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50000" autoAdjust="0"/>
  </p:normalViewPr>
  <p:slideViewPr>
    <p:cSldViewPr snapToGrid="0" snapToObjects="1">
      <p:cViewPr>
        <p:scale>
          <a:sx n="53" d="100"/>
          <a:sy n="53" d="100"/>
        </p:scale>
        <p:origin x="704" y="6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Freeform 409">
            <a:extLst>
              <a:ext uri="{FF2B5EF4-FFF2-40B4-BE49-F238E27FC236}">
                <a16:creationId xmlns:a16="http://schemas.microsoft.com/office/drawing/2014/main" id="{C7FC8E16-3DA1-004A-87C7-33D18340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647" y="6449869"/>
            <a:ext cx="1276085" cy="1458381"/>
          </a:xfrm>
          <a:custGeom>
            <a:avLst/>
            <a:gdLst>
              <a:gd name="T0" fmla="*/ 203603 w 1143"/>
              <a:gd name="T1" fmla="*/ 469540 h 1304"/>
              <a:gd name="T2" fmla="*/ 203603 w 1143"/>
              <a:gd name="T3" fmla="*/ 469540 h 1304"/>
              <a:gd name="T4" fmla="*/ 410803 w 1143"/>
              <a:gd name="T5" fmla="*/ 265220 h 1304"/>
              <a:gd name="T6" fmla="*/ 410803 w 1143"/>
              <a:gd name="T7" fmla="*/ 203599 h 1304"/>
              <a:gd name="T8" fmla="*/ 203603 w 1143"/>
              <a:gd name="T9" fmla="*/ 0 h 1304"/>
              <a:gd name="T10" fmla="*/ 0 w 1143"/>
              <a:gd name="T11" fmla="*/ 203599 h 1304"/>
              <a:gd name="T12" fmla="*/ 0 w 1143"/>
              <a:gd name="T13" fmla="*/ 265220 h 1304"/>
              <a:gd name="T14" fmla="*/ 203603 w 1143"/>
              <a:gd name="T15" fmla="*/ 469540 h 1304"/>
              <a:gd name="T16" fmla="*/ 57915 w 1143"/>
              <a:gd name="T17" fmla="*/ 203599 h 1304"/>
              <a:gd name="T18" fmla="*/ 57915 w 1143"/>
              <a:gd name="T19" fmla="*/ 203599 h 1304"/>
              <a:gd name="T20" fmla="*/ 203603 w 1143"/>
              <a:gd name="T21" fmla="*/ 58017 h 1304"/>
              <a:gd name="T22" fmla="*/ 352528 w 1143"/>
              <a:gd name="T23" fmla="*/ 203599 h 1304"/>
              <a:gd name="T24" fmla="*/ 352528 w 1143"/>
              <a:gd name="T25" fmla="*/ 265220 h 1304"/>
              <a:gd name="T26" fmla="*/ 203603 w 1143"/>
              <a:gd name="T27" fmla="*/ 411163 h 1304"/>
              <a:gd name="T28" fmla="*/ 57915 w 1143"/>
              <a:gd name="T29" fmla="*/ 265220 h 1304"/>
              <a:gd name="T30" fmla="*/ 57915 w 1143"/>
              <a:gd name="T31" fmla="*/ 203599 h 13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43" h="1304">
                <a:moveTo>
                  <a:pt x="566" y="1303"/>
                </a:moveTo>
                <a:lnTo>
                  <a:pt x="566" y="1303"/>
                </a:lnTo>
                <a:cubicBezTo>
                  <a:pt x="881" y="1303"/>
                  <a:pt x="1142" y="1051"/>
                  <a:pt x="1142" y="736"/>
                </a:cubicBezTo>
                <a:cubicBezTo>
                  <a:pt x="1142" y="565"/>
                  <a:pt x="1142" y="565"/>
                  <a:pt x="1142" y="565"/>
                </a:cubicBezTo>
                <a:cubicBezTo>
                  <a:pt x="1142" y="251"/>
                  <a:pt x="881" y="0"/>
                  <a:pt x="566" y="0"/>
                </a:cubicBezTo>
                <a:cubicBezTo>
                  <a:pt x="252" y="0"/>
                  <a:pt x="0" y="251"/>
                  <a:pt x="0" y="565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1051"/>
                  <a:pt x="252" y="1303"/>
                  <a:pt x="566" y="1303"/>
                </a:cubicBezTo>
                <a:close/>
                <a:moveTo>
                  <a:pt x="161" y="565"/>
                </a:moveTo>
                <a:lnTo>
                  <a:pt x="161" y="565"/>
                </a:lnTo>
                <a:cubicBezTo>
                  <a:pt x="161" y="341"/>
                  <a:pt x="341" y="161"/>
                  <a:pt x="566" y="161"/>
                </a:cubicBezTo>
                <a:cubicBezTo>
                  <a:pt x="791" y="161"/>
                  <a:pt x="980" y="341"/>
                  <a:pt x="980" y="565"/>
                </a:cubicBezTo>
                <a:cubicBezTo>
                  <a:pt x="980" y="736"/>
                  <a:pt x="980" y="736"/>
                  <a:pt x="980" y="736"/>
                </a:cubicBezTo>
                <a:cubicBezTo>
                  <a:pt x="980" y="961"/>
                  <a:pt x="791" y="1141"/>
                  <a:pt x="566" y="1141"/>
                </a:cubicBezTo>
                <a:cubicBezTo>
                  <a:pt x="341" y="1141"/>
                  <a:pt x="161" y="961"/>
                  <a:pt x="161" y="736"/>
                </a:cubicBezTo>
                <a:lnTo>
                  <a:pt x="161" y="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0">
            <a:extLst>
              <a:ext uri="{FF2B5EF4-FFF2-40B4-BE49-F238E27FC236}">
                <a16:creationId xmlns:a16="http://schemas.microsoft.com/office/drawing/2014/main" id="{A916B6AE-0D41-8948-A7F3-67651B0B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632" y="8026497"/>
            <a:ext cx="2473335" cy="1216958"/>
          </a:xfrm>
          <a:custGeom>
            <a:avLst/>
            <a:gdLst>
              <a:gd name="T0" fmla="*/ 751551 w 2213"/>
              <a:gd name="T1" fmla="*/ 106940 h 1089"/>
              <a:gd name="T2" fmla="*/ 751551 w 2213"/>
              <a:gd name="T3" fmla="*/ 106940 h 1089"/>
              <a:gd name="T4" fmla="*/ 560332 w 2213"/>
              <a:gd name="T5" fmla="*/ 9722 h 1089"/>
              <a:gd name="T6" fmla="*/ 521440 w 2213"/>
              <a:gd name="T7" fmla="*/ 0 h 1089"/>
              <a:gd name="T8" fmla="*/ 275125 w 2213"/>
              <a:gd name="T9" fmla="*/ 0 h 1089"/>
              <a:gd name="T10" fmla="*/ 236593 w 2213"/>
              <a:gd name="T11" fmla="*/ 9722 h 1089"/>
              <a:gd name="T12" fmla="*/ 45374 w 2213"/>
              <a:gd name="T13" fmla="*/ 106940 h 1089"/>
              <a:gd name="T14" fmla="*/ 0 w 2213"/>
              <a:gd name="T15" fmla="*/ 184714 h 1089"/>
              <a:gd name="T16" fmla="*/ 0 w 2213"/>
              <a:gd name="T17" fmla="*/ 304256 h 1089"/>
              <a:gd name="T18" fmla="*/ 84266 w 2213"/>
              <a:gd name="T19" fmla="*/ 391752 h 1089"/>
              <a:gd name="T20" fmla="*/ 712659 w 2213"/>
              <a:gd name="T21" fmla="*/ 391752 h 1089"/>
              <a:gd name="T22" fmla="*/ 796565 w 2213"/>
              <a:gd name="T23" fmla="*/ 304256 h 1089"/>
              <a:gd name="T24" fmla="*/ 796565 w 2213"/>
              <a:gd name="T25" fmla="*/ 184714 h 1089"/>
              <a:gd name="T26" fmla="*/ 751551 w 2213"/>
              <a:gd name="T27" fmla="*/ 106940 h 1089"/>
              <a:gd name="T28" fmla="*/ 738587 w 2213"/>
              <a:gd name="T29" fmla="*/ 304256 h 1089"/>
              <a:gd name="T30" fmla="*/ 738587 w 2213"/>
              <a:gd name="T31" fmla="*/ 304256 h 1089"/>
              <a:gd name="T32" fmla="*/ 712659 w 2213"/>
              <a:gd name="T33" fmla="*/ 333421 h 1089"/>
              <a:gd name="T34" fmla="*/ 84266 w 2213"/>
              <a:gd name="T35" fmla="*/ 333421 h 1089"/>
              <a:gd name="T36" fmla="*/ 58338 w 2213"/>
              <a:gd name="T37" fmla="*/ 304256 h 1089"/>
              <a:gd name="T38" fmla="*/ 58338 w 2213"/>
              <a:gd name="T39" fmla="*/ 184714 h 1089"/>
              <a:gd name="T40" fmla="*/ 74543 w 2213"/>
              <a:gd name="T41" fmla="*/ 158789 h 1089"/>
              <a:gd name="T42" fmla="*/ 262161 w 2213"/>
              <a:gd name="T43" fmla="*/ 61571 h 1089"/>
              <a:gd name="T44" fmla="*/ 275125 w 2213"/>
              <a:gd name="T45" fmla="*/ 58331 h 1089"/>
              <a:gd name="T46" fmla="*/ 521440 w 2213"/>
              <a:gd name="T47" fmla="*/ 58331 h 1089"/>
              <a:gd name="T48" fmla="*/ 534404 w 2213"/>
              <a:gd name="T49" fmla="*/ 61571 h 1089"/>
              <a:gd name="T50" fmla="*/ 725623 w 2213"/>
              <a:gd name="T51" fmla="*/ 158789 h 1089"/>
              <a:gd name="T52" fmla="*/ 738587 w 2213"/>
              <a:gd name="T53" fmla="*/ 184714 h 1089"/>
              <a:gd name="T54" fmla="*/ 738587 w 2213"/>
              <a:gd name="T55" fmla="*/ 304256 h 10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13" h="1089">
                <a:moveTo>
                  <a:pt x="2087" y="297"/>
                </a:moveTo>
                <a:lnTo>
                  <a:pt x="2087" y="297"/>
                </a:lnTo>
                <a:cubicBezTo>
                  <a:pt x="1556" y="27"/>
                  <a:pt x="1556" y="27"/>
                  <a:pt x="1556" y="27"/>
                </a:cubicBezTo>
                <a:cubicBezTo>
                  <a:pt x="1520" y="9"/>
                  <a:pt x="1484" y="0"/>
                  <a:pt x="1448" y="0"/>
                </a:cubicBezTo>
                <a:cubicBezTo>
                  <a:pt x="764" y="0"/>
                  <a:pt x="764" y="0"/>
                  <a:pt x="764" y="0"/>
                </a:cubicBezTo>
                <a:cubicBezTo>
                  <a:pt x="728" y="0"/>
                  <a:pt x="693" y="9"/>
                  <a:pt x="657" y="27"/>
                </a:cubicBezTo>
                <a:cubicBezTo>
                  <a:pt x="126" y="297"/>
                  <a:pt x="126" y="297"/>
                  <a:pt x="126" y="297"/>
                </a:cubicBezTo>
                <a:cubicBezTo>
                  <a:pt x="45" y="342"/>
                  <a:pt x="0" y="423"/>
                  <a:pt x="0" y="513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980"/>
                  <a:pt x="108" y="1088"/>
                  <a:pt x="234" y="1088"/>
                </a:cubicBezTo>
                <a:cubicBezTo>
                  <a:pt x="1979" y="1088"/>
                  <a:pt x="1979" y="1088"/>
                  <a:pt x="1979" y="1088"/>
                </a:cubicBezTo>
                <a:cubicBezTo>
                  <a:pt x="2113" y="1088"/>
                  <a:pt x="2212" y="980"/>
                  <a:pt x="2212" y="845"/>
                </a:cubicBezTo>
                <a:cubicBezTo>
                  <a:pt x="2212" y="513"/>
                  <a:pt x="2212" y="513"/>
                  <a:pt x="2212" y="513"/>
                </a:cubicBezTo>
                <a:cubicBezTo>
                  <a:pt x="2212" y="423"/>
                  <a:pt x="2168" y="342"/>
                  <a:pt x="2087" y="297"/>
                </a:cubicBezTo>
                <a:close/>
                <a:moveTo>
                  <a:pt x="2051" y="845"/>
                </a:moveTo>
                <a:lnTo>
                  <a:pt x="2051" y="845"/>
                </a:lnTo>
                <a:cubicBezTo>
                  <a:pt x="2051" y="890"/>
                  <a:pt x="2024" y="926"/>
                  <a:pt x="1979" y="926"/>
                </a:cubicBezTo>
                <a:cubicBezTo>
                  <a:pt x="234" y="926"/>
                  <a:pt x="234" y="926"/>
                  <a:pt x="234" y="926"/>
                </a:cubicBezTo>
                <a:cubicBezTo>
                  <a:pt x="198" y="926"/>
                  <a:pt x="162" y="890"/>
                  <a:pt x="162" y="845"/>
                </a:cubicBezTo>
                <a:cubicBezTo>
                  <a:pt x="162" y="513"/>
                  <a:pt x="162" y="513"/>
                  <a:pt x="162" y="513"/>
                </a:cubicBezTo>
                <a:cubicBezTo>
                  <a:pt x="162" y="486"/>
                  <a:pt x="180" y="459"/>
                  <a:pt x="207" y="44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37" y="171"/>
                  <a:pt x="756" y="162"/>
                  <a:pt x="764" y="162"/>
                </a:cubicBezTo>
                <a:cubicBezTo>
                  <a:pt x="1448" y="162"/>
                  <a:pt x="1448" y="162"/>
                  <a:pt x="1448" y="162"/>
                </a:cubicBezTo>
                <a:cubicBezTo>
                  <a:pt x="1466" y="162"/>
                  <a:pt x="1475" y="171"/>
                  <a:pt x="1484" y="171"/>
                </a:cubicBezTo>
                <a:cubicBezTo>
                  <a:pt x="2015" y="441"/>
                  <a:pt x="2015" y="441"/>
                  <a:pt x="2015" y="441"/>
                </a:cubicBezTo>
                <a:cubicBezTo>
                  <a:pt x="2042" y="459"/>
                  <a:pt x="2051" y="486"/>
                  <a:pt x="2051" y="513"/>
                </a:cubicBezTo>
                <a:lnTo>
                  <a:pt x="2051" y="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1">
            <a:extLst>
              <a:ext uri="{FF2B5EF4-FFF2-40B4-BE49-F238E27FC236}">
                <a16:creationId xmlns:a16="http://schemas.microsoft.com/office/drawing/2014/main" id="{9D1C3766-7B50-7842-9CFC-B8FEF1385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876" y="6449869"/>
            <a:ext cx="1276082" cy="1458381"/>
          </a:xfrm>
          <a:custGeom>
            <a:avLst/>
            <a:gdLst>
              <a:gd name="T0" fmla="*/ 206840 w 1143"/>
              <a:gd name="T1" fmla="*/ 469540 h 1304"/>
              <a:gd name="T2" fmla="*/ 206840 w 1143"/>
              <a:gd name="T3" fmla="*/ 469540 h 1304"/>
              <a:gd name="T4" fmla="*/ 410802 w 1143"/>
              <a:gd name="T5" fmla="*/ 265220 h 1304"/>
              <a:gd name="T6" fmla="*/ 410802 w 1143"/>
              <a:gd name="T7" fmla="*/ 203599 h 1304"/>
              <a:gd name="T8" fmla="*/ 206840 w 1143"/>
              <a:gd name="T9" fmla="*/ 0 h 1304"/>
              <a:gd name="T10" fmla="*/ 0 w 1143"/>
              <a:gd name="T11" fmla="*/ 203599 h 1304"/>
              <a:gd name="T12" fmla="*/ 0 w 1143"/>
              <a:gd name="T13" fmla="*/ 265220 h 1304"/>
              <a:gd name="T14" fmla="*/ 206840 w 1143"/>
              <a:gd name="T15" fmla="*/ 469540 h 1304"/>
              <a:gd name="T16" fmla="*/ 58275 w 1143"/>
              <a:gd name="T17" fmla="*/ 203599 h 1304"/>
              <a:gd name="T18" fmla="*/ 58275 w 1143"/>
              <a:gd name="T19" fmla="*/ 203599 h 1304"/>
              <a:gd name="T20" fmla="*/ 206840 w 1143"/>
              <a:gd name="T21" fmla="*/ 58017 h 1304"/>
              <a:gd name="T22" fmla="*/ 352527 w 1143"/>
              <a:gd name="T23" fmla="*/ 203599 h 1304"/>
              <a:gd name="T24" fmla="*/ 352527 w 1143"/>
              <a:gd name="T25" fmla="*/ 265220 h 1304"/>
              <a:gd name="T26" fmla="*/ 206840 w 1143"/>
              <a:gd name="T27" fmla="*/ 411163 h 1304"/>
              <a:gd name="T28" fmla="*/ 58275 w 1143"/>
              <a:gd name="T29" fmla="*/ 265220 h 1304"/>
              <a:gd name="T30" fmla="*/ 58275 w 1143"/>
              <a:gd name="T31" fmla="*/ 203599 h 13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43" h="1304">
                <a:moveTo>
                  <a:pt x="575" y="1303"/>
                </a:moveTo>
                <a:lnTo>
                  <a:pt x="575" y="1303"/>
                </a:lnTo>
                <a:cubicBezTo>
                  <a:pt x="890" y="1303"/>
                  <a:pt x="1142" y="1051"/>
                  <a:pt x="1142" y="736"/>
                </a:cubicBezTo>
                <a:cubicBezTo>
                  <a:pt x="1142" y="565"/>
                  <a:pt x="1142" y="565"/>
                  <a:pt x="1142" y="565"/>
                </a:cubicBezTo>
                <a:cubicBezTo>
                  <a:pt x="1142" y="251"/>
                  <a:pt x="890" y="0"/>
                  <a:pt x="575" y="0"/>
                </a:cubicBezTo>
                <a:cubicBezTo>
                  <a:pt x="252" y="0"/>
                  <a:pt x="0" y="251"/>
                  <a:pt x="0" y="565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1051"/>
                  <a:pt x="252" y="1303"/>
                  <a:pt x="575" y="1303"/>
                </a:cubicBezTo>
                <a:close/>
                <a:moveTo>
                  <a:pt x="162" y="565"/>
                </a:moveTo>
                <a:lnTo>
                  <a:pt x="162" y="565"/>
                </a:lnTo>
                <a:cubicBezTo>
                  <a:pt x="162" y="341"/>
                  <a:pt x="342" y="161"/>
                  <a:pt x="575" y="161"/>
                </a:cubicBezTo>
                <a:cubicBezTo>
                  <a:pt x="800" y="161"/>
                  <a:pt x="980" y="341"/>
                  <a:pt x="980" y="565"/>
                </a:cubicBezTo>
                <a:cubicBezTo>
                  <a:pt x="980" y="736"/>
                  <a:pt x="980" y="736"/>
                  <a:pt x="980" y="736"/>
                </a:cubicBezTo>
                <a:cubicBezTo>
                  <a:pt x="980" y="961"/>
                  <a:pt x="800" y="1141"/>
                  <a:pt x="575" y="1141"/>
                </a:cubicBezTo>
                <a:cubicBezTo>
                  <a:pt x="342" y="1141"/>
                  <a:pt x="162" y="961"/>
                  <a:pt x="162" y="736"/>
                </a:cubicBezTo>
                <a:lnTo>
                  <a:pt x="162" y="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2">
            <a:extLst>
              <a:ext uri="{FF2B5EF4-FFF2-40B4-BE49-F238E27FC236}">
                <a16:creationId xmlns:a16="http://schemas.microsoft.com/office/drawing/2014/main" id="{79CDB164-237B-1A49-8CB1-E93659F0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858" y="8026497"/>
            <a:ext cx="2483189" cy="1216958"/>
          </a:xfrm>
          <a:custGeom>
            <a:avLst/>
            <a:gdLst>
              <a:gd name="T0" fmla="*/ 751151 w 2223"/>
              <a:gd name="T1" fmla="*/ 106940 h 1089"/>
              <a:gd name="T2" fmla="*/ 751151 w 2223"/>
              <a:gd name="T3" fmla="*/ 106940 h 1089"/>
              <a:gd name="T4" fmla="*/ 563273 w 2223"/>
              <a:gd name="T5" fmla="*/ 9722 h 1089"/>
              <a:gd name="T6" fmla="*/ 524402 w 2223"/>
              <a:gd name="T7" fmla="*/ 0 h 1089"/>
              <a:gd name="T8" fmla="*/ 278577 w 2223"/>
              <a:gd name="T9" fmla="*/ 0 h 1089"/>
              <a:gd name="T10" fmla="*/ 239706 w 2223"/>
              <a:gd name="T11" fmla="*/ 9722 h 1089"/>
              <a:gd name="T12" fmla="*/ 48589 w 2223"/>
              <a:gd name="T13" fmla="*/ 106940 h 1089"/>
              <a:gd name="T14" fmla="*/ 0 w 2223"/>
              <a:gd name="T15" fmla="*/ 184714 h 1089"/>
              <a:gd name="T16" fmla="*/ 0 w 2223"/>
              <a:gd name="T17" fmla="*/ 304256 h 1089"/>
              <a:gd name="T18" fmla="*/ 87460 w 2223"/>
              <a:gd name="T19" fmla="*/ 391752 h 1089"/>
              <a:gd name="T20" fmla="*/ 712280 w 2223"/>
              <a:gd name="T21" fmla="*/ 391752 h 1089"/>
              <a:gd name="T22" fmla="*/ 799740 w 2223"/>
              <a:gd name="T23" fmla="*/ 304256 h 1089"/>
              <a:gd name="T24" fmla="*/ 799740 w 2223"/>
              <a:gd name="T25" fmla="*/ 184714 h 1089"/>
              <a:gd name="T26" fmla="*/ 751151 w 2223"/>
              <a:gd name="T27" fmla="*/ 106940 h 1089"/>
              <a:gd name="T28" fmla="*/ 741433 w 2223"/>
              <a:gd name="T29" fmla="*/ 304256 h 1089"/>
              <a:gd name="T30" fmla="*/ 741433 w 2223"/>
              <a:gd name="T31" fmla="*/ 304256 h 1089"/>
              <a:gd name="T32" fmla="*/ 712280 w 2223"/>
              <a:gd name="T33" fmla="*/ 333421 h 1089"/>
              <a:gd name="T34" fmla="*/ 87460 w 2223"/>
              <a:gd name="T35" fmla="*/ 333421 h 1089"/>
              <a:gd name="T36" fmla="*/ 58307 w 2223"/>
              <a:gd name="T37" fmla="*/ 304256 h 1089"/>
              <a:gd name="T38" fmla="*/ 58307 w 2223"/>
              <a:gd name="T39" fmla="*/ 184714 h 1089"/>
              <a:gd name="T40" fmla="*/ 74503 w 2223"/>
              <a:gd name="T41" fmla="*/ 158789 h 1089"/>
              <a:gd name="T42" fmla="*/ 265620 w 2223"/>
              <a:gd name="T43" fmla="*/ 61571 h 1089"/>
              <a:gd name="T44" fmla="*/ 278577 w 2223"/>
              <a:gd name="T45" fmla="*/ 58331 h 1089"/>
              <a:gd name="T46" fmla="*/ 524402 w 2223"/>
              <a:gd name="T47" fmla="*/ 58331 h 1089"/>
              <a:gd name="T48" fmla="*/ 534120 w 2223"/>
              <a:gd name="T49" fmla="*/ 61571 h 1089"/>
              <a:gd name="T50" fmla="*/ 725237 w 2223"/>
              <a:gd name="T51" fmla="*/ 158789 h 1089"/>
              <a:gd name="T52" fmla="*/ 741433 w 2223"/>
              <a:gd name="T53" fmla="*/ 184714 h 1089"/>
              <a:gd name="T54" fmla="*/ 741433 w 2223"/>
              <a:gd name="T55" fmla="*/ 304256 h 10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23" h="1089">
                <a:moveTo>
                  <a:pt x="2087" y="297"/>
                </a:moveTo>
                <a:lnTo>
                  <a:pt x="2087" y="297"/>
                </a:lnTo>
                <a:cubicBezTo>
                  <a:pt x="1565" y="27"/>
                  <a:pt x="1565" y="27"/>
                  <a:pt x="1565" y="27"/>
                </a:cubicBezTo>
                <a:cubicBezTo>
                  <a:pt x="1529" y="9"/>
                  <a:pt x="1493" y="0"/>
                  <a:pt x="1457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729" y="0"/>
                  <a:pt x="693" y="9"/>
                  <a:pt x="666" y="27"/>
                </a:cubicBezTo>
                <a:cubicBezTo>
                  <a:pt x="135" y="297"/>
                  <a:pt x="135" y="297"/>
                  <a:pt x="135" y="297"/>
                </a:cubicBezTo>
                <a:cubicBezTo>
                  <a:pt x="54" y="342"/>
                  <a:pt x="0" y="423"/>
                  <a:pt x="0" y="513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980"/>
                  <a:pt x="108" y="1088"/>
                  <a:pt x="243" y="1088"/>
                </a:cubicBezTo>
                <a:cubicBezTo>
                  <a:pt x="1979" y="1088"/>
                  <a:pt x="1979" y="1088"/>
                  <a:pt x="1979" y="1088"/>
                </a:cubicBezTo>
                <a:cubicBezTo>
                  <a:pt x="2114" y="1088"/>
                  <a:pt x="2222" y="980"/>
                  <a:pt x="2222" y="845"/>
                </a:cubicBezTo>
                <a:cubicBezTo>
                  <a:pt x="2222" y="513"/>
                  <a:pt x="2222" y="513"/>
                  <a:pt x="2222" y="513"/>
                </a:cubicBezTo>
                <a:cubicBezTo>
                  <a:pt x="2222" y="423"/>
                  <a:pt x="2168" y="342"/>
                  <a:pt x="2087" y="297"/>
                </a:cubicBezTo>
                <a:close/>
                <a:moveTo>
                  <a:pt x="2060" y="845"/>
                </a:moveTo>
                <a:lnTo>
                  <a:pt x="2060" y="845"/>
                </a:lnTo>
                <a:cubicBezTo>
                  <a:pt x="2060" y="890"/>
                  <a:pt x="2024" y="926"/>
                  <a:pt x="1979" y="926"/>
                </a:cubicBezTo>
                <a:cubicBezTo>
                  <a:pt x="243" y="926"/>
                  <a:pt x="243" y="926"/>
                  <a:pt x="243" y="926"/>
                </a:cubicBezTo>
                <a:cubicBezTo>
                  <a:pt x="198" y="926"/>
                  <a:pt x="162" y="890"/>
                  <a:pt x="162" y="845"/>
                </a:cubicBezTo>
                <a:cubicBezTo>
                  <a:pt x="162" y="513"/>
                  <a:pt x="162" y="513"/>
                  <a:pt x="162" y="513"/>
                </a:cubicBezTo>
                <a:cubicBezTo>
                  <a:pt x="162" y="486"/>
                  <a:pt x="180" y="459"/>
                  <a:pt x="207" y="441"/>
                </a:cubicBezTo>
                <a:cubicBezTo>
                  <a:pt x="738" y="171"/>
                  <a:pt x="738" y="171"/>
                  <a:pt x="738" y="171"/>
                </a:cubicBezTo>
                <a:cubicBezTo>
                  <a:pt x="747" y="171"/>
                  <a:pt x="756" y="162"/>
                  <a:pt x="774" y="162"/>
                </a:cubicBezTo>
                <a:cubicBezTo>
                  <a:pt x="1457" y="162"/>
                  <a:pt x="1457" y="162"/>
                  <a:pt x="1457" y="162"/>
                </a:cubicBezTo>
                <a:cubicBezTo>
                  <a:pt x="1466" y="162"/>
                  <a:pt x="1475" y="171"/>
                  <a:pt x="1484" y="171"/>
                </a:cubicBezTo>
                <a:cubicBezTo>
                  <a:pt x="2015" y="441"/>
                  <a:pt x="2015" y="441"/>
                  <a:pt x="2015" y="441"/>
                </a:cubicBezTo>
                <a:cubicBezTo>
                  <a:pt x="2042" y="459"/>
                  <a:pt x="2060" y="486"/>
                  <a:pt x="2060" y="513"/>
                </a:cubicBezTo>
                <a:lnTo>
                  <a:pt x="2060" y="8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3">
            <a:extLst>
              <a:ext uri="{FF2B5EF4-FFF2-40B4-BE49-F238E27FC236}">
                <a16:creationId xmlns:a16="http://schemas.microsoft.com/office/drawing/2014/main" id="{7F28505B-206A-D44F-8312-1AD7C259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176" y="6449869"/>
            <a:ext cx="1285936" cy="1458381"/>
          </a:xfrm>
          <a:custGeom>
            <a:avLst/>
            <a:gdLst>
              <a:gd name="T0" fmla="*/ 207169 w 1152"/>
              <a:gd name="T1" fmla="*/ 469540 h 1304"/>
              <a:gd name="T2" fmla="*/ 207169 w 1152"/>
              <a:gd name="T3" fmla="*/ 469540 h 1304"/>
              <a:gd name="T4" fmla="*/ 413977 w 1152"/>
              <a:gd name="T5" fmla="*/ 265220 h 1304"/>
              <a:gd name="T6" fmla="*/ 413977 w 1152"/>
              <a:gd name="T7" fmla="*/ 203599 h 1304"/>
              <a:gd name="T8" fmla="*/ 207169 w 1152"/>
              <a:gd name="T9" fmla="*/ 0 h 1304"/>
              <a:gd name="T10" fmla="*/ 0 w 1152"/>
              <a:gd name="T11" fmla="*/ 203599 h 1304"/>
              <a:gd name="T12" fmla="*/ 0 w 1152"/>
              <a:gd name="T13" fmla="*/ 265220 h 1304"/>
              <a:gd name="T14" fmla="*/ 207169 w 1152"/>
              <a:gd name="T15" fmla="*/ 469540 h 1304"/>
              <a:gd name="T16" fmla="*/ 58266 w 1152"/>
              <a:gd name="T17" fmla="*/ 203599 h 1304"/>
              <a:gd name="T18" fmla="*/ 58266 w 1152"/>
              <a:gd name="T19" fmla="*/ 203599 h 1304"/>
              <a:gd name="T20" fmla="*/ 207169 w 1152"/>
              <a:gd name="T21" fmla="*/ 58017 h 1304"/>
              <a:gd name="T22" fmla="*/ 356071 w 1152"/>
              <a:gd name="T23" fmla="*/ 203599 h 1304"/>
              <a:gd name="T24" fmla="*/ 356071 w 1152"/>
              <a:gd name="T25" fmla="*/ 265220 h 1304"/>
              <a:gd name="T26" fmla="*/ 207169 w 1152"/>
              <a:gd name="T27" fmla="*/ 411163 h 1304"/>
              <a:gd name="T28" fmla="*/ 58266 w 1152"/>
              <a:gd name="T29" fmla="*/ 265220 h 1304"/>
              <a:gd name="T30" fmla="*/ 58266 w 1152"/>
              <a:gd name="T31" fmla="*/ 203599 h 13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52" h="1304">
                <a:moveTo>
                  <a:pt x="576" y="1303"/>
                </a:moveTo>
                <a:lnTo>
                  <a:pt x="576" y="1303"/>
                </a:lnTo>
                <a:cubicBezTo>
                  <a:pt x="891" y="1303"/>
                  <a:pt x="1151" y="1051"/>
                  <a:pt x="1151" y="736"/>
                </a:cubicBezTo>
                <a:cubicBezTo>
                  <a:pt x="1151" y="565"/>
                  <a:pt x="1151" y="565"/>
                  <a:pt x="1151" y="565"/>
                </a:cubicBezTo>
                <a:cubicBezTo>
                  <a:pt x="1151" y="251"/>
                  <a:pt x="891" y="0"/>
                  <a:pt x="576" y="0"/>
                </a:cubicBezTo>
                <a:cubicBezTo>
                  <a:pt x="261" y="0"/>
                  <a:pt x="0" y="251"/>
                  <a:pt x="0" y="565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1051"/>
                  <a:pt x="261" y="1303"/>
                  <a:pt x="576" y="1303"/>
                </a:cubicBezTo>
                <a:close/>
                <a:moveTo>
                  <a:pt x="162" y="565"/>
                </a:moveTo>
                <a:lnTo>
                  <a:pt x="162" y="565"/>
                </a:lnTo>
                <a:cubicBezTo>
                  <a:pt x="162" y="341"/>
                  <a:pt x="351" y="161"/>
                  <a:pt x="576" y="161"/>
                </a:cubicBezTo>
                <a:cubicBezTo>
                  <a:pt x="801" y="161"/>
                  <a:pt x="990" y="341"/>
                  <a:pt x="990" y="565"/>
                </a:cubicBezTo>
                <a:cubicBezTo>
                  <a:pt x="990" y="736"/>
                  <a:pt x="990" y="736"/>
                  <a:pt x="990" y="736"/>
                </a:cubicBezTo>
                <a:cubicBezTo>
                  <a:pt x="990" y="961"/>
                  <a:pt x="801" y="1141"/>
                  <a:pt x="576" y="1141"/>
                </a:cubicBezTo>
                <a:cubicBezTo>
                  <a:pt x="351" y="1141"/>
                  <a:pt x="162" y="961"/>
                  <a:pt x="162" y="736"/>
                </a:cubicBezTo>
                <a:lnTo>
                  <a:pt x="162" y="5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4">
            <a:extLst>
              <a:ext uri="{FF2B5EF4-FFF2-40B4-BE49-F238E27FC236}">
                <a16:creationId xmlns:a16="http://schemas.microsoft.com/office/drawing/2014/main" id="{4B714A67-2805-E942-9893-8640D0F8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941" y="8026497"/>
            <a:ext cx="2473335" cy="1216958"/>
          </a:xfrm>
          <a:custGeom>
            <a:avLst/>
            <a:gdLst>
              <a:gd name="T0" fmla="*/ 751212 w 2214"/>
              <a:gd name="T1" fmla="*/ 106940 h 1089"/>
              <a:gd name="T2" fmla="*/ 751212 w 2214"/>
              <a:gd name="T3" fmla="*/ 106940 h 1089"/>
              <a:gd name="T4" fmla="*/ 560439 w 2214"/>
              <a:gd name="T5" fmla="*/ 9722 h 1089"/>
              <a:gd name="T6" fmla="*/ 521565 w 2214"/>
              <a:gd name="T7" fmla="*/ 0 h 1089"/>
              <a:gd name="T8" fmla="*/ 275360 w 2214"/>
              <a:gd name="T9" fmla="*/ 0 h 1089"/>
              <a:gd name="T10" fmla="*/ 236486 w 2214"/>
              <a:gd name="T11" fmla="*/ 9722 h 1089"/>
              <a:gd name="T12" fmla="*/ 45353 w 2214"/>
              <a:gd name="T13" fmla="*/ 106940 h 1089"/>
              <a:gd name="T14" fmla="*/ 0 w 2214"/>
              <a:gd name="T15" fmla="*/ 184714 h 1089"/>
              <a:gd name="T16" fmla="*/ 0 w 2214"/>
              <a:gd name="T17" fmla="*/ 304256 h 1089"/>
              <a:gd name="T18" fmla="*/ 84228 w 2214"/>
              <a:gd name="T19" fmla="*/ 391752 h 1089"/>
              <a:gd name="T20" fmla="*/ 712337 w 2214"/>
              <a:gd name="T21" fmla="*/ 391752 h 1089"/>
              <a:gd name="T22" fmla="*/ 796565 w 2214"/>
              <a:gd name="T23" fmla="*/ 304256 h 1089"/>
              <a:gd name="T24" fmla="*/ 796565 w 2214"/>
              <a:gd name="T25" fmla="*/ 184714 h 1089"/>
              <a:gd name="T26" fmla="*/ 751212 w 2214"/>
              <a:gd name="T27" fmla="*/ 106940 h 1089"/>
              <a:gd name="T28" fmla="*/ 738253 w 2214"/>
              <a:gd name="T29" fmla="*/ 304256 h 1089"/>
              <a:gd name="T30" fmla="*/ 738253 w 2214"/>
              <a:gd name="T31" fmla="*/ 304256 h 1089"/>
              <a:gd name="T32" fmla="*/ 712337 w 2214"/>
              <a:gd name="T33" fmla="*/ 333421 h 1089"/>
              <a:gd name="T34" fmla="*/ 84228 w 2214"/>
              <a:gd name="T35" fmla="*/ 333421 h 1089"/>
              <a:gd name="T36" fmla="*/ 58312 w 2214"/>
              <a:gd name="T37" fmla="*/ 304256 h 1089"/>
              <a:gd name="T38" fmla="*/ 58312 w 2214"/>
              <a:gd name="T39" fmla="*/ 184714 h 1089"/>
              <a:gd name="T40" fmla="*/ 71270 w 2214"/>
              <a:gd name="T41" fmla="*/ 158789 h 1089"/>
              <a:gd name="T42" fmla="*/ 262402 w 2214"/>
              <a:gd name="T43" fmla="*/ 61571 h 1089"/>
              <a:gd name="T44" fmla="*/ 275360 w 2214"/>
              <a:gd name="T45" fmla="*/ 58331 h 1089"/>
              <a:gd name="T46" fmla="*/ 521565 w 2214"/>
              <a:gd name="T47" fmla="*/ 58331 h 1089"/>
              <a:gd name="T48" fmla="*/ 534523 w 2214"/>
              <a:gd name="T49" fmla="*/ 61571 h 1089"/>
              <a:gd name="T50" fmla="*/ 725295 w 2214"/>
              <a:gd name="T51" fmla="*/ 158789 h 1089"/>
              <a:gd name="T52" fmla="*/ 738253 w 2214"/>
              <a:gd name="T53" fmla="*/ 184714 h 1089"/>
              <a:gd name="T54" fmla="*/ 738253 w 2214"/>
              <a:gd name="T55" fmla="*/ 304256 h 10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14" h="1089">
                <a:moveTo>
                  <a:pt x="2087" y="297"/>
                </a:moveTo>
                <a:lnTo>
                  <a:pt x="2087" y="297"/>
                </a:lnTo>
                <a:cubicBezTo>
                  <a:pt x="1557" y="27"/>
                  <a:pt x="1557" y="27"/>
                  <a:pt x="1557" y="27"/>
                </a:cubicBezTo>
                <a:cubicBezTo>
                  <a:pt x="1521" y="9"/>
                  <a:pt x="1485" y="0"/>
                  <a:pt x="1449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729" y="0"/>
                  <a:pt x="693" y="9"/>
                  <a:pt x="657" y="27"/>
                </a:cubicBezTo>
                <a:cubicBezTo>
                  <a:pt x="126" y="297"/>
                  <a:pt x="126" y="297"/>
                  <a:pt x="126" y="297"/>
                </a:cubicBezTo>
                <a:cubicBezTo>
                  <a:pt x="46" y="342"/>
                  <a:pt x="0" y="423"/>
                  <a:pt x="0" y="513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980"/>
                  <a:pt x="108" y="1088"/>
                  <a:pt x="234" y="1088"/>
                </a:cubicBezTo>
                <a:cubicBezTo>
                  <a:pt x="1979" y="1088"/>
                  <a:pt x="1979" y="1088"/>
                  <a:pt x="1979" y="1088"/>
                </a:cubicBezTo>
                <a:cubicBezTo>
                  <a:pt x="2105" y="1088"/>
                  <a:pt x="2213" y="980"/>
                  <a:pt x="2213" y="845"/>
                </a:cubicBezTo>
                <a:cubicBezTo>
                  <a:pt x="2213" y="513"/>
                  <a:pt x="2213" y="513"/>
                  <a:pt x="2213" y="513"/>
                </a:cubicBezTo>
                <a:cubicBezTo>
                  <a:pt x="2213" y="423"/>
                  <a:pt x="2168" y="342"/>
                  <a:pt x="2087" y="297"/>
                </a:cubicBezTo>
                <a:close/>
                <a:moveTo>
                  <a:pt x="2051" y="845"/>
                </a:moveTo>
                <a:lnTo>
                  <a:pt x="2051" y="845"/>
                </a:lnTo>
                <a:cubicBezTo>
                  <a:pt x="2051" y="890"/>
                  <a:pt x="2015" y="926"/>
                  <a:pt x="1979" y="926"/>
                </a:cubicBezTo>
                <a:cubicBezTo>
                  <a:pt x="234" y="926"/>
                  <a:pt x="234" y="926"/>
                  <a:pt x="234" y="926"/>
                </a:cubicBezTo>
                <a:cubicBezTo>
                  <a:pt x="198" y="926"/>
                  <a:pt x="162" y="890"/>
                  <a:pt x="162" y="845"/>
                </a:cubicBezTo>
                <a:cubicBezTo>
                  <a:pt x="162" y="513"/>
                  <a:pt x="162" y="513"/>
                  <a:pt x="162" y="513"/>
                </a:cubicBezTo>
                <a:cubicBezTo>
                  <a:pt x="162" y="486"/>
                  <a:pt x="171" y="459"/>
                  <a:pt x="198" y="441"/>
                </a:cubicBezTo>
                <a:cubicBezTo>
                  <a:pt x="729" y="171"/>
                  <a:pt x="729" y="171"/>
                  <a:pt x="729" y="171"/>
                </a:cubicBezTo>
                <a:cubicBezTo>
                  <a:pt x="738" y="171"/>
                  <a:pt x="756" y="162"/>
                  <a:pt x="765" y="162"/>
                </a:cubicBezTo>
                <a:cubicBezTo>
                  <a:pt x="1449" y="162"/>
                  <a:pt x="1449" y="162"/>
                  <a:pt x="1449" y="162"/>
                </a:cubicBezTo>
                <a:cubicBezTo>
                  <a:pt x="1458" y="162"/>
                  <a:pt x="1475" y="171"/>
                  <a:pt x="1485" y="171"/>
                </a:cubicBezTo>
                <a:cubicBezTo>
                  <a:pt x="2015" y="441"/>
                  <a:pt x="2015" y="441"/>
                  <a:pt x="2015" y="441"/>
                </a:cubicBezTo>
                <a:cubicBezTo>
                  <a:pt x="2033" y="459"/>
                  <a:pt x="2051" y="486"/>
                  <a:pt x="2051" y="513"/>
                </a:cubicBezTo>
                <a:lnTo>
                  <a:pt x="2051" y="8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5">
            <a:extLst>
              <a:ext uri="{FF2B5EF4-FFF2-40B4-BE49-F238E27FC236}">
                <a16:creationId xmlns:a16="http://schemas.microsoft.com/office/drawing/2014/main" id="{B4D1802E-30C2-8E44-9A59-C4A6CB7D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9701" y="7095299"/>
            <a:ext cx="2271328" cy="1187400"/>
          </a:xfrm>
          <a:custGeom>
            <a:avLst/>
            <a:gdLst>
              <a:gd name="T0" fmla="*/ 148958 w 2034"/>
              <a:gd name="T1" fmla="*/ 382228 h 1063"/>
              <a:gd name="T2" fmla="*/ 148958 w 2034"/>
              <a:gd name="T3" fmla="*/ 382228 h 1063"/>
              <a:gd name="T4" fmla="*/ 291440 w 2034"/>
              <a:gd name="T5" fmla="*/ 278573 h 1063"/>
              <a:gd name="T6" fmla="*/ 443636 w 2034"/>
              <a:gd name="T7" fmla="*/ 278573 h 1063"/>
              <a:gd name="T8" fmla="*/ 582519 w 2034"/>
              <a:gd name="T9" fmla="*/ 382228 h 1063"/>
              <a:gd name="T10" fmla="*/ 731477 w 2034"/>
              <a:gd name="T11" fmla="*/ 236463 h 1063"/>
              <a:gd name="T12" fmla="*/ 731477 w 2034"/>
              <a:gd name="T13" fmla="*/ 191114 h 1063"/>
              <a:gd name="T14" fmla="*/ 582519 w 2034"/>
              <a:gd name="T15" fmla="*/ 45349 h 1063"/>
              <a:gd name="T16" fmla="*/ 563090 w 2034"/>
              <a:gd name="T17" fmla="*/ 45349 h 1063"/>
              <a:gd name="T18" fmla="*/ 482494 w 2034"/>
              <a:gd name="T19" fmla="*/ 6838 h 1063"/>
              <a:gd name="T20" fmla="*/ 452991 w 2034"/>
              <a:gd name="T21" fmla="*/ 0 h 1063"/>
              <a:gd name="T22" fmla="*/ 278487 w 2034"/>
              <a:gd name="T23" fmla="*/ 0 h 1063"/>
              <a:gd name="T24" fmla="*/ 249343 w 2034"/>
              <a:gd name="T25" fmla="*/ 6838 h 1063"/>
              <a:gd name="T26" fmla="*/ 171625 w 2034"/>
              <a:gd name="T27" fmla="*/ 45349 h 1063"/>
              <a:gd name="T28" fmla="*/ 148958 w 2034"/>
              <a:gd name="T29" fmla="*/ 45349 h 1063"/>
              <a:gd name="T30" fmla="*/ 0 w 2034"/>
              <a:gd name="T31" fmla="*/ 191114 h 1063"/>
              <a:gd name="T32" fmla="*/ 0 w 2034"/>
              <a:gd name="T33" fmla="*/ 236463 h 1063"/>
              <a:gd name="T34" fmla="*/ 148958 w 2034"/>
              <a:gd name="T35" fmla="*/ 382228 h 1063"/>
              <a:gd name="T36" fmla="*/ 582519 w 2034"/>
              <a:gd name="T37" fmla="*/ 87459 h 1063"/>
              <a:gd name="T38" fmla="*/ 582519 w 2034"/>
              <a:gd name="T39" fmla="*/ 87459 h 1063"/>
              <a:gd name="T40" fmla="*/ 650522 w 2034"/>
              <a:gd name="T41" fmla="*/ 110134 h 1063"/>
              <a:gd name="T42" fmla="*/ 689380 w 2034"/>
              <a:gd name="T43" fmla="*/ 191114 h 1063"/>
              <a:gd name="T44" fmla="*/ 689380 w 2034"/>
              <a:gd name="T45" fmla="*/ 236463 h 1063"/>
              <a:gd name="T46" fmla="*/ 582519 w 2034"/>
              <a:gd name="T47" fmla="*/ 340118 h 1063"/>
              <a:gd name="T48" fmla="*/ 488611 w 2034"/>
              <a:gd name="T49" fmla="*/ 278573 h 1063"/>
              <a:gd name="T50" fmla="*/ 478896 w 2034"/>
              <a:gd name="T51" fmla="*/ 236463 h 1063"/>
              <a:gd name="T52" fmla="*/ 478896 w 2034"/>
              <a:gd name="T53" fmla="*/ 236463 h 1063"/>
              <a:gd name="T54" fmla="*/ 478896 w 2034"/>
              <a:gd name="T55" fmla="*/ 191114 h 1063"/>
              <a:gd name="T56" fmla="*/ 556613 w 2034"/>
              <a:gd name="T57" fmla="*/ 90698 h 1063"/>
              <a:gd name="T58" fmla="*/ 582519 w 2034"/>
              <a:gd name="T59" fmla="*/ 87459 h 1063"/>
              <a:gd name="T60" fmla="*/ 268772 w 2034"/>
              <a:gd name="T61" fmla="*/ 42110 h 1063"/>
              <a:gd name="T62" fmla="*/ 268772 w 2034"/>
              <a:gd name="T63" fmla="*/ 42110 h 1063"/>
              <a:gd name="T64" fmla="*/ 278487 w 2034"/>
              <a:gd name="T65" fmla="*/ 42110 h 1063"/>
              <a:gd name="T66" fmla="*/ 452991 w 2034"/>
              <a:gd name="T67" fmla="*/ 42110 h 1063"/>
              <a:gd name="T68" fmla="*/ 462705 w 2034"/>
              <a:gd name="T69" fmla="*/ 42110 h 1063"/>
              <a:gd name="T70" fmla="*/ 508400 w 2034"/>
              <a:gd name="T71" fmla="*/ 64784 h 1063"/>
              <a:gd name="T72" fmla="*/ 437159 w 2034"/>
              <a:gd name="T73" fmla="*/ 191114 h 1063"/>
              <a:gd name="T74" fmla="*/ 437159 w 2034"/>
              <a:gd name="T75" fmla="*/ 236463 h 1063"/>
              <a:gd name="T76" fmla="*/ 437159 w 2034"/>
              <a:gd name="T77" fmla="*/ 236463 h 1063"/>
              <a:gd name="T78" fmla="*/ 297916 w 2034"/>
              <a:gd name="T79" fmla="*/ 236463 h 1063"/>
              <a:gd name="T80" fmla="*/ 297916 w 2034"/>
              <a:gd name="T81" fmla="*/ 236463 h 1063"/>
              <a:gd name="T82" fmla="*/ 297916 w 2034"/>
              <a:gd name="T83" fmla="*/ 191114 h 1063"/>
              <a:gd name="T84" fmla="*/ 223437 w 2034"/>
              <a:gd name="T85" fmla="*/ 64784 h 1063"/>
              <a:gd name="T86" fmla="*/ 268772 w 2034"/>
              <a:gd name="T87" fmla="*/ 42110 h 1063"/>
              <a:gd name="T88" fmla="*/ 42097 w 2034"/>
              <a:gd name="T89" fmla="*/ 191114 h 1063"/>
              <a:gd name="T90" fmla="*/ 42097 w 2034"/>
              <a:gd name="T91" fmla="*/ 191114 h 1063"/>
              <a:gd name="T92" fmla="*/ 84194 w 2034"/>
              <a:gd name="T93" fmla="*/ 110134 h 1063"/>
              <a:gd name="T94" fmla="*/ 148958 w 2034"/>
              <a:gd name="T95" fmla="*/ 87459 h 1063"/>
              <a:gd name="T96" fmla="*/ 174864 w 2034"/>
              <a:gd name="T97" fmla="*/ 90698 h 1063"/>
              <a:gd name="T98" fmla="*/ 255819 w 2034"/>
              <a:gd name="T99" fmla="*/ 191114 h 1063"/>
              <a:gd name="T100" fmla="*/ 255819 w 2034"/>
              <a:gd name="T101" fmla="*/ 236463 h 1063"/>
              <a:gd name="T102" fmla="*/ 255819 w 2034"/>
              <a:gd name="T103" fmla="*/ 236463 h 1063"/>
              <a:gd name="T104" fmla="*/ 246104 w 2034"/>
              <a:gd name="T105" fmla="*/ 278573 h 1063"/>
              <a:gd name="T106" fmla="*/ 148958 w 2034"/>
              <a:gd name="T107" fmla="*/ 340118 h 1063"/>
              <a:gd name="T108" fmla="*/ 42097 w 2034"/>
              <a:gd name="T109" fmla="*/ 236463 h 1063"/>
              <a:gd name="T110" fmla="*/ 42097 w 2034"/>
              <a:gd name="T111" fmla="*/ 191114 h 10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34" h="1063">
                <a:moveTo>
                  <a:pt x="414" y="1062"/>
                </a:moveTo>
                <a:lnTo>
                  <a:pt x="414" y="1062"/>
                </a:lnTo>
                <a:cubicBezTo>
                  <a:pt x="594" y="1062"/>
                  <a:pt x="756" y="945"/>
                  <a:pt x="810" y="774"/>
                </a:cubicBezTo>
                <a:cubicBezTo>
                  <a:pt x="1233" y="774"/>
                  <a:pt x="1233" y="774"/>
                  <a:pt x="1233" y="774"/>
                </a:cubicBezTo>
                <a:cubicBezTo>
                  <a:pt x="1278" y="945"/>
                  <a:pt x="1439" y="1062"/>
                  <a:pt x="1619" y="1062"/>
                </a:cubicBezTo>
                <a:cubicBezTo>
                  <a:pt x="1853" y="1062"/>
                  <a:pt x="2033" y="882"/>
                  <a:pt x="2033" y="657"/>
                </a:cubicBezTo>
                <a:cubicBezTo>
                  <a:pt x="2033" y="531"/>
                  <a:pt x="2033" y="531"/>
                  <a:pt x="2033" y="531"/>
                </a:cubicBezTo>
                <a:cubicBezTo>
                  <a:pt x="2033" y="306"/>
                  <a:pt x="1853" y="126"/>
                  <a:pt x="1619" y="126"/>
                </a:cubicBezTo>
                <a:cubicBezTo>
                  <a:pt x="1601" y="126"/>
                  <a:pt x="1583" y="126"/>
                  <a:pt x="1565" y="126"/>
                </a:cubicBezTo>
                <a:cubicBezTo>
                  <a:pt x="1341" y="19"/>
                  <a:pt x="1341" y="19"/>
                  <a:pt x="1341" y="19"/>
                </a:cubicBezTo>
                <a:cubicBezTo>
                  <a:pt x="1314" y="0"/>
                  <a:pt x="1286" y="0"/>
                  <a:pt x="1259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747" y="0"/>
                  <a:pt x="720" y="0"/>
                  <a:pt x="693" y="19"/>
                </a:cubicBezTo>
                <a:cubicBezTo>
                  <a:pt x="477" y="126"/>
                  <a:pt x="477" y="126"/>
                  <a:pt x="477" y="126"/>
                </a:cubicBezTo>
                <a:cubicBezTo>
                  <a:pt x="450" y="126"/>
                  <a:pt x="432" y="126"/>
                  <a:pt x="414" y="126"/>
                </a:cubicBezTo>
                <a:cubicBezTo>
                  <a:pt x="189" y="126"/>
                  <a:pt x="0" y="306"/>
                  <a:pt x="0" y="531"/>
                </a:cubicBezTo>
                <a:cubicBezTo>
                  <a:pt x="0" y="657"/>
                  <a:pt x="0" y="657"/>
                  <a:pt x="0" y="657"/>
                </a:cubicBezTo>
                <a:cubicBezTo>
                  <a:pt x="0" y="882"/>
                  <a:pt x="189" y="1062"/>
                  <a:pt x="414" y="1062"/>
                </a:cubicBezTo>
                <a:close/>
                <a:moveTo>
                  <a:pt x="1619" y="243"/>
                </a:moveTo>
                <a:lnTo>
                  <a:pt x="1619" y="243"/>
                </a:lnTo>
                <a:cubicBezTo>
                  <a:pt x="1691" y="243"/>
                  <a:pt x="1754" y="261"/>
                  <a:pt x="1808" y="306"/>
                </a:cubicBezTo>
                <a:cubicBezTo>
                  <a:pt x="1871" y="360"/>
                  <a:pt x="1916" y="441"/>
                  <a:pt x="1916" y="531"/>
                </a:cubicBezTo>
                <a:cubicBezTo>
                  <a:pt x="1916" y="657"/>
                  <a:pt x="1916" y="657"/>
                  <a:pt x="1916" y="657"/>
                </a:cubicBezTo>
                <a:cubicBezTo>
                  <a:pt x="1916" y="819"/>
                  <a:pt x="1790" y="945"/>
                  <a:pt x="1619" y="945"/>
                </a:cubicBezTo>
                <a:cubicBezTo>
                  <a:pt x="1502" y="945"/>
                  <a:pt x="1403" y="882"/>
                  <a:pt x="1358" y="774"/>
                </a:cubicBezTo>
                <a:cubicBezTo>
                  <a:pt x="1341" y="738"/>
                  <a:pt x="1331" y="702"/>
                  <a:pt x="1331" y="657"/>
                </a:cubicBezTo>
                <a:cubicBezTo>
                  <a:pt x="1331" y="531"/>
                  <a:pt x="1331" y="531"/>
                  <a:pt x="1331" y="531"/>
                </a:cubicBezTo>
                <a:cubicBezTo>
                  <a:pt x="1331" y="396"/>
                  <a:pt x="1421" y="288"/>
                  <a:pt x="1547" y="252"/>
                </a:cubicBezTo>
                <a:cubicBezTo>
                  <a:pt x="1574" y="243"/>
                  <a:pt x="1592" y="243"/>
                  <a:pt x="1619" y="243"/>
                </a:cubicBezTo>
                <a:close/>
                <a:moveTo>
                  <a:pt x="747" y="117"/>
                </a:moveTo>
                <a:lnTo>
                  <a:pt x="747" y="117"/>
                </a:lnTo>
                <a:cubicBezTo>
                  <a:pt x="756" y="117"/>
                  <a:pt x="765" y="117"/>
                  <a:pt x="774" y="117"/>
                </a:cubicBezTo>
                <a:cubicBezTo>
                  <a:pt x="1259" y="117"/>
                  <a:pt x="1259" y="117"/>
                  <a:pt x="1259" y="117"/>
                </a:cubicBezTo>
                <a:cubicBezTo>
                  <a:pt x="1269" y="117"/>
                  <a:pt x="1278" y="117"/>
                  <a:pt x="1286" y="117"/>
                </a:cubicBezTo>
                <a:cubicBezTo>
                  <a:pt x="1413" y="180"/>
                  <a:pt x="1413" y="180"/>
                  <a:pt x="1413" y="180"/>
                </a:cubicBezTo>
                <a:cubicBezTo>
                  <a:pt x="1295" y="252"/>
                  <a:pt x="1215" y="387"/>
                  <a:pt x="1215" y="531"/>
                </a:cubicBezTo>
                <a:cubicBezTo>
                  <a:pt x="1215" y="657"/>
                  <a:pt x="1215" y="657"/>
                  <a:pt x="1215" y="657"/>
                </a:cubicBezTo>
                <a:cubicBezTo>
                  <a:pt x="828" y="657"/>
                  <a:pt x="828" y="657"/>
                  <a:pt x="828" y="657"/>
                </a:cubicBezTo>
                <a:cubicBezTo>
                  <a:pt x="828" y="531"/>
                  <a:pt x="828" y="531"/>
                  <a:pt x="828" y="531"/>
                </a:cubicBezTo>
                <a:cubicBezTo>
                  <a:pt x="828" y="387"/>
                  <a:pt x="747" y="252"/>
                  <a:pt x="621" y="180"/>
                </a:cubicBezTo>
                <a:lnTo>
                  <a:pt x="747" y="117"/>
                </a:lnTo>
                <a:close/>
                <a:moveTo>
                  <a:pt x="117" y="531"/>
                </a:moveTo>
                <a:lnTo>
                  <a:pt x="117" y="531"/>
                </a:lnTo>
                <a:cubicBezTo>
                  <a:pt x="117" y="441"/>
                  <a:pt x="162" y="360"/>
                  <a:pt x="234" y="306"/>
                </a:cubicBezTo>
                <a:cubicBezTo>
                  <a:pt x="279" y="261"/>
                  <a:pt x="342" y="243"/>
                  <a:pt x="414" y="243"/>
                </a:cubicBezTo>
                <a:cubicBezTo>
                  <a:pt x="441" y="243"/>
                  <a:pt x="468" y="243"/>
                  <a:pt x="486" y="252"/>
                </a:cubicBezTo>
                <a:cubicBezTo>
                  <a:pt x="612" y="288"/>
                  <a:pt x="711" y="396"/>
                  <a:pt x="711" y="531"/>
                </a:cubicBezTo>
                <a:cubicBezTo>
                  <a:pt x="711" y="657"/>
                  <a:pt x="711" y="657"/>
                  <a:pt x="711" y="657"/>
                </a:cubicBezTo>
                <a:cubicBezTo>
                  <a:pt x="711" y="702"/>
                  <a:pt x="702" y="738"/>
                  <a:pt x="684" y="774"/>
                </a:cubicBezTo>
                <a:cubicBezTo>
                  <a:pt x="639" y="882"/>
                  <a:pt x="531" y="945"/>
                  <a:pt x="414" y="945"/>
                </a:cubicBezTo>
                <a:cubicBezTo>
                  <a:pt x="252" y="945"/>
                  <a:pt x="117" y="819"/>
                  <a:pt x="117" y="657"/>
                </a:cubicBezTo>
                <a:lnTo>
                  <a:pt x="117" y="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6">
            <a:extLst>
              <a:ext uri="{FF2B5EF4-FFF2-40B4-BE49-F238E27FC236}">
                <a16:creationId xmlns:a16="http://schemas.microsoft.com/office/drawing/2014/main" id="{2053055C-1859-354D-9FEA-B9ECFE76D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128" y="8371384"/>
            <a:ext cx="3138474" cy="876999"/>
          </a:xfrm>
          <a:custGeom>
            <a:avLst/>
            <a:gdLst>
              <a:gd name="T0" fmla="*/ 978454 w 2807"/>
              <a:gd name="T1" fmla="*/ 77952 h 783"/>
              <a:gd name="T2" fmla="*/ 978454 w 2807"/>
              <a:gd name="T3" fmla="*/ 77952 h 783"/>
              <a:gd name="T4" fmla="*/ 839035 w 2807"/>
              <a:gd name="T5" fmla="*/ 6496 h 783"/>
              <a:gd name="T6" fmla="*/ 813097 w 2807"/>
              <a:gd name="T7" fmla="*/ 0 h 783"/>
              <a:gd name="T8" fmla="*/ 635130 w 2807"/>
              <a:gd name="T9" fmla="*/ 0 h 783"/>
              <a:gd name="T10" fmla="*/ 605589 w 2807"/>
              <a:gd name="T11" fmla="*/ 6496 h 783"/>
              <a:gd name="T12" fmla="*/ 505438 w 2807"/>
              <a:gd name="T13" fmla="*/ 58103 h 783"/>
              <a:gd name="T14" fmla="*/ 404927 w 2807"/>
              <a:gd name="T15" fmla="*/ 6496 h 783"/>
              <a:gd name="T16" fmla="*/ 375746 w 2807"/>
              <a:gd name="T17" fmla="*/ 0 h 783"/>
              <a:gd name="T18" fmla="*/ 200662 w 2807"/>
              <a:gd name="T19" fmla="*/ 0 h 783"/>
              <a:gd name="T20" fmla="*/ 171482 w 2807"/>
              <a:gd name="T21" fmla="*/ 6496 h 783"/>
              <a:gd name="T22" fmla="*/ 35305 w 2807"/>
              <a:gd name="T23" fmla="*/ 77952 h 783"/>
              <a:gd name="T24" fmla="*/ 0 w 2807"/>
              <a:gd name="T25" fmla="*/ 132807 h 783"/>
              <a:gd name="T26" fmla="*/ 0 w 2807"/>
              <a:gd name="T27" fmla="*/ 217254 h 783"/>
              <a:gd name="T28" fmla="*/ 61243 w 2807"/>
              <a:gd name="T29" fmla="*/ 282214 h 783"/>
              <a:gd name="T30" fmla="*/ 498954 w 2807"/>
              <a:gd name="T31" fmla="*/ 282214 h 783"/>
              <a:gd name="T32" fmla="*/ 511923 w 2807"/>
              <a:gd name="T33" fmla="*/ 282214 h 783"/>
              <a:gd name="T34" fmla="*/ 949273 w 2807"/>
              <a:gd name="T35" fmla="*/ 282214 h 783"/>
              <a:gd name="T36" fmla="*/ 1010877 w 2807"/>
              <a:gd name="T37" fmla="*/ 217254 h 783"/>
              <a:gd name="T38" fmla="*/ 1010877 w 2807"/>
              <a:gd name="T39" fmla="*/ 132807 h 783"/>
              <a:gd name="T40" fmla="*/ 978454 w 2807"/>
              <a:gd name="T41" fmla="*/ 77952 h 783"/>
              <a:gd name="T42" fmla="*/ 61243 w 2807"/>
              <a:gd name="T43" fmla="*/ 239990 h 783"/>
              <a:gd name="T44" fmla="*/ 61243 w 2807"/>
              <a:gd name="T45" fmla="*/ 239990 h 783"/>
              <a:gd name="T46" fmla="*/ 42150 w 2807"/>
              <a:gd name="T47" fmla="*/ 217254 h 783"/>
              <a:gd name="T48" fmla="*/ 42150 w 2807"/>
              <a:gd name="T49" fmla="*/ 132807 h 783"/>
              <a:gd name="T50" fmla="*/ 55119 w 2807"/>
              <a:gd name="T51" fmla="*/ 113680 h 783"/>
              <a:gd name="T52" fmla="*/ 190935 w 2807"/>
              <a:gd name="T53" fmla="*/ 45111 h 783"/>
              <a:gd name="T54" fmla="*/ 200662 w 2807"/>
              <a:gd name="T55" fmla="*/ 42224 h 783"/>
              <a:gd name="T56" fmla="*/ 375746 w 2807"/>
              <a:gd name="T57" fmla="*/ 42224 h 783"/>
              <a:gd name="T58" fmla="*/ 385473 w 2807"/>
              <a:gd name="T59" fmla="*/ 45111 h 783"/>
              <a:gd name="T60" fmla="*/ 460046 w 2807"/>
              <a:gd name="T61" fmla="*/ 84087 h 783"/>
              <a:gd name="T62" fmla="*/ 437350 w 2807"/>
              <a:gd name="T63" fmla="*/ 132807 h 783"/>
              <a:gd name="T64" fmla="*/ 437350 w 2807"/>
              <a:gd name="T65" fmla="*/ 217254 h 783"/>
              <a:gd name="T66" fmla="*/ 440592 w 2807"/>
              <a:gd name="T67" fmla="*/ 239990 h 783"/>
              <a:gd name="T68" fmla="*/ 61243 w 2807"/>
              <a:gd name="T69" fmla="*/ 239990 h 783"/>
              <a:gd name="T70" fmla="*/ 968727 w 2807"/>
              <a:gd name="T71" fmla="*/ 217254 h 783"/>
              <a:gd name="T72" fmla="*/ 968727 w 2807"/>
              <a:gd name="T73" fmla="*/ 217254 h 783"/>
              <a:gd name="T74" fmla="*/ 949273 w 2807"/>
              <a:gd name="T75" fmla="*/ 239990 h 783"/>
              <a:gd name="T76" fmla="*/ 573527 w 2807"/>
              <a:gd name="T77" fmla="*/ 239990 h 783"/>
              <a:gd name="T78" fmla="*/ 511923 w 2807"/>
              <a:gd name="T79" fmla="*/ 239990 h 783"/>
              <a:gd name="T80" fmla="*/ 498954 w 2807"/>
              <a:gd name="T81" fmla="*/ 239990 h 783"/>
              <a:gd name="T82" fmla="*/ 479500 w 2807"/>
              <a:gd name="T83" fmla="*/ 217254 h 783"/>
              <a:gd name="T84" fmla="*/ 479500 w 2807"/>
              <a:gd name="T85" fmla="*/ 132807 h 783"/>
              <a:gd name="T86" fmla="*/ 489227 w 2807"/>
              <a:gd name="T87" fmla="*/ 113680 h 783"/>
              <a:gd name="T88" fmla="*/ 505438 w 2807"/>
              <a:gd name="T89" fmla="*/ 106823 h 783"/>
              <a:gd name="T90" fmla="*/ 550831 w 2807"/>
              <a:gd name="T91" fmla="*/ 84087 h 783"/>
              <a:gd name="T92" fmla="*/ 625403 w 2807"/>
              <a:gd name="T93" fmla="*/ 45111 h 783"/>
              <a:gd name="T94" fmla="*/ 635130 w 2807"/>
              <a:gd name="T95" fmla="*/ 42224 h 783"/>
              <a:gd name="T96" fmla="*/ 813097 w 2807"/>
              <a:gd name="T97" fmla="*/ 42224 h 783"/>
              <a:gd name="T98" fmla="*/ 822823 w 2807"/>
              <a:gd name="T99" fmla="*/ 45111 h 783"/>
              <a:gd name="T100" fmla="*/ 959000 w 2807"/>
              <a:gd name="T101" fmla="*/ 113680 h 783"/>
              <a:gd name="T102" fmla="*/ 968727 w 2807"/>
              <a:gd name="T103" fmla="*/ 132807 h 783"/>
              <a:gd name="T104" fmla="*/ 968727 w 2807"/>
              <a:gd name="T105" fmla="*/ 217254 h 78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07" h="783">
                <a:moveTo>
                  <a:pt x="2716" y="216"/>
                </a:moveTo>
                <a:lnTo>
                  <a:pt x="2716" y="216"/>
                </a:lnTo>
                <a:cubicBezTo>
                  <a:pt x="2329" y="18"/>
                  <a:pt x="2329" y="18"/>
                  <a:pt x="2329" y="18"/>
                </a:cubicBezTo>
                <a:cubicBezTo>
                  <a:pt x="2311" y="9"/>
                  <a:pt x="2284" y="0"/>
                  <a:pt x="2257" y="0"/>
                </a:cubicBezTo>
                <a:cubicBezTo>
                  <a:pt x="1763" y="0"/>
                  <a:pt x="1763" y="0"/>
                  <a:pt x="1763" y="0"/>
                </a:cubicBezTo>
                <a:cubicBezTo>
                  <a:pt x="1736" y="0"/>
                  <a:pt x="1708" y="9"/>
                  <a:pt x="1681" y="18"/>
                </a:cubicBezTo>
                <a:cubicBezTo>
                  <a:pt x="1403" y="161"/>
                  <a:pt x="1403" y="161"/>
                  <a:pt x="1403" y="161"/>
                </a:cubicBezTo>
                <a:cubicBezTo>
                  <a:pt x="1124" y="18"/>
                  <a:pt x="1124" y="18"/>
                  <a:pt x="1124" y="18"/>
                </a:cubicBezTo>
                <a:cubicBezTo>
                  <a:pt x="1097" y="9"/>
                  <a:pt x="1070" y="0"/>
                  <a:pt x="1043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30" y="0"/>
                  <a:pt x="503" y="9"/>
                  <a:pt x="476" y="18"/>
                </a:cubicBezTo>
                <a:cubicBezTo>
                  <a:pt x="98" y="216"/>
                  <a:pt x="98" y="216"/>
                  <a:pt x="98" y="216"/>
                </a:cubicBezTo>
                <a:cubicBezTo>
                  <a:pt x="36" y="243"/>
                  <a:pt x="0" y="296"/>
                  <a:pt x="0" y="368"/>
                </a:cubicBezTo>
                <a:cubicBezTo>
                  <a:pt x="0" y="602"/>
                  <a:pt x="0" y="602"/>
                  <a:pt x="0" y="602"/>
                </a:cubicBezTo>
                <a:cubicBezTo>
                  <a:pt x="0" y="701"/>
                  <a:pt x="81" y="782"/>
                  <a:pt x="170" y="782"/>
                </a:cubicBezTo>
                <a:cubicBezTo>
                  <a:pt x="1385" y="782"/>
                  <a:pt x="1385" y="782"/>
                  <a:pt x="1385" y="782"/>
                </a:cubicBezTo>
                <a:cubicBezTo>
                  <a:pt x="1421" y="782"/>
                  <a:pt x="1421" y="782"/>
                  <a:pt x="1421" y="782"/>
                </a:cubicBezTo>
                <a:cubicBezTo>
                  <a:pt x="2635" y="782"/>
                  <a:pt x="2635" y="782"/>
                  <a:pt x="2635" y="782"/>
                </a:cubicBezTo>
                <a:cubicBezTo>
                  <a:pt x="2734" y="782"/>
                  <a:pt x="2806" y="701"/>
                  <a:pt x="2806" y="602"/>
                </a:cubicBezTo>
                <a:cubicBezTo>
                  <a:pt x="2806" y="368"/>
                  <a:pt x="2806" y="368"/>
                  <a:pt x="2806" y="368"/>
                </a:cubicBezTo>
                <a:cubicBezTo>
                  <a:pt x="2806" y="296"/>
                  <a:pt x="2770" y="243"/>
                  <a:pt x="2716" y="216"/>
                </a:cubicBezTo>
                <a:close/>
                <a:moveTo>
                  <a:pt x="170" y="665"/>
                </a:moveTo>
                <a:lnTo>
                  <a:pt x="170" y="665"/>
                </a:lnTo>
                <a:cubicBezTo>
                  <a:pt x="144" y="665"/>
                  <a:pt x="117" y="638"/>
                  <a:pt x="117" y="602"/>
                </a:cubicBezTo>
                <a:cubicBezTo>
                  <a:pt x="117" y="368"/>
                  <a:pt x="117" y="368"/>
                  <a:pt x="117" y="368"/>
                </a:cubicBezTo>
                <a:cubicBezTo>
                  <a:pt x="117" y="341"/>
                  <a:pt x="125" y="323"/>
                  <a:pt x="153" y="315"/>
                </a:cubicBezTo>
                <a:cubicBezTo>
                  <a:pt x="530" y="125"/>
                  <a:pt x="530" y="125"/>
                  <a:pt x="530" y="125"/>
                </a:cubicBezTo>
                <a:cubicBezTo>
                  <a:pt x="539" y="117"/>
                  <a:pt x="548" y="117"/>
                  <a:pt x="557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52" y="117"/>
                  <a:pt x="1061" y="117"/>
                  <a:pt x="1070" y="125"/>
                </a:cubicBezTo>
                <a:cubicBezTo>
                  <a:pt x="1277" y="233"/>
                  <a:pt x="1277" y="233"/>
                  <a:pt x="1277" y="233"/>
                </a:cubicBezTo>
                <a:cubicBezTo>
                  <a:pt x="1241" y="260"/>
                  <a:pt x="1214" y="315"/>
                  <a:pt x="1214" y="368"/>
                </a:cubicBezTo>
                <a:cubicBezTo>
                  <a:pt x="1214" y="602"/>
                  <a:pt x="1214" y="602"/>
                  <a:pt x="1214" y="602"/>
                </a:cubicBezTo>
                <a:cubicBezTo>
                  <a:pt x="1214" y="629"/>
                  <a:pt x="1214" y="647"/>
                  <a:pt x="1223" y="665"/>
                </a:cubicBezTo>
                <a:lnTo>
                  <a:pt x="170" y="665"/>
                </a:lnTo>
                <a:close/>
                <a:moveTo>
                  <a:pt x="2689" y="602"/>
                </a:moveTo>
                <a:lnTo>
                  <a:pt x="2689" y="602"/>
                </a:lnTo>
                <a:cubicBezTo>
                  <a:pt x="2689" y="638"/>
                  <a:pt x="2662" y="665"/>
                  <a:pt x="2635" y="665"/>
                </a:cubicBezTo>
                <a:cubicBezTo>
                  <a:pt x="1592" y="665"/>
                  <a:pt x="1592" y="665"/>
                  <a:pt x="1592" y="665"/>
                </a:cubicBezTo>
                <a:cubicBezTo>
                  <a:pt x="1421" y="665"/>
                  <a:pt x="1421" y="665"/>
                  <a:pt x="1421" y="665"/>
                </a:cubicBezTo>
                <a:cubicBezTo>
                  <a:pt x="1385" y="665"/>
                  <a:pt x="1385" y="665"/>
                  <a:pt x="1385" y="665"/>
                </a:cubicBezTo>
                <a:cubicBezTo>
                  <a:pt x="1349" y="665"/>
                  <a:pt x="1331" y="638"/>
                  <a:pt x="1331" y="602"/>
                </a:cubicBezTo>
                <a:cubicBezTo>
                  <a:pt x="1331" y="368"/>
                  <a:pt x="1331" y="368"/>
                  <a:pt x="1331" y="368"/>
                </a:cubicBezTo>
                <a:cubicBezTo>
                  <a:pt x="1331" y="341"/>
                  <a:pt x="1340" y="323"/>
                  <a:pt x="1358" y="315"/>
                </a:cubicBezTo>
                <a:cubicBezTo>
                  <a:pt x="1403" y="296"/>
                  <a:pt x="1403" y="296"/>
                  <a:pt x="1403" y="296"/>
                </a:cubicBezTo>
                <a:cubicBezTo>
                  <a:pt x="1529" y="233"/>
                  <a:pt x="1529" y="233"/>
                  <a:pt x="1529" y="233"/>
                </a:cubicBezTo>
                <a:cubicBezTo>
                  <a:pt x="1736" y="125"/>
                  <a:pt x="1736" y="125"/>
                  <a:pt x="1736" y="125"/>
                </a:cubicBezTo>
                <a:cubicBezTo>
                  <a:pt x="1744" y="117"/>
                  <a:pt x="1753" y="117"/>
                  <a:pt x="1763" y="117"/>
                </a:cubicBezTo>
                <a:cubicBezTo>
                  <a:pt x="2257" y="117"/>
                  <a:pt x="2257" y="117"/>
                  <a:pt x="2257" y="117"/>
                </a:cubicBezTo>
                <a:cubicBezTo>
                  <a:pt x="2266" y="117"/>
                  <a:pt x="2275" y="117"/>
                  <a:pt x="2284" y="125"/>
                </a:cubicBezTo>
                <a:cubicBezTo>
                  <a:pt x="2662" y="315"/>
                  <a:pt x="2662" y="315"/>
                  <a:pt x="2662" y="315"/>
                </a:cubicBezTo>
                <a:cubicBezTo>
                  <a:pt x="2680" y="323"/>
                  <a:pt x="2689" y="341"/>
                  <a:pt x="2689" y="368"/>
                </a:cubicBezTo>
                <a:lnTo>
                  <a:pt x="2689" y="6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7">
            <a:extLst>
              <a:ext uri="{FF2B5EF4-FFF2-40B4-BE49-F238E27FC236}">
                <a16:creationId xmlns:a16="http://schemas.microsoft.com/office/drawing/2014/main" id="{8FD0A7E8-60A6-EB49-B800-1C0414A41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9768" y="5947318"/>
            <a:ext cx="926269" cy="1054370"/>
          </a:xfrm>
          <a:custGeom>
            <a:avLst/>
            <a:gdLst>
              <a:gd name="T0" fmla="*/ 149225 w 828"/>
              <a:gd name="T1" fmla="*/ 339366 h 945"/>
              <a:gd name="T2" fmla="*/ 149225 w 828"/>
              <a:gd name="T3" fmla="*/ 339366 h 945"/>
              <a:gd name="T4" fmla="*/ 298090 w 828"/>
              <a:gd name="T5" fmla="*/ 190534 h 945"/>
              <a:gd name="T6" fmla="*/ 298090 w 828"/>
              <a:gd name="T7" fmla="*/ 148832 h 945"/>
              <a:gd name="T8" fmla="*/ 149225 w 828"/>
              <a:gd name="T9" fmla="*/ 0 h 945"/>
              <a:gd name="T10" fmla="*/ 0 w 828"/>
              <a:gd name="T11" fmla="*/ 148832 h 945"/>
              <a:gd name="T12" fmla="*/ 0 w 828"/>
              <a:gd name="T13" fmla="*/ 190534 h 945"/>
              <a:gd name="T14" fmla="*/ 149225 w 828"/>
              <a:gd name="T15" fmla="*/ 339366 h 945"/>
              <a:gd name="T16" fmla="*/ 42172 w 828"/>
              <a:gd name="T17" fmla="*/ 148832 h 945"/>
              <a:gd name="T18" fmla="*/ 42172 w 828"/>
              <a:gd name="T19" fmla="*/ 148832 h 945"/>
              <a:gd name="T20" fmla="*/ 149225 w 828"/>
              <a:gd name="T21" fmla="*/ 42061 h 945"/>
              <a:gd name="T22" fmla="*/ 256278 w 828"/>
              <a:gd name="T23" fmla="*/ 148832 h 945"/>
              <a:gd name="T24" fmla="*/ 256278 w 828"/>
              <a:gd name="T25" fmla="*/ 190534 h 945"/>
              <a:gd name="T26" fmla="*/ 149225 w 828"/>
              <a:gd name="T27" fmla="*/ 297304 h 945"/>
              <a:gd name="T28" fmla="*/ 42172 w 828"/>
              <a:gd name="T29" fmla="*/ 190534 h 945"/>
              <a:gd name="T30" fmla="*/ 42172 w 828"/>
              <a:gd name="T31" fmla="*/ 148832 h 9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28" h="945">
                <a:moveTo>
                  <a:pt x="414" y="944"/>
                </a:moveTo>
                <a:lnTo>
                  <a:pt x="414" y="944"/>
                </a:lnTo>
                <a:cubicBezTo>
                  <a:pt x="639" y="944"/>
                  <a:pt x="827" y="755"/>
                  <a:pt x="827" y="530"/>
                </a:cubicBezTo>
                <a:cubicBezTo>
                  <a:pt x="827" y="414"/>
                  <a:pt x="827" y="414"/>
                  <a:pt x="827" y="414"/>
                </a:cubicBezTo>
                <a:cubicBezTo>
                  <a:pt x="827" y="189"/>
                  <a:pt x="639" y="0"/>
                  <a:pt x="414" y="0"/>
                </a:cubicBezTo>
                <a:cubicBezTo>
                  <a:pt x="189" y="0"/>
                  <a:pt x="0" y="189"/>
                  <a:pt x="0" y="414"/>
                </a:cubicBezTo>
                <a:cubicBezTo>
                  <a:pt x="0" y="530"/>
                  <a:pt x="0" y="530"/>
                  <a:pt x="0" y="530"/>
                </a:cubicBezTo>
                <a:cubicBezTo>
                  <a:pt x="0" y="755"/>
                  <a:pt x="189" y="944"/>
                  <a:pt x="414" y="944"/>
                </a:cubicBezTo>
                <a:close/>
                <a:moveTo>
                  <a:pt x="117" y="414"/>
                </a:moveTo>
                <a:lnTo>
                  <a:pt x="117" y="414"/>
                </a:lnTo>
                <a:cubicBezTo>
                  <a:pt x="117" y="252"/>
                  <a:pt x="252" y="117"/>
                  <a:pt x="414" y="117"/>
                </a:cubicBezTo>
                <a:cubicBezTo>
                  <a:pt x="576" y="117"/>
                  <a:pt x="711" y="252"/>
                  <a:pt x="711" y="414"/>
                </a:cubicBezTo>
                <a:cubicBezTo>
                  <a:pt x="711" y="530"/>
                  <a:pt x="711" y="530"/>
                  <a:pt x="711" y="530"/>
                </a:cubicBezTo>
                <a:cubicBezTo>
                  <a:pt x="711" y="692"/>
                  <a:pt x="576" y="827"/>
                  <a:pt x="414" y="827"/>
                </a:cubicBezTo>
                <a:cubicBezTo>
                  <a:pt x="252" y="827"/>
                  <a:pt x="117" y="692"/>
                  <a:pt x="117" y="530"/>
                </a:cubicBezTo>
                <a:lnTo>
                  <a:pt x="117" y="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Line 418">
            <a:extLst>
              <a:ext uri="{FF2B5EF4-FFF2-40B4-BE49-F238E27FC236}">
                <a16:creationId xmlns:a16="http://schemas.microsoft.com/office/drawing/2014/main" id="{E750B797-26B3-0647-B9DE-EDEC2977E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9994" y="7686535"/>
            <a:ext cx="1887028" cy="4929"/>
          </a:xfrm>
          <a:prstGeom prst="line">
            <a:avLst/>
          </a:prstGeom>
          <a:noFill/>
          <a:ln w="1016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Freeform 419">
            <a:extLst>
              <a:ext uri="{FF2B5EF4-FFF2-40B4-BE49-F238E27FC236}">
                <a16:creationId xmlns:a16="http://schemas.microsoft.com/office/drawing/2014/main" id="{3FEF24EE-C98E-0640-B50F-DED7FDC43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337" y="7543654"/>
            <a:ext cx="335033" cy="280835"/>
          </a:xfrm>
          <a:custGeom>
            <a:avLst/>
            <a:gdLst>
              <a:gd name="T0" fmla="*/ 107588 w 298"/>
              <a:gd name="T1" fmla="*/ 45065 h 253"/>
              <a:gd name="T2" fmla="*/ 0 w 298"/>
              <a:gd name="T3" fmla="*/ 90129 h 253"/>
              <a:gd name="T4" fmla="*/ 26082 w 298"/>
              <a:gd name="T5" fmla="*/ 45065 h 253"/>
              <a:gd name="T6" fmla="*/ 0 w 298"/>
              <a:gd name="T7" fmla="*/ 0 h 253"/>
              <a:gd name="T8" fmla="*/ 107588 w 298"/>
              <a:gd name="T9" fmla="*/ 45065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" h="253">
                <a:moveTo>
                  <a:pt x="297" y="126"/>
                </a:moveTo>
                <a:lnTo>
                  <a:pt x="0" y="252"/>
                </a:lnTo>
                <a:lnTo>
                  <a:pt x="72" y="126"/>
                </a:lnTo>
                <a:lnTo>
                  <a:pt x="0" y="0"/>
                </a:lnTo>
                <a:lnTo>
                  <a:pt x="297" y="12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Line 420">
            <a:extLst>
              <a:ext uri="{FF2B5EF4-FFF2-40B4-BE49-F238E27FC236}">
                <a16:creationId xmlns:a16="http://schemas.microsoft.com/office/drawing/2014/main" id="{DA00A035-EDEA-5C4C-91F9-5731D3FE9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99879" y="7686535"/>
            <a:ext cx="1896882" cy="4929"/>
          </a:xfrm>
          <a:prstGeom prst="line">
            <a:avLst/>
          </a:prstGeom>
          <a:noFill/>
          <a:ln w="1016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Freeform 421">
            <a:extLst>
              <a:ext uri="{FF2B5EF4-FFF2-40B4-BE49-F238E27FC236}">
                <a16:creationId xmlns:a16="http://schemas.microsoft.com/office/drawing/2014/main" id="{1AAC4984-0805-B44A-A9EE-2D9897BF0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222" y="7543654"/>
            <a:ext cx="330105" cy="280835"/>
          </a:xfrm>
          <a:custGeom>
            <a:avLst/>
            <a:gdLst>
              <a:gd name="T0" fmla="*/ 106004 w 297"/>
              <a:gd name="T1" fmla="*/ 45065 h 253"/>
              <a:gd name="T2" fmla="*/ 0 w 297"/>
              <a:gd name="T3" fmla="*/ 90129 h 253"/>
              <a:gd name="T4" fmla="*/ 25785 w 297"/>
              <a:gd name="T5" fmla="*/ 45065 h 253"/>
              <a:gd name="T6" fmla="*/ 0 w 297"/>
              <a:gd name="T7" fmla="*/ 0 h 253"/>
              <a:gd name="T8" fmla="*/ 106004 w 297"/>
              <a:gd name="T9" fmla="*/ 45065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7" h="253">
                <a:moveTo>
                  <a:pt x="296" y="126"/>
                </a:moveTo>
                <a:lnTo>
                  <a:pt x="0" y="252"/>
                </a:lnTo>
                <a:lnTo>
                  <a:pt x="72" y="126"/>
                </a:lnTo>
                <a:lnTo>
                  <a:pt x="0" y="0"/>
                </a:lnTo>
                <a:lnTo>
                  <a:pt x="296" y="12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Line 422">
            <a:extLst>
              <a:ext uri="{FF2B5EF4-FFF2-40B4-BE49-F238E27FC236}">
                <a16:creationId xmlns:a16="http://schemas.microsoft.com/office/drawing/2014/main" id="{64DD6D6B-71B3-7B41-A04D-1C231C875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5527" y="7725950"/>
            <a:ext cx="1887028" cy="4929"/>
          </a:xfrm>
          <a:prstGeom prst="line">
            <a:avLst/>
          </a:prstGeom>
          <a:noFill/>
          <a:ln w="1016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Freeform 423">
            <a:extLst>
              <a:ext uri="{FF2B5EF4-FFF2-40B4-BE49-F238E27FC236}">
                <a16:creationId xmlns:a16="http://schemas.microsoft.com/office/drawing/2014/main" id="{983B1A7F-D98D-9F43-B7C8-B49D6D43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4016" y="7597849"/>
            <a:ext cx="335033" cy="270985"/>
          </a:xfrm>
          <a:custGeom>
            <a:avLst/>
            <a:gdLst>
              <a:gd name="T0" fmla="*/ 107588 w 298"/>
              <a:gd name="T1" fmla="*/ 41867 h 244"/>
              <a:gd name="T2" fmla="*/ 0 w 298"/>
              <a:gd name="T3" fmla="*/ 86955 h 244"/>
              <a:gd name="T4" fmla="*/ 26082 w 298"/>
              <a:gd name="T5" fmla="*/ 41867 h 244"/>
              <a:gd name="T6" fmla="*/ 0 w 298"/>
              <a:gd name="T7" fmla="*/ 0 h 244"/>
              <a:gd name="T8" fmla="*/ 107588 w 298"/>
              <a:gd name="T9" fmla="*/ 41867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8" h="244">
                <a:moveTo>
                  <a:pt x="297" y="117"/>
                </a:moveTo>
                <a:lnTo>
                  <a:pt x="0" y="243"/>
                </a:lnTo>
                <a:lnTo>
                  <a:pt x="72" y="117"/>
                </a:lnTo>
                <a:lnTo>
                  <a:pt x="0" y="0"/>
                </a:lnTo>
                <a:lnTo>
                  <a:pt x="297" y="11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CuadroTexto 505">
            <a:extLst>
              <a:ext uri="{FF2B5EF4-FFF2-40B4-BE49-F238E27FC236}">
                <a16:creationId xmlns:a16="http://schemas.microsoft.com/office/drawing/2014/main" id="{AF732AB8-BA5C-CD4D-AEC0-798174ECE9D0}"/>
              </a:ext>
            </a:extLst>
          </p:cNvPr>
          <p:cNvSpPr txBox="1"/>
          <p:nvPr/>
        </p:nvSpPr>
        <p:spPr>
          <a:xfrm>
            <a:off x="10085525" y="2323982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07" name="CuadroTexto 506">
            <a:extLst>
              <a:ext uri="{FF2B5EF4-FFF2-40B4-BE49-F238E27FC236}">
                <a16:creationId xmlns:a16="http://schemas.microsoft.com/office/drawing/2014/main" id="{067F1696-0A69-7246-A756-E4C49488965F}"/>
              </a:ext>
            </a:extLst>
          </p:cNvPr>
          <p:cNvSpPr txBox="1"/>
          <p:nvPr/>
        </p:nvSpPr>
        <p:spPr>
          <a:xfrm>
            <a:off x="2451398" y="36919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09" name="CuadroTexto 395">
            <a:extLst>
              <a:ext uri="{FF2B5EF4-FFF2-40B4-BE49-F238E27FC236}">
                <a16:creationId xmlns:a16="http://schemas.microsoft.com/office/drawing/2014/main" id="{44287667-6F23-F64C-976A-EC0F8C91210D}"/>
              </a:ext>
            </a:extLst>
          </p:cNvPr>
          <p:cNvSpPr txBox="1"/>
          <p:nvPr/>
        </p:nvSpPr>
        <p:spPr>
          <a:xfrm flipH="1">
            <a:off x="3320631" y="989218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0" name="Rectangle 32">
            <a:extLst>
              <a:ext uri="{FF2B5EF4-FFF2-40B4-BE49-F238E27FC236}">
                <a16:creationId xmlns:a16="http://schemas.microsoft.com/office/drawing/2014/main" id="{AC25D5F8-94AC-4D4A-89D2-3A3DBB8E964F}"/>
              </a:ext>
            </a:extLst>
          </p:cNvPr>
          <p:cNvSpPr/>
          <p:nvPr/>
        </p:nvSpPr>
        <p:spPr>
          <a:xfrm flipH="1">
            <a:off x="2467005" y="10447071"/>
            <a:ext cx="4027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2" name="CuadroTexto 395">
            <a:extLst>
              <a:ext uri="{FF2B5EF4-FFF2-40B4-BE49-F238E27FC236}">
                <a16:creationId xmlns:a16="http://schemas.microsoft.com/office/drawing/2014/main" id="{614852FF-F48D-BD47-8744-5125CABAE8D8}"/>
              </a:ext>
            </a:extLst>
          </p:cNvPr>
          <p:cNvSpPr txBox="1"/>
          <p:nvPr/>
        </p:nvSpPr>
        <p:spPr>
          <a:xfrm flipH="1">
            <a:off x="8119288" y="990670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13" name="Rectangle 32">
            <a:extLst>
              <a:ext uri="{FF2B5EF4-FFF2-40B4-BE49-F238E27FC236}">
                <a16:creationId xmlns:a16="http://schemas.microsoft.com/office/drawing/2014/main" id="{FEFD3121-8366-EB4D-B340-AFB2BCDBA96C}"/>
              </a:ext>
            </a:extLst>
          </p:cNvPr>
          <p:cNvSpPr/>
          <p:nvPr/>
        </p:nvSpPr>
        <p:spPr>
          <a:xfrm flipH="1">
            <a:off x="7265662" y="10461593"/>
            <a:ext cx="4027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5" name="CuadroTexto 395">
            <a:extLst>
              <a:ext uri="{FF2B5EF4-FFF2-40B4-BE49-F238E27FC236}">
                <a16:creationId xmlns:a16="http://schemas.microsoft.com/office/drawing/2014/main" id="{C6523A03-6F37-4240-AE29-21D31DB3D469}"/>
              </a:ext>
            </a:extLst>
          </p:cNvPr>
          <p:cNvSpPr txBox="1"/>
          <p:nvPr/>
        </p:nvSpPr>
        <p:spPr>
          <a:xfrm flipH="1">
            <a:off x="12895980" y="9892180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6" name="Rectangle 32">
            <a:extLst>
              <a:ext uri="{FF2B5EF4-FFF2-40B4-BE49-F238E27FC236}">
                <a16:creationId xmlns:a16="http://schemas.microsoft.com/office/drawing/2014/main" id="{7768AB8C-ABBB-3A45-B385-A136AFD003D4}"/>
              </a:ext>
            </a:extLst>
          </p:cNvPr>
          <p:cNvSpPr/>
          <p:nvPr/>
        </p:nvSpPr>
        <p:spPr>
          <a:xfrm flipH="1">
            <a:off x="12042354" y="10447071"/>
            <a:ext cx="4027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8" name="CuadroTexto 395">
            <a:extLst>
              <a:ext uri="{FF2B5EF4-FFF2-40B4-BE49-F238E27FC236}">
                <a16:creationId xmlns:a16="http://schemas.microsoft.com/office/drawing/2014/main" id="{CB141D69-547B-F24D-8C7B-BF58B5CCBF93}"/>
              </a:ext>
            </a:extLst>
          </p:cNvPr>
          <p:cNvSpPr txBox="1"/>
          <p:nvPr/>
        </p:nvSpPr>
        <p:spPr>
          <a:xfrm flipH="1">
            <a:off x="18342738" y="9900685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19" name="Rectangle 32">
            <a:extLst>
              <a:ext uri="{FF2B5EF4-FFF2-40B4-BE49-F238E27FC236}">
                <a16:creationId xmlns:a16="http://schemas.microsoft.com/office/drawing/2014/main" id="{E9C179BE-7F7E-4647-9445-BFFEC349F126}"/>
              </a:ext>
            </a:extLst>
          </p:cNvPr>
          <p:cNvSpPr/>
          <p:nvPr/>
        </p:nvSpPr>
        <p:spPr>
          <a:xfrm flipH="1">
            <a:off x="17489112" y="10455576"/>
            <a:ext cx="4027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reeform 407">
            <a:extLst>
              <a:ext uri="{FF2B5EF4-FFF2-40B4-BE49-F238E27FC236}">
                <a16:creationId xmlns:a16="http://schemas.microsoft.com/office/drawing/2014/main" id="{A2732C19-93EC-7D42-B067-0D1E88400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1416" y="9283213"/>
            <a:ext cx="340635" cy="407799"/>
          </a:xfrm>
          <a:custGeom>
            <a:avLst/>
            <a:gdLst>
              <a:gd name="T0" fmla="*/ 67556 w 312"/>
              <a:gd name="T1" fmla="*/ 57933 h 375"/>
              <a:gd name="T2" fmla="*/ 67556 w 312"/>
              <a:gd name="T3" fmla="*/ 57933 h 375"/>
              <a:gd name="T4" fmla="*/ 0 w 312"/>
              <a:gd name="T5" fmla="*/ 67289 h 375"/>
              <a:gd name="T6" fmla="*/ 12644 w 312"/>
              <a:gd name="T7" fmla="*/ 118745 h 375"/>
              <a:gd name="T8" fmla="*/ 9393 w 312"/>
              <a:gd name="T9" fmla="*/ 134577 h 375"/>
              <a:gd name="T10" fmla="*/ 48048 w 312"/>
              <a:gd name="T11" fmla="*/ 102552 h 375"/>
              <a:gd name="T12" fmla="*/ 109462 w 312"/>
              <a:gd name="T13" fmla="*/ 16192 h 375"/>
              <a:gd name="T14" fmla="*/ 112352 w 312"/>
              <a:gd name="T15" fmla="*/ 0 h 375"/>
              <a:gd name="T16" fmla="*/ 67556 w 312"/>
              <a:gd name="T17" fmla="*/ 57933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2" h="375">
                <a:moveTo>
                  <a:pt x="187" y="161"/>
                </a:moveTo>
                <a:lnTo>
                  <a:pt x="187" y="161"/>
                </a:lnTo>
                <a:cubicBezTo>
                  <a:pt x="133" y="187"/>
                  <a:pt x="71" y="196"/>
                  <a:pt x="0" y="187"/>
                </a:cubicBezTo>
                <a:cubicBezTo>
                  <a:pt x="26" y="232"/>
                  <a:pt x="35" y="276"/>
                  <a:pt x="35" y="330"/>
                </a:cubicBezTo>
                <a:cubicBezTo>
                  <a:pt x="35" y="348"/>
                  <a:pt x="26" y="366"/>
                  <a:pt x="26" y="374"/>
                </a:cubicBezTo>
                <a:cubicBezTo>
                  <a:pt x="71" y="366"/>
                  <a:pt x="106" y="330"/>
                  <a:pt x="133" y="285"/>
                </a:cubicBezTo>
                <a:cubicBezTo>
                  <a:pt x="303" y="45"/>
                  <a:pt x="303" y="45"/>
                  <a:pt x="303" y="45"/>
                </a:cubicBezTo>
                <a:cubicBezTo>
                  <a:pt x="311" y="36"/>
                  <a:pt x="311" y="18"/>
                  <a:pt x="311" y="0"/>
                </a:cubicBezTo>
                <a:cubicBezTo>
                  <a:pt x="294" y="72"/>
                  <a:pt x="249" y="125"/>
                  <a:pt x="187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8">
            <a:extLst>
              <a:ext uri="{FF2B5EF4-FFF2-40B4-BE49-F238E27FC236}">
                <a16:creationId xmlns:a16="http://schemas.microsoft.com/office/drawing/2014/main" id="{63DF3606-41CD-4445-83E8-D0BAD5EC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680" y="10022051"/>
            <a:ext cx="321441" cy="148726"/>
          </a:xfrm>
          <a:custGeom>
            <a:avLst/>
            <a:gdLst>
              <a:gd name="T0" fmla="*/ 0 w 295"/>
              <a:gd name="T1" fmla="*/ 0 h 135"/>
              <a:gd name="T2" fmla="*/ 0 w 295"/>
              <a:gd name="T3" fmla="*/ 0 h 135"/>
              <a:gd name="T4" fmla="*/ 0 w 295"/>
              <a:gd name="T5" fmla="*/ 0 h 135"/>
              <a:gd name="T6" fmla="*/ 0 w 295"/>
              <a:gd name="T7" fmla="*/ 0 h 135"/>
              <a:gd name="T8" fmla="*/ 0 w 295"/>
              <a:gd name="T9" fmla="*/ 3281 h 135"/>
              <a:gd name="T10" fmla="*/ 0 w 295"/>
              <a:gd name="T11" fmla="*/ 3281 h 135"/>
              <a:gd name="T12" fmla="*/ 0 w 295"/>
              <a:gd name="T13" fmla="*/ 6562 h 135"/>
              <a:gd name="T14" fmla="*/ 0 w 295"/>
              <a:gd name="T15" fmla="*/ 9842 h 135"/>
              <a:gd name="T16" fmla="*/ 0 w 295"/>
              <a:gd name="T17" fmla="*/ 9842 h 135"/>
              <a:gd name="T18" fmla="*/ 0 w 295"/>
              <a:gd name="T19" fmla="*/ 9842 h 135"/>
              <a:gd name="T20" fmla="*/ 3245 w 295"/>
              <a:gd name="T21" fmla="*/ 13123 h 135"/>
              <a:gd name="T22" fmla="*/ 3245 w 295"/>
              <a:gd name="T23" fmla="*/ 16404 h 135"/>
              <a:gd name="T24" fmla="*/ 3245 w 295"/>
              <a:gd name="T25" fmla="*/ 16404 h 135"/>
              <a:gd name="T26" fmla="*/ 3245 w 295"/>
              <a:gd name="T27" fmla="*/ 16404 h 135"/>
              <a:gd name="T28" fmla="*/ 3245 w 295"/>
              <a:gd name="T29" fmla="*/ 19685 h 135"/>
              <a:gd name="T30" fmla="*/ 6490 w 295"/>
              <a:gd name="T31" fmla="*/ 19685 h 135"/>
              <a:gd name="T32" fmla="*/ 58048 w 295"/>
              <a:gd name="T33" fmla="*/ 42286 h 135"/>
              <a:gd name="T34" fmla="*/ 58048 w 295"/>
              <a:gd name="T35" fmla="*/ 42286 h 135"/>
              <a:gd name="T36" fmla="*/ 106001 w 295"/>
              <a:gd name="T37" fmla="*/ 29527 h 135"/>
              <a:gd name="T38" fmla="*/ 0 w 295"/>
              <a:gd name="T39" fmla="*/ 0 h 1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95" h="135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9"/>
                </a:cubicBezTo>
                <a:lnTo>
                  <a:pt x="0" y="18"/>
                </a:lnTo>
                <a:cubicBezTo>
                  <a:pt x="0" y="18"/>
                  <a:pt x="0" y="18"/>
                  <a:pt x="0" y="27"/>
                </a:cubicBezTo>
                <a:lnTo>
                  <a:pt x="9" y="36"/>
                </a:lnTo>
                <a:cubicBezTo>
                  <a:pt x="9" y="36"/>
                  <a:pt x="9" y="36"/>
                  <a:pt x="9" y="45"/>
                </a:cubicBezTo>
                <a:lnTo>
                  <a:pt x="9" y="54"/>
                </a:lnTo>
                <a:cubicBezTo>
                  <a:pt x="18" y="54"/>
                  <a:pt x="18" y="54"/>
                  <a:pt x="18" y="54"/>
                </a:cubicBezTo>
                <a:cubicBezTo>
                  <a:pt x="45" y="107"/>
                  <a:pt x="98" y="134"/>
                  <a:pt x="161" y="116"/>
                </a:cubicBezTo>
                <a:cubicBezTo>
                  <a:pt x="294" y="81"/>
                  <a:pt x="294" y="81"/>
                  <a:pt x="294" y="8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9">
            <a:extLst>
              <a:ext uri="{FF2B5EF4-FFF2-40B4-BE49-F238E27FC236}">
                <a16:creationId xmlns:a16="http://schemas.microsoft.com/office/drawing/2014/main" id="{0B7E5DA6-7689-A849-85B2-2053E39AA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8179" y="8741077"/>
            <a:ext cx="196705" cy="254277"/>
          </a:xfrm>
          <a:custGeom>
            <a:avLst/>
            <a:gdLst>
              <a:gd name="T0" fmla="*/ 22544 w 179"/>
              <a:gd name="T1" fmla="*/ 58026 h 232"/>
              <a:gd name="T2" fmla="*/ 22544 w 179"/>
              <a:gd name="T3" fmla="*/ 58026 h 232"/>
              <a:gd name="T4" fmla="*/ 64724 w 179"/>
              <a:gd name="T5" fmla="*/ 83775 h 232"/>
              <a:gd name="T6" fmla="*/ 42180 w 179"/>
              <a:gd name="T7" fmla="*/ 0 h 232"/>
              <a:gd name="T8" fmla="*/ 0 w 179"/>
              <a:gd name="T9" fmla="*/ 51498 h 232"/>
              <a:gd name="T10" fmla="*/ 22544 w 179"/>
              <a:gd name="T11" fmla="*/ 58026 h 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9" h="232">
                <a:moveTo>
                  <a:pt x="62" y="160"/>
                </a:moveTo>
                <a:lnTo>
                  <a:pt x="62" y="160"/>
                </a:lnTo>
                <a:cubicBezTo>
                  <a:pt x="107" y="178"/>
                  <a:pt x="142" y="195"/>
                  <a:pt x="178" y="231"/>
                </a:cubicBezTo>
                <a:cubicBezTo>
                  <a:pt x="116" y="0"/>
                  <a:pt x="116" y="0"/>
                  <a:pt x="116" y="0"/>
                </a:cubicBezTo>
                <a:cubicBezTo>
                  <a:pt x="89" y="62"/>
                  <a:pt x="53" y="115"/>
                  <a:pt x="0" y="142"/>
                </a:cubicBezTo>
                <a:lnTo>
                  <a:pt x="62" y="1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0">
            <a:extLst>
              <a:ext uri="{FF2B5EF4-FFF2-40B4-BE49-F238E27FC236}">
                <a16:creationId xmlns:a16="http://schemas.microsoft.com/office/drawing/2014/main" id="{BB6F3CEE-C4C8-D64A-B634-B2D2EF96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265" y="7484093"/>
            <a:ext cx="1540044" cy="2039003"/>
          </a:xfrm>
          <a:custGeom>
            <a:avLst/>
            <a:gdLst>
              <a:gd name="T0" fmla="*/ 505991 w 1417"/>
              <a:gd name="T1" fmla="*/ 565123 h 1872"/>
              <a:gd name="T2" fmla="*/ 505991 w 1417"/>
              <a:gd name="T3" fmla="*/ 565123 h 1872"/>
              <a:gd name="T4" fmla="*/ 352431 w 1417"/>
              <a:gd name="T5" fmla="*/ 9731 h 1872"/>
              <a:gd name="T6" fmla="*/ 342722 w 1417"/>
              <a:gd name="T7" fmla="*/ 0 h 1872"/>
              <a:gd name="T8" fmla="*/ 339485 w 1417"/>
              <a:gd name="T9" fmla="*/ 0 h 1872"/>
              <a:gd name="T10" fmla="*/ 9350 w 1417"/>
              <a:gd name="T11" fmla="*/ 93346 h 1872"/>
              <a:gd name="T12" fmla="*/ 3237 w 1417"/>
              <a:gd name="T13" fmla="*/ 99834 h 1872"/>
              <a:gd name="T14" fmla="*/ 0 w 1417"/>
              <a:gd name="T15" fmla="*/ 109204 h 1872"/>
              <a:gd name="T16" fmla="*/ 153559 w 1417"/>
              <a:gd name="T17" fmla="*/ 661713 h 1872"/>
              <a:gd name="T18" fmla="*/ 169742 w 1417"/>
              <a:gd name="T19" fmla="*/ 671084 h 1872"/>
              <a:gd name="T20" fmla="*/ 499518 w 1417"/>
              <a:gd name="T21" fmla="*/ 578098 h 1872"/>
              <a:gd name="T22" fmla="*/ 505991 w 1417"/>
              <a:gd name="T23" fmla="*/ 565123 h 18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17" h="1872">
                <a:moveTo>
                  <a:pt x="1407" y="1568"/>
                </a:moveTo>
                <a:lnTo>
                  <a:pt x="1407" y="1568"/>
                </a:lnTo>
                <a:cubicBezTo>
                  <a:pt x="980" y="27"/>
                  <a:pt x="980" y="27"/>
                  <a:pt x="980" y="27"/>
                </a:cubicBezTo>
                <a:cubicBezTo>
                  <a:pt x="980" y="9"/>
                  <a:pt x="962" y="0"/>
                  <a:pt x="953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26" y="259"/>
                  <a:pt x="26" y="259"/>
                  <a:pt x="26" y="259"/>
                </a:cubicBezTo>
                <a:cubicBezTo>
                  <a:pt x="18" y="259"/>
                  <a:pt x="9" y="268"/>
                  <a:pt x="9" y="277"/>
                </a:cubicBezTo>
                <a:cubicBezTo>
                  <a:pt x="0" y="277"/>
                  <a:pt x="0" y="285"/>
                  <a:pt x="0" y="303"/>
                </a:cubicBezTo>
                <a:cubicBezTo>
                  <a:pt x="427" y="1836"/>
                  <a:pt x="427" y="1836"/>
                  <a:pt x="427" y="1836"/>
                </a:cubicBezTo>
                <a:cubicBezTo>
                  <a:pt x="436" y="1853"/>
                  <a:pt x="454" y="1871"/>
                  <a:pt x="472" y="1862"/>
                </a:cubicBezTo>
                <a:cubicBezTo>
                  <a:pt x="1389" y="1604"/>
                  <a:pt x="1389" y="1604"/>
                  <a:pt x="1389" y="1604"/>
                </a:cubicBezTo>
                <a:cubicBezTo>
                  <a:pt x="1407" y="1604"/>
                  <a:pt x="1416" y="1586"/>
                  <a:pt x="1407" y="15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1">
            <a:extLst>
              <a:ext uri="{FF2B5EF4-FFF2-40B4-BE49-F238E27FC236}">
                <a16:creationId xmlns:a16="http://schemas.microsoft.com/office/drawing/2014/main" id="{82F6403B-96A1-534C-BA45-53DD4719B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936" y="7637617"/>
            <a:ext cx="2907376" cy="2518768"/>
          </a:xfrm>
          <a:custGeom>
            <a:avLst/>
            <a:gdLst>
              <a:gd name="T0" fmla="*/ 817343 w 2673"/>
              <a:gd name="T1" fmla="*/ 611859 h 2317"/>
              <a:gd name="T2" fmla="*/ 461758 w 2673"/>
              <a:gd name="T3" fmla="*/ 512581 h 2317"/>
              <a:gd name="T4" fmla="*/ 432965 w 2673"/>
              <a:gd name="T5" fmla="*/ 499991 h 2317"/>
              <a:gd name="T6" fmla="*/ 423248 w 2673"/>
              <a:gd name="T7" fmla="*/ 467977 h 2317"/>
              <a:gd name="T8" fmla="*/ 468236 w 2673"/>
              <a:gd name="T9" fmla="*/ 442078 h 2317"/>
              <a:gd name="T10" fmla="*/ 583045 w 2673"/>
              <a:gd name="T11" fmla="*/ 474092 h 2317"/>
              <a:gd name="T12" fmla="*/ 932873 w 2673"/>
              <a:gd name="T13" fmla="*/ 557544 h 2317"/>
              <a:gd name="T14" fmla="*/ 923155 w 2673"/>
              <a:gd name="T15" fmla="*/ 474092 h 2317"/>
              <a:gd name="T16" fmla="*/ 493429 w 2673"/>
              <a:gd name="T17" fmla="*/ 352512 h 2317"/>
              <a:gd name="T18" fmla="*/ 468236 w 2673"/>
              <a:gd name="T19" fmla="*/ 320498 h 2317"/>
              <a:gd name="T20" fmla="*/ 480833 w 2673"/>
              <a:gd name="T21" fmla="*/ 291721 h 2317"/>
              <a:gd name="T22" fmla="*/ 512864 w 2673"/>
              <a:gd name="T23" fmla="*/ 285247 h 2317"/>
              <a:gd name="T24" fmla="*/ 887885 w 2673"/>
              <a:gd name="T25" fmla="*/ 374813 h 2317"/>
              <a:gd name="T26" fmla="*/ 884646 w 2673"/>
              <a:gd name="T27" fmla="*/ 294599 h 2317"/>
              <a:gd name="T28" fmla="*/ 509625 w 2673"/>
              <a:gd name="T29" fmla="*/ 188845 h 2317"/>
              <a:gd name="T30" fmla="*/ 381499 w 2673"/>
              <a:gd name="T31" fmla="*/ 205032 h 2317"/>
              <a:gd name="T32" fmla="*/ 349467 w 2673"/>
              <a:gd name="T33" fmla="*/ 205032 h 2317"/>
              <a:gd name="T34" fmla="*/ 256612 w 2673"/>
              <a:gd name="T35" fmla="*/ 124818 h 2317"/>
              <a:gd name="T36" fmla="*/ 278926 w 2673"/>
              <a:gd name="T37" fmla="*/ 35251 h 2317"/>
              <a:gd name="T38" fmla="*/ 275687 w 2673"/>
              <a:gd name="T39" fmla="*/ 0 h 2317"/>
              <a:gd name="T40" fmla="*/ 266329 w 2673"/>
              <a:gd name="T41" fmla="*/ 0 h 2317"/>
              <a:gd name="T42" fmla="*/ 128486 w 2673"/>
              <a:gd name="T43" fmla="*/ 79855 h 2317"/>
              <a:gd name="T44" fmla="*/ 48227 w 2673"/>
              <a:gd name="T45" fmla="*/ 365461 h 2317"/>
              <a:gd name="T46" fmla="*/ 3239 w 2673"/>
              <a:gd name="T47" fmla="*/ 528767 h 2317"/>
              <a:gd name="T48" fmla="*/ 32032 w 2673"/>
              <a:gd name="T49" fmla="*/ 592795 h 2317"/>
              <a:gd name="T50" fmla="*/ 105812 w 2673"/>
              <a:gd name="T51" fmla="*/ 676247 h 2317"/>
              <a:gd name="T52" fmla="*/ 134604 w 2673"/>
              <a:gd name="T53" fmla="*/ 685599 h 2317"/>
              <a:gd name="T54" fmla="*/ 201906 w 2673"/>
              <a:gd name="T55" fmla="*/ 705023 h 2317"/>
              <a:gd name="T56" fmla="*/ 304839 w 2673"/>
              <a:gd name="T57" fmla="*/ 733800 h 2317"/>
              <a:gd name="T58" fmla="*/ 509625 w 2673"/>
              <a:gd name="T59" fmla="*/ 788115 h 2317"/>
              <a:gd name="T60" fmla="*/ 605719 w 2673"/>
              <a:gd name="T61" fmla="*/ 817251 h 2317"/>
              <a:gd name="T62" fmla="*/ 692097 w 2673"/>
              <a:gd name="T63" fmla="*/ 804302 h 2317"/>
              <a:gd name="T64" fmla="*/ 695336 w 2673"/>
              <a:gd name="T65" fmla="*/ 801064 h 2317"/>
              <a:gd name="T66" fmla="*/ 695336 w 2673"/>
              <a:gd name="T67" fmla="*/ 801064 h 2317"/>
              <a:gd name="T68" fmla="*/ 698575 w 2673"/>
              <a:gd name="T69" fmla="*/ 794590 h 2317"/>
              <a:gd name="T70" fmla="*/ 698575 w 2673"/>
              <a:gd name="T71" fmla="*/ 794590 h 2317"/>
              <a:gd name="T72" fmla="*/ 698575 w 2673"/>
              <a:gd name="T73" fmla="*/ 791352 h 2317"/>
              <a:gd name="T74" fmla="*/ 698575 w 2673"/>
              <a:gd name="T75" fmla="*/ 788115 h 2317"/>
              <a:gd name="T76" fmla="*/ 698575 w 2673"/>
              <a:gd name="T77" fmla="*/ 784878 h 2317"/>
              <a:gd name="T78" fmla="*/ 698575 w 2673"/>
              <a:gd name="T79" fmla="*/ 781640 h 2317"/>
              <a:gd name="T80" fmla="*/ 698575 w 2673"/>
              <a:gd name="T81" fmla="*/ 775525 h 2317"/>
              <a:gd name="T82" fmla="*/ 698575 w 2673"/>
              <a:gd name="T83" fmla="*/ 772288 h 2317"/>
              <a:gd name="T84" fmla="*/ 698575 w 2673"/>
              <a:gd name="T85" fmla="*/ 769051 h 2317"/>
              <a:gd name="T86" fmla="*/ 695336 w 2673"/>
              <a:gd name="T87" fmla="*/ 765813 h 2317"/>
              <a:gd name="T88" fmla="*/ 695336 w 2673"/>
              <a:gd name="T89" fmla="*/ 762576 h 2317"/>
              <a:gd name="T90" fmla="*/ 692097 w 2673"/>
              <a:gd name="T91" fmla="*/ 759339 h 2317"/>
              <a:gd name="T92" fmla="*/ 666543 w 2673"/>
              <a:gd name="T93" fmla="*/ 737037 h 2317"/>
              <a:gd name="T94" fmla="*/ 461758 w 2673"/>
              <a:gd name="T95" fmla="*/ 682362 h 2317"/>
              <a:gd name="T96" fmla="*/ 407412 w 2673"/>
              <a:gd name="T97" fmla="*/ 666535 h 2317"/>
              <a:gd name="T98" fmla="*/ 387977 w 2673"/>
              <a:gd name="T99" fmla="*/ 653585 h 2317"/>
              <a:gd name="T100" fmla="*/ 426487 w 2673"/>
              <a:gd name="T101" fmla="*/ 599270 h 2317"/>
              <a:gd name="T102" fmla="*/ 557492 w 2673"/>
              <a:gd name="T103" fmla="*/ 634521 h 2317"/>
              <a:gd name="T104" fmla="*/ 621555 w 2673"/>
              <a:gd name="T105" fmla="*/ 653585 h 2317"/>
              <a:gd name="T106" fmla="*/ 849375 w 2673"/>
              <a:gd name="T107" fmla="*/ 669772 h 2317"/>
              <a:gd name="T108" fmla="*/ 817343 w 2673"/>
              <a:gd name="T109" fmla="*/ 611859 h 23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673" h="2317">
                <a:moveTo>
                  <a:pt x="2271" y="1701"/>
                </a:moveTo>
                <a:lnTo>
                  <a:pt x="2271" y="1701"/>
                </a:lnTo>
                <a:cubicBezTo>
                  <a:pt x="1416" y="1461"/>
                  <a:pt x="1416" y="1461"/>
                  <a:pt x="1416" y="1461"/>
                </a:cubicBezTo>
                <a:cubicBezTo>
                  <a:pt x="1283" y="1425"/>
                  <a:pt x="1283" y="1425"/>
                  <a:pt x="1283" y="1425"/>
                </a:cubicBezTo>
                <a:cubicBezTo>
                  <a:pt x="1247" y="1416"/>
                  <a:pt x="1247" y="1416"/>
                  <a:pt x="1247" y="1416"/>
                </a:cubicBezTo>
                <a:cubicBezTo>
                  <a:pt x="1229" y="1416"/>
                  <a:pt x="1221" y="1398"/>
                  <a:pt x="1203" y="1390"/>
                </a:cubicBezTo>
                <a:cubicBezTo>
                  <a:pt x="1185" y="1372"/>
                  <a:pt x="1176" y="1345"/>
                  <a:pt x="1176" y="1327"/>
                </a:cubicBezTo>
                <a:cubicBezTo>
                  <a:pt x="1176" y="1318"/>
                  <a:pt x="1176" y="1309"/>
                  <a:pt x="1176" y="1301"/>
                </a:cubicBezTo>
                <a:cubicBezTo>
                  <a:pt x="1185" y="1274"/>
                  <a:pt x="1203" y="1256"/>
                  <a:pt x="1221" y="1238"/>
                </a:cubicBezTo>
                <a:cubicBezTo>
                  <a:pt x="1247" y="1220"/>
                  <a:pt x="1274" y="1220"/>
                  <a:pt x="1301" y="1229"/>
                </a:cubicBezTo>
                <a:cubicBezTo>
                  <a:pt x="1416" y="1256"/>
                  <a:pt x="1416" y="1256"/>
                  <a:pt x="1416" y="1256"/>
                </a:cubicBezTo>
                <a:cubicBezTo>
                  <a:pt x="1620" y="1318"/>
                  <a:pt x="1620" y="1318"/>
                  <a:pt x="1620" y="1318"/>
                </a:cubicBezTo>
                <a:cubicBezTo>
                  <a:pt x="2502" y="1559"/>
                  <a:pt x="2502" y="1559"/>
                  <a:pt x="2502" y="1559"/>
                </a:cubicBezTo>
                <a:cubicBezTo>
                  <a:pt x="2529" y="1568"/>
                  <a:pt x="2565" y="1568"/>
                  <a:pt x="2592" y="1550"/>
                </a:cubicBezTo>
                <a:cubicBezTo>
                  <a:pt x="2627" y="1532"/>
                  <a:pt x="2645" y="1505"/>
                  <a:pt x="2654" y="1470"/>
                </a:cubicBezTo>
                <a:cubicBezTo>
                  <a:pt x="2672" y="1407"/>
                  <a:pt x="2636" y="1336"/>
                  <a:pt x="2565" y="1318"/>
                </a:cubicBezTo>
                <a:cubicBezTo>
                  <a:pt x="1416" y="998"/>
                  <a:pt x="1416" y="998"/>
                  <a:pt x="1416" y="998"/>
                </a:cubicBezTo>
                <a:cubicBezTo>
                  <a:pt x="1371" y="980"/>
                  <a:pt x="1371" y="980"/>
                  <a:pt x="1371" y="980"/>
                </a:cubicBezTo>
                <a:cubicBezTo>
                  <a:pt x="1353" y="980"/>
                  <a:pt x="1327" y="962"/>
                  <a:pt x="1319" y="944"/>
                </a:cubicBezTo>
                <a:cubicBezTo>
                  <a:pt x="1310" y="935"/>
                  <a:pt x="1301" y="917"/>
                  <a:pt x="1301" y="891"/>
                </a:cubicBezTo>
                <a:cubicBezTo>
                  <a:pt x="1301" y="891"/>
                  <a:pt x="1301" y="882"/>
                  <a:pt x="1301" y="873"/>
                </a:cubicBezTo>
                <a:cubicBezTo>
                  <a:pt x="1301" y="846"/>
                  <a:pt x="1319" y="828"/>
                  <a:pt x="1336" y="811"/>
                </a:cubicBezTo>
                <a:cubicBezTo>
                  <a:pt x="1345" y="802"/>
                  <a:pt x="1353" y="802"/>
                  <a:pt x="1362" y="793"/>
                </a:cubicBezTo>
                <a:cubicBezTo>
                  <a:pt x="1380" y="784"/>
                  <a:pt x="1407" y="784"/>
                  <a:pt x="1425" y="793"/>
                </a:cubicBezTo>
                <a:cubicBezTo>
                  <a:pt x="2369" y="1051"/>
                  <a:pt x="2369" y="1051"/>
                  <a:pt x="2369" y="1051"/>
                </a:cubicBezTo>
                <a:cubicBezTo>
                  <a:pt x="2404" y="1060"/>
                  <a:pt x="2440" y="1060"/>
                  <a:pt x="2467" y="1042"/>
                </a:cubicBezTo>
                <a:cubicBezTo>
                  <a:pt x="2494" y="1024"/>
                  <a:pt x="2520" y="998"/>
                  <a:pt x="2529" y="962"/>
                </a:cubicBezTo>
                <a:cubicBezTo>
                  <a:pt x="2538" y="909"/>
                  <a:pt x="2511" y="846"/>
                  <a:pt x="2458" y="819"/>
                </a:cubicBezTo>
                <a:cubicBezTo>
                  <a:pt x="2458" y="819"/>
                  <a:pt x="2449" y="811"/>
                  <a:pt x="2440" y="811"/>
                </a:cubicBezTo>
                <a:cubicBezTo>
                  <a:pt x="1416" y="525"/>
                  <a:pt x="1416" y="525"/>
                  <a:pt x="1416" y="525"/>
                </a:cubicBezTo>
                <a:cubicBezTo>
                  <a:pt x="1380" y="517"/>
                  <a:pt x="1380" y="517"/>
                  <a:pt x="1380" y="517"/>
                </a:cubicBezTo>
                <a:cubicBezTo>
                  <a:pt x="1060" y="570"/>
                  <a:pt x="1060" y="570"/>
                  <a:pt x="1060" y="570"/>
                </a:cubicBezTo>
                <a:cubicBezTo>
                  <a:pt x="1042" y="570"/>
                  <a:pt x="1025" y="579"/>
                  <a:pt x="1007" y="579"/>
                </a:cubicBezTo>
                <a:cubicBezTo>
                  <a:pt x="989" y="579"/>
                  <a:pt x="980" y="579"/>
                  <a:pt x="971" y="570"/>
                </a:cubicBezTo>
                <a:cubicBezTo>
                  <a:pt x="927" y="570"/>
                  <a:pt x="891" y="552"/>
                  <a:pt x="855" y="534"/>
                </a:cubicBezTo>
                <a:cubicBezTo>
                  <a:pt x="784" y="490"/>
                  <a:pt x="740" y="427"/>
                  <a:pt x="713" y="347"/>
                </a:cubicBezTo>
                <a:cubicBezTo>
                  <a:pt x="695" y="267"/>
                  <a:pt x="713" y="187"/>
                  <a:pt x="757" y="125"/>
                </a:cubicBezTo>
                <a:cubicBezTo>
                  <a:pt x="766" y="116"/>
                  <a:pt x="775" y="107"/>
                  <a:pt x="775" y="98"/>
                </a:cubicBezTo>
                <a:cubicBezTo>
                  <a:pt x="775" y="18"/>
                  <a:pt x="775" y="18"/>
                  <a:pt x="775" y="18"/>
                </a:cubicBezTo>
                <a:cubicBezTo>
                  <a:pt x="775" y="9"/>
                  <a:pt x="766" y="9"/>
                  <a:pt x="766" y="0"/>
                </a:cubicBezTo>
                <a:cubicBezTo>
                  <a:pt x="757" y="0"/>
                  <a:pt x="757" y="0"/>
                  <a:pt x="749" y="0"/>
                </a:cubicBezTo>
                <a:cubicBezTo>
                  <a:pt x="749" y="0"/>
                  <a:pt x="749" y="0"/>
                  <a:pt x="740" y="0"/>
                </a:cubicBezTo>
                <a:cubicBezTo>
                  <a:pt x="410" y="160"/>
                  <a:pt x="410" y="160"/>
                  <a:pt x="410" y="160"/>
                </a:cubicBezTo>
                <a:cubicBezTo>
                  <a:pt x="383" y="169"/>
                  <a:pt x="365" y="196"/>
                  <a:pt x="357" y="222"/>
                </a:cubicBezTo>
                <a:cubicBezTo>
                  <a:pt x="214" y="739"/>
                  <a:pt x="214" y="739"/>
                  <a:pt x="214" y="739"/>
                </a:cubicBezTo>
                <a:cubicBezTo>
                  <a:pt x="134" y="1016"/>
                  <a:pt x="134" y="1016"/>
                  <a:pt x="134" y="1016"/>
                </a:cubicBezTo>
                <a:cubicBezTo>
                  <a:pt x="63" y="1265"/>
                  <a:pt x="63" y="1265"/>
                  <a:pt x="63" y="1265"/>
                </a:cubicBezTo>
                <a:cubicBezTo>
                  <a:pt x="9" y="1470"/>
                  <a:pt x="9" y="1470"/>
                  <a:pt x="9" y="1470"/>
                </a:cubicBezTo>
                <a:cubicBezTo>
                  <a:pt x="0" y="1496"/>
                  <a:pt x="9" y="1523"/>
                  <a:pt x="18" y="1550"/>
                </a:cubicBezTo>
                <a:cubicBezTo>
                  <a:pt x="89" y="1648"/>
                  <a:pt x="89" y="1648"/>
                  <a:pt x="89" y="1648"/>
                </a:cubicBezTo>
                <a:cubicBezTo>
                  <a:pt x="187" y="1790"/>
                  <a:pt x="187" y="1790"/>
                  <a:pt x="187" y="1790"/>
                </a:cubicBezTo>
                <a:cubicBezTo>
                  <a:pt x="214" y="1835"/>
                  <a:pt x="250" y="1862"/>
                  <a:pt x="294" y="1880"/>
                </a:cubicBezTo>
                <a:cubicBezTo>
                  <a:pt x="303" y="1888"/>
                  <a:pt x="303" y="1888"/>
                  <a:pt x="312" y="1888"/>
                </a:cubicBezTo>
                <a:cubicBezTo>
                  <a:pt x="374" y="1906"/>
                  <a:pt x="374" y="1906"/>
                  <a:pt x="374" y="1906"/>
                </a:cubicBezTo>
                <a:cubicBezTo>
                  <a:pt x="490" y="1942"/>
                  <a:pt x="490" y="1942"/>
                  <a:pt x="490" y="1942"/>
                </a:cubicBezTo>
                <a:cubicBezTo>
                  <a:pt x="561" y="1960"/>
                  <a:pt x="561" y="1960"/>
                  <a:pt x="561" y="1960"/>
                </a:cubicBezTo>
                <a:cubicBezTo>
                  <a:pt x="704" y="1995"/>
                  <a:pt x="704" y="1995"/>
                  <a:pt x="704" y="1995"/>
                </a:cubicBezTo>
                <a:cubicBezTo>
                  <a:pt x="847" y="2040"/>
                  <a:pt x="847" y="2040"/>
                  <a:pt x="847" y="2040"/>
                </a:cubicBezTo>
                <a:cubicBezTo>
                  <a:pt x="944" y="2067"/>
                  <a:pt x="944" y="2067"/>
                  <a:pt x="944" y="2067"/>
                </a:cubicBezTo>
                <a:cubicBezTo>
                  <a:pt x="1416" y="2191"/>
                  <a:pt x="1416" y="2191"/>
                  <a:pt x="1416" y="2191"/>
                </a:cubicBezTo>
                <a:cubicBezTo>
                  <a:pt x="1549" y="2236"/>
                  <a:pt x="1549" y="2236"/>
                  <a:pt x="1549" y="2236"/>
                </a:cubicBezTo>
                <a:cubicBezTo>
                  <a:pt x="1683" y="2272"/>
                  <a:pt x="1683" y="2272"/>
                  <a:pt x="1683" y="2272"/>
                </a:cubicBezTo>
                <a:cubicBezTo>
                  <a:pt x="1781" y="2298"/>
                  <a:pt x="1781" y="2298"/>
                  <a:pt x="1781" y="2298"/>
                </a:cubicBezTo>
                <a:cubicBezTo>
                  <a:pt x="1843" y="2316"/>
                  <a:pt x="1897" y="2289"/>
                  <a:pt x="1923" y="2236"/>
                </a:cubicBezTo>
                <a:cubicBezTo>
                  <a:pt x="1932" y="2236"/>
                  <a:pt x="1932" y="2236"/>
                  <a:pt x="1932" y="2236"/>
                </a:cubicBezTo>
                <a:lnTo>
                  <a:pt x="1932" y="2227"/>
                </a:lnTo>
                <a:cubicBezTo>
                  <a:pt x="1932" y="2218"/>
                  <a:pt x="1932" y="2218"/>
                  <a:pt x="1932" y="2218"/>
                </a:cubicBezTo>
                <a:lnTo>
                  <a:pt x="1941" y="2209"/>
                </a:lnTo>
                <a:cubicBezTo>
                  <a:pt x="1941" y="2200"/>
                  <a:pt x="1941" y="2200"/>
                  <a:pt x="1941" y="2200"/>
                </a:cubicBezTo>
                <a:cubicBezTo>
                  <a:pt x="1941" y="2191"/>
                  <a:pt x="1941" y="2191"/>
                  <a:pt x="1941" y="2191"/>
                </a:cubicBezTo>
                <a:cubicBezTo>
                  <a:pt x="1941" y="2191"/>
                  <a:pt x="1941" y="2191"/>
                  <a:pt x="1941" y="2182"/>
                </a:cubicBezTo>
                <a:lnTo>
                  <a:pt x="1941" y="2173"/>
                </a:lnTo>
                <a:cubicBezTo>
                  <a:pt x="1941" y="2165"/>
                  <a:pt x="1941" y="2165"/>
                  <a:pt x="1941" y="2156"/>
                </a:cubicBezTo>
                <a:lnTo>
                  <a:pt x="1941" y="2147"/>
                </a:lnTo>
                <a:cubicBezTo>
                  <a:pt x="1941" y="2138"/>
                  <a:pt x="1941" y="2138"/>
                  <a:pt x="1941" y="2138"/>
                </a:cubicBezTo>
                <a:cubicBezTo>
                  <a:pt x="1932" y="2138"/>
                  <a:pt x="1932" y="2138"/>
                  <a:pt x="1932" y="2138"/>
                </a:cubicBezTo>
                <a:cubicBezTo>
                  <a:pt x="1932" y="2129"/>
                  <a:pt x="1932" y="2129"/>
                  <a:pt x="1932" y="2129"/>
                </a:cubicBezTo>
                <a:cubicBezTo>
                  <a:pt x="1932" y="2120"/>
                  <a:pt x="1932" y="2120"/>
                  <a:pt x="1932" y="2120"/>
                </a:cubicBezTo>
                <a:cubicBezTo>
                  <a:pt x="1932" y="2120"/>
                  <a:pt x="1932" y="2120"/>
                  <a:pt x="1923" y="2111"/>
                </a:cubicBezTo>
                <a:cubicBezTo>
                  <a:pt x="1915" y="2093"/>
                  <a:pt x="1897" y="2075"/>
                  <a:pt x="1879" y="2067"/>
                </a:cubicBezTo>
                <a:cubicBezTo>
                  <a:pt x="1870" y="2058"/>
                  <a:pt x="1861" y="2058"/>
                  <a:pt x="1852" y="2049"/>
                </a:cubicBezTo>
                <a:cubicBezTo>
                  <a:pt x="1416" y="1933"/>
                  <a:pt x="1416" y="1933"/>
                  <a:pt x="1416" y="1933"/>
                </a:cubicBezTo>
                <a:cubicBezTo>
                  <a:pt x="1283" y="1897"/>
                  <a:pt x="1283" y="1897"/>
                  <a:pt x="1283" y="1897"/>
                </a:cubicBezTo>
                <a:cubicBezTo>
                  <a:pt x="1176" y="1862"/>
                  <a:pt x="1176" y="1862"/>
                  <a:pt x="1176" y="1862"/>
                </a:cubicBezTo>
                <a:cubicBezTo>
                  <a:pt x="1132" y="1853"/>
                  <a:pt x="1132" y="1853"/>
                  <a:pt x="1132" y="1853"/>
                </a:cubicBezTo>
                <a:cubicBezTo>
                  <a:pt x="1114" y="1844"/>
                  <a:pt x="1096" y="1835"/>
                  <a:pt x="1078" y="1817"/>
                </a:cubicBezTo>
                <a:cubicBezTo>
                  <a:pt x="1060" y="1790"/>
                  <a:pt x="1051" y="1755"/>
                  <a:pt x="1060" y="1719"/>
                </a:cubicBezTo>
                <a:cubicBezTo>
                  <a:pt x="1078" y="1675"/>
                  <a:pt x="1132" y="1648"/>
                  <a:pt x="1185" y="1666"/>
                </a:cubicBezTo>
                <a:cubicBezTo>
                  <a:pt x="1416" y="1728"/>
                  <a:pt x="1416" y="1728"/>
                  <a:pt x="1416" y="1728"/>
                </a:cubicBezTo>
                <a:cubicBezTo>
                  <a:pt x="1549" y="1764"/>
                  <a:pt x="1549" y="1764"/>
                  <a:pt x="1549" y="1764"/>
                </a:cubicBezTo>
                <a:cubicBezTo>
                  <a:pt x="1647" y="1790"/>
                  <a:pt x="1647" y="1790"/>
                  <a:pt x="1647" y="1790"/>
                </a:cubicBezTo>
                <a:cubicBezTo>
                  <a:pt x="1727" y="1817"/>
                  <a:pt x="1727" y="1817"/>
                  <a:pt x="1727" y="1817"/>
                </a:cubicBezTo>
                <a:cubicBezTo>
                  <a:pt x="2200" y="1942"/>
                  <a:pt x="2200" y="1942"/>
                  <a:pt x="2200" y="1942"/>
                </a:cubicBezTo>
                <a:cubicBezTo>
                  <a:pt x="2271" y="1960"/>
                  <a:pt x="2342" y="1924"/>
                  <a:pt x="2360" y="1862"/>
                </a:cubicBezTo>
                <a:cubicBezTo>
                  <a:pt x="2360" y="1853"/>
                  <a:pt x="2369" y="1844"/>
                  <a:pt x="2369" y="1835"/>
                </a:cubicBezTo>
                <a:cubicBezTo>
                  <a:pt x="2369" y="1773"/>
                  <a:pt x="2333" y="1719"/>
                  <a:pt x="2271" y="17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2">
            <a:extLst>
              <a:ext uri="{FF2B5EF4-FFF2-40B4-BE49-F238E27FC236}">
                <a16:creationId xmlns:a16="http://schemas.microsoft.com/office/drawing/2014/main" id="{08723BED-05A9-2346-95CC-CCE8C08EB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270" y="7474497"/>
            <a:ext cx="1544843" cy="2039003"/>
          </a:xfrm>
          <a:custGeom>
            <a:avLst/>
            <a:gdLst>
              <a:gd name="T0" fmla="*/ 507570 w 1418"/>
              <a:gd name="T1" fmla="*/ 99834 h 1872"/>
              <a:gd name="T2" fmla="*/ 507570 w 1418"/>
              <a:gd name="T3" fmla="*/ 99834 h 1872"/>
              <a:gd name="T4" fmla="*/ 501081 w 1418"/>
              <a:gd name="T5" fmla="*/ 93346 h 1872"/>
              <a:gd name="T6" fmla="*/ 170151 w 1418"/>
              <a:gd name="T7" fmla="*/ 0 h 1872"/>
              <a:gd name="T8" fmla="*/ 167267 w 1418"/>
              <a:gd name="T9" fmla="*/ 0 h 1872"/>
              <a:gd name="T10" fmla="*/ 160779 w 1418"/>
              <a:gd name="T11" fmla="*/ 3244 h 1872"/>
              <a:gd name="T12" fmla="*/ 157534 w 1418"/>
              <a:gd name="T13" fmla="*/ 9731 h 1872"/>
              <a:gd name="T14" fmla="*/ 3244 w 1418"/>
              <a:gd name="T15" fmla="*/ 565123 h 1872"/>
              <a:gd name="T16" fmla="*/ 3244 w 1418"/>
              <a:gd name="T17" fmla="*/ 574854 h 1872"/>
              <a:gd name="T18" fmla="*/ 9733 w 1418"/>
              <a:gd name="T19" fmla="*/ 578098 h 1872"/>
              <a:gd name="T20" fmla="*/ 340663 w 1418"/>
              <a:gd name="T21" fmla="*/ 671084 h 1872"/>
              <a:gd name="T22" fmla="*/ 356525 w 1418"/>
              <a:gd name="T23" fmla="*/ 661353 h 1872"/>
              <a:gd name="T24" fmla="*/ 510815 w 1418"/>
              <a:gd name="T25" fmla="*/ 109204 h 1872"/>
              <a:gd name="T26" fmla="*/ 507570 w 1418"/>
              <a:gd name="T27" fmla="*/ 99834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18" h="1872">
                <a:moveTo>
                  <a:pt x="1408" y="277"/>
                </a:moveTo>
                <a:lnTo>
                  <a:pt x="1408" y="277"/>
                </a:lnTo>
                <a:cubicBezTo>
                  <a:pt x="1408" y="268"/>
                  <a:pt x="1399" y="259"/>
                  <a:pt x="1390" y="259"/>
                </a:cubicBezTo>
                <a:cubicBezTo>
                  <a:pt x="472" y="0"/>
                  <a:pt x="472" y="0"/>
                  <a:pt x="472" y="0"/>
                </a:cubicBezTo>
                <a:cubicBezTo>
                  <a:pt x="472" y="0"/>
                  <a:pt x="472" y="0"/>
                  <a:pt x="464" y="0"/>
                </a:cubicBezTo>
                <a:cubicBezTo>
                  <a:pt x="455" y="0"/>
                  <a:pt x="455" y="9"/>
                  <a:pt x="446" y="9"/>
                </a:cubicBezTo>
                <a:cubicBezTo>
                  <a:pt x="446" y="9"/>
                  <a:pt x="437" y="18"/>
                  <a:pt x="437" y="27"/>
                </a:cubicBezTo>
                <a:cubicBezTo>
                  <a:pt x="9" y="1568"/>
                  <a:pt x="9" y="1568"/>
                  <a:pt x="9" y="1568"/>
                </a:cubicBezTo>
                <a:cubicBezTo>
                  <a:pt x="0" y="1577"/>
                  <a:pt x="9" y="1586"/>
                  <a:pt x="9" y="1595"/>
                </a:cubicBezTo>
                <a:cubicBezTo>
                  <a:pt x="9" y="1595"/>
                  <a:pt x="18" y="1604"/>
                  <a:pt x="27" y="1604"/>
                </a:cubicBezTo>
                <a:cubicBezTo>
                  <a:pt x="945" y="1862"/>
                  <a:pt x="945" y="1862"/>
                  <a:pt x="945" y="1862"/>
                </a:cubicBezTo>
                <a:cubicBezTo>
                  <a:pt x="962" y="1871"/>
                  <a:pt x="980" y="1853"/>
                  <a:pt x="989" y="1835"/>
                </a:cubicBezTo>
                <a:cubicBezTo>
                  <a:pt x="1417" y="303"/>
                  <a:pt x="1417" y="303"/>
                  <a:pt x="1417" y="303"/>
                </a:cubicBezTo>
                <a:cubicBezTo>
                  <a:pt x="1417" y="286"/>
                  <a:pt x="1417" y="277"/>
                  <a:pt x="1408" y="2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3">
            <a:extLst>
              <a:ext uri="{FF2B5EF4-FFF2-40B4-BE49-F238E27FC236}">
                <a16:creationId xmlns:a16="http://schemas.microsoft.com/office/drawing/2014/main" id="{15FD0A18-F8C2-8C4C-BEC4-E9C5B67F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085" y="7599236"/>
            <a:ext cx="1890274" cy="834791"/>
          </a:xfrm>
          <a:custGeom>
            <a:avLst/>
            <a:gdLst>
              <a:gd name="T0" fmla="*/ 15853 w 1736"/>
              <a:gd name="T1" fmla="*/ 150897 h 767"/>
              <a:gd name="T2" fmla="*/ 15853 w 1736"/>
              <a:gd name="T3" fmla="*/ 150897 h 767"/>
              <a:gd name="T4" fmla="*/ 67375 w 1736"/>
              <a:gd name="T5" fmla="*/ 166743 h 767"/>
              <a:gd name="T6" fmla="*/ 67375 w 1736"/>
              <a:gd name="T7" fmla="*/ 166743 h 767"/>
              <a:gd name="T8" fmla="*/ 76743 w 1736"/>
              <a:gd name="T9" fmla="*/ 166743 h 767"/>
              <a:gd name="T10" fmla="*/ 134751 w 1736"/>
              <a:gd name="T11" fmla="*/ 157380 h 767"/>
              <a:gd name="T12" fmla="*/ 195281 w 1736"/>
              <a:gd name="T13" fmla="*/ 147656 h 767"/>
              <a:gd name="T14" fmla="*/ 237075 w 1736"/>
              <a:gd name="T15" fmla="*/ 137932 h 767"/>
              <a:gd name="T16" fmla="*/ 265899 w 1736"/>
              <a:gd name="T17" fmla="*/ 134691 h 767"/>
              <a:gd name="T18" fmla="*/ 269142 w 1736"/>
              <a:gd name="T19" fmla="*/ 134691 h 767"/>
              <a:gd name="T20" fmla="*/ 387679 w 1736"/>
              <a:gd name="T21" fmla="*/ 115604 h 767"/>
              <a:gd name="T22" fmla="*/ 390922 w 1736"/>
              <a:gd name="T23" fmla="*/ 115604 h 767"/>
              <a:gd name="T24" fmla="*/ 416863 w 1736"/>
              <a:gd name="T25" fmla="*/ 134691 h 767"/>
              <a:gd name="T26" fmla="*/ 397407 w 1736"/>
              <a:gd name="T27" fmla="*/ 166743 h 767"/>
              <a:gd name="T28" fmla="*/ 313818 w 1736"/>
              <a:gd name="T29" fmla="*/ 179708 h 767"/>
              <a:gd name="T30" fmla="*/ 586923 w 1736"/>
              <a:gd name="T31" fmla="*/ 253536 h 767"/>
              <a:gd name="T32" fmla="*/ 606019 w 1736"/>
              <a:gd name="T33" fmla="*/ 263260 h 767"/>
              <a:gd name="T34" fmla="*/ 625115 w 1736"/>
              <a:gd name="T35" fmla="*/ 275865 h 767"/>
              <a:gd name="T36" fmla="*/ 573953 w 1736"/>
              <a:gd name="T37" fmla="*/ 96517 h 767"/>
              <a:gd name="T38" fmla="*/ 554857 w 1736"/>
              <a:gd name="T39" fmla="*/ 73828 h 767"/>
              <a:gd name="T40" fmla="*/ 397407 w 1736"/>
              <a:gd name="T41" fmla="*/ 0 h 767"/>
              <a:gd name="T42" fmla="*/ 384797 w 1736"/>
              <a:gd name="T43" fmla="*/ 0 h 767"/>
              <a:gd name="T44" fmla="*/ 384797 w 1736"/>
              <a:gd name="T45" fmla="*/ 0 h 767"/>
              <a:gd name="T46" fmla="*/ 288237 w 1736"/>
              <a:gd name="T47" fmla="*/ 19447 h 767"/>
              <a:gd name="T48" fmla="*/ 246443 w 1736"/>
              <a:gd name="T49" fmla="*/ 25570 h 767"/>
              <a:gd name="T50" fmla="*/ 47919 w 1736"/>
              <a:gd name="T51" fmla="*/ 61223 h 767"/>
              <a:gd name="T52" fmla="*/ 28824 w 1736"/>
              <a:gd name="T53" fmla="*/ 67346 h 767"/>
              <a:gd name="T54" fmla="*/ 9368 w 1736"/>
              <a:gd name="T55" fmla="*/ 86793 h 767"/>
              <a:gd name="T56" fmla="*/ 2882 w 1736"/>
              <a:gd name="T57" fmla="*/ 99398 h 767"/>
              <a:gd name="T58" fmla="*/ 2882 w 1736"/>
              <a:gd name="T59" fmla="*/ 128569 h 767"/>
              <a:gd name="T60" fmla="*/ 15853 w 1736"/>
              <a:gd name="T61" fmla="*/ 150897 h 76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736" h="767">
                <a:moveTo>
                  <a:pt x="44" y="419"/>
                </a:moveTo>
                <a:lnTo>
                  <a:pt x="44" y="419"/>
                </a:lnTo>
                <a:cubicBezTo>
                  <a:pt x="71" y="455"/>
                  <a:pt x="133" y="481"/>
                  <a:pt x="187" y="463"/>
                </a:cubicBezTo>
                <a:cubicBezTo>
                  <a:pt x="213" y="463"/>
                  <a:pt x="213" y="463"/>
                  <a:pt x="213" y="463"/>
                </a:cubicBezTo>
                <a:cubicBezTo>
                  <a:pt x="374" y="437"/>
                  <a:pt x="374" y="437"/>
                  <a:pt x="374" y="437"/>
                </a:cubicBezTo>
                <a:cubicBezTo>
                  <a:pt x="542" y="410"/>
                  <a:pt x="542" y="410"/>
                  <a:pt x="542" y="410"/>
                </a:cubicBezTo>
                <a:cubicBezTo>
                  <a:pt x="658" y="383"/>
                  <a:pt x="658" y="383"/>
                  <a:pt x="658" y="383"/>
                </a:cubicBezTo>
                <a:cubicBezTo>
                  <a:pt x="738" y="374"/>
                  <a:pt x="738" y="374"/>
                  <a:pt x="738" y="374"/>
                </a:cubicBezTo>
                <a:cubicBezTo>
                  <a:pt x="747" y="374"/>
                  <a:pt x="747" y="374"/>
                  <a:pt x="747" y="374"/>
                </a:cubicBezTo>
                <a:cubicBezTo>
                  <a:pt x="1076" y="321"/>
                  <a:pt x="1076" y="321"/>
                  <a:pt x="1076" y="321"/>
                </a:cubicBezTo>
                <a:lnTo>
                  <a:pt x="1085" y="321"/>
                </a:lnTo>
                <a:cubicBezTo>
                  <a:pt x="1121" y="312"/>
                  <a:pt x="1148" y="339"/>
                  <a:pt x="1157" y="374"/>
                </a:cubicBezTo>
                <a:cubicBezTo>
                  <a:pt x="1165" y="419"/>
                  <a:pt x="1139" y="455"/>
                  <a:pt x="1103" y="463"/>
                </a:cubicBezTo>
                <a:cubicBezTo>
                  <a:pt x="871" y="499"/>
                  <a:pt x="871" y="499"/>
                  <a:pt x="871" y="499"/>
                </a:cubicBezTo>
                <a:cubicBezTo>
                  <a:pt x="1629" y="704"/>
                  <a:pt x="1629" y="704"/>
                  <a:pt x="1629" y="704"/>
                </a:cubicBezTo>
                <a:cubicBezTo>
                  <a:pt x="1647" y="713"/>
                  <a:pt x="1664" y="722"/>
                  <a:pt x="1682" y="731"/>
                </a:cubicBezTo>
                <a:cubicBezTo>
                  <a:pt x="1700" y="740"/>
                  <a:pt x="1718" y="748"/>
                  <a:pt x="1735" y="766"/>
                </a:cubicBezTo>
                <a:cubicBezTo>
                  <a:pt x="1593" y="268"/>
                  <a:pt x="1593" y="268"/>
                  <a:pt x="1593" y="268"/>
                </a:cubicBezTo>
                <a:cubicBezTo>
                  <a:pt x="1584" y="241"/>
                  <a:pt x="1566" y="214"/>
                  <a:pt x="1540" y="205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1068" y="0"/>
                  <a:pt x="1068" y="0"/>
                  <a:pt x="1068" y="0"/>
                </a:cubicBezTo>
                <a:cubicBezTo>
                  <a:pt x="800" y="54"/>
                  <a:pt x="800" y="54"/>
                  <a:pt x="800" y="54"/>
                </a:cubicBezTo>
                <a:cubicBezTo>
                  <a:pt x="684" y="71"/>
                  <a:pt x="684" y="71"/>
                  <a:pt x="684" y="71"/>
                </a:cubicBezTo>
                <a:cubicBezTo>
                  <a:pt x="133" y="170"/>
                  <a:pt x="133" y="170"/>
                  <a:pt x="133" y="170"/>
                </a:cubicBezTo>
                <a:cubicBezTo>
                  <a:pt x="106" y="178"/>
                  <a:pt x="97" y="178"/>
                  <a:pt x="80" y="187"/>
                </a:cubicBezTo>
                <a:cubicBezTo>
                  <a:pt x="62" y="205"/>
                  <a:pt x="44" y="214"/>
                  <a:pt x="26" y="241"/>
                </a:cubicBezTo>
                <a:cubicBezTo>
                  <a:pt x="26" y="250"/>
                  <a:pt x="17" y="258"/>
                  <a:pt x="8" y="276"/>
                </a:cubicBezTo>
                <a:cubicBezTo>
                  <a:pt x="8" y="303"/>
                  <a:pt x="0" y="330"/>
                  <a:pt x="8" y="357"/>
                </a:cubicBezTo>
                <a:cubicBezTo>
                  <a:pt x="17" y="374"/>
                  <a:pt x="26" y="401"/>
                  <a:pt x="44" y="4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4">
            <a:extLst>
              <a:ext uri="{FF2B5EF4-FFF2-40B4-BE49-F238E27FC236}">
                <a16:creationId xmlns:a16="http://schemas.microsoft.com/office/drawing/2014/main" id="{0CFBA129-4975-664E-BB44-61F64C20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816" y="7436116"/>
            <a:ext cx="3372746" cy="2868995"/>
          </a:xfrm>
          <a:custGeom>
            <a:avLst/>
            <a:gdLst>
              <a:gd name="T0" fmla="*/ 762848 w 3100"/>
              <a:gd name="T1" fmla="*/ 0 h 2638"/>
              <a:gd name="T2" fmla="*/ 384844 w 3100"/>
              <a:gd name="T3" fmla="*/ 67295 h 2638"/>
              <a:gd name="T4" fmla="*/ 131401 w 3100"/>
              <a:gd name="T5" fmla="*/ 134590 h 2638"/>
              <a:gd name="T6" fmla="*/ 153722 w 3100"/>
              <a:gd name="T7" fmla="*/ 798182 h 2638"/>
              <a:gd name="T8" fmla="*/ 311043 w 3100"/>
              <a:gd name="T9" fmla="*/ 839926 h 2638"/>
              <a:gd name="T10" fmla="*/ 311043 w 3100"/>
              <a:gd name="T11" fmla="*/ 858999 h 2638"/>
              <a:gd name="T12" fmla="*/ 311043 w 3100"/>
              <a:gd name="T13" fmla="*/ 868715 h 2638"/>
              <a:gd name="T14" fmla="*/ 314283 w 3100"/>
              <a:gd name="T15" fmla="*/ 878432 h 2638"/>
              <a:gd name="T16" fmla="*/ 317523 w 3100"/>
              <a:gd name="T17" fmla="*/ 894266 h 2638"/>
              <a:gd name="T18" fmla="*/ 407164 w 3100"/>
              <a:gd name="T19" fmla="*/ 948965 h 2638"/>
              <a:gd name="T20" fmla="*/ 682567 w 3100"/>
              <a:gd name="T21" fmla="*/ 942488 h 2638"/>
              <a:gd name="T22" fmla="*/ 794889 w 3100"/>
              <a:gd name="T23" fmla="*/ 891027 h 2638"/>
              <a:gd name="T24" fmla="*/ 801369 w 3100"/>
              <a:gd name="T25" fmla="*/ 878432 h 2638"/>
              <a:gd name="T26" fmla="*/ 804609 w 3100"/>
              <a:gd name="T27" fmla="*/ 865476 h 2638"/>
              <a:gd name="T28" fmla="*/ 804609 w 3100"/>
              <a:gd name="T29" fmla="*/ 855760 h 2638"/>
              <a:gd name="T30" fmla="*/ 804609 w 3100"/>
              <a:gd name="T31" fmla="*/ 843165 h 2638"/>
              <a:gd name="T32" fmla="*/ 1105932 w 3100"/>
              <a:gd name="T33" fmla="*/ 586581 h 2638"/>
              <a:gd name="T34" fmla="*/ 958330 w 3100"/>
              <a:gd name="T35" fmla="*/ 730887 h 2638"/>
              <a:gd name="T36" fmla="*/ 1054811 w 3100"/>
              <a:gd name="T37" fmla="*/ 628325 h 2638"/>
              <a:gd name="T38" fmla="*/ 753128 w 3100"/>
              <a:gd name="T39" fmla="*/ 858999 h 2638"/>
              <a:gd name="T40" fmla="*/ 749888 w 3100"/>
              <a:gd name="T41" fmla="*/ 865476 h 2638"/>
              <a:gd name="T42" fmla="*/ 749888 w 3100"/>
              <a:gd name="T43" fmla="*/ 871954 h 2638"/>
              <a:gd name="T44" fmla="*/ 612007 w 3100"/>
              <a:gd name="T45" fmla="*/ 871954 h 2638"/>
              <a:gd name="T46" fmla="*/ 307803 w 3100"/>
              <a:gd name="T47" fmla="*/ 785226 h 2638"/>
              <a:gd name="T48" fmla="*/ 166682 w 3100"/>
              <a:gd name="T49" fmla="*/ 746721 h 2638"/>
              <a:gd name="T50" fmla="*/ 60841 w 3100"/>
              <a:gd name="T51" fmla="*/ 625086 h 2638"/>
              <a:gd name="T52" fmla="*/ 131401 w 3100"/>
              <a:gd name="T53" fmla="*/ 333235 h 2638"/>
              <a:gd name="T54" fmla="*/ 324003 w 3100"/>
              <a:gd name="T55" fmla="*/ 67295 h 2638"/>
              <a:gd name="T56" fmla="*/ 326884 w 3100"/>
              <a:gd name="T57" fmla="*/ 112278 h 2638"/>
              <a:gd name="T58" fmla="*/ 416884 w 3100"/>
              <a:gd name="T59" fmla="*/ 275657 h 2638"/>
              <a:gd name="T60" fmla="*/ 932770 w 3100"/>
              <a:gd name="T61" fmla="*/ 359146 h 2638"/>
              <a:gd name="T62" fmla="*/ 907210 w 3100"/>
              <a:gd name="T63" fmla="*/ 445513 h 2638"/>
              <a:gd name="T64" fmla="*/ 522726 w 3100"/>
              <a:gd name="T65" fmla="*/ 381457 h 2638"/>
              <a:gd name="T66" fmla="*/ 564126 w 3100"/>
              <a:gd name="T67" fmla="*/ 426441 h 2638"/>
              <a:gd name="T68" fmla="*/ 955090 w 3100"/>
              <a:gd name="T69" fmla="*/ 628325 h 2638"/>
              <a:gd name="T70" fmla="*/ 493925 w 3100"/>
              <a:gd name="T71" fmla="*/ 512808 h 2638"/>
              <a:gd name="T72" fmla="*/ 503285 w 3100"/>
              <a:gd name="T73" fmla="*/ 576864 h 2638"/>
              <a:gd name="T74" fmla="*/ 907210 w 3100"/>
              <a:gd name="T75" fmla="*/ 727648 h 2638"/>
              <a:gd name="T76" fmla="*/ 647287 w 3100"/>
              <a:gd name="T77" fmla="*/ 711454 h 2638"/>
              <a:gd name="T78" fmla="*/ 435965 w 3100"/>
              <a:gd name="T79" fmla="*/ 685904 h 2638"/>
              <a:gd name="T80" fmla="*/ 477725 w 3100"/>
              <a:gd name="T81" fmla="*/ 737364 h 2638"/>
              <a:gd name="T82" fmla="*/ 730808 w 3100"/>
              <a:gd name="T83" fmla="*/ 811137 h 2638"/>
              <a:gd name="T84" fmla="*/ 749888 w 3100"/>
              <a:gd name="T85" fmla="*/ 833448 h 2638"/>
              <a:gd name="T86" fmla="*/ 753128 w 3100"/>
              <a:gd name="T87" fmla="*/ 839926 h 2638"/>
              <a:gd name="T88" fmla="*/ 753128 w 3100"/>
              <a:gd name="T89" fmla="*/ 849282 h 2638"/>
              <a:gd name="T90" fmla="*/ 753128 w 3100"/>
              <a:gd name="T91" fmla="*/ 852521 h 2638"/>
              <a:gd name="T92" fmla="*/ 420125 w 3100"/>
              <a:gd name="T93" fmla="*/ 897504 h 2638"/>
              <a:gd name="T94" fmla="*/ 365404 w 3100"/>
              <a:gd name="T95" fmla="*/ 871954 h 2638"/>
              <a:gd name="T96" fmla="*/ 362164 w 3100"/>
              <a:gd name="T97" fmla="*/ 865476 h 2638"/>
              <a:gd name="T98" fmla="*/ 362164 w 3100"/>
              <a:gd name="T99" fmla="*/ 858999 h 2638"/>
              <a:gd name="T100" fmla="*/ 362164 w 3100"/>
              <a:gd name="T101" fmla="*/ 855760 h 2638"/>
              <a:gd name="T102" fmla="*/ 605527 w 3100"/>
              <a:gd name="T103" fmla="*/ 79890 h 2638"/>
              <a:gd name="T104" fmla="*/ 743768 w 3100"/>
              <a:gd name="T105" fmla="*/ 54340 h 2638"/>
              <a:gd name="T106" fmla="*/ 983891 w 3100"/>
              <a:gd name="T107" fmla="*/ 329997 h 2638"/>
              <a:gd name="T108" fmla="*/ 756368 w 3100"/>
              <a:gd name="T109" fmla="*/ 220957 h 2638"/>
              <a:gd name="T110" fmla="*/ 628207 w 3100"/>
              <a:gd name="T111" fmla="*/ 188929 h 2638"/>
              <a:gd name="T112" fmla="*/ 493925 w 3100"/>
              <a:gd name="T113" fmla="*/ 211601 h 2638"/>
              <a:gd name="T114" fmla="*/ 375124 w 3100"/>
              <a:gd name="T115" fmla="*/ 205123 h 2638"/>
              <a:gd name="T116" fmla="*/ 388084 w 3100"/>
              <a:gd name="T117" fmla="*/ 121635 h 2638"/>
              <a:gd name="T118" fmla="*/ 993611 w 3100"/>
              <a:gd name="T119" fmla="*/ 490497 h 2638"/>
              <a:gd name="T120" fmla="*/ 993611 w 3100"/>
              <a:gd name="T121" fmla="*/ 490497 h 2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100" h="2638">
                <a:moveTo>
                  <a:pt x="2733" y="383"/>
                </a:moveTo>
                <a:lnTo>
                  <a:pt x="2733" y="383"/>
                </a:lnTo>
                <a:cubicBezTo>
                  <a:pt x="2707" y="312"/>
                  <a:pt x="2662" y="258"/>
                  <a:pt x="2600" y="222"/>
                </a:cubicBezTo>
                <a:cubicBezTo>
                  <a:pt x="2119" y="0"/>
                  <a:pt x="2119" y="0"/>
                  <a:pt x="2119" y="0"/>
                </a:cubicBezTo>
                <a:cubicBezTo>
                  <a:pt x="1647" y="80"/>
                  <a:pt x="1647" y="80"/>
                  <a:pt x="1647" y="80"/>
                </a:cubicBezTo>
                <a:cubicBezTo>
                  <a:pt x="1104" y="178"/>
                  <a:pt x="1104" y="178"/>
                  <a:pt x="1104" y="178"/>
                </a:cubicBezTo>
                <a:cubicBezTo>
                  <a:pt x="1087" y="187"/>
                  <a:pt x="1078" y="187"/>
                  <a:pt x="1069" y="187"/>
                </a:cubicBezTo>
                <a:cubicBezTo>
                  <a:pt x="1060" y="142"/>
                  <a:pt x="1033" y="98"/>
                  <a:pt x="988" y="71"/>
                </a:cubicBezTo>
                <a:cubicBezTo>
                  <a:pt x="944" y="44"/>
                  <a:pt x="882" y="35"/>
                  <a:pt x="837" y="62"/>
                </a:cubicBezTo>
                <a:cubicBezTo>
                  <a:pt x="499" y="214"/>
                  <a:pt x="499" y="214"/>
                  <a:pt x="499" y="214"/>
                </a:cubicBezTo>
                <a:cubicBezTo>
                  <a:pt x="436" y="249"/>
                  <a:pt x="392" y="303"/>
                  <a:pt x="365" y="374"/>
                </a:cubicBezTo>
                <a:cubicBezTo>
                  <a:pt x="26" y="1621"/>
                  <a:pt x="26" y="1621"/>
                  <a:pt x="26" y="1621"/>
                </a:cubicBezTo>
                <a:cubicBezTo>
                  <a:pt x="0" y="1683"/>
                  <a:pt x="17" y="1755"/>
                  <a:pt x="53" y="1817"/>
                </a:cubicBezTo>
                <a:cubicBezTo>
                  <a:pt x="214" y="2058"/>
                  <a:pt x="214" y="2058"/>
                  <a:pt x="214" y="2058"/>
                </a:cubicBezTo>
                <a:cubicBezTo>
                  <a:pt x="267" y="2138"/>
                  <a:pt x="338" y="2191"/>
                  <a:pt x="427" y="2218"/>
                </a:cubicBezTo>
                <a:cubicBezTo>
                  <a:pt x="579" y="2254"/>
                  <a:pt x="579" y="2254"/>
                  <a:pt x="579" y="2254"/>
                </a:cubicBezTo>
                <a:cubicBezTo>
                  <a:pt x="614" y="2272"/>
                  <a:pt x="650" y="2289"/>
                  <a:pt x="695" y="2289"/>
                </a:cubicBezTo>
                <a:cubicBezTo>
                  <a:pt x="864" y="2334"/>
                  <a:pt x="864" y="2334"/>
                  <a:pt x="864" y="2334"/>
                </a:cubicBezTo>
                <a:cubicBezTo>
                  <a:pt x="864" y="2343"/>
                  <a:pt x="864" y="2352"/>
                  <a:pt x="864" y="2360"/>
                </a:cubicBezTo>
                <a:cubicBezTo>
                  <a:pt x="864" y="2360"/>
                  <a:pt x="864" y="2360"/>
                  <a:pt x="864" y="2369"/>
                </a:cubicBezTo>
                <a:cubicBezTo>
                  <a:pt x="864" y="2369"/>
                  <a:pt x="864" y="2378"/>
                  <a:pt x="864" y="2387"/>
                </a:cubicBezTo>
                <a:cubicBezTo>
                  <a:pt x="864" y="2387"/>
                  <a:pt x="864" y="2387"/>
                  <a:pt x="864" y="2396"/>
                </a:cubicBezTo>
                <a:lnTo>
                  <a:pt x="864" y="2405"/>
                </a:lnTo>
                <a:cubicBezTo>
                  <a:pt x="864" y="2414"/>
                  <a:pt x="864" y="2414"/>
                  <a:pt x="864" y="2414"/>
                </a:cubicBezTo>
                <a:cubicBezTo>
                  <a:pt x="864" y="2414"/>
                  <a:pt x="864" y="2414"/>
                  <a:pt x="864" y="2423"/>
                </a:cubicBezTo>
                <a:lnTo>
                  <a:pt x="873" y="2432"/>
                </a:lnTo>
                <a:cubicBezTo>
                  <a:pt x="873" y="2441"/>
                  <a:pt x="873" y="2441"/>
                  <a:pt x="873" y="2441"/>
                </a:cubicBezTo>
                <a:lnTo>
                  <a:pt x="873" y="2450"/>
                </a:lnTo>
                <a:cubicBezTo>
                  <a:pt x="873" y="2450"/>
                  <a:pt x="873" y="2459"/>
                  <a:pt x="882" y="2459"/>
                </a:cubicBezTo>
                <a:cubicBezTo>
                  <a:pt x="882" y="2467"/>
                  <a:pt x="882" y="2467"/>
                  <a:pt x="882" y="2476"/>
                </a:cubicBezTo>
                <a:cubicBezTo>
                  <a:pt x="882" y="2476"/>
                  <a:pt x="882" y="2476"/>
                  <a:pt x="882" y="2485"/>
                </a:cubicBezTo>
                <a:cubicBezTo>
                  <a:pt x="891" y="2485"/>
                  <a:pt x="891" y="2485"/>
                  <a:pt x="891" y="2485"/>
                </a:cubicBezTo>
                <a:cubicBezTo>
                  <a:pt x="891" y="2485"/>
                  <a:pt x="891" y="2494"/>
                  <a:pt x="900" y="2503"/>
                </a:cubicBezTo>
                <a:cubicBezTo>
                  <a:pt x="944" y="2592"/>
                  <a:pt x="1033" y="2637"/>
                  <a:pt x="1131" y="2637"/>
                </a:cubicBezTo>
                <a:cubicBezTo>
                  <a:pt x="1158" y="2637"/>
                  <a:pt x="1176" y="2637"/>
                  <a:pt x="1202" y="2628"/>
                </a:cubicBezTo>
                <a:cubicBezTo>
                  <a:pt x="1567" y="2530"/>
                  <a:pt x="1567" y="2530"/>
                  <a:pt x="1567" y="2530"/>
                </a:cubicBezTo>
                <a:cubicBezTo>
                  <a:pt x="1887" y="2619"/>
                  <a:pt x="1887" y="2619"/>
                  <a:pt x="1887" y="2619"/>
                </a:cubicBezTo>
                <a:cubicBezTo>
                  <a:pt x="1896" y="2619"/>
                  <a:pt x="1896" y="2619"/>
                  <a:pt x="1896" y="2619"/>
                </a:cubicBezTo>
                <a:cubicBezTo>
                  <a:pt x="1923" y="2628"/>
                  <a:pt x="1941" y="2628"/>
                  <a:pt x="1968" y="2628"/>
                </a:cubicBezTo>
                <a:cubicBezTo>
                  <a:pt x="2066" y="2628"/>
                  <a:pt x="2155" y="2583"/>
                  <a:pt x="2199" y="2494"/>
                </a:cubicBezTo>
                <a:cubicBezTo>
                  <a:pt x="2208" y="2485"/>
                  <a:pt x="2208" y="2476"/>
                  <a:pt x="2208" y="2476"/>
                </a:cubicBezTo>
                <a:cubicBezTo>
                  <a:pt x="2217" y="2476"/>
                  <a:pt x="2217" y="2476"/>
                  <a:pt x="2217" y="2476"/>
                </a:cubicBezTo>
                <a:cubicBezTo>
                  <a:pt x="2217" y="2467"/>
                  <a:pt x="2217" y="2467"/>
                  <a:pt x="2217" y="2467"/>
                </a:cubicBezTo>
                <a:cubicBezTo>
                  <a:pt x="2217" y="2459"/>
                  <a:pt x="2217" y="2459"/>
                  <a:pt x="2226" y="2450"/>
                </a:cubicBezTo>
                <a:lnTo>
                  <a:pt x="2226" y="2441"/>
                </a:lnTo>
                <a:cubicBezTo>
                  <a:pt x="2226" y="2441"/>
                  <a:pt x="2226" y="2441"/>
                  <a:pt x="2226" y="2432"/>
                </a:cubicBezTo>
                <a:cubicBezTo>
                  <a:pt x="2226" y="2432"/>
                  <a:pt x="2226" y="2432"/>
                  <a:pt x="2226" y="2423"/>
                </a:cubicBezTo>
                <a:cubicBezTo>
                  <a:pt x="2235" y="2423"/>
                  <a:pt x="2235" y="2414"/>
                  <a:pt x="2235" y="2414"/>
                </a:cubicBezTo>
                <a:cubicBezTo>
                  <a:pt x="2235" y="2405"/>
                  <a:pt x="2235" y="2405"/>
                  <a:pt x="2235" y="2405"/>
                </a:cubicBezTo>
                <a:cubicBezTo>
                  <a:pt x="2235" y="2396"/>
                  <a:pt x="2235" y="2396"/>
                  <a:pt x="2235" y="2396"/>
                </a:cubicBezTo>
                <a:lnTo>
                  <a:pt x="2235" y="2387"/>
                </a:lnTo>
                <a:cubicBezTo>
                  <a:pt x="2235" y="2378"/>
                  <a:pt x="2235" y="2378"/>
                  <a:pt x="2235" y="2378"/>
                </a:cubicBezTo>
                <a:cubicBezTo>
                  <a:pt x="2235" y="2369"/>
                  <a:pt x="2235" y="2360"/>
                  <a:pt x="2235" y="2360"/>
                </a:cubicBezTo>
                <a:cubicBezTo>
                  <a:pt x="2235" y="2352"/>
                  <a:pt x="2235" y="2352"/>
                  <a:pt x="2235" y="2352"/>
                </a:cubicBezTo>
                <a:lnTo>
                  <a:pt x="2235" y="2343"/>
                </a:lnTo>
                <a:cubicBezTo>
                  <a:pt x="2671" y="2227"/>
                  <a:pt x="2671" y="2227"/>
                  <a:pt x="2671" y="2227"/>
                </a:cubicBezTo>
                <a:cubicBezTo>
                  <a:pt x="2760" y="2200"/>
                  <a:pt x="2832" y="2147"/>
                  <a:pt x="2885" y="2067"/>
                </a:cubicBezTo>
                <a:cubicBezTo>
                  <a:pt x="3045" y="1826"/>
                  <a:pt x="3045" y="1826"/>
                  <a:pt x="3045" y="1826"/>
                </a:cubicBezTo>
                <a:cubicBezTo>
                  <a:pt x="3081" y="1764"/>
                  <a:pt x="3099" y="1692"/>
                  <a:pt x="3072" y="1630"/>
                </a:cubicBezTo>
                <a:lnTo>
                  <a:pt x="2733" y="383"/>
                </a:lnTo>
                <a:close/>
                <a:moveTo>
                  <a:pt x="2653" y="2075"/>
                </a:moveTo>
                <a:lnTo>
                  <a:pt x="2653" y="2075"/>
                </a:lnTo>
                <a:cubicBezTo>
                  <a:pt x="2653" y="2067"/>
                  <a:pt x="2662" y="2049"/>
                  <a:pt x="2662" y="2031"/>
                </a:cubicBezTo>
                <a:cubicBezTo>
                  <a:pt x="2662" y="1977"/>
                  <a:pt x="2653" y="1933"/>
                  <a:pt x="2627" y="1888"/>
                </a:cubicBezTo>
                <a:cubicBezTo>
                  <a:pt x="2698" y="1897"/>
                  <a:pt x="2760" y="1888"/>
                  <a:pt x="2814" y="1862"/>
                </a:cubicBezTo>
                <a:cubicBezTo>
                  <a:pt x="2876" y="1826"/>
                  <a:pt x="2921" y="1773"/>
                  <a:pt x="2938" y="1701"/>
                </a:cubicBezTo>
                <a:cubicBezTo>
                  <a:pt x="2938" y="1719"/>
                  <a:pt x="2938" y="1737"/>
                  <a:pt x="2930" y="1746"/>
                </a:cubicBezTo>
                <a:cubicBezTo>
                  <a:pt x="2760" y="1986"/>
                  <a:pt x="2760" y="1986"/>
                  <a:pt x="2760" y="1986"/>
                </a:cubicBezTo>
                <a:cubicBezTo>
                  <a:pt x="2733" y="2031"/>
                  <a:pt x="2698" y="2067"/>
                  <a:pt x="2653" y="2075"/>
                </a:cubicBezTo>
                <a:close/>
                <a:moveTo>
                  <a:pt x="2092" y="2387"/>
                </a:moveTo>
                <a:lnTo>
                  <a:pt x="2092" y="2387"/>
                </a:lnTo>
                <a:cubicBezTo>
                  <a:pt x="2092" y="2387"/>
                  <a:pt x="2092" y="2387"/>
                  <a:pt x="2092" y="2396"/>
                </a:cubicBezTo>
                <a:lnTo>
                  <a:pt x="2083" y="2405"/>
                </a:lnTo>
                <a:cubicBezTo>
                  <a:pt x="2083" y="2405"/>
                  <a:pt x="2083" y="2405"/>
                  <a:pt x="2083" y="2414"/>
                </a:cubicBezTo>
                <a:lnTo>
                  <a:pt x="2083" y="2423"/>
                </a:lnTo>
                <a:cubicBezTo>
                  <a:pt x="2074" y="2423"/>
                  <a:pt x="2074" y="2423"/>
                  <a:pt x="2074" y="2423"/>
                </a:cubicBezTo>
                <a:cubicBezTo>
                  <a:pt x="2048" y="2476"/>
                  <a:pt x="1994" y="2503"/>
                  <a:pt x="1932" y="2485"/>
                </a:cubicBezTo>
                <a:cubicBezTo>
                  <a:pt x="1834" y="2459"/>
                  <a:pt x="1834" y="2459"/>
                  <a:pt x="1834" y="2459"/>
                </a:cubicBezTo>
                <a:cubicBezTo>
                  <a:pt x="1700" y="2423"/>
                  <a:pt x="1700" y="2423"/>
                  <a:pt x="1700" y="2423"/>
                </a:cubicBezTo>
                <a:cubicBezTo>
                  <a:pt x="1567" y="2378"/>
                  <a:pt x="1567" y="2378"/>
                  <a:pt x="1567" y="2378"/>
                </a:cubicBezTo>
                <a:cubicBezTo>
                  <a:pt x="1095" y="2254"/>
                  <a:pt x="1095" y="2254"/>
                  <a:pt x="1095" y="2254"/>
                </a:cubicBezTo>
                <a:cubicBezTo>
                  <a:pt x="998" y="2227"/>
                  <a:pt x="998" y="2227"/>
                  <a:pt x="998" y="2227"/>
                </a:cubicBezTo>
                <a:cubicBezTo>
                  <a:pt x="855" y="2182"/>
                  <a:pt x="855" y="2182"/>
                  <a:pt x="855" y="2182"/>
                </a:cubicBezTo>
                <a:cubicBezTo>
                  <a:pt x="712" y="2147"/>
                  <a:pt x="712" y="2147"/>
                  <a:pt x="712" y="2147"/>
                </a:cubicBezTo>
                <a:cubicBezTo>
                  <a:pt x="641" y="2129"/>
                  <a:pt x="641" y="2129"/>
                  <a:pt x="641" y="2129"/>
                </a:cubicBezTo>
                <a:cubicBezTo>
                  <a:pt x="525" y="2093"/>
                  <a:pt x="525" y="2093"/>
                  <a:pt x="525" y="2093"/>
                </a:cubicBezTo>
                <a:cubicBezTo>
                  <a:pt x="463" y="2075"/>
                  <a:pt x="463" y="2075"/>
                  <a:pt x="463" y="2075"/>
                </a:cubicBezTo>
                <a:cubicBezTo>
                  <a:pt x="454" y="2075"/>
                  <a:pt x="454" y="2075"/>
                  <a:pt x="445" y="2067"/>
                </a:cubicBezTo>
                <a:cubicBezTo>
                  <a:pt x="401" y="2049"/>
                  <a:pt x="365" y="2022"/>
                  <a:pt x="338" y="1977"/>
                </a:cubicBezTo>
                <a:cubicBezTo>
                  <a:pt x="240" y="1835"/>
                  <a:pt x="240" y="1835"/>
                  <a:pt x="240" y="1835"/>
                </a:cubicBezTo>
                <a:cubicBezTo>
                  <a:pt x="169" y="1737"/>
                  <a:pt x="169" y="1737"/>
                  <a:pt x="169" y="1737"/>
                </a:cubicBezTo>
                <a:cubicBezTo>
                  <a:pt x="160" y="1710"/>
                  <a:pt x="151" y="1683"/>
                  <a:pt x="160" y="1657"/>
                </a:cubicBezTo>
                <a:cubicBezTo>
                  <a:pt x="214" y="1452"/>
                  <a:pt x="214" y="1452"/>
                  <a:pt x="214" y="1452"/>
                </a:cubicBezTo>
                <a:cubicBezTo>
                  <a:pt x="285" y="1203"/>
                  <a:pt x="285" y="1203"/>
                  <a:pt x="285" y="1203"/>
                </a:cubicBezTo>
                <a:cubicBezTo>
                  <a:pt x="365" y="926"/>
                  <a:pt x="365" y="926"/>
                  <a:pt x="365" y="926"/>
                </a:cubicBezTo>
                <a:cubicBezTo>
                  <a:pt x="508" y="409"/>
                  <a:pt x="508" y="409"/>
                  <a:pt x="508" y="409"/>
                </a:cubicBezTo>
                <a:cubicBezTo>
                  <a:pt x="516" y="383"/>
                  <a:pt x="534" y="356"/>
                  <a:pt x="561" y="347"/>
                </a:cubicBezTo>
                <a:cubicBezTo>
                  <a:pt x="891" y="187"/>
                  <a:pt x="891" y="187"/>
                  <a:pt x="891" y="187"/>
                </a:cubicBezTo>
                <a:cubicBezTo>
                  <a:pt x="900" y="187"/>
                  <a:pt x="900" y="187"/>
                  <a:pt x="900" y="187"/>
                </a:cubicBezTo>
                <a:cubicBezTo>
                  <a:pt x="908" y="187"/>
                  <a:pt x="908" y="187"/>
                  <a:pt x="917" y="187"/>
                </a:cubicBezTo>
                <a:cubicBezTo>
                  <a:pt x="917" y="196"/>
                  <a:pt x="926" y="196"/>
                  <a:pt x="926" y="205"/>
                </a:cubicBezTo>
                <a:cubicBezTo>
                  <a:pt x="926" y="285"/>
                  <a:pt x="926" y="285"/>
                  <a:pt x="926" y="285"/>
                </a:cubicBezTo>
                <a:cubicBezTo>
                  <a:pt x="926" y="294"/>
                  <a:pt x="917" y="303"/>
                  <a:pt x="908" y="312"/>
                </a:cubicBezTo>
                <a:cubicBezTo>
                  <a:pt x="864" y="374"/>
                  <a:pt x="846" y="454"/>
                  <a:pt x="864" y="534"/>
                </a:cubicBezTo>
                <a:cubicBezTo>
                  <a:pt x="891" y="614"/>
                  <a:pt x="935" y="677"/>
                  <a:pt x="1006" y="721"/>
                </a:cubicBezTo>
                <a:cubicBezTo>
                  <a:pt x="1042" y="739"/>
                  <a:pt x="1078" y="757"/>
                  <a:pt x="1122" y="757"/>
                </a:cubicBezTo>
                <a:cubicBezTo>
                  <a:pt x="1131" y="766"/>
                  <a:pt x="1140" y="766"/>
                  <a:pt x="1158" y="766"/>
                </a:cubicBezTo>
                <a:cubicBezTo>
                  <a:pt x="1176" y="766"/>
                  <a:pt x="1193" y="757"/>
                  <a:pt x="1211" y="757"/>
                </a:cubicBezTo>
                <a:cubicBezTo>
                  <a:pt x="1531" y="704"/>
                  <a:pt x="1531" y="704"/>
                  <a:pt x="1531" y="704"/>
                </a:cubicBezTo>
                <a:cubicBezTo>
                  <a:pt x="1567" y="712"/>
                  <a:pt x="1567" y="712"/>
                  <a:pt x="1567" y="712"/>
                </a:cubicBezTo>
                <a:cubicBezTo>
                  <a:pt x="2591" y="998"/>
                  <a:pt x="2591" y="998"/>
                  <a:pt x="2591" y="998"/>
                </a:cubicBezTo>
                <a:cubicBezTo>
                  <a:pt x="2600" y="998"/>
                  <a:pt x="2609" y="1006"/>
                  <a:pt x="2609" y="1006"/>
                </a:cubicBezTo>
                <a:cubicBezTo>
                  <a:pt x="2662" y="1033"/>
                  <a:pt x="2689" y="1096"/>
                  <a:pt x="2680" y="1149"/>
                </a:cubicBezTo>
                <a:cubicBezTo>
                  <a:pt x="2671" y="1185"/>
                  <a:pt x="2645" y="1211"/>
                  <a:pt x="2618" y="1229"/>
                </a:cubicBezTo>
                <a:cubicBezTo>
                  <a:pt x="2591" y="1247"/>
                  <a:pt x="2555" y="1247"/>
                  <a:pt x="2520" y="1238"/>
                </a:cubicBezTo>
                <a:cubicBezTo>
                  <a:pt x="1576" y="980"/>
                  <a:pt x="1576" y="980"/>
                  <a:pt x="1576" y="980"/>
                </a:cubicBezTo>
                <a:cubicBezTo>
                  <a:pt x="1558" y="971"/>
                  <a:pt x="1531" y="971"/>
                  <a:pt x="1513" y="980"/>
                </a:cubicBezTo>
                <a:cubicBezTo>
                  <a:pt x="1504" y="989"/>
                  <a:pt x="1496" y="989"/>
                  <a:pt x="1487" y="998"/>
                </a:cubicBezTo>
                <a:cubicBezTo>
                  <a:pt x="1470" y="1015"/>
                  <a:pt x="1452" y="1033"/>
                  <a:pt x="1452" y="1060"/>
                </a:cubicBezTo>
                <a:cubicBezTo>
                  <a:pt x="1452" y="1069"/>
                  <a:pt x="1452" y="1078"/>
                  <a:pt x="1452" y="1078"/>
                </a:cubicBezTo>
                <a:cubicBezTo>
                  <a:pt x="1452" y="1104"/>
                  <a:pt x="1461" y="1122"/>
                  <a:pt x="1470" y="1131"/>
                </a:cubicBezTo>
                <a:cubicBezTo>
                  <a:pt x="1478" y="1149"/>
                  <a:pt x="1504" y="1167"/>
                  <a:pt x="1522" y="1167"/>
                </a:cubicBezTo>
                <a:cubicBezTo>
                  <a:pt x="1567" y="1185"/>
                  <a:pt x="1567" y="1185"/>
                  <a:pt x="1567" y="1185"/>
                </a:cubicBezTo>
                <a:cubicBezTo>
                  <a:pt x="2716" y="1505"/>
                  <a:pt x="2716" y="1505"/>
                  <a:pt x="2716" y="1505"/>
                </a:cubicBezTo>
                <a:cubicBezTo>
                  <a:pt x="2787" y="1523"/>
                  <a:pt x="2823" y="1594"/>
                  <a:pt x="2805" y="1657"/>
                </a:cubicBezTo>
                <a:cubicBezTo>
                  <a:pt x="2796" y="1692"/>
                  <a:pt x="2778" y="1719"/>
                  <a:pt x="2743" y="1737"/>
                </a:cubicBezTo>
                <a:cubicBezTo>
                  <a:pt x="2716" y="1755"/>
                  <a:pt x="2680" y="1755"/>
                  <a:pt x="2653" y="1746"/>
                </a:cubicBezTo>
                <a:cubicBezTo>
                  <a:pt x="1771" y="1505"/>
                  <a:pt x="1771" y="1505"/>
                  <a:pt x="1771" y="1505"/>
                </a:cubicBezTo>
                <a:cubicBezTo>
                  <a:pt x="1567" y="1443"/>
                  <a:pt x="1567" y="1443"/>
                  <a:pt x="1567" y="1443"/>
                </a:cubicBezTo>
                <a:cubicBezTo>
                  <a:pt x="1452" y="1416"/>
                  <a:pt x="1452" y="1416"/>
                  <a:pt x="1452" y="1416"/>
                </a:cubicBezTo>
                <a:cubicBezTo>
                  <a:pt x="1425" y="1407"/>
                  <a:pt x="1398" y="1407"/>
                  <a:pt x="1372" y="1425"/>
                </a:cubicBezTo>
                <a:cubicBezTo>
                  <a:pt x="1354" y="1443"/>
                  <a:pt x="1336" y="1461"/>
                  <a:pt x="1327" y="1488"/>
                </a:cubicBezTo>
                <a:cubicBezTo>
                  <a:pt x="1327" y="1496"/>
                  <a:pt x="1327" y="1505"/>
                  <a:pt x="1327" y="1514"/>
                </a:cubicBezTo>
                <a:cubicBezTo>
                  <a:pt x="1327" y="1532"/>
                  <a:pt x="1336" y="1559"/>
                  <a:pt x="1354" y="1577"/>
                </a:cubicBezTo>
                <a:cubicBezTo>
                  <a:pt x="1372" y="1585"/>
                  <a:pt x="1380" y="1603"/>
                  <a:pt x="1398" y="1603"/>
                </a:cubicBezTo>
                <a:cubicBezTo>
                  <a:pt x="1434" y="1612"/>
                  <a:pt x="1434" y="1612"/>
                  <a:pt x="1434" y="1612"/>
                </a:cubicBezTo>
                <a:cubicBezTo>
                  <a:pt x="1567" y="1648"/>
                  <a:pt x="1567" y="1648"/>
                  <a:pt x="1567" y="1648"/>
                </a:cubicBezTo>
                <a:cubicBezTo>
                  <a:pt x="2422" y="1888"/>
                  <a:pt x="2422" y="1888"/>
                  <a:pt x="2422" y="1888"/>
                </a:cubicBezTo>
                <a:cubicBezTo>
                  <a:pt x="2484" y="1906"/>
                  <a:pt x="2520" y="1960"/>
                  <a:pt x="2520" y="2022"/>
                </a:cubicBezTo>
                <a:cubicBezTo>
                  <a:pt x="2520" y="2031"/>
                  <a:pt x="2511" y="2040"/>
                  <a:pt x="2511" y="2049"/>
                </a:cubicBezTo>
                <a:cubicBezTo>
                  <a:pt x="2493" y="2111"/>
                  <a:pt x="2422" y="2147"/>
                  <a:pt x="2351" y="2129"/>
                </a:cubicBezTo>
                <a:cubicBezTo>
                  <a:pt x="1878" y="2004"/>
                  <a:pt x="1878" y="2004"/>
                  <a:pt x="1878" y="2004"/>
                </a:cubicBezTo>
                <a:cubicBezTo>
                  <a:pt x="1798" y="1977"/>
                  <a:pt x="1798" y="1977"/>
                  <a:pt x="1798" y="1977"/>
                </a:cubicBezTo>
                <a:cubicBezTo>
                  <a:pt x="1700" y="1951"/>
                  <a:pt x="1700" y="1951"/>
                  <a:pt x="1700" y="1951"/>
                </a:cubicBezTo>
                <a:cubicBezTo>
                  <a:pt x="1567" y="1915"/>
                  <a:pt x="1567" y="1915"/>
                  <a:pt x="1567" y="1915"/>
                </a:cubicBezTo>
                <a:cubicBezTo>
                  <a:pt x="1336" y="1853"/>
                  <a:pt x="1336" y="1853"/>
                  <a:pt x="1336" y="1853"/>
                </a:cubicBezTo>
                <a:cubicBezTo>
                  <a:pt x="1283" y="1835"/>
                  <a:pt x="1229" y="1862"/>
                  <a:pt x="1211" y="1906"/>
                </a:cubicBezTo>
                <a:cubicBezTo>
                  <a:pt x="1202" y="1942"/>
                  <a:pt x="1211" y="1977"/>
                  <a:pt x="1229" y="2004"/>
                </a:cubicBezTo>
                <a:cubicBezTo>
                  <a:pt x="1247" y="2022"/>
                  <a:pt x="1265" y="2031"/>
                  <a:pt x="1283" y="2040"/>
                </a:cubicBezTo>
                <a:cubicBezTo>
                  <a:pt x="1327" y="2049"/>
                  <a:pt x="1327" y="2049"/>
                  <a:pt x="1327" y="2049"/>
                </a:cubicBezTo>
                <a:cubicBezTo>
                  <a:pt x="1434" y="2084"/>
                  <a:pt x="1434" y="2084"/>
                  <a:pt x="1434" y="2084"/>
                </a:cubicBezTo>
                <a:cubicBezTo>
                  <a:pt x="1567" y="2120"/>
                  <a:pt x="1567" y="2120"/>
                  <a:pt x="1567" y="2120"/>
                </a:cubicBezTo>
                <a:cubicBezTo>
                  <a:pt x="2003" y="2236"/>
                  <a:pt x="2003" y="2236"/>
                  <a:pt x="2003" y="2236"/>
                </a:cubicBezTo>
                <a:cubicBezTo>
                  <a:pt x="2012" y="2245"/>
                  <a:pt x="2021" y="2245"/>
                  <a:pt x="2030" y="2254"/>
                </a:cubicBezTo>
                <a:cubicBezTo>
                  <a:pt x="2048" y="2262"/>
                  <a:pt x="2066" y="2280"/>
                  <a:pt x="2074" y="2298"/>
                </a:cubicBezTo>
                <a:cubicBezTo>
                  <a:pt x="2083" y="2307"/>
                  <a:pt x="2083" y="2307"/>
                  <a:pt x="2083" y="2307"/>
                </a:cubicBezTo>
                <a:cubicBezTo>
                  <a:pt x="2083" y="2316"/>
                  <a:pt x="2083" y="2316"/>
                  <a:pt x="2083" y="2316"/>
                </a:cubicBezTo>
                <a:cubicBezTo>
                  <a:pt x="2083" y="2316"/>
                  <a:pt x="2083" y="2316"/>
                  <a:pt x="2083" y="2325"/>
                </a:cubicBezTo>
                <a:cubicBezTo>
                  <a:pt x="2092" y="2325"/>
                  <a:pt x="2092" y="2325"/>
                  <a:pt x="2092" y="2325"/>
                </a:cubicBezTo>
                <a:cubicBezTo>
                  <a:pt x="2092" y="2325"/>
                  <a:pt x="2092" y="2325"/>
                  <a:pt x="2092" y="2334"/>
                </a:cubicBezTo>
                <a:lnTo>
                  <a:pt x="2092" y="2343"/>
                </a:lnTo>
                <a:cubicBezTo>
                  <a:pt x="2092" y="2352"/>
                  <a:pt x="2092" y="2352"/>
                  <a:pt x="2092" y="2360"/>
                </a:cubicBezTo>
                <a:lnTo>
                  <a:pt x="2092" y="2369"/>
                </a:lnTo>
                <a:cubicBezTo>
                  <a:pt x="2092" y="2378"/>
                  <a:pt x="2092" y="2378"/>
                  <a:pt x="2092" y="2378"/>
                </a:cubicBezTo>
                <a:cubicBezTo>
                  <a:pt x="2092" y="2378"/>
                  <a:pt x="2092" y="2378"/>
                  <a:pt x="2092" y="2387"/>
                </a:cubicBezTo>
                <a:close/>
                <a:moveTo>
                  <a:pt x="1167" y="2494"/>
                </a:moveTo>
                <a:lnTo>
                  <a:pt x="1167" y="2494"/>
                </a:lnTo>
                <a:cubicBezTo>
                  <a:pt x="1104" y="2512"/>
                  <a:pt x="1051" y="2485"/>
                  <a:pt x="1024" y="2432"/>
                </a:cubicBezTo>
                <a:cubicBezTo>
                  <a:pt x="1015" y="2432"/>
                  <a:pt x="1015" y="2432"/>
                  <a:pt x="1015" y="2432"/>
                </a:cubicBezTo>
                <a:lnTo>
                  <a:pt x="1015" y="2423"/>
                </a:lnTo>
                <a:cubicBezTo>
                  <a:pt x="1015" y="2414"/>
                  <a:pt x="1015" y="2414"/>
                  <a:pt x="1015" y="2414"/>
                </a:cubicBezTo>
                <a:lnTo>
                  <a:pt x="1006" y="2405"/>
                </a:lnTo>
                <a:cubicBezTo>
                  <a:pt x="1006" y="2396"/>
                  <a:pt x="1006" y="2396"/>
                  <a:pt x="1006" y="2396"/>
                </a:cubicBezTo>
                <a:lnTo>
                  <a:pt x="1006" y="2387"/>
                </a:lnTo>
                <a:cubicBezTo>
                  <a:pt x="1006" y="2387"/>
                  <a:pt x="1006" y="2387"/>
                  <a:pt x="1006" y="2378"/>
                </a:cubicBezTo>
                <a:cubicBezTo>
                  <a:pt x="1300" y="2459"/>
                  <a:pt x="1300" y="2459"/>
                  <a:pt x="1300" y="2459"/>
                </a:cubicBezTo>
                <a:cubicBezTo>
                  <a:pt x="1167" y="2494"/>
                  <a:pt x="1167" y="2494"/>
                  <a:pt x="1167" y="2494"/>
                </a:cubicBezTo>
                <a:close/>
                <a:moveTo>
                  <a:pt x="1682" y="222"/>
                </a:moveTo>
                <a:lnTo>
                  <a:pt x="1682" y="222"/>
                </a:lnTo>
                <a:cubicBezTo>
                  <a:pt x="1798" y="205"/>
                  <a:pt x="1798" y="205"/>
                  <a:pt x="1798" y="205"/>
                </a:cubicBezTo>
                <a:cubicBezTo>
                  <a:pt x="2066" y="151"/>
                  <a:pt x="2066" y="151"/>
                  <a:pt x="2066" y="151"/>
                </a:cubicBezTo>
                <a:cubicBezTo>
                  <a:pt x="2101" y="151"/>
                  <a:pt x="2101" y="151"/>
                  <a:pt x="2101" y="151"/>
                </a:cubicBezTo>
                <a:cubicBezTo>
                  <a:pt x="2538" y="356"/>
                  <a:pt x="2538" y="356"/>
                  <a:pt x="2538" y="356"/>
                </a:cubicBezTo>
                <a:cubicBezTo>
                  <a:pt x="2564" y="365"/>
                  <a:pt x="2582" y="392"/>
                  <a:pt x="2591" y="419"/>
                </a:cubicBezTo>
                <a:cubicBezTo>
                  <a:pt x="2733" y="917"/>
                  <a:pt x="2733" y="917"/>
                  <a:pt x="2733" y="917"/>
                </a:cubicBezTo>
                <a:cubicBezTo>
                  <a:pt x="2716" y="899"/>
                  <a:pt x="2698" y="891"/>
                  <a:pt x="2680" y="882"/>
                </a:cubicBezTo>
                <a:cubicBezTo>
                  <a:pt x="2662" y="873"/>
                  <a:pt x="2645" y="864"/>
                  <a:pt x="2627" y="855"/>
                </a:cubicBezTo>
                <a:cubicBezTo>
                  <a:pt x="1869" y="650"/>
                  <a:pt x="1869" y="650"/>
                  <a:pt x="1869" y="650"/>
                </a:cubicBezTo>
                <a:cubicBezTo>
                  <a:pt x="2101" y="614"/>
                  <a:pt x="2101" y="614"/>
                  <a:pt x="2101" y="614"/>
                </a:cubicBezTo>
                <a:cubicBezTo>
                  <a:pt x="2137" y="606"/>
                  <a:pt x="2163" y="570"/>
                  <a:pt x="2155" y="525"/>
                </a:cubicBezTo>
                <a:cubicBezTo>
                  <a:pt x="2146" y="490"/>
                  <a:pt x="2119" y="463"/>
                  <a:pt x="2083" y="472"/>
                </a:cubicBezTo>
                <a:lnTo>
                  <a:pt x="2074" y="472"/>
                </a:lnTo>
                <a:cubicBezTo>
                  <a:pt x="1745" y="525"/>
                  <a:pt x="1745" y="525"/>
                  <a:pt x="1745" y="525"/>
                </a:cubicBezTo>
                <a:cubicBezTo>
                  <a:pt x="1736" y="525"/>
                  <a:pt x="1736" y="525"/>
                  <a:pt x="1736" y="525"/>
                </a:cubicBezTo>
                <a:cubicBezTo>
                  <a:pt x="1656" y="534"/>
                  <a:pt x="1656" y="534"/>
                  <a:pt x="1656" y="534"/>
                </a:cubicBezTo>
                <a:cubicBezTo>
                  <a:pt x="1540" y="561"/>
                  <a:pt x="1540" y="561"/>
                  <a:pt x="1540" y="561"/>
                </a:cubicBezTo>
                <a:cubicBezTo>
                  <a:pt x="1372" y="588"/>
                  <a:pt x="1372" y="588"/>
                  <a:pt x="1372" y="588"/>
                </a:cubicBezTo>
                <a:cubicBezTo>
                  <a:pt x="1211" y="614"/>
                  <a:pt x="1211" y="614"/>
                  <a:pt x="1211" y="614"/>
                </a:cubicBezTo>
                <a:cubicBezTo>
                  <a:pt x="1185" y="614"/>
                  <a:pt x="1185" y="614"/>
                  <a:pt x="1185" y="614"/>
                </a:cubicBezTo>
                <a:cubicBezTo>
                  <a:pt x="1131" y="632"/>
                  <a:pt x="1069" y="606"/>
                  <a:pt x="1042" y="570"/>
                </a:cubicBezTo>
                <a:cubicBezTo>
                  <a:pt x="1024" y="552"/>
                  <a:pt x="1015" y="525"/>
                  <a:pt x="1006" y="508"/>
                </a:cubicBezTo>
                <a:cubicBezTo>
                  <a:pt x="998" y="481"/>
                  <a:pt x="1006" y="454"/>
                  <a:pt x="1006" y="427"/>
                </a:cubicBezTo>
                <a:cubicBezTo>
                  <a:pt x="1015" y="409"/>
                  <a:pt x="1024" y="401"/>
                  <a:pt x="1024" y="392"/>
                </a:cubicBezTo>
                <a:cubicBezTo>
                  <a:pt x="1042" y="365"/>
                  <a:pt x="1060" y="356"/>
                  <a:pt x="1078" y="338"/>
                </a:cubicBezTo>
                <a:cubicBezTo>
                  <a:pt x="1095" y="329"/>
                  <a:pt x="1104" y="329"/>
                  <a:pt x="1131" y="321"/>
                </a:cubicBezTo>
                <a:lnTo>
                  <a:pt x="1682" y="222"/>
                </a:lnTo>
                <a:close/>
                <a:moveTo>
                  <a:pt x="2760" y="1363"/>
                </a:moveTo>
                <a:lnTo>
                  <a:pt x="2760" y="1363"/>
                </a:lnTo>
                <a:cubicBezTo>
                  <a:pt x="2698" y="1345"/>
                  <a:pt x="2698" y="1345"/>
                  <a:pt x="2698" y="1345"/>
                </a:cubicBezTo>
                <a:cubicBezTo>
                  <a:pt x="2751" y="1318"/>
                  <a:pt x="2787" y="1265"/>
                  <a:pt x="2814" y="1203"/>
                </a:cubicBezTo>
                <a:cubicBezTo>
                  <a:pt x="2876" y="1434"/>
                  <a:pt x="2876" y="1434"/>
                  <a:pt x="2876" y="1434"/>
                </a:cubicBezTo>
                <a:cubicBezTo>
                  <a:pt x="2840" y="1398"/>
                  <a:pt x="2805" y="1381"/>
                  <a:pt x="2760" y="13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5">
            <a:extLst>
              <a:ext uri="{FF2B5EF4-FFF2-40B4-BE49-F238E27FC236}">
                <a16:creationId xmlns:a16="http://schemas.microsoft.com/office/drawing/2014/main" id="{EECB3D9D-EB36-7C4A-A3DE-6647880E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941" y="7306581"/>
            <a:ext cx="1871084" cy="2355645"/>
          </a:xfrm>
          <a:custGeom>
            <a:avLst/>
            <a:gdLst>
              <a:gd name="T0" fmla="*/ 609406 w 1720"/>
              <a:gd name="T1" fmla="*/ 609247 h 2166"/>
              <a:gd name="T2" fmla="*/ 609406 w 1720"/>
              <a:gd name="T3" fmla="*/ 609247 h 2166"/>
              <a:gd name="T4" fmla="*/ 455345 w 1720"/>
              <a:gd name="T5" fmla="*/ 54339 h 2166"/>
              <a:gd name="T6" fmla="*/ 375435 w 1720"/>
              <a:gd name="T7" fmla="*/ 9716 h 2166"/>
              <a:gd name="T8" fmla="*/ 48234 w 1720"/>
              <a:gd name="T9" fmla="*/ 102561 h 2166"/>
              <a:gd name="T10" fmla="*/ 9719 w 1720"/>
              <a:gd name="T11" fmla="*/ 131350 h 2166"/>
              <a:gd name="T12" fmla="*/ 3240 w 1720"/>
              <a:gd name="T13" fmla="*/ 179571 h 2166"/>
              <a:gd name="T14" fmla="*/ 157301 w 1720"/>
              <a:gd name="T15" fmla="*/ 734119 h 2166"/>
              <a:gd name="T16" fmla="*/ 186097 w 1720"/>
              <a:gd name="T17" fmla="*/ 772625 h 2166"/>
              <a:gd name="T18" fmla="*/ 218134 w 1720"/>
              <a:gd name="T19" fmla="*/ 779102 h 2166"/>
              <a:gd name="T20" fmla="*/ 234332 w 1720"/>
              <a:gd name="T21" fmla="*/ 775863 h 2166"/>
              <a:gd name="T22" fmla="*/ 564412 w 1720"/>
              <a:gd name="T23" fmla="*/ 685898 h 2166"/>
              <a:gd name="T24" fmla="*/ 609406 w 1720"/>
              <a:gd name="T25" fmla="*/ 609247 h 2166"/>
              <a:gd name="T26" fmla="*/ 551453 w 1720"/>
              <a:gd name="T27" fmla="*/ 634797 h 2166"/>
              <a:gd name="T28" fmla="*/ 551453 w 1720"/>
              <a:gd name="T29" fmla="*/ 634797 h 2166"/>
              <a:gd name="T30" fmla="*/ 221373 w 1720"/>
              <a:gd name="T31" fmla="*/ 727642 h 2166"/>
              <a:gd name="T32" fmla="*/ 205175 w 1720"/>
              <a:gd name="T33" fmla="*/ 718285 h 2166"/>
              <a:gd name="T34" fmla="*/ 51474 w 1720"/>
              <a:gd name="T35" fmla="*/ 166616 h 2166"/>
              <a:gd name="T36" fmla="*/ 54713 w 1720"/>
              <a:gd name="T37" fmla="*/ 157260 h 2166"/>
              <a:gd name="T38" fmla="*/ 60833 w 1720"/>
              <a:gd name="T39" fmla="*/ 150782 h 2166"/>
              <a:gd name="T40" fmla="*/ 391273 w 1720"/>
              <a:gd name="T41" fmla="*/ 57578 h 2166"/>
              <a:gd name="T42" fmla="*/ 394512 w 1720"/>
              <a:gd name="T43" fmla="*/ 57578 h 2166"/>
              <a:gd name="T44" fmla="*/ 404231 w 1720"/>
              <a:gd name="T45" fmla="*/ 67294 h 2166"/>
              <a:gd name="T46" fmla="*/ 557932 w 1720"/>
              <a:gd name="T47" fmla="*/ 621842 h 2166"/>
              <a:gd name="T48" fmla="*/ 551453 w 1720"/>
              <a:gd name="T49" fmla="*/ 634797 h 21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0" h="2166">
                <a:moveTo>
                  <a:pt x="1693" y="1693"/>
                </a:moveTo>
                <a:lnTo>
                  <a:pt x="1693" y="1693"/>
                </a:lnTo>
                <a:cubicBezTo>
                  <a:pt x="1265" y="151"/>
                  <a:pt x="1265" y="151"/>
                  <a:pt x="1265" y="151"/>
                </a:cubicBezTo>
                <a:cubicBezTo>
                  <a:pt x="1238" y="53"/>
                  <a:pt x="1140" y="0"/>
                  <a:pt x="1043" y="27"/>
                </a:cubicBezTo>
                <a:cubicBezTo>
                  <a:pt x="134" y="285"/>
                  <a:pt x="134" y="285"/>
                  <a:pt x="134" y="285"/>
                </a:cubicBezTo>
                <a:cubicBezTo>
                  <a:pt x="89" y="294"/>
                  <a:pt x="45" y="321"/>
                  <a:pt x="27" y="365"/>
                </a:cubicBezTo>
                <a:cubicBezTo>
                  <a:pt x="0" y="401"/>
                  <a:pt x="0" y="454"/>
                  <a:pt x="9" y="499"/>
                </a:cubicBezTo>
                <a:cubicBezTo>
                  <a:pt x="437" y="2040"/>
                  <a:pt x="437" y="2040"/>
                  <a:pt x="437" y="2040"/>
                </a:cubicBezTo>
                <a:cubicBezTo>
                  <a:pt x="446" y="2085"/>
                  <a:pt x="481" y="2120"/>
                  <a:pt x="517" y="2147"/>
                </a:cubicBezTo>
                <a:cubicBezTo>
                  <a:pt x="544" y="2156"/>
                  <a:pt x="579" y="2165"/>
                  <a:pt x="606" y="2165"/>
                </a:cubicBezTo>
                <a:cubicBezTo>
                  <a:pt x="624" y="2165"/>
                  <a:pt x="642" y="2165"/>
                  <a:pt x="651" y="2156"/>
                </a:cubicBezTo>
                <a:cubicBezTo>
                  <a:pt x="1568" y="1906"/>
                  <a:pt x="1568" y="1906"/>
                  <a:pt x="1568" y="1906"/>
                </a:cubicBezTo>
                <a:cubicBezTo>
                  <a:pt x="1657" y="1880"/>
                  <a:pt x="1719" y="1782"/>
                  <a:pt x="1693" y="1693"/>
                </a:cubicBezTo>
                <a:close/>
                <a:moveTo>
                  <a:pt x="1532" y="1764"/>
                </a:moveTo>
                <a:lnTo>
                  <a:pt x="1532" y="1764"/>
                </a:lnTo>
                <a:cubicBezTo>
                  <a:pt x="615" y="2022"/>
                  <a:pt x="615" y="2022"/>
                  <a:pt x="615" y="2022"/>
                </a:cubicBezTo>
                <a:cubicBezTo>
                  <a:pt x="597" y="2031"/>
                  <a:pt x="579" y="2013"/>
                  <a:pt x="570" y="1996"/>
                </a:cubicBezTo>
                <a:cubicBezTo>
                  <a:pt x="143" y="463"/>
                  <a:pt x="143" y="463"/>
                  <a:pt x="143" y="463"/>
                </a:cubicBezTo>
                <a:cubicBezTo>
                  <a:pt x="143" y="445"/>
                  <a:pt x="143" y="437"/>
                  <a:pt x="152" y="437"/>
                </a:cubicBezTo>
                <a:cubicBezTo>
                  <a:pt x="152" y="428"/>
                  <a:pt x="161" y="419"/>
                  <a:pt x="169" y="419"/>
                </a:cubicBezTo>
                <a:cubicBezTo>
                  <a:pt x="1087" y="160"/>
                  <a:pt x="1087" y="160"/>
                  <a:pt x="1087" y="160"/>
                </a:cubicBezTo>
                <a:cubicBezTo>
                  <a:pt x="1087" y="160"/>
                  <a:pt x="1087" y="160"/>
                  <a:pt x="1096" y="160"/>
                </a:cubicBezTo>
                <a:cubicBezTo>
                  <a:pt x="1105" y="160"/>
                  <a:pt x="1123" y="169"/>
                  <a:pt x="1123" y="187"/>
                </a:cubicBezTo>
                <a:cubicBezTo>
                  <a:pt x="1550" y="1728"/>
                  <a:pt x="1550" y="1728"/>
                  <a:pt x="1550" y="1728"/>
                </a:cubicBezTo>
                <a:cubicBezTo>
                  <a:pt x="1559" y="1746"/>
                  <a:pt x="1550" y="1764"/>
                  <a:pt x="1532" y="17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6">
            <a:extLst>
              <a:ext uri="{FF2B5EF4-FFF2-40B4-BE49-F238E27FC236}">
                <a16:creationId xmlns:a16="http://schemas.microsoft.com/office/drawing/2014/main" id="{D3A520A7-5738-B549-861A-E69065AE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949" y="7316176"/>
            <a:ext cx="1851893" cy="2336454"/>
          </a:xfrm>
          <a:custGeom>
            <a:avLst/>
            <a:gdLst>
              <a:gd name="T0" fmla="*/ 603054 w 1702"/>
              <a:gd name="T1" fmla="*/ 124893 h 2148"/>
              <a:gd name="T2" fmla="*/ 603054 w 1702"/>
              <a:gd name="T3" fmla="*/ 124893 h 2148"/>
              <a:gd name="T4" fmla="*/ 564531 w 1702"/>
              <a:gd name="T5" fmla="*/ 96099 h 2148"/>
              <a:gd name="T6" fmla="*/ 237261 w 1702"/>
              <a:gd name="T7" fmla="*/ 3239 h 2148"/>
              <a:gd name="T8" fmla="*/ 189017 w 1702"/>
              <a:gd name="T9" fmla="*/ 9718 h 2148"/>
              <a:gd name="T10" fmla="*/ 156974 w 1702"/>
              <a:gd name="T11" fmla="*/ 48230 h 2148"/>
              <a:gd name="T12" fmla="*/ 3240 w 1702"/>
              <a:gd name="T13" fmla="*/ 602869 h 2148"/>
              <a:gd name="T14" fmla="*/ 9721 w 1702"/>
              <a:gd name="T15" fmla="*/ 650739 h 2148"/>
              <a:gd name="T16" fmla="*/ 47884 w 1702"/>
              <a:gd name="T17" fmla="*/ 679532 h 2148"/>
              <a:gd name="T18" fmla="*/ 378394 w 1702"/>
              <a:gd name="T19" fmla="*/ 769513 h 2148"/>
              <a:gd name="T20" fmla="*/ 394595 w 1702"/>
              <a:gd name="T21" fmla="*/ 772752 h 2148"/>
              <a:gd name="T22" fmla="*/ 455441 w 1702"/>
              <a:gd name="T23" fmla="*/ 727762 h 2148"/>
              <a:gd name="T24" fmla="*/ 609535 w 1702"/>
              <a:gd name="T25" fmla="*/ 173122 h 2148"/>
              <a:gd name="T26" fmla="*/ 603054 w 1702"/>
              <a:gd name="T27" fmla="*/ 124893 h 2148"/>
              <a:gd name="T28" fmla="*/ 391355 w 1702"/>
              <a:gd name="T29" fmla="*/ 721283 h 2148"/>
              <a:gd name="T30" fmla="*/ 391355 w 1702"/>
              <a:gd name="T31" fmla="*/ 721283 h 2148"/>
              <a:gd name="T32" fmla="*/ 60845 w 1702"/>
              <a:gd name="T33" fmla="*/ 628423 h 2148"/>
              <a:gd name="T34" fmla="*/ 54365 w 1702"/>
              <a:gd name="T35" fmla="*/ 625184 h 2148"/>
              <a:gd name="T36" fmla="*/ 54365 w 1702"/>
              <a:gd name="T37" fmla="*/ 615466 h 2148"/>
              <a:gd name="T38" fmla="*/ 208459 w 1702"/>
              <a:gd name="T39" fmla="*/ 60827 h 2148"/>
              <a:gd name="T40" fmla="*/ 211699 w 1702"/>
              <a:gd name="T41" fmla="*/ 54348 h 2148"/>
              <a:gd name="T42" fmla="*/ 218180 w 1702"/>
              <a:gd name="T43" fmla="*/ 51109 h 2148"/>
              <a:gd name="T44" fmla="*/ 221060 w 1702"/>
              <a:gd name="T45" fmla="*/ 51109 h 2148"/>
              <a:gd name="T46" fmla="*/ 551570 w 1702"/>
              <a:gd name="T47" fmla="*/ 144329 h 2148"/>
              <a:gd name="T48" fmla="*/ 558050 w 1702"/>
              <a:gd name="T49" fmla="*/ 150807 h 2148"/>
              <a:gd name="T50" fmla="*/ 561290 w 1702"/>
              <a:gd name="T51" fmla="*/ 160165 h 2148"/>
              <a:gd name="T52" fmla="*/ 407197 w 1702"/>
              <a:gd name="T53" fmla="*/ 711565 h 2148"/>
              <a:gd name="T54" fmla="*/ 391355 w 1702"/>
              <a:gd name="T55" fmla="*/ 721283 h 214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702" h="2148">
                <a:moveTo>
                  <a:pt x="1675" y="347"/>
                </a:moveTo>
                <a:lnTo>
                  <a:pt x="1675" y="347"/>
                </a:lnTo>
                <a:cubicBezTo>
                  <a:pt x="1657" y="303"/>
                  <a:pt x="1612" y="276"/>
                  <a:pt x="1568" y="267"/>
                </a:cubicBezTo>
                <a:cubicBezTo>
                  <a:pt x="659" y="9"/>
                  <a:pt x="659" y="9"/>
                  <a:pt x="659" y="9"/>
                </a:cubicBezTo>
                <a:cubicBezTo>
                  <a:pt x="606" y="0"/>
                  <a:pt x="561" y="0"/>
                  <a:pt x="525" y="27"/>
                </a:cubicBezTo>
                <a:cubicBezTo>
                  <a:pt x="481" y="53"/>
                  <a:pt x="454" y="89"/>
                  <a:pt x="436" y="134"/>
                </a:cubicBezTo>
                <a:cubicBezTo>
                  <a:pt x="9" y="1675"/>
                  <a:pt x="9" y="1675"/>
                  <a:pt x="9" y="1675"/>
                </a:cubicBezTo>
                <a:cubicBezTo>
                  <a:pt x="0" y="1719"/>
                  <a:pt x="9" y="1764"/>
                  <a:pt x="27" y="1808"/>
                </a:cubicBezTo>
                <a:cubicBezTo>
                  <a:pt x="53" y="1844"/>
                  <a:pt x="89" y="1871"/>
                  <a:pt x="133" y="1888"/>
                </a:cubicBezTo>
                <a:cubicBezTo>
                  <a:pt x="1051" y="2138"/>
                  <a:pt x="1051" y="2138"/>
                  <a:pt x="1051" y="2138"/>
                </a:cubicBezTo>
                <a:cubicBezTo>
                  <a:pt x="1069" y="2147"/>
                  <a:pt x="1078" y="2147"/>
                  <a:pt x="1096" y="2147"/>
                </a:cubicBezTo>
                <a:cubicBezTo>
                  <a:pt x="1176" y="2147"/>
                  <a:pt x="1247" y="2093"/>
                  <a:pt x="1265" y="2022"/>
                </a:cubicBezTo>
                <a:cubicBezTo>
                  <a:pt x="1693" y="481"/>
                  <a:pt x="1693" y="481"/>
                  <a:pt x="1693" y="481"/>
                </a:cubicBezTo>
                <a:cubicBezTo>
                  <a:pt x="1701" y="436"/>
                  <a:pt x="1701" y="383"/>
                  <a:pt x="1675" y="347"/>
                </a:cubicBezTo>
                <a:close/>
                <a:moveTo>
                  <a:pt x="1087" y="2004"/>
                </a:moveTo>
                <a:lnTo>
                  <a:pt x="1087" y="2004"/>
                </a:lnTo>
                <a:cubicBezTo>
                  <a:pt x="169" y="1746"/>
                  <a:pt x="169" y="1746"/>
                  <a:pt x="169" y="1746"/>
                </a:cubicBezTo>
                <a:cubicBezTo>
                  <a:pt x="160" y="1746"/>
                  <a:pt x="151" y="1737"/>
                  <a:pt x="151" y="1737"/>
                </a:cubicBezTo>
                <a:cubicBezTo>
                  <a:pt x="151" y="1728"/>
                  <a:pt x="142" y="1719"/>
                  <a:pt x="151" y="1710"/>
                </a:cubicBezTo>
                <a:cubicBezTo>
                  <a:pt x="579" y="169"/>
                  <a:pt x="579" y="169"/>
                  <a:pt x="579" y="169"/>
                </a:cubicBezTo>
                <a:cubicBezTo>
                  <a:pt x="579" y="160"/>
                  <a:pt x="588" y="151"/>
                  <a:pt x="588" y="151"/>
                </a:cubicBezTo>
                <a:cubicBezTo>
                  <a:pt x="597" y="151"/>
                  <a:pt x="597" y="142"/>
                  <a:pt x="606" y="142"/>
                </a:cubicBezTo>
                <a:cubicBezTo>
                  <a:pt x="614" y="142"/>
                  <a:pt x="614" y="142"/>
                  <a:pt x="614" y="142"/>
                </a:cubicBezTo>
                <a:cubicBezTo>
                  <a:pt x="1532" y="401"/>
                  <a:pt x="1532" y="401"/>
                  <a:pt x="1532" y="401"/>
                </a:cubicBezTo>
                <a:cubicBezTo>
                  <a:pt x="1541" y="401"/>
                  <a:pt x="1550" y="410"/>
                  <a:pt x="1550" y="419"/>
                </a:cubicBezTo>
                <a:cubicBezTo>
                  <a:pt x="1559" y="419"/>
                  <a:pt x="1559" y="428"/>
                  <a:pt x="1559" y="445"/>
                </a:cubicBezTo>
                <a:cubicBezTo>
                  <a:pt x="1131" y="1977"/>
                  <a:pt x="1131" y="1977"/>
                  <a:pt x="1131" y="1977"/>
                </a:cubicBezTo>
                <a:cubicBezTo>
                  <a:pt x="1122" y="1995"/>
                  <a:pt x="1104" y="2013"/>
                  <a:pt x="1087" y="20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7">
            <a:extLst>
              <a:ext uri="{FF2B5EF4-FFF2-40B4-BE49-F238E27FC236}">
                <a16:creationId xmlns:a16="http://schemas.microsoft.com/office/drawing/2014/main" id="{482EE8E1-5A90-F746-964F-566773053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14" y="6745254"/>
            <a:ext cx="940339" cy="1074674"/>
          </a:xfrm>
          <a:custGeom>
            <a:avLst/>
            <a:gdLst>
              <a:gd name="T0" fmla="*/ 157194 w 865"/>
              <a:gd name="T1" fmla="*/ 355240 h 989"/>
              <a:gd name="T2" fmla="*/ 157194 w 865"/>
              <a:gd name="T3" fmla="*/ 355240 h 989"/>
              <a:gd name="T4" fmla="*/ 310790 w 865"/>
              <a:gd name="T5" fmla="*/ 201710 h 989"/>
              <a:gd name="T6" fmla="*/ 310790 w 865"/>
              <a:gd name="T7" fmla="*/ 156766 h 989"/>
              <a:gd name="T8" fmla="*/ 157194 w 865"/>
              <a:gd name="T9" fmla="*/ 0 h 989"/>
              <a:gd name="T10" fmla="*/ 0 w 865"/>
              <a:gd name="T11" fmla="*/ 156766 h 989"/>
              <a:gd name="T12" fmla="*/ 0 w 865"/>
              <a:gd name="T13" fmla="*/ 201710 h 989"/>
              <a:gd name="T14" fmla="*/ 157194 w 865"/>
              <a:gd name="T15" fmla="*/ 355240 h 989"/>
              <a:gd name="T16" fmla="*/ 44964 w 865"/>
              <a:gd name="T17" fmla="*/ 156766 h 989"/>
              <a:gd name="T18" fmla="*/ 44964 w 865"/>
              <a:gd name="T19" fmla="*/ 156766 h 989"/>
              <a:gd name="T20" fmla="*/ 157194 w 865"/>
              <a:gd name="T21" fmla="*/ 44944 h 989"/>
              <a:gd name="T22" fmla="*/ 265826 w 865"/>
              <a:gd name="T23" fmla="*/ 156766 h 989"/>
              <a:gd name="T24" fmla="*/ 265826 w 865"/>
              <a:gd name="T25" fmla="*/ 201710 h 989"/>
              <a:gd name="T26" fmla="*/ 157194 w 865"/>
              <a:gd name="T27" fmla="*/ 310296 h 989"/>
              <a:gd name="T28" fmla="*/ 44964 w 865"/>
              <a:gd name="T29" fmla="*/ 201710 h 989"/>
              <a:gd name="T30" fmla="*/ 44964 w 865"/>
              <a:gd name="T31" fmla="*/ 156766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65" h="989">
                <a:moveTo>
                  <a:pt x="437" y="988"/>
                </a:moveTo>
                <a:lnTo>
                  <a:pt x="437" y="988"/>
                </a:lnTo>
                <a:cubicBezTo>
                  <a:pt x="668" y="988"/>
                  <a:pt x="864" y="792"/>
                  <a:pt x="864" y="561"/>
                </a:cubicBezTo>
                <a:cubicBezTo>
                  <a:pt x="864" y="436"/>
                  <a:pt x="864" y="436"/>
                  <a:pt x="864" y="436"/>
                </a:cubicBezTo>
                <a:cubicBezTo>
                  <a:pt x="864" y="195"/>
                  <a:pt x="668" y="0"/>
                  <a:pt x="437" y="0"/>
                </a:cubicBezTo>
                <a:cubicBezTo>
                  <a:pt x="196" y="0"/>
                  <a:pt x="0" y="195"/>
                  <a:pt x="0" y="436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792"/>
                  <a:pt x="196" y="988"/>
                  <a:pt x="437" y="988"/>
                </a:cubicBezTo>
                <a:close/>
                <a:moveTo>
                  <a:pt x="125" y="436"/>
                </a:moveTo>
                <a:lnTo>
                  <a:pt x="125" y="436"/>
                </a:lnTo>
                <a:cubicBezTo>
                  <a:pt x="125" y="267"/>
                  <a:pt x="267" y="125"/>
                  <a:pt x="437" y="125"/>
                </a:cubicBezTo>
                <a:cubicBezTo>
                  <a:pt x="606" y="125"/>
                  <a:pt x="739" y="267"/>
                  <a:pt x="739" y="436"/>
                </a:cubicBezTo>
                <a:cubicBezTo>
                  <a:pt x="739" y="561"/>
                  <a:pt x="739" y="561"/>
                  <a:pt x="739" y="561"/>
                </a:cubicBezTo>
                <a:cubicBezTo>
                  <a:pt x="739" y="730"/>
                  <a:pt x="606" y="863"/>
                  <a:pt x="437" y="863"/>
                </a:cubicBezTo>
                <a:cubicBezTo>
                  <a:pt x="267" y="863"/>
                  <a:pt x="125" y="730"/>
                  <a:pt x="125" y="561"/>
                </a:cubicBezTo>
                <a:lnTo>
                  <a:pt x="125" y="43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8">
            <a:extLst>
              <a:ext uri="{FF2B5EF4-FFF2-40B4-BE49-F238E27FC236}">
                <a16:creationId xmlns:a16="http://schemas.microsoft.com/office/drawing/2014/main" id="{28AA7A8E-052B-D146-BDAF-880F86E5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829" y="7911085"/>
            <a:ext cx="1823107" cy="892363"/>
          </a:xfrm>
          <a:custGeom>
            <a:avLst/>
            <a:gdLst>
              <a:gd name="T0" fmla="*/ 567616 w 1676"/>
              <a:gd name="T1" fmla="*/ 80203 h 821"/>
              <a:gd name="T2" fmla="*/ 567616 w 1676"/>
              <a:gd name="T3" fmla="*/ 80203 h 821"/>
              <a:gd name="T4" fmla="*/ 423283 w 1676"/>
              <a:gd name="T5" fmla="*/ 6474 h 821"/>
              <a:gd name="T6" fmla="*/ 394488 w 1676"/>
              <a:gd name="T7" fmla="*/ 0 h 821"/>
              <a:gd name="T8" fmla="*/ 208402 w 1676"/>
              <a:gd name="T9" fmla="*/ 0 h 821"/>
              <a:gd name="T10" fmla="*/ 179607 w 1676"/>
              <a:gd name="T11" fmla="*/ 6474 h 821"/>
              <a:gd name="T12" fmla="*/ 35274 w 1676"/>
              <a:gd name="T13" fmla="*/ 80203 h 821"/>
              <a:gd name="T14" fmla="*/ 0 w 1676"/>
              <a:gd name="T15" fmla="*/ 137747 h 821"/>
              <a:gd name="T16" fmla="*/ 0 w 1676"/>
              <a:gd name="T17" fmla="*/ 230897 h 821"/>
              <a:gd name="T18" fmla="*/ 64068 w 1676"/>
              <a:gd name="T19" fmla="*/ 294915 h 821"/>
              <a:gd name="T20" fmla="*/ 535582 w 1676"/>
              <a:gd name="T21" fmla="*/ 294915 h 821"/>
              <a:gd name="T22" fmla="*/ 602890 w 1676"/>
              <a:gd name="T23" fmla="*/ 230897 h 821"/>
              <a:gd name="T24" fmla="*/ 602890 w 1676"/>
              <a:gd name="T25" fmla="*/ 137747 h 821"/>
              <a:gd name="T26" fmla="*/ 567616 w 1676"/>
              <a:gd name="T27" fmla="*/ 80203 h 821"/>
              <a:gd name="T28" fmla="*/ 557898 w 1676"/>
              <a:gd name="T29" fmla="*/ 230897 h 821"/>
              <a:gd name="T30" fmla="*/ 557898 w 1676"/>
              <a:gd name="T31" fmla="*/ 230897 h 821"/>
              <a:gd name="T32" fmla="*/ 535582 w 1676"/>
              <a:gd name="T33" fmla="*/ 249959 h 821"/>
              <a:gd name="T34" fmla="*/ 64068 w 1676"/>
              <a:gd name="T35" fmla="*/ 249959 h 821"/>
              <a:gd name="T36" fmla="*/ 44992 w 1676"/>
              <a:gd name="T37" fmla="*/ 230897 h 821"/>
              <a:gd name="T38" fmla="*/ 44992 w 1676"/>
              <a:gd name="T39" fmla="*/ 137747 h 821"/>
              <a:gd name="T40" fmla="*/ 54350 w 1676"/>
              <a:gd name="T41" fmla="*/ 118685 h 821"/>
              <a:gd name="T42" fmla="*/ 199044 w 1676"/>
              <a:gd name="T43" fmla="*/ 48193 h 821"/>
              <a:gd name="T44" fmla="*/ 208402 w 1676"/>
              <a:gd name="T45" fmla="*/ 44957 h 821"/>
              <a:gd name="T46" fmla="*/ 394488 w 1676"/>
              <a:gd name="T47" fmla="*/ 44957 h 821"/>
              <a:gd name="T48" fmla="*/ 404206 w 1676"/>
              <a:gd name="T49" fmla="*/ 48193 h 821"/>
              <a:gd name="T50" fmla="*/ 545301 w 1676"/>
              <a:gd name="T51" fmla="*/ 118685 h 821"/>
              <a:gd name="T52" fmla="*/ 557898 w 1676"/>
              <a:gd name="T53" fmla="*/ 137747 h 821"/>
              <a:gd name="T54" fmla="*/ 557898 w 1676"/>
              <a:gd name="T55" fmla="*/ 230897 h 82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76" h="821">
                <a:moveTo>
                  <a:pt x="1577" y="223"/>
                </a:moveTo>
                <a:lnTo>
                  <a:pt x="1577" y="223"/>
                </a:lnTo>
                <a:cubicBezTo>
                  <a:pt x="1176" y="18"/>
                  <a:pt x="1176" y="18"/>
                  <a:pt x="1176" y="18"/>
                </a:cubicBezTo>
                <a:cubicBezTo>
                  <a:pt x="1149" y="9"/>
                  <a:pt x="1123" y="0"/>
                  <a:pt x="1096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53" y="0"/>
                  <a:pt x="517" y="9"/>
                  <a:pt x="499" y="18"/>
                </a:cubicBezTo>
                <a:cubicBezTo>
                  <a:pt x="98" y="223"/>
                  <a:pt x="98" y="223"/>
                  <a:pt x="98" y="223"/>
                </a:cubicBezTo>
                <a:cubicBezTo>
                  <a:pt x="36" y="259"/>
                  <a:pt x="0" y="321"/>
                  <a:pt x="0" y="383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740"/>
                  <a:pt x="80" y="820"/>
                  <a:pt x="178" y="820"/>
                </a:cubicBezTo>
                <a:cubicBezTo>
                  <a:pt x="1488" y="820"/>
                  <a:pt x="1488" y="820"/>
                  <a:pt x="1488" y="820"/>
                </a:cubicBezTo>
                <a:cubicBezTo>
                  <a:pt x="1595" y="820"/>
                  <a:pt x="1675" y="740"/>
                  <a:pt x="1675" y="642"/>
                </a:cubicBezTo>
                <a:cubicBezTo>
                  <a:pt x="1675" y="383"/>
                  <a:pt x="1675" y="383"/>
                  <a:pt x="1675" y="383"/>
                </a:cubicBezTo>
                <a:cubicBezTo>
                  <a:pt x="1675" y="321"/>
                  <a:pt x="1630" y="259"/>
                  <a:pt x="1577" y="223"/>
                </a:cubicBezTo>
                <a:close/>
                <a:moveTo>
                  <a:pt x="1550" y="642"/>
                </a:moveTo>
                <a:lnTo>
                  <a:pt x="1550" y="642"/>
                </a:lnTo>
                <a:cubicBezTo>
                  <a:pt x="1550" y="668"/>
                  <a:pt x="1523" y="695"/>
                  <a:pt x="1488" y="695"/>
                </a:cubicBezTo>
                <a:cubicBezTo>
                  <a:pt x="178" y="695"/>
                  <a:pt x="178" y="695"/>
                  <a:pt x="178" y="695"/>
                </a:cubicBezTo>
                <a:cubicBezTo>
                  <a:pt x="143" y="695"/>
                  <a:pt x="125" y="668"/>
                  <a:pt x="125" y="642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25" y="365"/>
                  <a:pt x="134" y="348"/>
                  <a:pt x="151" y="330"/>
                </a:cubicBezTo>
                <a:cubicBezTo>
                  <a:pt x="553" y="134"/>
                  <a:pt x="553" y="134"/>
                  <a:pt x="553" y="134"/>
                </a:cubicBezTo>
                <a:cubicBezTo>
                  <a:pt x="561" y="125"/>
                  <a:pt x="570" y="125"/>
                  <a:pt x="579" y="125"/>
                </a:cubicBezTo>
                <a:cubicBezTo>
                  <a:pt x="1096" y="125"/>
                  <a:pt x="1096" y="125"/>
                  <a:pt x="1096" y="125"/>
                </a:cubicBezTo>
                <a:cubicBezTo>
                  <a:pt x="1105" y="125"/>
                  <a:pt x="1114" y="125"/>
                  <a:pt x="1123" y="134"/>
                </a:cubicBezTo>
                <a:cubicBezTo>
                  <a:pt x="1515" y="330"/>
                  <a:pt x="1515" y="330"/>
                  <a:pt x="1515" y="330"/>
                </a:cubicBezTo>
                <a:cubicBezTo>
                  <a:pt x="1541" y="348"/>
                  <a:pt x="1550" y="365"/>
                  <a:pt x="1550" y="383"/>
                </a:cubicBezTo>
                <a:lnTo>
                  <a:pt x="1550" y="64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9">
            <a:extLst>
              <a:ext uri="{FF2B5EF4-FFF2-40B4-BE49-F238E27FC236}">
                <a16:creationId xmlns:a16="http://schemas.microsoft.com/office/drawing/2014/main" id="{D9B5B7B6-7F04-5741-90D0-9429D918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560" y="6745254"/>
            <a:ext cx="940339" cy="1074674"/>
          </a:xfrm>
          <a:custGeom>
            <a:avLst/>
            <a:gdLst>
              <a:gd name="T0" fmla="*/ 153597 w 865"/>
              <a:gd name="T1" fmla="*/ 355240 h 989"/>
              <a:gd name="T2" fmla="*/ 153597 w 865"/>
              <a:gd name="T3" fmla="*/ 355240 h 989"/>
              <a:gd name="T4" fmla="*/ 310790 w 865"/>
              <a:gd name="T5" fmla="*/ 201710 h 989"/>
              <a:gd name="T6" fmla="*/ 310790 w 865"/>
              <a:gd name="T7" fmla="*/ 156766 h 989"/>
              <a:gd name="T8" fmla="*/ 153597 w 865"/>
              <a:gd name="T9" fmla="*/ 0 h 989"/>
              <a:gd name="T10" fmla="*/ 0 w 865"/>
              <a:gd name="T11" fmla="*/ 156766 h 989"/>
              <a:gd name="T12" fmla="*/ 0 w 865"/>
              <a:gd name="T13" fmla="*/ 201710 h 989"/>
              <a:gd name="T14" fmla="*/ 153597 w 865"/>
              <a:gd name="T15" fmla="*/ 355240 h 989"/>
              <a:gd name="T16" fmla="*/ 44604 w 865"/>
              <a:gd name="T17" fmla="*/ 156766 h 989"/>
              <a:gd name="T18" fmla="*/ 44604 w 865"/>
              <a:gd name="T19" fmla="*/ 156766 h 989"/>
              <a:gd name="T20" fmla="*/ 153597 w 865"/>
              <a:gd name="T21" fmla="*/ 44944 h 989"/>
              <a:gd name="T22" fmla="*/ 265826 w 865"/>
              <a:gd name="T23" fmla="*/ 156766 h 989"/>
              <a:gd name="T24" fmla="*/ 265826 w 865"/>
              <a:gd name="T25" fmla="*/ 201710 h 989"/>
              <a:gd name="T26" fmla="*/ 153597 w 865"/>
              <a:gd name="T27" fmla="*/ 310296 h 989"/>
              <a:gd name="T28" fmla="*/ 44604 w 865"/>
              <a:gd name="T29" fmla="*/ 201710 h 989"/>
              <a:gd name="T30" fmla="*/ 44604 w 865"/>
              <a:gd name="T31" fmla="*/ 156766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65" h="989">
                <a:moveTo>
                  <a:pt x="427" y="988"/>
                </a:moveTo>
                <a:lnTo>
                  <a:pt x="427" y="988"/>
                </a:lnTo>
                <a:cubicBezTo>
                  <a:pt x="668" y="988"/>
                  <a:pt x="864" y="792"/>
                  <a:pt x="864" y="561"/>
                </a:cubicBezTo>
                <a:cubicBezTo>
                  <a:pt x="864" y="436"/>
                  <a:pt x="864" y="436"/>
                  <a:pt x="864" y="436"/>
                </a:cubicBezTo>
                <a:cubicBezTo>
                  <a:pt x="864" y="195"/>
                  <a:pt x="668" y="0"/>
                  <a:pt x="427" y="0"/>
                </a:cubicBezTo>
                <a:cubicBezTo>
                  <a:pt x="196" y="0"/>
                  <a:pt x="0" y="195"/>
                  <a:pt x="0" y="436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792"/>
                  <a:pt x="196" y="988"/>
                  <a:pt x="427" y="988"/>
                </a:cubicBezTo>
                <a:close/>
                <a:moveTo>
                  <a:pt x="124" y="436"/>
                </a:moveTo>
                <a:lnTo>
                  <a:pt x="124" y="436"/>
                </a:lnTo>
                <a:cubicBezTo>
                  <a:pt x="124" y="267"/>
                  <a:pt x="258" y="125"/>
                  <a:pt x="427" y="125"/>
                </a:cubicBezTo>
                <a:cubicBezTo>
                  <a:pt x="597" y="125"/>
                  <a:pt x="739" y="267"/>
                  <a:pt x="739" y="436"/>
                </a:cubicBezTo>
                <a:cubicBezTo>
                  <a:pt x="739" y="561"/>
                  <a:pt x="739" y="561"/>
                  <a:pt x="739" y="561"/>
                </a:cubicBezTo>
                <a:cubicBezTo>
                  <a:pt x="739" y="730"/>
                  <a:pt x="597" y="863"/>
                  <a:pt x="427" y="863"/>
                </a:cubicBezTo>
                <a:cubicBezTo>
                  <a:pt x="258" y="863"/>
                  <a:pt x="124" y="730"/>
                  <a:pt x="124" y="561"/>
                </a:cubicBezTo>
                <a:lnTo>
                  <a:pt x="124" y="43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0">
            <a:extLst>
              <a:ext uri="{FF2B5EF4-FFF2-40B4-BE49-F238E27FC236}">
                <a16:creationId xmlns:a16="http://schemas.microsoft.com/office/drawing/2014/main" id="{11FDB7A5-5653-824C-A717-1BACB3875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380" y="7911085"/>
            <a:ext cx="1823107" cy="892363"/>
          </a:xfrm>
          <a:custGeom>
            <a:avLst/>
            <a:gdLst>
              <a:gd name="T0" fmla="*/ 567616 w 1676"/>
              <a:gd name="T1" fmla="*/ 80203 h 821"/>
              <a:gd name="T2" fmla="*/ 567616 w 1676"/>
              <a:gd name="T3" fmla="*/ 80203 h 821"/>
              <a:gd name="T4" fmla="*/ 423283 w 1676"/>
              <a:gd name="T5" fmla="*/ 6474 h 821"/>
              <a:gd name="T6" fmla="*/ 394488 w 1676"/>
              <a:gd name="T7" fmla="*/ 0 h 821"/>
              <a:gd name="T8" fmla="*/ 208402 w 1676"/>
              <a:gd name="T9" fmla="*/ 0 h 821"/>
              <a:gd name="T10" fmla="*/ 179607 w 1676"/>
              <a:gd name="T11" fmla="*/ 6474 h 821"/>
              <a:gd name="T12" fmla="*/ 35274 w 1676"/>
              <a:gd name="T13" fmla="*/ 80203 h 821"/>
              <a:gd name="T14" fmla="*/ 0 w 1676"/>
              <a:gd name="T15" fmla="*/ 137747 h 821"/>
              <a:gd name="T16" fmla="*/ 0 w 1676"/>
              <a:gd name="T17" fmla="*/ 230897 h 821"/>
              <a:gd name="T18" fmla="*/ 67308 w 1676"/>
              <a:gd name="T19" fmla="*/ 294915 h 821"/>
              <a:gd name="T20" fmla="*/ 538822 w 1676"/>
              <a:gd name="T21" fmla="*/ 294915 h 821"/>
              <a:gd name="T22" fmla="*/ 602890 w 1676"/>
              <a:gd name="T23" fmla="*/ 230897 h 821"/>
              <a:gd name="T24" fmla="*/ 602890 w 1676"/>
              <a:gd name="T25" fmla="*/ 137747 h 821"/>
              <a:gd name="T26" fmla="*/ 567616 w 1676"/>
              <a:gd name="T27" fmla="*/ 80203 h 821"/>
              <a:gd name="T28" fmla="*/ 557898 w 1676"/>
              <a:gd name="T29" fmla="*/ 230897 h 821"/>
              <a:gd name="T30" fmla="*/ 557898 w 1676"/>
              <a:gd name="T31" fmla="*/ 230897 h 821"/>
              <a:gd name="T32" fmla="*/ 538822 w 1676"/>
              <a:gd name="T33" fmla="*/ 249959 h 821"/>
              <a:gd name="T34" fmla="*/ 67308 w 1676"/>
              <a:gd name="T35" fmla="*/ 249959 h 821"/>
              <a:gd name="T36" fmla="*/ 44992 w 1676"/>
              <a:gd name="T37" fmla="*/ 230897 h 821"/>
              <a:gd name="T38" fmla="*/ 44992 w 1676"/>
              <a:gd name="T39" fmla="*/ 137747 h 821"/>
              <a:gd name="T40" fmla="*/ 57589 w 1676"/>
              <a:gd name="T41" fmla="*/ 118685 h 821"/>
              <a:gd name="T42" fmla="*/ 198684 w 1676"/>
              <a:gd name="T43" fmla="*/ 48193 h 821"/>
              <a:gd name="T44" fmla="*/ 208402 w 1676"/>
              <a:gd name="T45" fmla="*/ 44957 h 821"/>
              <a:gd name="T46" fmla="*/ 394488 w 1676"/>
              <a:gd name="T47" fmla="*/ 44957 h 821"/>
              <a:gd name="T48" fmla="*/ 404206 w 1676"/>
              <a:gd name="T49" fmla="*/ 48193 h 821"/>
              <a:gd name="T50" fmla="*/ 548180 w 1676"/>
              <a:gd name="T51" fmla="*/ 118685 h 821"/>
              <a:gd name="T52" fmla="*/ 557898 w 1676"/>
              <a:gd name="T53" fmla="*/ 137747 h 821"/>
              <a:gd name="T54" fmla="*/ 557898 w 1676"/>
              <a:gd name="T55" fmla="*/ 230897 h 82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76" h="821">
                <a:moveTo>
                  <a:pt x="1577" y="223"/>
                </a:moveTo>
                <a:lnTo>
                  <a:pt x="1577" y="223"/>
                </a:lnTo>
                <a:cubicBezTo>
                  <a:pt x="1176" y="18"/>
                  <a:pt x="1176" y="18"/>
                  <a:pt x="1176" y="18"/>
                </a:cubicBezTo>
                <a:cubicBezTo>
                  <a:pt x="1158" y="9"/>
                  <a:pt x="1123" y="0"/>
                  <a:pt x="1096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52" y="0"/>
                  <a:pt x="526" y="9"/>
                  <a:pt x="499" y="18"/>
                </a:cubicBezTo>
                <a:cubicBezTo>
                  <a:pt x="98" y="223"/>
                  <a:pt x="98" y="223"/>
                  <a:pt x="98" y="223"/>
                </a:cubicBezTo>
                <a:cubicBezTo>
                  <a:pt x="45" y="259"/>
                  <a:pt x="0" y="321"/>
                  <a:pt x="0" y="383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740"/>
                  <a:pt x="80" y="820"/>
                  <a:pt x="187" y="820"/>
                </a:cubicBezTo>
                <a:cubicBezTo>
                  <a:pt x="1497" y="820"/>
                  <a:pt x="1497" y="820"/>
                  <a:pt x="1497" y="820"/>
                </a:cubicBezTo>
                <a:cubicBezTo>
                  <a:pt x="1595" y="820"/>
                  <a:pt x="1675" y="740"/>
                  <a:pt x="1675" y="642"/>
                </a:cubicBezTo>
                <a:cubicBezTo>
                  <a:pt x="1675" y="383"/>
                  <a:pt x="1675" y="383"/>
                  <a:pt x="1675" y="383"/>
                </a:cubicBezTo>
                <a:cubicBezTo>
                  <a:pt x="1675" y="321"/>
                  <a:pt x="1639" y="259"/>
                  <a:pt x="1577" y="223"/>
                </a:cubicBezTo>
                <a:close/>
                <a:moveTo>
                  <a:pt x="1550" y="642"/>
                </a:moveTo>
                <a:lnTo>
                  <a:pt x="1550" y="642"/>
                </a:lnTo>
                <a:cubicBezTo>
                  <a:pt x="1550" y="668"/>
                  <a:pt x="1532" y="695"/>
                  <a:pt x="1497" y="695"/>
                </a:cubicBezTo>
                <a:cubicBezTo>
                  <a:pt x="187" y="695"/>
                  <a:pt x="187" y="695"/>
                  <a:pt x="187" y="695"/>
                </a:cubicBezTo>
                <a:cubicBezTo>
                  <a:pt x="152" y="695"/>
                  <a:pt x="125" y="668"/>
                  <a:pt x="125" y="642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25" y="365"/>
                  <a:pt x="134" y="348"/>
                  <a:pt x="160" y="330"/>
                </a:cubicBezTo>
                <a:cubicBezTo>
                  <a:pt x="552" y="134"/>
                  <a:pt x="552" y="134"/>
                  <a:pt x="552" y="134"/>
                </a:cubicBezTo>
                <a:cubicBezTo>
                  <a:pt x="561" y="125"/>
                  <a:pt x="570" y="125"/>
                  <a:pt x="579" y="125"/>
                </a:cubicBezTo>
                <a:cubicBezTo>
                  <a:pt x="1096" y="125"/>
                  <a:pt x="1096" y="125"/>
                  <a:pt x="1096" y="125"/>
                </a:cubicBezTo>
                <a:cubicBezTo>
                  <a:pt x="1105" y="125"/>
                  <a:pt x="1114" y="125"/>
                  <a:pt x="1123" y="134"/>
                </a:cubicBezTo>
                <a:cubicBezTo>
                  <a:pt x="1523" y="330"/>
                  <a:pt x="1523" y="330"/>
                  <a:pt x="1523" y="330"/>
                </a:cubicBezTo>
                <a:cubicBezTo>
                  <a:pt x="1541" y="348"/>
                  <a:pt x="1550" y="365"/>
                  <a:pt x="1550" y="383"/>
                </a:cubicBezTo>
                <a:lnTo>
                  <a:pt x="1550" y="64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1">
            <a:extLst>
              <a:ext uri="{FF2B5EF4-FFF2-40B4-BE49-F238E27FC236}">
                <a16:creationId xmlns:a16="http://schemas.microsoft.com/office/drawing/2014/main" id="{19DAB81D-57C7-8148-AD6B-E89DF532E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750" y="6745254"/>
            <a:ext cx="940339" cy="1074674"/>
          </a:xfrm>
          <a:custGeom>
            <a:avLst/>
            <a:gdLst>
              <a:gd name="T0" fmla="*/ 153956 w 865"/>
              <a:gd name="T1" fmla="*/ 355240 h 989"/>
              <a:gd name="T2" fmla="*/ 153956 w 865"/>
              <a:gd name="T3" fmla="*/ 355240 h 989"/>
              <a:gd name="T4" fmla="*/ 310790 w 865"/>
              <a:gd name="T5" fmla="*/ 201710 h 989"/>
              <a:gd name="T6" fmla="*/ 310790 w 865"/>
              <a:gd name="T7" fmla="*/ 156766 h 989"/>
              <a:gd name="T8" fmla="*/ 153956 w 865"/>
              <a:gd name="T9" fmla="*/ 0 h 989"/>
              <a:gd name="T10" fmla="*/ 0 w 865"/>
              <a:gd name="T11" fmla="*/ 156766 h 989"/>
              <a:gd name="T12" fmla="*/ 0 w 865"/>
              <a:gd name="T13" fmla="*/ 201710 h 989"/>
              <a:gd name="T14" fmla="*/ 153956 w 865"/>
              <a:gd name="T15" fmla="*/ 355240 h 989"/>
              <a:gd name="T16" fmla="*/ 44964 w 865"/>
              <a:gd name="T17" fmla="*/ 156766 h 989"/>
              <a:gd name="T18" fmla="*/ 44964 w 865"/>
              <a:gd name="T19" fmla="*/ 156766 h 989"/>
              <a:gd name="T20" fmla="*/ 153956 w 865"/>
              <a:gd name="T21" fmla="*/ 44944 h 989"/>
              <a:gd name="T22" fmla="*/ 265826 w 865"/>
              <a:gd name="T23" fmla="*/ 156766 h 989"/>
              <a:gd name="T24" fmla="*/ 265826 w 865"/>
              <a:gd name="T25" fmla="*/ 201710 h 989"/>
              <a:gd name="T26" fmla="*/ 153956 w 865"/>
              <a:gd name="T27" fmla="*/ 310296 h 989"/>
              <a:gd name="T28" fmla="*/ 44964 w 865"/>
              <a:gd name="T29" fmla="*/ 201710 h 989"/>
              <a:gd name="T30" fmla="*/ 44964 w 865"/>
              <a:gd name="T31" fmla="*/ 156766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65" h="989">
                <a:moveTo>
                  <a:pt x="428" y="988"/>
                </a:moveTo>
                <a:lnTo>
                  <a:pt x="428" y="988"/>
                </a:lnTo>
                <a:cubicBezTo>
                  <a:pt x="668" y="988"/>
                  <a:pt x="864" y="792"/>
                  <a:pt x="864" y="561"/>
                </a:cubicBezTo>
                <a:cubicBezTo>
                  <a:pt x="864" y="436"/>
                  <a:pt x="864" y="436"/>
                  <a:pt x="864" y="436"/>
                </a:cubicBezTo>
                <a:cubicBezTo>
                  <a:pt x="864" y="195"/>
                  <a:pt x="668" y="0"/>
                  <a:pt x="428" y="0"/>
                </a:cubicBezTo>
                <a:cubicBezTo>
                  <a:pt x="196" y="0"/>
                  <a:pt x="0" y="195"/>
                  <a:pt x="0" y="436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792"/>
                  <a:pt x="196" y="988"/>
                  <a:pt x="428" y="988"/>
                </a:cubicBezTo>
                <a:close/>
                <a:moveTo>
                  <a:pt x="125" y="436"/>
                </a:moveTo>
                <a:lnTo>
                  <a:pt x="125" y="436"/>
                </a:lnTo>
                <a:cubicBezTo>
                  <a:pt x="125" y="267"/>
                  <a:pt x="258" y="125"/>
                  <a:pt x="428" y="125"/>
                </a:cubicBezTo>
                <a:cubicBezTo>
                  <a:pt x="597" y="125"/>
                  <a:pt x="739" y="267"/>
                  <a:pt x="739" y="436"/>
                </a:cubicBezTo>
                <a:cubicBezTo>
                  <a:pt x="739" y="561"/>
                  <a:pt x="739" y="561"/>
                  <a:pt x="739" y="561"/>
                </a:cubicBezTo>
                <a:cubicBezTo>
                  <a:pt x="739" y="730"/>
                  <a:pt x="597" y="863"/>
                  <a:pt x="428" y="863"/>
                </a:cubicBezTo>
                <a:cubicBezTo>
                  <a:pt x="258" y="863"/>
                  <a:pt x="125" y="730"/>
                  <a:pt x="125" y="561"/>
                </a:cubicBezTo>
                <a:lnTo>
                  <a:pt x="125" y="43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2">
            <a:extLst>
              <a:ext uri="{FF2B5EF4-FFF2-40B4-BE49-F238E27FC236}">
                <a16:creationId xmlns:a16="http://schemas.microsoft.com/office/drawing/2014/main" id="{9B292B47-ED1D-2540-B9A1-DF8B738A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9571" y="7911085"/>
            <a:ext cx="1823107" cy="892363"/>
          </a:xfrm>
          <a:custGeom>
            <a:avLst/>
            <a:gdLst>
              <a:gd name="T0" fmla="*/ 567616 w 1676"/>
              <a:gd name="T1" fmla="*/ 80203 h 821"/>
              <a:gd name="T2" fmla="*/ 567616 w 1676"/>
              <a:gd name="T3" fmla="*/ 80203 h 821"/>
              <a:gd name="T4" fmla="*/ 423283 w 1676"/>
              <a:gd name="T5" fmla="*/ 6474 h 821"/>
              <a:gd name="T6" fmla="*/ 394488 w 1676"/>
              <a:gd name="T7" fmla="*/ 0 h 821"/>
              <a:gd name="T8" fmla="*/ 208402 w 1676"/>
              <a:gd name="T9" fmla="*/ 0 h 821"/>
              <a:gd name="T10" fmla="*/ 179607 w 1676"/>
              <a:gd name="T11" fmla="*/ 6474 h 821"/>
              <a:gd name="T12" fmla="*/ 35274 w 1676"/>
              <a:gd name="T13" fmla="*/ 80203 h 821"/>
              <a:gd name="T14" fmla="*/ 0 w 1676"/>
              <a:gd name="T15" fmla="*/ 137747 h 821"/>
              <a:gd name="T16" fmla="*/ 0 w 1676"/>
              <a:gd name="T17" fmla="*/ 230897 h 821"/>
              <a:gd name="T18" fmla="*/ 67308 w 1676"/>
              <a:gd name="T19" fmla="*/ 294915 h 821"/>
              <a:gd name="T20" fmla="*/ 538822 w 1676"/>
              <a:gd name="T21" fmla="*/ 294915 h 821"/>
              <a:gd name="T22" fmla="*/ 602890 w 1676"/>
              <a:gd name="T23" fmla="*/ 230897 h 821"/>
              <a:gd name="T24" fmla="*/ 602890 w 1676"/>
              <a:gd name="T25" fmla="*/ 137747 h 821"/>
              <a:gd name="T26" fmla="*/ 567616 w 1676"/>
              <a:gd name="T27" fmla="*/ 80203 h 821"/>
              <a:gd name="T28" fmla="*/ 557898 w 1676"/>
              <a:gd name="T29" fmla="*/ 230897 h 821"/>
              <a:gd name="T30" fmla="*/ 557898 w 1676"/>
              <a:gd name="T31" fmla="*/ 230897 h 821"/>
              <a:gd name="T32" fmla="*/ 538822 w 1676"/>
              <a:gd name="T33" fmla="*/ 249959 h 821"/>
              <a:gd name="T34" fmla="*/ 67308 w 1676"/>
              <a:gd name="T35" fmla="*/ 249959 h 821"/>
              <a:gd name="T36" fmla="*/ 44992 w 1676"/>
              <a:gd name="T37" fmla="*/ 230897 h 821"/>
              <a:gd name="T38" fmla="*/ 44992 w 1676"/>
              <a:gd name="T39" fmla="*/ 137747 h 821"/>
              <a:gd name="T40" fmla="*/ 57589 w 1676"/>
              <a:gd name="T41" fmla="*/ 118685 h 821"/>
              <a:gd name="T42" fmla="*/ 198684 w 1676"/>
              <a:gd name="T43" fmla="*/ 48193 h 821"/>
              <a:gd name="T44" fmla="*/ 208402 w 1676"/>
              <a:gd name="T45" fmla="*/ 44957 h 821"/>
              <a:gd name="T46" fmla="*/ 394488 w 1676"/>
              <a:gd name="T47" fmla="*/ 44957 h 821"/>
              <a:gd name="T48" fmla="*/ 404206 w 1676"/>
              <a:gd name="T49" fmla="*/ 48193 h 821"/>
              <a:gd name="T50" fmla="*/ 548540 w 1676"/>
              <a:gd name="T51" fmla="*/ 118685 h 821"/>
              <a:gd name="T52" fmla="*/ 557898 w 1676"/>
              <a:gd name="T53" fmla="*/ 137747 h 821"/>
              <a:gd name="T54" fmla="*/ 557898 w 1676"/>
              <a:gd name="T55" fmla="*/ 230897 h 82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76" h="821">
                <a:moveTo>
                  <a:pt x="1577" y="223"/>
                </a:moveTo>
                <a:lnTo>
                  <a:pt x="1577" y="223"/>
                </a:lnTo>
                <a:cubicBezTo>
                  <a:pt x="1176" y="18"/>
                  <a:pt x="1176" y="18"/>
                  <a:pt x="1176" y="18"/>
                </a:cubicBezTo>
                <a:cubicBezTo>
                  <a:pt x="1158" y="9"/>
                  <a:pt x="1123" y="0"/>
                  <a:pt x="1096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52" y="0"/>
                  <a:pt x="526" y="9"/>
                  <a:pt x="499" y="18"/>
                </a:cubicBezTo>
                <a:cubicBezTo>
                  <a:pt x="98" y="223"/>
                  <a:pt x="98" y="223"/>
                  <a:pt x="98" y="223"/>
                </a:cubicBezTo>
                <a:cubicBezTo>
                  <a:pt x="45" y="259"/>
                  <a:pt x="0" y="321"/>
                  <a:pt x="0" y="383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740"/>
                  <a:pt x="80" y="820"/>
                  <a:pt x="187" y="820"/>
                </a:cubicBezTo>
                <a:cubicBezTo>
                  <a:pt x="1497" y="820"/>
                  <a:pt x="1497" y="820"/>
                  <a:pt x="1497" y="820"/>
                </a:cubicBezTo>
                <a:cubicBezTo>
                  <a:pt x="1595" y="820"/>
                  <a:pt x="1675" y="740"/>
                  <a:pt x="1675" y="642"/>
                </a:cubicBezTo>
                <a:cubicBezTo>
                  <a:pt x="1675" y="383"/>
                  <a:pt x="1675" y="383"/>
                  <a:pt x="1675" y="383"/>
                </a:cubicBezTo>
                <a:cubicBezTo>
                  <a:pt x="1675" y="321"/>
                  <a:pt x="1639" y="259"/>
                  <a:pt x="1577" y="223"/>
                </a:cubicBezTo>
                <a:close/>
                <a:moveTo>
                  <a:pt x="1550" y="642"/>
                </a:moveTo>
                <a:lnTo>
                  <a:pt x="1550" y="642"/>
                </a:lnTo>
                <a:cubicBezTo>
                  <a:pt x="1550" y="668"/>
                  <a:pt x="1524" y="695"/>
                  <a:pt x="1497" y="695"/>
                </a:cubicBezTo>
                <a:cubicBezTo>
                  <a:pt x="187" y="695"/>
                  <a:pt x="187" y="695"/>
                  <a:pt x="187" y="695"/>
                </a:cubicBezTo>
                <a:cubicBezTo>
                  <a:pt x="152" y="695"/>
                  <a:pt x="125" y="668"/>
                  <a:pt x="125" y="642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25" y="365"/>
                  <a:pt x="134" y="348"/>
                  <a:pt x="160" y="330"/>
                </a:cubicBezTo>
                <a:cubicBezTo>
                  <a:pt x="552" y="134"/>
                  <a:pt x="552" y="134"/>
                  <a:pt x="552" y="134"/>
                </a:cubicBezTo>
                <a:cubicBezTo>
                  <a:pt x="562" y="125"/>
                  <a:pt x="570" y="125"/>
                  <a:pt x="579" y="125"/>
                </a:cubicBezTo>
                <a:cubicBezTo>
                  <a:pt x="1096" y="125"/>
                  <a:pt x="1096" y="125"/>
                  <a:pt x="1096" y="125"/>
                </a:cubicBezTo>
                <a:cubicBezTo>
                  <a:pt x="1105" y="125"/>
                  <a:pt x="1114" y="125"/>
                  <a:pt x="1123" y="134"/>
                </a:cubicBezTo>
                <a:cubicBezTo>
                  <a:pt x="1524" y="330"/>
                  <a:pt x="1524" y="330"/>
                  <a:pt x="1524" y="330"/>
                </a:cubicBezTo>
                <a:cubicBezTo>
                  <a:pt x="1541" y="348"/>
                  <a:pt x="1550" y="365"/>
                  <a:pt x="1550" y="383"/>
                </a:cubicBezTo>
                <a:lnTo>
                  <a:pt x="1550" y="64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3">
            <a:extLst>
              <a:ext uri="{FF2B5EF4-FFF2-40B4-BE49-F238E27FC236}">
                <a16:creationId xmlns:a16="http://schemas.microsoft.com/office/drawing/2014/main" id="{DDD0CEE9-2075-CB4A-A5F9-47D31FB5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4505" y="6745254"/>
            <a:ext cx="940339" cy="1074674"/>
          </a:xfrm>
          <a:custGeom>
            <a:avLst/>
            <a:gdLst>
              <a:gd name="T0" fmla="*/ 157194 w 865"/>
              <a:gd name="T1" fmla="*/ 355240 h 989"/>
              <a:gd name="T2" fmla="*/ 157194 w 865"/>
              <a:gd name="T3" fmla="*/ 355240 h 989"/>
              <a:gd name="T4" fmla="*/ 310790 w 865"/>
              <a:gd name="T5" fmla="*/ 201710 h 989"/>
              <a:gd name="T6" fmla="*/ 310790 w 865"/>
              <a:gd name="T7" fmla="*/ 156766 h 989"/>
              <a:gd name="T8" fmla="*/ 157194 w 865"/>
              <a:gd name="T9" fmla="*/ 0 h 989"/>
              <a:gd name="T10" fmla="*/ 0 w 865"/>
              <a:gd name="T11" fmla="*/ 156766 h 989"/>
              <a:gd name="T12" fmla="*/ 0 w 865"/>
              <a:gd name="T13" fmla="*/ 201710 h 989"/>
              <a:gd name="T14" fmla="*/ 157194 w 865"/>
              <a:gd name="T15" fmla="*/ 355240 h 989"/>
              <a:gd name="T16" fmla="*/ 44964 w 865"/>
              <a:gd name="T17" fmla="*/ 156766 h 989"/>
              <a:gd name="T18" fmla="*/ 44964 w 865"/>
              <a:gd name="T19" fmla="*/ 156766 h 989"/>
              <a:gd name="T20" fmla="*/ 157194 w 865"/>
              <a:gd name="T21" fmla="*/ 44944 h 989"/>
              <a:gd name="T22" fmla="*/ 265826 w 865"/>
              <a:gd name="T23" fmla="*/ 156766 h 989"/>
              <a:gd name="T24" fmla="*/ 265826 w 865"/>
              <a:gd name="T25" fmla="*/ 201710 h 989"/>
              <a:gd name="T26" fmla="*/ 157194 w 865"/>
              <a:gd name="T27" fmla="*/ 310296 h 989"/>
              <a:gd name="T28" fmla="*/ 44964 w 865"/>
              <a:gd name="T29" fmla="*/ 201710 h 989"/>
              <a:gd name="T30" fmla="*/ 44964 w 865"/>
              <a:gd name="T31" fmla="*/ 156766 h 9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65" h="989">
                <a:moveTo>
                  <a:pt x="437" y="988"/>
                </a:moveTo>
                <a:lnTo>
                  <a:pt x="437" y="988"/>
                </a:lnTo>
                <a:cubicBezTo>
                  <a:pt x="668" y="988"/>
                  <a:pt x="864" y="792"/>
                  <a:pt x="864" y="561"/>
                </a:cubicBezTo>
                <a:cubicBezTo>
                  <a:pt x="864" y="436"/>
                  <a:pt x="864" y="436"/>
                  <a:pt x="864" y="436"/>
                </a:cubicBezTo>
                <a:cubicBezTo>
                  <a:pt x="864" y="195"/>
                  <a:pt x="668" y="0"/>
                  <a:pt x="437" y="0"/>
                </a:cubicBezTo>
                <a:cubicBezTo>
                  <a:pt x="196" y="0"/>
                  <a:pt x="0" y="195"/>
                  <a:pt x="0" y="436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792"/>
                  <a:pt x="196" y="988"/>
                  <a:pt x="437" y="988"/>
                </a:cubicBezTo>
                <a:close/>
                <a:moveTo>
                  <a:pt x="125" y="436"/>
                </a:moveTo>
                <a:lnTo>
                  <a:pt x="125" y="436"/>
                </a:lnTo>
                <a:cubicBezTo>
                  <a:pt x="125" y="267"/>
                  <a:pt x="267" y="125"/>
                  <a:pt x="437" y="125"/>
                </a:cubicBezTo>
                <a:cubicBezTo>
                  <a:pt x="606" y="125"/>
                  <a:pt x="739" y="267"/>
                  <a:pt x="739" y="436"/>
                </a:cubicBezTo>
                <a:cubicBezTo>
                  <a:pt x="739" y="561"/>
                  <a:pt x="739" y="561"/>
                  <a:pt x="739" y="561"/>
                </a:cubicBezTo>
                <a:cubicBezTo>
                  <a:pt x="739" y="730"/>
                  <a:pt x="606" y="863"/>
                  <a:pt x="437" y="863"/>
                </a:cubicBezTo>
                <a:cubicBezTo>
                  <a:pt x="267" y="863"/>
                  <a:pt x="125" y="730"/>
                  <a:pt x="125" y="561"/>
                </a:cubicBezTo>
                <a:lnTo>
                  <a:pt x="125" y="43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4">
            <a:extLst>
              <a:ext uri="{FF2B5EF4-FFF2-40B4-BE49-F238E27FC236}">
                <a16:creationId xmlns:a16="http://schemas.microsoft.com/office/drawing/2014/main" id="{4168F5C4-8293-5C47-B679-532B15CDB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7918" y="7911085"/>
            <a:ext cx="1823107" cy="892363"/>
          </a:xfrm>
          <a:custGeom>
            <a:avLst/>
            <a:gdLst>
              <a:gd name="T0" fmla="*/ 567616 w 1676"/>
              <a:gd name="T1" fmla="*/ 80203 h 821"/>
              <a:gd name="T2" fmla="*/ 567616 w 1676"/>
              <a:gd name="T3" fmla="*/ 80203 h 821"/>
              <a:gd name="T4" fmla="*/ 423283 w 1676"/>
              <a:gd name="T5" fmla="*/ 6474 h 821"/>
              <a:gd name="T6" fmla="*/ 394488 w 1676"/>
              <a:gd name="T7" fmla="*/ 0 h 821"/>
              <a:gd name="T8" fmla="*/ 208402 w 1676"/>
              <a:gd name="T9" fmla="*/ 0 h 821"/>
              <a:gd name="T10" fmla="*/ 179607 w 1676"/>
              <a:gd name="T11" fmla="*/ 6474 h 821"/>
              <a:gd name="T12" fmla="*/ 35274 w 1676"/>
              <a:gd name="T13" fmla="*/ 80203 h 821"/>
              <a:gd name="T14" fmla="*/ 0 w 1676"/>
              <a:gd name="T15" fmla="*/ 137747 h 821"/>
              <a:gd name="T16" fmla="*/ 0 w 1676"/>
              <a:gd name="T17" fmla="*/ 230897 h 821"/>
              <a:gd name="T18" fmla="*/ 64068 w 1676"/>
              <a:gd name="T19" fmla="*/ 294915 h 821"/>
              <a:gd name="T20" fmla="*/ 535582 w 1676"/>
              <a:gd name="T21" fmla="*/ 294915 h 821"/>
              <a:gd name="T22" fmla="*/ 602890 w 1676"/>
              <a:gd name="T23" fmla="*/ 230897 h 821"/>
              <a:gd name="T24" fmla="*/ 602890 w 1676"/>
              <a:gd name="T25" fmla="*/ 137747 h 821"/>
              <a:gd name="T26" fmla="*/ 567616 w 1676"/>
              <a:gd name="T27" fmla="*/ 80203 h 821"/>
              <a:gd name="T28" fmla="*/ 557898 w 1676"/>
              <a:gd name="T29" fmla="*/ 230897 h 821"/>
              <a:gd name="T30" fmla="*/ 557898 w 1676"/>
              <a:gd name="T31" fmla="*/ 230897 h 821"/>
              <a:gd name="T32" fmla="*/ 535582 w 1676"/>
              <a:gd name="T33" fmla="*/ 249959 h 821"/>
              <a:gd name="T34" fmla="*/ 64068 w 1676"/>
              <a:gd name="T35" fmla="*/ 249959 h 821"/>
              <a:gd name="T36" fmla="*/ 44992 w 1676"/>
              <a:gd name="T37" fmla="*/ 230897 h 821"/>
              <a:gd name="T38" fmla="*/ 44992 w 1676"/>
              <a:gd name="T39" fmla="*/ 137747 h 821"/>
              <a:gd name="T40" fmla="*/ 54710 w 1676"/>
              <a:gd name="T41" fmla="*/ 118685 h 821"/>
              <a:gd name="T42" fmla="*/ 198684 w 1676"/>
              <a:gd name="T43" fmla="*/ 48193 h 821"/>
              <a:gd name="T44" fmla="*/ 208402 w 1676"/>
              <a:gd name="T45" fmla="*/ 44957 h 821"/>
              <a:gd name="T46" fmla="*/ 394488 w 1676"/>
              <a:gd name="T47" fmla="*/ 44957 h 821"/>
              <a:gd name="T48" fmla="*/ 404206 w 1676"/>
              <a:gd name="T49" fmla="*/ 48193 h 821"/>
              <a:gd name="T50" fmla="*/ 545301 w 1676"/>
              <a:gd name="T51" fmla="*/ 118685 h 821"/>
              <a:gd name="T52" fmla="*/ 557898 w 1676"/>
              <a:gd name="T53" fmla="*/ 137747 h 821"/>
              <a:gd name="T54" fmla="*/ 557898 w 1676"/>
              <a:gd name="T55" fmla="*/ 230897 h 82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76" h="821">
                <a:moveTo>
                  <a:pt x="1577" y="223"/>
                </a:moveTo>
                <a:lnTo>
                  <a:pt x="1577" y="223"/>
                </a:lnTo>
                <a:cubicBezTo>
                  <a:pt x="1176" y="18"/>
                  <a:pt x="1176" y="18"/>
                  <a:pt x="1176" y="18"/>
                </a:cubicBezTo>
                <a:cubicBezTo>
                  <a:pt x="1149" y="9"/>
                  <a:pt x="1123" y="0"/>
                  <a:pt x="1096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52" y="0"/>
                  <a:pt x="517" y="9"/>
                  <a:pt x="499" y="18"/>
                </a:cubicBezTo>
                <a:cubicBezTo>
                  <a:pt x="98" y="223"/>
                  <a:pt x="98" y="223"/>
                  <a:pt x="98" y="223"/>
                </a:cubicBezTo>
                <a:cubicBezTo>
                  <a:pt x="36" y="259"/>
                  <a:pt x="0" y="321"/>
                  <a:pt x="0" y="383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740"/>
                  <a:pt x="80" y="820"/>
                  <a:pt x="178" y="820"/>
                </a:cubicBezTo>
                <a:cubicBezTo>
                  <a:pt x="1488" y="820"/>
                  <a:pt x="1488" y="820"/>
                  <a:pt x="1488" y="820"/>
                </a:cubicBezTo>
                <a:cubicBezTo>
                  <a:pt x="1595" y="820"/>
                  <a:pt x="1675" y="740"/>
                  <a:pt x="1675" y="642"/>
                </a:cubicBezTo>
                <a:cubicBezTo>
                  <a:pt x="1675" y="383"/>
                  <a:pt x="1675" y="383"/>
                  <a:pt x="1675" y="383"/>
                </a:cubicBezTo>
                <a:cubicBezTo>
                  <a:pt x="1675" y="321"/>
                  <a:pt x="1630" y="259"/>
                  <a:pt x="1577" y="223"/>
                </a:cubicBezTo>
                <a:close/>
                <a:moveTo>
                  <a:pt x="1550" y="642"/>
                </a:moveTo>
                <a:lnTo>
                  <a:pt x="1550" y="642"/>
                </a:lnTo>
                <a:cubicBezTo>
                  <a:pt x="1550" y="668"/>
                  <a:pt x="1523" y="695"/>
                  <a:pt x="1488" y="695"/>
                </a:cubicBezTo>
                <a:cubicBezTo>
                  <a:pt x="178" y="695"/>
                  <a:pt x="178" y="695"/>
                  <a:pt x="178" y="695"/>
                </a:cubicBezTo>
                <a:cubicBezTo>
                  <a:pt x="152" y="695"/>
                  <a:pt x="125" y="668"/>
                  <a:pt x="125" y="642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25" y="365"/>
                  <a:pt x="134" y="348"/>
                  <a:pt x="152" y="330"/>
                </a:cubicBezTo>
                <a:cubicBezTo>
                  <a:pt x="552" y="134"/>
                  <a:pt x="552" y="134"/>
                  <a:pt x="552" y="134"/>
                </a:cubicBezTo>
                <a:cubicBezTo>
                  <a:pt x="561" y="125"/>
                  <a:pt x="570" y="125"/>
                  <a:pt x="579" y="125"/>
                </a:cubicBezTo>
                <a:cubicBezTo>
                  <a:pt x="1096" y="125"/>
                  <a:pt x="1096" y="125"/>
                  <a:pt x="1096" y="125"/>
                </a:cubicBezTo>
                <a:cubicBezTo>
                  <a:pt x="1105" y="125"/>
                  <a:pt x="1114" y="125"/>
                  <a:pt x="1123" y="134"/>
                </a:cubicBezTo>
                <a:cubicBezTo>
                  <a:pt x="1515" y="330"/>
                  <a:pt x="1515" y="330"/>
                  <a:pt x="1515" y="330"/>
                </a:cubicBezTo>
                <a:cubicBezTo>
                  <a:pt x="1541" y="348"/>
                  <a:pt x="1550" y="365"/>
                  <a:pt x="1550" y="383"/>
                </a:cubicBezTo>
                <a:lnTo>
                  <a:pt x="1550" y="64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5">
            <a:extLst>
              <a:ext uri="{FF2B5EF4-FFF2-40B4-BE49-F238E27FC236}">
                <a16:creationId xmlns:a16="http://schemas.microsoft.com/office/drawing/2014/main" id="{06E0C7F9-7144-8C45-9C0A-BF4933B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714" y="8150967"/>
            <a:ext cx="1549639" cy="1549639"/>
          </a:xfrm>
          <a:custGeom>
            <a:avLst/>
            <a:gdLst>
              <a:gd name="T0" fmla="*/ 512402 w 1426"/>
              <a:gd name="T1" fmla="*/ 256381 h 1426"/>
              <a:gd name="T2" fmla="*/ 512402 w 1426"/>
              <a:gd name="T3" fmla="*/ 256381 h 1426"/>
              <a:gd name="T4" fmla="*/ 256021 w 1426"/>
              <a:gd name="T5" fmla="*/ 512402 h 1426"/>
              <a:gd name="T6" fmla="*/ 0 w 1426"/>
              <a:gd name="T7" fmla="*/ 256381 h 1426"/>
              <a:gd name="T8" fmla="*/ 256021 w 1426"/>
              <a:gd name="T9" fmla="*/ 0 h 1426"/>
              <a:gd name="T10" fmla="*/ 512402 w 1426"/>
              <a:gd name="T11" fmla="*/ 256381 h 1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6" h="1426">
                <a:moveTo>
                  <a:pt x="1425" y="713"/>
                </a:moveTo>
                <a:lnTo>
                  <a:pt x="1425" y="713"/>
                </a:lnTo>
                <a:cubicBezTo>
                  <a:pt x="1425" y="1105"/>
                  <a:pt x="1113" y="1425"/>
                  <a:pt x="712" y="1425"/>
                </a:cubicBezTo>
                <a:cubicBezTo>
                  <a:pt x="320" y="1425"/>
                  <a:pt x="0" y="1105"/>
                  <a:pt x="0" y="713"/>
                </a:cubicBezTo>
                <a:cubicBezTo>
                  <a:pt x="0" y="312"/>
                  <a:pt x="320" y="0"/>
                  <a:pt x="712" y="0"/>
                </a:cubicBezTo>
                <a:cubicBezTo>
                  <a:pt x="1113" y="0"/>
                  <a:pt x="1425" y="312"/>
                  <a:pt x="1425" y="7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6">
            <a:extLst>
              <a:ext uri="{FF2B5EF4-FFF2-40B4-BE49-F238E27FC236}">
                <a16:creationId xmlns:a16="http://schemas.microsoft.com/office/drawing/2014/main" id="{CDFD1FBB-D46B-B84A-8460-EF98BF90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960" y="8150967"/>
            <a:ext cx="1549642" cy="1549639"/>
          </a:xfrm>
          <a:custGeom>
            <a:avLst/>
            <a:gdLst>
              <a:gd name="T0" fmla="*/ 512403 w 1426"/>
              <a:gd name="T1" fmla="*/ 256381 h 1426"/>
              <a:gd name="T2" fmla="*/ 512403 w 1426"/>
              <a:gd name="T3" fmla="*/ 256381 h 1426"/>
              <a:gd name="T4" fmla="*/ 256382 w 1426"/>
              <a:gd name="T5" fmla="*/ 512402 h 1426"/>
              <a:gd name="T6" fmla="*/ 0 w 1426"/>
              <a:gd name="T7" fmla="*/ 256381 h 1426"/>
              <a:gd name="T8" fmla="*/ 256382 w 1426"/>
              <a:gd name="T9" fmla="*/ 0 h 1426"/>
              <a:gd name="T10" fmla="*/ 512403 w 1426"/>
              <a:gd name="T11" fmla="*/ 256381 h 1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6" h="1426">
                <a:moveTo>
                  <a:pt x="1425" y="713"/>
                </a:moveTo>
                <a:lnTo>
                  <a:pt x="1425" y="713"/>
                </a:lnTo>
                <a:cubicBezTo>
                  <a:pt x="1425" y="1105"/>
                  <a:pt x="1105" y="1425"/>
                  <a:pt x="713" y="1425"/>
                </a:cubicBezTo>
                <a:cubicBezTo>
                  <a:pt x="311" y="1425"/>
                  <a:pt x="0" y="1105"/>
                  <a:pt x="0" y="713"/>
                </a:cubicBezTo>
                <a:cubicBezTo>
                  <a:pt x="0" y="312"/>
                  <a:pt x="311" y="0"/>
                  <a:pt x="713" y="0"/>
                </a:cubicBezTo>
                <a:cubicBezTo>
                  <a:pt x="1105" y="0"/>
                  <a:pt x="1425" y="312"/>
                  <a:pt x="1425" y="7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7">
            <a:extLst>
              <a:ext uri="{FF2B5EF4-FFF2-40B4-BE49-F238E27FC236}">
                <a16:creationId xmlns:a16="http://schemas.microsoft.com/office/drawing/2014/main" id="{B2FBBBD5-324F-9249-B87B-9BC3B010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051" y="8150967"/>
            <a:ext cx="1549639" cy="1549639"/>
          </a:xfrm>
          <a:custGeom>
            <a:avLst/>
            <a:gdLst>
              <a:gd name="T0" fmla="*/ 512402 w 1426"/>
              <a:gd name="T1" fmla="*/ 256381 h 1426"/>
              <a:gd name="T2" fmla="*/ 512402 w 1426"/>
              <a:gd name="T3" fmla="*/ 256381 h 1426"/>
              <a:gd name="T4" fmla="*/ 256381 w 1426"/>
              <a:gd name="T5" fmla="*/ 512402 h 1426"/>
              <a:gd name="T6" fmla="*/ 0 w 1426"/>
              <a:gd name="T7" fmla="*/ 256381 h 1426"/>
              <a:gd name="T8" fmla="*/ 256381 w 1426"/>
              <a:gd name="T9" fmla="*/ 0 h 1426"/>
              <a:gd name="T10" fmla="*/ 512402 w 1426"/>
              <a:gd name="T11" fmla="*/ 256381 h 1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6" h="1426">
                <a:moveTo>
                  <a:pt x="1425" y="713"/>
                </a:moveTo>
                <a:lnTo>
                  <a:pt x="1425" y="713"/>
                </a:lnTo>
                <a:cubicBezTo>
                  <a:pt x="1425" y="1105"/>
                  <a:pt x="1104" y="1425"/>
                  <a:pt x="713" y="1425"/>
                </a:cubicBezTo>
                <a:cubicBezTo>
                  <a:pt x="312" y="1425"/>
                  <a:pt x="0" y="1105"/>
                  <a:pt x="0" y="713"/>
                </a:cubicBezTo>
                <a:cubicBezTo>
                  <a:pt x="0" y="312"/>
                  <a:pt x="312" y="0"/>
                  <a:pt x="713" y="0"/>
                </a:cubicBezTo>
                <a:cubicBezTo>
                  <a:pt x="1104" y="0"/>
                  <a:pt x="1425" y="312"/>
                  <a:pt x="1425" y="7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8">
            <a:extLst>
              <a:ext uri="{FF2B5EF4-FFF2-40B4-BE49-F238E27FC236}">
                <a16:creationId xmlns:a16="http://schemas.microsoft.com/office/drawing/2014/main" id="{DC205F9A-74D2-024A-B1DA-0BE58AD2C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3905" y="8150967"/>
            <a:ext cx="1549639" cy="1549639"/>
          </a:xfrm>
          <a:custGeom>
            <a:avLst/>
            <a:gdLst>
              <a:gd name="T0" fmla="*/ 512402 w 1426"/>
              <a:gd name="T1" fmla="*/ 256381 h 1426"/>
              <a:gd name="T2" fmla="*/ 512402 w 1426"/>
              <a:gd name="T3" fmla="*/ 256381 h 1426"/>
              <a:gd name="T4" fmla="*/ 256381 w 1426"/>
              <a:gd name="T5" fmla="*/ 512402 h 1426"/>
              <a:gd name="T6" fmla="*/ 0 w 1426"/>
              <a:gd name="T7" fmla="*/ 256381 h 1426"/>
              <a:gd name="T8" fmla="*/ 256381 w 1426"/>
              <a:gd name="T9" fmla="*/ 0 h 1426"/>
              <a:gd name="T10" fmla="*/ 512402 w 1426"/>
              <a:gd name="T11" fmla="*/ 256381 h 1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6" h="1426">
                <a:moveTo>
                  <a:pt x="1425" y="713"/>
                </a:moveTo>
                <a:lnTo>
                  <a:pt x="1425" y="713"/>
                </a:lnTo>
                <a:cubicBezTo>
                  <a:pt x="1425" y="1105"/>
                  <a:pt x="1114" y="1425"/>
                  <a:pt x="713" y="1425"/>
                </a:cubicBezTo>
                <a:cubicBezTo>
                  <a:pt x="321" y="1425"/>
                  <a:pt x="0" y="1105"/>
                  <a:pt x="0" y="713"/>
                </a:cubicBezTo>
                <a:cubicBezTo>
                  <a:pt x="0" y="312"/>
                  <a:pt x="321" y="0"/>
                  <a:pt x="713" y="0"/>
                </a:cubicBezTo>
                <a:cubicBezTo>
                  <a:pt x="1114" y="0"/>
                  <a:pt x="1425" y="312"/>
                  <a:pt x="1425" y="7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9">
            <a:extLst>
              <a:ext uri="{FF2B5EF4-FFF2-40B4-BE49-F238E27FC236}">
                <a16:creationId xmlns:a16="http://schemas.microsoft.com/office/drawing/2014/main" id="{695AB1A4-3618-644E-99CC-972155DF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443" y="8741077"/>
            <a:ext cx="455778" cy="542136"/>
          </a:xfrm>
          <a:custGeom>
            <a:avLst/>
            <a:gdLst>
              <a:gd name="T0" fmla="*/ 73611 w 420"/>
              <a:gd name="T1" fmla="*/ 179029 h 499"/>
              <a:gd name="T2" fmla="*/ 73611 w 420"/>
              <a:gd name="T3" fmla="*/ 179029 h 499"/>
              <a:gd name="T4" fmla="*/ 0 w 420"/>
              <a:gd name="T5" fmla="*/ 105332 h 499"/>
              <a:gd name="T6" fmla="*/ 32317 w 420"/>
              <a:gd name="T7" fmla="*/ 9347 h 499"/>
              <a:gd name="T8" fmla="*/ 38421 w 420"/>
              <a:gd name="T9" fmla="*/ 2876 h 499"/>
              <a:gd name="T10" fmla="*/ 51348 w 420"/>
              <a:gd name="T11" fmla="*/ 2876 h 499"/>
              <a:gd name="T12" fmla="*/ 51348 w 420"/>
              <a:gd name="T13" fmla="*/ 15818 h 499"/>
              <a:gd name="T14" fmla="*/ 48117 w 420"/>
              <a:gd name="T15" fmla="*/ 19053 h 499"/>
              <a:gd name="T16" fmla="*/ 16159 w 420"/>
              <a:gd name="T17" fmla="*/ 105332 h 499"/>
              <a:gd name="T18" fmla="*/ 73611 w 420"/>
              <a:gd name="T19" fmla="*/ 163211 h 499"/>
              <a:gd name="T20" fmla="*/ 134654 w 420"/>
              <a:gd name="T21" fmla="*/ 105332 h 499"/>
              <a:gd name="T22" fmla="*/ 102696 w 420"/>
              <a:gd name="T23" fmla="*/ 19053 h 499"/>
              <a:gd name="T24" fmla="*/ 99465 w 420"/>
              <a:gd name="T25" fmla="*/ 15818 h 499"/>
              <a:gd name="T26" fmla="*/ 99465 w 420"/>
              <a:gd name="T27" fmla="*/ 2876 h 499"/>
              <a:gd name="T28" fmla="*/ 109160 w 420"/>
              <a:gd name="T29" fmla="*/ 2876 h 499"/>
              <a:gd name="T30" fmla="*/ 115264 w 420"/>
              <a:gd name="T31" fmla="*/ 9347 h 499"/>
              <a:gd name="T32" fmla="*/ 150454 w 420"/>
              <a:gd name="T33" fmla="*/ 105332 h 499"/>
              <a:gd name="T34" fmla="*/ 73611 w 420"/>
              <a:gd name="T35" fmla="*/ 179029 h 4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0" h="499">
                <a:moveTo>
                  <a:pt x="205" y="498"/>
                </a:moveTo>
                <a:lnTo>
                  <a:pt x="205" y="498"/>
                </a:lnTo>
                <a:cubicBezTo>
                  <a:pt x="90" y="498"/>
                  <a:pt x="0" y="409"/>
                  <a:pt x="0" y="293"/>
                </a:cubicBezTo>
                <a:cubicBezTo>
                  <a:pt x="0" y="222"/>
                  <a:pt x="36" y="106"/>
                  <a:pt x="90" y="26"/>
                </a:cubicBezTo>
                <a:cubicBezTo>
                  <a:pt x="99" y="17"/>
                  <a:pt x="99" y="17"/>
                  <a:pt x="107" y="8"/>
                </a:cubicBezTo>
                <a:cubicBezTo>
                  <a:pt x="116" y="0"/>
                  <a:pt x="134" y="0"/>
                  <a:pt x="143" y="8"/>
                </a:cubicBezTo>
                <a:cubicBezTo>
                  <a:pt x="152" y="17"/>
                  <a:pt x="152" y="26"/>
                  <a:pt x="143" y="44"/>
                </a:cubicBezTo>
                <a:cubicBezTo>
                  <a:pt x="134" y="44"/>
                  <a:pt x="134" y="53"/>
                  <a:pt x="134" y="53"/>
                </a:cubicBezTo>
                <a:cubicBezTo>
                  <a:pt x="81" y="124"/>
                  <a:pt x="45" y="231"/>
                  <a:pt x="45" y="293"/>
                </a:cubicBezTo>
                <a:cubicBezTo>
                  <a:pt x="45" y="382"/>
                  <a:pt x="116" y="454"/>
                  <a:pt x="205" y="454"/>
                </a:cubicBezTo>
                <a:cubicBezTo>
                  <a:pt x="294" y="454"/>
                  <a:pt x="375" y="382"/>
                  <a:pt x="375" y="293"/>
                </a:cubicBezTo>
                <a:cubicBezTo>
                  <a:pt x="375" y="231"/>
                  <a:pt x="339" y="124"/>
                  <a:pt x="286" y="53"/>
                </a:cubicBezTo>
                <a:cubicBezTo>
                  <a:pt x="277" y="53"/>
                  <a:pt x="277" y="44"/>
                  <a:pt x="277" y="44"/>
                </a:cubicBezTo>
                <a:cubicBezTo>
                  <a:pt x="268" y="35"/>
                  <a:pt x="268" y="17"/>
                  <a:pt x="277" y="8"/>
                </a:cubicBezTo>
                <a:cubicBezTo>
                  <a:pt x="286" y="0"/>
                  <a:pt x="304" y="0"/>
                  <a:pt x="304" y="8"/>
                </a:cubicBezTo>
                <a:cubicBezTo>
                  <a:pt x="312" y="17"/>
                  <a:pt x="321" y="17"/>
                  <a:pt x="321" y="26"/>
                </a:cubicBezTo>
                <a:cubicBezTo>
                  <a:pt x="384" y="106"/>
                  <a:pt x="419" y="222"/>
                  <a:pt x="419" y="293"/>
                </a:cubicBezTo>
                <a:cubicBezTo>
                  <a:pt x="419" y="409"/>
                  <a:pt x="321" y="498"/>
                  <a:pt x="205" y="4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0">
            <a:extLst>
              <a:ext uri="{FF2B5EF4-FFF2-40B4-BE49-F238E27FC236}">
                <a16:creationId xmlns:a16="http://schemas.microsoft.com/office/drawing/2014/main" id="{D6D75015-714A-F44D-96CF-9C9393C3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205" y="8558766"/>
            <a:ext cx="292658" cy="158324"/>
          </a:xfrm>
          <a:custGeom>
            <a:avLst/>
            <a:gdLst>
              <a:gd name="T0" fmla="*/ 77326 w 268"/>
              <a:gd name="T1" fmla="*/ 52024 h 144"/>
              <a:gd name="T2" fmla="*/ 77326 w 268"/>
              <a:gd name="T3" fmla="*/ 52024 h 144"/>
              <a:gd name="T4" fmla="*/ 74074 w 268"/>
              <a:gd name="T5" fmla="*/ 52024 h 144"/>
              <a:gd name="T6" fmla="*/ 67570 w 268"/>
              <a:gd name="T7" fmla="*/ 38927 h 144"/>
              <a:gd name="T8" fmla="*/ 80217 w 268"/>
              <a:gd name="T9" fmla="*/ 19282 h 144"/>
              <a:gd name="T10" fmla="*/ 80217 w 268"/>
              <a:gd name="T11" fmla="*/ 16371 h 144"/>
              <a:gd name="T12" fmla="*/ 77326 w 268"/>
              <a:gd name="T13" fmla="*/ 16371 h 144"/>
              <a:gd name="T14" fmla="*/ 19151 w 268"/>
              <a:gd name="T15" fmla="*/ 16371 h 144"/>
              <a:gd name="T16" fmla="*/ 19151 w 268"/>
              <a:gd name="T17" fmla="*/ 16371 h 144"/>
              <a:gd name="T18" fmla="*/ 19151 w 268"/>
              <a:gd name="T19" fmla="*/ 19282 h 144"/>
              <a:gd name="T20" fmla="*/ 28907 w 268"/>
              <a:gd name="T21" fmla="*/ 38927 h 144"/>
              <a:gd name="T22" fmla="*/ 25655 w 268"/>
              <a:gd name="T23" fmla="*/ 52024 h 144"/>
              <a:gd name="T24" fmla="*/ 12647 w 268"/>
              <a:gd name="T25" fmla="*/ 45476 h 144"/>
              <a:gd name="T26" fmla="*/ 3252 w 268"/>
              <a:gd name="T27" fmla="*/ 25830 h 144"/>
              <a:gd name="T28" fmla="*/ 6504 w 268"/>
              <a:gd name="T29" fmla="*/ 9823 h 144"/>
              <a:gd name="T30" fmla="*/ 19151 w 268"/>
              <a:gd name="T31" fmla="*/ 0 h 144"/>
              <a:gd name="T32" fmla="*/ 77326 w 268"/>
              <a:gd name="T33" fmla="*/ 0 h 144"/>
              <a:gd name="T34" fmla="*/ 93225 w 268"/>
              <a:gd name="T35" fmla="*/ 9823 h 144"/>
              <a:gd name="T36" fmla="*/ 93225 w 268"/>
              <a:gd name="T37" fmla="*/ 25830 h 144"/>
              <a:gd name="T38" fmla="*/ 83830 w 268"/>
              <a:gd name="T39" fmla="*/ 45476 h 144"/>
              <a:gd name="T40" fmla="*/ 77326 w 268"/>
              <a:gd name="T41" fmla="*/ 52024 h 1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8" h="144">
                <a:moveTo>
                  <a:pt x="214" y="143"/>
                </a:moveTo>
                <a:lnTo>
                  <a:pt x="214" y="143"/>
                </a:lnTo>
                <a:cubicBezTo>
                  <a:pt x="205" y="143"/>
                  <a:pt x="205" y="143"/>
                  <a:pt x="205" y="143"/>
                </a:cubicBezTo>
                <a:cubicBezTo>
                  <a:pt x="187" y="134"/>
                  <a:pt x="187" y="125"/>
                  <a:pt x="187" y="107"/>
                </a:cubicBezTo>
                <a:cubicBezTo>
                  <a:pt x="222" y="53"/>
                  <a:pt x="222" y="53"/>
                  <a:pt x="222" y="53"/>
                </a:cubicBezTo>
                <a:cubicBezTo>
                  <a:pt x="222" y="53"/>
                  <a:pt x="222" y="53"/>
                  <a:pt x="222" y="45"/>
                </a:cubicBezTo>
                <a:cubicBezTo>
                  <a:pt x="222" y="45"/>
                  <a:pt x="222" y="45"/>
                  <a:pt x="214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53" y="53"/>
                  <a:pt x="53" y="53"/>
                  <a:pt x="53" y="53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89" y="116"/>
                  <a:pt x="80" y="134"/>
                  <a:pt x="71" y="143"/>
                </a:cubicBezTo>
                <a:cubicBezTo>
                  <a:pt x="62" y="143"/>
                  <a:pt x="44" y="143"/>
                  <a:pt x="35" y="125"/>
                </a:cubicBezTo>
                <a:cubicBezTo>
                  <a:pt x="9" y="71"/>
                  <a:pt x="9" y="71"/>
                  <a:pt x="9" y="71"/>
                </a:cubicBezTo>
                <a:cubicBezTo>
                  <a:pt x="0" y="53"/>
                  <a:pt x="9" y="36"/>
                  <a:pt x="18" y="27"/>
                </a:cubicBezTo>
                <a:cubicBezTo>
                  <a:pt x="18" y="9"/>
                  <a:pt x="35" y="0"/>
                  <a:pt x="53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2" y="0"/>
                  <a:pt x="249" y="9"/>
                  <a:pt x="258" y="27"/>
                </a:cubicBezTo>
                <a:cubicBezTo>
                  <a:pt x="267" y="36"/>
                  <a:pt x="267" y="53"/>
                  <a:pt x="258" y="71"/>
                </a:cubicBezTo>
                <a:cubicBezTo>
                  <a:pt x="232" y="125"/>
                  <a:pt x="232" y="125"/>
                  <a:pt x="232" y="125"/>
                </a:cubicBezTo>
                <a:cubicBezTo>
                  <a:pt x="232" y="134"/>
                  <a:pt x="222" y="143"/>
                  <a:pt x="214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1">
            <a:extLst>
              <a:ext uri="{FF2B5EF4-FFF2-40B4-BE49-F238E27FC236}">
                <a16:creationId xmlns:a16="http://schemas.microsoft.com/office/drawing/2014/main" id="{6464D17D-EBBD-1841-A5E1-B0C0991A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372" y="8712291"/>
            <a:ext cx="167919" cy="28786"/>
          </a:xfrm>
          <a:custGeom>
            <a:avLst/>
            <a:gdLst>
              <a:gd name="T0" fmla="*/ 48663 w 153"/>
              <a:gd name="T1" fmla="*/ 9185 h 28"/>
              <a:gd name="T2" fmla="*/ 48663 w 153"/>
              <a:gd name="T3" fmla="*/ 9185 h 28"/>
              <a:gd name="T4" fmla="*/ 3268 w 153"/>
              <a:gd name="T5" fmla="*/ 9185 h 28"/>
              <a:gd name="T6" fmla="*/ 0 w 153"/>
              <a:gd name="T7" fmla="*/ 5783 h 28"/>
              <a:gd name="T8" fmla="*/ 3268 w 153"/>
              <a:gd name="T9" fmla="*/ 0 h 28"/>
              <a:gd name="T10" fmla="*/ 48663 w 153"/>
              <a:gd name="T11" fmla="*/ 0 h 28"/>
              <a:gd name="T12" fmla="*/ 55200 w 153"/>
              <a:gd name="T13" fmla="*/ 5783 h 28"/>
              <a:gd name="T14" fmla="*/ 48663 w 153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3" h="28">
                <a:moveTo>
                  <a:pt x="134" y="27"/>
                </a:moveTo>
                <a:lnTo>
                  <a:pt x="13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52" y="9"/>
                  <a:pt x="152" y="17"/>
                </a:cubicBezTo>
                <a:cubicBezTo>
                  <a:pt x="152" y="27"/>
                  <a:pt x="143" y="27"/>
                  <a:pt x="13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2">
            <a:extLst>
              <a:ext uri="{FF2B5EF4-FFF2-40B4-BE49-F238E27FC236}">
                <a16:creationId xmlns:a16="http://schemas.microsoft.com/office/drawing/2014/main" id="{A046D2B4-A5CF-E34C-9A62-A2AD751C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967" y="8880210"/>
            <a:ext cx="148729" cy="244679"/>
          </a:xfrm>
          <a:custGeom>
            <a:avLst/>
            <a:gdLst>
              <a:gd name="T0" fmla="*/ 22602 w 135"/>
              <a:gd name="T1" fmla="*/ 80601 h 224"/>
              <a:gd name="T2" fmla="*/ 22602 w 135"/>
              <a:gd name="T3" fmla="*/ 80601 h 224"/>
              <a:gd name="T4" fmla="*/ 3281 w 135"/>
              <a:gd name="T5" fmla="*/ 77348 h 224"/>
              <a:gd name="T6" fmla="*/ 0 w 135"/>
              <a:gd name="T7" fmla="*/ 67589 h 224"/>
              <a:gd name="T8" fmla="*/ 6562 w 135"/>
              <a:gd name="T9" fmla="*/ 64336 h 224"/>
              <a:gd name="T10" fmla="*/ 32444 w 135"/>
              <a:gd name="T11" fmla="*/ 67589 h 224"/>
              <a:gd name="T12" fmla="*/ 35725 w 135"/>
              <a:gd name="T13" fmla="*/ 58191 h 224"/>
              <a:gd name="T14" fmla="*/ 19685 w 135"/>
              <a:gd name="T15" fmla="*/ 45180 h 224"/>
              <a:gd name="T16" fmla="*/ 0 w 135"/>
              <a:gd name="T17" fmla="*/ 22771 h 224"/>
              <a:gd name="T18" fmla="*/ 9843 w 135"/>
              <a:gd name="T19" fmla="*/ 6506 h 224"/>
              <a:gd name="T20" fmla="*/ 45568 w 135"/>
              <a:gd name="T21" fmla="*/ 6506 h 224"/>
              <a:gd name="T22" fmla="*/ 48848 w 135"/>
              <a:gd name="T23" fmla="*/ 13012 h 224"/>
              <a:gd name="T24" fmla="*/ 39006 w 135"/>
              <a:gd name="T25" fmla="*/ 16265 h 224"/>
              <a:gd name="T26" fmla="*/ 16040 w 135"/>
              <a:gd name="T27" fmla="*/ 16265 h 224"/>
              <a:gd name="T28" fmla="*/ 9843 w 135"/>
              <a:gd name="T29" fmla="*/ 22771 h 224"/>
              <a:gd name="T30" fmla="*/ 25882 w 135"/>
              <a:gd name="T31" fmla="*/ 35421 h 224"/>
              <a:gd name="T32" fmla="*/ 48848 w 135"/>
              <a:gd name="T33" fmla="*/ 58191 h 224"/>
              <a:gd name="T34" fmla="*/ 39006 w 135"/>
              <a:gd name="T35" fmla="*/ 74095 h 224"/>
              <a:gd name="T36" fmla="*/ 22602 w 135"/>
              <a:gd name="T37" fmla="*/ 80601 h 2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5" h="224">
                <a:moveTo>
                  <a:pt x="62" y="223"/>
                </a:moveTo>
                <a:lnTo>
                  <a:pt x="62" y="223"/>
                </a:lnTo>
                <a:cubicBezTo>
                  <a:pt x="44" y="223"/>
                  <a:pt x="27" y="214"/>
                  <a:pt x="9" y="214"/>
                </a:cubicBezTo>
                <a:cubicBezTo>
                  <a:pt x="0" y="205"/>
                  <a:pt x="0" y="196"/>
                  <a:pt x="0" y="187"/>
                </a:cubicBezTo>
                <a:cubicBezTo>
                  <a:pt x="0" y="178"/>
                  <a:pt x="9" y="178"/>
                  <a:pt x="18" y="178"/>
                </a:cubicBezTo>
                <a:cubicBezTo>
                  <a:pt x="44" y="196"/>
                  <a:pt x="71" y="196"/>
                  <a:pt x="89" y="187"/>
                </a:cubicBezTo>
                <a:cubicBezTo>
                  <a:pt x="98" y="178"/>
                  <a:pt x="98" y="169"/>
                  <a:pt x="98" y="161"/>
                </a:cubicBezTo>
                <a:cubicBezTo>
                  <a:pt x="98" y="151"/>
                  <a:pt x="80" y="134"/>
                  <a:pt x="54" y="125"/>
                </a:cubicBezTo>
                <a:cubicBezTo>
                  <a:pt x="27" y="116"/>
                  <a:pt x="0" y="98"/>
                  <a:pt x="0" y="63"/>
                </a:cubicBezTo>
                <a:cubicBezTo>
                  <a:pt x="0" y="45"/>
                  <a:pt x="9" y="27"/>
                  <a:pt x="27" y="18"/>
                </a:cubicBezTo>
                <a:cubicBezTo>
                  <a:pt x="44" y="0"/>
                  <a:pt x="89" y="0"/>
                  <a:pt x="125" y="18"/>
                </a:cubicBezTo>
                <a:cubicBezTo>
                  <a:pt x="134" y="18"/>
                  <a:pt x="134" y="27"/>
                  <a:pt x="134" y="36"/>
                </a:cubicBezTo>
                <a:cubicBezTo>
                  <a:pt x="125" y="45"/>
                  <a:pt x="116" y="45"/>
                  <a:pt x="107" y="45"/>
                </a:cubicBezTo>
                <a:cubicBezTo>
                  <a:pt x="80" y="36"/>
                  <a:pt x="54" y="36"/>
                  <a:pt x="44" y="45"/>
                </a:cubicBezTo>
                <a:cubicBezTo>
                  <a:pt x="36" y="45"/>
                  <a:pt x="27" y="54"/>
                  <a:pt x="27" y="63"/>
                </a:cubicBezTo>
                <a:cubicBezTo>
                  <a:pt x="27" y="80"/>
                  <a:pt x="54" y="89"/>
                  <a:pt x="71" y="98"/>
                </a:cubicBezTo>
                <a:cubicBezTo>
                  <a:pt x="98" y="116"/>
                  <a:pt x="134" y="134"/>
                  <a:pt x="134" y="161"/>
                </a:cubicBezTo>
                <a:cubicBezTo>
                  <a:pt x="134" y="178"/>
                  <a:pt x="125" y="196"/>
                  <a:pt x="107" y="205"/>
                </a:cubicBezTo>
                <a:cubicBezTo>
                  <a:pt x="89" y="214"/>
                  <a:pt x="80" y="223"/>
                  <a:pt x="62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3">
            <a:extLst>
              <a:ext uri="{FF2B5EF4-FFF2-40B4-BE49-F238E27FC236}">
                <a16:creationId xmlns:a16="http://schemas.microsoft.com/office/drawing/2014/main" id="{C90CFF3A-16EE-084E-9759-CE4B4F5A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944" y="8832234"/>
            <a:ext cx="38381" cy="47977"/>
          </a:xfrm>
          <a:custGeom>
            <a:avLst/>
            <a:gdLst>
              <a:gd name="T0" fmla="*/ 6178 w 37"/>
              <a:gd name="T1" fmla="*/ 15522 h 45"/>
              <a:gd name="T2" fmla="*/ 6178 w 37"/>
              <a:gd name="T3" fmla="*/ 15522 h 45"/>
              <a:gd name="T4" fmla="*/ 0 w 37"/>
              <a:gd name="T5" fmla="*/ 12347 h 45"/>
              <a:gd name="T6" fmla="*/ 0 w 37"/>
              <a:gd name="T7" fmla="*/ 2822 h 45"/>
              <a:gd name="T8" fmla="*/ 6178 w 37"/>
              <a:gd name="T9" fmla="*/ 0 h 45"/>
              <a:gd name="T10" fmla="*/ 12357 w 37"/>
              <a:gd name="T11" fmla="*/ 2822 h 45"/>
              <a:gd name="T12" fmla="*/ 12357 w 37"/>
              <a:gd name="T13" fmla="*/ 12347 h 45"/>
              <a:gd name="T14" fmla="*/ 6178 w 37"/>
              <a:gd name="T15" fmla="*/ 15522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45">
                <a:moveTo>
                  <a:pt x="18" y="44"/>
                </a:moveTo>
                <a:lnTo>
                  <a:pt x="18" y="44"/>
                </a:lnTo>
                <a:cubicBezTo>
                  <a:pt x="10" y="44"/>
                  <a:pt x="0" y="44"/>
                  <a:pt x="0" y="3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10" y="0"/>
                  <a:pt x="18" y="0"/>
                </a:cubicBezTo>
                <a:cubicBezTo>
                  <a:pt x="27" y="0"/>
                  <a:pt x="36" y="0"/>
                  <a:pt x="36" y="8"/>
                </a:cubicBezTo>
                <a:cubicBezTo>
                  <a:pt x="36" y="35"/>
                  <a:pt x="36" y="35"/>
                  <a:pt x="36" y="35"/>
                </a:cubicBezTo>
                <a:cubicBezTo>
                  <a:pt x="36" y="44"/>
                  <a:pt x="27" y="44"/>
                  <a:pt x="1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4">
            <a:extLst>
              <a:ext uri="{FF2B5EF4-FFF2-40B4-BE49-F238E27FC236}">
                <a16:creationId xmlns:a16="http://schemas.microsoft.com/office/drawing/2014/main" id="{BF77EAB4-D895-AD4F-9B92-84DB1D65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944" y="9120093"/>
            <a:ext cx="38381" cy="57572"/>
          </a:xfrm>
          <a:custGeom>
            <a:avLst/>
            <a:gdLst>
              <a:gd name="T0" fmla="*/ 6178 w 37"/>
              <a:gd name="T1" fmla="*/ 18697 h 54"/>
              <a:gd name="T2" fmla="*/ 6178 w 37"/>
              <a:gd name="T3" fmla="*/ 18697 h 54"/>
              <a:gd name="T4" fmla="*/ 0 w 37"/>
              <a:gd name="T5" fmla="*/ 12347 h 54"/>
              <a:gd name="T6" fmla="*/ 0 w 37"/>
              <a:gd name="T7" fmla="*/ 6350 h 54"/>
              <a:gd name="T8" fmla="*/ 6178 w 37"/>
              <a:gd name="T9" fmla="*/ 0 h 54"/>
              <a:gd name="T10" fmla="*/ 12357 w 37"/>
              <a:gd name="T11" fmla="*/ 6350 h 54"/>
              <a:gd name="T12" fmla="*/ 12357 w 37"/>
              <a:gd name="T13" fmla="*/ 12347 h 54"/>
              <a:gd name="T14" fmla="*/ 6178 w 37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54">
                <a:moveTo>
                  <a:pt x="18" y="53"/>
                </a:moveTo>
                <a:lnTo>
                  <a:pt x="18" y="53"/>
                </a:lnTo>
                <a:cubicBezTo>
                  <a:pt x="10" y="53"/>
                  <a:pt x="0" y="44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5"/>
                  <a:pt x="36" y="35"/>
                  <a:pt x="36" y="35"/>
                </a:cubicBezTo>
                <a:cubicBezTo>
                  <a:pt x="36" y="44"/>
                  <a:pt x="27" y="53"/>
                  <a:pt x="1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5">
            <a:extLst>
              <a:ext uri="{FF2B5EF4-FFF2-40B4-BE49-F238E27FC236}">
                <a16:creationId xmlns:a16="http://schemas.microsoft.com/office/drawing/2014/main" id="{05248F01-753E-DF4D-9DB8-D2945EA7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560" y="8376456"/>
            <a:ext cx="940339" cy="1093864"/>
          </a:xfrm>
          <a:custGeom>
            <a:avLst/>
            <a:gdLst>
              <a:gd name="T0" fmla="*/ 153597 w 865"/>
              <a:gd name="T1" fmla="*/ 361591 h 1007"/>
              <a:gd name="T2" fmla="*/ 153597 w 865"/>
              <a:gd name="T3" fmla="*/ 361591 h 1007"/>
              <a:gd name="T4" fmla="*/ 150719 w 865"/>
              <a:gd name="T5" fmla="*/ 361591 h 1007"/>
              <a:gd name="T6" fmla="*/ 64029 w 865"/>
              <a:gd name="T7" fmla="*/ 291501 h 1007"/>
              <a:gd name="T8" fmla="*/ 0 w 865"/>
              <a:gd name="T9" fmla="*/ 76919 h 1007"/>
              <a:gd name="T10" fmla="*/ 6475 w 865"/>
              <a:gd name="T11" fmla="*/ 57509 h 1007"/>
              <a:gd name="T12" fmla="*/ 25539 w 865"/>
              <a:gd name="T13" fmla="*/ 48164 h 1007"/>
              <a:gd name="T14" fmla="*/ 137769 w 865"/>
              <a:gd name="T15" fmla="*/ 6470 h 1007"/>
              <a:gd name="T16" fmla="*/ 169784 w 865"/>
              <a:gd name="T17" fmla="*/ 6470 h 1007"/>
              <a:gd name="T18" fmla="*/ 285251 w 865"/>
              <a:gd name="T19" fmla="*/ 48164 h 1007"/>
              <a:gd name="T20" fmla="*/ 304315 w 865"/>
              <a:gd name="T21" fmla="*/ 57509 h 1007"/>
              <a:gd name="T22" fmla="*/ 310790 w 865"/>
              <a:gd name="T23" fmla="*/ 76919 h 1007"/>
              <a:gd name="T24" fmla="*/ 246762 w 865"/>
              <a:gd name="T25" fmla="*/ 291501 h 1007"/>
              <a:gd name="T26" fmla="*/ 156834 w 865"/>
              <a:gd name="T27" fmla="*/ 361591 h 1007"/>
              <a:gd name="T28" fmla="*/ 153597 w 865"/>
              <a:gd name="T29" fmla="*/ 361591 h 1007"/>
              <a:gd name="T30" fmla="*/ 153597 w 865"/>
              <a:gd name="T31" fmla="*/ 19050 h 1007"/>
              <a:gd name="T32" fmla="*/ 153597 w 865"/>
              <a:gd name="T33" fmla="*/ 19050 h 1007"/>
              <a:gd name="T34" fmla="*/ 147122 w 865"/>
              <a:gd name="T35" fmla="*/ 22285 h 1007"/>
              <a:gd name="T36" fmla="*/ 25539 w 865"/>
              <a:gd name="T37" fmla="*/ 63979 h 1007"/>
              <a:gd name="T38" fmla="*/ 19065 w 865"/>
              <a:gd name="T39" fmla="*/ 67214 h 1007"/>
              <a:gd name="T40" fmla="*/ 15827 w 865"/>
              <a:gd name="T41" fmla="*/ 76919 h 1007"/>
              <a:gd name="T42" fmla="*/ 76978 w 865"/>
              <a:gd name="T43" fmla="*/ 281796 h 1007"/>
              <a:gd name="T44" fmla="*/ 153597 w 865"/>
              <a:gd name="T45" fmla="*/ 342541 h 1007"/>
              <a:gd name="T46" fmla="*/ 230575 w 865"/>
              <a:gd name="T47" fmla="*/ 281796 h 1007"/>
              <a:gd name="T48" fmla="*/ 291726 w 865"/>
              <a:gd name="T49" fmla="*/ 76919 h 1007"/>
              <a:gd name="T50" fmla="*/ 291726 w 865"/>
              <a:gd name="T51" fmla="*/ 67214 h 1007"/>
              <a:gd name="T52" fmla="*/ 282013 w 865"/>
              <a:gd name="T53" fmla="*/ 63979 h 1007"/>
              <a:gd name="T54" fmla="*/ 160071 w 865"/>
              <a:gd name="T55" fmla="*/ 22285 h 1007"/>
              <a:gd name="T56" fmla="*/ 153597 w 865"/>
              <a:gd name="T57" fmla="*/ 19050 h 100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65" h="1007">
                <a:moveTo>
                  <a:pt x="427" y="1006"/>
                </a:moveTo>
                <a:lnTo>
                  <a:pt x="427" y="1006"/>
                </a:lnTo>
                <a:cubicBezTo>
                  <a:pt x="427" y="1006"/>
                  <a:pt x="427" y="1006"/>
                  <a:pt x="419" y="1006"/>
                </a:cubicBezTo>
                <a:cubicBezTo>
                  <a:pt x="409" y="998"/>
                  <a:pt x="249" y="926"/>
                  <a:pt x="178" y="811"/>
                </a:cubicBezTo>
                <a:cubicBezTo>
                  <a:pt x="53" y="632"/>
                  <a:pt x="9" y="329"/>
                  <a:pt x="0" y="214"/>
                </a:cubicBezTo>
                <a:cubicBezTo>
                  <a:pt x="0" y="196"/>
                  <a:pt x="0" y="178"/>
                  <a:pt x="18" y="160"/>
                </a:cubicBezTo>
                <a:cubicBezTo>
                  <a:pt x="27" y="142"/>
                  <a:pt x="44" y="134"/>
                  <a:pt x="71" y="134"/>
                </a:cubicBezTo>
                <a:cubicBezTo>
                  <a:pt x="231" y="116"/>
                  <a:pt x="338" y="53"/>
                  <a:pt x="383" y="18"/>
                </a:cubicBezTo>
                <a:cubicBezTo>
                  <a:pt x="409" y="0"/>
                  <a:pt x="445" y="0"/>
                  <a:pt x="472" y="18"/>
                </a:cubicBezTo>
                <a:cubicBezTo>
                  <a:pt x="526" y="53"/>
                  <a:pt x="632" y="116"/>
                  <a:pt x="793" y="134"/>
                </a:cubicBezTo>
                <a:cubicBezTo>
                  <a:pt x="811" y="134"/>
                  <a:pt x="828" y="142"/>
                  <a:pt x="846" y="160"/>
                </a:cubicBezTo>
                <a:cubicBezTo>
                  <a:pt x="855" y="169"/>
                  <a:pt x="864" y="196"/>
                  <a:pt x="864" y="214"/>
                </a:cubicBezTo>
                <a:cubicBezTo>
                  <a:pt x="846" y="329"/>
                  <a:pt x="811" y="632"/>
                  <a:pt x="686" y="811"/>
                </a:cubicBezTo>
                <a:cubicBezTo>
                  <a:pt x="606" y="926"/>
                  <a:pt x="445" y="998"/>
                  <a:pt x="436" y="1006"/>
                </a:cubicBezTo>
                <a:cubicBezTo>
                  <a:pt x="436" y="1006"/>
                  <a:pt x="436" y="1006"/>
                  <a:pt x="427" y="1006"/>
                </a:cubicBezTo>
                <a:close/>
                <a:moveTo>
                  <a:pt x="427" y="53"/>
                </a:moveTo>
                <a:lnTo>
                  <a:pt x="427" y="53"/>
                </a:lnTo>
                <a:cubicBezTo>
                  <a:pt x="427" y="53"/>
                  <a:pt x="419" y="53"/>
                  <a:pt x="409" y="62"/>
                </a:cubicBezTo>
                <a:cubicBezTo>
                  <a:pt x="356" y="98"/>
                  <a:pt x="249" y="169"/>
                  <a:pt x="71" y="178"/>
                </a:cubicBezTo>
                <a:cubicBezTo>
                  <a:pt x="62" y="178"/>
                  <a:pt x="53" y="178"/>
                  <a:pt x="53" y="187"/>
                </a:cubicBezTo>
                <a:cubicBezTo>
                  <a:pt x="44" y="196"/>
                  <a:pt x="44" y="205"/>
                  <a:pt x="44" y="214"/>
                </a:cubicBezTo>
                <a:cubicBezTo>
                  <a:pt x="53" y="329"/>
                  <a:pt x="98" y="614"/>
                  <a:pt x="214" y="784"/>
                </a:cubicBezTo>
                <a:cubicBezTo>
                  <a:pt x="276" y="873"/>
                  <a:pt x="392" y="935"/>
                  <a:pt x="427" y="953"/>
                </a:cubicBezTo>
                <a:cubicBezTo>
                  <a:pt x="463" y="935"/>
                  <a:pt x="588" y="873"/>
                  <a:pt x="641" y="784"/>
                </a:cubicBezTo>
                <a:cubicBezTo>
                  <a:pt x="766" y="614"/>
                  <a:pt x="801" y="321"/>
                  <a:pt x="811" y="214"/>
                </a:cubicBezTo>
                <a:cubicBezTo>
                  <a:pt x="819" y="205"/>
                  <a:pt x="811" y="196"/>
                  <a:pt x="811" y="187"/>
                </a:cubicBezTo>
                <a:cubicBezTo>
                  <a:pt x="801" y="178"/>
                  <a:pt x="793" y="178"/>
                  <a:pt x="784" y="178"/>
                </a:cubicBezTo>
                <a:cubicBezTo>
                  <a:pt x="614" y="160"/>
                  <a:pt x="499" y="98"/>
                  <a:pt x="445" y="62"/>
                </a:cubicBezTo>
                <a:cubicBezTo>
                  <a:pt x="445" y="53"/>
                  <a:pt x="436" y="53"/>
                  <a:pt x="427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6">
            <a:extLst>
              <a:ext uri="{FF2B5EF4-FFF2-40B4-BE49-F238E27FC236}">
                <a16:creationId xmlns:a16="http://schemas.microsoft.com/office/drawing/2014/main" id="{81A8BDD1-1926-D644-A22B-ECB35DF3A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10" y="8645124"/>
            <a:ext cx="738838" cy="551731"/>
          </a:xfrm>
          <a:custGeom>
            <a:avLst/>
            <a:gdLst>
              <a:gd name="T0" fmla="*/ 228249 w 678"/>
              <a:gd name="T1" fmla="*/ 182204 h 509"/>
              <a:gd name="T2" fmla="*/ 228249 w 678"/>
              <a:gd name="T3" fmla="*/ 182204 h 509"/>
              <a:gd name="T4" fmla="*/ 19111 w 678"/>
              <a:gd name="T5" fmla="*/ 182204 h 509"/>
              <a:gd name="T6" fmla="*/ 0 w 678"/>
              <a:gd name="T7" fmla="*/ 166423 h 509"/>
              <a:gd name="T8" fmla="*/ 0 w 678"/>
              <a:gd name="T9" fmla="*/ 19368 h 509"/>
              <a:gd name="T10" fmla="*/ 19111 w 678"/>
              <a:gd name="T11" fmla="*/ 0 h 509"/>
              <a:gd name="T12" fmla="*/ 228249 w 678"/>
              <a:gd name="T13" fmla="*/ 0 h 509"/>
              <a:gd name="T14" fmla="*/ 244114 w 678"/>
              <a:gd name="T15" fmla="*/ 19368 h 509"/>
              <a:gd name="T16" fmla="*/ 244114 w 678"/>
              <a:gd name="T17" fmla="*/ 166423 h 509"/>
              <a:gd name="T18" fmla="*/ 228249 w 678"/>
              <a:gd name="T19" fmla="*/ 182204 h 509"/>
              <a:gd name="T20" fmla="*/ 19111 w 678"/>
              <a:gd name="T21" fmla="*/ 12912 h 509"/>
              <a:gd name="T22" fmla="*/ 19111 w 678"/>
              <a:gd name="T23" fmla="*/ 12912 h 509"/>
              <a:gd name="T24" fmla="*/ 12981 w 678"/>
              <a:gd name="T25" fmla="*/ 19368 h 509"/>
              <a:gd name="T26" fmla="*/ 12981 w 678"/>
              <a:gd name="T27" fmla="*/ 166423 h 509"/>
              <a:gd name="T28" fmla="*/ 19111 w 678"/>
              <a:gd name="T29" fmla="*/ 172520 h 509"/>
              <a:gd name="T30" fmla="*/ 228249 w 678"/>
              <a:gd name="T31" fmla="*/ 172520 h 509"/>
              <a:gd name="T32" fmla="*/ 231133 w 678"/>
              <a:gd name="T33" fmla="*/ 166423 h 509"/>
              <a:gd name="T34" fmla="*/ 231133 w 678"/>
              <a:gd name="T35" fmla="*/ 19368 h 509"/>
              <a:gd name="T36" fmla="*/ 228249 w 678"/>
              <a:gd name="T37" fmla="*/ 12912 h 509"/>
              <a:gd name="T38" fmla="*/ 19111 w 678"/>
              <a:gd name="T39" fmla="*/ 12912 h 5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8" h="509">
                <a:moveTo>
                  <a:pt x="633" y="508"/>
                </a:moveTo>
                <a:lnTo>
                  <a:pt x="633" y="508"/>
                </a:lnTo>
                <a:cubicBezTo>
                  <a:pt x="53" y="508"/>
                  <a:pt x="53" y="508"/>
                  <a:pt x="53" y="508"/>
                </a:cubicBezTo>
                <a:cubicBezTo>
                  <a:pt x="27" y="508"/>
                  <a:pt x="0" y="490"/>
                  <a:pt x="0" y="46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3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50" y="0"/>
                  <a:pt x="677" y="27"/>
                  <a:pt x="677" y="54"/>
                </a:cubicBezTo>
                <a:cubicBezTo>
                  <a:pt x="677" y="464"/>
                  <a:pt x="677" y="464"/>
                  <a:pt x="677" y="464"/>
                </a:cubicBezTo>
                <a:cubicBezTo>
                  <a:pt x="677" y="490"/>
                  <a:pt x="650" y="508"/>
                  <a:pt x="633" y="508"/>
                </a:cubicBezTo>
                <a:close/>
                <a:moveTo>
                  <a:pt x="53" y="36"/>
                </a:moveTo>
                <a:lnTo>
                  <a:pt x="53" y="36"/>
                </a:lnTo>
                <a:cubicBezTo>
                  <a:pt x="44" y="36"/>
                  <a:pt x="36" y="45"/>
                  <a:pt x="36" y="54"/>
                </a:cubicBezTo>
                <a:cubicBezTo>
                  <a:pt x="36" y="464"/>
                  <a:pt x="36" y="464"/>
                  <a:pt x="36" y="464"/>
                </a:cubicBezTo>
                <a:cubicBezTo>
                  <a:pt x="36" y="472"/>
                  <a:pt x="44" y="481"/>
                  <a:pt x="53" y="481"/>
                </a:cubicBezTo>
                <a:cubicBezTo>
                  <a:pt x="633" y="481"/>
                  <a:pt x="633" y="481"/>
                  <a:pt x="633" y="481"/>
                </a:cubicBezTo>
                <a:cubicBezTo>
                  <a:pt x="641" y="481"/>
                  <a:pt x="641" y="472"/>
                  <a:pt x="641" y="464"/>
                </a:cubicBezTo>
                <a:cubicBezTo>
                  <a:pt x="641" y="54"/>
                  <a:pt x="641" y="54"/>
                  <a:pt x="641" y="54"/>
                </a:cubicBezTo>
                <a:cubicBezTo>
                  <a:pt x="641" y="45"/>
                  <a:pt x="641" y="36"/>
                  <a:pt x="633" y="36"/>
                </a:cubicBezTo>
                <a:lnTo>
                  <a:pt x="5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7">
            <a:extLst>
              <a:ext uri="{FF2B5EF4-FFF2-40B4-BE49-F238E27FC236}">
                <a16:creationId xmlns:a16="http://schemas.microsoft.com/office/drawing/2014/main" id="{2E08CB5C-2BF7-8E45-9B16-69FAA640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10" y="8731482"/>
            <a:ext cx="738838" cy="38381"/>
          </a:xfrm>
          <a:custGeom>
            <a:avLst/>
            <a:gdLst>
              <a:gd name="T0" fmla="*/ 237624 w 678"/>
              <a:gd name="T1" fmla="*/ 12357 h 37"/>
              <a:gd name="T2" fmla="*/ 237624 w 678"/>
              <a:gd name="T3" fmla="*/ 12357 h 37"/>
              <a:gd name="T4" fmla="*/ 6490 w 678"/>
              <a:gd name="T5" fmla="*/ 12357 h 37"/>
              <a:gd name="T6" fmla="*/ 0 w 678"/>
              <a:gd name="T7" fmla="*/ 6178 h 37"/>
              <a:gd name="T8" fmla="*/ 6490 w 678"/>
              <a:gd name="T9" fmla="*/ 0 h 37"/>
              <a:gd name="T10" fmla="*/ 237624 w 678"/>
              <a:gd name="T11" fmla="*/ 0 h 37"/>
              <a:gd name="T12" fmla="*/ 244114 w 678"/>
              <a:gd name="T13" fmla="*/ 6178 h 37"/>
              <a:gd name="T14" fmla="*/ 237624 w 678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8" h="37">
                <a:moveTo>
                  <a:pt x="659" y="36"/>
                </a:moveTo>
                <a:lnTo>
                  <a:pt x="65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68" y="0"/>
                  <a:pt x="677" y="10"/>
                  <a:pt x="677" y="18"/>
                </a:cubicBezTo>
                <a:cubicBezTo>
                  <a:pt x="677" y="27"/>
                  <a:pt x="668" y="36"/>
                  <a:pt x="65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8">
            <a:extLst>
              <a:ext uri="{FF2B5EF4-FFF2-40B4-BE49-F238E27FC236}">
                <a16:creationId xmlns:a16="http://schemas.microsoft.com/office/drawing/2014/main" id="{F6CBB923-247A-D645-A98D-C68A29220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10" y="8822638"/>
            <a:ext cx="738838" cy="38381"/>
          </a:xfrm>
          <a:custGeom>
            <a:avLst/>
            <a:gdLst>
              <a:gd name="T0" fmla="*/ 237624 w 678"/>
              <a:gd name="T1" fmla="*/ 12347 h 36"/>
              <a:gd name="T2" fmla="*/ 237624 w 678"/>
              <a:gd name="T3" fmla="*/ 12347 h 36"/>
              <a:gd name="T4" fmla="*/ 6490 w 678"/>
              <a:gd name="T5" fmla="*/ 12347 h 36"/>
              <a:gd name="T6" fmla="*/ 0 w 678"/>
              <a:gd name="T7" fmla="*/ 5997 h 36"/>
              <a:gd name="T8" fmla="*/ 6490 w 678"/>
              <a:gd name="T9" fmla="*/ 0 h 36"/>
              <a:gd name="T10" fmla="*/ 237624 w 678"/>
              <a:gd name="T11" fmla="*/ 0 h 36"/>
              <a:gd name="T12" fmla="*/ 244114 w 678"/>
              <a:gd name="T13" fmla="*/ 5997 h 36"/>
              <a:gd name="T14" fmla="*/ 237624 w 678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78" h="36">
                <a:moveTo>
                  <a:pt x="659" y="35"/>
                </a:moveTo>
                <a:lnTo>
                  <a:pt x="65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68" y="0"/>
                  <a:pt x="677" y="9"/>
                  <a:pt x="677" y="17"/>
                </a:cubicBezTo>
                <a:cubicBezTo>
                  <a:pt x="677" y="26"/>
                  <a:pt x="668" y="35"/>
                  <a:pt x="65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9">
            <a:extLst>
              <a:ext uri="{FF2B5EF4-FFF2-40B4-BE49-F238E27FC236}">
                <a16:creationId xmlns:a16="http://schemas.microsoft.com/office/drawing/2014/main" id="{404F72DF-FA97-C748-9D11-16DFD498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871" y="8995354"/>
            <a:ext cx="167919" cy="129535"/>
          </a:xfrm>
          <a:custGeom>
            <a:avLst/>
            <a:gdLst>
              <a:gd name="T0" fmla="*/ 48663 w 153"/>
              <a:gd name="T1" fmla="*/ 42496 h 117"/>
              <a:gd name="T2" fmla="*/ 48663 w 153"/>
              <a:gd name="T3" fmla="*/ 42496 h 117"/>
              <a:gd name="T4" fmla="*/ 6537 w 153"/>
              <a:gd name="T5" fmla="*/ 42496 h 117"/>
              <a:gd name="T6" fmla="*/ 0 w 153"/>
              <a:gd name="T7" fmla="*/ 35902 h 117"/>
              <a:gd name="T8" fmla="*/ 0 w 153"/>
              <a:gd name="T9" fmla="*/ 6594 h 117"/>
              <a:gd name="T10" fmla="*/ 6537 w 153"/>
              <a:gd name="T11" fmla="*/ 0 h 117"/>
              <a:gd name="T12" fmla="*/ 48663 w 153"/>
              <a:gd name="T13" fmla="*/ 0 h 117"/>
              <a:gd name="T14" fmla="*/ 55200 w 153"/>
              <a:gd name="T15" fmla="*/ 6594 h 117"/>
              <a:gd name="T16" fmla="*/ 55200 w 153"/>
              <a:gd name="T17" fmla="*/ 35902 h 117"/>
              <a:gd name="T18" fmla="*/ 48663 w 153"/>
              <a:gd name="T19" fmla="*/ 42496 h 117"/>
              <a:gd name="T20" fmla="*/ 9805 w 153"/>
              <a:gd name="T21" fmla="*/ 29307 h 117"/>
              <a:gd name="T22" fmla="*/ 9805 w 153"/>
              <a:gd name="T23" fmla="*/ 29307 h 117"/>
              <a:gd name="T24" fmla="*/ 42126 w 153"/>
              <a:gd name="T25" fmla="*/ 29307 h 117"/>
              <a:gd name="T26" fmla="*/ 42126 w 153"/>
              <a:gd name="T27" fmla="*/ 13188 h 117"/>
              <a:gd name="T28" fmla="*/ 9805 w 153"/>
              <a:gd name="T29" fmla="*/ 13188 h 117"/>
              <a:gd name="T30" fmla="*/ 9805 w 153"/>
              <a:gd name="T31" fmla="*/ 29307 h 1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3" h="117">
                <a:moveTo>
                  <a:pt x="134" y="116"/>
                </a:moveTo>
                <a:lnTo>
                  <a:pt x="134" y="116"/>
                </a:lnTo>
                <a:cubicBezTo>
                  <a:pt x="18" y="116"/>
                  <a:pt x="18" y="116"/>
                  <a:pt x="18" y="116"/>
                </a:cubicBezTo>
                <a:cubicBezTo>
                  <a:pt x="9" y="116"/>
                  <a:pt x="0" y="107"/>
                  <a:pt x="0" y="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52" y="9"/>
                  <a:pt x="152" y="18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52" y="107"/>
                  <a:pt x="143" y="116"/>
                  <a:pt x="134" y="116"/>
                </a:cubicBezTo>
                <a:close/>
                <a:moveTo>
                  <a:pt x="27" y="80"/>
                </a:moveTo>
                <a:lnTo>
                  <a:pt x="27" y="80"/>
                </a:lnTo>
                <a:cubicBezTo>
                  <a:pt x="116" y="80"/>
                  <a:pt x="116" y="80"/>
                  <a:pt x="116" y="80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0">
            <a:extLst>
              <a:ext uri="{FF2B5EF4-FFF2-40B4-BE49-F238E27FC236}">
                <a16:creationId xmlns:a16="http://schemas.microsoft.com/office/drawing/2014/main" id="{1CAA7BA3-0A24-4445-9B00-A66C1E716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63" y="8995354"/>
            <a:ext cx="115144" cy="38381"/>
          </a:xfrm>
          <a:custGeom>
            <a:avLst/>
            <a:gdLst>
              <a:gd name="T0" fmla="*/ 31397 w 108"/>
              <a:gd name="T1" fmla="*/ 12357 h 37"/>
              <a:gd name="T2" fmla="*/ 31397 w 108"/>
              <a:gd name="T3" fmla="*/ 12357 h 37"/>
              <a:gd name="T4" fmla="*/ 3175 w 108"/>
              <a:gd name="T5" fmla="*/ 12357 h 37"/>
              <a:gd name="T6" fmla="*/ 0 w 108"/>
              <a:gd name="T7" fmla="*/ 6178 h 37"/>
              <a:gd name="T8" fmla="*/ 3175 w 108"/>
              <a:gd name="T9" fmla="*/ 0 h 37"/>
              <a:gd name="T10" fmla="*/ 31397 w 108"/>
              <a:gd name="T11" fmla="*/ 0 h 37"/>
              <a:gd name="T12" fmla="*/ 37747 w 108"/>
              <a:gd name="T13" fmla="*/ 6178 h 37"/>
              <a:gd name="T14" fmla="*/ 31397 w 108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" h="37">
                <a:moveTo>
                  <a:pt x="89" y="36"/>
                </a:moveTo>
                <a:lnTo>
                  <a:pt x="89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8" y="0"/>
                  <a:pt x="107" y="9"/>
                  <a:pt x="107" y="18"/>
                </a:cubicBezTo>
                <a:cubicBezTo>
                  <a:pt x="107" y="27"/>
                  <a:pt x="98" y="36"/>
                  <a:pt x="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1">
            <a:extLst>
              <a:ext uri="{FF2B5EF4-FFF2-40B4-BE49-F238E27FC236}">
                <a16:creationId xmlns:a16="http://schemas.microsoft.com/office/drawing/2014/main" id="{C59F8D89-2F22-004D-B673-7C2F1F94A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263" y="9081712"/>
            <a:ext cx="206297" cy="38381"/>
          </a:xfrm>
          <a:custGeom>
            <a:avLst/>
            <a:gdLst>
              <a:gd name="T0" fmla="*/ 61363 w 188"/>
              <a:gd name="T1" fmla="*/ 12357 h 37"/>
              <a:gd name="T2" fmla="*/ 61363 w 188"/>
              <a:gd name="T3" fmla="*/ 12357 h 37"/>
              <a:gd name="T4" fmla="*/ 3268 w 188"/>
              <a:gd name="T5" fmla="*/ 12357 h 37"/>
              <a:gd name="T6" fmla="*/ 0 w 188"/>
              <a:gd name="T7" fmla="*/ 6178 h 37"/>
              <a:gd name="T8" fmla="*/ 3268 w 188"/>
              <a:gd name="T9" fmla="*/ 0 h 37"/>
              <a:gd name="T10" fmla="*/ 61363 w 188"/>
              <a:gd name="T11" fmla="*/ 0 h 37"/>
              <a:gd name="T12" fmla="*/ 67899 w 188"/>
              <a:gd name="T13" fmla="*/ 6178 h 37"/>
              <a:gd name="T14" fmla="*/ 61363 w 188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37">
                <a:moveTo>
                  <a:pt x="169" y="36"/>
                </a:moveTo>
                <a:lnTo>
                  <a:pt x="169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8" y="0"/>
                  <a:pt x="187" y="9"/>
                  <a:pt x="187" y="18"/>
                </a:cubicBezTo>
                <a:cubicBezTo>
                  <a:pt x="187" y="27"/>
                  <a:pt x="178" y="36"/>
                  <a:pt x="16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2">
            <a:extLst>
              <a:ext uri="{FF2B5EF4-FFF2-40B4-BE49-F238E27FC236}">
                <a16:creationId xmlns:a16="http://schemas.microsoft.com/office/drawing/2014/main" id="{B92CD689-824D-EF45-9A8F-1E91D1C4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14" y="8395646"/>
            <a:ext cx="590112" cy="1065078"/>
          </a:xfrm>
          <a:custGeom>
            <a:avLst/>
            <a:gdLst>
              <a:gd name="T0" fmla="*/ 162958 w 544"/>
              <a:gd name="T1" fmla="*/ 352066 h 981"/>
              <a:gd name="T2" fmla="*/ 162958 w 544"/>
              <a:gd name="T3" fmla="*/ 352066 h 981"/>
              <a:gd name="T4" fmla="*/ 28715 w 544"/>
              <a:gd name="T5" fmla="*/ 352066 h 981"/>
              <a:gd name="T6" fmla="*/ 0 w 544"/>
              <a:gd name="T7" fmla="*/ 320092 h 981"/>
              <a:gd name="T8" fmla="*/ 0 w 544"/>
              <a:gd name="T9" fmla="*/ 28740 h 981"/>
              <a:gd name="T10" fmla="*/ 28715 w 544"/>
              <a:gd name="T11" fmla="*/ 0 h 981"/>
              <a:gd name="T12" fmla="*/ 162958 w 544"/>
              <a:gd name="T13" fmla="*/ 0 h 981"/>
              <a:gd name="T14" fmla="*/ 194904 w 544"/>
              <a:gd name="T15" fmla="*/ 28740 h 981"/>
              <a:gd name="T16" fmla="*/ 194904 w 544"/>
              <a:gd name="T17" fmla="*/ 67180 h 981"/>
              <a:gd name="T18" fmla="*/ 188802 w 544"/>
              <a:gd name="T19" fmla="*/ 73287 h 981"/>
              <a:gd name="T20" fmla="*/ 182341 w 544"/>
              <a:gd name="T21" fmla="*/ 67180 h 981"/>
              <a:gd name="T22" fmla="*/ 182341 w 544"/>
              <a:gd name="T23" fmla="*/ 28740 h 981"/>
              <a:gd name="T24" fmla="*/ 162958 w 544"/>
              <a:gd name="T25" fmla="*/ 12574 h 981"/>
              <a:gd name="T26" fmla="*/ 28715 w 544"/>
              <a:gd name="T27" fmla="*/ 12574 h 981"/>
              <a:gd name="T28" fmla="*/ 12563 w 544"/>
              <a:gd name="T29" fmla="*/ 28740 h 981"/>
              <a:gd name="T30" fmla="*/ 12563 w 544"/>
              <a:gd name="T31" fmla="*/ 320092 h 981"/>
              <a:gd name="T32" fmla="*/ 28715 w 544"/>
              <a:gd name="T33" fmla="*/ 339133 h 981"/>
              <a:gd name="T34" fmla="*/ 162958 w 544"/>
              <a:gd name="T35" fmla="*/ 339133 h 981"/>
              <a:gd name="T36" fmla="*/ 182341 w 544"/>
              <a:gd name="T37" fmla="*/ 320092 h 981"/>
              <a:gd name="T38" fmla="*/ 182341 w 544"/>
              <a:gd name="T39" fmla="*/ 284886 h 981"/>
              <a:gd name="T40" fmla="*/ 188802 w 544"/>
              <a:gd name="T41" fmla="*/ 278419 h 981"/>
              <a:gd name="T42" fmla="*/ 194904 w 544"/>
              <a:gd name="T43" fmla="*/ 284886 h 981"/>
              <a:gd name="T44" fmla="*/ 194904 w 544"/>
              <a:gd name="T45" fmla="*/ 320092 h 981"/>
              <a:gd name="T46" fmla="*/ 162958 w 544"/>
              <a:gd name="T47" fmla="*/ 352066 h 98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44" h="981">
                <a:moveTo>
                  <a:pt x="454" y="980"/>
                </a:moveTo>
                <a:lnTo>
                  <a:pt x="454" y="980"/>
                </a:lnTo>
                <a:cubicBezTo>
                  <a:pt x="80" y="980"/>
                  <a:pt x="80" y="980"/>
                  <a:pt x="80" y="980"/>
                </a:cubicBezTo>
                <a:cubicBezTo>
                  <a:pt x="35" y="980"/>
                  <a:pt x="0" y="935"/>
                  <a:pt x="0" y="891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5"/>
                  <a:pt x="35" y="0"/>
                  <a:pt x="80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508" y="0"/>
                  <a:pt x="543" y="35"/>
                  <a:pt x="543" y="80"/>
                </a:cubicBezTo>
                <a:cubicBezTo>
                  <a:pt x="543" y="187"/>
                  <a:pt x="543" y="187"/>
                  <a:pt x="543" y="187"/>
                </a:cubicBezTo>
                <a:cubicBezTo>
                  <a:pt x="543" y="196"/>
                  <a:pt x="534" y="204"/>
                  <a:pt x="526" y="204"/>
                </a:cubicBezTo>
                <a:cubicBezTo>
                  <a:pt x="517" y="204"/>
                  <a:pt x="508" y="196"/>
                  <a:pt x="508" y="187"/>
                </a:cubicBezTo>
                <a:cubicBezTo>
                  <a:pt x="508" y="80"/>
                  <a:pt x="508" y="80"/>
                  <a:pt x="508" y="80"/>
                </a:cubicBezTo>
                <a:cubicBezTo>
                  <a:pt x="508" y="53"/>
                  <a:pt x="490" y="35"/>
                  <a:pt x="454" y="35"/>
                </a:cubicBezTo>
                <a:cubicBezTo>
                  <a:pt x="80" y="35"/>
                  <a:pt x="80" y="35"/>
                  <a:pt x="80" y="35"/>
                </a:cubicBezTo>
                <a:cubicBezTo>
                  <a:pt x="53" y="35"/>
                  <a:pt x="35" y="53"/>
                  <a:pt x="35" y="80"/>
                </a:cubicBezTo>
                <a:cubicBezTo>
                  <a:pt x="35" y="891"/>
                  <a:pt x="35" y="891"/>
                  <a:pt x="35" y="891"/>
                </a:cubicBezTo>
                <a:cubicBezTo>
                  <a:pt x="35" y="917"/>
                  <a:pt x="53" y="944"/>
                  <a:pt x="80" y="944"/>
                </a:cubicBezTo>
                <a:cubicBezTo>
                  <a:pt x="454" y="944"/>
                  <a:pt x="454" y="944"/>
                  <a:pt x="454" y="944"/>
                </a:cubicBezTo>
                <a:cubicBezTo>
                  <a:pt x="490" y="944"/>
                  <a:pt x="508" y="917"/>
                  <a:pt x="508" y="891"/>
                </a:cubicBezTo>
                <a:cubicBezTo>
                  <a:pt x="508" y="793"/>
                  <a:pt x="508" y="793"/>
                  <a:pt x="508" y="793"/>
                </a:cubicBezTo>
                <a:cubicBezTo>
                  <a:pt x="508" y="784"/>
                  <a:pt x="517" y="775"/>
                  <a:pt x="526" y="775"/>
                </a:cubicBezTo>
                <a:cubicBezTo>
                  <a:pt x="534" y="775"/>
                  <a:pt x="543" y="784"/>
                  <a:pt x="543" y="793"/>
                </a:cubicBezTo>
                <a:cubicBezTo>
                  <a:pt x="543" y="891"/>
                  <a:pt x="543" y="891"/>
                  <a:pt x="543" y="891"/>
                </a:cubicBezTo>
                <a:cubicBezTo>
                  <a:pt x="543" y="935"/>
                  <a:pt x="508" y="980"/>
                  <a:pt x="454" y="9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3">
            <a:extLst>
              <a:ext uri="{FF2B5EF4-FFF2-40B4-BE49-F238E27FC236}">
                <a16:creationId xmlns:a16="http://schemas.microsoft.com/office/drawing/2014/main" id="{B77AC49A-DDC5-164A-83D8-D160B2FD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881" y="9264022"/>
            <a:ext cx="47977" cy="47977"/>
          </a:xfrm>
          <a:custGeom>
            <a:avLst/>
            <a:gdLst>
              <a:gd name="T0" fmla="*/ 6212 w 46"/>
              <a:gd name="T1" fmla="*/ 15530 h 46"/>
              <a:gd name="T2" fmla="*/ 6212 w 46"/>
              <a:gd name="T3" fmla="*/ 15530 h 46"/>
              <a:gd name="T4" fmla="*/ 0 w 46"/>
              <a:gd name="T5" fmla="*/ 6212 h 46"/>
              <a:gd name="T6" fmla="*/ 6212 w 46"/>
              <a:gd name="T7" fmla="*/ 0 h 46"/>
              <a:gd name="T8" fmla="*/ 15530 w 46"/>
              <a:gd name="T9" fmla="*/ 6212 h 46"/>
              <a:gd name="T10" fmla="*/ 6212 w 46"/>
              <a:gd name="T11" fmla="*/ 15530 h 46"/>
              <a:gd name="T12" fmla="*/ 6212 w 46"/>
              <a:gd name="T13" fmla="*/ 3106 h 46"/>
              <a:gd name="T14" fmla="*/ 6212 w 46"/>
              <a:gd name="T15" fmla="*/ 3106 h 46"/>
              <a:gd name="T16" fmla="*/ 3106 w 46"/>
              <a:gd name="T17" fmla="*/ 6212 h 46"/>
              <a:gd name="T18" fmla="*/ 6212 w 46"/>
              <a:gd name="T19" fmla="*/ 12424 h 46"/>
              <a:gd name="T20" fmla="*/ 12424 w 46"/>
              <a:gd name="T21" fmla="*/ 6212 h 46"/>
              <a:gd name="T22" fmla="*/ 6212 w 46"/>
              <a:gd name="T23" fmla="*/ 3106 h 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4">
            <a:extLst>
              <a:ext uri="{FF2B5EF4-FFF2-40B4-BE49-F238E27FC236}">
                <a16:creationId xmlns:a16="http://schemas.microsoft.com/office/drawing/2014/main" id="{21371F25-2130-9E4A-8AB9-C2BD58C8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10" y="8510790"/>
            <a:ext cx="163120" cy="38381"/>
          </a:xfrm>
          <a:custGeom>
            <a:avLst/>
            <a:gdLst>
              <a:gd name="T0" fmla="*/ 47583 w 152"/>
              <a:gd name="T1" fmla="*/ 12347 h 36"/>
              <a:gd name="T2" fmla="*/ 47583 w 152"/>
              <a:gd name="T3" fmla="*/ 12347 h 36"/>
              <a:gd name="T4" fmla="*/ 6392 w 152"/>
              <a:gd name="T5" fmla="*/ 12347 h 36"/>
              <a:gd name="T6" fmla="*/ 0 w 152"/>
              <a:gd name="T7" fmla="*/ 5997 h 36"/>
              <a:gd name="T8" fmla="*/ 6392 w 152"/>
              <a:gd name="T9" fmla="*/ 0 h 36"/>
              <a:gd name="T10" fmla="*/ 47583 w 152"/>
              <a:gd name="T11" fmla="*/ 0 h 36"/>
              <a:gd name="T12" fmla="*/ 53620 w 152"/>
              <a:gd name="T13" fmla="*/ 5997 h 36"/>
              <a:gd name="T14" fmla="*/ 47583 w 152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2" h="36">
                <a:moveTo>
                  <a:pt x="134" y="35"/>
                </a:moveTo>
                <a:lnTo>
                  <a:pt x="134" y="35"/>
                </a:lnTo>
                <a:cubicBezTo>
                  <a:pt x="18" y="35"/>
                  <a:pt x="18" y="35"/>
                  <a:pt x="18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9"/>
                  <a:pt x="0" y="0"/>
                  <a:pt x="1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51" y="9"/>
                  <a:pt x="151" y="17"/>
                </a:cubicBezTo>
                <a:cubicBezTo>
                  <a:pt x="151" y="26"/>
                  <a:pt x="143" y="35"/>
                  <a:pt x="134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5">
            <a:extLst>
              <a:ext uri="{FF2B5EF4-FFF2-40B4-BE49-F238E27FC236}">
                <a16:creationId xmlns:a16="http://schemas.microsoft.com/office/drawing/2014/main" id="{7FEA354C-374C-0045-BE41-96EF1655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6234" y="9014544"/>
            <a:ext cx="436588" cy="426989"/>
          </a:xfrm>
          <a:custGeom>
            <a:avLst/>
            <a:gdLst>
              <a:gd name="T0" fmla="*/ 102418 w 402"/>
              <a:gd name="T1" fmla="*/ 140927 h 393"/>
              <a:gd name="T2" fmla="*/ 102418 w 402"/>
              <a:gd name="T3" fmla="*/ 140927 h 393"/>
              <a:gd name="T4" fmla="*/ 99184 w 402"/>
              <a:gd name="T5" fmla="*/ 137692 h 393"/>
              <a:gd name="T6" fmla="*/ 9703 w 402"/>
              <a:gd name="T7" fmla="*/ 51050 h 393"/>
              <a:gd name="T8" fmla="*/ 9703 w 402"/>
              <a:gd name="T9" fmla="*/ 6471 h 393"/>
              <a:gd name="T10" fmla="*/ 31983 w 402"/>
              <a:gd name="T11" fmla="*/ 0 h 393"/>
              <a:gd name="T12" fmla="*/ 31983 w 402"/>
              <a:gd name="T13" fmla="*/ 0 h 393"/>
              <a:gd name="T14" fmla="*/ 54263 w 402"/>
              <a:gd name="T15" fmla="*/ 6471 h 393"/>
              <a:gd name="T16" fmla="*/ 144104 w 402"/>
              <a:gd name="T17" fmla="*/ 95989 h 393"/>
              <a:gd name="T18" fmla="*/ 144104 w 402"/>
              <a:gd name="T19" fmla="*/ 99224 h 393"/>
              <a:gd name="T20" fmla="*/ 144104 w 402"/>
              <a:gd name="T21" fmla="*/ 105696 h 393"/>
              <a:gd name="T22" fmla="*/ 108886 w 402"/>
              <a:gd name="T23" fmla="*/ 137692 h 393"/>
              <a:gd name="T24" fmla="*/ 102418 w 402"/>
              <a:gd name="T25" fmla="*/ 140927 h 393"/>
              <a:gd name="T26" fmla="*/ 31983 w 402"/>
              <a:gd name="T27" fmla="*/ 12942 h 393"/>
              <a:gd name="T28" fmla="*/ 31983 w 402"/>
              <a:gd name="T29" fmla="*/ 12942 h 393"/>
              <a:gd name="T30" fmla="*/ 31983 w 402"/>
              <a:gd name="T31" fmla="*/ 12942 h 393"/>
              <a:gd name="T32" fmla="*/ 19046 w 402"/>
              <a:gd name="T33" fmla="*/ 15818 h 393"/>
              <a:gd name="T34" fmla="*/ 19046 w 402"/>
              <a:gd name="T35" fmla="*/ 41703 h 393"/>
              <a:gd name="T36" fmla="*/ 102418 w 402"/>
              <a:gd name="T37" fmla="*/ 124750 h 393"/>
              <a:gd name="T38" fmla="*/ 127932 w 402"/>
              <a:gd name="T39" fmla="*/ 99224 h 393"/>
              <a:gd name="T40" fmla="*/ 44561 w 402"/>
              <a:gd name="T41" fmla="*/ 15818 h 393"/>
              <a:gd name="T42" fmla="*/ 31983 w 402"/>
              <a:gd name="T43" fmla="*/ 12942 h 39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02" h="393">
                <a:moveTo>
                  <a:pt x="285" y="392"/>
                </a:moveTo>
                <a:lnTo>
                  <a:pt x="285" y="392"/>
                </a:lnTo>
                <a:cubicBezTo>
                  <a:pt x="285" y="392"/>
                  <a:pt x="276" y="392"/>
                  <a:pt x="276" y="383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0" y="107"/>
                  <a:pt x="0" y="53"/>
                  <a:pt x="27" y="18"/>
                </a:cubicBezTo>
                <a:cubicBezTo>
                  <a:pt x="44" y="9"/>
                  <a:pt x="71" y="0"/>
                  <a:pt x="89" y="0"/>
                </a:cubicBezTo>
                <a:cubicBezTo>
                  <a:pt x="116" y="0"/>
                  <a:pt x="133" y="9"/>
                  <a:pt x="151" y="18"/>
                </a:cubicBezTo>
                <a:cubicBezTo>
                  <a:pt x="401" y="267"/>
                  <a:pt x="401" y="267"/>
                  <a:pt x="401" y="267"/>
                </a:cubicBezTo>
                <a:lnTo>
                  <a:pt x="401" y="276"/>
                </a:lnTo>
                <a:cubicBezTo>
                  <a:pt x="401" y="285"/>
                  <a:pt x="401" y="285"/>
                  <a:pt x="401" y="294"/>
                </a:cubicBezTo>
                <a:cubicBezTo>
                  <a:pt x="303" y="383"/>
                  <a:pt x="303" y="383"/>
                  <a:pt x="303" y="383"/>
                </a:cubicBezTo>
                <a:cubicBezTo>
                  <a:pt x="294" y="392"/>
                  <a:pt x="294" y="392"/>
                  <a:pt x="285" y="392"/>
                </a:cubicBezTo>
                <a:close/>
                <a:moveTo>
                  <a:pt x="89" y="36"/>
                </a:moveTo>
                <a:lnTo>
                  <a:pt x="89" y="36"/>
                </a:lnTo>
                <a:cubicBezTo>
                  <a:pt x="80" y="36"/>
                  <a:pt x="62" y="36"/>
                  <a:pt x="53" y="44"/>
                </a:cubicBezTo>
                <a:cubicBezTo>
                  <a:pt x="35" y="71"/>
                  <a:pt x="35" y="98"/>
                  <a:pt x="53" y="116"/>
                </a:cubicBezTo>
                <a:cubicBezTo>
                  <a:pt x="285" y="347"/>
                  <a:pt x="285" y="347"/>
                  <a:pt x="285" y="347"/>
                </a:cubicBezTo>
                <a:cubicBezTo>
                  <a:pt x="356" y="276"/>
                  <a:pt x="356" y="276"/>
                  <a:pt x="356" y="27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16" y="36"/>
                  <a:pt x="107" y="36"/>
                  <a:pt x="8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6">
            <a:extLst>
              <a:ext uri="{FF2B5EF4-FFF2-40B4-BE49-F238E27FC236}">
                <a16:creationId xmlns:a16="http://schemas.microsoft.com/office/drawing/2014/main" id="{218410B5-FBAA-1E48-8C34-04AD27BC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6529" y="8414837"/>
            <a:ext cx="690862" cy="681266"/>
          </a:xfrm>
          <a:custGeom>
            <a:avLst/>
            <a:gdLst>
              <a:gd name="T0" fmla="*/ 112497 w 634"/>
              <a:gd name="T1" fmla="*/ 225064 h 625"/>
              <a:gd name="T2" fmla="*/ 112497 w 634"/>
              <a:gd name="T3" fmla="*/ 225064 h 625"/>
              <a:gd name="T4" fmla="*/ 0 w 634"/>
              <a:gd name="T5" fmla="*/ 112532 h 625"/>
              <a:gd name="T6" fmla="*/ 112497 w 634"/>
              <a:gd name="T7" fmla="*/ 0 h 625"/>
              <a:gd name="T8" fmla="*/ 228239 w 634"/>
              <a:gd name="T9" fmla="*/ 112532 h 625"/>
              <a:gd name="T10" fmla="*/ 112497 w 634"/>
              <a:gd name="T11" fmla="*/ 225064 h 625"/>
              <a:gd name="T12" fmla="*/ 112497 w 634"/>
              <a:gd name="T13" fmla="*/ 12984 h 625"/>
              <a:gd name="T14" fmla="*/ 112497 w 634"/>
              <a:gd name="T15" fmla="*/ 12984 h 625"/>
              <a:gd name="T16" fmla="*/ 12980 w 634"/>
              <a:gd name="T17" fmla="*/ 112532 h 625"/>
              <a:gd name="T18" fmla="*/ 112497 w 634"/>
              <a:gd name="T19" fmla="*/ 212441 h 625"/>
              <a:gd name="T20" fmla="*/ 215259 w 634"/>
              <a:gd name="T21" fmla="*/ 112532 h 625"/>
              <a:gd name="T22" fmla="*/ 112497 w 634"/>
              <a:gd name="T23" fmla="*/ 12984 h 6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34" h="625">
                <a:moveTo>
                  <a:pt x="312" y="624"/>
                </a:moveTo>
                <a:lnTo>
                  <a:pt x="312" y="624"/>
                </a:lnTo>
                <a:cubicBezTo>
                  <a:pt x="143" y="624"/>
                  <a:pt x="0" y="482"/>
                  <a:pt x="0" y="312"/>
                </a:cubicBezTo>
                <a:cubicBezTo>
                  <a:pt x="0" y="134"/>
                  <a:pt x="143" y="0"/>
                  <a:pt x="312" y="0"/>
                </a:cubicBezTo>
                <a:cubicBezTo>
                  <a:pt x="490" y="0"/>
                  <a:pt x="633" y="134"/>
                  <a:pt x="633" y="312"/>
                </a:cubicBezTo>
                <a:cubicBezTo>
                  <a:pt x="633" y="482"/>
                  <a:pt x="490" y="624"/>
                  <a:pt x="312" y="624"/>
                </a:cubicBezTo>
                <a:close/>
                <a:moveTo>
                  <a:pt x="312" y="36"/>
                </a:moveTo>
                <a:lnTo>
                  <a:pt x="312" y="36"/>
                </a:lnTo>
                <a:cubicBezTo>
                  <a:pt x="161" y="36"/>
                  <a:pt x="36" y="161"/>
                  <a:pt x="36" y="312"/>
                </a:cubicBezTo>
                <a:cubicBezTo>
                  <a:pt x="36" y="464"/>
                  <a:pt x="161" y="589"/>
                  <a:pt x="312" y="589"/>
                </a:cubicBezTo>
                <a:cubicBezTo>
                  <a:pt x="473" y="589"/>
                  <a:pt x="597" y="464"/>
                  <a:pt x="597" y="312"/>
                </a:cubicBezTo>
                <a:cubicBezTo>
                  <a:pt x="597" y="161"/>
                  <a:pt x="473" y="36"/>
                  <a:pt x="31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7">
            <a:extLst>
              <a:ext uri="{FF2B5EF4-FFF2-40B4-BE49-F238E27FC236}">
                <a16:creationId xmlns:a16="http://schemas.microsoft.com/office/drawing/2014/main" id="{7BE45131-961C-DB44-834D-C520ED0D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1268" y="8529980"/>
            <a:ext cx="446180" cy="436588"/>
          </a:xfrm>
          <a:custGeom>
            <a:avLst/>
            <a:gdLst>
              <a:gd name="T0" fmla="*/ 73639 w 411"/>
              <a:gd name="T1" fmla="*/ 144104 h 402"/>
              <a:gd name="T2" fmla="*/ 73639 w 411"/>
              <a:gd name="T3" fmla="*/ 144104 h 402"/>
              <a:gd name="T4" fmla="*/ 19398 w 411"/>
              <a:gd name="T5" fmla="*/ 125058 h 402"/>
              <a:gd name="T6" fmla="*/ 0 w 411"/>
              <a:gd name="T7" fmla="*/ 73669 h 402"/>
              <a:gd name="T8" fmla="*/ 19398 w 411"/>
              <a:gd name="T9" fmla="*/ 19405 h 402"/>
              <a:gd name="T10" fmla="*/ 73639 w 411"/>
              <a:gd name="T11" fmla="*/ 0 h 402"/>
              <a:gd name="T12" fmla="*/ 125007 w 411"/>
              <a:gd name="T13" fmla="*/ 19405 h 402"/>
              <a:gd name="T14" fmla="*/ 147278 w 411"/>
              <a:gd name="T15" fmla="*/ 73669 h 402"/>
              <a:gd name="T16" fmla="*/ 125007 w 411"/>
              <a:gd name="T17" fmla="*/ 125058 h 402"/>
              <a:gd name="T18" fmla="*/ 73639 w 411"/>
              <a:gd name="T19" fmla="*/ 144104 h 402"/>
              <a:gd name="T20" fmla="*/ 73639 w 411"/>
              <a:gd name="T21" fmla="*/ 6468 h 402"/>
              <a:gd name="T22" fmla="*/ 73639 w 411"/>
              <a:gd name="T23" fmla="*/ 6468 h 402"/>
              <a:gd name="T24" fmla="*/ 9699 w 411"/>
              <a:gd name="T25" fmla="*/ 73669 h 402"/>
              <a:gd name="T26" fmla="*/ 73639 w 411"/>
              <a:gd name="T27" fmla="*/ 137995 h 402"/>
              <a:gd name="T28" fmla="*/ 137579 w 411"/>
              <a:gd name="T29" fmla="*/ 73669 h 402"/>
              <a:gd name="T30" fmla="*/ 73639 w 411"/>
              <a:gd name="T31" fmla="*/ 6468 h 4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11" h="402">
                <a:moveTo>
                  <a:pt x="205" y="401"/>
                </a:moveTo>
                <a:lnTo>
                  <a:pt x="205" y="401"/>
                </a:lnTo>
                <a:cubicBezTo>
                  <a:pt x="152" y="401"/>
                  <a:pt x="98" y="384"/>
                  <a:pt x="54" y="348"/>
                </a:cubicBezTo>
                <a:cubicBezTo>
                  <a:pt x="18" y="303"/>
                  <a:pt x="0" y="259"/>
                  <a:pt x="0" y="205"/>
                </a:cubicBezTo>
                <a:cubicBezTo>
                  <a:pt x="0" y="143"/>
                  <a:pt x="18" y="98"/>
                  <a:pt x="54" y="54"/>
                </a:cubicBezTo>
                <a:cubicBezTo>
                  <a:pt x="98" y="18"/>
                  <a:pt x="152" y="0"/>
                  <a:pt x="205" y="0"/>
                </a:cubicBezTo>
                <a:cubicBezTo>
                  <a:pt x="259" y="0"/>
                  <a:pt x="312" y="18"/>
                  <a:pt x="348" y="54"/>
                </a:cubicBezTo>
                <a:cubicBezTo>
                  <a:pt x="383" y="98"/>
                  <a:pt x="410" y="143"/>
                  <a:pt x="410" y="205"/>
                </a:cubicBezTo>
                <a:cubicBezTo>
                  <a:pt x="410" y="259"/>
                  <a:pt x="383" y="303"/>
                  <a:pt x="348" y="348"/>
                </a:cubicBezTo>
                <a:cubicBezTo>
                  <a:pt x="312" y="384"/>
                  <a:pt x="259" y="401"/>
                  <a:pt x="205" y="401"/>
                </a:cubicBezTo>
                <a:close/>
                <a:moveTo>
                  <a:pt x="205" y="18"/>
                </a:moveTo>
                <a:lnTo>
                  <a:pt x="205" y="18"/>
                </a:lnTo>
                <a:cubicBezTo>
                  <a:pt x="107" y="18"/>
                  <a:pt x="27" y="98"/>
                  <a:pt x="27" y="205"/>
                </a:cubicBezTo>
                <a:cubicBezTo>
                  <a:pt x="27" y="303"/>
                  <a:pt x="107" y="384"/>
                  <a:pt x="205" y="384"/>
                </a:cubicBezTo>
                <a:cubicBezTo>
                  <a:pt x="303" y="384"/>
                  <a:pt x="383" y="303"/>
                  <a:pt x="383" y="205"/>
                </a:cubicBezTo>
                <a:cubicBezTo>
                  <a:pt x="383" y="98"/>
                  <a:pt x="303" y="18"/>
                  <a:pt x="20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8">
            <a:extLst>
              <a:ext uri="{FF2B5EF4-FFF2-40B4-BE49-F238E27FC236}">
                <a16:creationId xmlns:a16="http://schemas.microsoft.com/office/drawing/2014/main" id="{6E0E84A8-8532-3845-9F61-96C4DE464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9244" y="8577957"/>
            <a:ext cx="340632" cy="340635"/>
          </a:xfrm>
          <a:custGeom>
            <a:avLst/>
            <a:gdLst>
              <a:gd name="T0" fmla="*/ 57616 w 313"/>
              <a:gd name="T1" fmla="*/ 112353 h 313"/>
              <a:gd name="T2" fmla="*/ 57616 w 313"/>
              <a:gd name="T3" fmla="*/ 112353 h 313"/>
              <a:gd name="T4" fmla="*/ 0 w 313"/>
              <a:gd name="T5" fmla="*/ 57617 h 313"/>
              <a:gd name="T6" fmla="*/ 57616 w 313"/>
              <a:gd name="T7" fmla="*/ 0 h 313"/>
              <a:gd name="T8" fmla="*/ 112352 w 313"/>
              <a:gd name="T9" fmla="*/ 57617 h 313"/>
              <a:gd name="T10" fmla="*/ 57616 w 313"/>
              <a:gd name="T11" fmla="*/ 112353 h 313"/>
              <a:gd name="T12" fmla="*/ 57616 w 313"/>
              <a:gd name="T13" fmla="*/ 9723 h 313"/>
              <a:gd name="T14" fmla="*/ 57616 w 313"/>
              <a:gd name="T15" fmla="*/ 9723 h 313"/>
              <a:gd name="T16" fmla="*/ 9723 w 313"/>
              <a:gd name="T17" fmla="*/ 57617 h 313"/>
              <a:gd name="T18" fmla="*/ 57616 w 313"/>
              <a:gd name="T19" fmla="*/ 102630 h 313"/>
              <a:gd name="T20" fmla="*/ 102629 w 313"/>
              <a:gd name="T21" fmla="*/ 57617 h 313"/>
              <a:gd name="T22" fmla="*/ 57616 w 313"/>
              <a:gd name="T23" fmla="*/ 9723 h 3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3" h="313">
                <a:moveTo>
                  <a:pt x="160" y="312"/>
                </a:moveTo>
                <a:lnTo>
                  <a:pt x="160" y="312"/>
                </a:lnTo>
                <a:cubicBezTo>
                  <a:pt x="71" y="312"/>
                  <a:pt x="0" y="240"/>
                  <a:pt x="0" y="160"/>
                </a:cubicBezTo>
                <a:cubicBezTo>
                  <a:pt x="0" y="71"/>
                  <a:pt x="71" y="0"/>
                  <a:pt x="160" y="0"/>
                </a:cubicBezTo>
                <a:cubicBezTo>
                  <a:pt x="240" y="0"/>
                  <a:pt x="312" y="71"/>
                  <a:pt x="312" y="160"/>
                </a:cubicBezTo>
                <a:cubicBezTo>
                  <a:pt x="312" y="240"/>
                  <a:pt x="240" y="312"/>
                  <a:pt x="160" y="312"/>
                </a:cubicBezTo>
                <a:close/>
                <a:moveTo>
                  <a:pt x="160" y="27"/>
                </a:moveTo>
                <a:lnTo>
                  <a:pt x="160" y="27"/>
                </a:lnTo>
                <a:cubicBezTo>
                  <a:pt x="89" y="27"/>
                  <a:pt x="27" y="80"/>
                  <a:pt x="27" y="160"/>
                </a:cubicBezTo>
                <a:cubicBezTo>
                  <a:pt x="27" y="232"/>
                  <a:pt x="89" y="285"/>
                  <a:pt x="160" y="285"/>
                </a:cubicBezTo>
                <a:cubicBezTo>
                  <a:pt x="231" y="285"/>
                  <a:pt x="285" y="232"/>
                  <a:pt x="285" y="160"/>
                </a:cubicBezTo>
                <a:cubicBezTo>
                  <a:pt x="285" y="80"/>
                  <a:pt x="231" y="27"/>
                  <a:pt x="160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9">
            <a:extLst>
              <a:ext uri="{FF2B5EF4-FFF2-40B4-BE49-F238E27FC236}">
                <a16:creationId xmlns:a16="http://schemas.microsoft.com/office/drawing/2014/main" id="{2EE9E6B8-AE37-A949-8945-71CC703F4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184" y="8664315"/>
            <a:ext cx="105548" cy="167919"/>
          </a:xfrm>
          <a:custGeom>
            <a:avLst/>
            <a:gdLst>
              <a:gd name="T0" fmla="*/ 15522 w 99"/>
              <a:gd name="T1" fmla="*/ 55200 h 153"/>
              <a:gd name="T2" fmla="*/ 15522 w 99"/>
              <a:gd name="T3" fmla="*/ 55200 h 153"/>
              <a:gd name="T4" fmla="*/ 3175 w 99"/>
              <a:gd name="T5" fmla="*/ 51931 h 153"/>
              <a:gd name="T6" fmla="*/ 3175 w 99"/>
              <a:gd name="T7" fmla="*/ 48663 h 153"/>
              <a:gd name="T8" fmla="*/ 5997 w 99"/>
              <a:gd name="T9" fmla="*/ 45395 h 153"/>
              <a:gd name="T10" fmla="*/ 25047 w 99"/>
              <a:gd name="T11" fmla="*/ 45395 h 153"/>
              <a:gd name="T12" fmla="*/ 28222 w 99"/>
              <a:gd name="T13" fmla="*/ 38858 h 153"/>
              <a:gd name="T14" fmla="*/ 15522 w 99"/>
              <a:gd name="T15" fmla="*/ 29053 h 153"/>
              <a:gd name="T16" fmla="*/ 5997 w 99"/>
              <a:gd name="T17" fmla="*/ 26147 h 153"/>
              <a:gd name="T18" fmla="*/ 3175 w 99"/>
              <a:gd name="T19" fmla="*/ 16342 h 153"/>
              <a:gd name="T20" fmla="*/ 9172 w 99"/>
              <a:gd name="T21" fmla="*/ 3268 h 153"/>
              <a:gd name="T22" fmla="*/ 31397 w 99"/>
              <a:gd name="T23" fmla="*/ 3268 h 153"/>
              <a:gd name="T24" fmla="*/ 34572 w 99"/>
              <a:gd name="T25" fmla="*/ 6537 h 153"/>
              <a:gd name="T26" fmla="*/ 28222 w 99"/>
              <a:gd name="T27" fmla="*/ 9805 h 153"/>
              <a:gd name="T28" fmla="*/ 12347 w 99"/>
              <a:gd name="T29" fmla="*/ 9805 h 153"/>
              <a:gd name="T30" fmla="*/ 9172 w 99"/>
              <a:gd name="T31" fmla="*/ 16342 h 153"/>
              <a:gd name="T32" fmla="*/ 18697 w 99"/>
              <a:gd name="T33" fmla="*/ 22516 h 153"/>
              <a:gd name="T34" fmla="*/ 28222 w 99"/>
              <a:gd name="T35" fmla="*/ 29053 h 153"/>
              <a:gd name="T36" fmla="*/ 34572 w 99"/>
              <a:gd name="T37" fmla="*/ 38858 h 153"/>
              <a:gd name="T38" fmla="*/ 28222 w 99"/>
              <a:gd name="T39" fmla="*/ 51931 h 153"/>
              <a:gd name="T40" fmla="*/ 15522 w 99"/>
              <a:gd name="T41" fmla="*/ 55200 h 1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" h="153">
                <a:moveTo>
                  <a:pt x="44" y="152"/>
                </a:moveTo>
                <a:lnTo>
                  <a:pt x="44" y="152"/>
                </a:lnTo>
                <a:cubicBezTo>
                  <a:pt x="35" y="152"/>
                  <a:pt x="26" y="152"/>
                  <a:pt x="9" y="143"/>
                </a:cubicBezTo>
                <a:cubicBezTo>
                  <a:pt x="9" y="143"/>
                  <a:pt x="0" y="134"/>
                  <a:pt x="9" y="134"/>
                </a:cubicBezTo>
                <a:cubicBezTo>
                  <a:pt x="9" y="125"/>
                  <a:pt x="9" y="125"/>
                  <a:pt x="17" y="125"/>
                </a:cubicBezTo>
                <a:cubicBezTo>
                  <a:pt x="35" y="134"/>
                  <a:pt x="53" y="134"/>
                  <a:pt x="71" y="125"/>
                </a:cubicBezTo>
                <a:cubicBezTo>
                  <a:pt x="71" y="125"/>
                  <a:pt x="80" y="116"/>
                  <a:pt x="80" y="107"/>
                </a:cubicBezTo>
                <a:cubicBezTo>
                  <a:pt x="80" y="98"/>
                  <a:pt x="62" y="89"/>
                  <a:pt x="44" y="80"/>
                </a:cubicBezTo>
                <a:cubicBezTo>
                  <a:pt x="35" y="80"/>
                  <a:pt x="26" y="72"/>
                  <a:pt x="17" y="72"/>
                </a:cubicBezTo>
                <a:cubicBezTo>
                  <a:pt x="9" y="62"/>
                  <a:pt x="9" y="54"/>
                  <a:pt x="9" y="45"/>
                </a:cubicBezTo>
                <a:cubicBezTo>
                  <a:pt x="9" y="27"/>
                  <a:pt x="9" y="18"/>
                  <a:pt x="26" y="9"/>
                </a:cubicBezTo>
                <a:cubicBezTo>
                  <a:pt x="35" y="0"/>
                  <a:pt x="62" y="0"/>
                  <a:pt x="89" y="9"/>
                </a:cubicBezTo>
                <a:cubicBezTo>
                  <a:pt x="98" y="9"/>
                  <a:pt x="98" y="18"/>
                  <a:pt x="98" y="18"/>
                </a:cubicBezTo>
                <a:cubicBezTo>
                  <a:pt x="89" y="27"/>
                  <a:pt x="89" y="27"/>
                  <a:pt x="80" y="27"/>
                </a:cubicBezTo>
                <a:cubicBezTo>
                  <a:pt x="62" y="18"/>
                  <a:pt x="44" y="18"/>
                  <a:pt x="35" y="27"/>
                </a:cubicBezTo>
                <a:cubicBezTo>
                  <a:pt x="26" y="27"/>
                  <a:pt x="26" y="36"/>
                  <a:pt x="26" y="45"/>
                </a:cubicBezTo>
                <a:cubicBezTo>
                  <a:pt x="26" y="54"/>
                  <a:pt x="35" y="62"/>
                  <a:pt x="53" y="62"/>
                </a:cubicBezTo>
                <a:cubicBezTo>
                  <a:pt x="62" y="72"/>
                  <a:pt x="71" y="80"/>
                  <a:pt x="80" y="80"/>
                </a:cubicBezTo>
                <a:cubicBezTo>
                  <a:pt x="89" y="89"/>
                  <a:pt x="98" y="98"/>
                  <a:pt x="98" y="107"/>
                </a:cubicBezTo>
                <a:cubicBezTo>
                  <a:pt x="98" y="125"/>
                  <a:pt x="89" y="134"/>
                  <a:pt x="80" y="143"/>
                </a:cubicBezTo>
                <a:cubicBezTo>
                  <a:pt x="71" y="152"/>
                  <a:pt x="62" y="152"/>
                  <a:pt x="44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0">
            <a:extLst>
              <a:ext uri="{FF2B5EF4-FFF2-40B4-BE49-F238E27FC236}">
                <a16:creationId xmlns:a16="http://schemas.microsoft.com/office/drawing/2014/main" id="{1F8A7967-5357-C240-AF53-1F886404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160" y="8625933"/>
            <a:ext cx="19191" cy="38381"/>
          </a:xfrm>
          <a:custGeom>
            <a:avLst/>
            <a:gdLst>
              <a:gd name="T0" fmla="*/ 3008 w 19"/>
              <a:gd name="T1" fmla="*/ 12347 h 36"/>
              <a:gd name="T2" fmla="*/ 3008 w 19"/>
              <a:gd name="T3" fmla="*/ 12347 h 36"/>
              <a:gd name="T4" fmla="*/ 0 w 19"/>
              <a:gd name="T5" fmla="*/ 5997 h 36"/>
              <a:gd name="T6" fmla="*/ 0 w 19"/>
              <a:gd name="T7" fmla="*/ 2822 h 36"/>
              <a:gd name="T8" fmla="*/ 3008 w 19"/>
              <a:gd name="T9" fmla="*/ 0 h 36"/>
              <a:gd name="T10" fmla="*/ 6016 w 19"/>
              <a:gd name="T11" fmla="*/ 2822 h 36"/>
              <a:gd name="T12" fmla="*/ 6016 w 19"/>
              <a:gd name="T13" fmla="*/ 5997 h 36"/>
              <a:gd name="T14" fmla="*/ 3008 w 19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26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8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6"/>
                  <a:pt x="9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1">
            <a:extLst>
              <a:ext uri="{FF2B5EF4-FFF2-40B4-BE49-F238E27FC236}">
                <a16:creationId xmlns:a16="http://schemas.microsoft.com/office/drawing/2014/main" id="{A53CA3FC-DB23-4F4A-941F-3356D8C4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7160" y="8832234"/>
            <a:ext cx="19191" cy="38381"/>
          </a:xfrm>
          <a:custGeom>
            <a:avLst/>
            <a:gdLst>
              <a:gd name="T0" fmla="*/ 3008 w 19"/>
              <a:gd name="T1" fmla="*/ 12347 h 36"/>
              <a:gd name="T2" fmla="*/ 3008 w 19"/>
              <a:gd name="T3" fmla="*/ 12347 h 36"/>
              <a:gd name="T4" fmla="*/ 0 w 19"/>
              <a:gd name="T5" fmla="*/ 9172 h 36"/>
              <a:gd name="T6" fmla="*/ 0 w 19"/>
              <a:gd name="T7" fmla="*/ 2822 h 36"/>
              <a:gd name="T8" fmla="*/ 3008 w 19"/>
              <a:gd name="T9" fmla="*/ 0 h 36"/>
              <a:gd name="T10" fmla="*/ 6016 w 19"/>
              <a:gd name="T11" fmla="*/ 2822 h 36"/>
              <a:gd name="T12" fmla="*/ 6016 w 19"/>
              <a:gd name="T13" fmla="*/ 9172 h 36"/>
              <a:gd name="T14" fmla="*/ 3008 w 19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6">
                <a:moveTo>
                  <a:pt x="9" y="35"/>
                </a:moveTo>
                <a:lnTo>
                  <a:pt x="9" y="35"/>
                </a:lnTo>
                <a:cubicBezTo>
                  <a:pt x="0" y="35"/>
                  <a:pt x="0" y="35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9" y="0"/>
                </a:cubicBezTo>
                <a:lnTo>
                  <a:pt x="18" y="8"/>
                </a:lnTo>
                <a:cubicBezTo>
                  <a:pt x="18" y="26"/>
                  <a:pt x="18" y="26"/>
                  <a:pt x="18" y="26"/>
                </a:cubicBezTo>
                <a:cubicBezTo>
                  <a:pt x="18" y="35"/>
                  <a:pt x="9" y="35"/>
                  <a:pt x="9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2">
            <a:extLst>
              <a:ext uri="{FF2B5EF4-FFF2-40B4-BE49-F238E27FC236}">
                <a16:creationId xmlns:a16="http://schemas.microsoft.com/office/drawing/2014/main" id="{CD56D862-E045-E54F-9038-1BC46B1F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750" y="8386051"/>
            <a:ext cx="930744" cy="1079473"/>
          </a:xfrm>
          <a:custGeom>
            <a:avLst/>
            <a:gdLst>
              <a:gd name="T0" fmla="*/ 153988 w 856"/>
              <a:gd name="T1" fmla="*/ 356827 h 990"/>
              <a:gd name="T2" fmla="*/ 153988 w 856"/>
              <a:gd name="T3" fmla="*/ 356827 h 990"/>
              <a:gd name="T4" fmla="*/ 150749 w 856"/>
              <a:gd name="T5" fmla="*/ 356827 h 990"/>
              <a:gd name="T6" fmla="*/ 64042 w 856"/>
              <a:gd name="T7" fmla="*/ 289358 h 990"/>
              <a:gd name="T8" fmla="*/ 19069 w 856"/>
              <a:gd name="T9" fmla="*/ 173543 h 990"/>
              <a:gd name="T10" fmla="*/ 0 w 856"/>
              <a:gd name="T11" fmla="*/ 73963 h 990"/>
              <a:gd name="T12" fmla="*/ 6476 w 856"/>
              <a:gd name="T13" fmla="*/ 54480 h 990"/>
              <a:gd name="T14" fmla="*/ 25545 w 856"/>
              <a:gd name="T15" fmla="*/ 45099 h 990"/>
              <a:gd name="T16" fmla="*/ 141035 w 856"/>
              <a:gd name="T17" fmla="*/ 6494 h 990"/>
              <a:gd name="T18" fmla="*/ 169818 w 856"/>
              <a:gd name="T19" fmla="*/ 6494 h 990"/>
              <a:gd name="T20" fmla="*/ 285309 w 856"/>
              <a:gd name="T21" fmla="*/ 45099 h 990"/>
              <a:gd name="T22" fmla="*/ 301139 w 856"/>
              <a:gd name="T23" fmla="*/ 54480 h 990"/>
              <a:gd name="T24" fmla="*/ 307615 w 856"/>
              <a:gd name="T25" fmla="*/ 73963 h 990"/>
              <a:gd name="T26" fmla="*/ 291785 w 856"/>
              <a:gd name="T27" fmla="*/ 173543 h 990"/>
              <a:gd name="T28" fmla="*/ 243574 w 856"/>
              <a:gd name="T29" fmla="*/ 289358 h 990"/>
              <a:gd name="T30" fmla="*/ 157226 w 856"/>
              <a:gd name="T31" fmla="*/ 356827 h 990"/>
              <a:gd name="T32" fmla="*/ 153988 w 856"/>
              <a:gd name="T33" fmla="*/ 356827 h 990"/>
              <a:gd name="T34" fmla="*/ 153988 w 856"/>
              <a:gd name="T35" fmla="*/ 12628 h 990"/>
              <a:gd name="T36" fmla="*/ 153988 w 856"/>
              <a:gd name="T37" fmla="*/ 12628 h 990"/>
              <a:gd name="T38" fmla="*/ 147511 w 856"/>
              <a:gd name="T39" fmla="*/ 15875 h 990"/>
              <a:gd name="T40" fmla="*/ 25545 w 856"/>
              <a:gd name="T41" fmla="*/ 57727 h 990"/>
              <a:gd name="T42" fmla="*/ 16190 w 856"/>
              <a:gd name="T43" fmla="*/ 64222 h 990"/>
              <a:gd name="T44" fmla="*/ 12952 w 856"/>
              <a:gd name="T45" fmla="*/ 73963 h 990"/>
              <a:gd name="T46" fmla="*/ 76994 w 856"/>
              <a:gd name="T47" fmla="*/ 282864 h 990"/>
              <a:gd name="T48" fmla="*/ 153988 w 856"/>
              <a:gd name="T49" fmla="*/ 343839 h 990"/>
              <a:gd name="T50" fmla="*/ 233860 w 856"/>
              <a:gd name="T51" fmla="*/ 282864 h 990"/>
              <a:gd name="T52" fmla="*/ 294663 w 856"/>
              <a:gd name="T53" fmla="*/ 73963 h 990"/>
              <a:gd name="T54" fmla="*/ 291785 w 856"/>
              <a:gd name="T55" fmla="*/ 64222 h 990"/>
              <a:gd name="T56" fmla="*/ 282071 w 856"/>
              <a:gd name="T57" fmla="*/ 57727 h 990"/>
              <a:gd name="T58" fmla="*/ 163342 w 856"/>
              <a:gd name="T59" fmla="*/ 15875 h 990"/>
              <a:gd name="T60" fmla="*/ 153988 w 856"/>
              <a:gd name="T61" fmla="*/ 12628 h 9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856" h="990">
                <a:moveTo>
                  <a:pt x="428" y="989"/>
                </a:moveTo>
                <a:lnTo>
                  <a:pt x="428" y="989"/>
                </a:lnTo>
                <a:cubicBezTo>
                  <a:pt x="428" y="989"/>
                  <a:pt x="428" y="989"/>
                  <a:pt x="419" y="989"/>
                </a:cubicBezTo>
                <a:cubicBezTo>
                  <a:pt x="419" y="989"/>
                  <a:pt x="258" y="908"/>
                  <a:pt x="178" y="802"/>
                </a:cubicBezTo>
                <a:cubicBezTo>
                  <a:pt x="125" y="721"/>
                  <a:pt x="80" y="615"/>
                  <a:pt x="53" y="481"/>
                </a:cubicBezTo>
                <a:cubicBezTo>
                  <a:pt x="27" y="374"/>
                  <a:pt x="9" y="267"/>
                  <a:pt x="0" y="205"/>
                </a:cubicBezTo>
                <a:cubicBezTo>
                  <a:pt x="0" y="187"/>
                  <a:pt x="9" y="169"/>
                  <a:pt x="18" y="151"/>
                </a:cubicBezTo>
                <a:cubicBezTo>
                  <a:pt x="36" y="142"/>
                  <a:pt x="53" y="133"/>
                  <a:pt x="71" y="125"/>
                </a:cubicBezTo>
                <a:cubicBezTo>
                  <a:pt x="232" y="116"/>
                  <a:pt x="339" y="53"/>
                  <a:pt x="392" y="18"/>
                </a:cubicBezTo>
                <a:cubicBezTo>
                  <a:pt x="410" y="0"/>
                  <a:pt x="445" y="0"/>
                  <a:pt x="472" y="18"/>
                </a:cubicBezTo>
                <a:cubicBezTo>
                  <a:pt x="526" y="53"/>
                  <a:pt x="624" y="116"/>
                  <a:pt x="793" y="125"/>
                </a:cubicBezTo>
                <a:cubicBezTo>
                  <a:pt x="811" y="125"/>
                  <a:pt x="829" y="133"/>
                  <a:pt x="837" y="151"/>
                </a:cubicBezTo>
                <a:cubicBezTo>
                  <a:pt x="855" y="169"/>
                  <a:pt x="855" y="187"/>
                  <a:pt x="855" y="205"/>
                </a:cubicBezTo>
                <a:cubicBezTo>
                  <a:pt x="846" y="267"/>
                  <a:pt x="837" y="374"/>
                  <a:pt x="811" y="481"/>
                </a:cubicBezTo>
                <a:cubicBezTo>
                  <a:pt x="775" y="615"/>
                  <a:pt x="731" y="721"/>
                  <a:pt x="677" y="802"/>
                </a:cubicBezTo>
                <a:cubicBezTo>
                  <a:pt x="606" y="908"/>
                  <a:pt x="445" y="989"/>
                  <a:pt x="437" y="989"/>
                </a:cubicBezTo>
                <a:cubicBezTo>
                  <a:pt x="437" y="989"/>
                  <a:pt x="437" y="989"/>
                  <a:pt x="428" y="989"/>
                </a:cubicBezTo>
                <a:close/>
                <a:moveTo>
                  <a:pt x="428" y="35"/>
                </a:moveTo>
                <a:lnTo>
                  <a:pt x="428" y="35"/>
                </a:lnTo>
                <a:cubicBezTo>
                  <a:pt x="419" y="35"/>
                  <a:pt x="419" y="44"/>
                  <a:pt x="410" y="44"/>
                </a:cubicBezTo>
                <a:cubicBezTo>
                  <a:pt x="356" y="80"/>
                  <a:pt x="241" y="151"/>
                  <a:pt x="71" y="160"/>
                </a:cubicBezTo>
                <a:cubicBezTo>
                  <a:pt x="62" y="160"/>
                  <a:pt x="53" y="169"/>
                  <a:pt x="45" y="178"/>
                </a:cubicBezTo>
                <a:cubicBezTo>
                  <a:pt x="45" y="187"/>
                  <a:pt x="36" y="196"/>
                  <a:pt x="36" y="205"/>
                </a:cubicBezTo>
                <a:cubicBezTo>
                  <a:pt x="71" y="543"/>
                  <a:pt x="169" y="721"/>
                  <a:pt x="214" y="784"/>
                </a:cubicBezTo>
                <a:cubicBezTo>
                  <a:pt x="267" y="873"/>
                  <a:pt x="401" y="935"/>
                  <a:pt x="428" y="953"/>
                </a:cubicBezTo>
                <a:cubicBezTo>
                  <a:pt x="463" y="935"/>
                  <a:pt x="588" y="873"/>
                  <a:pt x="650" y="784"/>
                </a:cubicBezTo>
                <a:cubicBezTo>
                  <a:pt x="686" y="721"/>
                  <a:pt x="784" y="543"/>
                  <a:pt x="819" y="205"/>
                </a:cubicBezTo>
                <a:cubicBezTo>
                  <a:pt x="819" y="187"/>
                  <a:pt x="819" y="178"/>
                  <a:pt x="811" y="178"/>
                </a:cubicBezTo>
                <a:cubicBezTo>
                  <a:pt x="802" y="169"/>
                  <a:pt x="793" y="160"/>
                  <a:pt x="784" y="160"/>
                </a:cubicBezTo>
                <a:cubicBezTo>
                  <a:pt x="615" y="151"/>
                  <a:pt x="499" y="80"/>
                  <a:pt x="454" y="44"/>
                </a:cubicBezTo>
                <a:cubicBezTo>
                  <a:pt x="445" y="44"/>
                  <a:pt x="437" y="35"/>
                  <a:pt x="428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3">
            <a:extLst>
              <a:ext uri="{FF2B5EF4-FFF2-40B4-BE49-F238E27FC236}">
                <a16:creationId xmlns:a16="http://schemas.microsoft.com/office/drawing/2014/main" id="{04CBE466-9EEC-0049-A164-A31E959A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395" y="9014544"/>
            <a:ext cx="139133" cy="143930"/>
          </a:xfrm>
          <a:custGeom>
            <a:avLst/>
            <a:gdLst>
              <a:gd name="T0" fmla="*/ 22654 w 126"/>
              <a:gd name="T1" fmla="*/ 47270 h 134"/>
              <a:gd name="T2" fmla="*/ 22654 w 126"/>
              <a:gd name="T3" fmla="*/ 47270 h 134"/>
              <a:gd name="T4" fmla="*/ 0 w 126"/>
              <a:gd name="T5" fmla="*/ 22035 h 134"/>
              <a:gd name="T6" fmla="*/ 22654 w 126"/>
              <a:gd name="T7" fmla="*/ 0 h 134"/>
              <a:gd name="T8" fmla="*/ 45673 w 126"/>
              <a:gd name="T9" fmla="*/ 22035 h 134"/>
              <a:gd name="T10" fmla="*/ 22654 w 126"/>
              <a:gd name="T11" fmla="*/ 47270 h 134"/>
              <a:gd name="T12" fmla="*/ 22654 w 126"/>
              <a:gd name="T13" fmla="*/ 12795 h 134"/>
              <a:gd name="T14" fmla="*/ 22654 w 126"/>
              <a:gd name="T15" fmla="*/ 12795 h 134"/>
              <a:gd name="T16" fmla="*/ 13154 w 126"/>
              <a:gd name="T17" fmla="*/ 22035 h 134"/>
              <a:gd name="T18" fmla="*/ 22654 w 126"/>
              <a:gd name="T19" fmla="*/ 34830 h 134"/>
              <a:gd name="T20" fmla="*/ 35807 w 126"/>
              <a:gd name="T21" fmla="*/ 22035 h 134"/>
              <a:gd name="T22" fmla="*/ 22654 w 126"/>
              <a:gd name="T23" fmla="*/ 12795 h 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6" h="134">
                <a:moveTo>
                  <a:pt x="62" y="133"/>
                </a:moveTo>
                <a:lnTo>
                  <a:pt x="62" y="133"/>
                </a:lnTo>
                <a:cubicBezTo>
                  <a:pt x="27" y="133"/>
                  <a:pt x="0" y="98"/>
                  <a:pt x="0" y="62"/>
                </a:cubicBezTo>
                <a:cubicBezTo>
                  <a:pt x="0" y="36"/>
                  <a:pt x="27" y="0"/>
                  <a:pt x="62" y="0"/>
                </a:cubicBezTo>
                <a:cubicBezTo>
                  <a:pt x="98" y="0"/>
                  <a:pt x="125" y="36"/>
                  <a:pt x="125" y="62"/>
                </a:cubicBezTo>
                <a:cubicBezTo>
                  <a:pt x="125" y="98"/>
                  <a:pt x="98" y="133"/>
                  <a:pt x="62" y="133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53" y="36"/>
                  <a:pt x="36" y="53"/>
                  <a:pt x="36" y="62"/>
                </a:cubicBezTo>
                <a:cubicBezTo>
                  <a:pt x="36" y="80"/>
                  <a:pt x="53" y="98"/>
                  <a:pt x="62" y="98"/>
                </a:cubicBezTo>
                <a:cubicBezTo>
                  <a:pt x="80" y="98"/>
                  <a:pt x="98" y="80"/>
                  <a:pt x="98" y="62"/>
                </a:cubicBezTo>
                <a:cubicBezTo>
                  <a:pt x="98" y="53"/>
                  <a:pt x="80" y="36"/>
                  <a:pt x="6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4">
            <a:extLst>
              <a:ext uri="{FF2B5EF4-FFF2-40B4-BE49-F238E27FC236}">
                <a16:creationId xmlns:a16="http://schemas.microsoft.com/office/drawing/2014/main" id="{1639C0B2-B3A8-B14F-ABAA-22C5B90C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505" y="9014544"/>
            <a:ext cx="139130" cy="143930"/>
          </a:xfrm>
          <a:custGeom>
            <a:avLst/>
            <a:gdLst>
              <a:gd name="T0" fmla="*/ 23019 w 126"/>
              <a:gd name="T1" fmla="*/ 47270 h 134"/>
              <a:gd name="T2" fmla="*/ 23019 w 126"/>
              <a:gd name="T3" fmla="*/ 47270 h 134"/>
              <a:gd name="T4" fmla="*/ 0 w 126"/>
              <a:gd name="T5" fmla="*/ 22035 h 134"/>
              <a:gd name="T6" fmla="*/ 23019 w 126"/>
              <a:gd name="T7" fmla="*/ 0 h 134"/>
              <a:gd name="T8" fmla="*/ 45672 w 126"/>
              <a:gd name="T9" fmla="*/ 22035 h 134"/>
              <a:gd name="T10" fmla="*/ 23019 w 126"/>
              <a:gd name="T11" fmla="*/ 47270 h 134"/>
              <a:gd name="T12" fmla="*/ 23019 w 126"/>
              <a:gd name="T13" fmla="*/ 12795 h 134"/>
              <a:gd name="T14" fmla="*/ 23019 w 126"/>
              <a:gd name="T15" fmla="*/ 12795 h 134"/>
              <a:gd name="T16" fmla="*/ 13153 w 126"/>
              <a:gd name="T17" fmla="*/ 22035 h 134"/>
              <a:gd name="T18" fmla="*/ 23019 w 126"/>
              <a:gd name="T19" fmla="*/ 34830 h 134"/>
              <a:gd name="T20" fmla="*/ 32518 w 126"/>
              <a:gd name="T21" fmla="*/ 22035 h 134"/>
              <a:gd name="T22" fmla="*/ 23019 w 126"/>
              <a:gd name="T23" fmla="*/ 12795 h 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6" h="134">
                <a:moveTo>
                  <a:pt x="63" y="133"/>
                </a:moveTo>
                <a:lnTo>
                  <a:pt x="63" y="133"/>
                </a:lnTo>
                <a:cubicBezTo>
                  <a:pt x="27" y="133"/>
                  <a:pt x="0" y="98"/>
                  <a:pt x="0" y="62"/>
                </a:cubicBezTo>
                <a:cubicBezTo>
                  <a:pt x="0" y="36"/>
                  <a:pt x="27" y="0"/>
                  <a:pt x="63" y="0"/>
                </a:cubicBezTo>
                <a:cubicBezTo>
                  <a:pt x="98" y="0"/>
                  <a:pt x="125" y="36"/>
                  <a:pt x="125" y="62"/>
                </a:cubicBezTo>
                <a:cubicBezTo>
                  <a:pt x="125" y="98"/>
                  <a:pt x="98" y="133"/>
                  <a:pt x="63" y="133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3"/>
                  <a:pt x="36" y="62"/>
                </a:cubicBezTo>
                <a:cubicBezTo>
                  <a:pt x="36" y="80"/>
                  <a:pt x="45" y="98"/>
                  <a:pt x="63" y="98"/>
                </a:cubicBezTo>
                <a:cubicBezTo>
                  <a:pt x="81" y="98"/>
                  <a:pt x="89" y="80"/>
                  <a:pt x="89" y="62"/>
                </a:cubicBezTo>
                <a:cubicBezTo>
                  <a:pt x="89" y="53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5">
            <a:extLst>
              <a:ext uri="{FF2B5EF4-FFF2-40B4-BE49-F238E27FC236}">
                <a16:creationId xmlns:a16="http://schemas.microsoft.com/office/drawing/2014/main" id="{F30FC210-B127-6E47-99A5-410C2A5C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4014" y="9014544"/>
            <a:ext cx="340635" cy="38381"/>
          </a:xfrm>
          <a:custGeom>
            <a:avLst/>
            <a:gdLst>
              <a:gd name="T0" fmla="*/ 105871 w 313"/>
              <a:gd name="T1" fmla="*/ 12357 h 37"/>
              <a:gd name="T2" fmla="*/ 105871 w 313"/>
              <a:gd name="T3" fmla="*/ 12357 h 37"/>
              <a:gd name="T4" fmla="*/ 6482 w 313"/>
              <a:gd name="T5" fmla="*/ 12357 h 37"/>
              <a:gd name="T6" fmla="*/ 0 w 313"/>
              <a:gd name="T7" fmla="*/ 6178 h 37"/>
              <a:gd name="T8" fmla="*/ 6482 w 313"/>
              <a:gd name="T9" fmla="*/ 0 h 37"/>
              <a:gd name="T10" fmla="*/ 105871 w 313"/>
              <a:gd name="T11" fmla="*/ 0 h 37"/>
              <a:gd name="T12" fmla="*/ 112353 w 313"/>
              <a:gd name="T13" fmla="*/ 6178 h 37"/>
              <a:gd name="T14" fmla="*/ 105871 w 313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3" h="37">
                <a:moveTo>
                  <a:pt x="294" y="36"/>
                </a:moveTo>
                <a:lnTo>
                  <a:pt x="29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3" y="0"/>
                  <a:pt x="312" y="9"/>
                  <a:pt x="312" y="18"/>
                </a:cubicBezTo>
                <a:cubicBezTo>
                  <a:pt x="312" y="26"/>
                  <a:pt x="303" y="36"/>
                  <a:pt x="29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6">
            <a:extLst>
              <a:ext uri="{FF2B5EF4-FFF2-40B4-BE49-F238E27FC236}">
                <a16:creationId xmlns:a16="http://schemas.microsoft.com/office/drawing/2014/main" id="{F16C3EC1-477C-E642-A729-E4736279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6442" y="8664315"/>
            <a:ext cx="86358" cy="38381"/>
          </a:xfrm>
          <a:custGeom>
            <a:avLst/>
            <a:gdLst>
              <a:gd name="T0" fmla="*/ 21872 w 81"/>
              <a:gd name="T1" fmla="*/ 12357 h 37"/>
              <a:gd name="T2" fmla="*/ 21872 w 81"/>
              <a:gd name="T3" fmla="*/ 12357 h 37"/>
              <a:gd name="T4" fmla="*/ 6350 w 81"/>
              <a:gd name="T5" fmla="*/ 12357 h 37"/>
              <a:gd name="T6" fmla="*/ 0 w 81"/>
              <a:gd name="T7" fmla="*/ 6178 h 37"/>
              <a:gd name="T8" fmla="*/ 6350 w 81"/>
              <a:gd name="T9" fmla="*/ 0 h 37"/>
              <a:gd name="T10" fmla="*/ 21872 w 81"/>
              <a:gd name="T11" fmla="*/ 0 h 37"/>
              <a:gd name="T12" fmla="*/ 28222 w 81"/>
              <a:gd name="T13" fmla="*/ 6178 h 37"/>
              <a:gd name="T14" fmla="*/ 21872 w 81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" h="37">
                <a:moveTo>
                  <a:pt x="62" y="36"/>
                </a:moveTo>
                <a:lnTo>
                  <a:pt x="6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71" y="0"/>
                  <a:pt x="80" y="9"/>
                  <a:pt x="80" y="18"/>
                </a:cubicBezTo>
                <a:cubicBezTo>
                  <a:pt x="80" y="27"/>
                  <a:pt x="71" y="36"/>
                  <a:pt x="6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7">
            <a:extLst>
              <a:ext uri="{FF2B5EF4-FFF2-40B4-BE49-F238E27FC236}">
                <a16:creationId xmlns:a16="http://schemas.microsoft.com/office/drawing/2014/main" id="{F51A4DB8-0ED8-1A4C-A379-C9E86AE8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4014" y="8947377"/>
            <a:ext cx="91157" cy="105548"/>
          </a:xfrm>
          <a:custGeom>
            <a:avLst/>
            <a:gdLst>
              <a:gd name="T0" fmla="*/ 6621 w 82"/>
              <a:gd name="T1" fmla="*/ 34572 h 99"/>
              <a:gd name="T2" fmla="*/ 6621 w 82"/>
              <a:gd name="T3" fmla="*/ 34572 h 99"/>
              <a:gd name="T4" fmla="*/ 3311 w 82"/>
              <a:gd name="T5" fmla="*/ 34572 h 99"/>
              <a:gd name="T6" fmla="*/ 3311 w 82"/>
              <a:gd name="T7" fmla="*/ 25047 h 99"/>
              <a:gd name="T8" fmla="*/ 16553 w 82"/>
              <a:gd name="T9" fmla="*/ 2822 h 99"/>
              <a:gd name="T10" fmla="*/ 23174 w 82"/>
              <a:gd name="T11" fmla="*/ 2822 h 99"/>
              <a:gd name="T12" fmla="*/ 26485 w 82"/>
              <a:gd name="T13" fmla="*/ 9172 h 99"/>
              <a:gd name="T14" fmla="*/ 13242 w 82"/>
              <a:gd name="T15" fmla="*/ 31044 h 99"/>
              <a:gd name="T16" fmla="*/ 6621 w 82"/>
              <a:gd name="T17" fmla="*/ 34572 h 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2" h="99">
                <a:moveTo>
                  <a:pt x="18" y="98"/>
                </a:moveTo>
                <a:lnTo>
                  <a:pt x="18" y="98"/>
                </a:lnTo>
                <a:cubicBezTo>
                  <a:pt x="18" y="98"/>
                  <a:pt x="18" y="98"/>
                  <a:pt x="9" y="98"/>
                </a:cubicBezTo>
                <a:cubicBezTo>
                  <a:pt x="0" y="98"/>
                  <a:pt x="0" y="80"/>
                  <a:pt x="9" y="71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0"/>
                  <a:pt x="54" y="0"/>
                  <a:pt x="63" y="8"/>
                </a:cubicBezTo>
                <a:cubicBezTo>
                  <a:pt x="72" y="8"/>
                  <a:pt x="81" y="17"/>
                  <a:pt x="72" y="26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98"/>
                  <a:pt x="27" y="98"/>
                  <a:pt x="18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8">
            <a:extLst>
              <a:ext uri="{FF2B5EF4-FFF2-40B4-BE49-F238E27FC236}">
                <a16:creationId xmlns:a16="http://schemas.microsoft.com/office/drawing/2014/main" id="{5416F465-F20B-C142-84B0-72260FCB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395" y="8947377"/>
            <a:ext cx="302253" cy="38381"/>
          </a:xfrm>
          <a:custGeom>
            <a:avLst/>
            <a:gdLst>
              <a:gd name="T0" fmla="*/ 93153 w 277"/>
              <a:gd name="T1" fmla="*/ 12347 h 36"/>
              <a:gd name="T2" fmla="*/ 93153 w 277"/>
              <a:gd name="T3" fmla="*/ 12347 h 36"/>
              <a:gd name="T4" fmla="*/ 6499 w 277"/>
              <a:gd name="T5" fmla="*/ 12347 h 36"/>
              <a:gd name="T6" fmla="*/ 0 w 277"/>
              <a:gd name="T7" fmla="*/ 5997 h 36"/>
              <a:gd name="T8" fmla="*/ 6499 w 277"/>
              <a:gd name="T9" fmla="*/ 0 h 36"/>
              <a:gd name="T10" fmla="*/ 93153 w 277"/>
              <a:gd name="T11" fmla="*/ 0 h 36"/>
              <a:gd name="T12" fmla="*/ 99652 w 277"/>
              <a:gd name="T13" fmla="*/ 5997 h 36"/>
              <a:gd name="T14" fmla="*/ 93153 w 277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7" h="36">
                <a:moveTo>
                  <a:pt x="258" y="35"/>
                </a:moveTo>
                <a:lnTo>
                  <a:pt x="25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58" y="0"/>
                  <a:pt x="258" y="0"/>
                  <a:pt x="258" y="0"/>
                </a:cubicBezTo>
                <a:cubicBezTo>
                  <a:pt x="267" y="0"/>
                  <a:pt x="276" y="8"/>
                  <a:pt x="276" y="17"/>
                </a:cubicBezTo>
                <a:cubicBezTo>
                  <a:pt x="276" y="26"/>
                  <a:pt x="267" y="35"/>
                  <a:pt x="25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9">
            <a:extLst>
              <a:ext uri="{FF2B5EF4-FFF2-40B4-BE49-F238E27FC236}">
                <a16:creationId xmlns:a16="http://schemas.microsoft.com/office/drawing/2014/main" id="{A6D29564-A54B-644C-8196-463B7849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6268" y="8721886"/>
            <a:ext cx="91154" cy="263872"/>
          </a:xfrm>
          <a:custGeom>
            <a:avLst/>
            <a:gdLst>
              <a:gd name="T0" fmla="*/ 6621 w 82"/>
              <a:gd name="T1" fmla="*/ 86951 h 241"/>
              <a:gd name="T2" fmla="*/ 6621 w 82"/>
              <a:gd name="T3" fmla="*/ 86951 h 241"/>
              <a:gd name="T4" fmla="*/ 3678 w 82"/>
              <a:gd name="T5" fmla="*/ 86951 h 241"/>
              <a:gd name="T6" fmla="*/ 0 w 82"/>
              <a:gd name="T7" fmla="*/ 80429 h 241"/>
              <a:gd name="T8" fmla="*/ 16552 w 82"/>
              <a:gd name="T9" fmla="*/ 6521 h 241"/>
              <a:gd name="T10" fmla="*/ 23173 w 82"/>
              <a:gd name="T11" fmla="*/ 2898 h 241"/>
              <a:gd name="T12" fmla="*/ 29794 w 82"/>
              <a:gd name="T13" fmla="*/ 9420 h 241"/>
              <a:gd name="T14" fmla="*/ 13242 w 82"/>
              <a:gd name="T15" fmla="*/ 83690 h 241"/>
              <a:gd name="T16" fmla="*/ 6621 w 82"/>
              <a:gd name="T17" fmla="*/ 86951 h 2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2" h="241">
                <a:moveTo>
                  <a:pt x="18" y="240"/>
                </a:moveTo>
                <a:lnTo>
                  <a:pt x="18" y="240"/>
                </a:lnTo>
                <a:lnTo>
                  <a:pt x="10" y="240"/>
                </a:lnTo>
                <a:cubicBezTo>
                  <a:pt x="0" y="240"/>
                  <a:pt x="0" y="231"/>
                  <a:pt x="0" y="222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8"/>
                  <a:pt x="54" y="0"/>
                  <a:pt x="63" y="8"/>
                </a:cubicBezTo>
                <a:cubicBezTo>
                  <a:pt x="72" y="8"/>
                  <a:pt x="81" y="18"/>
                  <a:pt x="81" y="26"/>
                </a:cubicBezTo>
                <a:cubicBezTo>
                  <a:pt x="36" y="231"/>
                  <a:pt x="36" y="231"/>
                  <a:pt x="36" y="231"/>
                </a:cubicBezTo>
                <a:cubicBezTo>
                  <a:pt x="27" y="240"/>
                  <a:pt x="27" y="240"/>
                  <a:pt x="18" y="2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0">
            <a:extLst>
              <a:ext uri="{FF2B5EF4-FFF2-40B4-BE49-F238E27FC236}">
                <a16:creationId xmlns:a16="http://schemas.microsoft.com/office/drawing/2014/main" id="{2C2F5AB9-CF81-1A42-B902-F70CCF8C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2395" y="8731482"/>
            <a:ext cx="350230" cy="38381"/>
          </a:xfrm>
          <a:custGeom>
            <a:avLst/>
            <a:gdLst>
              <a:gd name="T0" fmla="*/ 109050 w 322"/>
              <a:gd name="T1" fmla="*/ 12357 h 37"/>
              <a:gd name="T2" fmla="*/ 109050 w 322"/>
              <a:gd name="T3" fmla="*/ 12357 h 37"/>
              <a:gd name="T4" fmla="*/ 6478 w 322"/>
              <a:gd name="T5" fmla="*/ 12357 h 37"/>
              <a:gd name="T6" fmla="*/ 0 w 322"/>
              <a:gd name="T7" fmla="*/ 6178 h 37"/>
              <a:gd name="T8" fmla="*/ 6478 w 322"/>
              <a:gd name="T9" fmla="*/ 0 h 37"/>
              <a:gd name="T10" fmla="*/ 109050 w 322"/>
              <a:gd name="T11" fmla="*/ 0 h 37"/>
              <a:gd name="T12" fmla="*/ 115528 w 322"/>
              <a:gd name="T13" fmla="*/ 6178 h 37"/>
              <a:gd name="T14" fmla="*/ 109050 w 322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2" h="37">
                <a:moveTo>
                  <a:pt x="303" y="36"/>
                </a:moveTo>
                <a:lnTo>
                  <a:pt x="30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12" y="0"/>
                  <a:pt x="321" y="0"/>
                  <a:pt x="321" y="18"/>
                </a:cubicBezTo>
                <a:cubicBezTo>
                  <a:pt x="321" y="27"/>
                  <a:pt x="312" y="36"/>
                  <a:pt x="30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1">
            <a:extLst>
              <a:ext uri="{FF2B5EF4-FFF2-40B4-BE49-F238E27FC236}">
                <a16:creationId xmlns:a16="http://schemas.microsoft.com/office/drawing/2014/main" id="{94C411B9-A864-3F45-BB97-2F9E3253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419" y="8664315"/>
            <a:ext cx="100752" cy="321444"/>
          </a:xfrm>
          <a:custGeom>
            <a:avLst/>
            <a:gdLst>
              <a:gd name="T0" fmla="*/ 23080 w 91"/>
              <a:gd name="T1" fmla="*/ 106002 h 295"/>
              <a:gd name="T2" fmla="*/ 23080 w 91"/>
              <a:gd name="T3" fmla="*/ 106002 h 295"/>
              <a:gd name="T4" fmla="*/ 19783 w 91"/>
              <a:gd name="T5" fmla="*/ 106002 h 295"/>
              <a:gd name="T6" fmla="*/ 16486 w 91"/>
              <a:gd name="T7" fmla="*/ 99513 h 295"/>
              <a:gd name="T8" fmla="*/ 13189 w 91"/>
              <a:gd name="T9" fmla="*/ 54804 h 295"/>
              <a:gd name="T10" fmla="*/ 0 w 91"/>
              <a:gd name="T11" fmla="*/ 9735 h 295"/>
              <a:gd name="T12" fmla="*/ 0 w 91"/>
              <a:gd name="T13" fmla="*/ 3245 h 295"/>
              <a:gd name="T14" fmla="*/ 9891 w 91"/>
              <a:gd name="T15" fmla="*/ 3245 h 295"/>
              <a:gd name="T16" fmla="*/ 16486 w 91"/>
              <a:gd name="T17" fmla="*/ 19470 h 295"/>
              <a:gd name="T18" fmla="*/ 23080 w 91"/>
              <a:gd name="T19" fmla="*/ 51559 h 295"/>
              <a:gd name="T20" fmla="*/ 29674 w 91"/>
              <a:gd name="T21" fmla="*/ 83648 h 295"/>
              <a:gd name="T22" fmla="*/ 29674 w 91"/>
              <a:gd name="T23" fmla="*/ 102757 h 295"/>
              <a:gd name="T24" fmla="*/ 23080 w 91"/>
              <a:gd name="T25" fmla="*/ 106002 h 295"/>
              <a:gd name="T26" fmla="*/ 16486 w 91"/>
              <a:gd name="T27" fmla="*/ 99513 h 295"/>
              <a:gd name="T28" fmla="*/ 16486 w 91"/>
              <a:gd name="T29" fmla="*/ 99513 h 295"/>
              <a:gd name="T30" fmla="*/ 16486 w 91"/>
              <a:gd name="T31" fmla="*/ 99513 h 295"/>
              <a:gd name="T32" fmla="*/ 16486 w 91"/>
              <a:gd name="T33" fmla="*/ 99513 h 295"/>
              <a:gd name="T34" fmla="*/ 0 w 91"/>
              <a:gd name="T35" fmla="*/ 9735 h 295"/>
              <a:gd name="T36" fmla="*/ 0 w 91"/>
              <a:gd name="T37" fmla="*/ 9735 h 2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1" h="295">
                <a:moveTo>
                  <a:pt x="63" y="294"/>
                </a:moveTo>
                <a:lnTo>
                  <a:pt x="63" y="294"/>
                </a:lnTo>
                <a:cubicBezTo>
                  <a:pt x="63" y="294"/>
                  <a:pt x="63" y="294"/>
                  <a:pt x="54" y="294"/>
                </a:cubicBezTo>
                <a:cubicBezTo>
                  <a:pt x="54" y="294"/>
                  <a:pt x="45" y="285"/>
                  <a:pt x="45" y="276"/>
                </a:cubicBezTo>
                <a:cubicBezTo>
                  <a:pt x="54" y="267"/>
                  <a:pt x="45" y="223"/>
                  <a:pt x="36" y="152"/>
                </a:cubicBezTo>
                <a:cubicBezTo>
                  <a:pt x="18" y="80"/>
                  <a:pt x="9" y="36"/>
                  <a:pt x="0" y="27"/>
                </a:cubicBezTo>
                <a:cubicBezTo>
                  <a:pt x="0" y="18"/>
                  <a:pt x="0" y="9"/>
                  <a:pt x="0" y="9"/>
                </a:cubicBezTo>
                <a:cubicBezTo>
                  <a:pt x="9" y="0"/>
                  <a:pt x="18" y="0"/>
                  <a:pt x="27" y="9"/>
                </a:cubicBezTo>
                <a:cubicBezTo>
                  <a:pt x="36" y="9"/>
                  <a:pt x="36" y="18"/>
                  <a:pt x="45" y="54"/>
                </a:cubicBezTo>
                <a:cubicBezTo>
                  <a:pt x="54" y="80"/>
                  <a:pt x="63" y="107"/>
                  <a:pt x="63" y="143"/>
                </a:cubicBezTo>
                <a:cubicBezTo>
                  <a:pt x="72" y="178"/>
                  <a:pt x="81" y="205"/>
                  <a:pt x="81" y="232"/>
                </a:cubicBezTo>
                <a:cubicBezTo>
                  <a:pt x="90" y="267"/>
                  <a:pt x="81" y="285"/>
                  <a:pt x="81" y="285"/>
                </a:cubicBezTo>
                <a:cubicBezTo>
                  <a:pt x="81" y="294"/>
                  <a:pt x="72" y="294"/>
                  <a:pt x="63" y="294"/>
                </a:cubicBezTo>
                <a:close/>
                <a:moveTo>
                  <a:pt x="45" y="276"/>
                </a:moveTo>
                <a:lnTo>
                  <a:pt x="45" y="276"/>
                </a:lnTo>
                <a:close/>
                <a:moveTo>
                  <a:pt x="45" y="276"/>
                </a:moveTo>
                <a:lnTo>
                  <a:pt x="45" y="276"/>
                </a:lnTo>
                <a:close/>
                <a:moveTo>
                  <a:pt x="0" y="27"/>
                </a:moveTo>
                <a:lnTo>
                  <a:pt x="0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Line 462">
            <a:extLst>
              <a:ext uri="{FF2B5EF4-FFF2-40B4-BE49-F238E27FC236}">
                <a16:creationId xmlns:a16="http://schemas.microsoft.com/office/drawing/2014/main" id="{40E5351A-27E5-5D4E-B15E-071CF0545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140" y="8577957"/>
            <a:ext cx="1405713" cy="4799"/>
          </a:xfrm>
          <a:prstGeom prst="line">
            <a:avLst/>
          </a:prstGeom>
          <a:noFill/>
          <a:ln w="1016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Line 463">
            <a:extLst>
              <a:ext uri="{FF2B5EF4-FFF2-40B4-BE49-F238E27FC236}">
                <a16:creationId xmlns:a16="http://schemas.microsoft.com/office/drawing/2014/main" id="{36225FD7-4794-C14E-B0DF-016EDE569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7586" y="8577957"/>
            <a:ext cx="1415305" cy="4799"/>
          </a:xfrm>
          <a:prstGeom prst="line">
            <a:avLst/>
          </a:prstGeom>
          <a:noFill/>
          <a:ln w="101600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8C4DB687-4855-324A-98AC-7B94B41BACBB}"/>
              </a:ext>
            </a:extLst>
          </p:cNvPr>
          <p:cNvSpPr txBox="1"/>
          <p:nvPr/>
        </p:nvSpPr>
        <p:spPr>
          <a:xfrm>
            <a:off x="10085524" y="2131239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52" name="CuadroTexto 551">
            <a:extLst>
              <a:ext uri="{FF2B5EF4-FFF2-40B4-BE49-F238E27FC236}">
                <a16:creationId xmlns:a16="http://schemas.microsoft.com/office/drawing/2014/main" id="{99EA0A74-3B05-0649-AF27-53643473B19C}"/>
              </a:ext>
            </a:extLst>
          </p:cNvPr>
          <p:cNvSpPr txBox="1"/>
          <p:nvPr/>
        </p:nvSpPr>
        <p:spPr>
          <a:xfrm>
            <a:off x="2451398" y="34991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54" name="CuadroTexto 395">
            <a:extLst>
              <a:ext uri="{FF2B5EF4-FFF2-40B4-BE49-F238E27FC236}">
                <a16:creationId xmlns:a16="http://schemas.microsoft.com/office/drawing/2014/main" id="{2AC9CE65-399A-DB4F-9A14-BD40882BDC43}"/>
              </a:ext>
            </a:extLst>
          </p:cNvPr>
          <p:cNvSpPr txBox="1"/>
          <p:nvPr/>
        </p:nvSpPr>
        <p:spPr>
          <a:xfrm flipH="1">
            <a:off x="1478118" y="9988875"/>
            <a:ext cx="30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55" name="Rectangle 32">
            <a:extLst>
              <a:ext uri="{FF2B5EF4-FFF2-40B4-BE49-F238E27FC236}">
                <a16:creationId xmlns:a16="http://schemas.microsoft.com/office/drawing/2014/main" id="{40C618BE-F258-5346-8981-1CA125052982}"/>
              </a:ext>
            </a:extLst>
          </p:cNvPr>
          <p:cNvSpPr/>
          <p:nvPr/>
        </p:nvSpPr>
        <p:spPr>
          <a:xfrm flipH="1">
            <a:off x="1672718" y="10752742"/>
            <a:ext cx="2577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7" name="CuadroTexto 395">
            <a:extLst>
              <a:ext uri="{FF2B5EF4-FFF2-40B4-BE49-F238E27FC236}">
                <a16:creationId xmlns:a16="http://schemas.microsoft.com/office/drawing/2014/main" id="{51FF9B3A-D533-6648-813C-32C71BB4DC1F}"/>
              </a:ext>
            </a:extLst>
          </p:cNvPr>
          <p:cNvSpPr txBox="1"/>
          <p:nvPr/>
        </p:nvSpPr>
        <p:spPr>
          <a:xfrm flipH="1">
            <a:off x="4690734" y="9997068"/>
            <a:ext cx="30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58" name="Rectangle 32">
            <a:extLst>
              <a:ext uri="{FF2B5EF4-FFF2-40B4-BE49-F238E27FC236}">
                <a16:creationId xmlns:a16="http://schemas.microsoft.com/office/drawing/2014/main" id="{C8582F5A-DA9E-8B4B-85C6-933A31097CC4}"/>
              </a:ext>
            </a:extLst>
          </p:cNvPr>
          <p:cNvSpPr/>
          <p:nvPr/>
        </p:nvSpPr>
        <p:spPr>
          <a:xfrm flipH="1">
            <a:off x="4885334" y="10760935"/>
            <a:ext cx="2577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0" name="CuadroTexto 395">
            <a:extLst>
              <a:ext uri="{FF2B5EF4-FFF2-40B4-BE49-F238E27FC236}">
                <a16:creationId xmlns:a16="http://schemas.microsoft.com/office/drawing/2014/main" id="{D243F96A-934C-7245-9021-2AC069D16C50}"/>
              </a:ext>
            </a:extLst>
          </p:cNvPr>
          <p:cNvSpPr txBox="1"/>
          <p:nvPr/>
        </p:nvSpPr>
        <p:spPr>
          <a:xfrm flipH="1">
            <a:off x="16726372" y="9989199"/>
            <a:ext cx="30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1" name="Rectangle 32">
            <a:extLst>
              <a:ext uri="{FF2B5EF4-FFF2-40B4-BE49-F238E27FC236}">
                <a16:creationId xmlns:a16="http://schemas.microsoft.com/office/drawing/2014/main" id="{4719A2AA-D81B-334D-9AFA-4FAF365D7036}"/>
              </a:ext>
            </a:extLst>
          </p:cNvPr>
          <p:cNvSpPr/>
          <p:nvPr/>
        </p:nvSpPr>
        <p:spPr>
          <a:xfrm flipH="1">
            <a:off x="16920972" y="10753066"/>
            <a:ext cx="2577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3" name="CuadroTexto 395">
            <a:extLst>
              <a:ext uri="{FF2B5EF4-FFF2-40B4-BE49-F238E27FC236}">
                <a16:creationId xmlns:a16="http://schemas.microsoft.com/office/drawing/2014/main" id="{845F0700-ED16-6743-96C6-13B76FBBC372}"/>
              </a:ext>
            </a:extLst>
          </p:cNvPr>
          <p:cNvSpPr txBox="1"/>
          <p:nvPr/>
        </p:nvSpPr>
        <p:spPr>
          <a:xfrm flipH="1">
            <a:off x="19902415" y="10003821"/>
            <a:ext cx="302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4" name="Rectangle 32">
            <a:extLst>
              <a:ext uri="{FF2B5EF4-FFF2-40B4-BE49-F238E27FC236}">
                <a16:creationId xmlns:a16="http://schemas.microsoft.com/office/drawing/2014/main" id="{55F54B06-F2E5-9F40-8E10-5E631E4400B3}"/>
              </a:ext>
            </a:extLst>
          </p:cNvPr>
          <p:cNvSpPr/>
          <p:nvPr/>
        </p:nvSpPr>
        <p:spPr>
          <a:xfrm flipH="1">
            <a:off x="20097015" y="10767688"/>
            <a:ext cx="2577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>
            <a:extLst>
              <a:ext uri="{FF2B5EF4-FFF2-40B4-BE49-F238E27FC236}">
                <a16:creationId xmlns:a16="http://schemas.microsoft.com/office/drawing/2014/main" id="{518E4CBA-1E1B-A24F-97F2-F0719B8C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8882" y="6003901"/>
            <a:ext cx="2705443" cy="5439511"/>
          </a:xfrm>
          <a:custGeom>
            <a:avLst/>
            <a:gdLst>
              <a:gd name="T0" fmla="*/ 899753 w 2502"/>
              <a:gd name="T1" fmla="*/ 0 h 5027"/>
              <a:gd name="T2" fmla="*/ 0 w 2502"/>
              <a:gd name="T3" fmla="*/ 893175 h 5027"/>
              <a:gd name="T4" fmla="*/ 899753 w 2502"/>
              <a:gd name="T5" fmla="*/ 1809390 h 50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2" h="5027">
                <a:moveTo>
                  <a:pt x="2501" y="0"/>
                </a:moveTo>
                <a:lnTo>
                  <a:pt x="0" y="2481"/>
                </a:lnTo>
                <a:lnTo>
                  <a:pt x="2501" y="5026"/>
                </a:lnTo>
              </a:path>
            </a:pathLst>
          </a:custGeom>
          <a:noFill/>
          <a:ln w="1524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2">
            <a:extLst>
              <a:ext uri="{FF2B5EF4-FFF2-40B4-BE49-F238E27FC236}">
                <a16:creationId xmlns:a16="http://schemas.microsoft.com/office/drawing/2014/main" id="{8FE988F8-4186-8848-947F-596F0D2FE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49542" y="8685485"/>
            <a:ext cx="2619553" cy="4773"/>
          </a:xfrm>
          <a:prstGeom prst="line">
            <a:avLst/>
          </a:prstGeom>
          <a:noFill/>
          <a:ln w="12960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30E5A065-8A49-E549-A774-17EEA16A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388" y="6003901"/>
            <a:ext cx="2714983" cy="5439511"/>
          </a:xfrm>
          <a:custGeom>
            <a:avLst/>
            <a:gdLst>
              <a:gd name="T0" fmla="*/ 0 w 2510"/>
              <a:gd name="T1" fmla="*/ 0 h 5027"/>
              <a:gd name="T2" fmla="*/ 902927 w 2510"/>
              <a:gd name="T3" fmla="*/ 893175 h 5027"/>
              <a:gd name="T4" fmla="*/ 0 w 2510"/>
              <a:gd name="T5" fmla="*/ 1809390 h 50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10" h="5027">
                <a:moveTo>
                  <a:pt x="0" y="0"/>
                </a:moveTo>
                <a:lnTo>
                  <a:pt x="2509" y="2481"/>
                </a:lnTo>
                <a:lnTo>
                  <a:pt x="0" y="5026"/>
                </a:lnTo>
              </a:path>
            </a:pathLst>
          </a:custGeom>
          <a:noFill/>
          <a:ln w="1524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4">
            <a:extLst>
              <a:ext uri="{FF2B5EF4-FFF2-40B4-BE49-F238E27FC236}">
                <a16:creationId xmlns:a16="http://schemas.microsoft.com/office/drawing/2014/main" id="{412DC6FA-B70A-E046-90DB-5A0C7B7DE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4388" y="8685485"/>
            <a:ext cx="2619553" cy="4773"/>
          </a:xfrm>
          <a:prstGeom prst="line">
            <a:avLst/>
          </a:prstGeom>
          <a:noFill/>
          <a:ln w="12960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9" name="Freeform 537">
            <a:extLst>
              <a:ext uri="{FF2B5EF4-FFF2-40B4-BE49-F238E27FC236}">
                <a16:creationId xmlns:a16="http://schemas.microsoft.com/office/drawing/2014/main" id="{E5261B04-C0F3-0A42-AD85-CDBBA6A3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63" y="6061159"/>
            <a:ext cx="1235817" cy="1421907"/>
          </a:xfrm>
          <a:custGeom>
            <a:avLst/>
            <a:gdLst>
              <a:gd name="T0" fmla="*/ 207019 w 1144"/>
              <a:gd name="T1" fmla="*/ 472715 h 1313"/>
              <a:gd name="T2" fmla="*/ 207019 w 1144"/>
              <a:gd name="T3" fmla="*/ 472715 h 1313"/>
              <a:gd name="T4" fmla="*/ 410803 w 1144"/>
              <a:gd name="T5" fmla="*/ 265181 h 1313"/>
              <a:gd name="T6" fmla="*/ 410803 w 1144"/>
              <a:gd name="T7" fmla="*/ 207533 h 1313"/>
              <a:gd name="T8" fmla="*/ 207019 w 1144"/>
              <a:gd name="T9" fmla="*/ 0 h 1313"/>
              <a:gd name="T10" fmla="*/ 0 w 1144"/>
              <a:gd name="T11" fmla="*/ 207533 h 1313"/>
              <a:gd name="T12" fmla="*/ 0 w 1144"/>
              <a:gd name="T13" fmla="*/ 265181 h 1313"/>
              <a:gd name="T14" fmla="*/ 207019 w 1144"/>
              <a:gd name="T15" fmla="*/ 472715 h 1313"/>
              <a:gd name="T16" fmla="*/ 58224 w 1144"/>
              <a:gd name="T17" fmla="*/ 207533 h 1313"/>
              <a:gd name="T18" fmla="*/ 58224 w 1144"/>
              <a:gd name="T19" fmla="*/ 207533 h 1313"/>
              <a:gd name="T20" fmla="*/ 207019 w 1144"/>
              <a:gd name="T21" fmla="*/ 58369 h 1313"/>
              <a:gd name="T22" fmla="*/ 352219 w 1144"/>
              <a:gd name="T23" fmla="*/ 207533 h 1313"/>
              <a:gd name="T24" fmla="*/ 352219 w 1144"/>
              <a:gd name="T25" fmla="*/ 265181 h 1313"/>
              <a:gd name="T26" fmla="*/ 207019 w 1144"/>
              <a:gd name="T27" fmla="*/ 414346 h 1313"/>
              <a:gd name="T28" fmla="*/ 58224 w 1144"/>
              <a:gd name="T29" fmla="*/ 265181 h 1313"/>
              <a:gd name="T30" fmla="*/ 58224 w 1144"/>
              <a:gd name="T31" fmla="*/ 207533 h 13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44" h="1313">
                <a:moveTo>
                  <a:pt x="576" y="1312"/>
                </a:moveTo>
                <a:lnTo>
                  <a:pt x="576" y="1312"/>
                </a:lnTo>
                <a:cubicBezTo>
                  <a:pt x="891" y="1312"/>
                  <a:pt x="1143" y="1051"/>
                  <a:pt x="1143" y="736"/>
                </a:cubicBezTo>
                <a:cubicBezTo>
                  <a:pt x="1143" y="576"/>
                  <a:pt x="1143" y="576"/>
                  <a:pt x="1143" y="576"/>
                </a:cubicBezTo>
                <a:cubicBezTo>
                  <a:pt x="1143" y="261"/>
                  <a:pt x="891" y="0"/>
                  <a:pt x="576" y="0"/>
                </a:cubicBezTo>
                <a:cubicBezTo>
                  <a:pt x="261" y="0"/>
                  <a:pt x="0" y="261"/>
                  <a:pt x="0" y="576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1051"/>
                  <a:pt x="261" y="1312"/>
                  <a:pt x="576" y="1312"/>
                </a:cubicBezTo>
                <a:close/>
                <a:moveTo>
                  <a:pt x="162" y="576"/>
                </a:moveTo>
                <a:lnTo>
                  <a:pt x="162" y="576"/>
                </a:lnTo>
                <a:cubicBezTo>
                  <a:pt x="162" y="351"/>
                  <a:pt x="351" y="162"/>
                  <a:pt x="576" y="162"/>
                </a:cubicBezTo>
                <a:cubicBezTo>
                  <a:pt x="801" y="162"/>
                  <a:pt x="980" y="351"/>
                  <a:pt x="980" y="576"/>
                </a:cubicBezTo>
                <a:cubicBezTo>
                  <a:pt x="980" y="736"/>
                  <a:pt x="980" y="736"/>
                  <a:pt x="980" y="736"/>
                </a:cubicBezTo>
                <a:cubicBezTo>
                  <a:pt x="980" y="961"/>
                  <a:pt x="801" y="1150"/>
                  <a:pt x="576" y="1150"/>
                </a:cubicBezTo>
                <a:cubicBezTo>
                  <a:pt x="351" y="1150"/>
                  <a:pt x="162" y="961"/>
                  <a:pt x="162" y="736"/>
                </a:cubicBezTo>
                <a:lnTo>
                  <a:pt x="162" y="5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38">
            <a:extLst>
              <a:ext uri="{FF2B5EF4-FFF2-40B4-BE49-F238E27FC236}">
                <a16:creationId xmlns:a16="http://schemas.microsoft.com/office/drawing/2014/main" id="{C5DB0C41-62EA-5C4B-99E6-65E67E2D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483" y="7597583"/>
            <a:ext cx="2395294" cy="1169019"/>
          </a:xfrm>
          <a:custGeom>
            <a:avLst/>
            <a:gdLst>
              <a:gd name="T0" fmla="*/ 751212 w 2214"/>
              <a:gd name="T1" fmla="*/ 106958 h 1080"/>
              <a:gd name="T2" fmla="*/ 751212 w 2214"/>
              <a:gd name="T3" fmla="*/ 106958 h 1080"/>
              <a:gd name="T4" fmla="*/ 560079 w 2214"/>
              <a:gd name="T5" fmla="*/ 9723 h 1080"/>
              <a:gd name="T6" fmla="*/ 521205 w 2214"/>
              <a:gd name="T7" fmla="*/ 0 h 1080"/>
              <a:gd name="T8" fmla="*/ 275360 w 2214"/>
              <a:gd name="T9" fmla="*/ 0 h 1080"/>
              <a:gd name="T10" fmla="*/ 236486 w 2214"/>
              <a:gd name="T11" fmla="*/ 9723 h 1080"/>
              <a:gd name="T12" fmla="*/ 45713 w 2214"/>
              <a:gd name="T13" fmla="*/ 106958 h 1080"/>
              <a:gd name="T14" fmla="*/ 0 w 2214"/>
              <a:gd name="T15" fmla="*/ 181144 h 1080"/>
              <a:gd name="T16" fmla="*/ 0 w 2214"/>
              <a:gd name="T17" fmla="*/ 304308 h 1080"/>
              <a:gd name="T18" fmla="*/ 84228 w 2214"/>
              <a:gd name="T19" fmla="*/ 388578 h 1080"/>
              <a:gd name="T20" fmla="*/ 712337 w 2214"/>
              <a:gd name="T21" fmla="*/ 388578 h 1080"/>
              <a:gd name="T22" fmla="*/ 796565 w 2214"/>
              <a:gd name="T23" fmla="*/ 304308 h 1080"/>
              <a:gd name="T24" fmla="*/ 796565 w 2214"/>
              <a:gd name="T25" fmla="*/ 181144 h 1080"/>
              <a:gd name="T26" fmla="*/ 751212 w 2214"/>
              <a:gd name="T27" fmla="*/ 106958 h 1080"/>
              <a:gd name="T28" fmla="*/ 738253 w 2214"/>
              <a:gd name="T29" fmla="*/ 304308 h 1080"/>
              <a:gd name="T30" fmla="*/ 738253 w 2214"/>
              <a:gd name="T31" fmla="*/ 304308 h 1080"/>
              <a:gd name="T32" fmla="*/ 712337 w 2214"/>
              <a:gd name="T33" fmla="*/ 330237 h 1080"/>
              <a:gd name="T34" fmla="*/ 84228 w 2214"/>
              <a:gd name="T35" fmla="*/ 330237 h 1080"/>
              <a:gd name="T36" fmla="*/ 58312 w 2214"/>
              <a:gd name="T37" fmla="*/ 304308 h 1080"/>
              <a:gd name="T38" fmla="*/ 58312 w 2214"/>
              <a:gd name="T39" fmla="*/ 181144 h 1080"/>
              <a:gd name="T40" fmla="*/ 71270 w 2214"/>
              <a:gd name="T41" fmla="*/ 158456 h 1080"/>
              <a:gd name="T42" fmla="*/ 262402 w 2214"/>
              <a:gd name="T43" fmla="*/ 61582 h 1080"/>
              <a:gd name="T44" fmla="*/ 275360 w 2214"/>
              <a:gd name="T45" fmla="*/ 58341 h 1080"/>
              <a:gd name="T46" fmla="*/ 521205 w 2214"/>
              <a:gd name="T47" fmla="*/ 58341 h 1080"/>
              <a:gd name="T48" fmla="*/ 534163 w 2214"/>
              <a:gd name="T49" fmla="*/ 61582 h 1080"/>
              <a:gd name="T50" fmla="*/ 722056 w 2214"/>
              <a:gd name="T51" fmla="*/ 158456 h 1080"/>
              <a:gd name="T52" fmla="*/ 738253 w 2214"/>
              <a:gd name="T53" fmla="*/ 181144 h 1080"/>
              <a:gd name="T54" fmla="*/ 738253 w 2214"/>
              <a:gd name="T55" fmla="*/ 304308 h 108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14" h="1080">
                <a:moveTo>
                  <a:pt x="2087" y="297"/>
                </a:moveTo>
                <a:lnTo>
                  <a:pt x="2087" y="297"/>
                </a:lnTo>
                <a:cubicBezTo>
                  <a:pt x="1556" y="27"/>
                  <a:pt x="1556" y="27"/>
                  <a:pt x="1556" y="27"/>
                </a:cubicBezTo>
                <a:cubicBezTo>
                  <a:pt x="1520" y="9"/>
                  <a:pt x="1484" y="0"/>
                  <a:pt x="1448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729" y="0"/>
                  <a:pt x="693" y="9"/>
                  <a:pt x="657" y="27"/>
                </a:cubicBezTo>
                <a:cubicBezTo>
                  <a:pt x="127" y="297"/>
                  <a:pt x="127" y="297"/>
                  <a:pt x="127" y="297"/>
                </a:cubicBezTo>
                <a:cubicBezTo>
                  <a:pt x="45" y="333"/>
                  <a:pt x="0" y="414"/>
                  <a:pt x="0" y="503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971"/>
                  <a:pt x="99" y="1079"/>
                  <a:pt x="234" y="1079"/>
                </a:cubicBezTo>
                <a:cubicBezTo>
                  <a:pt x="1979" y="1079"/>
                  <a:pt x="1979" y="1079"/>
                  <a:pt x="1979" y="1079"/>
                </a:cubicBezTo>
                <a:cubicBezTo>
                  <a:pt x="2105" y="1079"/>
                  <a:pt x="2213" y="971"/>
                  <a:pt x="2213" y="845"/>
                </a:cubicBezTo>
                <a:cubicBezTo>
                  <a:pt x="2213" y="503"/>
                  <a:pt x="2213" y="503"/>
                  <a:pt x="2213" y="503"/>
                </a:cubicBezTo>
                <a:cubicBezTo>
                  <a:pt x="2213" y="414"/>
                  <a:pt x="2168" y="333"/>
                  <a:pt x="2087" y="297"/>
                </a:cubicBezTo>
                <a:close/>
                <a:moveTo>
                  <a:pt x="2051" y="845"/>
                </a:moveTo>
                <a:lnTo>
                  <a:pt x="2051" y="845"/>
                </a:lnTo>
                <a:cubicBezTo>
                  <a:pt x="2051" y="881"/>
                  <a:pt x="2015" y="917"/>
                  <a:pt x="1979" y="917"/>
                </a:cubicBezTo>
                <a:cubicBezTo>
                  <a:pt x="234" y="917"/>
                  <a:pt x="234" y="917"/>
                  <a:pt x="234" y="917"/>
                </a:cubicBezTo>
                <a:cubicBezTo>
                  <a:pt x="189" y="917"/>
                  <a:pt x="162" y="881"/>
                  <a:pt x="162" y="845"/>
                </a:cubicBezTo>
                <a:cubicBezTo>
                  <a:pt x="162" y="503"/>
                  <a:pt x="162" y="503"/>
                  <a:pt x="162" y="503"/>
                </a:cubicBezTo>
                <a:cubicBezTo>
                  <a:pt x="162" y="476"/>
                  <a:pt x="171" y="450"/>
                  <a:pt x="198" y="440"/>
                </a:cubicBezTo>
                <a:cubicBezTo>
                  <a:pt x="729" y="171"/>
                  <a:pt x="729" y="171"/>
                  <a:pt x="729" y="171"/>
                </a:cubicBezTo>
                <a:cubicBezTo>
                  <a:pt x="738" y="162"/>
                  <a:pt x="756" y="162"/>
                  <a:pt x="765" y="162"/>
                </a:cubicBezTo>
                <a:cubicBezTo>
                  <a:pt x="1448" y="162"/>
                  <a:pt x="1448" y="162"/>
                  <a:pt x="1448" y="162"/>
                </a:cubicBezTo>
                <a:cubicBezTo>
                  <a:pt x="1458" y="162"/>
                  <a:pt x="1476" y="162"/>
                  <a:pt x="1484" y="171"/>
                </a:cubicBezTo>
                <a:cubicBezTo>
                  <a:pt x="2006" y="440"/>
                  <a:pt x="2006" y="440"/>
                  <a:pt x="2006" y="440"/>
                </a:cubicBezTo>
                <a:cubicBezTo>
                  <a:pt x="2033" y="450"/>
                  <a:pt x="2051" y="476"/>
                  <a:pt x="2051" y="503"/>
                </a:cubicBezTo>
                <a:lnTo>
                  <a:pt x="2051" y="8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39">
            <a:extLst>
              <a:ext uri="{FF2B5EF4-FFF2-40B4-BE49-F238E27FC236}">
                <a16:creationId xmlns:a16="http://schemas.microsoft.com/office/drawing/2014/main" id="{25AB48AB-A1DA-494E-AB25-B2017E3A7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716" y="6061159"/>
            <a:ext cx="1235817" cy="1421907"/>
          </a:xfrm>
          <a:custGeom>
            <a:avLst/>
            <a:gdLst>
              <a:gd name="T0" fmla="*/ 207200 w 1143"/>
              <a:gd name="T1" fmla="*/ 472715 h 1313"/>
              <a:gd name="T2" fmla="*/ 207200 w 1143"/>
              <a:gd name="T3" fmla="*/ 472715 h 1313"/>
              <a:gd name="T4" fmla="*/ 410802 w 1143"/>
              <a:gd name="T5" fmla="*/ 265181 h 1313"/>
              <a:gd name="T6" fmla="*/ 410802 w 1143"/>
              <a:gd name="T7" fmla="*/ 207533 h 1313"/>
              <a:gd name="T8" fmla="*/ 207200 w 1143"/>
              <a:gd name="T9" fmla="*/ 0 h 1313"/>
              <a:gd name="T10" fmla="*/ 0 w 1143"/>
              <a:gd name="T11" fmla="*/ 207533 h 1313"/>
              <a:gd name="T12" fmla="*/ 0 w 1143"/>
              <a:gd name="T13" fmla="*/ 265181 h 1313"/>
              <a:gd name="T14" fmla="*/ 207200 w 1143"/>
              <a:gd name="T15" fmla="*/ 472715 h 1313"/>
              <a:gd name="T16" fmla="*/ 58275 w 1143"/>
              <a:gd name="T17" fmla="*/ 207533 h 1313"/>
              <a:gd name="T18" fmla="*/ 58275 w 1143"/>
              <a:gd name="T19" fmla="*/ 207533 h 1313"/>
              <a:gd name="T20" fmla="*/ 207200 w 1143"/>
              <a:gd name="T21" fmla="*/ 58369 h 1313"/>
              <a:gd name="T22" fmla="*/ 352527 w 1143"/>
              <a:gd name="T23" fmla="*/ 207533 h 1313"/>
              <a:gd name="T24" fmla="*/ 352527 w 1143"/>
              <a:gd name="T25" fmla="*/ 265181 h 1313"/>
              <a:gd name="T26" fmla="*/ 207200 w 1143"/>
              <a:gd name="T27" fmla="*/ 414346 h 1313"/>
              <a:gd name="T28" fmla="*/ 58275 w 1143"/>
              <a:gd name="T29" fmla="*/ 265181 h 1313"/>
              <a:gd name="T30" fmla="*/ 58275 w 1143"/>
              <a:gd name="T31" fmla="*/ 207533 h 13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43" h="1313">
                <a:moveTo>
                  <a:pt x="576" y="1312"/>
                </a:moveTo>
                <a:lnTo>
                  <a:pt x="576" y="1312"/>
                </a:lnTo>
                <a:cubicBezTo>
                  <a:pt x="891" y="1312"/>
                  <a:pt x="1142" y="1051"/>
                  <a:pt x="1142" y="736"/>
                </a:cubicBezTo>
                <a:cubicBezTo>
                  <a:pt x="1142" y="576"/>
                  <a:pt x="1142" y="576"/>
                  <a:pt x="1142" y="576"/>
                </a:cubicBezTo>
                <a:cubicBezTo>
                  <a:pt x="1142" y="261"/>
                  <a:pt x="891" y="0"/>
                  <a:pt x="576" y="0"/>
                </a:cubicBezTo>
                <a:cubicBezTo>
                  <a:pt x="261" y="0"/>
                  <a:pt x="0" y="261"/>
                  <a:pt x="0" y="576"/>
                </a:cubicBezTo>
                <a:cubicBezTo>
                  <a:pt x="0" y="736"/>
                  <a:pt x="0" y="736"/>
                  <a:pt x="0" y="736"/>
                </a:cubicBezTo>
                <a:cubicBezTo>
                  <a:pt x="0" y="1051"/>
                  <a:pt x="261" y="1312"/>
                  <a:pt x="576" y="1312"/>
                </a:cubicBezTo>
                <a:close/>
                <a:moveTo>
                  <a:pt x="162" y="576"/>
                </a:moveTo>
                <a:lnTo>
                  <a:pt x="162" y="576"/>
                </a:lnTo>
                <a:cubicBezTo>
                  <a:pt x="162" y="351"/>
                  <a:pt x="351" y="162"/>
                  <a:pt x="576" y="162"/>
                </a:cubicBezTo>
                <a:cubicBezTo>
                  <a:pt x="801" y="162"/>
                  <a:pt x="980" y="351"/>
                  <a:pt x="980" y="576"/>
                </a:cubicBezTo>
                <a:cubicBezTo>
                  <a:pt x="980" y="736"/>
                  <a:pt x="980" y="736"/>
                  <a:pt x="980" y="736"/>
                </a:cubicBezTo>
                <a:cubicBezTo>
                  <a:pt x="980" y="961"/>
                  <a:pt x="801" y="1150"/>
                  <a:pt x="576" y="1150"/>
                </a:cubicBezTo>
                <a:cubicBezTo>
                  <a:pt x="351" y="1150"/>
                  <a:pt x="162" y="961"/>
                  <a:pt x="162" y="736"/>
                </a:cubicBezTo>
                <a:lnTo>
                  <a:pt x="162" y="5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540">
            <a:extLst>
              <a:ext uri="{FF2B5EF4-FFF2-40B4-BE49-F238E27FC236}">
                <a16:creationId xmlns:a16="http://schemas.microsoft.com/office/drawing/2014/main" id="{FC88E8CA-4A4F-4B40-9D80-61D7EFB15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0593" y="7597583"/>
            <a:ext cx="2404837" cy="1169019"/>
          </a:xfrm>
          <a:custGeom>
            <a:avLst/>
            <a:gdLst>
              <a:gd name="T0" fmla="*/ 751151 w 2223"/>
              <a:gd name="T1" fmla="*/ 106958 h 1080"/>
              <a:gd name="T2" fmla="*/ 751151 w 2223"/>
              <a:gd name="T3" fmla="*/ 106958 h 1080"/>
              <a:gd name="T4" fmla="*/ 563633 w 2223"/>
              <a:gd name="T5" fmla="*/ 9723 h 1080"/>
              <a:gd name="T6" fmla="*/ 524762 w 2223"/>
              <a:gd name="T7" fmla="*/ 0 h 1080"/>
              <a:gd name="T8" fmla="*/ 278577 w 2223"/>
              <a:gd name="T9" fmla="*/ 0 h 1080"/>
              <a:gd name="T10" fmla="*/ 239706 w 2223"/>
              <a:gd name="T11" fmla="*/ 9723 h 1080"/>
              <a:gd name="T12" fmla="*/ 48589 w 2223"/>
              <a:gd name="T13" fmla="*/ 106958 h 1080"/>
              <a:gd name="T14" fmla="*/ 0 w 2223"/>
              <a:gd name="T15" fmla="*/ 181144 h 1080"/>
              <a:gd name="T16" fmla="*/ 0 w 2223"/>
              <a:gd name="T17" fmla="*/ 304308 h 1080"/>
              <a:gd name="T18" fmla="*/ 87460 w 2223"/>
              <a:gd name="T19" fmla="*/ 388578 h 1080"/>
              <a:gd name="T20" fmla="*/ 712280 w 2223"/>
              <a:gd name="T21" fmla="*/ 388578 h 1080"/>
              <a:gd name="T22" fmla="*/ 799740 w 2223"/>
              <a:gd name="T23" fmla="*/ 304308 h 1080"/>
              <a:gd name="T24" fmla="*/ 799740 w 2223"/>
              <a:gd name="T25" fmla="*/ 181144 h 1080"/>
              <a:gd name="T26" fmla="*/ 751151 w 2223"/>
              <a:gd name="T27" fmla="*/ 106958 h 1080"/>
              <a:gd name="T28" fmla="*/ 741433 w 2223"/>
              <a:gd name="T29" fmla="*/ 304308 h 1080"/>
              <a:gd name="T30" fmla="*/ 741433 w 2223"/>
              <a:gd name="T31" fmla="*/ 304308 h 1080"/>
              <a:gd name="T32" fmla="*/ 712280 w 2223"/>
              <a:gd name="T33" fmla="*/ 330237 h 1080"/>
              <a:gd name="T34" fmla="*/ 87460 w 2223"/>
              <a:gd name="T35" fmla="*/ 330237 h 1080"/>
              <a:gd name="T36" fmla="*/ 58307 w 2223"/>
              <a:gd name="T37" fmla="*/ 304308 h 1080"/>
              <a:gd name="T38" fmla="*/ 58307 w 2223"/>
              <a:gd name="T39" fmla="*/ 181144 h 1080"/>
              <a:gd name="T40" fmla="*/ 74503 w 2223"/>
              <a:gd name="T41" fmla="*/ 158456 h 1080"/>
              <a:gd name="T42" fmla="*/ 265620 w 2223"/>
              <a:gd name="T43" fmla="*/ 61582 h 1080"/>
              <a:gd name="T44" fmla="*/ 278577 w 2223"/>
              <a:gd name="T45" fmla="*/ 58341 h 1080"/>
              <a:gd name="T46" fmla="*/ 524762 w 2223"/>
              <a:gd name="T47" fmla="*/ 58341 h 1080"/>
              <a:gd name="T48" fmla="*/ 537719 w 2223"/>
              <a:gd name="T49" fmla="*/ 61582 h 1080"/>
              <a:gd name="T50" fmla="*/ 725237 w 2223"/>
              <a:gd name="T51" fmla="*/ 158456 h 1080"/>
              <a:gd name="T52" fmla="*/ 741433 w 2223"/>
              <a:gd name="T53" fmla="*/ 181144 h 1080"/>
              <a:gd name="T54" fmla="*/ 741433 w 2223"/>
              <a:gd name="T55" fmla="*/ 304308 h 108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223" h="1080">
                <a:moveTo>
                  <a:pt x="2087" y="297"/>
                </a:moveTo>
                <a:lnTo>
                  <a:pt x="2087" y="297"/>
                </a:lnTo>
                <a:cubicBezTo>
                  <a:pt x="1566" y="27"/>
                  <a:pt x="1566" y="27"/>
                  <a:pt x="1566" y="27"/>
                </a:cubicBezTo>
                <a:cubicBezTo>
                  <a:pt x="1530" y="9"/>
                  <a:pt x="1494" y="0"/>
                  <a:pt x="1458" y="0"/>
                </a:cubicBezTo>
                <a:cubicBezTo>
                  <a:pt x="774" y="0"/>
                  <a:pt x="774" y="0"/>
                  <a:pt x="774" y="0"/>
                </a:cubicBezTo>
                <a:cubicBezTo>
                  <a:pt x="729" y="0"/>
                  <a:pt x="693" y="9"/>
                  <a:pt x="666" y="27"/>
                </a:cubicBezTo>
                <a:cubicBezTo>
                  <a:pt x="135" y="297"/>
                  <a:pt x="135" y="297"/>
                  <a:pt x="135" y="297"/>
                </a:cubicBezTo>
                <a:cubicBezTo>
                  <a:pt x="55" y="333"/>
                  <a:pt x="0" y="414"/>
                  <a:pt x="0" y="503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971"/>
                  <a:pt x="108" y="1079"/>
                  <a:pt x="243" y="1079"/>
                </a:cubicBezTo>
                <a:cubicBezTo>
                  <a:pt x="1979" y="1079"/>
                  <a:pt x="1979" y="1079"/>
                  <a:pt x="1979" y="1079"/>
                </a:cubicBezTo>
                <a:cubicBezTo>
                  <a:pt x="2114" y="1079"/>
                  <a:pt x="2222" y="971"/>
                  <a:pt x="2222" y="845"/>
                </a:cubicBezTo>
                <a:cubicBezTo>
                  <a:pt x="2222" y="503"/>
                  <a:pt x="2222" y="503"/>
                  <a:pt x="2222" y="503"/>
                </a:cubicBezTo>
                <a:cubicBezTo>
                  <a:pt x="2222" y="414"/>
                  <a:pt x="2168" y="333"/>
                  <a:pt x="2087" y="297"/>
                </a:cubicBezTo>
                <a:close/>
                <a:moveTo>
                  <a:pt x="2060" y="845"/>
                </a:moveTo>
                <a:lnTo>
                  <a:pt x="2060" y="845"/>
                </a:lnTo>
                <a:cubicBezTo>
                  <a:pt x="2060" y="881"/>
                  <a:pt x="2024" y="917"/>
                  <a:pt x="1979" y="917"/>
                </a:cubicBezTo>
                <a:cubicBezTo>
                  <a:pt x="243" y="917"/>
                  <a:pt x="243" y="917"/>
                  <a:pt x="243" y="917"/>
                </a:cubicBezTo>
                <a:cubicBezTo>
                  <a:pt x="198" y="917"/>
                  <a:pt x="162" y="881"/>
                  <a:pt x="162" y="845"/>
                </a:cubicBezTo>
                <a:cubicBezTo>
                  <a:pt x="162" y="503"/>
                  <a:pt x="162" y="503"/>
                  <a:pt x="162" y="503"/>
                </a:cubicBezTo>
                <a:cubicBezTo>
                  <a:pt x="162" y="476"/>
                  <a:pt x="180" y="450"/>
                  <a:pt x="207" y="440"/>
                </a:cubicBezTo>
                <a:cubicBezTo>
                  <a:pt x="738" y="171"/>
                  <a:pt x="738" y="171"/>
                  <a:pt x="738" y="171"/>
                </a:cubicBezTo>
                <a:cubicBezTo>
                  <a:pt x="747" y="162"/>
                  <a:pt x="756" y="162"/>
                  <a:pt x="774" y="162"/>
                </a:cubicBezTo>
                <a:cubicBezTo>
                  <a:pt x="1458" y="162"/>
                  <a:pt x="1458" y="162"/>
                  <a:pt x="1458" y="162"/>
                </a:cubicBezTo>
                <a:cubicBezTo>
                  <a:pt x="1467" y="162"/>
                  <a:pt x="1475" y="162"/>
                  <a:pt x="1494" y="171"/>
                </a:cubicBezTo>
                <a:cubicBezTo>
                  <a:pt x="2015" y="440"/>
                  <a:pt x="2015" y="440"/>
                  <a:pt x="2015" y="440"/>
                </a:cubicBezTo>
                <a:cubicBezTo>
                  <a:pt x="2042" y="450"/>
                  <a:pt x="2060" y="476"/>
                  <a:pt x="2060" y="503"/>
                </a:cubicBezTo>
                <a:lnTo>
                  <a:pt x="2060" y="8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41">
            <a:extLst>
              <a:ext uri="{FF2B5EF4-FFF2-40B4-BE49-F238E27FC236}">
                <a16:creationId xmlns:a16="http://schemas.microsoft.com/office/drawing/2014/main" id="{7C263B3E-CCD5-754F-A036-42C5F549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480" y="7898189"/>
            <a:ext cx="2237833" cy="2500267"/>
          </a:xfrm>
          <a:custGeom>
            <a:avLst/>
            <a:gdLst>
              <a:gd name="T0" fmla="*/ 744177 w 2070"/>
              <a:gd name="T1" fmla="*/ 562722 h 2312"/>
              <a:gd name="T2" fmla="*/ 744177 w 2070"/>
              <a:gd name="T3" fmla="*/ 562722 h 2312"/>
              <a:gd name="T4" fmla="*/ 744177 w 2070"/>
              <a:gd name="T5" fmla="*/ 268408 h 2312"/>
              <a:gd name="T6" fmla="*/ 685909 w 2070"/>
              <a:gd name="T7" fmla="*/ 168025 h 2312"/>
              <a:gd name="T8" fmla="*/ 430537 w 2070"/>
              <a:gd name="T9" fmla="*/ 19429 h 2312"/>
              <a:gd name="T10" fmla="*/ 314000 w 2070"/>
              <a:gd name="T11" fmla="*/ 19429 h 2312"/>
              <a:gd name="T12" fmla="*/ 58268 w 2070"/>
              <a:gd name="T13" fmla="*/ 168025 h 2312"/>
              <a:gd name="T14" fmla="*/ 0 w 2070"/>
              <a:gd name="T15" fmla="*/ 268408 h 2312"/>
              <a:gd name="T16" fmla="*/ 0 w 2070"/>
              <a:gd name="T17" fmla="*/ 562722 h 2312"/>
              <a:gd name="T18" fmla="*/ 58268 w 2070"/>
              <a:gd name="T19" fmla="*/ 663105 h 2312"/>
              <a:gd name="T20" fmla="*/ 314000 w 2070"/>
              <a:gd name="T21" fmla="*/ 812061 h 2312"/>
              <a:gd name="T22" fmla="*/ 430537 w 2070"/>
              <a:gd name="T23" fmla="*/ 812061 h 2312"/>
              <a:gd name="T24" fmla="*/ 685909 w 2070"/>
              <a:gd name="T25" fmla="*/ 663105 h 2312"/>
              <a:gd name="T26" fmla="*/ 744177 w 2070"/>
              <a:gd name="T27" fmla="*/ 562722 h 23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70" h="2312">
                <a:moveTo>
                  <a:pt x="2069" y="1564"/>
                </a:moveTo>
                <a:lnTo>
                  <a:pt x="2069" y="1564"/>
                </a:lnTo>
                <a:cubicBezTo>
                  <a:pt x="2069" y="746"/>
                  <a:pt x="2069" y="746"/>
                  <a:pt x="2069" y="746"/>
                </a:cubicBezTo>
                <a:cubicBezTo>
                  <a:pt x="2069" y="629"/>
                  <a:pt x="2006" y="521"/>
                  <a:pt x="1907" y="467"/>
                </a:cubicBezTo>
                <a:cubicBezTo>
                  <a:pt x="1197" y="54"/>
                  <a:pt x="1197" y="54"/>
                  <a:pt x="1197" y="54"/>
                </a:cubicBezTo>
                <a:cubicBezTo>
                  <a:pt x="1098" y="0"/>
                  <a:pt x="972" y="0"/>
                  <a:pt x="873" y="54"/>
                </a:cubicBezTo>
                <a:cubicBezTo>
                  <a:pt x="162" y="467"/>
                  <a:pt x="162" y="467"/>
                  <a:pt x="162" y="467"/>
                </a:cubicBezTo>
                <a:cubicBezTo>
                  <a:pt x="63" y="521"/>
                  <a:pt x="0" y="629"/>
                  <a:pt x="0" y="746"/>
                </a:cubicBezTo>
                <a:cubicBezTo>
                  <a:pt x="0" y="1564"/>
                  <a:pt x="0" y="1564"/>
                  <a:pt x="0" y="1564"/>
                </a:cubicBezTo>
                <a:cubicBezTo>
                  <a:pt x="0" y="1682"/>
                  <a:pt x="63" y="1790"/>
                  <a:pt x="162" y="1843"/>
                </a:cubicBezTo>
                <a:cubicBezTo>
                  <a:pt x="873" y="2257"/>
                  <a:pt x="873" y="2257"/>
                  <a:pt x="873" y="2257"/>
                </a:cubicBezTo>
                <a:cubicBezTo>
                  <a:pt x="972" y="2311"/>
                  <a:pt x="1098" y="2311"/>
                  <a:pt x="1197" y="2257"/>
                </a:cubicBezTo>
                <a:cubicBezTo>
                  <a:pt x="1907" y="1843"/>
                  <a:pt x="1907" y="1843"/>
                  <a:pt x="1907" y="1843"/>
                </a:cubicBezTo>
                <a:cubicBezTo>
                  <a:pt x="2006" y="1790"/>
                  <a:pt x="2069" y="1682"/>
                  <a:pt x="2069" y="1564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42">
            <a:extLst>
              <a:ext uri="{FF2B5EF4-FFF2-40B4-BE49-F238E27FC236}">
                <a16:creationId xmlns:a16="http://schemas.microsoft.com/office/drawing/2014/main" id="{C41917C5-3861-9345-A961-99871A030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0" y="4997116"/>
            <a:ext cx="1813170" cy="2013574"/>
          </a:xfrm>
          <a:custGeom>
            <a:avLst/>
            <a:gdLst>
              <a:gd name="T0" fmla="*/ 602890 w 1674"/>
              <a:gd name="T1" fmla="*/ 443618 h 1862"/>
              <a:gd name="T2" fmla="*/ 602890 w 1674"/>
              <a:gd name="T3" fmla="*/ 443618 h 1862"/>
              <a:gd name="T4" fmla="*/ 602890 w 1674"/>
              <a:gd name="T5" fmla="*/ 226666 h 1862"/>
              <a:gd name="T6" fmla="*/ 544511 w 1674"/>
              <a:gd name="T7" fmla="*/ 126286 h 1862"/>
              <a:gd name="T8" fmla="*/ 359644 w 1674"/>
              <a:gd name="T9" fmla="*/ 19788 h 1862"/>
              <a:gd name="T10" fmla="*/ 243246 w 1674"/>
              <a:gd name="T11" fmla="*/ 19788 h 1862"/>
              <a:gd name="T12" fmla="*/ 58379 w 1674"/>
              <a:gd name="T13" fmla="*/ 126286 h 1862"/>
              <a:gd name="T14" fmla="*/ 0 w 1674"/>
              <a:gd name="T15" fmla="*/ 226666 h 1862"/>
              <a:gd name="T16" fmla="*/ 0 w 1674"/>
              <a:gd name="T17" fmla="*/ 443618 h 1862"/>
              <a:gd name="T18" fmla="*/ 58379 w 1674"/>
              <a:gd name="T19" fmla="*/ 543639 h 1862"/>
              <a:gd name="T20" fmla="*/ 243246 w 1674"/>
              <a:gd name="T21" fmla="*/ 650137 h 1862"/>
              <a:gd name="T22" fmla="*/ 359644 w 1674"/>
              <a:gd name="T23" fmla="*/ 650137 h 1862"/>
              <a:gd name="T24" fmla="*/ 544511 w 1674"/>
              <a:gd name="T25" fmla="*/ 543639 h 1862"/>
              <a:gd name="T26" fmla="*/ 602890 w 1674"/>
              <a:gd name="T27" fmla="*/ 443618 h 18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4" h="1862">
                <a:moveTo>
                  <a:pt x="1673" y="1233"/>
                </a:moveTo>
                <a:lnTo>
                  <a:pt x="1673" y="1233"/>
                </a:lnTo>
                <a:cubicBezTo>
                  <a:pt x="1673" y="630"/>
                  <a:pt x="1673" y="630"/>
                  <a:pt x="1673" y="630"/>
                </a:cubicBezTo>
                <a:cubicBezTo>
                  <a:pt x="1673" y="513"/>
                  <a:pt x="1619" y="414"/>
                  <a:pt x="1511" y="351"/>
                </a:cubicBezTo>
                <a:cubicBezTo>
                  <a:pt x="998" y="55"/>
                  <a:pt x="998" y="55"/>
                  <a:pt x="998" y="55"/>
                </a:cubicBezTo>
                <a:cubicBezTo>
                  <a:pt x="900" y="0"/>
                  <a:pt x="774" y="0"/>
                  <a:pt x="675" y="55"/>
                </a:cubicBezTo>
                <a:cubicBezTo>
                  <a:pt x="162" y="351"/>
                  <a:pt x="162" y="351"/>
                  <a:pt x="162" y="351"/>
                </a:cubicBezTo>
                <a:cubicBezTo>
                  <a:pt x="54" y="414"/>
                  <a:pt x="0" y="513"/>
                  <a:pt x="0" y="630"/>
                </a:cubicBezTo>
                <a:cubicBezTo>
                  <a:pt x="0" y="1233"/>
                  <a:pt x="0" y="1233"/>
                  <a:pt x="0" y="1233"/>
                </a:cubicBezTo>
                <a:cubicBezTo>
                  <a:pt x="0" y="1341"/>
                  <a:pt x="54" y="1449"/>
                  <a:pt x="162" y="1511"/>
                </a:cubicBezTo>
                <a:cubicBezTo>
                  <a:pt x="675" y="1807"/>
                  <a:pt x="675" y="1807"/>
                  <a:pt x="675" y="1807"/>
                </a:cubicBezTo>
                <a:cubicBezTo>
                  <a:pt x="774" y="1861"/>
                  <a:pt x="900" y="1861"/>
                  <a:pt x="998" y="1807"/>
                </a:cubicBezTo>
                <a:cubicBezTo>
                  <a:pt x="1511" y="1511"/>
                  <a:pt x="1511" y="1511"/>
                  <a:pt x="1511" y="1511"/>
                </a:cubicBezTo>
                <a:cubicBezTo>
                  <a:pt x="1619" y="1449"/>
                  <a:pt x="1673" y="1341"/>
                  <a:pt x="1673" y="123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43">
            <a:extLst>
              <a:ext uri="{FF2B5EF4-FFF2-40B4-BE49-F238E27FC236}">
                <a16:creationId xmlns:a16="http://schemas.microsoft.com/office/drawing/2014/main" id="{9AA9AE36-432D-3642-9F33-FAD077FE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0" y="7712099"/>
            <a:ext cx="1813170" cy="2023117"/>
          </a:xfrm>
          <a:custGeom>
            <a:avLst/>
            <a:gdLst>
              <a:gd name="T0" fmla="*/ 602890 w 1674"/>
              <a:gd name="T1" fmla="*/ 443217 h 1871"/>
              <a:gd name="T2" fmla="*/ 602890 w 1674"/>
              <a:gd name="T3" fmla="*/ 443217 h 1871"/>
              <a:gd name="T4" fmla="*/ 602890 w 1674"/>
              <a:gd name="T5" fmla="*/ 226285 h 1871"/>
              <a:gd name="T6" fmla="*/ 544511 w 1674"/>
              <a:gd name="T7" fmla="*/ 126274 h 1871"/>
              <a:gd name="T8" fmla="*/ 359644 w 1674"/>
              <a:gd name="T9" fmla="*/ 19427 h 1871"/>
              <a:gd name="T10" fmla="*/ 243246 w 1674"/>
              <a:gd name="T11" fmla="*/ 19427 h 1871"/>
              <a:gd name="T12" fmla="*/ 58379 w 1674"/>
              <a:gd name="T13" fmla="*/ 126274 h 1871"/>
              <a:gd name="T14" fmla="*/ 0 w 1674"/>
              <a:gd name="T15" fmla="*/ 226285 h 1871"/>
              <a:gd name="T16" fmla="*/ 0 w 1674"/>
              <a:gd name="T17" fmla="*/ 443217 h 1871"/>
              <a:gd name="T18" fmla="*/ 58379 w 1674"/>
              <a:gd name="T19" fmla="*/ 543589 h 1871"/>
              <a:gd name="T20" fmla="*/ 243246 w 1674"/>
              <a:gd name="T21" fmla="*/ 650076 h 1871"/>
              <a:gd name="T22" fmla="*/ 359644 w 1674"/>
              <a:gd name="T23" fmla="*/ 650076 h 1871"/>
              <a:gd name="T24" fmla="*/ 544511 w 1674"/>
              <a:gd name="T25" fmla="*/ 543589 h 1871"/>
              <a:gd name="T26" fmla="*/ 602890 w 1674"/>
              <a:gd name="T27" fmla="*/ 443217 h 18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4" h="1871">
                <a:moveTo>
                  <a:pt x="1673" y="1232"/>
                </a:moveTo>
                <a:lnTo>
                  <a:pt x="1673" y="1232"/>
                </a:lnTo>
                <a:cubicBezTo>
                  <a:pt x="1673" y="629"/>
                  <a:pt x="1673" y="629"/>
                  <a:pt x="1673" y="629"/>
                </a:cubicBezTo>
                <a:cubicBezTo>
                  <a:pt x="1673" y="522"/>
                  <a:pt x="1619" y="414"/>
                  <a:pt x="1511" y="351"/>
                </a:cubicBezTo>
                <a:cubicBezTo>
                  <a:pt x="998" y="54"/>
                  <a:pt x="998" y="54"/>
                  <a:pt x="998" y="54"/>
                </a:cubicBezTo>
                <a:cubicBezTo>
                  <a:pt x="900" y="0"/>
                  <a:pt x="774" y="0"/>
                  <a:pt x="675" y="54"/>
                </a:cubicBezTo>
                <a:cubicBezTo>
                  <a:pt x="162" y="351"/>
                  <a:pt x="162" y="351"/>
                  <a:pt x="162" y="351"/>
                </a:cubicBezTo>
                <a:cubicBezTo>
                  <a:pt x="54" y="414"/>
                  <a:pt x="0" y="522"/>
                  <a:pt x="0" y="629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0" y="1349"/>
                  <a:pt x="54" y="1457"/>
                  <a:pt x="162" y="1511"/>
                </a:cubicBezTo>
                <a:cubicBezTo>
                  <a:pt x="675" y="1807"/>
                  <a:pt x="675" y="1807"/>
                  <a:pt x="675" y="1807"/>
                </a:cubicBezTo>
                <a:cubicBezTo>
                  <a:pt x="774" y="1870"/>
                  <a:pt x="900" y="1870"/>
                  <a:pt x="998" y="1807"/>
                </a:cubicBezTo>
                <a:cubicBezTo>
                  <a:pt x="1511" y="1511"/>
                  <a:pt x="1511" y="1511"/>
                  <a:pt x="1511" y="1511"/>
                </a:cubicBezTo>
                <a:cubicBezTo>
                  <a:pt x="1619" y="1457"/>
                  <a:pt x="1673" y="1349"/>
                  <a:pt x="1673" y="123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44">
            <a:extLst>
              <a:ext uri="{FF2B5EF4-FFF2-40B4-BE49-F238E27FC236}">
                <a16:creationId xmlns:a16="http://schemas.microsoft.com/office/drawing/2014/main" id="{21649193-5DAE-D24A-B666-1BD8FF61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40" y="10427084"/>
            <a:ext cx="1813170" cy="2027887"/>
          </a:xfrm>
          <a:custGeom>
            <a:avLst/>
            <a:gdLst>
              <a:gd name="T0" fmla="*/ 602890 w 1674"/>
              <a:gd name="T1" fmla="*/ 444025 h 1872"/>
              <a:gd name="T2" fmla="*/ 602890 w 1674"/>
              <a:gd name="T3" fmla="*/ 444025 h 1872"/>
              <a:gd name="T4" fmla="*/ 602890 w 1674"/>
              <a:gd name="T5" fmla="*/ 229941 h 1872"/>
              <a:gd name="T6" fmla="*/ 544511 w 1674"/>
              <a:gd name="T7" fmla="*/ 126504 h 1872"/>
              <a:gd name="T8" fmla="*/ 359644 w 1674"/>
              <a:gd name="T9" fmla="*/ 19462 h 1872"/>
              <a:gd name="T10" fmla="*/ 243246 w 1674"/>
              <a:gd name="T11" fmla="*/ 19462 h 1872"/>
              <a:gd name="T12" fmla="*/ 58379 w 1674"/>
              <a:gd name="T13" fmla="*/ 126504 h 1872"/>
              <a:gd name="T14" fmla="*/ 0 w 1674"/>
              <a:gd name="T15" fmla="*/ 229941 h 1872"/>
              <a:gd name="T16" fmla="*/ 0 w 1674"/>
              <a:gd name="T17" fmla="*/ 444025 h 1872"/>
              <a:gd name="T18" fmla="*/ 58379 w 1674"/>
              <a:gd name="T19" fmla="*/ 544579 h 1872"/>
              <a:gd name="T20" fmla="*/ 243246 w 1674"/>
              <a:gd name="T21" fmla="*/ 651621 h 1872"/>
              <a:gd name="T22" fmla="*/ 359644 w 1674"/>
              <a:gd name="T23" fmla="*/ 651621 h 1872"/>
              <a:gd name="T24" fmla="*/ 544511 w 1674"/>
              <a:gd name="T25" fmla="*/ 544579 h 1872"/>
              <a:gd name="T26" fmla="*/ 602890 w 1674"/>
              <a:gd name="T27" fmla="*/ 444025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74" h="1872">
                <a:moveTo>
                  <a:pt x="1673" y="1232"/>
                </a:moveTo>
                <a:lnTo>
                  <a:pt x="1673" y="1232"/>
                </a:lnTo>
                <a:cubicBezTo>
                  <a:pt x="1673" y="638"/>
                  <a:pt x="1673" y="638"/>
                  <a:pt x="1673" y="638"/>
                </a:cubicBezTo>
                <a:cubicBezTo>
                  <a:pt x="1673" y="522"/>
                  <a:pt x="1619" y="414"/>
                  <a:pt x="1511" y="351"/>
                </a:cubicBezTo>
                <a:cubicBezTo>
                  <a:pt x="998" y="54"/>
                  <a:pt x="998" y="54"/>
                  <a:pt x="998" y="54"/>
                </a:cubicBezTo>
                <a:cubicBezTo>
                  <a:pt x="900" y="0"/>
                  <a:pt x="774" y="0"/>
                  <a:pt x="675" y="54"/>
                </a:cubicBezTo>
                <a:cubicBezTo>
                  <a:pt x="162" y="351"/>
                  <a:pt x="162" y="351"/>
                  <a:pt x="162" y="351"/>
                </a:cubicBezTo>
                <a:cubicBezTo>
                  <a:pt x="54" y="414"/>
                  <a:pt x="0" y="522"/>
                  <a:pt x="0" y="638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0" y="1349"/>
                  <a:pt x="54" y="1457"/>
                  <a:pt x="162" y="1511"/>
                </a:cubicBezTo>
                <a:cubicBezTo>
                  <a:pt x="675" y="1808"/>
                  <a:pt x="675" y="1808"/>
                  <a:pt x="675" y="1808"/>
                </a:cubicBezTo>
                <a:cubicBezTo>
                  <a:pt x="774" y="1871"/>
                  <a:pt x="900" y="1871"/>
                  <a:pt x="998" y="1808"/>
                </a:cubicBezTo>
                <a:cubicBezTo>
                  <a:pt x="1511" y="1511"/>
                  <a:pt x="1511" y="1511"/>
                  <a:pt x="1511" y="1511"/>
                </a:cubicBezTo>
                <a:cubicBezTo>
                  <a:pt x="1619" y="1457"/>
                  <a:pt x="1673" y="1349"/>
                  <a:pt x="1673" y="123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45">
            <a:extLst>
              <a:ext uri="{FF2B5EF4-FFF2-40B4-BE49-F238E27FC236}">
                <a16:creationId xmlns:a16="http://schemas.microsoft.com/office/drawing/2014/main" id="{0C7F1D9D-CBD2-C54B-8969-6FAA28CB9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87" y="4997116"/>
            <a:ext cx="1817940" cy="2013574"/>
          </a:xfrm>
          <a:custGeom>
            <a:avLst/>
            <a:gdLst>
              <a:gd name="T0" fmla="*/ 604477 w 1682"/>
              <a:gd name="T1" fmla="*/ 443618 h 1862"/>
              <a:gd name="T2" fmla="*/ 604477 w 1682"/>
              <a:gd name="T3" fmla="*/ 443618 h 1862"/>
              <a:gd name="T4" fmla="*/ 604477 w 1682"/>
              <a:gd name="T5" fmla="*/ 226666 h 1862"/>
              <a:gd name="T6" fmla="*/ 546583 w 1682"/>
              <a:gd name="T7" fmla="*/ 126286 h 1862"/>
              <a:gd name="T8" fmla="*/ 358875 w 1682"/>
              <a:gd name="T9" fmla="*/ 19788 h 1862"/>
              <a:gd name="T10" fmla="*/ 242366 w 1682"/>
              <a:gd name="T11" fmla="*/ 19788 h 1862"/>
              <a:gd name="T12" fmla="*/ 57895 w 1682"/>
              <a:gd name="T13" fmla="*/ 126286 h 1862"/>
              <a:gd name="T14" fmla="*/ 0 w 1682"/>
              <a:gd name="T15" fmla="*/ 226666 h 1862"/>
              <a:gd name="T16" fmla="*/ 0 w 1682"/>
              <a:gd name="T17" fmla="*/ 443618 h 1862"/>
              <a:gd name="T18" fmla="*/ 57895 w 1682"/>
              <a:gd name="T19" fmla="*/ 543639 h 1862"/>
              <a:gd name="T20" fmla="*/ 242366 w 1682"/>
              <a:gd name="T21" fmla="*/ 650137 h 1862"/>
              <a:gd name="T22" fmla="*/ 358875 w 1682"/>
              <a:gd name="T23" fmla="*/ 650137 h 1862"/>
              <a:gd name="T24" fmla="*/ 546583 w 1682"/>
              <a:gd name="T25" fmla="*/ 543639 h 1862"/>
              <a:gd name="T26" fmla="*/ 604477 w 1682"/>
              <a:gd name="T27" fmla="*/ 443618 h 186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2" h="1862">
                <a:moveTo>
                  <a:pt x="1681" y="1233"/>
                </a:moveTo>
                <a:lnTo>
                  <a:pt x="1681" y="1233"/>
                </a:lnTo>
                <a:cubicBezTo>
                  <a:pt x="1681" y="630"/>
                  <a:pt x="1681" y="630"/>
                  <a:pt x="1681" y="630"/>
                </a:cubicBezTo>
                <a:cubicBezTo>
                  <a:pt x="1681" y="513"/>
                  <a:pt x="1619" y="414"/>
                  <a:pt x="1520" y="351"/>
                </a:cubicBezTo>
                <a:cubicBezTo>
                  <a:pt x="998" y="55"/>
                  <a:pt x="998" y="55"/>
                  <a:pt x="998" y="55"/>
                </a:cubicBezTo>
                <a:cubicBezTo>
                  <a:pt x="899" y="0"/>
                  <a:pt x="782" y="0"/>
                  <a:pt x="674" y="55"/>
                </a:cubicBezTo>
                <a:cubicBezTo>
                  <a:pt x="161" y="351"/>
                  <a:pt x="161" y="351"/>
                  <a:pt x="161" y="351"/>
                </a:cubicBezTo>
                <a:cubicBezTo>
                  <a:pt x="62" y="414"/>
                  <a:pt x="0" y="513"/>
                  <a:pt x="0" y="630"/>
                </a:cubicBezTo>
                <a:cubicBezTo>
                  <a:pt x="0" y="1233"/>
                  <a:pt x="0" y="1233"/>
                  <a:pt x="0" y="1233"/>
                </a:cubicBezTo>
                <a:cubicBezTo>
                  <a:pt x="0" y="1341"/>
                  <a:pt x="62" y="1449"/>
                  <a:pt x="161" y="1511"/>
                </a:cubicBezTo>
                <a:cubicBezTo>
                  <a:pt x="674" y="1807"/>
                  <a:pt x="674" y="1807"/>
                  <a:pt x="674" y="1807"/>
                </a:cubicBezTo>
                <a:cubicBezTo>
                  <a:pt x="782" y="1861"/>
                  <a:pt x="899" y="1861"/>
                  <a:pt x="998" y="1807"/>
                </a:cubicBezTo>
                <a:cubicBezTo>
                  <a:pt x="1520" y="1511"/>
                  <a:pt x="1520" y="1511"/>
                  <a:pt x="1520" y="1511"/>
                </a:cubicBezTo>
                <a:cubicBezTo>
                  <a:pt x="1619" y="1449"/>
                  <a:pt x="1681" y="1341"/>
                  <a:pt x="1681" y="123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46">
            <a:extLst>
              <a:ext uri="{FF2B5EF4-FFF2-40B4-BE49-F238E27FC236}">
                <a16:creationId xmlns:a16="http://schemas.microsoft.com/office/drawing/2014/main" id="{5EE9B9CF-116D-6B4C-8B49-4D56653F0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87" y="7712099"/>
            <a:ext cx="1817940" cy="2023117"/>
          </a:xfrm>
          <a:custGeom>
            <a:avLst/>
            <a:gdLst>
              <a:gd name="T0" fmla="*/ 604477 w 1682"/>
              <a:gd name="T1" fmla="*/ 443217 h 1871"/>
              <a:gd name="T2" fmla="*/ 604477 w 1682"/>
              <a:gd name="T3" fmla="*/ 443217 h 1871"/>
              <a:gd name="T4" fmla="*/ 604477 w 1682"/>
              <a:gd name="T5" fmla="*/ 226285 h 1871"/>
              <a:gd name="T6" fmla="*/ 546583 w 1682"/>
              <a:gd name="T7" fmla="*/ 126274 h 1871"/>
              <a:gd name="T8" fmla="*/ 358875 w 1682"/>
              <a:gd name="T9" fmla="*/ 19427 h 1871"/>
              <a:gd name="T10" fmla="*/ 242366 w 1682"/>
              <a:gd name="T11" fmla="*/ 19427 h 1871"/>
              <a:gd name="T12" fmla="*/ 57895 w 1682"/>
              <a:gd name="T13" fmla="*/ 126274 h 1871"/>
              <a:gd name="T14" fmla="*/ 0 w 1682"/>
              <a:gd name="T15" fmla="*/ 226285 h 1871"/>
              <a:gd name="T16" fmla="*/ 0 w 1682"/>
              <a:gd name="T17" fmla="*/ 443217 h 1871"/>
              <a:gd name="T18" fmla="*/ 57895 w 1682"/>
              <a:gd name="T19" fmla="*/ 543589 h 1871"/>
              <a:gd name="T20" fmla="*/ 242366 w 1682"/>
              <a:gd name="T21" fmla="*/ 650076 h 1871"/>
              <a:gd name="T22" fmla="*/ 358875 w 1682"/>
              <a:gd name="T23" fmla="*/ 650076 h 1871"/>
              <a:gd name="T24" fmla="*/ 546583 w 1682"/>
              <a:gd name="T25" fmla="*/ 543589 h 1871"/>
              <a:gd name="T26" fmla="*/ 604477 w 1682"/>
              <a:gd name="T27" fmla="*/ 443217 h 18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2" h="1871">
                <a:moveTo>
                  <a:pt x="1681" y="1232"/>
                </a:moveTo>
                <a:lnTo>
                  <a:pt x="1681" y="1232"/>
                </a:lnTo>
                <a:cubicBezTo>
                  <a:pt x="1681" y="629"/>
                  <a:pt x="1681" y="629"/>
                  <a:pt x="1681" y="629"/>
                </a:cubicBezTo>
                <a:cubicBezTo>
                  <a:pt x="1681" y="522"/>
                  <a:pt x="1619" y="414"/>
                  <a:pt x="1520" y="351"/>
                </a:cubicBezTo>
                <a:cubicBezTo>
                  <a:pt x="998" y="54"/>
                  <a:pt x="998" y="54"/>
                  <a:pt x="998" y="54"/>
                </a:cubicBezTo>
                <a:cubicBezTo>
                  <a:pt x="899" y="0"/>
                  <a:pt x="782" y="0"/>
                  <a:pt x="674" y="54"/>
                </a:cubicBezTo>
                <a:cubicBezTo>
                  <a:pt x="161" y="351"/>
                  <a:pt x="161" y="351"/>
                  <a:pt x="161" y="351"/>
                </a:cubicBezTo>
                <a:cubicBezTo>
                  <a:pt x="62" y="414"/>
                  <a:pt x="0" y="522"/>
                  <a:pt x="0" y="629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0" y="1349"/>
                  <a:pt x="62" y="1457"/>
                  <a:pt x="161" y="1511"/>
                </a:cubicBezTo>
                <a:cubicBezTo>
                  <a:pt x="674" y="1807"/>
                  <a:pt x="674" y="1807"/>
                  <a:pt x="674" y="1807"/>
                </a:cubicBezTo>
                <a:cubicBezTo>
                  <a:pt x="782" y="1870"/>
                  <a:pt x="899" y="1870"/>
                  <a:pt x="998" y="1807"/>
                </a:cubicBezTo>
                <a:cubicBezTo>
                  <a:pt x="1520" y="1511"/>
                  <a:pt x="1520" y="1511"/>
                  <a:pt x="1520" y="1511"/>
                </a:cubicBezTo>
                <a:cubicBezTo>
                  <a:pt x="1619" y="1457"/>
                  <a:pt x="1681" y="1349"/>
                  <a:pt x="1681" y="1232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547">
            <a:extLst>
              <a:ext uri="{FF2B5EF4-FFF2-40B4-BE49-F238E27FC236}">
                <a16:creationId xmlns:a16="http://schemas.microsoft.com/office/drawing/2014/main" id="{9D895D90-E584-C843-9CB9-686503A3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87" y="10427084"/>
            <a:ext cx="1817940" cy="2027887"/>
          </a:xfrm>
          <a:custGeom>
            <a:avLst/>
            <a:gdLst>
              <a:gd name="T0" fmla="*/ 604477 w 1682"/>
              <a:gd name="T1" fmla="*/ 444025 h 1872"/>
              <a:gd name="T2" fmla="*/ 604477 w 1682"/>
              <a:gd name="T3" fmla="*/ 444025 h 1872"/>
              <a:gd name="T4" fmla="*/ 604477 w 1682"/>
              <a:gd name="T5" fmla="*/ 229941 h 1872"/>
              <a:gd name="T6" fmla="*/ 546583 w 1682"/>
              <a:gd name="T7" fmla="*/ 126504 h 1872"/>
              <a:gd name="T8" fmla="*/ 358875 w 1682"/>
              <a:gd name="T9" fmla="*/ 19462 h 1872"/>
              <a:gd name="T10" fmla="*/ 242366 w 1682"/>
              <a:gd name="T11" fmla="*/ 19462 h 1872"/>
              <a:gd name="T12" fmla="*/ 57895 w 1682"/>
              <a:gd name="T13" fmla="*/ 126504 h 1872"/>
              <a:gd name="T14" fmla="*/ 0 w 1682"/>
              <a:gd name="T15" fmla="*/ 229941 h 1872"/>
              <a:gd name="T16" fmla="*/ 0 w 1682"/>
              <a:gd name="T17" fmla="*/ 444025 h 1872"/>
              <a:gd name="T18" fmla="*/ 57895 w 1682"/>
              <a:gd name="T19" fmla="*/ 544579 h 1872"/>
              <a:gd name="T20" fmla="*/ 242366 w 1682"/>
              <a:gd name="T21" fmla="*/ 651621 h 1872"/>
              <a:gd name="T22" fmla="*/ 358875 w 1682"/>
              <a:gd name="T23" fmla="*/ 651621 h 1872"/>
              <a:gd name="T24" fmla="*/ 546583 w 1682"/>
              <a:gd name="T25" fmla="*/ 544579 h 1872"/>
              <a:gd name="T26" fmla="*/ 604477 w 1682"/>
              <a:gd name="T27" fmla="*/ 444025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2" h="1872">
                <a:moveTo>
                  <a:pt x="1681" y="1232"/>
                </a:moveTo>
                <a:lnTo>
                  <a:pt x="1681" y="1232"/>
                </a:lnTo>
                <a:cubicBezTo>
                  <a:pt x="1681" y="638"/>
                  <a:pt x="1681" y="638"/>
                  <a:pt x="1681" y="638"/>
                </a:cubicBezTo>
                <a:cubicBezTo>
                  <a:pt x="1681" y="522"/>
                  <a:pt x="1619" y="414"/>
                  <a:pt x="1520" y="351"/>
                </a:cubicBezTo>
                <a:cubicBezTo>
                  <a:pt x="998" y="54"/>
                  <a:pt x="998" y="54"/>
                  <a:pt x="998" y="54"/>
                </a:cubicBezTo>
                <a:cubicBezTo>
                  <a:pt x="899" y="0"/>
                  <a:pt x="782" y="0"/>
                  <a:pt x="674" y="54"/>
                </a:cubicBezTo>
                <a:cubicBezTo>
                  <a:pt x="161" y="351"/>
                  <a:pt x="161" y="351"/>
                  <a:pt x="161" y="351"/>
                </a:cubicBezTo>
                <a:cubicBezTo>
                  <a:pt x="62" y="414"/>
                  <a:pt x="0" y="522"/>
                  <a:pt x="0" y="638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0" y="1349"/>
                  <a:pt x="62" y="1457"/>
                  <a:pt x="161" y="1511"/>
                </a:cubicBezTo>
                <a:cubicBezTo>
                  <a:pt x="674" y="1808"/>
                  <a:pt x="674" y="1808"/>
                  <a:pt x="674" y="1808"/>
                </a:cubicBezTo>
                <a:cubicBezTo>
                  <a:pt x="782" y="1871"/>
                  <a:pt x="899" y="1871"/>
                  <a:pt x="998" y="1808"/>
                </a:cubicBezTo>
                <a:cubicBezTo>
                  <a:pt x="1520" y="1511"/>
                  <a:pt x="1520" y="1511"/>
                  <a:pt x="1520" y="1511"/>
                </a:cubicBezTo>
                <a:cubicBezTo>
                  <a:pt x="1619" y="1457"/>
                  <a:pt x="1681" y="1349"/>
                  <a:pt x="1681" y="123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548">
            <a:extLst>
              <a:ext uri="{FF2B5EF4-FFF2-40B4-BE49-F238E27FC236}">
                <a16:creationId xmlns:a16="http://schemas.microsoft.com/office/drawing/2014/main" id="{C211C1E4-DA4C-4C46-9842-8931712D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913" y="7898189"/>
            <a:ext cx="2237833" cy="2500267"/>
          </a:xfrm>
          <a:custGeom>
            <a:avLst/>
            <a:gdLst>
              <a:gd name="T0" fmla="*/ 744177 w 2069"/>
              <a:gd name="T1" fmla="*/ 562722 h 2312"/>
              <a:gd name="T2" fmla="*/ 744177 w 2069"/>
              <a:gd name="T3" fmla="*/ 562722 h 2312"/>
              <a:gd name="T4" fmla="*/ 744177 w 2069"/>
              <a:gd name="T5" fmla="*/ 268408 h 2312"/>
              <a:gd name="T6" fmla="*/ 685881 w 2069"/>
              <a:gd name="T7" fmla="*/ 168025 h 2312"/>
              <a:gd name="T8" fmla="*/ 430385 w 2069"/>
              <a:gd name="T9" fmla="*/ 19429 h 2312"/>
              <a:gd name="T10" fmla="*/ 313792 w 2069"/>
              <a:gd name="T11" fmla="*/ 19429 h 2312"/>
              <a:gd name="T12" fmla="*/ 57936 w 2069"/>
              <a:gd name="T13" fmla="*/ 168025 h 2312"/>
              <a:gd name="T14" fmla="*/ 0 w 2069"/>
              <a:gd name="T15" fmla="*/ 268408 h 2312"/>
              <a:gd name="T16" fmla="*/ 0 w 2069"/>
              <a:gd name="T17" fmla="*/ 562722 h 2312"/>
              <a:gd name="T18" fmla="*/ 57936 w 2069"/>
              <a:gd name="T19" fmla="*/ 663105 h 2312"/>
              <a:gd name="T20" fmla="*/ 313792 w 2069"/>
              <a:gd name="T21" fmla="*/ 812061 h 2312"/>
              <a:gd name="T22" fmla="*/ 430385 w 2069"/>
              <a:gd name="T23" fmla="*/ 812061 h 2312"/>
              <a:gd name="T24" fmla="*/ 685881 w 2069"/>
              <a:gd name="T25" fmla="*/ 663105 h 2312"/>
              <a:gd name="T26" fmla="*/ 744177 w 2069"/>
              <a:gd name="T27" fmla="*/ 562722 h 23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069" h="2312">
                <a:moveTo>
                  <a:pt x="2068" y="1564"/>
                </a:moveTo>
                <a:lnTo>
                  <a:pt x="2068" y="1564"/>
                </a:lnTo>
                <a:cubicBezTo>
                  <a:pt x="2068" y="746"/>
                  <a:pt x="2068" y="746"/>
                  <a:pt x="2068" y="746"/>
                </a:cubicBezTo>
                <a:cubicBezTo>
                  <a:pt x="2068" y="629"/>
                  <a:pt x="2005" y="521"/>
                  <a:pt x="1906" y="467"/>
                </a:cubicBezTo>
                <a:cubicBezTo>
                  <a:pt x="1196" y="54"/>
                  <a:pt x="1196" y="54"/>
                  <a:pt x="1196" y="54"/>
                </a:cubicBezTo>
                <a:cubicBezTo>
                  <a:pt x="1097" y="0"/>
                  <a:pt x="971" y="0"/>
                  <a:pt x="872" y="54"/>
                </a:cubicBezTo>
                <a:cubicBezTo>
                  <a:pt x="161" y="467"/>
                  <a:pt x="161" y="467"/>
                  <a:pt x="161" y="467"/>
                </a:cubicBezTo>
                <a:cubicBezTo>
                  <a:pt x="62" y="521"/>
                  <a:pt x="0" y="629"/>
                  <a:pt x="0" y="746"/>
                </a:cubicBezTo>
                <a:cubicBezTo>
                  <a:pt x="0" y="1564"/>
                  <a:pt x="0" y="1564"/>
                  <a:pt x="0" y="1564"/>
                </a:cubicBezTo>
                <a:cubicBezTo>
                  <a:pt x="0" y="1682"/>
                  <a:pt x="62" y="1790"/>
                  <a:pt x="161" y="1843"/>
                </a:cubicBezTo>
                <a:cubicBezTo>
                  <a:pt x="872" y="2257"/>
                  <a:pt x="872" y="2257"/>
                  <a:pt x="872" y="2257"/>
                </a:cubicBezTo>
                <a:cubicBezTo>
                  <a:pt x="971" y="2311"/>
                  <a:pt x="1097" y="2311"/>
                  <a:pt x="1196" y="2257"/>
                </a:cubicBezTo>
                <a:cubicBezTo>
                  <a:pt x="1906" y="1843"/>
                  <a:pt x="1906" y="1843"/>
                  <a:pt x="1906" y="1843"/>
                </a:cubicBezTo>
                <a:cubicBezTo>
                  <a:pt x="2005" y="1790"/>
                  <a:pt x="2068" y="1682"/>
                  <a:pt x="2068" y="156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549">
            <a:extLst>
              <a:ext uri="{FF2B5EF4-FFF2-40B4-BE49-F238E27FC236}">
                <a16:creationId xmlns:a16="http://schemas.microsoft.com/office/drawing/2014/main" id="{68534D63-AF0B-B74C-8771-52E498E5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259" y="8394425"/>
            <a:ext cx="1226274" cy="1498251"/>
          </a:xfrm>
          <a:custGeom>
            <a:avLst/>
            <a:gdLst>
              <a:gd name="T0" fmla="*/ 404749 w 1134"/>
              <a:gd name="T1" fmla="*/ 148895 h 1386"/>
              <a:gd name="T2" fmla="*/ 404749 w 1134"/>
              <a:gd name="T3" fmla="*/ 148895 h 1386"/>
              <a:gd name="T4" fmla="*/ 381723 w 1134"/>
              <a:gd name="T5" fmla="*/ 135948 h 1386"/>
              <a:gd name="T6" fmla="*/ 301133 w 1134"/>
              <a:gd name="T7" fmla="*/ 135948 h 1386"/>
              <a:gd name="T8" fmla="*/ 301133 w 1134"/>
              <a:gd name="T9" fmla="*/ 100342 h 1386"/>
              <a:gd name="T10" fmla="*/ 203994 w 1134"/>
              <a:gd name="T11" fmla="*/ 0 h 1386"/>
              <a:gd name="T12" fmla="*/ 103616 w 1134"/>
              <a:gd name="T13" fmla="*/ 100342 h 1386"/>
              <a:gd name="T14" fmla="*/ 106854 w 1134"/>
              <a:gd name="T15" fmla="*/ 135948 h 1386"/>
              <a:gd name="T16" fmla="*/ 22666 w 1134"/>
              <a:gd name="T17" fmla="*/ 135948 h 1386"/>
              <a:gd name="T18" fmla="*/ 22666 w 1134"/>
              <a:gd name="T19" fmla="*/ 135948 h 1386"/>
              <a:gd name="T20" fmla="*/ 3238 w 1134"/>
              <a:gd name="T21" fmla="*/ 148895 h 1386"/>
              <a:gd name="T22" fmla="*/ 6476 w 1134"/>
              <a:gd name="T23" fmla="*/ 171553 h 1386"/>
              <a:gd name="T24" fmla="*/ 45332 w 1134"/>
              <a:gd name="T25" fmla="*/ 275132 h 1386"/>
              <a:gd name="T26" fmla="*/ 48570 w 1134"/>
              <a:gd name="T27" fmla="*/ 381948 h 1386"/>
              <a:gd name="T28" fmla="*/ 48570 w 1134"/>
              <a:gd name="T29" fmla="*/ 410720 h 1386"/>
              <a:gd name="T30" fmla="*/ 48570 w 1134"/>
              <a:gd name="T31" fmla="*/ 436615 h 1386"/>
              <a:gd name="T32" fmla="*/ 106854 w 1134"/>
              <a:gd name="T33" fmla="*/ 485168 h 1386"/>
              <a:gd name="T34" fmla="*/ 200756 w 1134"/>
              <a:gd name="T35" fmla="*/ 498115 h 1386"/>
              <a:gd name="T36" fmla="*/ 210469 w 1134"/>
              <a:gd name="T37" fmla="*/ 498115 h 1386"/>
              <a:gd name="T38" fmla="*/ 297535 w 1134"/>
              <a:gd name="T39" fmla="*/ 488405 h 1386"/>
              <a:gd name="T40" fmla="*/ 359057 w 1134"/>
              <a:gd name="T41" fmla="*/ 443449 h 1386"/>
              <a:gd name="T42" fmla="*/ 359057 w 1134"/>
              <a:gd name="T43" fmla="*/ 410720 h 1386"/>
              <a:gd name="T44" fmla="*/ 359057 w 1134"/>
              <a:gd name="T45" fmla="*/ 378712 h 1386"/>
              <a:gd name="T46" fmla="*/ 359057 w 1134"/>
              <a:gd name="T47" fmla="*/ 372238 h 1386"/>
              <a:gd name="T48" fmla="*/ 359057 w 1134"/>
              <a:gd name="T49" fmla="*/ 372238 h 1386"/>
              <a:gd name="T50" fmla="*/ 362295 w 1134"/>
              <a:gd name="T51" fmla="*/ 271895 h 1386"/>
              <a:gd name="T52" fmla="*/ 401151 w 1134"/>
              <a:gd name="T53" fmla="*/ 171553 h 1386"/>
              <a:gd name="T54" fmla="*/ 404749 w 1134"/>
              <a:gd name="T55" fmla="*/ 148895 h 1386"/>
              <a:gd name="T56" fmla="*/ 135996 w 1134"/>
              <a:gd name="T57" fmla="*/ 100342 h 1386"/>
              <a:gd name="T58" fmla="*/ 135996 w 1134"/>
              <a:gd name="T59" fmla="*/ 100342 h 1386"/>
              <a:gd name="T60" fmla="*/ 203994 w 1134"/>
              <a:gd name="T61" fmla="*/ 32369 h 1386"/>
              <a:gd name="T62" fmla="*/ 268753 w 1134"/>
              <a:gd name="T63" fmla="*/ 100342 h 1386"/>
              <a:gd name="T64" fmla="*/ 268753 w 1134"/>
              <a:gd name="T65" fmla="*/ 135948 h 1386"/>
              <a:gd name="T66" fmla="*/ 139234 w 1134"/>
              <a:gd name="T67" fmla="*/ 135948 h 1386"/>
              <a:gd name="T68" fmla="*/ 135996 w 1134"/>
              <a:gd name="T69" fmla="*/ 100342 h 1386"/>
              <a:gd name="T70" fmla="*/ 330275 w 1134"/>
              <a:gd name="T71" fmla="*/ 265422 h 1386"/>
              <a:gd name="T72" fmla="*/ 330275 w 1134"/>
              <a:gd name="T73" fmla="*/ 265422 h 1386"/>
              <a:gd name="T74" fmla="*/ 327037 w 1134"/>
              <a:gd name="T75" fmla="*/ 378712 h 1386"/>
              <a:gd name="T76" fmla="*/ 327037 w 1134"/>
              <a:gd name="T77" fmla="*/ 385185 h 1386"/>
              <a:gd name="T78" fmla="*/ 327037 w 1134"/>
              <a:gd name="T79" fmla="*/ 385185 h 1386"/>
              <a:gd name="T80" fmla="*/ 330275 w 1134"/>
              <a:gd name="T81" fmla="*/ 410720 h 1386"/>
              <a:gd name="T82" fmla="*/ 327037 w 1134"/>
              <a:gd name="T83" fmla="*/ 436615 h 1386"/>
              <a:gd name="T84" fmla="*/ 291419 w 1134"/>
              <a:gd name="T85" fmla="*/ 456396 h 1386"/>
              <a:gd name="T86" fmla="*/ 200756 w 1134"/>
              <a:gd name="T87" fmla="*/ 466106 h 1386"/>
              <a:gd name="T88" fmla="*/ 116568 w 1134"/>
              <a:gd name="T89" fmla="*/ 456396 h 1386"/>
              <a:gd name="T90" fmla="*/ 80950 w 1134"/>
              <a:gd name="T91" fmla="*/ 430501 h 1386"/>
              <a:gd name="T92" fmla="*/ 80950 w 1134"/>
              <a:gd name="T93" fmla="*/ 413957 h 1386"/>
              <a:gd name="T94" fmla="*/ 80950 w 1134"/>
              <a:gd name="T95" fmla="*/ 381948 h 1386"/>
              <a:gd name="T96" fmla="*/ 77712 w 1134"/>
              <a:gd name="T97" fmla="*/ 268659 h 1386"/>
              <a:gd name="T98" fmla="*/ 42094 w 1134"/>
              <a:gd name="T99" fmla="*/ 168316 h 1386"/>
              <a:gd name="T100" fmla="*/ 362295 w 1134"/>
              <a:gd name="T101" fmla="*/ 168316 h 1386"/>
              <a:gd name="T102" fmla="*/ 330275 w 1134"/>
              <a:gd name="T103" fmla="*/ 265422 h 138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134" h="1386">
                <a:moveTo>
                  <a:pt x="1125" y="414"/>
                </a:moveTo>
                <a:lnTo>
                  <a:pt x="1125" y="414"/>
                </a:lnTo>
                <a:cubicBezTo>
                  <a:pt x="1106" y="387"/>
                  <a:pt x="1089" y="378"/>
                  <a:pt x="1061" y="378"/>
                </a:cubicBezTo>
                <a:cubicBezTo>
                  <a:pt x="837" y="378"/>
                  <a:pt x="837" y="378"/>
                  <a:pt x="837" y="378"/>
                </a:cubicBezTo>
                <a:cubicBezTo>
                  <a:pt x="837" y="279"/>
                  <a:pt x="837" y="279"/>
                  <a:pt x="837" y="279"/>
                </a:cubicBezTo>
                <a:cubicBezTo>
                  <a:pt x="837" y="126"/>
                  <a:pt x="711" y="0"/>
                  <a:pt x="567" y="0"/>
                </a:cubicBezTo>
                <a:cubicBezTo>
                  <a:pt x="414" y="0"/>
                  <a:pt x="288" y="126"/>
                  <a:pt x="288" y="279"/>
                </a:cubicBezTo>
                <a:cubicBezTo>
                  <a:pt x="297" y="378"/>
                  <a:pt x="297" y="378"/>
                  <a:pt x="297" y="378"/>
                </a:cubicBezTo>
                <a:cubicBezTo>
                  <a:pt x="63" y="378"/>
                  <a:pt x="63" y="378"/>
                  <a:pt x="63" y="378"/>
                </a:cubicBezTo>
                <a:cubicBezTo>
                  <a:pt x="36" y="378"/>
                  <a:pt x="18" y="387"/>
                  <a:pt x="9" y="414"/>
                </a:cubicBezTo>
                <a:cubicBezTo>
                  <a:pt x="0" y="432"/>
                  <a:pt x="0" y="459"/>
                  <a:pt x="18" y="477"/>
                </a:cubicBezTo>
                <a:cubicBezTo>
                  <a:pt x="63" y="540"/>
                  <a:pt x="108" y="639"/>
                  <a:pt x="126" y="765"/>
                </a:cubicBezTo>
                <a:cubicBezTo>
                  <a:pt x="144" y="873"/>
                  <a:pt x="144" y="981"/>
                  <a:pt x="135" y="1062"/>
                </a:cubicBezTo>
                <a:cubicBezTo>
                  <a:pt x="135" y="1089"/>
                  <a:pt x="135" y="1125"/>
                  <a:pt x="135" y="1142"/>
                </a:cubicBezTo>
                <a:cubicBezTo>
                  <a:pt x="135" y="1170"/>
                  <a:pt x="135" y="1197"/>
                  <a:pt x="135" y="1214"/>
                </a:cubicBezTo>
                <a:cubicBezTo>
                  <a:pt x="144" y="1277"/>
                  <a:pt x="198" y="1322"/>
                  <a:pt x="297" y="1349"/>
                </a:cubicBezTo>
                <a:cubicBezTo>
                  <a:pt x="369" y="1376"/>
                  <a:pt x="459" y="1385"/>
                  <a:pt x="558" y="1385"/>
                </a:cubicBezTo>
                <a:cubicBezTo>
                  <a:pt x="567" y="1385"/>
                  <a:pt x="576" y="1385"/>
                  <a:pt x="585" y="1385"/>
                </a:cubicBezTo>
                <a:cubicBezTo>
                  <a:pt x="675" y="1385"/>
                  <a:pt x="765" y="1376"/>
                  <a:pt x="827" y="1358"/>
                </a:cubicBezTo>
                <a:cubicBezTo>
                  <a:pt x="926" y="1332"/>
                  <a:pt x="981" y="1286"/>
                  <a:pt x="998" y="1233"/>
                </a:cubicBezTo>
                <a:cubicBezTo>
                  <a:pt x="1007" y="1197"/>
                  <a:pt x="1007" y="1170"/>
                  <a:pt x="998" y="1142"/>
                </a:cubicBezTo>
                <a:cubicBezTo>
                  <a:pt x="998" y="1125"/>
                  <a:pt x="998" y="1089"/>
                  <a:pt x="998" y="1053"/>
                </a:cubicBezTo>
                <a:cubicBezTo>
                  <a:pt x="998" y="1035"/>
                  <a:pt x="998" y="1035"/>
                  <a:pt x="998" y="1035"/>
                </a:cubicBezTo>
                <a:cubicBezTo>
                  <a:pt x="990" y="963"/>
                  <a:pt x="990" y="855"/>
                  <a:pt x="1007" y="756"/>
                </a:cubicBezTo>
                <a:cubicBezTo>
                  <a:pt x="1025" y="630"/>
                  <a:pt x="1061" y="540"/>
                  <a:pt x="1115" y="477"/>
                </a:cubicBezTo>
                <a:cubicBezTo>
                  <a:pt x="1125" y="459"/>
                  <a:pt x="1133" y="432"/>
                  <a:pt x="1125" y="414"/>
                </a:cubicBezTo>
                <a:close/>
                <a:moveTo>
                  <a:pt x="378" y="279"/>
                </a:moveTo>
                <a:lnTo>
                  <a:pt x="378" y="279"/>
                </a:lnTo>
                <a:cubicBezTo>
                  <a:pt x="378" y="171"/>
                  <a:pt x="468" y="90"/>
                  <a:pt x="567" y="90"/>
                </a:cubicBezTo>
                <a:cubicBezTo>
                  <a:pt x="666" y="90"/>
                  <a:pt x="747" y="171"/>
                  <a:pt x="747" y="279"/>
                </a:cubicBezTo>
                <a:cubicBezTo>
                  <a:pt x="747" y="378"/>
                  <a:pt x="747" y="378"/>
                  <a:pt x="747" y="378"/>
                </a:cubicBezTo>
                <a:cubicBezTo>
                  <a:pt x="387" y="378"/>
                  <a:pt x="387" y="378"/>
                  <a:pt x="387" y="378"/>
                </a:cubicBezTo>
                <a:lnTo>
                  <a:pt x="378" y="279"/>
                </a:lnTo>
                <a:close/>
                <a:moveTo>
                  <a:pt x="918" y="738"/>
                </a:moveTo>
                <a:lnTo>
                  <a:pt x="918" y="738"/>
                </a:lnTo>
                <a:cubicBezTo>
                  <a:pt x="899" y="855"/>
                  <a:pt x="899" y="972"/>
                  <a:pt x="909" y="1053"/>
                </a:cubicBezTo>
                <a:cubicBezTo>
                  <a:pt x="909" y="1071"/>
                  <a:pt x="909" y="1071"/>
                  <a:pt x="909" y="1071"/>
                </a:cubicBezTo>
                <a:cubicBezTo>
                  <a:pt x="909" y="1106"/>
                  <a:pt x="909" y="1134"/>
                  <a:pt x="918" y="1142"/>
                </a:cubicBezTo>
                <a:cubicBezTo>
                  <a:pt x="918" y="1170"/>
                  <a:pt x="918" y="1188"/>
                  <a:pt x="909" y="1214"/>
                </a:cubicBezTo>
                <a:cubicBezTo>
                  <a:pt x="909" y="1224"/>
                  <a:pt x="873" y="1250"/>
                  <a:pt x="810" y="1269"/>
                </a:cubicBezTo>
                <a:cubicBezTo>
                  <a:pt x="738" y="1296"/>
                  <a:pt x="648" y="1304"/>
                  <a:pt x="558" y="1296"/>
                </a:cubicBezTo>
                <a:cubicBezTo>
                  <a:pt x="468" y="1296"/>
                  <a:pt x="387" y="1286"/>
                  <a:pt x="324" y="1269"/>
                </a:cubicBezTo>
                <a:cubicBezTo>
                  <a:pt x="243" y="1233"/>
                  <a:pt x="225" y="1205"/>
                  <a:pt x="225" y="1197"/>
                </a:cubicBezTo>
                <a:cubicBezTo>
                  <a:pt x="225" y="1178"/>
                  <a:pt x="225" y="1170"/>
                  <a:pt x="225" y="1151"/>
                </a:cubicBezTo>
                <a:cubicBezTo>
                  <a:pt x="225" y="1125"/>
                  <a:pt x="225" y="1089"/>
                  <a:pt x="225" y="1062"/>
                </a:cubicBezTo>
                <a:cubicBezTo>
                  <a:pt x="234" y="981"/>
                  <a:pt x="234" y="864"/>
                  <a:pt x="216" y="747"/>
                </a:cubicBezTo>
                <a:cubicBezTo>
                  <a:pt x="198" y="630"/>
                  <a:pt x="162" y="540"/>
                  <a:pt x="117" y="468"/>
                </a:cubicBezTo>
                <a:cubicBezTo>
                  <a:pt x="1007" y="468"/>
                  <a:pt x="1007" y="468"/>
                  <a:pt x="1007" y="468"/>
                </a:cubicBezTo>
                <a:cubicBezTo>
                  <a:pt x="971" y="540"/>
                  <a:pt x="935" y="630"/>
                  <a:pt x="918" y="7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550">
            <a:extLst>
              <a:ext uri="{FF2B5EF4-FFF2-40B4-BE49-F238E27FC236}">
                <a16:creationId xmlns:a16="http://schemas.microsoft.com/office/drawing/2014/main" id="{83800337-E5A0-F545-B6ED-97CD27AC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348" y="8628227"/>
            <a:ext cx="1383735" cy="1040187"/>
          </a:xfrm>
          <a:custGeom>
            <a:avLst/>
            <a:gdLst>
              <a:gd name="T0" fmla="*/ 427954 w 1278"/>
              <a:gd name="T1" fmla="*/ 345716 h 963"/>
              <a:gd name="T2" fmla="*/ 427954 w 1278"/>
              <a:gd name="T3" fmla="*/ 345716 h 963"/>
              <a:gd name="T4" fmla="*/ 32421 w 1278"/>
              <a:gd name="T5" fmla="*/ 345716 h 963"/>
              <a:gd name="T6" fmla="*/ 0 w 1278"/>
              <a:gd name="T7" fmla="*/ 313732 h 963"/>
              <a:gd name="T8" fmla="*/ 0 w 1278"/>
              <a:gd name="T9" fmla="*/ 32343 h 963"/>
              <a:gd name="T10" fmla="*/ 32421 w 1278"/>
              <a:gd name="T11" fmla="*/ 0 h 963"/>
              <a:gd name="T12" fmla="*/ 427954 w 1278"/>
              <a:gd name="T13" fmla="*/ 0 h 963"/>
              <a:gd name="T14" fmla="*/ 460015 w 1278"/>
              <a:gd name="T15" fmla="*/ 32343 h 963"/>
              <a:gd name="T16" fmla="*/ 460015 w 1278"/>
              <a:gd name="T17" fmla="*/ 313732 h 963"/>
              <a:gd name="T18" fmla="*/ 427954 w 1278"/>
              <a:gd name="T19" fmla="*/ 345716 h 963"/>
              <a:gd name="T20" fmla="*/ 32421 w 1278"/>
              <a:gd name="T21" fmla="*/ 19406 h 963"/>
              <a:gd name="T22" fmla="*/ 32421 w 1278"/>
              <a:gd name="T23" fmla="*/ 19406 h 963"/>
              <a:gd name="T24" fmla="*/ 22695 w 1278"/>
              <a:gd name="T25" fmla="*/ 32343 h 963"/>
              <a:gd name="T26" fmla="*/ 22695 w 1278"/>
              <a:gd name="T27" fmla="*/ 313732 h 963"/>
              <a:gd name="T28" fmla="*/ 32421 w 1278"/>
              <a:gd name="T29" fmla="*/ 323435 h 963"/>
              <a:gd name="T30" fmla="*/ 427954 w 1278"/>
              <a:gd name="T31" fmla="*/ 323435 h 963"/>
              <a:gd name="T32" fmla="*/ 437320 w 1278"/>
              <a:gd name="T33" fmla="*/ 313732 h 963"/>
              <a:gd name="T34" fmla="*/ 437320 w 1278"/>
              <a:gd name="T35" fmla="*/ 32343 h 963"/>
              <a:gd name="T36" fmla="*/ 427954 w 1278"/>
              <a:gd name="T37" fmla="*/ 19406 h 963"/>
              <a:gd name="T38" fmla="*/ 32421 w 1278"/>
              <a:gd name="T39" fmla="*/ 19406 h 96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78" h="963">
                <a:moveTo>
                  <a:pt x="1188" y="962"/>
                </a:moveTo>
                <a:lnTo>
                  <a:pt x="1188" y="962"/>
                </a:lnTo>
                <a:cubicBezTo>
                  <a:pt x="90" y="962"/>
                  <a:pt x="90" y="962"/>
                  <a:pt x="90" y="962"/>
                </a:cubicBezTo>
                <a:cubicBezTo>
                  <a:pt x="45" y="962"/>
                  <a:pt x="0" y="918"/>
                  <a:pt x="0" y="87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90" y="0"/>
                </a:cubicBezTo>
                <a:cubicBezTo>
                  <a:pt x="1188" y="0"/>
                  <a:pt x="1188" y="0"/>
                  <a:pt x="1188" y="0"/>
                </a:cubicBezTo>
                <a:cubicBezTo>
                  <a:pt x="1232" y="0"/>
                  <a:pt x="1277" y="36"/>
                  <a:pt x="1277" y="90"/>
                </a:cubicBezTo>
                <a:cubicBezTo>
                  <a:pt x="1277" y="873"/>
                  <a:pt x="1277" y="873"/>
                  <a:pt x="1277" y="873"/>
                </a:cubicBezTo>
                <a:cubicBezTo>
                  <a:pt x="1277" y="918"/>
                  <a:pt x="1232" y="962"/>
                  <a:pt x="1188" y="962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63" y="72"/>
                  <a:pt x="63" y="90"/>
                </a:cubicBezTo>
                <a:cubicBezTo>
                  <a:pt x="63" y="873"/>
                  <a:pt x="63" y="873"/>
                  <a:pt x="63" y="873"/>
                </a:cubicBezTo>
                <a:cubicBezTo>
                  <a:pt x="63" y="890"/>
                  <a:pt x="72" y="900"/>
                  <a:pt x="90" y="900"/>
                </a:cubicBezTo>
                <a:cubicBezTo>
                  <a:pt x="1188" y="900"/>
                  <a:pt x="1188" y="900"/>
                  <a:pt x="1188" y="900"/>
                </a:cubicBezTo>
                <a:cubicBezTo>
                  <a:pt x="1205" y="900"/>
                  <a:pt x="1214" y="890"/>
                  <a:pt x="1214" y="873"/>
                </a:cubicBezTo>
                <a:cubicBezTo>
                  <a:pt x="1214" y="90"/>
                  <a:pt x="1214" y="90"/>
                  <a:pt x="1214" y="90"/>
                </a:cubicBezTo>
                <a:cubicBezTo>
                  <a:pt x="1214" y="72"/>
                  <a:pt x="1205" y="54"/>
                  <a:pt x="1188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551">
            <a:extLst>
              <a:ext uri="{FF2B5EF4-FFF2-40B4-BE49-F238E27FC236}">
                <a16:creationId xmlns:a16="http://schemas.microsoft.com/office/drawing/2014/main" id="{0CB040F1-DF24-3C4D-8277-A7A6655A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348" y="8785688"/>
            <a:ext cx="1374192" cy="71571"/>
          </a:xfrm>
          <a:custGeom>
            <a:avLst/>
            <a:gdLst>
              <a:gd name="T0" fmla="*/ 447112 w 1269"/>
              <a:gd name="T1" fmla="*/ 23440 h 64"/>
              <a:gd name="T2" fmla="*/ 447112 w 1269"/>
              <a:gd name="T3" fmla="*/ 23440 h 64"/>
              <a:gd name="T4" fmla="*/ 12970 w 1269"/>
              <a:gd name="T5" fmla="*/ 23440 h 64"/>
              <a:gd name="T6" fmla="*/ 0 w 1269"/>
              <a:gd name="T7" fmla="*/ 13394 h 64"/>
              <a:gd name="T8" fmla="*/ 12970 w 1269"/>
              <a:gd name="T9" fmla="*/ 0 h 64"/>
              <a:gd name="T10" fmla="*/ 447112 w 1269"/>
              <a:gd name="T11" fmla="*/ 0 h 64"/>
              <a:gd name="T12" fmla="*/ 456840 w 1269"/>
              <a:gd name="T13" fmla="*/ 13394 h 64"/>
              <a:gd name="T14" fmla="*/ 447112 w 1269"/>
              <a:gd name="T15" fmla="*/ 2344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69" h="64">
                <a:moveTo>
                  <a:pt x="1241" y="63"/>
                </a:moveTo>
                <a:lnTo>
                  <a:pt x="124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41" y="0"/>
                  <a:pt x="1241" y="0"/>
                  <a:pt x="1241" y="0"/>
                </a:cubicBezTo>
                <a:cubicBezTo>
                  <a:pt x="1259" y="0"/>
                  <a:pt x="1268" y="18"/>
                  <a:pt x="1268" y="36"/>
                </a:cubicBezTo>
                <a:cubicBezTo>
                  <a:pt x="1268" y="45"/>
                  <a:pt x="1259" y="63"/>
                  <a:pt x="124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552">
            <a:extLst>
              <a:ext uri="{FF2B5EF4-FFF2-40B4-BE49-F238E27FC236}">
                <a16:creationId xmlns:a16="http://schemas.microsoft.com/office/drawing/2014/main" id="{C1CE0DFC-5347-0148-9E3A-4FF78BF04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348" y="8947919"/>
            <a:ext cx="1374192" cy="71571"/>
          </a:xfrm>
          <a:custGeom>
            <a:avLst/>
            <a:gdLst>
              <a:gd name="T0" fmla="*/ 447112 w 1269"/>
              <a:gd name="T1" fmla="*/ 23440 h 64"/>
              <a:gd name="T2" fmla="*/ 447112 w 1269"/>
              <a:gd name="T3" fmla="*/ 23440 h 64"/>
              <a:gd name="T4" fmla="*/ 12970 w 1269"/>
              <a:gd name="T5" fmla="*/ 23440 h 64"/>
              <a:gd name="T6" fmla="*/ 0 w 1269"/>
              <a:gd name="T7" fmla="*/ 10046 h 64"/>
              <a:gd name="T8" fmla="*/ 12970 w 1269"/>
              <a:gd name="T9" fmla="*/ 0 h 64"/>
              <a:gd name="T10" fmla="*/ 447112 w 1269"/>
              <a:gd name="T11" fmla="*/ 0 h 64"/>
              <a:gd name="T12" fmla="*/ 456840 w 1269"/>
              <a:gd name="T13" fmla="*/ 10046 h 64"/>
              <a:gd name="T14" fmla="*/ 447112 w 1269"/>
              <a:gd name="T15" fmla="*/ 2344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69" h="64">
                <a:moveTo>
                  <a:pt x="1241" y="63"/>
                </a:moveTo>
                <a:lnTo>
                  <a:pt x="124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1241" y="0"/>
                  <a:pt x="1241" y="0"/>
                  <a:pt x="1241" y="0"/>
                </a:cubicBezTo>
                <a:cubicBezTo>
                  <a:pt x="1259" y="0"/>
                  <a:pt x="1268" y="18"/>
                  <a:pt x="1268" y="27"/>
                </a:cubicBezTo>
                <a:cubicBezTo>
                  <a:pt x="1268" y="45"/>
                  <a:pt x="1259" y="63"/>
                  <a:pt x="1241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553">
            <a:extLst>
              <a:ext uri="{FF2B5EF4-FFF2-40B4-BE49-F238E27FC236}">
                <a16:creationId xmlns:a16="http://schemas.microsoft.com/office/drawing/2014/main" id="{3A0A81D4-BED3-C543-815C-30192C84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933" y="9281924"/>
            <a:ext cx="314919" cy="224259"/>
          </a:xfrm>
          <a:custGeom>
            <a:avLst/>
            <a:gdLst>
              <a:gd name="T0" fmla="*/ 91361 w 289"/>
              <a:gd name="T1" fmla="*/ 74253 h 208"/>
              <a:gd name="T2" fmla="*/ 91361 w 289"/>
              <a:gd name="T3" fmla="*/ 74253 h 208"/>
              <a:gd name="T4" fmla="*/ 9789 w 289"/>
              <a:gd name="T5" fmla="*/ 74253 h 208"/>
              <a:gd name="T6" fmla="*/ 0 w 289"/>
              <a:gd name="T7" fmla="*/ 64568 h 208"/>
              <a:gd name="T8" fmla="*/ 0 w 289"/>
              <a:gd name="T9" fmla="*/ 9685 h 208"/>
              <a:gd name="T10" fmla="*/ 9789 w 289"/>
              <a:gd name="T11" fmla="*/ 0 h 208"/>
              <a:gd name="T12" fmla="*/ 91361 w 289"/>
              <a:gd name="T13" fmla="*/ 0 h 208"/>
              <a:gd name="T14" fmla="*/ 104412 w 289"/>
              <a:gd name="T15" fmla="*/ 9685 h 208"/>
              <a:gd name="T16" fmla="*/ 104412 w 289"/>
              <a:gd name="T17" fmla="*/ 64568 h 208"/>
              <a:gd name="T18" fmla="*/ 91361 w 289"/>
              <a:gd name="T19" fmla="*/ 74253 h 208"/>
              <a:gd name="T20" fmla="*/ 19577 w 289"/>
              <a:gd name="T21" fmla="*/ 54883 h 208"/>
              <a:gd name="T22" fmla="*/ 19577 w 289"/>
              <a:gd name="T23" fmla="*/ 54883 h 208"/>
              <a:gd name="T24" fmla="*/ 81210 w 289"/>
              <a:gd name="T25" fmla="*/ 54883 h 208"/>
              <a:gd name="T26" fmla="*/ 81210 w 289"/>
              <a:gd name="T27" fmla="*/ 22599 h 208"/>
              <a:gd name="T28" fmla="*/ 19577 w 289"/>
              <a:gd name="T29" fmla="*/ 22599 h 208"/>
              <a:gd name="T30" fmla="*/ 19577 w 289"/>
              <a:gd name="T31" fmla="*/ 54883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9" h="208">
                <a:moveTo>
                  <a:pt x="252" y="207"/>
                </a:moveTo>
                <a:lnTo>
                  <a:pt x="252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9" y="207"/>
                  <a:pt x="0" y="198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9" y="0"/>
                  <a:pt x="288" y="9"/>
                  <a:pt x="288" y="27"/>
                </a:cubicBezTo>
                <a:cubicBezTo>
                  <a:pt x="288" y="180"/>
                  <a:pt x="288" y="180"/>
                  <a:pt x="288" y="180"/>
                </a:cubicBezTo>
                <a:cubicBezTo>
                  <a:pt x="288" y="198"/>
                  <a:pt x="269" y="207"/>
                  <a:pt x="252" y="207"/>
                </a:cubicBezTo>
                <a:close/>
                <a:moveTo>
                  <a:pt x="54" y="153"/>
                </a:moveTo>
                <a:lnTo>
                  <a:pt x="54" y="153"/>
                </a:lnTo>
                <a:cubicBezTo>
                  <a:pt x="224" y="153"/>
                  <a:pt x="224" y="153"/>
                  <a:pt x="224" y="153"/>
                </a:cubicBezTo>
                <a:cubicBezTo>
                  <a:pt x="224" y="63"/>
                  <a:pt x="224" y="63"/>
                  <a:pt x="224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1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54">
            <a:extLst>
              <a:ext uri="{FF2B5EF4-FFF2-40B4-BE49-F238E27FC236}">
                <a16:creationId xmlns:a16="http://schemas.microsoft.com/office/drawing/2014/main" id="{5EE24B7E-A8DB-C34C-8965-B36E5192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892" y="9281924"/>
            <a:ext cx="224262" cy="71571"/>
          </a:xfrm>
          <a:custGeom>
            <a:avLst/>
            <a:gdLst>
              <a:gd name="T0" fmla="*/ 64569 w 208"/>
              <a:gd name="T1" fmla="*/ 23440 h 64"/>
              <a:gd name="T2" fmla="*/ 64569 w 208"/>
              <a:gd name="T3" fmla="*/ 23440 h 64"/>
              <a:gd name="T4" fmla="*/ 9685 w 208"/>
              <a:gd name="T5" fmla="*/ 23440 h 64"/>
              <a:gd name="T6" fmla="*/ 0 w 208"/>
              <a:gd name="T7" fmla="*/ 10046 h 64"/>
              <a:gd name="T8" fmla="*/ 9685 w 208"/>
              <a:gd name="T9" fmla="*/ 0 h 64"/>
              <a:gd name="T10" fmla="*/ 64569 w 208"/>
              <a:gd name="T11" fmla="*/ 0 h 64"/>
              <a:gd name="T12" fmla="*/ 74254 w 208"/>
              <a:gd name="T13" fmla="*/ 10046 h 64"/>
              <a:gd name="T14" fmla="*/ 64569 w 208"/>
              <a:gd name="T15" fmla="*/ 2344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8" h="64">
                <a:moveTo>
                  <a:pt x="180" y="63"/>
                </a:moveTo>
                <a:lnTo>
                  <a:pt x="180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8" y="0"/>
                  <a:pt x="207" y="9"/>
                  <a:pt x="207" y="27"/>
                </a:cubicBezTo>
                <a:cubicBezTo>
                  <a:pt x="207" y="45"/>
                  <a:pt x="198" y="63"/>
                  <a:pt x="18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55">
            <a:extLst>
              <a:ext uri="{FF2B5EF4-FFF2-40B4-BE49-F238E27FC236}">
                <a16:creationId xmlns:a16="http://schemas.microsoft.com/office/drawing/2014/main" id="{D4C4E810-C3E3-B74E-AB5B-703916A9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892" y="9444155"/>
            <a:ext cx="391263" cy="57258"/>
          </a:xfrm>
          <a:custGeom>
            <a:avLst/>
            <a:gdLst>
              <a:gd name="T0" fmla="*/ 116833 w 361"/>
              <a:gd name="T1" fmla="*/ 18704 h 55"/>
              <a:gd name="T2" fmla="*/ 116833 w 361"/>
              <a:gd name="T3" fmla="*/ 18704 h 55"/>
              <a:gd name="T4" fmla="*/ 9736 w 361"/>
              <a:gd name="T5" fmla="*/ 18704 h 55"/>
              <a:gd name="T6" fmla="*/ 0 w 361"/>
              <a:gd name="T7" fmla="*/ 9352 h 55"/>
              <a:gd name="T8" fmla="*/ 9736 w 361"/>
              <a:gd name="T9" fmla="*/ 0 h 55"/>
              <a:gd name="T10" fmla="*/ 116833 w 361"/>
              <a:gd name="T11" fmla="*/ 0 h 55"/>
              <a:gd name="T12" fmla="*/ 129814 w 361"/>
              <a:gd name="T13" fmla="*/ 9352 h 55"/>
              <a:gd name="T14" fmla="*/ 116833 w 361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1" h="55">
                <a:moveTo>
                  <a:pt x="324" y="54"/>
                </a:moveTo>
                <a:lnTo>
                  <a:pt x="32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2" y="0"/>
                  <a:pt x="360" y="9"/>
                  <a:pt x="360" y="27"/>
                </a:cubicBezTo>
                <a:cubicBezTo>
                  <a:pt x="360" y="45"/>
                  <a:pt x="342" y="54"/>
                  <a:pt x="32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56">
            <a:extLst>
              <a:ext uri="{FF2B5EF4-FFF2-40B4-BE49-F238E27FC236}">
                <a16:creationId xmlns:a16="http://schemas.microsoft.com/office/drawing/2014/main" id="{AA025467-7962-CC4E-A26B-C10703FB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949" y="8470769"/>
            <a:ext cx="963843" cy="496236"/>
          </a:xfrm>
          <a:custGeom>
            <a:avLst/>
            <a:gdLst>
              <a:gd name="T0" fmla="*/ 307373 w 892"/>
              <a:gd name="T1" fmla="*/ 164741 h 460"/>
              <a:gd name="T2" fmla="*/ 307373 w 892"/>
              <a:gd name="T3" fmla="*/ 164741 h 460"/>
              <a:gd name="T4" fmla="*/ 12942 w 892"/>
              <a:gd name="T5" fmla="*/ 164741 h 460"/>
              <a:gd name="T6" fmla="*/ 0 w 892"/>
              <a:gd name="T7" fmla="*/ 155050 h 460"/>
              <a:gd name="T8" fmla="*/ 0 w 892"/>
              <a:gd name="T9" fmla="*/ 9691 h 460"/>
              <a:gd name="T10" fmla="*/ 12942 w 892"/>
              <a:gd name="T11" fmla="*/ 0 h 460"/>
              <a:gd name="T12" fmla="*/ 307373 w 892"/>
              <a:gd name="T13" fmla="*/ 0 h 460"/>
              <a:gd name="T14" fmla="*/ 320315 w 892"/>
              <a:gd name="T15" fmla="*/ 9691 h 460"/>
              <a:gd name="T16" fmla="*/ 320315 w 892"/>
              <a:gd name="T17" fmla="*/ 155050 h 460"/>
              <a:gd name="T18" fmla="*/ 307373 w 892"/>
              <a:gd name="T19" fmla="*/ 164741 h 460"/>
              <a:gd name="T20" fmla="*/ 16178 w 892"/>
              <a:gd name="T21" fmla="*/ 151820 h 460"/>
              <a:gd name="T22" fmla="*/ 16178 w 892"/>
              <a:gd name="T23" fmla="*/ 151820 h 460"/>
              <a:gd name="T24" fmla="*/ 304138 w 892"/>
              <a:gd name="T25" fmla="*/ 151820 h 460"/>
              <a:gd name="T26" fmla="*/ 304138 w 892"/>
              <a:gd name="T27" fmla="*/ 12921 h 460"/>
              <a:gd name="T28" fmla="*/ 16178 w 892"/>
              <a:gd name="T29" fmla="*/ 12921 h 460"/>
              <a:gd name="T30" fmla="*/ 16178 w 892"/>
              <a:gd name="T31" fmla="*/ 151820 h 460"/>
              <a:gd name="T32" fmla="*/ 307373 w 892"/>
              <a:gd name="T33" fmla="*/ 12921 h 460"/>
              <a:gd name="T34" fmla="*/ 307373 w 892"/>
              <a:gd name="T35" fmla="*/ 12921 h 46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2" h="460">
                <a:moveTo>
                  <a:pt x="855" y="459"/>
                </a:moveTo>
                <a:lnTo>
                  <a:pt x="855" y="459"/>
                </a:lnTo>
                <a:cubicBezTo>
                  <a:pt x="36" y="459"/>
                  <a:pt x="36" y="459"/>
                  <a:pt x="36" y="459"/>
                </a:cubicBezTo>
                <a:cubicBezTo>
                  <a:pt x="18" y="459"/>
                  <a:pt x="0" y="450"/>
                  <a:pt x="0" y="43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855" y="0"/>
                  <a:pt x="855" y="0"/>
                  <a:pt x="855" y="0"/>
                </a:cubicBezTo>
                <a:cubicBezTo>
                  <a:pt x="873" y="0"/>
                  <a:pt x="891" y="9"/>
                  <a:pt x="891" y="27"/>
                </a:cubicBezTo>
                <a:cubicBezTo>
                  <a:pt x="891" y="432"/>
                  <a:pt x="891" y="432"/>
                  <a:pt x="891" y="432"/>
                </a:cubicBezTo>
                <a:cubicBezTo>
                  <a:pt x="891" y="450"/>
                  <a:pt x="873" y="459"/>
                  <a:pt x="855" y="459"/>
                </a:cubicBezTo>
                <a:close/>
                <a:moveTo>
                  <a:pt x="45" y="423"/>
                </a:moveTo>
                <a:lnTo>
                  <a:pt x="45" y="423"/>
                </a:lnTo>
                <a:cubicBezTo>
                  <a:pt x="846" y="423"/>
                  <a:pt x="846" y="423"/>
                  <a:pt x="846" y="423"/>
                </a:cubicBezTo>
                <a:cubicBezTo>
                  <a:pt x="846" y="36"/>
                  <a:pt x="846" y="36"/>
                  <a:pt x="846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23"/>
                </a:lnTo>
                <a:close/>
                <a:moveTo>
                  <a:pt x="855" y="36"/>
                </a:moveTo>
                <a:lnTo>
                  <a:pt x="85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57">
            <a:extLst>
              <a:ext uri="{FF2B5EF4-FFF2-40B4-BE49-F238E27FC236}">
                <a16:creationId xmlns:a16="http://schemas.microsoft.com/office/drawing/2014/main" id="{28496E3E-49EE-4149-B65A-29D389EB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669" y="8618684"/>
            <a:ext cx="205176" cy="205176"/>
          </a:xfrm>
          <a:custGeom>
            <a:avLst/>
            <a:gdLst>
              <a:gd name="T0" fmla="*/ 32335 w 190"/>
              <a:gd name="T1" fmla="*/ 16168 h 190"/>
              <a:gd name="T2" fmla="*/ 32335 w 190"/>
              <a:gd name="T3" fmla="*/ 16168 h 190"/>
              <a:gd name="T4" fmla="*/ 51736 w 190"/>
              <a:gd name="T5" fmla="*/ 35569 h 190"/>
              <a:gd name="T6" fmla="*/ 32335 w 190"/>
              <a:gd name="T7" fmla="*/ 51736 h 190"/>
              <a:gd name="T8" fmla="*/ 12934 w 190"/>
              <a:gd name="T9" fmla="*/ 35569 h 190"/>
              <a:gd name="T10" fmla="*/ 32335 w 190"/>
              <a:gd name="T11" fmla="*/ 16168 h 190"/>
              <a:gd name="T12" fmla="*/ 32335 w 190"/>
              <a:gd name="T13" fmla="*/ 0 h 190"/>
              <a:gd name="T14" fmla="*/ 32335 w 190"/>
              <a:gd name="T15" fmla="*/ 0 h 190"/>
              <a:gd name="T16" fmla="*/ 0 w 190"/>
              <a:gd name="T17" fmla="*/ 35569 h 190"/>
              <a:gd name="T18" fmla="*/ 32335 w 190"/>
              <a:gd name="T19" fmla="*/ 67904 h 190"/>
              <a:gd name="T20" fmla="*/ 67904 w 190"/>
              <a:gd name="T21" fmla="*/ 35569 h 190"/>
              <a:gd name="T22" fmla="*/ 32335 w 190"/>
              <a:gd name="T23" fmla="*/ 0 h 190"/>
              <a:gd name="T24" fmla="*/ 32335 w 190"/>
              <a:gd name="T25" fmla="*/ 16168 h 1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90" h="190">
                <a:moveTo>
                  <a:pt x="90" y="45"/>
                </a:moveTo>
                <a:lnTo>
                  <a:pt x="90" y="45"/>
                </a:lnTo>
                <a:cubicBezTo>
                  <a:pt x="126" y="45"/>
                  <a:pt x="144" y="63"/>
                  <a:pt x="144" y="99"/>
                </a:cubicBezTo>
                <a:cubicBezTo>
                  <a:pt x="144" y="126"/>
                  <a:pt x="126" y="144"/>
                  <a:pt x="90" y="144"/>
                </a:cubicBezTo>
                <a:cubicBezTo>
                  <a:pt x="63" y="144"/>
                  <a:pt x="36" y="126"/>
                  <a:pt x="36" y="99"/>
                </a:cubicBezTo>
                <a:cubicBezTo>
                  <a:pt x="36" y="63"/>
                  <a:pt x="63" y="45"/>
                  <a:pt x="90" y="45"/>
                </a:cubicBezTo>
                <a:lnTo>
                  <a:pt x="90" y="0"/>
                </a:lnTo>
                <a:cubicBezTo>
                  <a:pt x="45" y="0"/>
                  <a:pt x="0" y="45"/>
                  <a:pt x="0" y="99"/>
                </a:cubicBezTo>
                <a:cubicBezTo>
                  <a:pt x="0" y="144"/>
                  <a:pt x="45" y="189"/>
                  <a:pt x="90" y="189"/>
                </a:cubicBezTo>
                <a:cubicBezTo>
                  <a:pt x="144" y="189"/>
                  <a:pt x="189" y="144"/>
                  <a:pt x="189" y="99"/>
                </a:cubicBezTo>
                <a:cubicBezTo>
                  <a:pt x="189" y="45"/>
                  <a:pt x="144" y="0"/>
                  <a:pt x="90" y="0"/>
                </a:cubicBezTo>
                <a:lnTo>
                  <a:pt x="9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58">
            <a:extLst>
              <a:ext uri="{FF2B5EF4-FFF2-40B4-BE49-F238E27FC236}">
                <a16:creationId xmlns:a16="http://schemas.microsoft.com/office/drawing/2014/main" id="{2C1D6123-00E2-3143-B4C3-4B8E26A0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523" y="8532797"/>
            <a:ext cx="830241" cy="381720"/>
          </a:xfrm>
          <a:custGeom>
            <a:avLst/>
            <a:gdLst>
              <a:gd name="T0" fmla="*/ 246655 w 766"/>
              <a:gd name="T1" fmla="*/ 16236 h 352"/>
              <a:gd name="T2" fmla="*/ 246655 w 766"/>
              <a:gd name="T3" fmla="*/ 16236 h 352"/>
              <a:gd name="T4" fmla="*/ 259637 w 766"/>
              <a:gd name="T5" fmla="*/ 29224 h 352"/>
              <a:gd name="T6" fmla="*/ 259637 w 766"/>
              <a:gd name="T7" fmla="*/ 97415 h 352"/>
              <a:gd name="T8" fmla="*/ 246655 w 766"/>
              <a:gd name="T9" fmla="*/ 110403 h 352"/>
              <a:gd name="T10" fmla="*/ 29209 w 766"/>
              <a:gd name="T11" fmla="*/ 110403 h 352"/>
              <a:gd name="T12" fmla="*/ 12982 w 766"/>
              <a:gd name="T13" fmla="*/ 97415 h 352"/>
              <a:gd name="T14" fmla="*/ 12982 w 766"/>
              <a:gd name="T15" fmla="*/ 29224 h 352"/>
              <a:gd name="T16" fmla="*/ 29209 w 766"/>
              <a:gd name="T17" fmla="*/ 16236 h 352"/>
              <a:gd name="T18" fmla="*/ 246655 w 766"/>
              <a:gd name="T19" fmla="*/ 16236 h 352"/>
              <a:gd name="T20" fmla="*/ 246655 w 766"/>
              <a:gd name="T21" fmla="*/ 0 h 352"/>
              <a:gd name="T22" fmla="*/ 246655 w 766"/>
              <a:gd name="T23" fmla="*/ 0 h 352"/>
              <a:gd name="T24" fmla="*/ 29209 w 766"/>
              <a:gd name="T25" fmla="*/ 0 h 352"/>
              <a:gd name="T26" fmla="*/ 12982 w 766"/>
              <a:gd name="T27" fmla="*/ 16236 h 352"/>
              <a:gd name="T28" fmla="*/ 0 w 766"/>
              <a:gd name="T29" fmla="*/ 29224 h 352"/>
              <a:gd name="T30" fmla="*/ 0 w 766"/>
              <a:gd name="T31" fmla="*/ 97415 h 352"/>
              <a:gd name="T32" fmla="*/ 12982 w 766"/>
              <a:gd name="T33" fmla="*/ 110403 h 352"/>
              <a:gd name="T34" fmla="*/ 29209 w 766"/>
              <a:gd name="T35" fmla="*/ 126639 h 352"/>
              <a:gd name="T36" fmla="*/ 246655 w 766"/>
              <a:gd name="T37" fmla="*/ 126639 h 352"/>
              <a:gd name="T38" fmla="*/ 259637 w 766"/>
              <a:gd name="T39" fmla="*/ 110403 h 352"/>
              <a:gd name="T40" fmla="*/ 275864 w 766"/>
              <a:gd name="T41" fmla="*/ 97415 h 352"/>
              <a:gd name="T42" fmla="*/ 275864 w 766"/>
              <a:gd name="T43" fmla="*/ 29224 h 352"/>
              <a:gd name="T44" fmla="*/ 259637 w 766"/>
              <a:gd name="T45" fmla="*/ 16236 h 352"/>
              <a:gd name="T46" fmla="*/ 246655 w 766"/>
              <a:gd name="T47" fmla="*/ 0 h 352"/>
              <a:gd name="T48" fmla="*/ 246655 w 766"/>
              <a:gd name="T49" fmla="*/ 16236 h 3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66" h="352">
                <a:moveTo>
                  <a:pt x="684" y="45"/>
                </a:moveTo>
                <a:lnTo>
                  <a:pt x="684" y="45"/>
                </a:lnTo>
                <a:cubicBezTo>
                  <a:pt x="684" y="63"/>
                  <a:pt x="702" y="81"/>
                  <a:pt x="720" y="81"/>
                </a:cubicBezTo>
                <a:cubicBezTo>
                  <a:pt x="720" y="270"/>
                  <a:pt x="720" y="270"/>
                  <a:pt x="720" y="270"/>
                </a:cubicBezTo>
                <a:cubicBezTo>
                  <a:pt x="702" y="270"/>
                  <a:pt x="684" y="288"/>
                  <a:pt x="684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81" y="288"/>
                  <a:pt x="63" y="270"/>
                  <a:pt x="36" y="270"/>
                </a:cubicBezTo>
                <a:cubicBezTo>
                  <a:pt x="36" y="81"/>
                  <a:pt x="36" y="81"/>
                  <a:pt x="36" y="81"/>
                </a:cubicBezTo>
                <a:cubicBezTo>
                  <a:pt x="63" y="81"/>
                  <a:pt x="81" y="63"/>
                  <a:pt x="81" y="45"/>
                </a:cubicBezTo>
                <a:cubicBezTo>
                  <a:pt x="684" y="45"/>
                  <a:pt x="684" y="45"/>
                  <a:pt x="684" y="45"/>
                </a:cubicBezTo>
                <a:lnTo>
                  <a:pt x="684" y="0"/>
                </a:lnTo>
                <a:cubicBezTo>
                  <a:pt x="81" y="0"/>
                  <a:pt x="81" y="0"/>
                  <a:pt x="81" y="0"/>
                </a:cubicBezTo>
                <a:cubicBezTo>
                  <a:pt x="54" y="0"/>
                  <a:pt x="36" y="18"/>
                  <a:pt x="36" y="45"/>
                </a:cubicBezTo>
                <a:cubicBezTo>
                  <a:pt x="18" y="45"/>
                  <a:pt x="0" y="63"/>
                  <a:pt x="0" y="81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88"/>
                  <a:pt x="18" y="306"/>
                  <a:pt x="36" y="306"/>
                </a:cubicBezTo>
                <a:cubicBezTo>
                  <a:pt x="36" y="333"/>
                  <a:pt x="54" y="351"/>
                  <a:pt x="81" y="351"/>
                </a:cubicBezTo>
                <a:cubicBezTo>
                  <a:pt x="684" y="351"/>
                  <a:pt x="684" y="351"/>
                  <a:pt x="684" y="351"/>
                </a:cubicBezTo>
                <a:cubicBezTo>
                  <a:pt x="702" y="351"/>
                  <a:pt x="720" y="333"/>
                  <a:pt x="720" y="306"/>
                </a:cubicBezTo>
                <a:cubicBezTo>
                  <a:pt x="747" y="306"/>
                  <a:pt x="765" y="288"/>
                  <a:pt x="765" y="270"/>
                </a:cubicBezTo>
                <a:cubicBezTo>
                  <a:pt x="765" y="81"/>
                  <a:pt x="765" y="81"/>
                  <a:pt x="765" y="81"/>
                </a:cubicBezTo>
                <a:cubicBezTo>
                  <a:pt x="765" y="63"/>
                  <a:pt x="747" y="45"/>
                  <a:pt x="720" y="45"/>
                </a:cubicBezTo>
                <a:cubicBezTo>
                  <a:pt x="720" y="18"/>
                  <a:pt x="702" y="0"/>
                  <a:pt x="684" y="0"/>
                </a:cubicBezTo>
                <a:lnTo>
                  <a:pt x="684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59">
            <a:extLst>
              <a:ext uri="{FF2B5EF4-FFF2-40B4-BE49-F238E27FC236}">
                <a16:creationId xmlns:a16="http://schemas.microsoft.com/office/drawing/2014/main" id="{C06B92B8-C835-0141-A9DA-0001A836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976" y="5641267"/>
            <a:ext cx="1178562" cy="730041"/>
          </a:xfrm>
          <a:custGeom>
            <a:avLst/>
            <a:gdLst>
              <a:gd name="T0" fmla="*/ 382040 w 1090"/>
              <a:gd name="T1" fmla="*/ 242529 h 676"/>
              <a:gd name="T2" fmla="*/ 382040 w 1090"/>
              <a:gd name="T3" fmla="*/ 242529 h 676"/>
              <a:gd name="T4" fmla="*/ 9713 w 1090"/>
              <a:gd name="T5" fmla="*/ 242529 h 676"/>
              <a:gd name="T6" fmla="*/ 0 w 1090"/>
              <a:gd name="T7" fmla="*/ 229594 h 676"/>
              <a:gd name="T8" fmla="*/ 0 w 1090"/>
              <a:gd name="T9" fmla="*/ 12935 h 676"/>
              <a:gd name="T10" fmla="*/ 9713 w 1090"/>
              <a:gd name="T11" fmla="*/ 0 h 676"/>
              <a:gd name="T12" fmla="*/ 382040 w 1090"/>
              <a:gd name="T13" fmla="*/ 0 h 676"/>
              <a:gd name="T14" fmla="*/ 391753 w 1090"/>
              <a:gd name="T15" fmla="*/ 12935 h 676"/>
              <a:gd name="T16" fmla="*/ 391753 w 1090"/>
              <a:gd name="T17" fmla="*/ 229594 h 676"/>
              <a:gd name="T18" fmla="*/ 382040 w 1090"/>
              <a:gd name="T19" fmla="*/ 242529 h 676"/>
              <a:gd name="T20" fmla="*/ 12951 w 1090"/>
              <a:gd name="T21" fmla="*/ 226360 h 676"/>
              <a:gd name="T22" fmla="*/ 12951 w 1090"/>
              <a:gd name="T23" fmla="*/ 226360 h 676"/>
              <a:gd name="T24" fmla="*/ 378803 w 1090"/>
              <a:gd name="T25" fmla="*/ 226360 h 676"/>
              <a:gd name="T26" fmla="*/ 378803 w 1090"/>
              <a:gd name="T27" fmla="*/ 16169 h 676"/>
              <a:gd name="T28" fmla="*/ 12951 w 1090"/>
              <a:gd name="T29" fmla="*/ 16169 h 676"/>
              <a:gd name="T30" fmla="*/ 12951 w 1090"/>
              <a:gd name="T31" fmla="*/ 226360 h 6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90" h="676">
                <a:moveTo>
                  <a:pt x="1062" y="675"/>
                </a:moveTo>
                <a:lnTo>
                  <a:pt x="1062" y="675"/>
                </a:lnTo>
                <a:cubicBezTo>
                  <a:pt x="27" y="675"/>
                  <a:pt x="27" y="675"/>
                  <a:pt x="27" y="675"/>
                </a:cubicBezTo>
                <a:cubicBezTo>
                  <a:pt x="9" y="675"/>
                  <a:pt x="0" y="657"/>
                  <a:pt x="0" y="63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062" y="0"/>
                  <a:pt x="1062" y="0"/>
                  <a:pt x="1062" y="0"/>
                </a:cubicBezTo>
                <a:cubicBezTo>
                  <a:pt x="1080" y="0"/>
                  <a:pt x="1089" y="18"/>
                  <a:pt x="1089" y="36"/>
                </a:cubicBezTo>
                <a:cubicBezTo>
                  <a:pt x="1089" y="639"/>
                  <a:pt x="1089" y="639"/>
                  <a:pt x="1089" y="639"/>
                </a:cubicBezTo>
                <a:cubicBezTo>
                  <a:pt x="1089" y="657"/>
                  <a:pt x="1080" y="675"/>
                  <a:pt x="1062" y="675"/>
                </a:cubicBezTo>
                <a:close/>
                <a:moveTo>
                  <a:pt x="36" y="630"/>
                </a:moveTo>
                <a:lnTo>
                  <a:pt x="36" y="630"/>
                </a:lnTo>
                <a:cubicBezTo>
                  <a:pt x="1053" y="630"/>
                  <a:pt x="1053" y="630"/>
                  <a:pt x="1053" y="630"/>
                </a:cubicBezTo>
                <a:cubicBezTo>
                  <a:pt x="1053" y="45"/>
                  <a:pt x="1053" y="45"/>
                  <a:pt x="1053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6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60">
            <a:extLst>
              <a:ext uri="{FF2B5EF4-FFF2-40B4-BE49-F238E27FC236}">
                <a16:creationId xmlns:a16="http://schemas.microsoft.com/office/drawing/2014/main" id="{BFA4236D-252E-F54F-A1E0-79EA60B4A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949" y="5760556"/>
            <a:ext cx="505779" cy="38172"/>
          </a:xfrm>
          <a:custGeom>
            <a:avLst/>
            <a:gdLst>
              <a:gd name="T0" fmla="*/ 161458 w 469"/>
              <a:gd name="T1" fmla="*/ 12357 h 37"/>
              <a:gd name="T2" fmla="*/ 161458 w 469"/>
              <a:gd name="T3" fmla="*/ 12357 h 37"/>
              <a:gd name="T4" fmla="*/ 9687 w 469"/>
              <a:gd name="T5" fmla="*/ 12357 h 37"/>
              <a:gd name="T6" fmla="*/ 0 w 469"/>
              <a:gd name="T7" fmla="*/ 6178 h 37"/>
              <a:gd name="T8" fmla="*/ 9687 w 469"/>
              <a:gd name="T9" fmla="*/ 0 h 37"/>
              <a:gd name="T10" fmla="*/ 161458 w 469"/>
              <a:gd name="T11" fmla="*/ 0 h 37"/>
              <a:gd name="T12" fmla="*/ 167916 w 469"/>
              <a:gd name="T13" fmla="*/ 6178 h 37"/>
              <a:gd name="T14" fmla="*/ 161458 w 469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9" h="37">
                <a:moveTo>
                  <a:pt x="450" y="36"/>
                </a:moveTo>
                <a:lnTo>
                  <a:pt x="450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59" y="0"/>
                  <a:pt x="468" y="9"/>
                  <a:pt x="468" y="18"/>
                </a:cubicBezTo>
                <a:cubicBezTo>
                  <a:pt x="468" y="27"/>
                  <a:pt x="459" y="36"/>
                  <a:pt x="45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61">
            <a:extLst>
              <a:ext uri="{FF2B5EF4-FFF2-40B4-BE49-F238E27FC236}">
                <a16:creationId xmlns:a16="http://schemas.microsoft.com/office/drawing/2014/main" id="{210EA239-1DED-854C-811E-EEF7E5CC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949" y="5865529"/>
            <a:ext cx="391263" cy="47715"/>
          </a:xfrm>
          <a:custGeom>
            <a:avLst/>
            <a:gdLst>
              <a:gd name="T0" fmla="*/ 123324 w 361"/>
              <a:gd name="T1" fmla="*/ 15530 h 46"/>
              <a:gd name="T2" fmla="*/ 123324 w 361"/>
              <a:gd name="T3" fmla="*/ 15530 h 46"/>
              <a:gd name="T4" fmla="*/ 9736 w 361"/>
              <a:gd name="T5" fmla="*/ 15530 h 46"/>
              <a:gd name="T6" fmla="*/ 0 w 361"/>
              <a:gd name="T7" fmla="*/ 9318 h 46"/>
              <a:gd name="T8" fmla="*/ 9736 w 361"/>
              <a:gd name="T9" fmla="*/ 0 h 46"/>
              <a:gd name="T10" fmla="*/ 123324 w 361"/>
              <a:gd name="T11" fmla="*/ 0 h 46"/>
              <a:gd name="T12" fmla="*/ 129814 w 361"/>
              <a:gd name="T13" fmla="*/ 9318 h 46"/>
              <a:gd name="T14" fmla="*/ 123324 w 361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1" h="46">
                <a:moveTo>
                  <a:pt x="342" y="45"/>
                </a:moveTo>
                <a:lnTo>
                  <a:pt x="34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51" y="0"/>
                  <a:pt x="360" y="9"/>
                  <a:pt x="360" y="27"/>
                </a:cubicBezTo>
                <a:cubicBezTo>
                  <a:pt x="360" y="36"/>
                  <a:pt x="351" y="45"/>
                  <a:pt x="34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62">
            <a:extLst>
              <a:ext uri="{FF2B5EF4-FFF2-40B4-BE49-F238E27FC236}">
                <a16:creationId xmlns:a16="http://schemas.microsoft.com/office/drawing/2014/main" id="{DFD9E169-70BD-9648-8342-4B6BD512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077" y="6218620"/>
            <a:ext cx="47715" cy="38172"/>
          </a:xfrm>
          <a:custGeom>
            <a:avLst/>
            <a:gdLst>
              <a:gd name="T0" fmla="*/ 9318 w 46"/>
              <a:gd name="T1" fmla="*/ 12357 h 37"/>
              <a:gd name="T2" fmla="*/ 9318 w 46"/>
              <a:gd name="T3" fmla="*/ 12357 h 37"/>
              <a:gd name="T4" fmla="*/ 6212 w 46"/>
              <a:gd name="T5" fmla="*/ 12357 h 37"/>
              <a:gd name="T6" fmla="*/ 0 w 46"/>
              <a:gd name="T7" fmla="*/ 6178 h 37"/>
              <a:gd name="T8" fmla="*/ 6212 w 46"/>
              <a:gd name="T9" fmla="*/ 0 h 37"/>
              <a:gd name="T10" fmla="*/ 9318 w 46"/>
              <a:gd name="T11" fmla="*/ 0 h 37"/>
              <a:gd name="T12" fmla="*/ 15530 w 46"/>
              <a:gd name="T13" fmla="*/ 6178 h 37"/>
              <a:gd name="T14" fmla="*/ 9318 w 46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63">
            <a:extLst>
              <a:ext uri="{FF2B5EF4-FFF2-40B4-BE49-F238E27FC236}">
                <a16:creationId xmlns:a16="http://schemas.microsoft.com/office/drawing/2014/main" id="{B7EC700B-5A28-F043-BB2B-CFC3DA68C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103" y="6218620"/>
            <a:ext cx="252888" cy="38172"/>
          </a:xfrm>
          <a:custGeom>
            <a:avLst/>
            <a:gdLst>
              <a:gd name="T0" fmla="*/ 77334 w 235"/>
              <a:gd name="T1" fmla="*/ 12357 h 37"/>
              <a:gd name="T2" fmla="*/ 77334 w 235"/>
              <a:gd name="T3" fmla="*/ 12357 h 37"/>
              <a:gd name="T4" fmla="*/ 74112 w 235"/>
              <a:gd name="T5" fmla="*/ 12357 h 37"/>
              <a:gd name="T6" fmla="*/ 67668 w 235"/>
              <a:gd name="T7" fmla="*/ 6178 h 37"/>
              <a:gd name="T8" fmla="*/ 74112 w 235"/>
              <a:gd name="T9" fmla="*/ 0 h 37"/>
              <a:gd name="T10" fmla="*/ 77334 w 235"/>
              <a:gd name="T11" fmla="*/ 0 h 37"/>
              <a:gd name="T12" fmla="*/ 83779 w 235"/>
              <a:gd name="T13" fmla="*/ 6178 h 37"/>
              <a:gd name="T14" fmla="*/ 77334 w 235"/>
              <a:gd name="T15" fmla="*/ 12357 h 37"/>
              <a:gd name="T16" fmla="*/ 54779 w 235"/>
              <a:gd name="T17" fmla="*/ 12357 h 37"/>
              <a:gd name="T18" fmla="*/ 54779 w 235"/>
              <a:gd name="T19" fmla="*/ 12357 h 37"/>
              <a:gd name="T20" fmla="*/ 51556 w 235"/>
              <a:gd name="T21" fmla="*/ 12357 h 37"/>
              <a:gd name="T22" fmla="*/ 45112 w 235"/>
              <a:gd name="T23" fmla="*/ 6178 h 37"/>
              <a:gd name="T24" fmla="*/ 51556 w 235"/>
              <a:gd name="T25" fmla="*/ 0 h 37"/>
              <a:gd name="T26" fmla="*/ 54779 w 235"/>
              <a:gd name="T27" fmla="*/ 0 h 37"/>
              <a:gd name="T28" fmla="*/ 61223 w 235"/>
              <a:gd name="T29" fmla="*/ 6178 h 37"/>
              <a:gd name="T30" fmla="*/ 54779 w 235"/>
              <a:gd name="T31" fmla="*/ 12357 h 37"/>
              <a:gd name="T32" fmla="*/ 32223 w 235"/>
              <a:gd name="T33" fmla="*/ 12357 h 37"/>
              <a:gd name="T34" fmla="*/ 32223 w 235"/>
              <a:gd name="T35" fmla="*/ 12357 h 37"/>
              <a:gd name="T36" fmla="*/ 29000 w 235"/>
              <a:gd name="T37" fmla="*/ 12357 h 37"/>
              <a:gd name="T38" fmla="*/ 22556 w 235"/>
              <a:gd name="T39" fmla="*/ 6178 h 37"/>
              <a:gd name="T40" fmla="*/ 29000 w 235"/>
              <a:gd name="T41" fmla="*/ 0 h 37"/>
              <a:gd name="T42" fmla="*/ 32223 w 235"/>
              <a:gd name="T43" fmla="*/ 0 h 37"/>
              <a:gd name="T44" fmla="*/ 38667 w 235"/>
              <a:gd name="T45" fmla="*/ 6178 h 37"/>
              <a:gd name="T46" fmla="*/ 32223 w 235"/>
              <a:gd name="T47" fmla="*/ 12357 h 37"/>
              <a:gd name="T48" fmla="*/ 9667 w 235"/>
              <a:gd name="T49" fmla="*/ 12357 h 37"/>
              <a:gd name="T50" fmla="*/ 9667 w 235"/>
              <a:gd name="T51" fmla="*/ 12357 h 37"/>
              <a:gd name="T52" fmla="*/ 6445 w 235"/>
              <a:gd name="T53" fmla="*/ 12357 h 37"/>
              <a:gd name="T54" fmla="*/ 0 w 235"/>
              <a:gd name="T55" fmla="*/ 6178 h 37"/>
              <a:gd name="T56" fmla="*/ 6445 w 235"/>
              <a:gd name="T57" fmla="*/ 0 h 37"/>
              <a:gd name="T58" fmla="*/ 9667 w 235"/>
              <a:gd name="T59" fmla="*/ 0 h 37"/>
              <a:gd name="T60" fmla="*/ 16111 w 235"/>
              <a:gd name="T61" fmla="*/ 6178 h 37"/>
              <a:gd name="T62" fmla="*/ 9667 w 235"/>
              <a:gd name="T63" fmla="*/ 12357 h 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35" h="37">
                <a:moveTo>
                  <a:pt x="216" y="36"/>
                </a:moveTo>
                <a:lnTo>
                  <a:pt x="216" y="36"/>
                </a:lnTo>
                <a:cubicBezTo>
                  <a:pt x="207" y="36"/>
                  <a:pt x="207" y="36"/>
                  <a:pt x="207" y="36"/>
                </a:cubicBezTo>
                <a:cubicBezTo>
                  <a:pt x="198" y="36"/>
                  <a:pt x="189" y="27"/>
                  <a:pt x="189" y="18"/>
                </a:cubicBezTo>
                <a:cubicBezTo>
                  <a:pt x="189" y="9"/>
                  <a:pt x="198" y="0"/>
                  <a:pt x="20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cubicBezTo>
                  <a:pt x="234" y="27"/>
                  <a:pt x="225" y="36"/>
                  <a:pt x="216" y="36"/>
                </a:cubicBezTo>
                <a:close/>
                <a:moveTo>
                  <a:pt x="153" y="36"/>
                </a:moveTo>
                <a:lnTo>
                  <a:pt x="153" y="36"/>
                </a:lnTo>
                <a:cubicBezTo>
                  <a:pt x="144" y="36"/>
                  <a:pt x="144" y="36"/>
                  <a:pt x="144" y="36"/>
                </a:cubicBezTo>
                <a:cubicBezTo>
                  <a:pt x="135" y="36"/>
                  <a:pt x="126" y="27"/>
                  <a:pt x="126" y="18"/>
                </a:cubicBezTo>
                <a:cubicBezTo>
                  <a:pt x="126" y="9"/>
                  <a:pt x="135" y="0"/>
                  <a:pt x="144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27"/>
                  <a:pt x="162" y="36"/>
                  <a:pt x="153" y="36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81" y="36"/>
                  <a:pt x="81" y="36"/>
                  <a:pt x="81" y="36"/>
                </a:cubicBezTo>
                <a:cubicBezTo>
                  <a:pt x="72" y="36"/>
                  <a:pt x="63" y="27"/>
                  <a:pt x="63" y="18"/>
                </a:cubicBezTo>
                <a:cubicBezTo>
                  <a:pt x="63" y="9"/>
                  <a:pt x="72" y="0"/>
                  <a:pt x="81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7"/>
                  <a:pt x="99" y="36"/>
                  <a:pt x="90" y="36"/>
                </a:cubicBezTo>
                <a:close/>
                <a:moveTo>
                  <a:pt x="27" y="36"/>
                </a:moveTo>
                <a:lnTo>
                  <a:pt x="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64">
            <a:extLst>
              <a:ext uri="{FF2B5EF4-FFF2-40B4-BE49-F238E27FC236}">
                <a16:creationId xmlns:a16="http://schemas.microsoft.com/office/drawing/2014/main" id="{142FFFBD-5D19-1848-9EDD-35C76054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302" y="6218620"/>
            <a:ext cx="47715" cy="38172"/>
          </a:xfrm>
          <a:custGeom>
            <a:avLst/>
            <a:gdLst>
              <a:gd name="T0" fmla="*/ 9318 w 46"/>
              <a:gd name="T1" fmla="*/ 12357 h 37"/>
              <a:gd name="T2" fmla="*/ 9318 w 46"/>
              <a:gd name="T3" fmla="*/ 12357 h 37"/>
              <a:gd name="T4" fmla="*/ 9318 w 46"/>
              <a:gd name="T5" fmla="*/ 12357 h 37"/>
              <a:gd name="T6" fmla="*/ 0 w 46"/>
              <a:gd name="T7" fmla="*/ 6178 h 37"/>
              <a:gd name="T8" fmla="*/ 9318 w 46"/>
              <a:gd name="T9" fmla="*/ 0 h 37"/>
              <a:gd name="T10" fmla="*/ 9318 w 46"/>
              <a:gd name="T11" fmla="*/ 0 h 37"/>
              <a:gd name="T12" fmla="*/ 15530 w 46"/>
              <a:gd name="T13" fmla="*/ 6178 h 37"/>
              <a:gd name="T14" fmla="*/ 9318 w 46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7">
                <a:moveTo>
                  <a:pt x="27" y="36"/>
                </a:moveTo>
                <a:lnTo>
                  <a:pt x="27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65">
            <a:extLst>
              <a:ext uri="{FF2B5EF4-FFF2-40B4-BE49-F238E27FC236}">
                <a16:creationId xmlns:a16="http://schemas.microsoft.com/office/drawing/2014/main" id="{0DA69B9C-0F28-C54B-BED7-26321E58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302" y="6099331"/>
            <a:ext cx="391263" cy="38172"/>
          </a:xfrm>
          <a:custGeom>
            <a:avLst/>
            <a:gdLst>
              <a:gd name="T0" fmla="*/ 123324 w 361"/>
              <a:gd name="T1" fmla="*/ 12357 h 37"/>
              <a:gd name="T2" fmla="*/ 123324 w 361"/>
              <a:gd name="T3" fmla="*/ 12357 h 37"/>
              <a:gd name="T4" fmla="*/ 6491 w 361"/>
              <a:gd name="T5" fmla="*/ 12357 h 37"/>
              <a:gd name="T6" fmla="*/ 0 w 361"/>
              <a:gd name="T7" fmla="*/ 6178 h 37"/>
              <a:gd name="T8" fmla="*/ 6491 w 361"/>
              <a:gd name="T9" fmla="*/ 0 h 37"/>
              <a:gd name="T10" fmla="*/ 123324 w 361"/>
              <a:gd name="T11" fmla="*/ 0 h 37"/>
              <a:gd name="T12" fmla="*/ 129814 w 361"/>
              <a:gd name="T13" fmla="*/ 6178 h 37"/>
              <a:gd name="T14" fmla="*/ 123324 w 361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1" h="37">
                <a:moveTo>
                  <a:pt x="342" y="36"/>
                </a:moveTo>
                <a:lnTo>
                  <a:pt x="34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351" y="0"/>
                  <a:pt x="360" y="9"/>
                  <a:pt x="360" y="18"/>
                </a:cubicBezTo>
                <a:cubicBezTo>
                  <a:pt x="360" y="27"/>
                  <a:pt x="351" y="36"/>
                  <a:pt x="34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66">
            <a:extLst>
              <a:ext uri="{FF2B5EF4-FFF2-40B4-BE49-F238E27FC236}">
                <a16:creationId xmlns:a16="http://schemas.microsoft.com/office/drawing/2014/main" id="{4B80249D-CA91-6E47-9C1C-455ABC14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949" y="6099331"/>
            <a:ext cx="214719" cy="157461"/>
          </a:xfrm>
          <a:custGeom>
            <a:avLst/>
            <a:gdLst>
              <a:gd name="T0" fmla="*/ 64617 w 199"/>
              <a:gd name="T1" fmla="*/ 52027 h 145"/>
              <a:gd name="T2" fmla="*/ 64617 w 199"/>
              <a:gd name="T3" fmla="*/ 52027 h 145"/>
              <a:gd name="T4" fmla="*/ 9693 w 199"/>
              <a:gd name="T5" fmla="*/ 52027 h 145"/>
              <a:gd name="T6" fmla="*/ 0 w 199"/>
              <a:gd name="T7" fmla="*/ 42272 h 145"/>
              <a:gd name="T8" fmla="*/ 0 w 199"/>
              <a:gd name="T9" fmla="*/ 6503 h 145"/>
              <a:gd name="T10" fmla="*/ 9693 w 199"/>
              <a:gd name="T11" fmla="*/ 0 h 145"/>
              <a:gd name="T12" fmla="*/ 64617 w 199"/>
              <a:gd name="T13" fmla="*/ 0 h 145"/>
              <a:gd name="T14" fmla="*/ 71079 w 199"/>
              <a:gd name="T15" fmla="*/ 6503 h 145"/>
              <a:gd name="T16" fmla="*/ 71079 w 199"/>
              <a:gd name="T17" fmla="*/ 42272 h 145"/>
              <a:gd name="T18" fmla="*/ 64617 w 199"/>
              <a:gd name="T19" fmla="*/ 52027 h 145"/>
              <a:gd name="T20" fmla="*/ 16154 w 199"/>
              <a:gd name="T21" fmla="*/ 35768 h 145"/>
              <a:gd name="T22" fmla="*/ 16154 w 199"/>
              <a:gd name="T23" fmla="*/ 35768 h 145"/>
              <a:gd name="T24" fmla="*/ 58156 w 199"/>
              <a:gd name="T25" fmla="*/ 35768 h 145"/>
              <a:gd name="T26" fmla="*/ 58156 w 199"/>
              <a:gd name="T27" fmla="*/ 13007 h 145"/>
              <a:gd name="T28" fmla="*/ 16154 w 199"/>
              <a:gd name="T29" fmla="*/ 13007 h 145"/>
              <a:gd name="T30" fmla="*/ 16154 w 199"/>
              <a:gd name="T31" fmla="*/ 35768 h 1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145">
                <a:moveTo>
                  <a:pt x="180" y="144"/>
                </a:moveTo>
                <a:lnTo>
                  <a:pt x="180" y="144"/>
                </a:lnTo>
                <a:cubicBezTo>
                  <a:pt x="27" y="144"/>
                  <a:pt x="27" y="144"/>
                  <a:pt x="27" y="144"/>
                </a:cubicBezTo>
                <a:cubicBezTo>
                  <a:pt x="9" y="144"/>
                  <a:pt x="0" y="135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198" y="9"/>
                  <a:pt x="198" y="18"/>
                </a:cubicBezTo>
                <a:cubicBezTo>
                  <a:pt x="198" y="117"/>
                  <a:pt x="198" y="117"/>
                  <a:pt x="198" y="117"/>
                </a:cubicBezTo>
                <a:cubicBezTo>
                  <a:pt x="198" y="135"/>
                  <a:pt x="189" y="144"/>
                  <a:pt x="180" y="144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162" y="99"/>
                  <a:pt x="162" y="99"/>
                  <a:pt x="162" y="99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67">
            <a:extLst>
              <a:ext uri="{FF2B5EF4-FFF2-40B4-BE49-F238E27FC236}">
                <a16:creationId xmlns:a16="http://schemas.microsoft.com/office/drawing/2014/main" id="{A088958E-9035-FA4C-A7B3-C09BBF5C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561" y="5760556"/>
            <a:ext cx="167004" cy="38172"/>
          </a:xfrm>
          <a:custGeom>
            <a:avLst/>
            <a:gdLst>
              <a:gd name="T0" fmla="*/ 48708 w 154"/>
              <a:gd name="T1" fmla="*/ 12357 h 37"/>
              <a:gd name="T2" fmla="*/ 48708 w 154"/>
              <a:gd name="T3" fmla="*/ 12357 h 37"/>
              <a:gd name="T4" fmla="*/ 9742 w 154"/>
              <a:gd name="T5" fmla="*/ 12357 h 37"/>
              <a:gd name="T6" fmla="*/ 0 w 154"/>
              <a:gd name="T7" fmla="*/ 6178 h 37"/>
              <a:gd name="T8" fmla="*/ 9742 w 154"/>
              <a:gd name="T9" fmla="*/ 0 h 37"/>
              <a:gd name="T10" fmla="*/ 48708 w 154"/>
              <a:gd name="T11" fmla="*/ 0 h 37"/>
              <a:gd name="T12" fmla="*/ 55202 w 154"/>
              <a:gd name="T13" fmla="*/ 6178 h 37"/>
              <a:gd name="T14" fmla="*/ 48708 w 154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68">
            <a:extLst>
              <a:ext uri="{FF2B5EF4-FFF2-40B4-BE49-F238E27FC236}">
                <a16:creationId xmlns:a16="http://schemas.microsoft.com/office/drawing/2014/main" id="{CD3477B9-9DE3-6446-B2F8-11063165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238" y="11071236"/>
            <a:ext cx="730038" cy="730041"/>
          </a:xfrm>
          <a:custGeom>
            <a:avLst/>
            <a:gdLst>
              <a:gd name="T0" fmla="*/ 119647 w 676"/>
              <a:gd name="T1" fmla="*/ 242528 h 675"/>
              <a:gd name="T2" fmla="*/ 119647 w 676"/>
              <a:gd name="T3" fmla="*/ 242528 h 675"/>
              <a:gd name="T4" fmla="*/ 35571 w 676"/>
              <a:gd name="T5" fmla="*/ 206905 h 675"/>
              <a:gd name="T6" fmla="*/ 0 w 676"/>
              <a:gd name="T7" fmla="*/ 122703 h 675"/>
              <a:gd name="T8" fmla="*/ 35571 w 676"/>
              <a:gd name="T9" fmla="*/ 35624 h 675"/>
              <a:gd name="T10" fmla="*/ 119647 w 676"/>
              <a:gd name="T11" fmla="*/ 0 h 675"/>
              <a:gd name="T12" fmla="*/ 206957 w 676"/>
              <a:gd name="T13" fmla="*/ 35624 h 675"/>
              <a:gd name="T14" fmla="*/ 242528 w 676"/>
              <a:gd name="T15" fmla="*/ 122703 h 675"/>
              <a:gd name="T16" fmla="*/ 206957 w 676"/>
              <a:gd name="T17" fmla="*/ 206905 h 675"/>
              <a:gd name="T18" fmla="*/ 119647 w 676"/>
              <a:gd name="T19" fmla="*/ 242528 h 675"/>
              <a:gd name="T20" fmla="*/ 119647 w 676"/>
              <a:gd name="T21" fmla="*/ 15833 h 675"/>
              <a:gd name="T22" fmla="*/ 119647 w 676"/>
              <a:gd name="T23" fmla="*/ 15833 h 675"/>
              <a:gd name="T24" fmla="*/ 16169 w 676"/>
              <a:gd name="T25" fmla="*/ 122703 h 675"/>
              <a:gd name="T26" fmla="*/ 119647 w 676"/>
              <a:gd name="T27" fmla="*/ 229574 h 675"/>
              <a:gd name="T28" fmla="*/ 226359 w 676"/>
              <a:gd name="T29" fmla="*/ 122703 h 675"/>
              <a:gd name="T30" fmla="*/ 119647 w 676"/>
              <a:gd name="T31" fmla="*/ 15833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76" h="675">
                <a:moveTo>
                  <a:pt x="333" y="674"/>
                </a:moveTo>
                <a:lnTo>
                  <a:pt x="333" y="674"/>
                </a:lnTo>
                <a:cubicBezTo>
                  <a:pt x="243" y="674"/>
                  <a:pt x="162" y="638"/>
                  <a:pt x="99" y="575"/>
                </a:cubicBezTo>
                <a:cubicBezTo>
                  <a:pt x="36" y="512"/>
                  <a:pt x="0" y="431"/>
                  <a:pt x="0" y="341"/>
                </a:cubicBezTo>
                <a:cubicBezTo>
                  <a:pt x="0" y="251"/>
                  <a:pt x="36" y="162"/>
                  <a:pt x="99" y="99"/>
                </a:cubicBezTo>
                <a:cubicBezTo>
                  <a:pt x="162" y="36"/>
                  <a:pt x="243" y="0"/>
                  <a:pt x="333" y="0"/>
                </a:cubicBezTo>
                <a:cubicBezTo>
                  <a:pt x="423" y="0"/>
                  <a:pt x="513" y="36"/>
                  <a:pt x="576" y="99"/>
                </a:cubicBezTo>
                <a:cubicBezTo>
                  <a:pt x="639" y="162"/>
                  <a:pt x="675" y="251"/>
                  <a:pt x="675" y="341"/>
                </a:cubicBezTo>
                <a:cubicBezTo>
                  <a:pt x="675" y="431"/>
                  <a:pt x="639" y="512"/>
                  <a:pt x="576" y="575"/>
                </a:cubicBezTo>
                <a:cubicBezTo>
                  <a:pt x="513" y="638"/>
                  <a:pt x="423" y="674"/>
                  <a:pt x="333" y="674"/>
                </a:cubicBezTo>
                <a:close/>
                <a:moveTo>
                  <a:pt x="333" y="44"/>
                </a:moveTo>
                <a:lnTo>
                  <a:pt x="333" y="44"/>
                </a:lnTo>
                <a:cubicBezTo>
                  <a:pt x="171" y="44"/>
                  <a:pt x="45" y="179"/>
                  <a:pt x="45" y="341"/>
                </a:cubicBezTo>
                <a:cubicBezTo>
                  <a:pt x="45" y="503"/>
                  <a:pt x="171" y="638"/>
                  <a:pt x="333" y="638"/>
                </a:cubicBezTo>
                <a:cubicBezTo>
                  <a:pt x="495" y="638"/>
                  <a:pt x="630" y="503"/>
                  <a:pt x="630" y="341"/>
                </a:cubicBezTo>
                <a:cubicBezTo>
                  <a:pt x="630" y="179"/>
                  <a:pt x="495" y="44"/>
                  <a:pt x="333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69">
            <a:extLst>
              <a:ext uri="{FF2B5EF4-FFF2-40B4-BE49-F238E27FC236}">
                <a16:creationId xmlns:a16="http://schemas.microsoft.com/office/drawing/2014/main" id="{2B1807DD-661A-6449-AD1E-121D616A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125" y="11157123"/>
            <a:ext cx="558264" cy="553494"/>
          </a:xfrm>
          <a:custGeom>
            <a:avLst/>
            <a:gdLst>
              <a:gd name="T0" fmla="*/ 91062 w 514"/>
              <a:gd name="T1" fmla="*/ 183791 h 513"/>
              <a:gd name="T2" fmla="*/ 91062 w 514"/>
              <a:gd name="T3" fmla="*/ 183791 h 513"/>
              <a:gd name="T4" fmla="*/ 0 w 514"/>
              <a:gd name="T5" fmla="*/ 93331 h 513"/>
              <a:gd name="T6" fmla="*/ 91062 w 514"/>
              <a:gd name="T7" fmla="*/ 0 h 513"/>
              <a:gd name="T8" fmla="*/ 185376 w 514"/>
              <a:gd name="T9" fmla="*/ 93331 h 513"/>
              <a:gd name="T10" fmla="*/ 91062 w 514"/>
              <a:gd name="T11" fmla="*/ 183791 h 513"/>
              <a:gd name="T12" fmla="*/ 91062 w 514"/>
              <a:gd name="T13" fmla="*/ 16154 h 513"/>
              <a:gd name="T14" fmla="*/ 91062 w 514"/>
              <a:gd name="T15" fmla="*/ 16154 h 513"/>
              <a:gd name="T16" fmla="*/ 13009 w 514"/>
              <a:gd name="T17" fmla="*/ 93331 h 513"/>
              <a:gd name="T18" fmla="*/ 91062 w 514"/>
              <a:gd name="T19" fmla="*/ 170868 h 513"/>
              <a:gd name="T20" fmla="*/ 169115 w 514"/>
              <a:gd name="T21" fmla="*/ 93331 h 513"/>
              <a:gd name="T22" fmla="*/ 91062 w 514"/>
              <a:gd name="T23" fmla="*/ 16154 h 51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4" h="513">
                <a:moveTo>
                  <a:pt x="252" y="512"/>
                </a:moveTo>
                <a:lnTo>
                  <a:pt x="252" y="512"/>
                </a:lnTo>
                <a:cubicBezTo>
                  <a:pt x="117" y="512"/>
                  <a:pt x="0" y="404"/>
                  <a:pt x="0" y="260"/>
                </a:cubicBezTo>
                <a:cubicBezTo>
                  <a:pt x="0" y="117"/>
                  <a:pt x="117" y="0"/>
                  <a:pt x="252" y="0"/>
                </a:cubicBezTo>
                <a:cubicBezTo>
                  <a:pt x="396" y="0"/>
                  <a:pt x="513" y="117"/>
                  <a:pt x="513" y="260"/>
                </a:cubicBezTo>
                <a:cubicBezTo>
                  <a:pt x="513" y="404"/>
                  <a:pt x="396" y="512"/>
                  <a:pt x="252" y="512"/>
                </a:cubicBezTo>
                <a:close/>
                <a:moveTo>
                  <a:pt x="252" y="45"/>
                </a:moveTo>
                <a:lnTo>
                  <a:pt x="252" y="45"/>
                </a:lnTo>
                <a:cubicBezTo>
                  <a:pt x="135" y="45"/>
                  <a:pt x="36" y="143"/>
                  <a:pt x="36" y="260"/>
                </a:cubicBezTo>
                <a:cubicBezTo>
                  <a:pt x="36" y="377"/>
                  <a:pt x="135" y="476"/>
                  <a:pt x="252" y="476"/>
                </a:cubicBezTo>
                <a:cubicBezTo>
                  <a:pt x="378" y="476"/>
                  <a:pt x="468" y="377"/>
                  <a:pt x="468" y="260"/>
                </a:cubicBezTo>
                <a:cubicBezTo>
                  <a:pt x="468" y="143"/>
                  <a:pt x="378" y="45"/>
                  <a:pt x="25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70">
            <a:extLst>
              <a:ext uri="{FF2B5EF4-FFF2-40B4-BE49-F238E27FC236}">
                <a16:creationId xmlns:a16="http://schemas.microsoft.com/office/drawing/2014/main" id="{517C011E-1EA6-B54A-A796-592349D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55" y="11295498"/>
            <a:ext cx="167004" cy="271974"/>
          </a:xfrm>
          <a:custGeom>
            <a:avLst/>
            <a:gdLst>
              <a:gd name="T0" fmla="*/ 25978 w 154"/>
              <a:gd name="T1" fmla="*/ 90129 h 253"/>
              <a:gd name="T2" fmla="*/ 25978 w 154"/>
              <a:gd name="T3" fmla="*/ 90129 h 253"/>
              <a:gd name="T4" fmla="*/ 3247 w 154"/>
              <a:gd name="T5" fmla="*/ 86910 h 253"/>
              <a:gd name="T6" fmla="*/ 0 w 154"/>
              <a:gd name="T7" fmla="*/ 80473 h 253"/>
              <a:gd name="T8" fmla="*/ 6494 w 154"/>
              <a:gd name="T9" fmla="*/ 77254 h 253"/>
              <a:gd name="T10" fmla="*/ 38966 w 154"/>
              <a:gd name="T11" fmla="*/ 77254 h 253"/>
              <a:gd name="T12" fmla="*/ 42213 w 154"/>
              <a:gd name="T13" fmla="*/ 67597 h 253"/>
              <a:gd name="T14" fmla="*/ 25978 w 154"/>
              <a:gd name="T15" fmla="*/ 51502 h 253"/>
              <a:gd name="T16" fmla="*/ 9742 w 154"/>
              <a:gd name="T17" fmla="*/ 41846 h 253"/>
              <a:gd name="T18" fmla="*/ 0 w 154"/>
              <a:gd name="T19" fmla="*/ 28970 h 253"/>
              <a:gd name="T20" fmla="*/ 9742 w 154"/>
              <a:gd name="T21" fmla="*/ 6438 h 253"/>
              <a:gd name="T22" fmla="*/ 51955 w 154"/>
              <a:gd name="T23" fmla="*/ 6438 h 253"/>
              <a:gd name="T24" fmla="*/ 55202 w 154"/>
              <a:gd name="T25" fmla="*/ 12876 h 253"/>
              <a:gd name="T26" fmla="*/ 45461 w 154"/>
              <a:gd name="T27" fmla="*/ 16095 h 253"/>
              <a:gd name="T28" fmla="*/ 16236 w 154"/>
              <a:gd name="T29" fmla="*/ 16095 h 253"/>
              <a:gd name="T30" fmla="*/ 12989 w 154"/>
              <a:gd name="T31" fmla="*/ 28970 h 253"/>
              <a:gd name="T32" fmla="*/ 29225 w 154"/>
              <a:gd name="T33" fmla="*/ 41846 h 253"/>
              <a:gd name="T34" fmla="*/ 45461 w 154"/>
              <a:gd name="T35" fmla="*/ 51502 h 253"/>
              <a:gd name="T36" fmla="*/ 55202 w 154"/>
              <a:gd name="T37" fmla="*/ 67597 h 253"/>
              <a:gd name="T38" fmla="*/ 45461 w 154"/>
              <a:gd name="T39" fmla="*/ 86910 h 253"/>
              <a:gd name="T40" fmla="*/ 25978 w 154"/>
              <a:gd name="T41" fmla="*/ 90129 h 25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4" h="253">
                <a:moveTo>
                  <a:pt x="72" y="252"/>
                </a:moveTo>
                <a:lnTo>
                  <a:pt x="72" y="252"/>
                </a:lnTo>
                <a:cubicBezTo>
                  <a:pt x="54" y="252"/>
                  <a:pt x="27" y="252"/>
                  <a:pt x="9" y="243"/>
                </a:cubicBezTo>
                <a:cubicBezTo>
                  <a:pt x="0" y="243"/>
                  <a:pt x="0" y="225"/>
                  <a:pt x="0" y="225"/>
                </a:cubicBezTo>
                <a:cubicBezTo>
                  <a:pt x="9" y="216"/>
                  <a:pt x="18" y="207"/>
                  <a:pt x="18" y="216"/>
                </a:cubicBezTo>
                <a:cubicBezTo>
                  <a:pt x="54" y="225"/>
                  <a:pt x="90" y="225"/>
                  <a:pt x="108" y="216"/>
                </a:cubicBezTo>
                <a:cubicBezTo>
                  <a:pt x="117" y="207"/>
                  <a:pt x="117" y="198"/>
                  <a:pt x="117" y="189"/>
                </a:cubicBezTo>
                <a:cubicBezTo>
                  <a:pt x="117" y="171"/>
                  <a:pt x="90" y="162"/>
                  <a:pt x="72" y="144"/>
                </a:cubicBezTo>
                <a:cubicBezTo>
                  <a:pt x="54" y="135"/>
                  <a:pt x="36" y="127"/>
                  <a:pt x="27" y="117"/>
                </a:cubicBezTo>
                <a:cubicBezTo>
                  <a:pt x="9" y="108"/>
                  <a:pt x="0" y="91"/>
                  <a:pt x="0" y="81"/>
                </a:cubicBezTo>
                <a:cubicBezTo>
                  <a:pt x="0" y="55"/>
                  <a:pt x="9" y="36"/>
                  <a:pt x="27" y="18"/>
                </a:cubicBezTo>
                <a:cubicBezTo>
                  <a:pt x="54" y="0"/>
                  <a:pt x="99" y="0"/>
                  <a:pt x="144" y="18"/>
                </a:cubicBezTo>
                <a:cubicBezTo>
                  <a:pt x="153" y="28"/>
                  <a:pt x="153" y="36"/>
                  <a:pt x="153" y="36"/>
                </a:cubicBezTo>
                <a:cubicBezTo>
                  <a:pt x="144" y="45"/>
                  <a:pt x="135" y="55"/>
                  <a:pt x="126" y="45"/>
                </a:cubicBezTo>
                <a:cubicBezTo>
                  <a:pt x="99" y="36"/>
                  <a:pt x="63" y="36"/>
                  <a:pt x="45" y="45"/>
                </a:cubicBezTo>
                <a:cubicBezTo>
                  <a:pt x="36" y="55"/>
                  <a:pt x="36" y="63"/>
                  <a:pt x="36" y="81"/>
                </a:cubicBezTo>
                <a:cubicBezTo>
                  <a:pt x="36" y="91"/>
                  <a:pt x="63" y="108"/>
                  <a:pt x="81" y="117"/>
                </a:cubicBezTo>
                <a:cubicBezTo>
                  <a:pt x="99" y="127"/>
                  <a:pt x="117" y="135"/>
                  <a:pt x="126" y="144"/>
                </a:cubicBezTo>
                <a:cubicBezTo>
                  <a:pt x="144" y="153"/>
                  <a:pt x="153" y="171"/>
                  <a:pt x="153" y="189"/>
                </a:cubicBezTo>
                <a:cubicBezTo>
                  <a:pt x="153" y="207"/>
                  <a:pt x="144" y="225"/>
                  <a:pt x="126" y="243"/>
                </a:cubicBezTo>
                <a:cubicBezTo>
                  <a:pt x="108" y="252"/>
                  <a:pt x="90" y="252"/>
                  <a:pt x="72" y="2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571">
            <a:extLst>
              <a:ext uri="{FF2B5EF4-FFF2-40B4-BE49-F238E27FC236}">
                <a16:creationId xmlns:a16="http://schemas.microsoft.com/office/drawing/2014/main" id="{62FB803F-98E1-FA44-BF6D-A655EF7F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556" y="11238240"/>
            <a:ext cx="28629" cy="57258"/>
          </a:xfrm>
          <a:custGeom>
            <a:avLst/>
            <a:gdLst>
              <a:gd name="T0" fmla="*/ 3062 w 28"/>
              <a:gd name="T1" fmla="*/ 18697 h 54"/>
              <a:gd name="T2" fmla="*/ 3062 w 28"/>
              <a:gd name="T3" fmla="*/ 18697 h 54"/>
              <a:gd name="T4" fmla="*/ 0 w 28"/>
              <a:gd name="T5" fmla="*/ 12700 h 54"/>
              <a:gd name="T6" fmla="*/ 0 w 28"/>
              <a:gd name="T7" fmla="*/ 5997 h 54"/>
              <a:gd name="T8" fmla="*/ 3062 w 28"/>
              <a:gd name="T9" fmla="*/ 0 h 54"/>
              <a:gd name="T10" fmla="*/ 9185 w 28"/>
              <a:gd name="T11" fmla="*/ 5997 h 54"/>
              <a:gd name="T12" fmla="*/ 9185 w 28"/>
              <a:gd name="T13" fmla="*/ 12700 h 54"/>
              <a:gd name="T14" fmla="*/ 3062 w 28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4">
                <a:moveTo>
                  <a:pt x="9" y="53"/>
                </a:moveTo>
                <a:lnTo>
                  <a:pt x="9" y="53"/>
                </a:lnTo>
                <a:cubicBezTo>
                  <a:pt x="0" y="53"/>
                  <a:pt x="0" y="45"/>
                  <a:pt x="0" y="3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3"/>
                  <a:pt x="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72">
            <a:extLst>
              <a:ext uri="{FF2B5EF4-FFF2-40B4-BE49-F238E27FC236}">
                <a16:creationId xmlns:a16="http://schemas.microsoft.com/office/drawing/2014/main" id="{8C5A169E-98D9-244B-B49C-4CFE19AA5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556" y="11577015"/>
            <a:ext cx="28629" cy="57258"/>
          </a:xfrm>
          <a:custGeom>
            <a:avLst/>
            <a:gdLst>
              <a:gd name="T0" fmla="*/ 3062 w 28"/>
              <a:gd name="T1" fmla="*/ 18704 h 55"/>
              <a:gd name="T2" fmla="*/ 3062 w 28"/>
              <a:gd name="T3" fmla="*/ 18704 h 55"/>
              <a:gd name="T4" fmla="*/ 0 w 28"/>
              <a:gd name="T5" fmla="*/ 12469 h 55"/>
              <a:gd name="T6" fmla="*/ 0 w 28"/>
              <a:gd name="T7" fmla="*/ 6235 h 55"/>
              <a:gd name="T8" fmla="*/ 3062 w 28"/>
              <a:gd name="T9" fmla="*/ 0 h 55"/>
              <a:gd name="T10" fmla="*/ 9185 w 28"/>
              <a:gd name="T11" fmla="*/ 6235 h 55"/>
              <a:gd name="T12" fmla="*/ 9185 w 28"/>
              <a:gd name="T13" fmla="*/ 12469 h 55"/>
              <a:gd name="T14" fmla="*/ 3062 w 28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5">
                <a:moveTo>
                  <a:pt x="9" y="54"/>
                </a:moveTo>
                <a:lnTo>
                  <a:pt x="9" y="54"/>
                </a:lnTo>
                <a:cubicBezTo>
                  <a:pt x="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18" y="54"/>
                  <a:pt x="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73">
            <a:extLst>
              <a:ext uri="{FF2B5EF4-FFF2-40B4-BE49-F238E27FC236}">
                <a16:creationId xmlns:a16="http://schemas.microsoft.com/office/drawing/2014/main" id="{CF04A7FA-1392-4844-8CAA-2DFCE9F9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460" y="5483809"/>
            <a:ext cx="1049730" cy="47715"/>
          </a:xfrm>
          <a:custGeom>
            <a:avLst/>
            <a:gdLst>
              <a:gd name="T0" fmla="*/ 339189 w 972"/>
              <a:gd name="T1" fmla="*/ 15530 h 46"/>
              <a:gd name="T2" fmla="*/ 339189 w 972"/>
              <a:gd name="T3" fmla="*/ 15530 h 46"/>
              <a:gd name="T4" fmla="*/ 6468 w 972"/>
              <a:gd name="T5" fmla="*/ 15530 h 46"/>
              <a:gd name="T6" fmla="*/ 0 w 972"/>
              <a:gd name="T7" fmla="*/ 6212 h 46"/>
              <a:gd name="T8" fmla="*/ 6468 w 972"/>
              <a:gd name="T9" fmla="*/ 0 h 46"/>
              <a:gd name="T10" fmla="*/ 339189 w 972"/>
              <a:gd name="T11" fmla="*/ 0 h 46"/>
              <a:gd name="T12" fmla="*/ 348891 w 972"/>
              <a:gd name="T13" fmla="*/ 6212 h 46"/>
              <a:gd name="T14" fmla="*/ 339189 w 972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72" h="46">
                <a:moveTo>
                  <a:pt x="944" y="45"/>
                </a:moveTo>
                <a:lnTo>
                  <a:pt x="94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962" y="0"/>
                  <a:pt x="971" y="9"/>
                  <a:pt x="971" y="18"/>
                </a:cubicBezTo>
                <a:cubicBezTo>
                  <a:pt x="971" y="27"/>
                  <a:pt x="962" y="45"/>
                  <a:pt x="94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74">
            <a:extLst>
              <a:ext uri="{FF2B5EF4-FFF2-40B4-BE49-F238E27FC236}">
                <a16:creationId xmlns:a16="http://schemas.microsoft.com/office/drawing/2014/main" id="{B2F6615A-C3D5-AB4D-A2EE-C92A37D10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460" y="6032530"/>
            <a:ext cx="1049730" cy="47715"/>
          </a:xfrm>
          <a:custGeom>
            <a:avLst/>
            <a:gdLst>
              <a:gd name="T0" fmla="*/ 342423 w 972"/>
              <a:gd name="T1" fmla="*/ 15530 h 46"/>
              <a:gd name="T2" fmla="*/ 342423 w 972"/>
              <a:gd name="T3" fmla="*/ 15530 h 46"/>
              <a:gd name="T4" fmla="*/ 9701 w 972"/>
              <a:gd name="T5" fmla="*/ 15530 h 46"/>
              <a:gd name="T6" fmla="*/ 0 w 972"/>
              <a:gd name="T7" fmla="*/ 6212 h 46"/>
              <a:gd name="T8" fmla="*/ 9701 w 972"/>
              <a:gd name="T9" fmla="*/ 0 h 46"/>
              <a:gd name="T10" fmla="*/ 342423 w 972"/>
              <a:gd name="T11" fmla="*/ 0 h 46"/>
              <a:gd name="T12" fmla="*/ 348891 w 972"/>
              <a:gd name="T13" fmla="*/ 6212 h 46"/>
              <a:gd name="T14" fmla="*/ 342423 w 972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72" h="46">
                <a:moveTo>
                  <a:pt x="953" y="45"/>
                </a:moveTo>
                <a:lnTo>
                  <a:pt x="9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953" y="0"/>
                  <a:pt x="953" y="0"/>
                  <a:pt x="953" y="0"/>
                </a:cubicBezTo>
                <a:cubicBezTo>
                  <a:pt x="962" y="0"/>
                  <a:pt x="971" y="9"/>
                  <a:pt x="971" y="18"/>
                </a:cubicBezTo>
                <a:cubicBezTo>
                  <a:pt x="971" y="36"/>
                  <a:pt x="962" y="45"/>
                  <a:pt x="95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75">
            <a:extLst>
              <a:ext uri="{FF2B5EF4-FFF2-40B4-BE49-F238E27FC236}">
                <a16:creationId xmlns:a16="http://schemas.microsoft.com/office/drawing/2014/main" id="{5B3051FC-64BD-914B-9669-BA424B80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6718" y="5483809"/>
            <a:ext cx="925671" cy="596436"/>
          </a:xfrm>
          <a:custGeom>
            <a:avLst/>
            <a:gdLst>
              <a:gd name="T0" fmla="*/ 301131 w 855"/>
              <a:gd name="T1" fmla="*/ 198076 h 550"/>
              <a:gd name="T2" fmla="*/ 301131 w 855"/>
              <a:gd name="T3" fmla="*/ 198076 h 550"/>
              <a:gd name="T4" fmla="*/ 6484 w 855"/>
              <a:gd name="T5" fmla="*/ 198076 h 550"/>
              <a:gd name="T6" fmla="*/ 0 w 855"/>
              <a:gd name="T7" fmla="*/ 188335 h 550"/>
              <a:gd name="T8" fmla="*/ 0 w 855"/>
              <a:gd name="T9" fmla="*/ 6494 h 550"/>
              <a:gd name="T10" fmla="*/ 6484 w 855"/>
              <a:gd name="T11" fmla="*/ 0 h 550"/>
              <a:gd name="T12" fmla="*/ 301131 w 855"/>
              <a:gd name="T13" fmla="*/ 0 h 550"/>
              <a:gd name="T14" fmla="*/ 307615 w 855"/>
              <a:gd name="T15" fmla="*/ 6494 h 550"/>
              <a:gd name="T16" fmla="*/ 307615 w 855"/>
              <a:gd name="T17" fmla="*/ 188335 h 550"/>
              <a:gd name="T18" fmla="*/ 301131 w 855"/>
              <a:gd name="T19" fmla="*/ 198076 h 550"/>
              <a:gd name="T20" fmla="*/ 16209 w 855"/>
              <a:gd name="T21" fmla="*/ 181840 h 550"/>
              <a:gd name="T22" fmla="*/ 16209 w 855"/>
              <a:gd name="T23" fmla="*/ 181840 h 550"/>
              <a:gd name="T24" fmla="*/ 291406 w 855"/>
              <a:gd name="T25" fmla="*/ 181840 h 550"/>
              <a:gd name="T26" fmla="*/ 291406 w 855"/>
              <a:gd name="T27" fmla="*/ 16236 h 550"/>
              <a:gd name="T28" fmla="*/ 16209 w 855"/>
              <a:gd name="T29" fmla="*/ 16236 h 550"/>
              <a:gd name="T30" fmla="*/ 16209 w 855"/>
              <a:gd name="T31" fmla="*/ 181840 h 55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55" h="550">
                <a:moveTo>
                  <a:pt x="836" y="549"/>
                </a:moveTo>
                <a:lnTo>
                  <a:pt x="836" y="549"/>
                </a:lnTo>
                <a:cubicBezTo>
                  <a:pt x="18" y="549"/>
                  <a:pt x="18" y="549"/>
                  <a:pt x="18" y="549"/>
                </a:cubicBezTo>
                <a:cubicBezTo>
                  <a:pt x="9" y="549"/>
                  <a:pt x="0" y="540"/>
                  <a:pt x="0" y="5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845" y="0"/>
                  <a:pt x="854" y="9"/>
                  <a:pt x="854" y="18"/>
                </a:cubicBezTo>
                <a:cubicBezTo>
                  <a:pt x="854" y="522"/>
                  <a:pt x="854" y="522"/>
                  <a:pt x="854" y="522"/>
                </a:cubicBezTo>
                <a:cubicBezTo>
                  <a:pt x="854" y="540"/>
                  <a:pt x="845" y="549"/>
                  <a:pt x="836" y="549"/>
                </a:cubicBezTo>
                <a:close/>
                <a:moveTo>
                  <a:pt x="45" y="504"/>
                </a:moveTo>
                <a:lnTo>
                  <a:pt x="45" y="504"/>
                </a:lnTo>
                <a:cubicBezTo>
                  <a:pt x="809" y="504"/>
                  <a:pt x="809" y="504"/>
                  <a:pt x="809" y="504"/>
                </a:cubicBezTo>
                <a:cubicBezTo>
                  <a:pt x="809" y="45"/>
                  <a:pt x="809" y="45"/>
                  <a:pt x="809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5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76">
            <a:extLst>
              <a:ext uri="{FF2B5EF4-FFF2-40B4-BE49-F238E27FC236}">
                <a16:creationId xmlns:a16="http://schemas.microsoft.com/office/drawing/2014/main" id="{254644DD-4E32-BE49-A1D1-CD942FD5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5239" y="6032530"/>
            <a:ext cx="52485" cy="372177"/>
          </a:xfrm>
          <a:custGeom>
            <a:avLst/>
            <a:gdLst>
              <a:gd name="T0" fmla="*/ 7059 w 47"/>
              <a:gd name="T1" fmla="*/ 123464 h 343"/>
              <a:gd name="T2" fmla="*/ 7059 w 47"/>
              <a:gd name="T3" fmla="*/ 123464 h 343"/>
              <a:gd name="T4" fmla="*/ 0 w 47"/>
              <a:gd name="T5" fmla="*/ 116966 h 343"/>
              <a:gd name="T6" fmla="*/ 0 w 47"/>
              <a:gd name="T7" fmla="*/ 6498 h 343"/>
              <a:gd name="T8" fmla="*/ 7059 w 47"/>
              <a:gd name="T9" fmla="*/ 0 h 343"/>
              <a:gd name="T10" fmla="*/ 17090 w 47"/>
              <a:gd name="T11" fmla="*/ 6498 h 343"/>
              <a:gd name="T12" fmla="*/ 17090 w 47"/>
              <a:gd name="T13" fmla="*/ 116966 h 343"/>
              <a:gd name="T14" fmla="*/ 7059 w 47"/>
              <a:gd name="T15" fmla="*/ 123464 h 3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343">
                <a:moveTo>
                  <a:pt x="19" y="342"/>
                </a:moveTo>
                <a:lnTo>
                  <a:pt x="19" y="342"/>
                </a:lnTo>
                <a:cubicBezTo>
                  <a:pt x="10" y="342"/>
                  <a:pt x="0" y="333"/>
                  <a:pt x="0" y="3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6" y="0"/>
                  <a:pt x="46" y="9"/>
                  <a:pt x="46" y="18"/>
                </a:cubicBezTo>
                <a:cubicBezTo>
                  <a:pt x="46" y="324"/>
                  <a:pt x="46" y="324"/>
                  <a:pt x="46" y="324"/>
                </a:cubicBezTo>
                <a:cubicBezTo>
                  <a:pt x="46" y="333"/>
                  <a:pt x="36" y="342"/>
                  <a:pt x="19" y="3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577">
            <a:extLst>
              <a:ext uri="{FF2B5EF4-FFF2-40B4-BE49-F238E27FC236}">
                <a16:creationId xmlns:a16="http://schemas.microsoft.com/office/drawing/2014/main" id="{AC857B87-ADF5-9542-A8B5-85355422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805" y="6352222"/>
            <a:ext cx="563037" cy="186087"/>
          </a:xfrm>
          <a:custGeom>
            <a:avLst/>
            <a:gdLst>
              <a:gd name="T0" fmla="*/ 9689 w 522"/>
              <a:gd name="T1" fmla="*/ 58312 h 172"/>
              <a:gd name="T2" fmla="*/ 9689 w 522"/>
              <a:gd name="T3" fmla="*/ 58312 h 172"/>
              <a:gd name="T4" fmla="*/ 3230 w 522"/>
              <a:gd name="T5" fmla="*/ 54713 h 172"/>
              <a:gd name="T6" fmla="*/ 6459 w 522"/>
              <a:gd name="T7" fmla="*/ 45354 h 172"/>
              <a:gd name="T8" fmla="*/ 90433 w 522"/>
              <a:gd name="T9" fmla="*/ 3240 h 172"/>
              <a:gd name="T10" fmla="*/ 96892 w 522"/>
              <a:gd name="T11" fmla="*/ 3240 h 172"/>
              <a:gd name="T12" fmla="*/ 180866 w 522"/>
              <a:gd name="T13" fmla="*/ 45354 h 172"/>
              <a:gd name="T14" fmla="*/ 183736 w 522"/>
              <a:gd name="T15" fmla="*/ 54713 h 172"/>
              <a:gd name="T16" fmla="*/ 174047 w 522"/>
              <a:gd name="T17" fmla="*/ 58312 h 172"/>
              <a:gd name="T18" fmla="*/ 93663 w 522"/>
              <a:gd name="T19" fmla="*/ 19437 h 172"/>
              <a:gd name="T20" fmla="*/ 12919 w 522"/>
              <a:gd name="T21" fmla="*/ 58312 h 172"/>
              <a:gd name="T22" fmla="*/ 9689 w 522"/>
              <a:gd name="T23" fmla="*/ 58312 h 1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2" h="172">
                <a:moveTo>
                  <a:pt x="27" y="162"/>
                </a:moveTo>
                <a:lnTo>
                  <a:pt x="27" y="162"/>
                </a:lnTo>
                <a:cubicBezTo>
                  <a:pt x="18" y="162"/>
                  <a:pt x="9" y="162"/>
                  <a:pt x="9" y="152"/>
                </a:cubicBezTo>
                <a:cubicBezTo>
                  <a:pt x="0" y="144"/>
                  <a:pt x="9" y="126"/>
                  <a:pt x="18" y="126"/>
                </a:cubicBezTo>
                <a:cubicBezTo>
                  <a:pt x="252" y="9"/>
                  <a:pt x="252" y="9"/>
                  <a:pt x="252" y="9"/>
                </a:cubicBezTo>
                <a:cubicBezTo>
                  <a:pt x="261" y="0"/>
                  <a:pt x="270" y="0"/>
                  <a:pt x="270" y="9"/>
                </a:cubicBezTo>
                <a:cubicBezTo>
                  <a:pt x="504" y="126"/>
                  <a:pt x="504" y="126"/>
                  <a:pt x="504" y="126"/>
                </a:cubicBezTo>
                <a:cubicBezTo>
                  <a:pt x="512" y="126"/>
                  <a:pt x="521" y="144"/>
                  <a:pt x="512" y="152"/>
                </a:cubicBezTo>
                <a:cubicBezTo>
                  <a:pt x="504" y="162"/>
                  <a:pt x="494" y="171"/>
                  <a:pt x="485" y="162"/>
                </a:cubicBezTo>
                <a:cubicBezTo>
                  <a:pt x="261" y="54"/>
                  <a:pt x="261" y="54"/>
                  <a:pt x="261" y="54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6" y="162"/>
                  <a:pt x="36" y="162"/>
                  <a:pt x="27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578">
            <a:extLst>
              <a:ext uri="{FF2B5EF4-FFF2-40B4-BE49-F238E27FC236}">
                <a16:creationId xmlns:a16="http://schemas.microsoft.com/office/drawing/2014/main" id="{B729197B-EE7D-8841-A9CC-E42C0AB9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5696" y="6419023"/>
            <a:ext cx="47715" cy="109743"/>
          </a:xfrm>
          <a:custGeom>
            <a:avLst/>
            <a:gdLst>
              <a:gd name="T0" fmla="*/ 9525 w 45"/>
              <a:gd name="T1" fmla="*/ 36147 h 100"/>
              <a:gd name="T2" fmla="*/ 9525 w 45"/>
              <a:gd name="T3" fmla="*/ 36147 h 100"/>
              <a:gd name="T4" fmla="*/ 0 w 45"/>
              <a:gd name="T5" fmla="*/ 29575 h 100"/>
              <a:gd name="T6" fmla="*/ 0 w 45"/>
              <a:gd name="T7" fmla="*/ 6572 h 100"/>
              <a:gd name="T8" fmla="*/ 9525 w 45"/>
              <a:gd name="T9" fmla="*/ 0 h 100"/>
              <a:gd name="T10" fmla="*/ 15522 w 45"/>
              <a:gd name="T11" fmla="*/ 6572 h 100"/>
              <a:gd name="T12" fmla="*/ 15522 w 45"/>
              <a:gd name="T13" fmla="*/ 29575 h 100"/>
              <a:gd name="T14" fmla="*/ 9525 w 45"/>
              <a:gd name="T15" fmla="*/ 36147 h 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100">
                <a:moveTo>
                  <a:pt x="27" y="99"/>
                </a:moveTo>
                <a:lnTo>
                  <a:pt x="27" y="99"/>
                </a:lnTo>
                <a:cubicBezTo>
                  <a:pt x="8" y="99"/>
                  <a:pt x="0" y="89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27" y="0"/>
                </a:cubicBezTo>
                <a:cubicBezTo>
                  <a:pt x="36" y="0"/>
                  <a:pt x="44" y="9"/>
                  <a:pt x="44" y="18"/>
                </a:cubicBezTo>
                <a:cubicBezTo>
                  <a:pt x="44" y="81"/>
                  <a:pt x="44" y="81"/>
                  <a:pt x="44" y="81"/>
                </a:cubicBezTo>
                <a:cubicBezTo>
                  <a:pt x="44" y="89"/>
                  <a:pt x="36" y="99"/>
                  <a:pt x="2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79">
            <a:extLst>
              <a:ext uri="{FF2B5EF4-FFF2-40B4-BE49-F238E27FC236}">
                <a16:creationId xmlns:a16="http://schemas.microsoft.com/office/drawing/2014/main" id="{36246CEC-E5C9-8E40-BD98-2425D736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606" y="5593552"/>
            <a:ext cx="381720" cy="391263"/>
          </a:xfrm>
          <a:custGeom>
            <a:avLst/>
            <a:gdLst>
              <a:gd name="T0" fmla="*/ 123744 w 351"/>
              <a:gd name="T1" fmla="*/ 61662 h 361"/>
              <a:gd name="T2" fmla="*/ 123744 w 351"/>
              <a:gd name="T3" fmla="*/ 61662 h 361"/>
              <a:gd name="T4" fmla="*/ 68385 w 351"/>
              <a:gd name="T5" fmla="*/ 61662 h 361"/>
              <a:gd name="T6" fmla="*/ 77792 w 351"/>
              <a:gd name="T7" fmla="*/ 6491 h 361"/>
              <a:gd name="T8" fmla="*/ 74897 w 351"/>
              <a:gd name="T9" fmla="*/ 3245 h 361"/>
              <a:gd name="T10" fmla="*/ 64766 w 351"/>
              <a:gd name="T11" fmla="*/ 0 h 361"/>
              <a:gd name="T12" fmla="*/ 19538 w 351"/>
              <a:gd name="T13" fmla="*/ 19472 h 361"/>
              <a:gd name="T14" fmla="*/ 0 w 351"/>
              <a:gd name="T15" fmla="*/ 64907 h 361"/>
              <a:gd name="T16" fmla="*/ 19538 w 351"/>
              <a:gd name="T17" fmla="*/ 110342 h 361"/>
              <a:gd name="T18" fmla="*/ 19538 w 351"/>
              <a:gd name="T19" fmla="*/ 110342 h 361"/>
              <a:gd name="T20" fmla="*/ 19538 w 351"/>
              <a:gd name="T21" fmla="*/ 110342 h 361"/>
              <a:gd name="T22" fmla="*/ 64766 w 351"/>
              <a:gd name="T23" fmla="*/ 129814 h 361"/>
              <a:gd name="T24" fmla="*/ 110718 w 351"/>
              <a:gd name="T25" fmla="*/ 110342 h 361"/>
              <a:gd name="T26" fmla="*/ 126638 w 351"/>
              <a:gd name="T27" fmla="*/ 64907 h 361"/>
              <a:gd name="T28" fmla="*/ 123744 w 351"/>
              <a:gd name="T29" fmla="*/ 61662 h 361"/>
              <a:gd name="T30" fmla="*/ 26051 w 351"/>
              <a:gd name="T31" fmla="*/ 25963 h 361"/>
              <a:gd name="T32" fmla="*/ 26051 w 351"/>
              <a:gd name="T33" fmla="*/ 25963 h 361"/>
              <a:gd name="T34" fmla="*/ 64766 w 351"/>
              <a:gd name="T35" fmla="*/ 9736 h 361"/>
              <a:gd name="T36" fmla="*/ 68385 w 351"/>
              <a:gd name="T37" fmla="*/ 9736 h 361"/>
              <a:gd name="T38" fmla="*/ 58615 w 351"/>
              <a:gd name="T39" fmla="*/ 61662 h 361"/>
              <a:gd name="T40" fmla="*/ 22795 w 351"/>
              <a:gd name="T41" fmla="*/ 100606 h 361"/>
              <a:gd name="T42" fmla="*/ 9769 w 351"/>
              <a:gd name="T43" fmla="*/ 64907 h 361"/>
              <a:gd name="T44" fmla="*/ 26051 w 351"/>
              <a:gd name="T45" fmla="*/ 25963 h 361"/>
              <a:gd name="T46" fmla="*/ 103843 w 351"/>
              <a:gd name="T47" fmla="*/ 103852 h 361"/>
              <a:gd name="T48" fmla="*/ 103843 w 351"/>
              <a:gd name="T49" fmla="*/ 103852 h 361"/>
              <a:gd name="T50" fmla="*/ 64766 w 351"/>
              <a:gd name="T51" fmla="*/ 120078 h 361"/>
              <a:gd name="T52" fmla="*/ 29308 w 351"/>
              <a:gd name="T53" fmla="*/ 107097 h 361"/>
              <a:gd name="T54" fmla="*/ 64766 w 351"/>
              <a:gd name="T55" fmla="*/ 68153 h 361"/>
              <a:gd name="T56" fmla="*/ 120487 w 351"/>
              <a:gd name="T57" fmla="*/ 68153 h 361"/>
              <a:gd name="T58" fmla="*/ 103843 w 351"/>
              <a:gd name="T59" fmla="*/ 103852 h 36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51" h="361">
                <a:moveTo>
                  <a:pt x="342" y="171"/>
                </a:moveTo>
                <a:lnTo>
                  <a:pt x="342" y="171"/>
                </a:lnTo>
                <a:cubicBezTo>
                  <a:pt x="189" y="171"/>
                  <a:pt x="189" y="171"/>
                  <a:pt x="189" y="171"/>
                </a:cubicBezTo>
                <a:cubicBezTo>
                  <a:pt x="215" y="18"/>
                  <a:pt x="215" y="18"/>
                  <a:pt x="215" y="18"/>
                </a:cubicBezTo>
                <a:cubicBezTo>
                  <a:pt x="215" y="18"/>
                  <a:pt x="215" y="9"/>
                  <a:pt x="207" y="9"/>
                </a:cubicBezTo>
                <a:cubicBezTo>
                  <a:pt x="198" y="9"/>
                  <a:pt x="189" y="0"/>
                  <a:pt x="179" y="0"/>
                </a:cubicBezTo>
                <a:cubicBezTo>
                  <a:pt x="135" y="0"/>
                  <a:pt x="90" y="18"/>
                  <a:pt x="54" y="54"/>
                </a:cubicBezTo>
                <a:cubicBezTo>
                  <a:pt x="18" y="90"/>
                  <a:pt x="0" y="135"/>
                  <a:pt x="0" y="180"/>
                </a:cubicBezTo>
                <a:cubicBezTo>
                  <a:pt x="0" y="225"/>
                  <a:pt x="18" y="270"/>
                  <a:pt x="54" y="306"/>
                </a:cubicBezTo>
                <a:cubicBezTo>
                  <a:pt x="90" y="342"/>
                  <a:pt x="135" y="360"/>
                  <a:pt x="179" y="360"/>
                </a:cubicBezTo>
                <a:cubicBezTo>
                  <a:pt x="225" y="360"/>
                  <a:pt x="270" y="342"/>
                  <a:pt x="306" y="306"/>
                </a:cubicBezTo>
                <a:cubicBezTo>
                  <a:pt x="333" y="270"/>
                  <a:pt x="350" y="225"/>
                  <a:pt x="350" y="180"/>
                </a:cubicBezTo>
                <a:cubicBezTo>
                  <a:pt x="350" y="171"/>
                  <a:pt x="350" y="171"/>
                  <a:pt x="342" y="171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99" y="45"/>
                  <a:pt x="135" y="27"/>
                  <a:pt x="179" y="27"/>
                </a:cubicBezTo>
                <a:lnTo>
                  <a:pt x="189" y="27"/>
                </a:lnTo>
                <a:cubicBezTo>
                  <a:pt x="162" y="171"/>
                  <a:pt x="162" y="171"/>
                  <a:pt x="162" y="171"/>
                </a:cubicBezTo>
                <a:cubicBezTo>
                  <a:pt x="63" y="279"/>
                  <a:pt x="63" y="279"/>
                  <a:pt x="63" y="279"/>
                </a:cubicBezTo>
                <a:cubicBezTo>
                  <a:pt x="36" y="252"/>
                  <a:pt x="27" y="216"/>
                  <a:pt x="27" y="180"/>
                </a:cubicBezTo>
                <a:cubicBezTo>
                  <a:pt x="27" y="144"/>
                  <a:pt x="45" y="99"/>
                  <a:pt x="72" y="72"/>
                </a:cubicBezTo>
                <a:close/>
                <a:moveTo>
                  <a:pt x="287" y="288"/>
                </a:moveTo>
                <a:lnTo>
                  <a:pt x="287" y="288"/>
                </a:lnTo>
                <a:cubicBezTo>
                  <a:pt x="251" y="315"/>
                  <a:pt x="215" y="333"/>
                  <a:pt x="179" y="333"/>
                </a:cubicBezTo>
                <a:cubicBezTo>
                  <a:pt x="143" y="333"/>
                  <a:pt x="108" y="324"/>
                  <a:pt x="81" y="297"/>
                </a:cubicBezTo>
                <a:cubicBezTo>
                  <a:pt x="179" y="189"/>
                  <a:pt x="179" y="189"/>
                  <a:pt x="179" y="189"/>
                </a:cubicBezTo>
                <a:cubicBezTo>
                  <a:pt x="333" y="189"/>
                  <a:pt x="333" y="189"/>
                  <a:pt x="333" y="189"/>
                </a:cubicBezTo>
                <a:cubicBezTo>
                  <a:pt x="323" y="225"/>
                  <a:pt x="314" y="261"/>
                  <a:pt x="287" y="2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80">
            <a:extLst>
              <a:ext uri="{FF2B5EF4-FFF2-40B4-BE49-F238E27FC236}">
                <a16:creationId xmlns:a16="http://schemas.microsoft.com/office/drawing/2014/main" id="{5E590038-F4BE-654D-A6A7-FF95603A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3868" y="5555380"/>
            <a:ext cx="214716" cy="205176"/>
          </a:xfrm>
          <a:custGeom>
            <a:avLst/>
            <a:gdLst>
              <a:gd name="T0" fmla="*/ 54565 w 199"/>
              <a:gd name="T1" fmla="*/ 22635 h 190"/>
              <a:gd name="T2" fmla="*/ 54565 w 199"/>
              <a:gd name="T3" fmla="*/ 22635 h 190"/>
              <a:gd name="T4" fmla="*/ 15795 w 199"/>
              <a:gd name="T5" fmla="*/ 0 h 190"/>
              <a:gd name="T6" fmla="*/ 12923 w 199"/>
              <a:gd name="T7" fmla="*/ 3234 h 190"/>
              <a:gd name="T8" fmla="*/ 12923 w 199"/>
              <a:gd name="T9" fmla="*/ 6467 h 190"/>
              <a:gd name="T10" fmla="*/ 0 w 199"/>
              <a:gd name="T11" fmla="*/ 64670 h 190"/>
              <a:gd name="T12" fmla="*/ 2872 w 199"/>
              <a:gd name="T13" fmla="*/ 67904 h 190"/>
              <a:gd name="T14" fmla="*/ 6462 w 199"/>
              <a:gd name="T15" fmla="*/ 67904 h 190"/>
              <a:gd name="T16" fmla="*/ 64257 w 199"/>
              <a:gd name="T17" fmla="*/ 67904 h 190"/>
              <a:gd name="T18" fmla="*/ 71078 w 199"/>
              <a:gd name="T19" fmla="*/ 64670 h 190"/>
              <a:gd name="T20" fmla="*/ 54565 w 199"/>
              <a:gd name="T21" fmla="*/ 22635 h 190"/>
              <a:gd name="T22" fmla="*/ 9692 w 199"/>
              <a:gd name="T23" fmla="*/ 61437 h 190"/>
              <a:gd name="T24" fmla="*/ 9692 w 199"/>
              <a:gd name="T25" fmla="*/ 61437 h 190"/>
              <a:gd name="T26" fmla="*/ 19385 w 199"/>
              <a:gd name="T27" fmla="*/ 9701 h 190"/>
              <a:gd name="T28" fmla="*/ 48462 w 199"/>
              <a:gd name="T29" fmla="*/ 29102 h 190"/>
              <a:gd name="T30" fmla="*/ 61027 w 199"/>
              <a:gd name="T31" fmla="*/ 61437 h 190"/>
              <a:gd name="T32" fmla="*/ 9692 w 199"/>
              <a:gd name="T33" fmla="*/ 61437 h 19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9" h="190">
                <a:moveTo>
                  <a:pt x="152" y="63"/>
                </a:moveTo>
                <a:lnTo>
                  <a:pt x="152" y="63"/>
                </a:lnTo>
                <a:cubicBezTo>
                  <a:pt x="126" y="36"/>
                  <a:pt x="90" y="9"/>
                  <a:pt x="44" y="0"/>
                </a:cubicBezTo>
                <a:cubicBezTo>
                  <a:pt x="44" y="0"/>
                  <a:pt x="44" y="9"/>
                  <a:pt x="36" y="9"/>
                </a:cubicBezTo>
                <a:cubicBezTo>
                  <a:pt x="36" y="9"/>
                  <a:pt x="36" y="9"/>
                  <a:pt x="36" y="18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0"/>
                  <a:pt x="0" y="189"/>
                  <a:pt x="8" y="189"/>
                </a:cubicBezTo>
                <a:cubicBezTo>
                  <a:pt x="8" y="189"/>
                  <a:pt x="8" y="189"/>
                  <a:pt x="18" y="189"/>
                </a:cubicBezTo>
                <a:cubicBezTo>
                  <a:pt x="179" y="189"/>
                  <a:pt x="179" y="189"/>
                  <a:pt x="179" y="189"/>
                </a:cubicBezTo>
                <a:cubicBezTo>
                  <a:pt x="188" y="189"/>
                  <a:pt x="198" y="189"/>
                  <a:pt x="198" y="180"/>
                </a:cubicBezTo>
                <a:cubicBezTo>
                  <a:pt x="198" y="135"/>
                  <a:pt x="179" y="99"/>
                  <a:pt x="152" y="63"/>
                </a:cubicBezTo>
                <a:close/>
                <a:moveTo>
                  <a:pt x="27" y="171"/>
                </a:moveTo>
                <a:lnTo>
                  <a:pt x="27" y="171"/>
                </a:lnTo>
                <a:cubicBezTo>
                  <a:pt x="54" y="27"/>
                  <a:pt x="54" y="27"/>
                  <a:pt x="54" y="27"/>
                </a:cubicBezTo>
                <a:cubicBezTo>
                  <a:pt x="90" y="36"/>
                  <a:pt x="116" y="54"/>
                  <a:pt x="135" y="81"/>
                </a:cubicBezTo>
                <a:cubicBezTo>
                  <a:pt x="152" y="108"/>
                  <a:pt x="170" y="135"/>
                  <a:pt x="170" y="171"/>
                </a:cubicBezTo>
                <a:lnTo>
                  <a:pt x="27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81">
            <a:extLst>
              <a:ext uri="{FF2B5EF4-FFF2-40B4-BE49-F238E27FC236}">
                <a16:creationId xmlns:a16="http://schemas.microsoft.com/office/drawing/2014/main" id="{636A5EF1-0071-A94D-BB8B-B5E03682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348" y="11586558"/>
            <a:ext cx="591666" cy="57258"/>
          </a:xfrm>
          <a:custGeom>
            <a:avLst/>
            <a:gdLst>
              <a:gd name="T0" fmla="*/ 186810 w 549"/>
              <a:gd name="T1" fmla="*/ 18704 h 55"/>
              <a:gd name="T2" fmla="*/ 186810 w 549"/>
              <a:gd name="T3" fmla="*/ 18704 h 55"/>
              <a:gd name="T4" fmla="*/ 186810 w 549"/>
              <a:gd name="T5" fmla="*/ 18704 h 55"/>
              <a:gd name="T6" fmla="*/ 9681 w 549"/>
              <a:gd name="T7" fmla="*/ 15586 h 55"/>
              <a:gd name="T8" fmla="*/ 0 w 549"/>
              <a:gd name="T9" fmla="*/ 9352 h 55"/>
              <a:gd name="T10" fmla="*/ 9681 w 549"/>
              <a:gd name="T11" fmla="*/ 0 h 55"/>
              <a:gd name="T12" fmla="*/ 9681 w 549"/>
              <a:gd name="T13" fmla="*/ 0 h 55"/>
              <a:gd name="T14" fmla="*/ 186810 w 549"/>
              <a:gd name="T15" fmla="*/ 3117 h 55"/>
              <a:gd name="T16" fmla="*/ 196491 w 549"/>
              <a:gd name="T17" fmla="*/ 9352 h 55"/>
              <a:gd name="T18" fmla="*/ 186810 w 549"/>
              <a:gd name="T19" fmla="*/ 18704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9" h="55">
                <a:moveTo>
                  <a:pt x="521" y="54"/>
                </a:moveTo>
                <a:lnTo>
                  <a:pt x="521" y="54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21" y="9"/>
                  <a:pt x="521" y="9"/>
                  <a:pt x="521" y="9"/>
                </a:cubicBezTo>
                <a:cubicBezTo>
                  <a:pt x="539" y="9"/>
                  <a:pt x="548" y="18"/>
                  <a:pt x="548" y="27"/>
                </a:cubicBezTo>
                <a:cubicBezTo>
                  <a:pt x="548" y="45"/>
                  <a:pt x="539" y="54"/>
                  <a:pt x="52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82">
            <a:extLst>
              <a:ext uri="{FF2B5EF4-FFF2-40B4-BE49-F238E27FC236}">
                <a16:creationId xmlns:a16="http://schemas.microsoft.com/office/drawing/2014/main" id="{AEE01790-6A53-0740-9CBC-0F6B0AF5C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2456" y="11157123"/>
            <a:ext cx="1383735" cy="486693"/>
          </a:xfrm>
          <a:custGeom>
            <a:avLst/>
            <a:gdLst>
              <a:gd name="T0" fmla="*/ 430836 w 1278"/>
              <a:gd name="T1" fmla="*/ 161565 h 450"/>
              <a:gd name="T2" fmla="*/ 430836 w 1278"/>
              <a:gd name="T3" fmla="*/ 161565 h 450"/>
              <a:gd name="T4" fmla="*/ 417868 w 1278"/>
              <a:gd name="T5" fmla="*/ 161565 h 450"/>
              <a:gd name="T6" fmla="*/ 411384 w 1278"/>
              <a:gd name="T7" fmla="*/ 151850 h 450"/>
              <a:gd name="T8" fmla="*/ 417868 w 1278"/>
              <a:gd name="T9" fmla="*/ 145373 h 450"/>
              <a:gd name="T10" fmla="*/ 417868 w 1278"/>
              <a:gd name="T11" fmla="*/ 145373 h 450"/>
              <a:gd name="T12" fmla="*/ 430836 w 1278"/>
              <a:gd name="T13" fmla="*/ 145373 h 450"/>
              <a:gd name="T14" fmla="*/ 434078 w 1278"/>
              <a:gd name="T15" fmla="*/ 145373 h 450"/>
              <a:gd name="T16" fmla="*/ 440562 w 1278"/>
              <a:gd name="T17" fmla="*/ 142134 h 450"/>
              <a:gd name="T18" fmla="*/ 443804 w 1278"/>
              <a:gd name="T19" fmla="*/ 132419 h 450"/>
              <a:gd name="T20" fmla="*/ 430836 w 1278"/>
              <a:gd name="T21" fmla="*/ 93557 h 450"/>
              <a:gd name="T22" fmla="*/ 411384 w 1278"/>
              <a:gd name="T23" fmla="*/ 87080 h 450"/>
              <a:gd name="T24" fmla="*/ 378963 w 1278"/>
              <a:gd name="T25" fmla="*/ 67649 h 450"/>
              <a:gd name="T26" fmla="*/ 330332 w 1278"/>
              <a:gd name="T27" fmla="*/ 29147 h 450"/>
              <a:gd name="T28" fmla="*/ 271974 w 1278"/>
              <a:gd name="T29" fmla="*/ 16193 h 450"/>
              <a:gd name="T30" fmla="*/ 269092 w 1278"/>
              <a:gd name="T31" fmla="*/ 16193 h 450"/>
              <a:gd name="T32" fmla="*/ 230188 w 1278"/>
              <a:gd name="T33" fmla="*/ 16193 h 450"/>
              <a:gd name="T34" fmla="*/ 223343 w 1278"/>
              <a:gd name="T35" fmla="*/ 16193 h 450"/>
              <a:gd name="T36" fmla="*/ 32421 w 1278"/>
              <a:gd name="T37" fmla="*/ 16193 h 450"/>
              <a:gd name="T38" fmla="*/ 25937 w 1278"/>
              <a:gd name="T39" fmla="*/ 25908 h 450"/>
              <a:gd name="T40" fmla="*/ 25937 w 1278"/>
              <a:gd name="T41" fmla="*/ 25908 h 450"/>
              <a:gd name="T42" fmla="*/ 16210 w 1278"/>
              <a:gd name="T43" fmla="*/ 135657 h 450"/>
              <a:gd name="T44" fmla="*/ 25937 w 1278"/>
              <a:gd name="T45" fmla="*/ 142134 h 450"/>
              <a:gd name="T46" fmla="*/ 51873 w 1278"/>
              <a:gd name="T47" fmla="*/ 142134 h 450"/>
              <a:gd name="T48" fmla="*/ 58357 w 1278"/>
              <a:gd name="T49" fmla="*/ 151850 h 450"/>
              <a:gd name="T50" fmla="*/ 51873 w 1278"/>
              <a:gd name="T51" fmla="*/ 158327 h 450"/>
              <a:gd name="T52" fmla="*/ 25937 w 1278"/>
              <a:gd name="T53" fmla="*/ 158327 h 450"/>
              <a:gd name="T54" fmla="*/ 0 w 1278"/>
              <a:gd name="T55" fmla="*/ 135657 h 450"/>
              <a:gd name="T56" fmla="*/ 0 w 1278"/>
              <a:gd name="T57" fmla="*/ 132419 h 450"/>
              <a:gd name="T58" fmla="*/ 9726 w 1278"/>
              <a:gd name="T59" fmla="*/ 25908 h 450"/>
              <a:gd name="T60" fmla="*/ 32421 w 1278"/>
              <a:gd name="T61" fmla="*/ 0 h 450"/>
              <a:gd name="T62" fmla="*/ 223343 w 1278"/>
              <a:gd name="T63" fmla="*/ 0 h 450"/>
              <a:gd name="T64" fmla="*/ 230188 w 1278"/>
              <a:gd name="T65" fmla="*/ 0 h 450"/>
              <a:gd name="T66" fmla="*/ 269092 w 1278"/>
              <a:gd name="T67" fmla="*/ 0 h 450"/>
              <a:gd name="T68" fmla="*/ 271974 w 1278"/>
              <a:gd name="T69" fmla="*/ 0 h 450"/>
              <a:gd name="T70" fmla="*/ 340058 w 1278"/>
              <a:gd name="T71" fmla="*/ 16193 h 450"/>
              <a:gd name="T72" fmla="*/ 388689 w 1278"/>
              <a:gd name="T73" fmla="*/ 57933 h 450"/>
              <a:gd name="T74" fmla="*/ 414626 w 1278"/>
              <a:gd name="T75" fmla="*/ 70887 h 450"/>
              <a:gd name="T76" fmla="*/ 437320 w 1278"/>
              <a:gd name="T77" fmla="*/ 77724 h 450"/>
              <a:gd name="T78" fmla="*/ 460015 w 1278"/>
              <a:gd name="T79" fmla="*/ 129180 h 450"/>
              <a:gd name="T80" fmla="*/ 453531 w 1278"/>
              <a:gd name="T81" fmla="*/ 151850 h 450"/>
              <a:gd name="T82" fmla="*/ 434078 w 1278"/>
              <a:gd name="T83" fmla="*/ 161565 h 450"/>
              <a:gd name="T84" fmla="*/ 430836 w 1278"/>
              <a:gd name="T85" fmla="*/ 161565 h 4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278" h="450">
                <a:moveTo>
                  <a:pt x="1196" y="449"/>
                </a:moveTo>
                <a:lnTo>
                  <a:pt x="1196" y="449"/>
                </a:lnTo>
                <a:cubicBezTo>
                  <a:pt x="1160" y="449"/>
                  <a:pt x="1160" y="449"/>
                  <a:pt x="1160" y="449"/>
                </a:cubicBezTo>
                <a:cubicBezTo>
                  <a:pt x="1151" y="449"/>
                  <a:pt x="1142" y="440"/>
                  <a:pt x="1142" y="422"/>
                </a:cubicBezTo>
                <a:cubicBezTo>
                  <a:pt x="1142" y="413"/>
                  <a:pt x="1151" y="404"/>
                  <a:pt x="1160" y="404"/>
                </a:cubicBezTo>
                <a:cubicBezTo>
                  <a:pt x="1196" y="404"/>
                  <a:pt x="1196" y="404"/>
                  <a:pt x="1196" y="404"/>
                </a:cubicBezTo>
                <a:lnTo>
                  <a:pt x="1205" y="404"/>
                </a:lnTo>
                <a:cubicBezTo>
                  <a:pt x="1214" y="404"/>
                  <a:pt x="1214" y="395"/>
                  <a:pt x="1223" y="395"/>
                </a:cubicBezTo>
                <a:cubicBezTo>
                  <a:pt x="1232" y="386"/>
                  <a:pt x="1232" y="377"/>
                  <a:pt x="1232" y="368"/>
                </a:cubicBezTo>
                <a:cubicBezTo>
                  <a:pt x="1223" y="278"/>
                  <a:pt x="1205" y="260"/>
                  <a:pt x="1196" y="260"/>
                </a:cubicBezTo>
                <a:cubicBezTo>
                  <a:pt x="1169" y="252"/>
                  <a:pt x="1160" y="242"/>
                  <a:pt x="1142" y="242"/>
                </a:cubicBezTo>
                <a:cubicBezTo>
                  <a:pt x="1115" y="233"/>
                  <a:pt x="1088" y="233"/>
                  <a:pt x="1052" y="188"/>
                </a:cubicBezTo>
                <a:cubicBezTo>
                  <a:pt x="998" y="134"/>
                  <a:pt x="962" y="108"/>
                  <a:pt x="917" y="81"/>
                </a:cubicBezTo>
                <a:cubicBezTo>
                  <a:pt x="872" y="62"/>
                  <a:pt x="818" y="45"/>
                  <a:pt x="755" y="45"/>
                </a:cubicBezTo>
                <a:cubicBezTo>
                  <a:pt x="747" y="45"/>
                  <a:pt x="747" y="45"/>
                  <a:pt x="747" y="45"/>
                </a:cubicBezTo>
                <a:cubicBezTo>
                  <a:pt x="728" y="45"/>
                  <a:pt x="675" y="45"/>
                  <a:pt x="639" y="45"/>
                </a:cubicBezTo>
                <a:cubicBezTo>
                  <a:pt x="620" y="45"/>
                  <a:pt x="620" y="45"/>
                  <a:pt x="62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1" y="45"/>
                  <a:pt x="72" y="54"/>
                  <a:pt x="72" y="72"/>
                </a:cubicBezTo>
                <a:cubicBezTo>
                  <a:pt x="45" y="377"/>
                  <a:pt x="45" y="377"/>
                  <a:pt x="45" y="377"/>
                </a:cubicBezTo>
                <a:cubicBezTo>
                  <a:pt x="45" y="386"/>
                  <a:pt x="54" y="395"/>
                  <a:pt x="72" y="395"/>
                </a:cubicBezTo>
                <a:cubicBezTo>
                  <a:pt x="144" y="395"/>
                  <a:pt x="144" y="395"/>
                  <a:pt x="144" y="395"/>
                </a:cubicBezTo>
                <a:cubicBezTo>
                  <a:pt x="153" y="395"/>
                  <a:pt x="162" y="404"/>
                  <a:pt x="162" y="422"/>
                </a:cubicBezTo>
                <a:cubicBezTo>
                  <a:pt x="162" y="431"/>
                  <a:pt x="153" y="440"/>
                  <a:pt x="144" y="440"/>
                </a:cubicBezTo>
                <a:cubicBezTo>
                  <a:pt x="72" y="440"/>
                  <a:pt x="72" y="440"/>
                  <a:pt x="72" y="440"/>
                </a:cubicBezTo>
                <a:cubicBezTo>
                  <a:pt x="36" y="440"/>
                  <a:pt x="0" y="413"/>
                  <a:pt x="0" y="377"/>
                </a:cubicBezTo>
                <a:cubicBezTo>
                  <a:pt x="0" y="377"/>
                  <a:pt x="0" y="377"/>
                  <a:pt x="0" y="368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36"/>
                  <a:pt x="54" y="0"/>
                  <a:pt x="90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75" y="0"/>
                  <a:pt x="728" y="0"/>
                  <a:pt x="747" y="0"/>
                </a:cubicBezTo>
                <a:cubicBezTo>
                  <a:pt x="747" y="0"/>
                  <a:pt x="747" y="0"/>
                  <a:pt x="755" y="0"/>
                </a:cubicBezTo>
                <a:cubicBezTo>
                  <a:pt x="827" y="0"/>
                  <a:pt x="890" y="18"/>
                  <a:pt x="944" y="45"/>
                </a:cubicBezTo>
                <a:cubicBezTo>
                  <a:pt x="989" y="62"/>
                  <a:pt x="1034" y="98"/>
                  <a:pt x="1079" y="161"/>
                </a:cubicBezTo>
                <a:cubicBezTo>
                  <a:pt x="1106" y="188"/>
                  <a:pt x="1124" y="188"/>
                  <a:pt x="1151" y="197"/>
                </a:cubicBezTo>
                <a:cubicBezTo>
                  <a:pt x="1169" y="197"/>
                  <a:pt x="1187" y="206"/>
                  <a:pt x="1214" y="216"/>
                </a:cubicBezTo>
                <a:cubicBezTo>
                  <a:pt x="1241" y="233"/>
                  <a:pt x="1268" y="278"/>
                  <a:pt x="1277" y="359"/>
                </a:cubicBezTo>
                <a:cubicBezTo>
                  <a:pt x="1277" y="386"/>
                  <a:pt x="1268" y="404"/>
                  <a:pt x="1259" y="422"/>
                </a:cubicBezTo>
                <a:cubicBezTo>
                  <a:pt x="1241" y="440"/>
                  <a:pt x="1223" y="449"/>
                  <a:pt x="1205" y="449"/>
                </a:cubicBezTo>
                <a:cubicBezTo>
                  <a:pt x="1205" y="449"/>
                  <a:pt x="1205" y="449"/>
                  <a:pt x="1196" y="4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83">
            <a:extLst>
              <a:ext uri="{FF2B5EF4-FFF2-40B4-BE49-F238E27FC236}">
                <a16:creationId xmlns:a16="http://schemas.microsoft.com/office/drawing/2014/main" id="{24E9ABC3-5696-3943-A66C-568962439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927" y="11228697"/>
            <a:ext cx="281517" cy="186087"/>
          </a:xfrm>
          <a:custGeom>
            <a:avLst/>
            <a:gdLst>
              <a:gd name="T0" fmla="*/ 86870 w 262"/>
              <a:gd name="T1" fmla="*/ 61552 h 172"/>
              <a:gd name="T2" fmla="*/ 86870 w 262"/>
              <a:gd name="T3" fmla="*/ 61552 h 172"/>
              <a:gd name="T4" fmla="*/ 86870 w 262"/>
              <a:gd name="T5" fmla="*/ 61552 h 172"/>
              <a:gd name="T6" fmla="*/ 45044 w 262"/>
              <a:gd name="T7" fmla="*/ 58312 h 172"/>
              <a:gd name="T8" fmla="*/ 6792 w 262"/>
              <a:gd name="T9" fmla="*/ 51833 h 172"/>
              <a:gd name="T10" fmla="*/ 0 w 262"/>
              <a:gd name="T11" fmla="*/ 48594 h 172"/>
              <a:gd name="T12" fmla="*/ 0 w 262"/>
              <a:gd name="T13" fmla="*/ 6839 h 172"/>
              <a:gd name="T14" fmla="*/ 6792 w 262"/>
              <a:gd name="T15" fmla="*/ 0 h 172"/>
              <a:gd name="T16" fmla="*/ 6792 w 262"/>
              <a:gd name="T17" fmla="*/ 0 h 172"/>
              <a:gd name="T18" fmla="*/ 38609 w 262"/>
              <a:gd name="T19" fmla="*/ 6839 h 172"/>
              <a:gd name="T20" fmla="*/ 70783 w 262"/>
              <a:gd name="T21" fmla="*/ 32756 h 172"/>
              <a:gd name="T22" fmla="*/ 93305 w 262"/>
              <a:gd name="T23" fmla="*/ 51833 h 172"/>
              <a:gd name="T24" fmla="*/ 90087 w 262"/>
              <a:gd name="T25" fmla="*/ 58312 h 172"/>
              <a:gd name="T26" fmla="*/ 86870 w 262"/>
              <a:gd name="T27" fmla="*/ 61552 h 172"/>
              <a:gd name="T28" fmla="*/ 9652 w 262"/>
              <a:gd name="T29" fmla="*/ 42475 h 172"/>
              <a:gd name="T30" fmla="*/ 9652 w 262"/>
              <a:gd name="T31" fmla="*/ 42475 h 172"/>
              <a:gd name="T32" fmla="*/ 48261 w 262"/>
              <a:gd name="T33" fmla="*/ 45354 h 172"/>
              <a:gd name="T34" fmla="*/ 77218 w 262"/>
              <a:gd name="T35" fmla="*/ 48594 h 172"/>
              <a:gd name="T36" fmla="*/ 35391 w 262"/>
              <a:gd name="T37" fmla="*/ 16558 h 172"/>
              <a:gd name="T38" fmla="*/ 9652 w 262"/>
              <a:gd name="T39" fmla="*/ 9719 h 172"/>
              <a:gd name="T40" fmla="*/ 9652 w 262"/>
              <a:gd name="T41" fmla="*/ 42475 h 17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" h="172">
                <a:moveTo>
                  <a:pt x="243" y="171"/>
                </a:moveTo>
                <a:lnTo>
                  <a:pt x="243" y="171"/>
                </a:lnTo>
                <a:cubicBezTo>
                  <a:pt x="216" y="171"/>
                  <a:pt x="171" y="162"/>
                  <a:pt x="126" y="162"/>
                </a:cubicBezTo>
                <a:cubicBezTo>
                  <a:pt x="90" y="154"/>
                  <a:pt x="46" y="144"/>
                  <a:pt x="19" y="144"/>
                </a:cubicBezTo>
                <a:cubicBezTo>
                  <a:pt x="10" y="144"/>
                  <a:pt x="0" y="144"/>
                  <a:pt x="0" y="13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46" y="0"/>
                  <a:pt x="82" y="10"/>
                  <a:pt x="108" y="19"/>
                </a:cubicBezTo>
                <a:cubicBezTo>
                  <a:pt x="144" y="46"/>
                  <a:pt x="180" y="72"/>
                  <a:pt x="198" y="91"/>
                </a:cubicBezTo>
                <a:cubicBezTo>
                  <a:pt x="207" y="99"/>
                  <a:pt x="252" y="135"/>
                  <a:pt x="261" y="144"/>
                </a:cubicBezTo>
                <a:cubicBezTo>
                  <a:pt x="261" y="154"/>
                  <a:pt x="261" y="162"/>
                  <a:pt x="252" y="162"/>
                </a:cubicBezTo>
                <a:cubicBezTo>
                  <a:pt x="252" y="162"/>
                  <a:pt x="252" y="171"/>
                  <a:pt x="243" y="171"/>
                </a:cubicBezTo>
                <a:close/>
                <a:moveTo>
                  <a:pt x="27" y="118"/>
                </a:moveTo>
                <a:lnTo>
                  <a:pt x="27" y="118"/>
                </a:lnTo>
                <a:cubicBezTo>
                  <a:pt x="63" y="118"/>
                  <a:pt x="99" y="126"/>
                  <a:pt x="135" y="126"/>
                </a:cubicBezTo>
                <a:cubicBezTo>
                  <a:pt x="162" y="135"/>
                  <a:pt x="189" y="135"/>
                  <a:pt x="216" y="135"/>
                </a:cubicBezTo>
                <a:cubicBezTo>
                  <a:pt x="189" y="108"/>
                  <a:pt x="135" y="72"/>
                  <a:pt x="99" y="46"/>
                </a:cubicBezTo>
                <a:cubicBezTo>
                  <a:pt x="72" y="36"/>
                  <a:pt x="54" y="36"/>
                  <a:pt x="27" y="27"/>
                </a:cubicBezTo>
                <a:lnTo>
                  <a:pt x="27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84">
            <a:extLst>
              <a:ext uri="{FF2B5EF4-FFF2-40B4-BE49-F238E27FC236}">
                <a16:creationId xmlns:a16="http://schemas.microsoft.com/office/drawing/2014/main" id="{AB5FD9A8-F021-3E48-8943-314FF98E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7927" y="11419557"/>
            <a:ext cx="90657" cy="28629"/>
          </a:xfrm>
          <a:custGeom>
            <a:avLst/>
            <a:gdLst>
              <a:gd name="T0" fmla="*/ 22894 w 83"/>
              <a:gd name="T1" fmla="*/ 9185 h 28"/>
              <a:gd name="T2" fmla="*/ 22894 w 83"/>
              <a:gd name="T3" fmla="*/ 9185 h 28"/>
              <a:gd name="T4" fmla="*/ 6905 w 83"/>
              <a:gd name="T5" fmla="*/ 9185 h 28"/>
              <a:gd name="T6" fmla="*/ 0 w 83"/>
              <a:gd name="T7" fmla="*/ 3402 h 28"/>
              <a:gd name="T8" fmla="*/ 6905 w 83"/>
              <a:gd name="T9" fmla="*/ 0 h 28"/>
              <a:gd name="T10" fmla="*/ 22894 w 83"/>
              <a:gd name="T11" fmla="*/ 0 h 28"/>
              <a:gd name="T12" fmla="*/ 29799 w 83"/>
              <a:gd name="T13" fmla="*/ 3402 h 28"/>
              <a:gd name="T14" fmla="*/ 22894 w 83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3" h="28">
                <a:moveTo>
                  <a:pt x="63" y="27"/>
                </a:moveTo>
                <a:lnTo>
                  <a:pt x="63" y="27"/>
                </a:lnTo>
                <a:cubicBezTo>
                  <a:pt x="19" y="27"/>
                  <a:pt x="19" y="27"/>
                  <a:pt x="19" y="27"/>
                </a:cubicBezTo>
                <a:cubicBezTo>
                  <a:pt x="10" y="27"/>
                  <a:pt x="0" y="18"/>
                  <a:pt x="0" y="10"/>
                </a:cubicBezTo>
                <a:cubicBezTo>
                  <a:pt x="0" y="0"/>
                  <a:pt x="10" y="0"/>
                  <a:pt x="1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82" y="0"/>
                  <a:pt x="82" y="10"/>
                </a:cubicBezTo>
                <a:cubicBezTo>
                  <a:pt x="82" y="18"/>
                  <a:pt x="72" y="27"/>
                  <a:pt x="6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85">
            <a:extLst>
              <a:ext uri="{FF2B5EF4-FFF2-40B4-BE49-F238E27FC236}">
                <a16:creationId xmlns:a16="http://schemas.microsoft.com/office/drawing/2014/main" id="{AE05EAA4-815F-7A4B-A962-A2F776DD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557" y="11510214"/>
            <a:ext cx="205176" cy="205176"/>
          </a:xfrm>
          <a:custGeom>
            <a:avLst/>
            <a:gdLst>
              <a:gd name="T0" fmla="*/ 32335 w 190"/>
              <a:gd name="T1" fmla="*/ 67904 h 190"/>
              <a:gd name="T2" fmla="*/ 32335 w 190"/>
              <a:gd name="T3" fmla="*/ 67904 h 190"/>
              <a:gd name="T4" fmla="*/ 0 w 190"/>
              <a:gd name="T5" fmla="*/ 35569 h 190"/>
              <a:gd name="T6" fmla="*/ 32335 w 190"/>
              <a:gd name="T7" fmla="*/ 0 h 190"/>
              <a:gd name="T8" fmla="*/ 67904 w 190"/>
              <a:gd name="T9" fmla="*/ 35569 h 190"/>
              <a:gd name="T10" fmla="*/ 32335 w 190"/>
              <a:gd name="T11" fmla="*/ 67904 h 190"/>
              <a:gd name="T12" fmla="*/ 32335 w 190"/>
              <a:gd name="T13" fmla="*/ 16168 h 190"/>
              <a:gd name="T14" fmla="*/ 32335 w 190"/>
              <a:gd name="T15" fmla="*/ 16168 h 190"/>
              <a:gd name="T16" fmla="*/ 16168 w 190"/>
              <a:gd name="T17" fmla="*/ 35569 h 190"/>
              <a:gd name="T18" fmla="*/ 32335 w 190"/>
              <a:gd name="T19" fmla="*/ 51736 h 190"/>
              <a:gd name="T20" fmla="*/ 51736 w 190"/>
              <a:gd name="T21" fmla="*/ 35569 h 190"/>
              <a:gd name="T22" fmla="*/ 32335 w 190"/>
              <a:gd name="T23" fmla="*/ 16168 h 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0" h="190">
                <a:moveTo>
                  <a:pt x="90" y="189"/>
                </a:moveTo>
                <a:lnTo>
                  <a:pt x="90" y="189"/>
                </a:lnTo>
                <a:cubicBezTo>
                  <a:pt x="36" y="189"/>
                  <a:pt x="0" y="144"/>
                  <a:pt x="0" y="99"/>
                </a:cubicBezTo>
                <a:cubicBezTo>
                  <a:pt x="0" y="45"/>
                  <a:pt x="36" y="0"/>
                  <a:pt x="90" y="0"/>
                </a:cubicBezTo>
                <a:cubicBezTo>
                  <a:pt x="144" y="0"/>
                  <a:pt x="189" y="45"/>
                  <a:pt x="189" y="99"/>
                </a:cubicBezTo>
                <a:cubicBezTo>
                  <a:pt x="189" y="144"/>
                  <a:pt x="144" y="189"/>
                  <a:pt x="90" y="189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72"/>
                  <a:pt x="45" y="99"/>
                </a:cubicBezTo>
                <a:cubicBezTo>
                  <a:pt x="45" y="126"/>
                  <a:pt x="63" y="144"/>
                  <a:pt x="90" y="144"/>
                </a:cubicBezTo>
                <a:cubicBezTo>
                  <a:pt x="117" y="144"/>
                  <a:pt x="144" y="126"/>
                  <a:pt x="144" y="99"/>
                </a:cubicBezTo>
                <a:cubicBezTo>
                  <a:pt x="144" y="72"/>
                  <a:pt x="117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86">
            <a:extLst>
              <a:ext uri="{FF2B5EF4-FFF2-40B4-BE49-F238E27FC236}">
                <a16:creationId xmlns:a16="http://schemas.microsoft.com/office/drawing/2014/main" id="{8128B0E3-7FD2-7647-A6A0-E16E0C36F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8089" y="11510214"/>
            <a:ext cx="205173" cy="205176"/>
          </a:xfrm>
          <a:custGeom>
            <a:avLst/>
            <a:gdLst>
              <a:gd name="T0" fmla="*/ 35568 w 190"/>
              <a:gd name="T1" fmla="*/ 67904 h 190"/>
              <a:gd name="T2" fmla="*/ 35568 w 190"/>
              <a:gd name="T3" fmla="*/ 67904 h 190"/>
              <a:gd name="T4" fmla="*/ 0 w 190"/>
              <a:gd name="T5" fmla="*/ 35569 h 190"/>
              <a:gd name="T6" fmla="*/ 35568 w 190"/>
              <a:gd name="T7" fmla="*/ 0 h 190"/>
              <a:gd name="T8" fmla="*/ 67903 w 190"/>
              <a:gd name="T9" fmla="*/ 35569 h 190"/>
              <a:gd name="T10" fmla="*/ 35568 w 190"/>
              <a:gd name="T11" fmla="*/ 67904 h 190"/>
              <a:gd name="T12" fmla="*/ 35568 w 190"/>
              <a:gd name="T13" fmla="*/ 16168 h 190"/>
              <a:gd name="T14" fmla="*/ 35568 w 190"/>
              <a:gd name="T15" fmla="*/ 16168 h 190"/>
              <a:gd name="T16" fmla="*/ 16167 w 190"/>
              <a:gd name="T17" fmla="*/ 35569 h 190"/>
              <a:gd name="T18" fmla="*/ 35568 w 190"/>
              <a:gd name="T19" fmla="*/ 51736 h 190"/>
              <a:gd name="T20" fmla="*/ 51735 w 190"/>
              <a:gd name="T21" fmla="*/ 35569 h 190"/>
              <a:gd name="T22" fmla="*/ 35568 w 190"/>
              <a:gd name="T23" fmla="*/ 16168 h 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0" h="190">
                <a:moveTo>
                  <a:pt x="99" y="189"/>
                </a:moveTo>
                <a:lnTo>
                  <a:pt x="99" y="189"/>
                </a:lnTo>
                <a:cubicBezTo>
                  <a:pt x="45" y="189"/>
                  <a:pt x="0" y="144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89" y="45"/>
                  <a:pt x="189" y="99"/>
                </a:cubicBezTo>
                <a:cubicBezTo>
                  <a:pt x="189" y="144"/>
                  <a:pt x="153" y="189"/>
                  <a:pt x="99" y="189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72" y="45"/>
                  <a:pt x="45" y="72"/>
                  <a:pt x="45" y="99"/>
                </a:cubicBezTo>
                <a:cubicBezTo>
                  <a:pt x="45" y="126"/>
                  <a:pt x="72" y="144"/>
                  <a:pt x="99" y="144"/>
                </a:cubicBezTo>
                <a:cubicBezTo>
                  <a:pt x="126" y="144"/>
                  <a:pt x="144" y="126"/>
                  <a:pt x="144" y="99"/>
                </a:cubicBezTo>
                <a:cubicBezTo>
                  <a:pt x="144" y="72"/>
                  <a:pt x="126" y="45"/>
                  <a:pt x="9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87">
            <a:extLst>
              <a:ext uri="{FF2B5EF4-FFF2-40B4-BE49-F238E27FC236}">
                <a16:creationId xmlns:a16="http://schemas.microsoft.com/office/drawing/2014/main" id="{C1F66714-8A8E-674C-8DFF-E6965649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8733" y="11538843"/>
            <a:ext cx="138372" cy="28629"/>
          </a:xfrm>
          <a:custGeom>
            <a:avLst/>
            <a:gdLst>
              <a:gd name="T0" fmla="*/ 42412 w 127"/>
              <a:gd name="T1" fmla="*/ 9185 h 28"/>
              <a:gd name="T2" fmla="*/ 42412 w 127"/>
              <a:gd name="T3" fmla="*/ 9185 h 28"/>
              <a:gd name="T4" fmla="*/ 42412 w 127"/>
              <a:gd name="T5" fmla="*/ 9185 h 28"/>
              <a:gd name="T6" fmla="*/ 6525 w 127"/>
              <a:gd name="T7" fmla="*/ 9185 h 28"/>
              <a:gd name="T8" fmla="*/ 0 w 127"/>
              <a:gd name="T9" fmla="*/ 3062 h 28"/>
              <a:gd name="T10" fmla="*/ 6525 w 127"/>
              <a:gd name="T11" fmla="*/ 0 h 28"/>
              <a:gd name="T12" fmla="*/ 42412 w 127"/>
              <a:gd name="T13" fmla="*/ 0 h 28"/>
              <a:gd name="T14" fmla="*/ 45675 w 127"/>
              <a:gd name="T15" fmla="*/ 6123 h 28"/>
              <a:gd name="T16" fmla="*/ 42412 w 127"/>
              <a:gd name="T17" fmla="*/ 9185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7" h="28">
                <a:moveTo>
                  <a:pt x="117" y="27"/>
                </a:moveTo>
                <a:lnTo>
                  <a:pt x="117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26" y="9"/>
                  <a:pt x="126" y="18"/>
                </a:cubicBezTo>
                <a:cubicBezTo>
                  <a:pt x="126" y="18"/>
                  <a:pt x="126" y="27"/>
                  <a:pt x="11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88">
            <a:extLst>
              <a:ext uri="{FF2B5EF4-FFF2-40B4-BE49-F238E27FC236}">
                <a16:creationId xmlns:a16="http://schemas.microsoft.com/office/drawing/2014/main" id="{1D028E99-CAB3-BB44-9187-11D66334E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348" y="11510214"/>
            <a:ext cx="582123" cy="47715"/>
          </a:xfrm>
          <a:custGeom>
            <a:avLst/>
            <a:gdLst>
              <a:gd name="T0" fmla="*/ 186861 w 540"/>
              <a:gd name="T1" fmla="*/ 15530 h 46"/>
              <a:gd name="T2" fmla="*/ 186861 w 540"/>
              <a:gd name="T3" fmla="*/ 15530 h 46"/>
              <a:gd name="T4" fmla="*/ 186861 w 540"/>
              <a:gd name="T5" fmla="*/ 15530 h 46"/>
              <a:gd name="T6" fmla="*/ 3228 w 540"/>
              <a:gd name="T7" fmla="*/ 9318 h 46"/>
              <a:gd name="T8" fmla="*/ 0 w 540"/>
              <a:gd name="T9" fmla="*/ 6212 h 46"/>
              <a:gd name="T10" fmla="*/ 3228 w 540"/>
              <a:gd name="T11" fmla="*/ 0 h 46"/>
              <a:gd name="T12" fmla="*/ 3228 w 540"/>
              <a:gd name="T13" fmla="*/ 0 h 46"/>
              <a:gd name="T14" fmla="*/ 186861 w 540"/>
              <a:gd name="T15" fmla="*/ 6212 h 46"/>
              <a:gd name="T16" fmla="*/ 193316 w 540"/>
              <a:gd name="T17" fmla="*/ 9318 h 46"/>
              <a:gd name="T18" fmla="*/ 186861 w 540"/>
              <a:gd name="T19" fmla="*/ 1553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0" h="46">
                <a:moveTo>
                  <a:pt x="521" y="45"/>
                </a:moveTo>
                <a:lnTo>
                  <a:pt x="521" y="45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521" y="18"/>
                  <a:pt x="521" y="18"/>
                  <a:pt x="521" y="18"/>
                </a:cubicBezTo>
                <a:cubicBezTo>
                  <a:pt x="530" y="18"/>
                  <a:pt x="539" y="27"/>
                  <a:pt x="539" y="27"/>
                </a:cubicBezTo>
                <a:cubicBezTo>
                  <a:pt x="539" y="36"/>
                  <a:pt x="530" y="45"/>
                  <a:pt x="521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89">
            <a:extLst>
              <a:ext uri="{FF2B5EF4-FFF2-40B4-BE49-F238E27FC236}">
                <a16:creationId xmlns:a16="http://schemas.microsoft.com/office/drawing/2014/main" id="{91C74A23-FA8E-B948-ADFA-8742BDFA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1085" y="11500671"/>
            <a:ext cx="157461" cy="38172"/>
          </a:xfrm>
          <a:custGeom>
            <a:avLst/>
            <a:gdLst>
              <a:gd name="T0" fmla="*/ 48775 w 145"/>
              <a:gd name="T1" fmla="*/ 12357 h 37"/>
              <a:gd name="T2" fmla="*/ 48775 w 145"/>
              <a:gd name="T3" fmla="*/ 12357 h 37"/>
              <a:gd name="T4" fmla="*/ 48775 w 145"/>
              <a:gd name="T5" fmla="*/ 12357 h 37"/>
              <a:gd name="T6" fmla="*/ 6503 w 145"/>
              <a:gd name="T7" fmla="*/ 9268 h 37"/>
              <a:gd name="T8" fmla="*/ 0 w 145"/>
              <a:gd name="T9" fmla="*/ 6178 h 37"/>
              <a:gd name="T10" fmla="*/ 6503 w 145"/>
              <a:gd name="T11" fmla="*/ 0 h 37"/>
              <a:gd name="T12" fmla="*/ 6503 w 145"/>
              <a:gd name="T13" fmla="*/ 0 h 37"/>
              <a:gd name="T14" fmla="*/ 48775 w 145"/>
              <a:gd name="T15" fmla="*/ 3089 h 37"/>
              <a:gd name="T16" fmla="*/ 52027 w 145"/>
              <a:gd name="T17" fmla="*/ 6178 h 37"/>
              <a:gd name="T18" fmla="*/ 48775 w 145"/>
              <a:gd name="T19" fmla="*/ 123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37">
                <a:moveTo>
                  <a:pt x="135" y="36"/>
                </a:moveTo>
                <a:lnTo>
                  <a:pt x="135" y="36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9"/>
                  <a:pt x="135" y="9"/>
                  <a:pt x="135" y="9"/>
                </a:cubicBezTo>
                <a:cubicBezTo>
                  <a:pt x="144" y="9"/>
                  <a:pt x="144" y="9"/>
                  <a:pt x="144" y="18"/>
                </a:cubicBezTo>
                <a:cubicBezTo>
                  <a:pt x="144" y="27"/>
                  <a:pt x="144" y="36"/>
                  <a:pt x="13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90">
            <a:extLst>
              <a:ext uri="{FF2B5EF4-FFF2-40B4-BE49-F238E27FC236}">
                <a16:creationId xmlns:a16="http://schemas.microsoft.com/office/drawing/2014/main" id="{1DA91EAD-736F-5040-9740-832772B7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090" y="8823860"/>
            <a:ext cx="167004" cy="291060"/>
          </a:xfrm>
          <a:custGeom>
            <a:avLst/>
            <a:gdLst>
              <a:gd name="T0" fmla="*/ 48708 w 154"/>
              <a:gd name="T1" fmla="*/ 96480 h 271"/>
              <a:gd name="T2" fmla="*/ 48708 w 154"/>
              <a:gd name="T3" fmla="*/ 96480 h 271"/>
              <a:gd name="T4" fmla="*/ 6494 w 154"/>
              <a:gd name="T5" fmla="*/ 96480 h 271"/>
              <a:gd name="T6" fmla="*/ 0 w 154"/>
              <a:gd name="T7" fmla="*/ 90048 h 271"/>
              <a:gd name="T8" fmla="*/ 0 w 154"/>
              <a:gd name="T9" fmla="*/ 9648 h 271"/>
              <a:gd name="T10" fmla="*/ 6494 w 154"/>
              <a:gd name="T11" fmla="*/ 0 h 271"/>
              <a:gd name="T12" fmla="*/ 48708 w 154"/>
              <a:gd name="T13" fmla="*/ 0 h 271"/>
              <a:gd name="T14" fmla="*/ 55202 w 154"/>
              <a:gd name="T15" fmla="*/ 9648 h 271"/>
              <a:gd name="T16" fmla="*/ 55202 w 154"/>
              <a:gd name="T17" fmla="*/ 90048 h 271"/>
              <a:gd name="T18" fmla="*/ 48708 w 154"/>
              <a:gd name="T19" fmla="*/ 96480 h 271"/>
              <a:gd name="T20" fmla="*/ 16236 w 154"/>
              <a:gd name="T21" fmla="*/ 80400 h 271"/>
              <a:gd name="T22" fmla="*/ 16236 w 154"/>
              <a:gd name="T23" fmla="*/ 80400 h 271"/>
              <a:gd name="T24" fmla="*/ 38966 w 154"/>
              <a:gd name="T25" fmla="*/ 80400 h 271"/>
              <a:gd name="T26" fmla="*/ 38966 w 154"/>
              <a:gd name="T27" fmla="*/ 16080 h 271"/>
              <a:gd name="T28" fmla="*/ 16236 w 154"/>
              <a:gd name="T29" fmla="*/ 16080 h 271"/>
              <a:gd name="T30" fmla="*/ 16236 w 154"/>
              <a:gd name="T31" fmla="*/ 80400 h 2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271">
                <a:moveTo>
                  <a:pt x="135" y="270"/>
                </a:moveTo>
                <a:lnTo>
                  <a:pt x="135" y="270"/>
                </a:lnTo>
                <a:cubicBezTo>
                  <a:pt x="18" y="270"/>
                  <a:pt x="18" y="270"/>
                  <a:pt x="18" y="270"/>
                </a:cubicBezTo>
                <a:cubicBezTo>
                  <a:pt x="9" y="270"/>
                  <a:pt x="0" y="261"/>
                  <a:pt x="0" y="25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252"/>
                  <a:pt x="153" y="252"/>
                  <a:pt x="153" y="252"/>
                </a:cubicBezTo>
                <a:cubicBezTo>
                  <a:pt x="153" y="261"/>
                  <a:pt x="144" y="270"/>
                  <a:pt x="135" y="270"/>
                </a:cubicBezTo>
                <a:close/>
                <a:moveTo>
                  <a:pt x="45" y="225"/>
                </a:moveTo>
                <a:lnTo>
                  <a:pt x="45" y="225"/>
                </a:lnTo>
                <a:cubicBezTo>
                  <a:pt x="108" y="225"/>
                  <a:pt x="108" y="225"/>
                  <a:pt x="108" y="225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2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91">
            <a:extLst>
              <a:ext uri="{FF2B5EF4-FFF2-40B4-BE49-F238E27FC236}">
                <a16:creationId xmlns:a16="http://schemas.microsoft.com/office/drawing/2014/main" id="{69E296AE-00F0-754D-9386-FF4F9AD06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8438" y="8570969"/>
            <a:ext cx="176544" cy="548724"/>
          </a:xfrm>
          <a:custGeom>
            <a:avLst/>
            <a:gdLst>
              <a:gd name="T0" fmla="*/ 48585 w 162"/>
              <a:gd name="T1" fmla="*/ 182201 h 505"/>
              <a:gd name="T2" fmla="*/ 48585 w 162"/>
              <a:gd name="T3" fmla="*/ 182201 h 505"/>
              <a:gd name="T4" fmla="*/ 9427 w 162"/>
              <a:gd name="T5" fmla="*/ 182201 h 505"/>
              <a:gd name="T6" fmla="*/ 0 w 162"/>
              <a:gd name="T7" fmla="*/ 175694 h 505"/>
              <a:gd name="T8" fmla="*/ 0 w 162"/>
              <a:gd name="T9" fmla="*/ 9761 h 505"/>
              <a:gd name="T10" fmla="*/ 9427 w 162"/>
              <a:gd name="T11" fmla="*/ 0 h 505"/>
              <a:gd name="T12" fmla="*/ 48585 w 162"/>
              <a:gd name="T13" fmla="*/ 0 h 505"/>
              <a:gd name="T14" fmla="*/ 58374 w 162"/>
              <a:gd name="T15" fmla="*/ 9761 h 505"/>
              <a:gd name="T16" fmla="*/ 58374 w 162"/>
              <a:gd name="T17" fmla="*/ 175694 h 505"/>
              <a:gd name="T18" fmla="*/ 48585 w 162"/>
              <a:gd name="T19" fmla="*/ 182201 h 505"/>
              <a:gd name="T20" fmla="*/ 16316 w 162"/>
              <a:gd name="T21" fmla="*/ 165933 h 505"/>
              <a:gd name="T22" fmla="*/ 16316 w 162"/>
              <a:gd name="T23" fmla="*/ 165933 h 505"/>
              <a:gd name="T24" fmla="*/ 42421 w 162"/>
              <a:gd name="T25" fmla="*/ 165933 h 505"/>
              <a:gd name="T26" fmla="*/ 42421 w 162"/>
              <a:gd name="T27" fmla="*/ 16268 h 505"/>
              <a:gd name="T28" fmla="*/ 16316 w 162"/>
              <a:gd name="T29" fmla="*/ 16268 h 505"/>
              <a:gd name="T30" fmla="*/ 16316 w 162"/>
              <a:gd name="T31" fmla="*/ 165933 h 50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2" h="505">
                <a:moveTo>
                  <a:pt x="134" y="504"/>
                </a:moveTo>
                <a:lnTo>
                  <a:pt x="134" y="504"/>
                </a:lnTo>
                <a:cubicBezTo>
                  <a:pt x="26" y="504"/>
                  <a:pt x="26" y="504"/>
                  <a:pt x="26" y="504"/>
                </a:cubicBezTo>
                <a:cubicBezTo>
                  <a:pt x="9" y="504"/>
                  <a:pt x="0" y="495"/>
                  <a:pt x="0" y="48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3" y="0"/>
                  <a:pt x="161" y="9"/>
                  <a:pt x="161" y="27"/>
                </a:cubicBezTo>
                <a:cubicBezTo>
                  <a:pt x="161" y="486"/>
                  <a:pt x="161" y="486"/>
                  <a:pt x="161" y="486"/>
                </a:cubicBezTo>
                <a:cubicBezTo>
                  <a:pt x="161" y="495"/>
                  <a:pt x="153" y="504"/>
                  <a:pt x="134" y="504"/>
                </a:cubicBezTo>
                <a:close/>
                <a:moveTo>
                  <a:pt x="45" y="459"/>
                </a:moveTo>
                <a:lnTo>
                  <a:pt x="45" y="459"/>
                </a:lnTo>
                <a:cubicBezTo>
                  <a:pt x="117" y="459"/>
                  <a:pt x="117" y="459"/>
                  <a:pt x="117" y="45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92">
            <a:extLst>
              <a:ext uri="{FF2B5EF4-FFF2-40B4-BE49-F238E27FC236}">
                <a16:creationId xmlns:a16="http://schemas.microsoft.com/office/drawing/2014/main" id="{94BF983F-6034-A94B-852F-1D2DAE21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1783" y="8327624"/>
            <a:ext cx="176547" cy="792069"/>
          </a:xfrm>
          <a:custGeom>
            <a:avLst/>
            <a:gdLst>
              <a:gd name="T0" fmla="*/ 51849 w 162"/>
              <a:gd name="T1" fmla="*/ 263164 h 730"/>
              <a:gd name="T2" fmla="*/ 51849 w 162"/>
              <a:gd name="T3" fmla="*/ 263164 h 730"/>
              <a:gd name="T4" fmla="*/ 9790 w 162"/>
              <a:gd name="T5" fmla="*/ 263164 h 730"/>
              <a:gd name="T6" fmla="*/ 0 w 162"/>
              <a:gd name="T7" fmla="*/ 256666 h 730"/>
              <a:gd name="T8" fmla="*/ 0 w 162"/>
              <a:gd name="T9" fmla="*/ 6498 h 730"/>
              <a:gd name="T10" fmla="*/ 9790 w 162"/>
              <a:gd name="T11" fmla="*/ 0 h 730"/>
              <a:gd name="T12" fmla="*/ 51849 w 162"/>
              <a:gd name="T13" fmla="*/ 0 h 730"/>
              <a:gd name="T14" fmla="*/ 58375 w 162"/>
              <a:gd name="T15" fmla="*/ 6498 h 730"/>
              <a:gd name="T16" fmla="*/ 58375 w 162"/>
              <a:gd name="T17" fmla="*/ 256666 h 730"/>
              <a:gd name="T18" fmla="*/ 51849 w 162"/>
              <a:gd name="T19" fmla="*/ 263164 h 730"/>
              <a:gd name="T20" fmla="*/ 15954 w 162"/>
              <a:gd name="T21" fmla="*/ 246919 h 730"/>
              <a:gd name="T22" fmla="*/ 15954 w 162"/>
              <a:gd name="T23" fmla="*/ 246919 h 730"/>
              <a:gd name="T24" fmla="*/ 42059 w 162"/>
              <a:gd name="T25" fmla="*/ 246919 h 730"/>
              <a:gd name="T26" fmla="*/ 42059 w 162"/>
              <a:gd name="T27" fmla="*/ 16245 h 730"/>
              <a:gd name="T28" fmla="*/ 15954 w 162"/>
              <a:gd name="T29" fmla="*/ 16245 h 730"/>
              <a:gd name="T30" fmla="*/ 15954 w 162"/>
              <a:gd name="T31" fmla="*/ 246919 h 7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2" h="730">
                <a:moveTo>
                  <a:pt x="143" y="729"/>
                </a:moveTo>
                <a:lnTo>
                  <a:pt x="143" y="729"/>
                </a:lnTo>
                <a:cubicBezTo>
                  <a:pt x="27" y="729"/>
                  <a:pt x="27" y="729"/>
                  <a:pt x="27" y="729"/>
                </a:cubicBezTo>
                <a:cubicBezTo>
                  <a:pt x="8" y="729"/>
                  <a:pt x="0" y="720"/>
                  <a:pt x="0" y="71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2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1" y="9"/>
                  <a:pt x="161" y="18"/>
                </a:cubicBezTo>
                <a:cubicBezTo>
                  <a:pt x="161" y="711"/>
                  <a:pt x="161" y="711"/>
                  <a:pt x="161" y="711"/>
                </a:cubicBezTo>
                <a:cubicBezTo>
                  <a:pt x="161" y="720"/>
                  <a:pt x="152" y="729"/>
                  <a:pt x="143" y="729"/>
                </a:cubicBezTo>
                <a:close/>
                <a:moveTo>
                  <a:pt x="44" y="684"/>
                </a:moveTo>
                <a:lnTo>
                  <a:pt x="44" y="684"/>
                </a:lnTo>
                <a:cubicBezTo>
                  <a:pt x="116" y="684"/>
                  <a:pt x="116" y="684"/>
                  <a:pt x="116" y="684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6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CuadroTexto 744">
            <a:extLst>
              <a:ext uri="{FF2B5EF4-FFF2-40B4-BE49-F238E27FC236}">
                <a16:creationId xmlns:a16="http://schemas.microsoft.com/office/drawing/2014/main" id="{D4D76DCB-DB8E-3F49-A75D-B32068D97795}"/>
              </a:ext>
            </a:extLst>
          </p:cNvPr>
          <p:cNvSpPr txBox="1"/>
          <p:nvPr/>
        </p:nvSpPr>
        <p:spPr>
          <a:xfrm>
            <a:off x="10085524" y="1470839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746" name="CuadroTexto 745">
            <a:extLst>
              <a:ext uri="{FF2B5EF4-FFF2-40B4-BE49-F238E27FC236}">
                <a16:creationId xmlns:a16="http://schemas.microsoft.com/office/drawing/2014/main" id="{6917EE7B-834D-9246-B1D6-256DC22CD93D}"/>
              </a:ext>
            </a:extLst>
          </p:cNvPr>
          <p:cNvSpPr txBox="1"/>
          <p:nvPr/>
        </p:nvSpPr>
        <p:spPr>
          <a:xfrm>
            <a:off x="2451398" y="28387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48" name="CuadroTexto 395">
            <a:extLst>
              <a:ext uri="{FF2B5EF4-FFF2-40B4-BE49-F238E27FC236}">
                <a16:creationId xmlns:a16="http://schemas.microsoft.com/office/drawing/2014/main" id="{8F12070E-5979-C949-8F12-8788C65C8BA4}"/>
              </a:ext>
            </a:extLst>
          </p:cNvPr>
          <p:cNvSpPr txBox="1"/>
          <p:nvPr/>
        </p:nvSpPr>
        <p:spPr>
          <a:xfrm flipH="1">
            <a:off x="18964275" y="521516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49" name="Rectangle 45">
            <a:extLst>
              <a:ext uri="{FF2B5EF4-FFF2-40B4-BE49-F238E27FC236}">
                <a16:creationId xmlns:a16="http://schemas.microsoft.com/office/drawing/2014/main" id="{E77053A8-75BD-3843-BA03-C36B1BA238F9}"/>
              </a:ext>
            </a:extLst>
          </p:cNvPr>
          <p:cNvSpPr/>
          <p:nvPr/>
        </p:nvSpPr>
        <p:spPr>
          <a:xfrm flipH="1">
            <a:off x="18967018" y="5805991"/>
            <a:ext cx="4115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1" name="CuadroTexto 395">
            <a:extLst>
              <a:ext uri="{FF2B5EF4-FFF2-40B4-BE49-F238E27FC236}">
                <a16:creationId xmlns:a16="http://schemas.microsoft.com/office/drawing/2014/main" id="{BD116A78-862F-F946-81BC-C907E7D78E96}"/>
              </a:ext>
            </a:extLst>
          </p:cNvPr>
          <p:cNvSpPr txBox="1"/>
          <p:nvPr/>
        </p:nvSpPr>
        <p:spPr>
          <a:xfrm flipH="1">
            <a:off x="18989675" y="79203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752" name="Rectangle 45">
            <a:extLst>
              <a:ext uri="{FF2B5EF4-FFF2-40B4-BE49-F238E27FC236}">
                <a16:creationId xmlns:a16="http://schemas.microsoft.com/office/drawing/2014/main" id="{3B534FB7-BE9A-CF42-AD45-F13909DDFDF3}"/>
              </a:ext>
            </a:extLst>
          </p:cNvPr>
          <p:cNvSpPr/>
          <p:nvPr/>
        </p:nvSpPr>
        <p:spPr>
          <a:xfrm flipH="1">
            <a:off x="18992418" y="8511144"/>
            <a:ext cx="4115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4" name="CuadroTexto 395">
            <a:extLst>
              <a:ext uri="{FF2B5EF4-FFF2-40B4-BE49-F238E27FC236}">
                <a16:creationId xmlns:a16="http://schemas.microsoft.com/office/drawing/2014/main" id="{B1B28A2C-67DC-D749-94FE-BECEEDFE5813}"/>
              </a:ext>
            </a:extLst>
          </p:cNvPr>
          <p:cNvSpPr txBox="1"/>
          <p:nvPr/>
        </p:nvSpPr>
        <p:spPr>
          <a:xfrm flipH="1">
            <a:off x="18989675" y="1064751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755" name="Rectangle 45">
            <a:extLst>
              <a:ext uri="{FF2B5EF4-FFF2-40B4-BE49-F238E27FC236}">
                <a16:creationId xmlns:a16="http://schemas.microsoft.com/office/drawing/2014/main" id="{4A19BB1E-9C8B-8846-B63F-1EF7ABD26EA7}"/>
              </a:ext>
            </a:extLst>
          </p:cNvPr>
          <p:cNvSpPr/>
          <p:nvPr/>
        </p:nvSpPr>
        <p:spPr>
          <a:xfrm flipH="1">
            <a:off x="18992418" y="11238344"/>
            <a:ext cx="4115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7" name="CuadroTexto 395">
            <a:extLst>
              <a:ext uri="{FF2B5EF4-FFF2-40B4-BE49-F238E27FC236}">
                <a16:creationId xmlns:a16="http://schemas.microsoft.com/office/drawing/2014/main" id="{7441FAB6-3993-E74F-BC88-AAAEEA708884}"/>
              </a:ext>
            </a:extLst>
          </p:cNvPr>
          <p:cNvSpPr txBox="1"/>
          <p:nvPr/>
        </p:nvSpPr>
        <p:spPr>
          <a:xfrm flipH="1">
            <a:off x="3114980" y="523201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58" name="Rectangle 45">
            <a:extLst>
              <a:ext uri="{FF2B5EF4-FFF2-40B4-BE49-F238E27FC236}">
                <a16:creationId xmlns:a16="http://schemas.microsoft.com/office/drawing/2014/main" id="{FFBA0430-2EB5-0143-A85E-B6F45B5A1EE3}"/>
              </a:ext>
            </a:extLst>
          </p:cNvPr>
          <p:cNvSpPr/>
          <p:nvPr/>
        </p:nvSpPr>
        <p:spPr>
          <a:xfrm flipH="1">
            <a:off x="1296347" y="5822838"/>
            <a:ext cx="4201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0" name="CuadroTexto 395">
            <a:extLst>
              <a:ext uri="{FF2B5EF4-FFF2-40B4-BE49-F238E27FC236}">
                <a16:creationId xmlns:a16="http://schemas.microsoft.com/office/drawing/2014/main" id="{5086C27A-67D8-8749-9A1C-5881EEF10D39}"/>
              </a:ext>
            </a:extLst>
          </p:cNvPr>
          <p:cNvSpPr txBox="1"/>
          <p:nvPr/>
        </p:nvSpPr>
        <p:spPr>
          <a:xfrm flipH="1">
            <a:off x="3114980" y="79237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61" name="Rectangle 45">
            <a:extLst>
              <a:ext uri="{FF2B5EF4-FFF2-40B4-BE49-F238E27FC236}">
                <a16:creationId xmlns:a16="http://schemas.microsoft.com/office/drawing/2014/main" id="{E464B4A2-EA11-3443-8458-29B532B7FF82}"/>
              </a:ext>
            </a:extLst>
          </p:cNvPr>
          <p:cNvSpPr/>
          <p:nvPr/>
        </p:nvSpPr>
        <p:spPr>
          <a:xfrm flipH="1">
            <a:off x="1296347" y="8514530"/>
            <a:ext cx="4201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3" name="CuadroTexto 395">
            <a:extLst>
              <a:ext uri="{FF2B5EF4-FFF2-40B4-BE49-F238E27FC236}">
                <a16:creationId xmlns:a16="http://schemas.microsoft.com/office/drawing/2014/main" id="{C119C4ED-83F9-0E4B-9DD3-B3B2A83F9EAD}"/>
              </a:ext>
            </a:extLst>
          </p:cNvPr>
          <p:cNvSpPr txBox="1"/>
          <p:nvPr/>
        </p:nvSpPr>
        <p:spPr>
          <a:xfrm flipH="1">
            <a:off x="3087876" y="1064634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64" name="Rectangle 45">
            <a:extLst>
              <a:ext uri="{FF2B5EF4-FFF2-40B4-BE49-F238E27FC236}">
                <a16:creationId xmlns:a16="http://schemas.microsoft.com/office/drawing/2014/main" id="{A15A0B2B-60C8-C848-BAE0-0CB6A6E4F27C}"/>
              </a:ext>
            </a:extLst>
          </p:cNvPr>
          <p:cNvSpPr/>
          <p:nvPr/>
        </p:nvSpPr>
        <p:spPr>
          <a:xfrm flipH="1">
            <a:off x="1269243" y="11237173"/>
            <a:ext cx="4201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>
            <a:extLst>
              <a:ext uri="{FF2B5EF4-FFF2-40B4-BE49-F238E27FC236}">
                <a16:creationId xmlns:a16="http://schemas.microsoft.com/office/drawing/2014/main" id="{09AAEA99-C0AF-8948-BE33-2665E85D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869" y="4394487"/>
            <a:ext cx="4402778" cy="3985233"/>
          </a:xfrm>
          <a:custGeom>
            <a:avLst/>
            <a:gdLst>
              <a:gd name="T0" fmla="*/ 961980 w 4183"/>
              <a:gd name="T1" fmla="*/ 0 h 3786"/>
              <a:gd name="T2" fmla="*/ 961980 w 4183"/>
              <a:gd name="T3" fmla="*/ 0 h 3786"/>
              <a:gd name="T4" fmla="*/ 540956 w 4183"/>
              <a:gd name="T5" fmla="*/ 0 h 3786"/>
              <a:gd name="T6" fmla="*/ 268677 w 4183"/>
              <a:gd name="T7" fmla="*/ 158842 h 3786"/>
              <a:gd name="T8" fmla="*/ 57985 w 4183"/>
              <a:gd name="T9" fmla="*/ 521548 h 3786"/>
              <a:gd name="T10" fmla="*/ 57985 w 4183"/>
              <a:gd name="T11" fmla="*/ 838512 h 3786"/>
              <a:gd name="T12" fmla="*/ 268677 w 4183"/>
              <a:gd name="T13" fmla="*/ 1204820 h 3786"/>
              <a:gd name="T14" fmla="*/ 540956 w 4183"/>
              <a:gd name="T15" fmla="*/ 1363302 h 3786"/>
              <a:gd name="T16" fmla="*/ 961980 w 4183"/>
              <a:gd name="T17" fmla="*/ 1363302 h 3786"/>
              <a:gd name="T18" fmla="*/ 1237140 w 4183"/>
              <a:gd name="T19" fmla="*/ 1204820 h 3786"/>
              <a:gd name="T20" fmla="*/ 1447831 w 4183"/>
              <a:gd name="T21" fmla="*/ 838512 h 3786"/>
              <a:gd name="T22" fmla="*/ 1447831 w 4183"/>
              <a:gd name="T23" fmla="*/ 521548 h 3786"/>
              <a:gd name="T24" fmla="*/ 1237140 w 4183"/>
              <a:gd name="T25" fmla="*/ 158842 h 3786"/>
              <a:gd name="T26" fmla="*/ 961980 w 4183"/>
              <a:gd name="T27" fmla="*/ 0 h 37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83" h="3786">
                <a:moveTo>
                  <a:pt x="2671" y="0"/>
                </a:moveTo>
                <a:lnTo>
                  <a:pt x="2671" y="0"/>
                </a:lnTo>
                <a:cubicBezTo>
                  <a:pt x="1502" y="0"/>
                  <a:pt x="1502" y="0"/>
                  <a:pt x="1502" y="0"/>
                </a:cubicBezTo>
                <a:cubicBezTo>
                  <a:pt x="1187" y="0"/>
                  <a:pt x="899" y="171"/>
                  <a:pt x="746" y="441"/>
                </a:cubicBezTo>
                <a:cubicBezTo>
                  <a:pt x="161" y="1448"/>
                  <a:pt x="161" y="1448"/>
                  <a:pt x="161" y="1448"/>
                </a:cubicBezTo>
                <a:cubicBezTo>
                  <a:pt x="0" y="1727"/>
                  <a:pt x="0" y="2060"/>
                  <a:pt x="161" y="2328"/>
                </a:cubicBezTo>
                <a:cubicBezTo>
                  <a:pt x="746" y="3345"/>
                  <a:pt x="746" y="3345"/>
                  <a:pt x="746" y="3345"/>
                </a:cubicBezTo>
                <a:cubicBezTo>
                  <a:pt x="899" y="3615"/>
                  <a:pt x="1187" y="3785"/>
                  <a:pt x="1502" y="3785"/>
                </a:cubicBezTo>
                <a:cubicBezTo>
                  <a:pt x="2671" y="3785"/>
                  <a:pt x="2671" y="3785"/>
                  <a:pt x="2671" y="3785"/>
                </a:cubicBezTo>
                <a:cubicBezTo>
                  <a:pt x="2986" y="3785"/>
                  <a:pt x="3282" y="3615"/>
                  <a:pt x="3435" y="3345"/>
                </a:cubicBezTo>
                <a:cubicBezTo>
                  <a:pt x="4020" y="2328"/>
                  <a:pt x="4020" y="2328"/>
                  <a:pt x="4020" y="2328"/>
                </a:cubicBezTo>
                <a:cubicBezTo>
                  <a:pt x="4182" y="2060"/>
                  <a:pt x="4182" y="1727"/>
                  <a:pt x="4020" y="1448"/>
                </a:cubicBezTo>
                <a:cubicBezTo>
                  <a:pt x="3435" y="441"/>
                  <a:pt x="3435" y="441"/>
                  <a:pt x="3435" y="441"/>
                </a:cubicBezTo>
                <a:cubicBezTo>
                  <a:pt x="3282" y="171"/>
                  <a:pt x="2986" y="0"/>
                  <a:pt x="2671" y="0"/>
                </a:cubicBezTo>
              </a:path>
            </a:pathLst>
          </a:custGeom>
          <a:noFill/>
          <a:ln w="76200" cap="flat">
            <a:solidFill>
              <a:schemeClr val="tx1">
                <a:lumMod val="75000"/>
                <a:alpha val="37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">
            <a:extLst>
              <a:ext uri="{FF2B5EF4-FFF2-40B4-BE49-F238E27FC236}">
                <a16:creationId xmlns:a16="http://schemas.microsoft.com/office/drawing/2014/main" id="{A3792416-2407-4D43-AD70-F0C8FCC63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869" y="8597772"/>
            <a:ext cx="4402778" cy="3985233"/>
          </a:xfrm>
          <a:custGeom>
            <a:avLst/>
            <a:gdLst>
              <a:gd name="T0" fmla="*/ 961980 w 4183"/>
              <a:gd name="T1" fmla="*/ 0 h 3788"/>
              <a:gd name="T2" fmla="*/ 961980 w 4183"/>
              <a:gd name="T3" fmla="*/ 0 h 3788"/>
              <a:gd name="T4" fmla="*/ 540956 w 4183"/>
              <a:gd name="T5" fmla="*/ 0 h 3788"/>
              <a:gd name="T6" fmla="*/ 268677 w 4183"/>
              <a:gd name="T7" fmla="*/ 158758 h 3788"/>
              <a:gd name="T8" fmla="*/ 57985 w 4183"/>
              <a:gd name="T9" fmla="*/ 521273 h 3788"/>
              <a:gd name="T10" fmla="*/ 57985 w 4183"/>
              <a:gd name="T11" fmla="*/ 838789 h 3788"/>
              <a:gd name="T12" fmla="*/ 268677 w 4183"/>
              <a:gd name="T13" fmla="*/ 1204544 h 3788"/>
              <a:gd name="T14" fmla="*/ 540956 w 4183"/>
              <a:gd name="T15" fmla="*/ 1363302 h 3788"/>
              <a:gd name="T16" fmla="*/ 961980 w 4183"/>
              <a:gd name="T17" fmla="*/ 1363302 h 3788"/>
              <a:gd name="T18" fmla="*/ 1237140 w 4183"/>
              <a:gd name="T19" fmla="*/ 1204544 h 3788"/>
              <a:gd name="T20" fmla="*/ 1447831 w 4183"/>
              <a:gd name="T21" fmla="*/ 838789 h 3788"/>
              <a:gd name="T22" fmla="*/ 1447831 w 4183"/>
              <a:gd name="T23" fmla="*/ 521273 h 3788"/>
              <a:gd name="T24" fmla="*/ 1237140 w 4183"/>
              <a:gd name="T25" fmla="*/ 158758 h 3788"/>
              <a:gd name="T26" fmla="*/ 961980 w 4183"/>
              <a:gd name="T27" fmla="*/ 0 h 37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83" h="3788">
                <a:moveTo>
                  <a:pt x="2671" y="0"/>
                </a:moveTo>
                <a:lnTo>
                  <a:pt x="2671" y="0"/>
                </a:lnTo>
                <a:cubicBezTo>
                  <a:pt x="1502" y="0"/>
                  <a:pt x="1502" y="0"/>
                  <a:pt x="1502" y="0"/>
                </a:cubicBezTo>
                <a:cubicBezTo>
                  <a:pt x="1187" y="0"/>
                  <a:pt x="899" y="171"/>
                  <a:pt x="746" y="441"/>
                </a:cubicBezTo>
                <a:cubicBezTo>
                  <a:pt x="161" y="1448"/>
                  <a:pt x="161" y="1448"/>
                  <a:pt x="161" y="1448"/>
                </a:cubicBezTo>
                <a:cubicBezTo>
                  <a:pt x="0" y="1727"/>
                  <a:pt x="0" y="2060"/>
                  <a:pt x="161" y="2330"/>
                </a:cubicBezTo>
                <a:cubicBezTo>
                  <a:pt x="746" y="3346"/>
                  <a:pt x="746" y="3346"/>
                  <a:pt x="746" y="3346"/>
                </a:cubicBezTo>
                <a:cubicBezTo>
                  <a:pt x="899" y="3616"/>
                  <a:pt x="1187" y="3787"/>
                  <a:pt x="1502" y="3787"/>
                </a:cubicBezTo>
                <a:cubicBezTo>
                  <a:pt x="2671" y="3787"/>
                  <a:pt x="2671" y="3787"/>
                  <a:pt x="2671" y="3787"/>
                </a:cubicBezTo>
                <a:cubicBezTo>
                  <a:pt x="2986" y="3787"/>
                  <a:pt x="3282" y="3616"/>
                  <a:pt x="3435" y="3346"/>
                </a:cubicBezTo>
                <a:cubicBezTo>
                  <a:pt x="4020" y="2330"/>
                  <a:pt x="4020" y="2330"/>
                  <a:pt x="4020" y="2330"/>
                </a:cubicBezTo>
                <a:cubicBezTo>
                  <a:pt x="4182" y="2060"/>
                  <a:pt x="4182" y="1727"/>
                  <a:pt x="4020" y="1448"/>
                </a:cubicBezTo>
                <a:cubicBezTo>
                  <a:pt x="3435" y="441"/>
                  <a:pt x="3435" y="441"/>
                  <a:pt x="3435" y="441"/>
                </a:cubicBezTo>
                <a:cubicBezTo>
                  <a:pt x="3282" y="171"/>
                  <a:pt x="2986" y="0"/>
                  <a:pt x="2671" y="0"/>
                </a:cubicBezTo>
              </a:path>
            </a:pathLst>
          </a:custGeom>
          <a:noFill/>
          <a:ln w="76200" cap="flat">
            <a:solidFill>
              <a:schemeClr val="tx1">
                <a:lumMod val="75000"/>
                <a:alpha val="37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FA9CF32B-0742-A945-A7CD-ECAFE93D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7901" y="4394487"/>
            <a:ext cx="4393502" cy="3985233"/>
          </a:xfrm>
          <a:custGeom>
            <a:avLst/>
            <a:gdLst>
              <a:gd name="T0" fmla="*/ 961792 w 4175"/>
              <a:gd name="T1" fmla="*/ 0 h 3786"/>
              <a:gd name="T2" fmla="*/ 961792 w 4175"/>
              <a:gd name="T3" fmla="*/ 0 h 3786"/>
              <a:gd name="T4" fmla="*/ 540851 w 4175"/>
              <a:gd name="T5" fmla="*/ 0 h 3786"/>
              <a:gd name="T6" fmla="*/ 265744 w 4175"/>
              <a:gd name="T7" fmla="*/ 158842 h 3786"/>
              <a:gd name="T8" fmla="*/ 55093 w 4175"/>
              <a:gd name="T9" fmla="*/ 521548 h 3786"/>
              <a:gd name="T10" fmla="*/ 55093 w 4175"/>
              <a:gd name="T11" fmla="*/ 838512 h 3786"/>
              <a:gd name="T12" fmla="*/ 265744 w 4175"/>
              <a:gd name="T13" fmla="*/ 1204820 h 3786"/>
              <a:gd name="T14" fmla="*/ 540851 w 4175"/>
              <a:gd name="T15" fmla="*/ 1363302 h 3786"/>
              <a:gd name="T16" fmla="*/ 961792 w 4175"/>
              <a:gd name="T17" fmla="*/ 1363302 h 3786"/>
              <a:gd name="T18" fmla="*/ 1237259 w 4175"/>
              <a:gd name="T19" fmla="*/ 1204820 h 3786"/>
              <a:gd name="T20" fmla="*/ 1447550 w 4175"/>
              <a:gd name="T21" fmla="*/ 838512 h 3786"/>
              <a:gd name="T22" fmla="*/ 1447550 w 4175"/>
              <a:gd name="T23" fmla="*/ 521548 h 3786"/>
              <a:gd name="T24" fmla="*/ 1237259 w 4175"/>
              <a:gd name="T25" fmla="*/ 158842 h 3786"/>
              <a:gd name="T26" fmla="*/ 961792 w 4175"/>
              <a:gd name="T27" fmla="*/ 0 h 37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75" h="3786">
                <a:moveTo>
                  <a:pt x="2671" y="0"/>
                </a:moveTo>
                <a:lnTo>
                  <a:pt x="2671" y="0"/>
                </a:lnTo>
                <a:cubicBezTo>
                  <a:pt x="1502" y="0"/>
                  <a:pt x="1502" y="0"/>
                  <a:pt x="1502" y="0"/>
                </a:cubicBezTo>
                <a:cubicBezTo>
                  <a:pt x="1187" y="0"/>
                  <a:pt x="900" y="171"/>
                  <a:pt x="738" y="441"/>
                </a:cubicBezTo>
                <a:cubicBezTo>
                  <a:pt x="153" y="1448"/>
                  <a:pt x="153" y="1448"/>
                  <a:pt x="153" y="1448"/>
                </a:cubicBezTo>
                <a:cubicBezTo>
                  <a:pt x="0" y="1727"/>
                  <a:pt x="0" y="2060"/>
                  <a:pt x="153" y="2328"/>
                </a:cubicBezTo>
                <a:cubicBezTo>
                  <a:pt x="738" y="3345"/>
                  <a:pt x="738" y="3345"/>
                  <a:pt x="738" y="3345"/>
                </a:cubicBezTo>
                <a:cubicBezTo>
                  <a:pt x="900" y="3615"/>
                  <a:pt x="1187" y="3785"/>
                  <a:pt x="1502" y="3785"/>
                </a:cubicBezTo>
                <a:cubicBezTo>
                  <a:pt x="2671" y="3785"/>
                  <a:pt x="2671" y="3785"/>
                  <a:pt x="2671" y="3785"/>
                </a:cubicBezTo>
                <a:cubicBezTo>
                  <a:pt x="2986" y="3785"/>
                  <a:pt x="3274" y="3615"/>
                  <a:pt x="3436" y="3345"/>
                </a:cubicBezTo>
                <a:cubicBezTo>
                  <a:pt x="4020" y="2328"/>
                  <a:pt x="4020" y="2328"/>
                  <a:pt x="4020" y="2328"/>
                </a:cubicBezTo>
                <a:cubicBezTo>
                  <a:pt x="4174" y="2060"/>
                  <a:pt x="4174" y="1727"/>
                  <a:pt x="4020" y="1448"/>
                </a:cubicBezTo>
                <a:cubicBezTo>
                  <a:pt x="3436" y="441"/>
                  <a:pt x="3436" y="441"/>
                  <a:pt x="3436" y="441"/>
                </a:cubicBezTo>
                <a:cubicBezTo>
                  <a:pt x="3274" y="171"/>
                  <a:pt x="2986" y="0"/>
                  <a:pt x="2671" y="0"/>
                </a:cubicBezTo>
              </a:path>
            </a:pathLst>
          </a:custGeom>
          <a:noFill/>
          <a:ln w="76200" cap="flat">
            <a:solidFill>
              <a:schemeClr val="tx1">
                <a:lumMod val="75000"/>
                <a:alpha val="37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252306FA-21D4-F84E-8AE2-8FD6E398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7901" y="8597772"/>
            <a:ext cx="4393502" cy="3985233"/>
          </a:xfrm>
          <a:custGeom>
            <a:avLst/>
            <a:gdLst>
              <a:gd name="T0" fmla="*/ 961792 w 4175"/>
              <a:gd name="T1" fmla="*/ 0 h 3788"/>
              <a:gd name="T2" fmla="*/ 961792 w 4175"/>
              <a:gd name="T3" fmla="*/ 0 h 3788"/>
              <a:gd name="T4" fmla="*/ 540851 w 4175"/>
              <a:gd name="T5" fmla="*/ 0 h 3788"/>
              <a:gd name="T6" fmla="*/ 265744 w 4175"/>
              <a:gd name="T7" fmla="*/ 158758 h 3788"/>
              <a:gd name="T8" fmla="*/ 55093 w 4175"/>
              <a:gd name="T9" fmla="*/ 521273 h 3788"/>
              <a:gd name="T10" fmla="*/ 55093 w 4175"/>
              <a:gd name="T11" fmla="*/ 838789 h 3788"/>
              <a:gd name="T12" fmla="*/ 265744 w 4175"/>
              <a:gd name="T13" fmla="*/ 1204544 h 3788"/>
              <a:gd name="T14" fmla="*/ 540851 w 4175"/>
              <a:gd name="T15" fmla="*/ 1363302 h 3788"/>
              <a:gd name="T16" fmla="*/ 961792 w 4175"/>
              <a:gd name="T17" fmla="*/ 1363302 h 3788"/>
              <a:gd name="T18" fmla="*/ 1237259 w 4175"/>
              <a:gd name="T19" fmla="*/ 1204544 h 3788"/>
              <a:gd name="T20" fmla="*/ 1447550 w 4175"/>
              <a:gd name="T21" fmla="*/ 838789 h 3788"/>
              <a:gd name="T22" fmla="*/ 1447550 w 4175"/>
              <a:gd name="T23" fmla="*/ 521273 h 3788"/>
              <a:gd name="T24" fmla="*/ 1237259 w 4175"/>
              <a:gd name="T25" fmla="*/ 158758 h 3788"/>
              <a:gd name="T26" fmla="*/ 961792 w 4175"/>
              <a:gd name="T27" fmla="*/ 0 h 37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75" h="3788">
                <a:moveTo>
                  <a:pt x="2671" y="0"/>
                </a:moveTo>
                <a:lnTo>
                  <a:pt x="2671" y="0"/>
                </a:lnTo>
                <a:cubicBezTo>
                  <a:pt x="1502" y="0"/>
                  <a:pt x="1502" y="0"/>
                  <a:pt x="1502" y="0"/>
                </a:cubicBezTo>
                <a:cubicBezTo>
                  <a:pt x="1187" y="0"/>
                  <a:pt x="900" y="171"/>
                  <a:pt x="738" y="441"/>
                </a:cubicBezTo>
                <a:cubicBezTo>
                  <a:pt x="153" y="1448"/>
                  <a:pt x="153" y="1448"/>
                  <a:pt x="153" y="1448"/>
                </a:cubicBezTo>
                <a:cubicBezTo>
                  <a:pt x="0" y="1727"/>
                  <a:pt x="0" y="2060"/>
                  <a:pt x="153" y="2330"/>
                </a:cubicBezTo>
                <a:cubicBezTo>
                  <a:pt x="738" y="3346"/>
                  <a:pt x="738" y="3346"/>
                  <a:pt x="738" y="3346"/>
                </a:cubicBezTo>
                <a:cubicBezTo>
                  <a:pt x="900" y="3616"/>
                  <a:pt x="1187" y="3787"/>
                  <a:pt x="1502" y="3787"/>
                </a:cubicBezTo>
                <a:cubicBezTo>
                  <a:pt x="2671" y="3787"/>
                  <a:pt x="2671" y="3787"/>
                  <a:pt x="2671" y="3787"/>
                </a:cubicBezTo>
                <a:cubicBezTo>
                  <a:pt x="2986" y="3787"/>
                  <a:pt x="3274" y="3616"/>
                  <a:pt x="3436" y="3346"/>
                </a:cubicBezTo>
                <a:cubicBezTo>
                  <a:pt x="4020" y="2330"/>
                  <a:pt x="4020" y="2330"/>
                  <a:pt x="4020" y="2330"/>
                </a:cubicBezTo>
                <a:cubicBezTo>
                  <a:pt x="4174" y="2060"/>
                  <a:pt x="4174" y="1727"/>
                  <a:pt x="4020" y="1448"/>
                </a:cubicBezTo>
                <a:cubicBezTo>
                  <a:pt x="3436" y="441"/>
                  <a:pt x="3436" y="441"/>
                  <a:pt x="3436" y="441"/>
                </a:cubicBezTo>
                <a:cubicBezTo>
                  <a:pt x="3274" y="171"/>
                  <a:pt x="2986" y="0"/>
                  <a:pt x="2671" y="0"/>
                </a:cubicBezTo>
              </a:path>
            </a:pathLst>
          </a:custGeom>
          <a:noFill/>
          <a:ln w="76200" cap="flat">
            <a:solidFill>
              <a:schemeClr val="tx1">
                <a:lumMod val="75000"/>
                <a:alpha val="37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3">
            <a:extLst>
              <a:ext uri="{FF2B5EF4-FFF2-40B4-BE49-F238E27FC236}">
                <a16:creationId xmlns:a16="http://schemas.microsoft.com/office/drawing/2014/main" id="{E5BB25A2-3C79-FE42-8419-6C0C22E2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784" y="5211019"/>
            <a:ext cx="4203285" cy="5840988"/>
          </a:xfrm>
          <a:custGeom>
            <a:avLst/>
            <a:gdLst>
              <a:gd name="T0" fmla="*/ 910127 w 3995"/>
              <a:gd name="T1" fmla="*/ 1998302 h 5550"/>
              <a:gd name="T2" fmla="*/ 910127 w 3995"/>
              <a:gd name="T3" fmla="*/ 1998302 h 5550"/>
              <a:gd name="T4" fmla="*/ 868005 w 3995"/>
              <a:gd name="T5" fmla="*/ 1956168 h 5550"/>
              <a:gd name="T6" fmla="*/ 868005 w 3995"/>
              <a:gd name="T7" fmla="*/ 1849212 h 5550"/>
              <a:gd name="T8" fmla="*/ 560189 w 3995"/>
              <a:gd name="T9" fmla="*/ 1849212 h 5550"/>
              <a:gd name="T10" fmla="*/ 132847 w 3995"/>
              <a:gd name="T11" fmla="*/ 1421751 h 5550"/>
              <a:gd name="T12" fmla="*/ 132847 w 3995"/>
              <a:gd name="T13" fmla="*/ 1220804 h 5550"/>
              <a:gd name="T14" fmla="*/ 68044 w 3995"/>
              <a:gd name="T15" fmla="*/ 1220804 h 5550"/>
              <a:gd name="T16" fmla="*/ 19441 w 3995"/>
              <a:gd name="T17" fmla="*/ 1191635 h 5550"/>
              <a:gd name="T18" fmla="*/ 12961 w 3995"/>
              <a:gd name="T19" fmla="*/ 1110608 h 5550"/>
              <a:gd name="T20" fmla="*/ 132847 w 3995"/>
              <a:gd name="T21" fmla="*/ 835477 h 5550"/>
              <a:gd name="T22" fmla="*/ 132847 w 3995"/>
              <a:gd name="T23" fmla="*/ 650736 h 5550"/>
              <a:gd name="T24" fmla="*/ 787001 w 3995"/>
              <a:gd name="T25" fmla="*/ 0 h 5550"/>
              <a:gd name="T26" fmla="*/ 1437915 w 3995"/>
              <a:gd name="T27" fmla="*/ 650736 h 5550"/>
              <a:gd name="T28" fmla="*/ 1437915 w 3995"/>
              <a:gd name="T29" fmla="*/ 1956168 h 5550"/>
              <a:gd name="T30" fmla="*/ 1395793 w 3995"/>
              <a:gd name="T31" fmla="*/ 1998302 h 5550"/>
              <a:gd name="T32" fmla="*/ 910127 w 3995"/>
              <a:gd name="T33" fmla="*/ 1998302 h 5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95" h="5550">
                <a:moveTo>
                  <a:pt x="2528" y="5549"/>
                </a:moveTo>
                <a:lnTo>
                  <a:pt x="2528" y="5549"/>
                </a:lnTo>
                <a:cubicBezTo>
                  <a:pt x="2465" y="5549"/>
                  <a:pt x="2411" y="5495"/>
                  <a:pt x="2411" y="5432"/>
                </a:cubicBezTo>
                <a:cubicBezTo>
                  <a:pt x="2411" y="5135"/>
                  <a:pt x="2411" y="5135"/>
                  <a:pt x="2411" y="5135"/>
                </a:cubicBezTo>
                <a:cubicBezTo>
                  <a:pt x="1556" y="5135"/>
                  <a:pt x="1556" y="5135"/>
                  <a:pt x="1556" y="5135"/>
                </a:cubicBezTo>
                <a:cubicBezTo>
                  <a:pt x="900" y="5135"/>
                  <a:pt x="369" y="4604"/>
                  <a:pt x="369" y="3948"/>
                </a:cubicBezTo>
                <a:cubicBezTo>
                  <a:pt x="369" y="3390"/>
                  <a:pt x="369" y="3390"/>
                  <a:pt x="369" y="3390"/>
                </a:cubicBezTo>
                <a:cubicBezTo>
                  <a:pt x="189" y="3390"/>
                  <a:pt x="189" y="3390"/>
                  <a:pt x="189" y="3390"/>
                </a:cubicBezTo>
                <a:cubicBezTo>
                  <a:pt x="135" y="3390"/>
                  <a:pt x="81" y="3354"/>
                  <a:pt x="54" y="3309"/>
                </a:cubicBezTo>
                <a:cubicBezTo>
                  <a:pt x="9" y="3246"/>
                  <a:pt x="0" y="3156"/>
                  <a:pt x="36" y="3084"/>
                </a:cubicBezTo>
                <a:cubicBezTo>
                  <a:pt x="369" y="2320"/>
                  <a:pt x="369" y="2320"/>
                  <a:pt x="369" y="2320"/>
                </a:cubicBezTo>
                <a:cubicBezTo>
                  <a:pt x="369" y="1807"/>
                  <a:pt x="369" y="1807"/>
                  <a:pt x="369" y="1807"/>
                </a:cubicBezTo>
                <a:cubicBezTo>
                  <a:pt x="369" y="810"/>
                  <a:pt x="1188" y="0"/>
                  <a:pt x="2186" y="0"/>
                </a:cubicBezTo>
                <a:cubicBezTo>
                  <a:pt x="3175" y="0"/>
                  <a:pt x="3994" y="810"/>
                  <a:pt x="3994" y="1807"/>
                </a:cubicBezTo>
                <a:cubicBezTo>
                  <a:pt x="3994" y="5432"/>
                  <a:pt x="3994" y="5432"/>
                  <a:pt x="3994" y="5432"/>
                </a:cubicBezTo>
                <a:cubicBezTo>
                  <a:pt x="3994" y="5495"/>
                  <a:pt x="3940" y="5549"/>
                  <a:pt x="3877" y="5549"/>
                </a:cubicBezTo>
                <a:lnTo>
                  <a:pt x="2528" y="55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5">
            <a:extLst>
              <a:ext uri="{FF2B5EF4-FFF2-40B4-BE49-F238E27FC236}">
                <a16:creationId xmlns:a16="http://schemas.microsoft.com/office/drawing/2014/main" id="{34BF75B6-0DD4-D24F-98DF-DF7E4913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23" y="5211019"/>
            <a:ext cx="4194007" cy="5840988"/>
          </a:xfrm>
          <a:custGeom>
            <a:avLst/>
            <a:gdLst>
              <a:gd name="T0" fmla="*/ 42124 w 3986"/>
              <a:gd name="T1" fmla="*/ 1998302 h 5550"/>
              <a:gd name="T2" fmla="*/ 42124 w 3986"/>
              <a:gd name="T3" fmla="*/ 1998302 h 5550"/>
              <a:gd name="T4" fmla="*/ 0 w 3986"/>
              <a:gd name="T5" fmla="*/ 1956168 h 5550"/>
              <a:gd name="T6" fmla="*/ 0 w 3986"/>
              <a:gd name="T7" fmla="*/ 650736 h 5550"/>
              <a:gd name="T8" fmla="*/ 650944 w 3986"/>
              <a:gd name="T9" fmla="*/ 0 h 5550"/>
              <a:gd name="T10" fmla="*/ 1301887 w 3986"/>
              <a:gd name="T11" fmla="*/ 650736 h 5550"/>
              <a:gd name="T12" fmla="*/ 1301887 w 3986"/>
              <a:gd name="T13" fmla="*/ 835477 h 5550"/>
              <a:gd name="T14" fmla="*/ 1425019 w 3986"/>
              <a:gd name="T15" fmla="*/ 1110608 h 5550"/>
              <a:gd name="T16" fmla="*/ 1418538 w 3986"/>
              <a:gd name="T17" fmla="*/ 1191635 h 5550"/>
              <a:gd name="T18" fmla="*/ 1369934 w 3986"/>
              <a:gd name="T19" fmla="*/ 1220804 h 5550"/>
              <a:gd name="T20" fmla="*/ 1301887 w 3986"/>
              <a:gd name="T21" fmla="*/ 1220804 h 5550"/>
              <a:gd name="T22" fmla="*/ 1301887 w 3986"/>
              <a:gd name="T23" fmla="*/ 1421751 h 5550"/>
              <a:gd name="T24" fmla="*/ 874165 w 3986"/>
              <a:gd name="T25" fmla="*/ 1849212 h 5550"/>
              <a:gd name="T26" fmla="*/ 566695 w 3986"/>
              <a:gd name="T27" fmla="*/ 1849212 h 5550"/>
              <a:gd name="T28" fmla="*/ 566695 w 3986"/>
              <a:gd name="T29" fmla="*/ 1956168 h 5550"/>
              <a:gd name="T30" fmla="*/ 524571 w 3986"/>
              <a:gd name="T31" fmla="*/ 1998302 h 5550"/>
              <a:gd name="T32" fmla="*/ 42124 w 3986"/>
              <a:gd name="T33" fmla="*/ 1998302 h 555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86" h="5550">
                <a:moveTo>
                  <a:pt x="117" y="5549"/>
                </a:moveTo>
                <a:lnTo>
                  <a:pt x="117" y="5549"/>
                </a:lnTo>
                <a:cubicBezTo>
                  <a:pt x="54" y="5549"/>
                  <a:pt x="0" y="5495"/>
                  <a:pt x="0" y="5432"/>
                </a:cubicBezTo>
                <a:cubicBezTo>
                  <a:pt x="0" y="1807"/>
                  <a:pt x="0" y="1807"/>
                  <a:pt x="0" y="1807"/>
                </a:cubicBezTo>
                <a:cubicBezTo>
                  <a:pt x="0" y="810"/>
                  <a:pt x="809" y="0"/>
                  <a:pt x="1808" y="0"/>
                </a:cubicBezTo>
                <a:cubicBezTo>
                  <a:pt x="2806" y="0"/>
                  <a:pt x="3616" y="810"/>
                  <a:pt x="3616" y="1807"/>
                </a:cubicBezTo>
                <a:cubicBezTo>
                  <a:pt x="3616" y="2320"/>
                  <a:pt x="3616" y="2320"/>
                  <a:pt x="3616" y="2320"/>
                </a:cubicBezTo>
                <a:cubicBezTo>
                  <a:pt x="3958" y="3084"/>
                  <a:pt x="3958" y="3084"/>
                  <a:pt x="3958" y="3084"/>
                </a:cubicBezTo>
                <a:cubicBezTo>
                  <a:pt x="3985" y="3156"/>
                  <a:pt x="3975" y="3246"/>
                  <a:pt x="3940" y="3309"/>
                </a:cubicBezTo>
                <a:cubicBezTo>
                  <a:pt x="3904" y="3354"/>
                  <a:pt x="3859" y="3390"/>
                  <a:pt x="3805" y="3390"/>
                </a:cubicBezTo>
                <a:cubicBezTo>
                  <a:pt x="3616" y="3390"/>
                  <a:pt x="3616" y="3390"/>
                  <a:pt x="3616" y="3390"/>
                </a:cubicBezTo>
                <a:cubicBezTo>
                  <a:pt x="3616" y="3948"/>
                  <a:pt x="3616" y="3948"/>
                  <a:pt x="3616" y="3948"/>
                </a:cubicBezTo>
                <a:cubicBezTo>
                  <a:pt x="3616" y="4604"/>
                  <a:pt x="3085" y="5135"/>
                  <a:pt x="2428" y="5135"/>
                </a:cubicBezTo>
                <a:cubicBezTo>
                  <a:pt x="1574" y="5135"/>
                  <a:pt x="1574" y="5135"/>
                  <a:pt x="1574" y="5135"/>
                </a:cubicBezTo>
                <a:cubicBezTo>
                  <a:pt x="1574" y="5432"/>
                  <a:pt x="1574" y="5432"/>
                  <a:pt x="1574" y="5432"/>
                </a:cubicBezTo>
                <a:cubicBezTo>
                  <a:pt x="1574" y="5495"/>
                  <a:pt x="1520" y="5549"/>
                  <a:pt x="1457" y="5549"/>
                </a:cubicBezTo>
                <a:lnTo>
                  <a:pt x="117" y="554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7">
            <a:extLst>
              <a:ext uri="{FF2B5EF4-FFF2-40B4-BE49-F238E27FC236}">
                <a16:creationId xmlns:a16="http://schemas.microsoft.com/office/drawing/2014/main" id="{BB65738D-693F-2B49-BBB3-B94E4E7E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975" y="5855893"/>
            <a:ext cx="2630531" cy="2621256"/>
          </a:xfrm>
          <a:custGeom>
            <a:avLst/>
            <a:gdLst>
              <a:gd name="T0" fmla="*/ 899752 w 2501"/>
              <a:gd name="T1" fmla="*/ 446489 h 2491"/>
              <a:gd name="T2" fmla="*/ 899752 w 2501"/>
              <a:gd name="T3" fmla="*/ 446489 h 2491"/>
              <a:gd name="T4" fmla="*/ 449876 w 2501"/>
              <a:gd name="T5" fmla="*/ 896578 h 2491"/>
              <a:gd name="T6" fmla="*/ 0 w 2501"/>
              <a:gd name="T7" fmla="*/ 446489 h 2491"/>
              <a:gd name="T8" fmla="*/ 449876 w 2501"/>
              <a:gd name="T9" fmla="*/ 0 h 2491"/>
              <a:gd name="T10" fmla="*/ 899752 w 2501"/>
              <a:gd name="T11" fmla="*/ 446489 h 24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01" h="2491">
                <a:moveTo>
                  <a:pt x="2500" y="1240"/>
                </a:moveTo>
                <a:lnTo>
                  <a:pt x="2500" y="1240"/>
                </a:lnTo>
                <a:cubicBezTo>
                  <a:pt x="2500" y="1933"/>
                  <a:pt x="1934" y="2490"/>
                  <a:pt x="1250" y="2490"/>
                </a:cubicBezTo>
                <a:cubicBezTo>
                  <a:pt x="557" y="2490"/>
                  <a:pt x="0" y="1933"/>
                  <a:pt x="0" y="1240"/>
                </a:cubicBezTo>
                <a:cubicBezTo>
                  <a:pt x="0" y="558"/>
                  <a:pt x="557" y="0"/>
                  <a:pt x="1250" y="0"/>
                </a:cubicBezTo>
                <a:cubicBezTo>
                  <a:pt x="1934" y="0"/>
                  <a:pt x="2500" y="558"/>
                  <a:pt x="2500" y="12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8">
            <a:extLst>
              <a:ext uri="{FF2B5EF4-FFF2-40B4-BE49-F238E27FC236}">
                <a16:creationId xmlns:a16="http://schemas.microsoft.com/office/drawing/2014/main" id="{58546700-5ED8-5B44-82FD-1713E6FF5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027" y="5855893"/>
            <a:ext cx="2630531" cy="2621256"/>
          </a:xfrm>
          <a:custGeom>
            <a:avLst/>
            <a:gdLst>
              <a:gd name="T0" fmla="*/ 899752 w 2501"/>
              <a:gd name="T1" fmla="*/ 446489 h 2491"/>
              <a:gd name="T2" fmla="*/ 899752 w 2501"/>
              <a:gd name="T3" fmla="*/ 446489 h 2491"/>
              <a:gd name="T4" fmla="*/ 449876 w 2501"/>
              <a:gd name="T5" fmla="*/ 896578 h 2491"/>
              <a:gd name="T6" fmla="*/ 0 w 2501"/>
              <a:gd name="T7" fmla="*/ 446489 h 2491"/>
              <a:gd name="T8" fmla="*/ 449876 w 2501"/>
              <a:gd name="T9" fmla="*/ 0 h 2491"/>
              <a:gd name="T10" fmla="*/ 899752 w 2501"/>
              <a:gd name="T11" fmla="*/ 446489 h 24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01" h="2491">
                <a:moveTo>
                  <a:pt x="2500" y="1240"/>
                </a:moveTo>
                <a:lnTo>
                  <a:pt x="2500" y="1240"/>
                </a:lnTo>
                <a:cubicBezTo>
                  <a:pt x="2500" y="1933"/>
                  <a:pt x="1942" y="2490"/>
                  <a:pt x="1250" y="2490"/>
                </a:cubicBezTo>
                <a:cubicBezTo>
                  <a:pt x="557" y="2490"/>
                  <a:pt x="0" y="1933"/>
                  <a:pt x="0" y="1240"/>
                </a:cubicBezTo>
                <a:cubicBezTo>
                  <a:pt x="0" y="558"/>
                  <a:pt x="557" y="0"/>
                  <a:pt x="1250" y="0"/>
                </a:cubicBezTo>
                <a:cubicBezTo>
                  <a:pt x="1942" y="0"/>
                  <a:pt x="2500" y="558"/>
                  <a:pt x="2500" y="12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9">
            <a:extLst>
              <a:ext uri="{FF2B5EF4-FFF2-40B4-BE49-F238E27FC236}">
                <a16:creationId xmlns:a16="http://schemas.microsoft.com/office/drawing/2014/main" id="{B443C678-6685-B049-A0E7-969D3416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214" y="6514686"/>
            <a:ext cx="1210879" cy="1299029"/>
          </a:xfrm>
          <a:custGeom>
            <a:avLst/>
            <a:gdLst>
              <a:gd name="T0" fmla="*/ 87323 w 1153"/>
              <a:gd name="T1" fmla="*/ 291647 h 1233"/>
              <a:gd name="T2" fmla="*/ 342825 w 1153"/>
              <a:gd name="T3" fmla="*/ 291647 h 1233"/>
              <a:gd name="T4" fmla="*/ 346059 w 1153"/>
              <a:gd name="T5" fmla="*/ 291647 h 1233"/>
              <a:gd name="T6" fmla="*/ 349294 w 1153"/>
              <a:gd name="T7" fmla="*/ 291647 h 1233"/>
              <a:gd name="T8" fmla="*/ 352528 w 1153"/>
              <a:gd name="T9" fmla="*/ 288402 h 1233"/>
              <a:gd name="T10" fmla="*/ 355762 w 1153"/>
              <a:gd name="T11" fmla="*/ 288402 h 1233"/>
              <a:gd name="T12" fmla="*/ 355762 w 1153"/>
              <a:gd name="T13" fmla="*/ 285158 h 1233"/>
              <a:gd name="T14" fmla="*/ 358996 w 1153"/>
              <a:gd name="T15" fmla="*/ 281913 h 1233"/>
              <a:gd name="T16" fmla="*/ 358996 w 1153"/>
              <a:gd name="T17" fmla="*/ 278669 h 1233"/>
              <a:gd name="T18" fmla="*/ 404275 w 1153"/>
              <a:gd name="T19" fmla="*/ 74624 h 1233"/>
              <a:gd name="T20" fmla="*/ 404275 w 1153"/>
              <a:gd name="T21" fmla="*/ 74624 h 1233"/>
              <a:gd name="T22" fmla="*/ 404275 w 1153"/>
              <a:gd name="T23" fmla="*/ 71380 h 1233"/>
              <a:gd name="T24" fmla="*/ 404275 w 1153"/>
              <a:gd name="T25" fmla="*/ 68496 h 1233"/>
              <a:gd name="T26" fmla="*/ 401041 w 1153"/>
              <a:gd name="T27" fmla="*/ 65251 h 1233"/>
              <a:gd name="T28" fmla="*/ 401041 w 1153"/>
              <a:gd name="T29" fmla="*/ 61646 h 1233"/>
              <a:gd name="T30" fmla="*/ 397807 w 1153"/>
              <a:gd name="T31" fmla="*/ 61646 h 1233"/>
              <a:gd name="T32" fmla="*/ 394572 w 1153"/>
              <a:gd name="T33" fmla="*/ 58401 h 1233"/>
              <a:gd name="T34" fmla="*/ 394572 w 1153"/>
              <a:gd name="T35" fmla="*/ 58401 h 1233"/>
              <a:gd name="T36" fmla="*/ 391338 w 1153"/>
              <a:gd name="T37" fmla="*/ 58401 h 1233"/>
              <a:gd name="T38" fmla="*/ 109963 w 1153"/>
              <a:gd name="T39" fmla="*/ 87602 h 1233"/>
              <a:gd name="T40" fmla="*/ 74387 w 1153"/>
              <a:gd name="T41" fmla="*/ 12978 h 1233"/>
              <a:gd name="T42" fmla="*/ 74387 w 1153"/>
              <a:gd name="T43" fmla="*/ 9734 h 1233"/>
              <a:gd name="T44" fmla="*/ 74387 w 1153"/>
              <a:gd name="T45" fmla="*/ 6850 h 1233"/>
              <a:gd name="T46" fmla="*/ 71152 w 1153"/>
              <a:gd name="T47" fmla="*/ 6850 h 1233"/>
              <a:gd name="T48" fmla="*/ 67918 w 1153"/>
              <a:gd name="T49" fmla="*/ 3605 h 1233"/>
              <a:gd name="T50" fmla="*/ 67918 w 1153"/>
              <a:gd name="T51" fmla="*/ 0 h 1233"/>
              <a:gd name="T52" fmla="*/ 64684 w 1153"/>
              <a:gd name="T53" fmla="*/ 0 h 1233"/>
              <a:gd name="T54" fmla="*/ 61450 w 1153"/>
              <a:gd name="T55" fmla="*/ 0 h 1233"/>
              <a:gd name="T56" fmla="*/ 0 w 1153"/>
              <a:gd name="T57" fmla="*/ 16583 h 1233"/>
              <a:gd name="T58" fmla="*/ 77621 w 1153"/>
              <a:gd name="T59" fmla="*/ 262446 h 1233"/>
              <a:gd name="T60" fmla="*/ 77621 w 1153"/>
              <a:gd name="T61" fmla="*/ 262446 h 1233"/>
              <a:gd name="T62" fmla="*/ 74387 w 1153"/>
              <a:gd name="T63" fmla="*/ 262446 h 1233"/>
              <a:gd name="T64" fmla="*/ 71152 w 1153"/>
              <a:gd name="T65" fmla="*/ 262446 h 1233"/>
              <a:gd name="T66" fmla="*/ 67918 w 1153"/>
              <a:gd name="T67" fmla="*/ 265691 h 1233"/>
              <a:gd name="T68" fmla="*/ 67918 w 1153"/>
              <a:gd name="T69" fmla="*/ 265691 h 1233"/>
              <a:gd name="T70" fmla="*/ 25874 w 1153"/>
              <a:gd name="T71" fmla="*/ 330581 h 1233"/>
              <a:gd name="T72" fmla="*/ 25874 w 1153"/>
              <a:gd name="T73" fmla="*/ 333826 h 1233"/>
              <a:gd name="T74" fmla="*/ 25874 w 1153"/>
              <a:gd name="T75" fmla="*/ 337070 h 1233"/>
              <a:gd name="T76" fmla="*/ 22639 w 1153"/>
              <a:gd name="T77" fmla="*/ 337070 h 1233"/>
              <a:gd name="T78" fmla="*/ 25874 w 1153"/>
              <a:gd name="T79" fmla="*/ 340315 h 1233"/>
              <a:gd name="T80" fmla="*/ 25874 w 1153"/>
              <a:gd name="T81" fmla="*/ 343559 h 1233"/>
              <a:gd name="T82" fmla="*/ 25874 w 1153"/>
              <a:gd name="T83" fmla="*/ 346804 h 1233"/>
              <a:gd name="T84" fmla="*/ 29108 w 1153"/>
              <a:gd name="T85" fmla="*/ 350048 h 1233"/>
              <a:gd name="T86" fmla="*/ 32342 w 1153"/>
              <a:gd name="T87" fmla="*/ 350048 h 1233"/>
              <a:gd name="T88" fmla="*/ 32342 w 1153"/>
              <a:gd name="T89" fmla="*/ 353293 h 1233"/>
              <a:gd name="T90" fmla="*/ 35576 w 1153"/>
              <a:gd name="T91" fmla="*/ 353293 h 1233"/>
              <a:gd name="T92" fmla="*/ 38810 w 1153"/>
              <a:gd name="T93" fmla="*/ 353293 h 1233"/>
              <a:gd name="T94" fmla="*/ 155242 w 1153"/>
              <a:gd name="T95" fmla="*/ 444139 h 1233"/>
              <a:gd name="T96" fmla="*/ 278141 w 1153"/>
              <a:gd name="T97" fmla="*/ 382494 h 1233"/>
              <a:gd name="T98" fmla="*/ 397807 w 1153"/>
              <a:gd name="T99" fmla="*/ 353293 h 1233"/>
              <a:gd name="T100" fmla="*/ 184349 w 1153"/>
              <a:gd name="T101" fmla="*/ 382494 h 1233"/>
              <a:gd name="T102" fmla="*/ 184349 w 1153"/>
              <a:gd name="T103" fmla="*/ 382494 h 1233"/>
              <a:gd name="T104" fmla="*/ 307249 w 1153"/>
              <a:gd name="T105" fmla="*/ 382494 h 12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153" h="1233">
                <a:moveTo>
                  <a:pt x="1107" y="899"/>
                </a:moveTo>
                <a:lnTo>
                  <a:pt x="1107" y="899"/>
                </a:lnTo>
                <a:cubicBezTo>
                  <a:pt x="189" y="899"/>
                  <a:pt x="189" y="899"/>
                  <a:pt x="189" y="899"/>
                </a:cubicBezTo>
                <a:cubicBezTo>
                  <a:pt x="243" y="809"/>
                  <a:pt x="243" y="809"/>
                  <a:pt x="243" y="809"/>
                </a:cubicBezTo>
                <a:cubicBezTo>
                  <a:pt x="306" y="809"/>
                  <a:pt x="306" y="809"/>
                  <a:pt x="306" y="809"/>
                </a:cubicBezTo>
                <a:cubicBezTo>
                  <a:pt x="954" y="809"/>
                  <a:pt x="954" y="809"/>
                  <a:pt x="954" y="809"/>
                </a:cubicBezTo>
                <a:cubicBezTo>
                  <a:pt x="963" y="809"/>
                  <a:pt x="963" y="809"/>
                  <a:pt x="963" y="809"/>
                </a:cubicBezTo>
                <a:cubicBezTo>
                  <a:pt x="963" y="809"/>
                  <a:pt x="963" y="809"/>
                  <a:pt x="972" y="809"/>
                </a:cubicBezTo>
                <a:lnTo>
                  <a:pt x="981" y="800"/>
                </a:lnTo>
                <a:lnTo>
                  <a:pt x="990" y="800"/>
                </a:lnTo>
                <a:cubicBezTo>
                  <a:pt x="990" y="791"/>
                  <a:pt x="990" y="791"/>
                  <a:pt x="990" y="791"/>
                </a:cubicBezTo>
                <a:lnTo>
                  <a:pt x="999" y="791"/>
                </a:lnTo>
                <a:cubicBezTo>
                  <a:pt x="999" y="791"/>
                  <a:pt x="999" y="791"/>
                  <a:pt x="999" y="782"/>
                </a:cubicBezTo>
                <a:cubicBezTo>
                  <a:pt x="999" y="782"/>
                  <a:pt x="999" y="782"/>
                  <a:pt x="999" y="773"/>
                </a:cubicBezTo>
                <a:cubicBezTo>
                  <a:pt x="1125" y="217"/>
                  <a:pt x="1125" y="217"/>
                  <a:pt x="1125" y="217"/>
                </a:cubicBezTo>
                <a:cubicBezTo>
                  <a:pt x="1125" y="207"/>
                  <a:pt x="1125" y="207"/>
                  <a:pt x="1125" y="207"/>
                </a:cubicBezTo>
                <a:lnTo>
                  <a:pt x="1125" y="198"/>
                </a:lnTo>
                <a:cubicBezTo>
                  <a:pt x="1125" y="198"/>
                  <a:pt x="1125" y="198"/>
                  <a:pt x="1125" y="190"/>
                </a:cubicBezTo>
                <a:cubicBezTo>
                  <a:pt x="1125" y="190"/>
                  <a:pt x="1125" y="190"/>
                  <a:pt x="1125" y="181"/>
                </a:cubicBezTo>
                <a:cubicBezTo>
                  <a:pt x="1125" y="181"/>
                  <a:pt x="1125" y="181"/>
                  <a:pt x="1116" y="181"/>
                </a:cubicBezTo>
                <a:lnTo>
                  <a:pt x="1116" y="171"/>
                </a:lnTo>
                <a:lnTo>
                  <a:pt x="1107" y="171"/>
                </a:lnTo>
                <a:cubicBezTo>
                  <a:pt x="1107" y="162"/>
                  <a:pt x="1098" y="162"/>
                  <a:pt x="1098" y="162"/>
                </a:cubicBezTo>
                <a:cubicBezTo>
                  <a:pt x="1098" y="162"/>
                  <a:pt x="1098" y="162"/>
                  <a:pt x="1089" y="162"/>
                </a:cubicBezTo>
                <a:cubicBezTo>
                  <a:pt x="306" y="162"/>
                  <a:pt x="306" y="162"/>
                  <a:pt x="306" y="162"/>
                </a:cubicBezTo>
                <a:cubicBezTo>
                  <a:pt x="279" y="162"/>
                  <a:pt x="261" y="181"/>
                  <a:pt x="261" y="207"/>
                </a:cubicBezTo>
                <a:cubicBezTo>
                  <a:pt x="261" y="225"/>
                  <a:pt x="279" y="243"/>
                  <a:pt x="306" y="243"/>
                </a:cubicBezTo>
                <a:cubicBezTo>
                  <a:pt x="1035" y="243"/>
                  <a:pt x="1035" y="243"/>
                  <a:pt x="1035" y="243"/>
                </a:cubicBezTo>
                <a:cubicBezTo>
                  <a:pt x="927" y="728"/>
                  <a:pt x="927" y="728"/>
                  <a:pt x="927" y="728"/>
                </a:cubicBezTo>
                <a:cubicBezTo>
                  <a:pt x="342" y="728"/>
                  <a:pt x="342" y="728"/>
                  <a:pt x="342" y="728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7" y="36"/>
                  <a:pt x="207" y="36"/>
                  <a:pt x="207" y="27"/>
                </a:cubicBezTo>
                <a:cubicBezTo>
                  <a:pt x="207" y="27"/>
                  <a:pt x="207" y="27"/>
                  <a:pt x="207" y="19"/>
                </a:cubicBezTo>
                <a:lnTo>
                  <a:pt x="198" y="19"/>
                </a:lnTo>
                <a:lnTo>
                  <a:pt x="198" y="10"/>
                </a:lnTo>
                <a:cubicBezTo>
                  <a:pt x="198" y="10"/>
                  <a:pt x="198" y="10"/>
                  <a:pt x="189" y="10"/>
                </a:cubicBezTo>
                <a:lnTo>
                  <a:pt x="189" y="0"/>
                </a:lnTo>
                <a:lnTo>
                  <a:pt x="180" y="0"/>
                </a:lnTo>
                <a:cubicBezTo>
                  <a:pt x="171" y="0"/>
                  <a:pt x="171" y="0"/>
                  <a:pt x="17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3"/>
                  <a:pt x="18" y="82"/>
                  <a:pt x="45" y="82"/>
                </a:cubicBezTo>
                <a:cubicBezTo>
                  <a:pt x="135" y="82"/>
                  <a:pt x="135" y="82"/>
                  <a:pt x="135" y="82"/>
                </a:cubicBezTo>
                <a:cubicBezTo>
                  <a:pt x="252" y="728"/>
                  <a:pt x="252" y="728"/>
                  <a:pt x="252" y="728"/>
                </a:cubicBezTo>
                <a:cubicBezTo>
                  <a:pt x="216" y="728"/>
                  <a:pt x="216" y="728"/>
                  <a:pt x="216" y="728"/>
                </a:cubicBezTo>
                <a:lnTo>
                  <a:pt x="207" y="728"/>
                </a:lnTo>
                <a:cubicBezTo>
                  <a:pt x="198" y="728"/>
                  <a:pt x="198" y="728"/>
                  <a:pt x="198" y="728"/>
                </a:cubicBezTo>
                <a:cubicBezTo>
                  <a:pt x="198" y="728"/>
                  <a:pt x="198" y="737"/>
                  <a:pt x="189" y="737"/>
                </a:cubicBezTo>
                <a:cubicBezTo>
                  <a:pt x="189" y="746"/>
                  <a:pt x="180" y="746"/>
                  <a:pt x="180" y="746"/>
                </a:cubicBezTo>
                <a:cubicBezTo>
                  <a:pt x="72" y="917"/>
                  <a:pt x="72" y="917"/>
                  <a:pt x="72" y="917"/>
                </a:cubicBezTo>
                <a:lnTo>
                  <a:pt x="72" y="926"/>
                </a:lnTo>
                <a:cubicBezTo>
                  <a:pt x="72" y="935"/>
                  <a:pt x="72" y="935"/>
                  <a:pt x="72" y="935"/>
                </a:cubicBezTo>
                <a:cubicBezTo>
                  <a:pt x="63" y="935"/>
                  <a:pt x="63" y="935"/>
                  <a:pt x="63" y="935"/>
                </a:cubicBezTo>
                <a:cubicBezTo>
                  <a:pt x="63" y="944"/>
                  <a:pt x="63" y="944"/>
                  <a:pt x="63" y="944"/>
                </a:cubicBezTo>
                <a:cubicBezTo>
                  <a:pt x="72" y="944"/>
                  <a:pt x="72" y="944"/>
                  <a:pt x="72" y="944"/>
                </a:cubicBezTo>
                <a:cubicBezTo>
                  <a:pt x="72" y="944"/>
                  <a:pt x="72" y="944"/>
                  <a:pt x="72" y="953"/>
                </a:cubicBezTo>
                <a:lnTo>
                  <a:pt x="72" y="962"/>
                </a:lnTo>
                <a:cubicBezTo>
                  <a:pt x="81" y="962"/>
                  <a:pt x="81" y="962"/>
                  <a:pt x="81" y="962"/>
                </a:cubicBezTo>
                <a:cubicBezTo>
                  <a:pt x="81" y="962"/>
                  <a:pt x="81" y="962"/>
                  <a:pt x="81" y="971"/>
                </a:cubicBezTo>
                <a:lnTo>
                  <a:pt x="90" y="971"/>
                </a:lnTo>
                <a:cubicBezTo>
                  <a:pt x="90" y="980"/>
                  <a:pt x="90" y="980"/>
                  <a:pt x="90" y="980"/>
                </a:cubicBezTo>
                <a:cubicBezTo>
                  <a:pt x="99" y="980"/>
                  <a:pt x="99" y="980"/>
                  <a:pt x="99" y="980"/>
                </a:cubicBezTo>
                <a:lnTo>
                  <a:pt x="108" y="980"/>
                </a:lnTo>
                <a:cubicBezTo>
                  <a:pt x="288" y="980"/>
                  <a:pt x="288" y="980"/>
                  <a:pt x="288" y="980"/>
                </a:cubicBezTo>
                <a:cubicBezTo>
                  <a:pt x="270" y="1007"/>
                  <a:pt x="261" y="1034"/>
                  <a:pt x="261" y="1061"/>
                </a:cubicBezTo>
                <a:cubicBezTo>
                  <a:pt x="261" y="1160"/>
                  <a:pt x="342" y="1232"/>
                  <a:pt x="432" y="1232"/>
                </a:cubicBezTo>
                <a:cubicBezTo>
                  <a:pt x="522" y="1232"/>
                  <a:pt x="603" y="1160"/>
                  <a:pt x="603" y="1061"/>
                </a:cubicBezTo>
                <a:cubicBezTo>
                  <a:pt x="603" y="1034"/>
                  <a:pt x="594" y="1007"/>
                  <a:pt x="576" y="980"/>
                </a:cubicBezTo>
                <a:cubicBezTo>
                  <a:pt x="792" y="980"/>
                  <a:pt x="792" y="980"/>
                  <a:pt x="792" y="980"/>
                </a:cubicBezTo>
                <a:cubicBezTo>
                  <a:pt x="783" y="1007"/>
                  <a:pt x="774" y="1034"/>
                  <a:pt x="774" y="1061"/>
                </a:cubicBezTo>
                <a:cubicBezTo>
                  <a:pt x="774" y="1160"/>
                  <a:pt x="846" y="1232"/>
                  <a:pt x="936" y="1232"/>
                </a:cubicBezTo>
                <a:cubicBezTo>
                  <a:pt x="1035" y="1232"/>
                  <a:pt x="1107" y="1160"/>
                  <a:pt x="1107" y="1061"/>
                </a:cubicBezTo>
                <a:cubicBezTo>
                  <a:pt x="1107" y="1034"/>
                  <a:pt x="1098" y="1007"/>
                  <a:pt x="1080" y="980"/>
                </a:cubicBezTo>
                <a:cubicBezTo>
                  <a:pt x="1107" y="980"/>
                  <a:pt x="1107" y="980"/>
                  <a:pt x="1107" y="980"/>
                </a:cubicBezTo>
                <a:cubicBezTo>
                  <a:pt x="1125" y="980"/>
                  <a:pt x="1152" y="962"/>
                  <a:pt x="1152" y="935"/>
                </a:cubicBezTo>
                <a:cubicBezTo>
                  <a:pt x="1152" y="917"/>
                  <a:pt x="1125" y="899"/>
                  <a:pt x="1107" y="899"/>
                </a:cubicBezTo>
                <a:close/>
                <a:moveTo>
                  <a:pt x="513" y="1061"/>
                </a:moveTo>
                <a:lnTo>
                  <a:pt x="513" y="1061"/>
                </a:lnTo>
                <a:cubicBezTo>
                  <a:pt x="513" y="1106"/>
                  <a:pt x="477" y="1151"/>
                  <a:pt x="432" y="1151"/>
                </a:cubicBezTo>
                <a:cubicBezTo>
                  <a:pt x="387" y="1151"/>
                  <a:pt x="351" y="1106"/>
                  <a:pt x="351" y="1061"/>
                </a:cubicBezTo>
                <a:cubicBezTo>
                  <a:pt x="351" y="1016"/>
                  <a:pt x="387" y="980"/>
                  <a:pt x="432" y="980"/>
                </a:cubicBezTo>
                <a:cubicBezTo>
                  <a:pt x="477" y="980"/>
                  <a:pt x="513" y="1016"/>
                  <a:pt x="513" y="1061"/>
                </a:cubicBezTo>
                <a:close/>
                <a:moveTo>
                  <a:pt x="1026" y="1061"/>
                </a:moveTo>
                <a:lnTo>
                  <a:pt x="1026" y="1061"/>
                </a:lnTo>
                <a:cubicBezTo>
                  <a:pt x="1026" y="1106"/>
                  <a:pt x="981" y="1151"/>
                  <a:pt x="936" y="1151"/>
                </a:cubicBezTo>
                <a:cubicBezTo>
                  <a:pt x="891" y="1151"/>
                  <a:pt x="855" y="1106"/>
                  <a:pt x="855" y="1061"/>
                </a:cubicBezTo>
                <a:cubicBezTo>
                  <a:pt x="855" y="1016"/>
                  <a:pt x="891" y="980"/>
                  <a:pt x="936" y="980"/>
                </a:cubicBezTo>
                <a:cubicBezTo>
                  <a:pt x="981" y="980"/>
                  <a:pt x="1026" y="1016"/>
                  <a:pt x="1026" y="10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0">
            <a:extLst>
              <a:ext uri="{FF2B5EF4-FFF2-40B4-BE49-F238E27FC236}">
                <a16:creationId xmlns:a16="http://schemas.microsoft.com/office/drawing/2014/main" id="{115E35BD-B655-9848-B541-9A48366A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423" y="6514686"/>
            <a:ext cx="1526357" cy="1299029"/>
          </a:xfrm>
          <a:custGeom>
            <a:avLst/>
            <a:gdLst>
              <a:gd name="T0" fmla="*/ 495993 w 1450"/>
              <a:gd name="T1" fmla="*/ 65251 h 1233"/>
              <a:gd name="T2" fmla="*/ 495993 w 1450"/>
              <a:gd name="T3" fmla="*/ 65251 h 1233"/>
              <a:gd name="T4" fmla="*/ 382530 w 1450"/>
              <a:gd name="T5" fmla="*/ 65251 h 1233"/>
              <a:gd name="T6" fmla="*/ 382530 w 1450"/>
              <a:gd name="T7" fmla="*/ 61646 h 1233"/>
              <a:gd name="T8" fmla="*/ 382530 w 1450"/>
              <a:gd name="T9" fmla="*/ 19828 h 1233"/>
              <a:gd name="T10" fmla="*/ 359838 w 1450"/>
              <a:gd name="T11" fmla="*/ 0 h 1233"/>
              <a:gd name="T12" fmla="*/ 162089 w 1450"/>
              <a:gd name="T13" fmla="*/ 0 h 1233"/>
              <a:gd name="T14" fmla="*/ 139397 w 1450"/>
              <a:gd name="T15" fmla="*/ 19828 h 1233"/>
              <a:gd name="T16" fmla="*/ 139397 w 1450"/>
              <a:gd name="T17" fmla="*/ 61646 h 1233"/>
              <a:gd name="T18" fmla="*/ 139397 w 1450"/>
              <a:gd name="T19" fmla="*/ 65251 h 1233"/>
              <a:gd name="T20" fmla="*/ 29176 w 1450"/>
              <a:gd name="T21" fmla="*/ 65251 h 1233"/>
              <a:gd name="T22" fmla="*/ 0 w 1450"/>
              <a:gd name="T23" fmla="*/ 94091 h 1233"/>
              <a:gd name="T24" fmla="*/ 0 w 1450"/>
              <a:gd name="T25" fmla="*/ 418183 h 1233"/>
              <a:gd name="T26" fmla="*/ 25934 w 1450"/>
              <a:gd name="T27" fmla="*/ 444139 h 1233"/>
              <a:gd name="T28" fmla="*/ 495993 w 1450"/>
              <a:gd name="T29" fmla="*/ 444139 h 1233"/>
              <a:gd name="T30" fmla="*/ 521927 w 1450"/>
              <a:gd name="T31" fmla="*/ 418183 h 1233"/>
              <a:gd name="T32" fmla="*/ 521927 w 1450"/>
              <a:gd name="T33" fmla="*/ 91207 h 1233"/>
              <a:gd name="T34" fmla="*/ 495993 w 1450"/>
              <a:gd name="T35" fmla="*/ 65251 h 1233"/>
              <a:gd name="T36" fmla="*/ 175056 w 1450"/>
              <a:gd name="T37" fmla="*/ 61646 h 1233"/>
              <a:gd name="T38" fmla="*/ 175056 w 1450"/>
              <a:gd name="T39" fmla="*/ 61646 h 1233"/>
              <a:gd name="T40" fmla="*/ 175056 w 1450"/>
              <a:gd name="T41" fmla="*/ 32445 h 1233"/>
              <a:gd name="T42" fmla="*/ 346871 w 1450"/>
              <a:gd name="T43" fmla="*/ 32445 h 1233"/>
              <a:gd name="T44" fmla="*/ 346871 w 1450"/>
              <a:gd name="T45" fmla="*/ 61646 h 1233"/>
              <a:gd name="T46" fmla="*/ 350112 w 1450"/>
              <a:gd name="T47" fmla="*/ 65251 h 1233"/>
              <a:gd name="T48" fmla="*/ 262584 w 1450"/>
              <a:gd name="T49" fmla="*/ 65251 h 1233"/>
              <a:gd name="T50" fmla="*/ 171814 w 1450"/>
              <a:gd name="T51" fmla="*/ 65251 h 1233"/>
              <a:gd name="T52" fmla="*/ 175056 w 1450"/>
              <a:gd name="T53" fmla="*/ 61646 h 1233"/>
              <a:gd name="T54" fmla="*/ 262584 w 1450"/>
              <a:gd name="T55" fmla="*/ 97336 h 1233"/>
              <a:gd name="T56" fmla="*/ 262584 w 1450"/>
              <a:gd name="T57" fmla="*/ 97336 h 1233"/>
              <a:gd name="T58" fmla="*/ 486267 w 1450"/>
              <a:gd name="T59" fmla="*/ 97336 h 1233"/>
              <a:gd name="T60" fmla="*/ 486267 w 1450"/>
              <a:gd name="T61" fmla="*/ 236490 h 1233"/>
              <a:gd name="T62" fmla="*/ 427555 w 1450"/>
              <a:gd name="T63" fmla="*/ 236490 h 1233"/>
              <a:gd name="T64" fmla="*/ 427555 w 1450"/>
              <a:gd name="T65" fmla="*/ 226756 h 1233"/>
              <a:gd name="T66" fmla="*/ 411706 w 1450"/>
              <a:gd name="T67" fmla="*/ 210534 h 1233"/>
              <a:gd name="T68" fmla="*/ 395497 w 1450"/>
              <a:gd name="T69" fmla="*/ 226756 h 1233"/>
              <a:gd name="T70" fmla="*/ 395497 w 1450"/>
              <a:gd name="T71" fmla="*/ 236490 h 1233"/>
              <a:gd name="T72" fmla="*/ 126429 w 1450"/>
              <a:gd name="T73" fmla="*/ 236490 h 1233"/>
              <a:gd name="T74" fmla="*/ 126429 w 1450"/>
              <a:gd name="T75" fmla="*/ 226756 h 1233"/>
              <a:gd name="T76" fmla="*/ 110221 w 1450"/>
              <a:gd name="T77" fmla="*/ 210534 h 1233"/>
              <a:gd name="T78" fmla="*/ 94012 w 1450"/>
              <a:gd name="T79" fmla="*/ 226756 h 1233"/>
              <a:gd name="T80" fmla="*/ 94012 w 1450"/>
              <a:gd name="T81" fmla="*/ 236490 h 1233"/>
              <a:gd name="T82" fmla="*/ 35660 w 1450"/>
              <a:gd name="T83" fmla="*/ 236490 h 1233"/>
              <a:gd name="T84" fmla="*/ 35660 w 1450"/>
              <a:gd name="T85" fmla="*/ 100580 h 1233"/>
              <a:gd name="T86" fmla="*/ 262584 w 1450"/>
              <a:gd name="T87" fmla="*/ 97336 h 1233"/>
              <a:gd name="T88" fmla="*/ 35660 w 1450"/>
              <a:gd name="T89" fmla="*/ 411694 h 1233"/>
              <a:gd name="T90" fmla="*/ 35660 w 1450"/>
              <a:gd name="T91" fmla="*/ 411694 h 1233"/>
              <a:gd name="T92" fmla="*/ 35660 w 1450"/>
              <a:gd name="T93" fmla="*/ 272180 h 1233"/>
              <a:gd name="T94" fmla="*/ 94012 w 1450"/>
              <a:gd name="T95" fmla="*/ 272180 h 1233"/>
              <a:gd name="T96" fmla="*/ 94012 w 1450"/>
              <a:gd name="T97" fmla="*/ 301380 h 1233"/>
              <a:gd name="T98" fmla="*/ 110221 w 1450"/>
              <a:gd name="T99" fmla="*/ 317603 h 1233"/>
              <a:gd name="T100" fmla="*/ 126429 w 1450"/>
              <a:gd name="T101" fmla="*/ 301380 h 1233"/>
              <a:gd name="T102" fmla="*/ 126429 w 1450"/>
              <a:gd name="T103" fmla="*/ 272180 h 1233"/>
              <a:gd name="T104" fmla="*/ 395497 w 1450"/>
              <a:gd name="T105" fmla="*/ 272180 h 1233"/>
              <a:gd name="T106" fmla="*/ 395497 w 1450"/>
              <a:gd name="T107" fmla="*/ 301380 h 1233"/>
              <a:gd name="T108" fmla="*/ 411706 w 1450"/>
              <a:gd name="T109" fmla="*/ 317603 h 1233"/>
              <a:gd name="T110" fmla="*/ 427555 w 1450"/>
              <a:gd name="T111" fmla="*/ 301380 h 1233"/>
              <a:gd name="T112" fmla="*/ 427555 w 1450"/>
              <a:gd name="T113" fmla="*/ 272180 h 1233"/>
              <a:gd name="T114" fmla="*/ 486267 w 1450"/>
              <a:gd name="T115" fmla="*/ 272180 h 1233"/>
              <a:gd name="T116" fmla="*/ 486267 w 1450"/>
              <a:gd name="T117" fmla="*/ 411694 h 1233"/>
              <a:gd name="T118" fmla="*/ 35660 w 1450"/>
              <a:gd name="T119" fmla="*/ 411694 h 123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450" h="1233">
                <a:moveTo>
                  <a:pt x="1377" y="181"/>
                </a:moveTo>
                <a:lnTo>
                  <a:pt x="1377" y="181"/>
                </a:lnTo>
                <a:cubicBezTo>
                  <a:pt x="1062" y="181"/>
                  <a:pt x="1062" y="181"/>
                  <a:pt x="1062" y="181"/>
                </a:cubicBezTo>
                <a:lnTo>
                  <a:pt x="1062" y="171"/>
                </a:lnTo>
                <a:cubicBezTo>
                  <a:pt x="1062" y="55"/>
                  <a:pt x="1062" y="55"/>
                  <a:pt x="1062" y="55"/>
                </a:cubicBezTo>
                <a:cubicBezTo>
                  <a:pt x="1062" y="19"/>
                  <a:pt x="1035" y="0"/>
                  <a:pt x="99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23" y="0"/>
                  <a:pt x="387" y="19"/>
                  <a:pt x="387" y="55"/>
                </a:cubicBezTo>
                <a:cubicBezTo>
                  <a:pt x="387" y="171"/>
                  <a:pt x="387" y="171"/>
                  <a:pt x="387" y="171"/>
                </a:cubicBezTo>
                <a:lnTo>
                  <a:pt x="387" y="181"/>
                </a:lnTo>
                <a:cubicBezTo>
                  <a:pt x="81" y="181"/>
                  <a:pt x="81" y="181"/>
                  <a:pt x="81" y="181"/>
                </a:cubicBezTo>
                <a:cubicBezTo>
                  <a:pt x="36" y="181"/>
                  <a:pt x="0" y="217"/>
                  <a:pt x="0" y="261"/>
                </a:cubicBezTo>
                <a:cubicBezTo>
                  <a:pt x="0" y="1160"/>
                  <a:pt x="0" y="1160"/>
                  <a:pt x="0" y="1160"/>
                </a:cubicBezTo>
                <a:cubicBezTo>
                  <a:pt x="0" y="1196"/>
                  <a:pt x="36" y="1232"/>
                  <a:pt x="72" y="1232"/>
                </a:cubicBezTo>
                <a:cubicBezTo>
                  <a:pt x="1377" y="1232"/>
                  <a:pt x="1377" y="1232"/>
                  <a:pt x="1377" y="1232"/>
                </a:cubicBezTo>
                <a:cubicBezTo>
                  <a:pt x="1413" y="1232"/>
                  <a:pt x="1449" y="1196"/>
                  <a:pt x="1449" y="1160"/>
                </a:cubicBezTo>
                <a:cubicBezTo>
                  <a:pt x="1449" y="253"/>
                  <a:pt x="1449" y="253"/>
                  <a:pt x="1449" y="253"/>
                </a:cubicBezTo>
                <a:cubicBezTo>
                  <a:pt x="1449" y="217"/>
                  <a:pt x="1413" y="181"/>
                  <a:pt x="1377" y="181"/>
                </a:cubicBezTo>
                <a:close/>
                <a:moveTo>
                  <a:pt x="486" y="171"/>
                </a:moveTo>
                <a:lnTo>
                  <a:pt x="486" y="171"/>
                </a:lnTo>
                <a:cubicBezTo>
                  <a:pt x="486" y="90"/>
                  <a:pt x="486" y="90"/>
                  <a:pt x="486" y="90"/>
                </a:cubicBezTo>
                <a:cubicBezTo>
                  <a:pt x="963" y="90"/>
                  <a:pt x="963" y="90"/>
                  <a:pt x="963" y="90"/>
                </a:cubicBezTo>
                <a:cubicBezTo>
                  <a:pt x="963" y="171"/>
                  <a:pt x="963" y="171"/>
                  <a:pt x="963" y="171"/>
                </a:cubicBezTo>
                <a:lnTo>
                  <a:pt x="972" y="181"/>
                </a:lnTo>
                <a:cubicBezTo>
                  <a:pt x="729" y="181"/>
                  <a:pt x="729" y="181"/>
                  <a:pt x="729" y="181"/>
                </a:cubicBezTo>
                <a:cubicBezTo>
                  <a:pt x="477" y="181"/>
                  <a:pt x="477" y="181"/>
                  <a:pt x="477" y="181"/>
                </a:cubicBezTo>
                <a:cubicBezTo>
                  <a:pt x="486" y="181"/>
                  <a:pt x="486" y="171"/>
                  <a:pt x="486" y="171"/>
                </a:cubicBezTo>
                <a:close/>
                <a:moveTo>
                  <a:pt x="729" y="270"/>
                </a:moveTo>
                <a:lnTo>
                  <a:pt x="729" y="270"/>
                </a:lnTo>
                <a:cubicBezTo>
                  <a:pt x="1350" y="270"/>
                  <a:pt x="1350" y="270"/>
                  <a:pt x="1350" y="270"/>
                </a:cubicBezTo>
                <a:cubicBezTo>
                  <a:pt x="1350" y="656"/>
                  <a:pt x="1350" y="656"/>
                  <a:pt x="1350" y="656"/>
                </a:cubicBezTo>
                <a:cubicBezTo>
                  <a:pt x="1187" y="656"/>
                  <a:pt x="1187" y="656"/>
                  <a:pt x="1187" y="656"/>
                </a:cubicBezTo>
                <a:cubicBezTo>
                  <a:pt x="1187" y="629"/>
                  <a:pt x="1187" y="629"/>
                  <a:pt x="1187" y="629"/>
                </a:cubicBezTo>
                <a:cubicBezTo>
                  <a:pt x="1187" y="602"/>
                  <a:pt x="1170" y="584"/>
                  <a:pt x="1143" y="584"/>
                </a:cubicBezTo>
                <a:cubicBezTo>
                  <a:pt x="1116" y="584"/>
                  <a:pt x="1098" y="602"/>
                  <a:pt x="1098" y="629"/>
                </a:cubicBezTo>
                <a:cubicBezTo>
                  <a:pt x="1098" y="656"/>
                  <a:pt x="1098" y="656"/>
                  <a:pt x="1098" y="656"/>
                </a:cubicBezTo>
                <a:cubicBezTo>
                  <a:pt x="351" y="656"/>
                  <a:pt x="351" y="656"/>
                  <a:pt x="351" y="656"/>
                </a:cubicBezTo>
                <a:cubicBezTo>
                  <a:pt x="351" y="629"/>
                  <a:pt x="351" y="629"/>
                  <a:pt x="351" y="629"/>
                </a:cubicBezTo>
                <a:cubicBezTo>
                  <a:pt x="351" y="602"/>
                  <a:pt x="333" y="584"/>
                  <a:pt x="306" y="584"/>
                </a:cubicBezTo>
                <a:cubicBezTo>
                  <a:pt x="279" y="584"/>
                  <a:pt x="261" y="602"/>
                  <a:pt x="261" y="629"/>
                </a:cubicBezTo>
                <a:cubicBezTo>
                  <a:pt x="261" y="656"/>
                  <a:pt x="261" y="656"/>
                  <a:pt x="261" y="656"/>
                </a:cubicBezTo>
                <a:cubicBezTo>
                  <a:pt x="99" y="656"/>
                  <a:pt x="99" y="656"/>
                  <a:pt x="99" y="656"/>
                </a:cubicBezTo>
                <a:cubicBezTo>
                  <a:pt x="99" y="279"/>
                  <a:pt x="99" y="279"/>
                  <a:pt x="99" y="279"/>
                </a:cubicBezTo>
                <a:lnTo>
                  <a:pt x="729" y="270"/>
                </a:lnTo>
                <a:close/>
                <a:moveTo>
                  <a:pt x="99" y="1142"/>
                </a:moveTo>
                <a:lnTo>
                  <a:pt x="99" y="1142"/>
                </a:lnTo>
                <a:cubicBezTo>
                  <a:pt x="99" y="755"/>
                  <a:pt x="99" y="755"/>
                  <a:pt x="99" y="755"/>
                </a:cubicBezTo>
                <a:cubicBezTo>
                  <a:pt x="261" y="755"/>
                  <a:pt x="261" y="755"/>
                  <a:pt x="261" y="755"/>
                </a:cubicBezTo>
                <a:cubicBezTo>
                  <a:pt x="261" y="836"/>
                  <a:pt x="261" y="836"/>
                  <a:pt x="261" y="836"/>
                </a:cubicBezTo>
                <a:cubicBezTo>
                  <a:pt x="261" y="863"/>
                  <a:pt x="279" y="881"/>
                  <a:pt x="306" y="881"/>
                </a:cubicBezTo>
                <a:cubicBezTo>
                  <a:pt x="333" y="881"/>
                  <a:pt x="351" y="863"/>
                  <a:pt x="351" y="836"/>
                </a:cubicBezTo>
                <a:cubicBezTo>
                  <a:pt x="351" y="755"/>
                  <a:pt x="351" y="755"/>
                  <a:pt x="351" y="755"/>
                </a:cubicBezTo>
                <a:cubicBezTo>
                  <a:pt x="1098" y="755"/>
                  <a:pt x="1098" y="755"/>
                  <a:pt x="1098" y="755"/>
                </a:cubicBezTo>
                <a:cubicBezTo>
                  <a:pt x="1098" y="836"/>
                  <a:pt x="1098" y="836"/>
                  <a:pt x="1098" y="836"/>
                </a:cubicBezTo>
                <a:cubicBezTo>
                  <a:pt x="1098" y="863"/>
                  <a:pt x="1116" y="881"/>
                  <a:pt x="1143" y="881"/>
                </a:cubicBezTo>
                <a:cubicBezTo>
                  <a:pt x="1170" y="881"/>
                  <a:pt x="1187" y="863"/>
                  <a:pt x="1187" y="836"/>
                </a:cubicBezTo>
                <a:cubicBezTo>
                  <a:pt x="1187" y="755"/>
                  <a:pt x="1187" y="755"/>
                  <a:pt x="1187" y="755"/>
                </a:cubicBezTo>
                <a:cubicBezTo>
                  <a:pt x="1350" y="755"/>
                  <a:pt x="1350" y="755"/>
                  <a:pt x="1350" y="755"/>
                </a:cubicBezTo>
                <a:cubicBezTo>
                  <a:pt x="1350" y="1142"/>
                  <a:pt x="1350" y="1142"/>
                  <a:pt x="1350" y="1142"/>
                </a:cubicBezTo>
                <a:lnTo>
                  <a:pt x="99" y="11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9FA9D-E644-AC4F-9E5D-55FD26821694}"/>
              </a:ext>
            </a:extLst>
          </p:cNvPr>
          <p:cNvGrpSpPr/>
          <p:nvPr/>
        </p:nvGrpSpPr>
        <p:grpSpPr>
          <a:xfrm>
            <a:off x="4515281" y="8905601"/>
            <a:ext cx="904676" cy="1250030"/>
            <a:chOff x="4408572" y="8945725"/>
            <a:chExt cx="1118094" cy="1544918"/>
          </a:xfrm>
        </p:grpSpPr>
        <p:sp>
          <p:nvSpPr>
            <p:cNvPr id="494" name="Freeform 421">
              <a:extLst>
                <a:ext uri="{FF2B5EF4-FFF2-40B4-BE49-F238E27FC236}">
                  <a16:creationId xmlns:a16="http://schemas.microsoft.com/office/drawing/2014/main" id="{90158F88-D4DC-6B40-B01C-2F49CA826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572" y="8945725"/>
              <a:ext cx="1118094" cy="1544918"/>
            </a:xfrm>
            <a:custGeom>
              <a:avLst/>
              <a:gdLst>
                <a:gd name="T0" fmla="*/ 366032 w 1063"/>
                <a:gd name="T1" fmla="*/ 528278 h 1467"/>
                <a:gd name="T2" fmla="*/ 366032 w 1063"/>
                <a:gd name="T3" fmla="*/ 528278 h 1467"/>
                <a:gd name="T4" fmla="*/ 16196 w 1063"/>
                <a:gd name="T5" fmla="*/ 528278 h 1467"/>
                <a:gd name="T6" fmla="*/ 0 w 1063"/>
                <a:gd name="T7" fmla="*/ 512062 h 1467"/>
                <a:gd name="T8" fmla="*/ 0 w 1063"/>
                <a:gd name="T9" fmla="*/ 16216 h 1467"/>
                <a:gd name="T10" fmla="*/ 16196 w 1063"/>
                <a:gd name="T11" fmla="*/ 0 h 1467"/>
                <a:gd name="T12" fmla="*/ 366032 w 1063"/>
                <a:gd name="T13" fmla="*/ 0 h 1467"/>
                <a:gd name="T14" fmla="*/ 382228 w 1063"/>
                <a:gd name="T15" fmla="*/ 16216 h 1467"/>
                <a:gd name="T16" fmla="*/ 382228 w 1063"/>
                <a:gd name="T17" fmla="*/ 512062 h 1467"/>
                <a:gd name="T18" fmla="*/ 366032 w 1063"/>
                <a:gd name="T19" fmla="*/ 528278 h 1467"/>
                <a:gd name="T20" fmla="*/ 23034 w 1063"/>
                <a:gd name="T21" fmla="*/ 505575 h 1467"/>
                <a:gd name="T22" fmla="*/ 23034 w 1063"/>
                <a:gd name="T23" fmla="*/ 505575 h 1467"/>
                <a:gd name="T24" fmla="*/ 362793 w 1063"/>
                <a:gd name="T25" fmla="*/ 505575 h 1467"/>
                <a:gd name="T26" fmla="*/ 362793 w 1063"/>
                <a:gd name="T27" fmla="*/ 19459 h 1467"/>
                <a:gd name="T28" fmla="*/ 23034 w 1063"/>
                <a:gd name="T29" fmla="*/ 19459 h 1467"/>
                <a:gd name="T30" fmla="*/ 23034 w 1063"/>
                <a:gd name="T31" fmla="*/ 505575 h 14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63" h="1467">
                  <a:moveTo>
                    <a:pt x="1017" y="1466"/>
                  </a:moveTo>
                  <a:lnTo>
                    <a:pt x="1017" y="1466"/>
                  </a:lnTo>
                  <a:cubicBezTo>
                    <a:pt x="45" y="1466"/>
                    <a:pt x="45" y="1466"/>
                    <a:pt x="45" y="1466"/>
                  </a:cubicBezTo>
                  <a:cubicBezTo>
                    <a:pt x="28" y="1466"/>
                    <a:pt x="0" y="1439"/>
                    <a:pt x="0" y="142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8" y="0"/>
                    <a:pt x="45" y="0"/>
                  </a:cubicBezTo>
                  <a:cubicBezTo>
                    <a:pt x="1017" y="0"/>
                    <a:pt x="1017" y="0"/>
                    <a:pt x="1017" y="0"/>
                  </a:cubicBezTo>
                  <a:cubicBezTo>
                    <a:pt x="1044" y="0"/>
                    <a:pt x="1062" y="18"/>
                    <a:pt x="1062" y="45"/>
                  </a:cubicBezTo>
                  <a:cubicBezTo>
                    <a:pt x="1062" y="1421"/>
                    <a:pt x="1062" y="1421"/>
                    <a:pt x="1062" y="1421"/>
                  </a:cubicBezTo>
                  <a:cubicBezTo>
                    <a:pt x="1062" y="1439"/>
                    <a:pt x="1044" y="1466"/>
                    <a:pt x="1017" y="1466"/>
                  </a:cubicBezTo>
                  <a:close/>
                  <a:moveTo>
                    <a:pt x="64" y="1403"/>
                  </a:moveTo>
                  <a:lnTo>
                    <a:pt x="64" y="1403"/>
                  </a:lnTo>
                  <a:cubicBezTo>
                    <a:pt x="1008" y="1403"/>
                    <a:pt x="1008" y="1403"/>
                    <a:pt x="1008" y="1403"/>
                  </a:cubicBezTo>
                  <a:cubicBezTo>
                    <a:pt x="1008" y="54"/>
                    <a:pt x="1008" y="54"/>
                    <a:pt x="1008" y="54"/>
                  </a:cubicBezTo>
                  <a:cubicBezTo>
                    <a:pt x="64" y="54"/>
                    <a:pt x="64" y="54"/>
                    <a:pt x="64" y="54"/>
                  </a:cubicBezTo>
                  <a:lnTo>
                    <a:pt x="64" y="14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22">
              <a:extLst>
                <a:ext uri="{FF2B5EF4-FFF2-40B4-BE49-F238E27FC236}">
                  <a16:creationId xmlns:a16="http://schemas.microsoft.com/office/drawing/2014/main" id="{DC7DFEC3-C703-E54E-A70D-BA1FFBE1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0563" y="10235475"/>
              <a:ext cx="69589" cy="55673"/>
            </a:xfrm>
            <a:custGeom>
              <a:avLst/>
              <a:gdLst>
                <a:gd name="T0" fmla="*/ 13394 w 64"/>
                <a:gd name="T1" fmla="*/ 18704 h 55"/>
                <a:gd name="T2" fmla="*/ 13394 w 64"/>
                <a:gd name="T3" fmla="*/ 18704 h 55"/>
                <a:gd name="T4" fmla="*/ 13394 w 64"/>
                <a:gd name="T5" fmla="*/ 18704 h 55"/>
                <a:gd name="T6" fmla="*/ 0 w 64"/>
                <a:gd name="T7" fmla="*/ 9352 h 55"/>
                <a:gd name="T8" fmla="*/ 13394 w 64"/>
                <a:gd name="T9" fmla="*/ 0 h 55"/>
                <a:gd name="T10" fmla="*/ 13394 w 64"/>
                <a:gd name="T11" fmla="*/ 0 h 55"/>
                <a:gd name="T12" fmla="*/ 23440 w 64"/>
                <a:gd name="T13" fmla="*/ 9352 h 55"/>
                <a:gd name="T14" fmla="*/ 13394 w 64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55">
                  <a:moveTo>
                    <a:pt x="36" y="54"/>
                  </a:moveTo>
                  <a:lnTo>
                    <a:pt x="36" y="54"/>
                  </a:ln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54" y="0"/>
                    <a:pt x="63" y="9"/>
                    <a:pt x="63" y="27"/>
                  </a:cubicBezTo>
                  <a:cubicBezTo>
                    <a:pt x="63" y="45"/>
                    <a:pt x="54" y="54"/>
                    <a:pt x="3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23">
              <a:extLst>
                <a:ext uri="{FF2B5EF4-FFF2-40B4-BE49-F238E27FC236}">
                  <a16:creationId xmlns:a16="http://schemas.microsoft.com/office/drawing/2014/main" id="{618E9AFE-2A32-4F40-B2AD-CBBC9596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072" y="10235475"/>
              <a:ext cx="55673" cy="55673"/>
            </a:xfrm>
            <a:custGeom>
              <a:avLst/>
              <a:gdLst>
                <a:gd name="T0" fmla="*/ 9352 w 55"/>
                <a:gd name="T1" fmla="*/ 18704 h 55"/>
                <a:gd name="T2" fmla="*/ 9352 w 55"/>
                <a:gd name="T3" fmla="*/ 18704 h 55"/>
                <a:gd name="T4" fmla="*/ 9352 w 55"/>
                <a:gd name="T5" fmla="*/ 18704 h 55"/>
                <a:gd name="T6" fmla="*/ 0 w 55"/>
                <a:gd name="T7" fmla="*/ 9352 h 55"/>
                <a:gd name="T8" fmla="*/ 9352 w 55"/>
                <a:gd name="T9" fmla="*/ 0 h 55"/>
                <a:gd name="T10" fmla="*/ 9352 w 55"/>
                <a:gd name="T11" fmla="*/ 0 h 55"/>
                <a:gd name="T12" fmla="*/ 18704 w 55"/>
                <a:gd name="T13" fmla="*/ 9352 h 55"/>
                <a:gd name="T14" fmla="*/ 9352 w 55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" h="55">
                  <a:moveTo>
                    <a:pt x="27" y="54"/>
                  </a:moveTo>
                  <a:lnTo>
                    <a:pt x="27" y="54"/>
                  </a:ln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45" y="0"/>
                    <a:pt x="54" y="9"/>
                    <a:pt x="54" y="27"/>
                  </a:cubicBezTo>
                  <a:cubicBezTo>
                    <a:pt x="54" y="45"/>
                    <a:pt x="45" y="54"/>
                    <a:pt x="27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24">
              <a:extLst>
                <a:ext uri="{FF2B5EF4-FFF2-40B4-BE49-F238E27FC236}">
                  <a16:creationId xmlns:a16="http://schemas.microsoft.com/office/drawing/2014/main" id="{8A7D5DA7-4EE6-8444-8A48-2227D090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940" y="10235475"/>
              <a:ext cx="69592" cy="55673"/>
            </a:xfrm>
            <a:custGeom>
              <a:avLst/>
              <a:gdLst>
                <a:gd name="T0" fmla="*/ 13395 w 64"/>
                <a:gd name="T1" fmla="*/ 18704 h 55"/>
                <a:gd name="T2" fmla="*/ 13395 w 64"/>
                <a:gd name="T3" fmla="*/ 18704 h 55"/>
                <a:gd name="T4" fmla="*/ 10046 w 64"/>
                <a:gd name="T5" fmla="*/ 18704 h 55"/>
                <a:gd name="T6" fmla="*/ 0 w 64"/>
                <a:gd name="T7" fmla="*/ 9352 h 55"/>
                <a:gd name="T8" fmla="*/ 10046 w 64"/>
                <a:gd name="T9" fmla="*/ 0 h 55"/>
                <a:gd name="T10" fmla="*/ 13395 w 64"/>
                <a:gd name="T11" fmla="*/ 0 h 55"/>
                <a:gd name="T12" fmla="*/ 23441 w 64"/>
                <a:gd name="T13" fmla="*/ 9352 h 55"/>
                <a:gd name="T14" fmla="*/ 13395 w 64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55">
                  <a:moveTo>
                    <a:pt x="36" y="54"/>
                  </a:moveTo>
                  <a:lnTo>
                    <a:pt x="36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5" y="0"/>
                    <a:pt x="63" y="9"/>
                    <a:pt x="63" y="27"/>
                  </a:cubicBezTo>
                  <a:cubicBezTo>
                    <a:pt x="63" y="45"/>
                    <a:pt x="45" y="54"/>
                    <a:pt x="36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425">
              <a:extLst>
                <a:ext uri="{FF2B5EF4-FFF2-40B4-BE49-F238E27FC236}">
                  <a16:creationId xmlns:a16="http://schemas.microsoft.com/office/drawing/2014/main" id="{0A89D914-10E9-F641-AB25-F5AFEB6D8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903" y="9126663"/>
              <a:ext cx="361872" cy="88147"/>
            </a:xfrm>
            <a:custGeom>
              <a:avLst/>
              <a:gdLst>
                <a:gd name="T0" fmla="*/ 38989 w 343"/>
                <a:gd name="T1" fmla="*/ 29794 h 82"/>
                <a:gd name="T2" fmla="*/ 38989 w 343"/>
                <a:gd name="T3" fmla="*/ 29794 h 82"/>
                <a:gd name="T4" fmla="*/ 32491 w 343"/>
                <a:gd name="T5" fmla="*/ 26484 h 82"/>
                <a:gd name="T6" fmla="*/ 22743 w 343"/>
                <a:gd name="T7" fmla="*/ 16552 h 82"/>
                <a:gd name="T8" fmla="*/ 12996 w 343"/>
                <a:gd name="T9" fmla="*/ 26484 h 82"/>
                <a:gd name="T10" fmla="*/ 3249 w 343"/>
                <a:gd name="T11" fmla="*/ 26484 h 82"/>
                <a:gd name="T12" fmla="*/ 3249 w 343"/>
                <a:gd name="T13" fmla="*/ 16552 h 82"/>
                <a:gd name="T14" fmla="*/ 16245 w 343"/>
                <a:gd name="T15" fmla="*/ 3310 h 82"/>
                <a:gd name="T16" fmla="*/ 25992 w 343"/>
                <a:gd name="T17" fmla="*/ 3310 h 82"/>
                <a:gd name="T18" fmla="*/ 38989 w 343"/>
                <a:gd name="T19" fmla="*/ 13242 h 82"/>
                <a:gd name="T20" fmla="*/ 48736 w 343"/>
                <a:gd name="T21" fmla="*/ 3310 h 82"/>
                <a:gd name="T22" fmla="*/ 58483 w 343"/>
                <a:gd name="T23" fmla="*/ 3310 h 82"/>
                <a:gd name="T24" fmla="*/ 68230 w 343"/>
                <a:gd name="T25" fmla="*/ 13242 h 82"/>
                <a:gd name="T26" fmla="*/ 77977 w 343"/>
                <a:gd name="T27" fmla="*/ 3310 h 82"/>
                <a:gd name="T28" fmla="*/ 87724 w 343"/>
                <a:gd name="T29" fmla="*/ 3310 h 82"/>
                <a:gd name="T30" fmla="*/ 100721 w 343"/>
                <a:gd name="T31" fmla="*/ 13242 h 82"/>
                <a:gd name="T32" fmla="*/ 110468 w 343"/>
                <a:gd name="T33" fmla="*/ 3310 h 82"/>
                <a:gd name="T34" fmla="*/ 120215 w 343"/>
                <a:gd name="T35" fmla="*/ 3310 h 82"/>
                <a:gd name="T36" fmla="*/ 120215 w 343"/>
                <a:gd name="T37" fmla="*/ 9931 h 82"/>
                <a:gd name="T38" fmla="*/ 103970 w 343"/>
                <a:gd name="T39" fmla="*/ 26484 h 82"/>
                <a:gd name="T40" fmla="*/ 94223 w 343"/>
                <a:gd name="T41" fmla="*/ 26484 h 82"/>
                <a:gd name="T42" fmla="*/ 84475 w 343"/>
                <a:gd name="T43" fmla="*/ 16552 h 82"/>
                <a:gd name="T44" fmla="*/ 74728 w 343"/>
                <a:gd name="T45" fmla="*/ 26484 h 82"/>
                <a:gd name="T46" fmla="*/ 64981 w 343"/>
                <a:gd name="T47" fmla="*/ 26484 h 82"/>
                <a:gd name="T48" fmla="*/ 51985 w 343"/>
                <a:gd name="T49" fmla="*/ 16552 h 82"/>
                <a:gd name="T50" fmla="*/ 42238 w 343"/>
                <a:gd name="T51" fmla="*/ 26484 h 82"/>
                <a:gd name="T52" fmla="*/ 38989 w 343"/>
                <a:gd name="T53" fmla="*/ 29794 h 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43" h="82">
                  <a:moveTo>
                    <a:pt x="108" y="81"/>
                  </a:moveTo>
                  <a:lnTo>
                    <a:pt x="108" y="81"/>
                  </a:lnTo>
                  <a:cubicBezTo>
                    <a:pt x="99" y="81"/>
                    <a:pt x="99" y="81"/>
                    <a:pt x="90" y="72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27" y="81"/>
                    <a:pt x="9" y="81"/>
                    <a:pt x="9" y="72"/>
                  </a:cubicBezTo>
                  <a:cubicBezTo>
                    <a:pt x="0" y="63"/>
                    <a:pt x="0" y="54"/>
                    <a:pt x="9" y="4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4" y="0"/>
                    <a:pt x="72" y="0"/>
                    <a:pt x="72" y="9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44" y="0"/>
                    <a:pt x="153" y="0"/>
                    <a:pt x="162" y="9"/>
                  </a:cubicBezTo>
                  <a:cubicBezTo>
                    <a:pt x="189" y="36"/>
                    <a:pt x="189" y="36"/>
                    <a:pt x="189" y="36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25" y="0"/>
                    <a:pt x="234" y="0"/>
                    <a:pt x="243" y="9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15" y="0"/>
                    <a:pt x="324" y="0"/>
                    <a:pt x="333" y="9"/>
                  </a:cubicBezTo>
                  <a:cubicBezTo>
                    <a:pt x="342" y="9"/>
                    <a:pt x="342" y="27"/>
                    <a:pt x="333" y="2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79" y="81"/>
                    <a:pt x="270" y="81"/>
                    <a:pt x="261" y="72"/>
                  </a:cubicBezTo>
                  <a:cubicBezTo>
                    <a:pt x="234" y="45"/>
                    <a:pt x="234" y="45"/>
                    <a:pt x="234" y="45"/>
                  </a:cubicBezTo>
                  <a:cubicBezTo>
                    <a:pt x="207" y="72"/>
                    <a:pt x="207" y="72"/>
                    <a:pt x="207" y="72"/>
                  </a:cubicBezTo>
                  <a:cubicBezTo>
                    <a:pt x="198" y="81"/>
                    <a:pt x="180" y="81"/>
                    <a:pt x="180" y="72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7" y="81"/>
                    <a:pt x="108" y="81"/>
                    <a:pt x="108" y="8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9" name="Freeform 426">
              <a:extLst>
                <a:ext uri="{FF2B5EF4-FFF2-40B4-BE49-F238E27FC236}">
                  <a16:creationId xmlns:a16="http://schemas.microsoft.com/office/drawing/2014/main" id="{D7DE355A-C76A-A34F-A875-FF766E07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624" y="9372549"/>
              <a:ext cx="218050" cy="69592"/>
            </a:xfrm>
            <a:custGeom>
              <a:avLst/>
              <a:gdLst>
                <a:gd name="T0" fmla="*/ 9685 w 208"/>
                <a:gd name="T1" fmla="*/ 23441 h 64"/>
                <a:gd name="T2" fmla="*/ 9685 w 208"/>
                <a:gd name="T3" fmla="*/ 23441 h 64"/>
                <a:gd name="T4" fmla="*/ 0 w 208"/>
                <a:gd name="T5" fmla="*/ 10046 h 64"/>
                <a:gd name="T6" fmla="*/ 9685 w 208"/>
                <a:gd name="T7" fmla="*/ 0 h 64"/>
                <a:gd name="T8" fmla="*/ 64568 w 208"/>
                <a:gd name="T9" fmla="*/ 0 h 64"/>
                <a:gd name="T10" fmla="*/ 74253 w 208"/>
                <a:gd name="T11" fmla="*/ 10046 h 64"/>
                <a:gd name="T12" fmla="*/ 64568 w 208"/>
                <a:gd name="T13" fmla="*/ 20092 h 64"/>
                <a:gd name="T14" fmla="*/ 12914 w 208"/>
                <a:gd name="T15" fmla="*/ 23441 h 64"/>
                <a:gd name="T16" fmla="*/ 9685 w 208"/>
                <a:gd name="T17" fmla="*/ 23441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8" h="64">
                  <a:moveTo>
                    <a:pt x="27" y="63"/>
                  </a:moveTo>
                  <a:lnTo>
                    <a:pt x="27" y="63"/>
                  </a:lnTo>
                  <a:cubicBezTo>
                    <a:pt x="18" y="63"/>
                    <a:pt x="0" y="45"/>
                    <a:pt x="0" y="27"/>
                  </a:cubicBezTo>
                  <a:cubicBezTo>
                    <a:pt x="0" y="18"/>
                    <a:pt x="18" y="0"/>
                    <a:pt x="27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207" y="9"/>
                    <a:pt x="207" y="27"/>
                  </a:cubicBezTo>
                  <a:cubicBezTo>
                    <a:pt x="207" y="45"/>
                    <a:pt x="198" y="54"/>
                    <a:pt x="180" y="5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6" y="63"/>
                    <a:pt x="36" y="63"/>
                    <a:pt x="27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427">
              <a:extLst>
                <a:ext uri="{FF2B5EF4-FFF2-40B4-BE49-F238E27FC236}">
                  <a16:creationId xmlns:a16="http://schemas.microsoft.com/office/drawing/2014/main" id="{89DE3035-69F4-9B4D-962D-E50EB7084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842" y="9683389"/>
              <a:ext cx="218050" cy="69589"/>
            </a:xfrm>
            <a:custGeom>
              <a:avLst/>
              <a:gdLst>
                <a:gd name="T0" fmla="*/ 9685 w 208"/>
                <a:gd name="T1" fmla="*/ 23440 h 64"/>
                <a:gd name="T2" fmla="*/ 9685 w 208"/>
                <a:gd name="T3" fmla="*/ 23440 h 64"/>
                <a:gd name="T4" fmla="*/ 0 w 208"/>
                <a:gd name="T5" fmla="*/ 10046 h 64"/>
                <a:gd name="T6" fmla="*/ 9685 w 208"/>
                <a:gd name="T7" fmla="*/ 0 h 64"/>
                <a:gd name="T8" fmla="*/ 61340 w 208"/>
                <a:gd name="T9" fmla="*/ 0 h 64"/>
                <a:gd name="T10" fmla="*/ 74253 w 208"/>
                <a:gd name="T11" fmla="*/ 10046 h 64"/>
                <a:gd name="T12" fmla="*/ 61340 w 208"/>
                <a:gd name="T13" fmla="*/ 20091 h 64"/>
                <a:gd name="T14" fmla="*/ 9685 w 208"/>
                <a:gd name="T15" fmla="*/ 2344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64">
                  <a:moveTo>
                    <a:pt x="27" y="63"/>
                  </a:moveTo>
                  <a:lnTo>
                    <a:pt x="27" y="63"/>
                  </a:lnTo>
                  <a:cubicBezTo>
                    <a:pt x="9" y="63"/>
                    <a:pt x="0" y="45"/>
                    <a:pt x="0" y="27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9" y="0"/>
                    <a:pt x="207" y="9"/>
                    <a:pt x="207" y="27"/>
                  </a:cubicBezTo>
                  <a:cubicBezTo>
                    <a:pt x="207" y="45"/>
                    <a:pt x="189" y="54"/>
                    <a:pt x="171" y="54"/>
                  </a:cubicBezTo>
                  <a:cubicBezTo>
                    <a:pt x="27" y="63"/>
                    <a:pt x="27" y="63"/>
                    <a:pt x="27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28">
              <a:extLst>
                <a:ext uri="{FF2B5EF4-FFF2-40B4-BE49-F238E27FC236}">
                  <a16:creationId xmlns:a16="http://schemas.microsoft.com/office/drawing/2014/main" id="{FE09A771-24D3-4F44-B3D9-F2A56F8AC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842" y="9836487"/>
              <a:ext cx="218050" cy="69592"/>
            </a:xfrm>
            <a:custGeom>
              <a:avLst/>
              <a:gdLst>
                <a:gd name="T0" fmla="*/ 9685 w 208"/>
                <a:gd name="T1" fmla="*/ 23441 h 64"/>
                <a:gd name="T2" fmla="*/ 9685 w 208"/>
                <a:gd name="T3" fmla="*/ 23441 h 64"/>
                <a:gd name="T4" fmla="*/ 0 w 208"/>
                <a:gd name="T5" fmla="*/ 13395 h 64"/>
                <a:gd name="T6" fmla="*/ 9685 w 208"/>
                <a:gd name="T7" fmla="*/ 3721 h 64"/>
                <a:gd name="T8" fmla="*/ 64568 w 208"/>
                <a:gd name="T9" fmla="*/ 0 h 64"/>
                <a:gd name="T10" fmla="*/ 64568 w 208"/>
                <a:gd name="T11" fmla="*/ 0 h 64"/>
                <a:gd name="T12" fmla="*/ 74253 w 208"/>
                <a:gd name="T13" fmla="*/ 13395 h 64"/>
                <a:gd name="T14" fmla="*/ 64568 w 208"/>
                <a:gd name="T15" fmla="*/ 23441 h 64"/>
                <a:gd name="T16" fmla="*/ 9685 w 208"/>
                <a:gd name="T17" fmla="*/ 23441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8" h="64">
                  <a:moveTo>
                    <a:pt x="27" y="63"/>
                  </a:moveTo>
                  <a:lnTo>
                    <a:pt x="27" y="63"/>
                  </a:lnTo>
                  <a:cubicBezTo>
                    <a:pt x="18" y="63"/>
                    <a:pt x="0" y="55"/>
                    <a:pt x="0" y="36"/>
                  </a:cubicBezTo>
                  <a:cubicBezTo>
                    <a:pt x="0" y="19"/>
                    <a:pt x="18" y="10"/>
                    <a:pt x="27" y="1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207" y="19"/>
                    <a:pt x="207" y="36"/>
                  </a:cubicBezTo>
                  <a:cubicBezTo>
                    <a:pt x="207" y="46"/>
                    <a:pt x="189" y="63"/>
                    <a:pt x="180" y="63"/>
                  </a:cubicBezTo>
                  <a:cubicBezTo>
                    <a:pt x="27" y="63"/>
                    <a:pt x="27" y="63"/>
                    <a:pt x="27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29">
              <a:extLst>
                <a:ext uri="{FF2B5EF4-FFF2-40B4-BE49-F238E27FC236}">
                  <a16:creationId xmlns:a16="http://schemas.microsoft.com/office/drawing/2014/main" id="{667F4E3D-2058-764B-B1DB-08EC7F4C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842" y="9998867"/>
              <a:ext cx="218050" cy="64951"/>
            </a:xfrm>
            <a:custGeom>
              <a:avLst/>
              <a:gdLst>
                <a:gd name="T0" fmla="*/ 9685 w 208"/>
                <a:gd name="T1" fmla="*/ 21872 h 63"/>
                <a:gd name="T2" fmla="*/ 9685 w 208"/>
                <a:gd name="T3" fmla="*/ 21872 h 63"/>
                <a:gd name="T4" fmla="*/ 0 w 208"/>
                <a:gd name="T5" fmla="*/ 9172 h 63"/>
                <a:gd name="T6" fmla="*/ 9685 w 208"/>
                <a:gd name="T7" fmla="*/ 0 h 63"/>
                <a:gd name="T8" fmla="*/ 61340 w 208"/>
                <a:gd name="T9" fmla="*/ 0 h 63"/>
                <a:gd name="T10" fmla="*/ 74253 w 208"/>
                <a:gd name="T11" fmla="*/ 9172 h 63"/>
                <a:gd name="T12" fmla="*/ 61340 w 208"/>
                <a:gd name="T13" fmla="*/ 18697 h 63"/>
                <a:gd name="T14" fmla="*/ 9685 w 208"/>
                <a:gd name="T15" fmla="*/ 21872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63">
                  <a:moveTo>
                    <a:pt x="27" y="62"/>
                  </a:moveTo>
                  <a:lnTo>
                    <a:pt x="27" y="62"/>
                  </a:lnTo>
                  <a:cubicBezTo>
                    <a:pt x="9" y="62"/>
                    <a:pt x="0" y="44"/>
                    <a:pt x="0" y="26"/>
                  </a:cubicBezTo>
                  <a:cubicBezTo>
                    <a:pt x="0" y="17"/>
                    <a:pt x="9" y="0"/>
                    <a:pt x="2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9" y="0"/>
                    <a:pt x="207" y="8"/>
                    <a:pt x="207" y="26"/>
                  </a:cubicBezTo>
                  <a:cubicBezTo>
                    <a:pt x="207" y="44"/>
                    <a:pt x="189" y="53"/>
                    <a:pt x="171" y="53"/>
                  </a:cubicBezTo>
                  <a:cubicBezTo>
                    <a:pt x="27" y="62"/>
                    <a:pt x="27" y="62"/>
                    <a:pt x="27" y="6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30">
              <a:extLst>
                <a:ext uri="{FF2B5EF4-FFF2-40B4-BE49-F238E27FC236}">
                  <a16:creationId xmlns:a16="http://schemas.microsoft.com/office/drawing/2014/main" id="{599F5250-8923-AD4D-83F3-69CBE106B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624" y="9683389"/>
              <a:ext cx="380430" cy="55673"/>
            </a:xfrm>
            <a:custGeom>
              <a:avLst/>
              <a:gdLst>
                <a:gd name="T0" fmla="*/ 116833 w 361"/>
                <a:gd name="T1" fmla="*/ 18704 h 55"/>
                <a:gd name="T2" fmla="*/ 116833 w 361"/>
                <a:gd name="T3" fmla="*/ 18704 h 55"/>
                <a:gd name="T4" fmla="*/ 9736 w 361"/>
                <a:gd name="T5" fmla="*/ 18704 h 55"/>
                <a:gd name="T6" fmla="*/ 0 w 361"/>
                <a:gd name="T7" fmla="*/ 9352 h 55"/>
                <a:gd name="T8" fmla="*/ 9736 w 361"/>
                <a:gd name="T9" fmla="*/ 0 h 55"/>
                <a:gd name="T10" fmla="*/ 116833 w 361"/>
                <a:gd name="T11" fmla="*/ 0 h 55"/>
                <a:gd name="T12" fmla="*/ 129814 w 361"/>
                <a:gd name="T13" fmla="*/ 9352 h 55"/>
                <a:gd name="T14" fmla="*/ 116833 w 361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1" h="55">
                  <a:moveTo>
                    <a:pt x="324" y="54"/>
                  </a:moveTo>
                  <a:lnTo>
                    <a:pt x="324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2" y="0"/>
                    <a:pt x="360" y="9"/>
                    <a:pt x="360" y="27"/>
                  </a:cubicBezTo>
                  <a:cubicBezTo>
                    <a:pt x="360" y="45"/>
                    <a:pt x="342" y="54"/>
                    <a:pt x="324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31">
              <a:extLst>
                <a:ext uri="{FF2B5EF4-FFF2-40B4-BE49-F238E27FC236}">
                  <a16:creationId xmlns:a16="http://schemas.microsoft.com/office/drawing/2014/main" id="{044161A4-385E-2B4C-AF8D-DDBF3BCF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624" y="9845766"/>
              <a:ext cx="371151" cy="55673"/>
            </a:xfrm>
            <a:custGeom>
              <a:avLst/>
              <a:gdLst>
                <a:gd name="T0" fmla="*/ 116898 w 352"/>
                <a:gd name="T1" fmla="*/ 18697 h 54"/>
                <a:gd name="T2" fmla="*/ 116898 w 352"/>
                <a:gd name="T3" fmla="*/ 18697 h 54"/>
                <a:gd name="T4" fmla="*/ 9741 w 352"/>
                <a:gd name="T5" fmla="*/ 18697 h 54"/>
                <a:gd name="T6" fmla="*/ 0 w 352"/>
                <a:gd name="T7" fmla="*/ 9172 h 54"/>
                <a:gd name="T8" fmla="*/ 9741 w 352"/>
                <a:gd name="T9" fmla="*/ 0 h 54"/>
                <a:gd name="T10" fmla="*/ 116898 w 352"/>
                <a:gd name="T11" fmla="*/ 0 h 54"/>
                <a:gd name="T12" fmla="*/ 126639 w 352"/>
                <a:gd name="T13" fmla="*/ 9172 h 54"/>
                <a:gd name="T14" fmla="*/ 116898 w 352"/>
                <a:gd name="T15" fmla="*/ 1869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2" h="54">
                  <a:moveTo>
                    <a:pt x="324" y="53"/>
                  </a:moveTo>
                  <a:lnTo>
                    <a:pt x="324" y="53"/>
                  </a:lnTo>
                  <a:cubicBezTo>
                    <a:pt x="27" y="53"/>
                    <a:pt x="27" y="53"/>
                    <a:pt x="27" y="53"/>
                  </a:cubicBezTo>
                  <a:cubicBezTo>
                    <a:pt x="9" y="53"/>
                    <a:pt x="0" y="45"/>
                    <a:pt x="0" y="26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2" y="0"/>
                    <a:pt x="351" y="9"/>
                    <a:pt x="351" y="26"/>
                  </a:cubicBezTo>
                  <a:cubicBezTo>
                    <a:pt x="351" y="45"/>
                    <a:pt x="342" y="53"/>
                    <a:pt x="324" y="5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32">
              <a:extLst>
                <a:ext uri="{FF2B5EF4-FFF2-40B4-BE49-F238E27FC236}">
                  <a16:creationId xmlns:a16="http://schemas.microsoft.com/office/drawing/2014/main" id="{B169814E-2DB1-DB40-8EEE-101709F6B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624" y="10008146"/>
              <a:ext cx="371151" cy="55673"/>
            </a:xfrm>
            <a:custGeom>
              <a:avLst/>
              <a:gdLst>
                <a:gd name="T0" fmla="*/ 116898 w 352"/>
                <a:gd name="T1" fmla="*/ 18704 h 55"/>
                <a:gd name="T2" fmla="*/ 116898 w 352"/>
                <a:gd name="T3" fmla="*/ 18704 h 55"/>
                <a:gd name="T4" fmla="*/ 9741 w 352"/>
                <a:gd name="T5" fmla="*/ 18704 h 55"/>
                <a:gd name="T6" fmla="*/ 0 w 352"/>
                <a:gd name="T7" fmla="*/ 9698 h 55"/>
                <a:gd name="T8" fmla="*/ 9741 w 352"/>
                <a:gd name="T9" fmla="*/ 0 h 55"/>
                <a:gd name="T10" fmla="*/ 116898 w 352"/>
                <a:gd name="T11" fmla="*/ 0 h 55"/>
                <a:gd name="T12" fmla="*/ 126639 w 352"/>
                <a:gd name="T13" fmla="*/ 9698 h 55"/>
                <a:gd name="T14" fmla="*/ 116898 w 352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2" h="55">
                  <a:moveTo>
                    <a:pt x="324" y="54"/>
                  </a:moveTo>
                  <a:lnTo>
                    <a:pt x="324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8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2" y="0"/>
                    <a:pt x="351" y="9"/>
                    <a:pt x="351" y="28"/>
                  </a:cubicBezTo>
                  <a:cubicBezTo>
                    <a:pt x="351" y="45"/>
                    <a:pt x="342" y="54"/>
                    <a:pt x="324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33">
              <a:extLst>
                <a:ext uri="{FF2B5EF4-FFF2-40B4-BE49-F238E27FC236}">
                  <a16:creationId xmlns:a16="http://schemas.microsoft.com/office/drawing/2014/main" id="{F4666E83-A695-F24D-969B-97F939AF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903" y="10165885"/>
              <a:ext cx="199492" cy="190213"/>
            </a:xfrm>
            <a:custGeom>
              <a:avLst/>
              <a:gdLst>
                <a:gd name="T0" fmla="*/ 61436 w 190"/>
                <a:gd name="T1" fmla="*/ 64727 h 181"/>
                <a:gd name="T2" fmla="*/ 61436 w 190"/>
                <a:gd name="T3" fmla="*/ 64727 h 181"/>
                <a:gd name="T4" fmla="*/ 6467 w 190"/>
                <a:gd name="T5" fmla="*/ 64727 h 181"/>
                <a:gd name="T6" fmla="*/ 0 w 190"/>
                <a:gd name="T7" fmla="*/ 58255 h 181"/>
                <a:gd name="T8" fmla="*/ 0 w 190"/>
                <a:gd name="T9" fmla="*/ 6473 h 181"/>
                <a:gd name="T10" fmla="*/ 6467 w 190"/>
                <a:gd name="T11" fmla="*/ 0 h 181"/>
                <a:gd name="T12" fmla="*/ 61436 w 190"/>
                <a:gd name="T13" fmla="*/ 0 h 181"/>
                <a:gd name="T14" fmla="*/ 67903 w 190"/>
                <a:gd name="T15" fmla="*/ 6473 h 181"/>
                <a:gd name="T16" fmla="*/ 67903 w 190"/>
                <a:gd name="T17" fmla="*/ 58255 h 181"/>
                <a:gd name="T18" fmla="*/ 61436 w 190"/>
                <a:gd name="T19" fmla="*/ 64727 h 181"/>
                <a:gd name="T20" fmla="*/ 12934 w 190"/>
                <a:gd name="T21" fmla="*/ 51782 h 181"/>
                <a:gd name="T22" fmla="*/ 12934 w 190"/>
                <a:gd name="T23" fmla="*/ 51782 h 181"/>
                <a:gd name="T24" fmla="*/ 54969 w 190"/>
                <a:gd name="T25" fmla="*/ 51782 h 181"/>
                <a:gd name="T26" fmla="*/ 54969 w 190"/>
                <a:gd name="T27" fmla="*/ 12945 h 181"/>
                <a:gd name="T28" fmla="*/ 12934 w 190"/>
                <a:gd name="T29" fmla="*/ 12945 h 181"/>
                <a:gd name="T30" fmla="*/ 12934 w 190"/>
                <a:gd name="T31" fmla="*/ 51782 h 1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0" h="181">
                  <a:moveTo>
                    <a:pt x="171" y="180"/>
                  </a:moveTo>
                  <a:lnTo>
                    <a:pt x="171" y="180"/>
                  </a:lnTo>
                  <a:cubicBezTo>
                    <a:pt x="18" y="180"/>
                    <a:pt x="18" y="180"/>
                    <a:pt x="18" y="180"/>
                  </a:cubicBezTo>
                  <a:cubicBezTo>
                    <a:pt x="9" y="180"/>
                    <a:pt x="0" y="171"/>
                    <a:pt x="0" y="16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0" y="0"/>
                    <a:pt x="189" y="0"/>
                    <a:pt x="189" y="18"/>
                  </a:cubicBezTo>
                  <a:cubicBezTo>
                    <a:pt x="189" y="162"/>
                    <a:pt x="189" y="162"/>
                    <a:pt x="189" y="162"/>
                  </a:cubicBezTo>
                  <a:cubicBezTo>
                    <a:pt x="189" y="171"/>
                    <a:pt x="180" y="180"/>
                    <a:pt x="171" y="180"/>
                  </a:cubicBezTo>
                  <a:close/>
                  <a:moveTo>
                    <a:pt x="36" y="144"/>
                  </a:moveTo>
                  <a:lnTo>
                    <a:pt x="36" y="144"/>
                  </a:lnTo>
                  <a:cubicBezTo>
                    <a:pt x="153" y="144"/>
                    <a:pt x="153" y="144"/>
                    <a:pt x="153" y="144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1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34">
              <a:extLst>
                <a:ext uri="{FF2B5EF4-FFF2-40B4-BE49-F238E27FC236}">
                  <a16:creationId xmlns:a16="http://schemas.microsoft.com/office/drawing/2014/main" id="{C68BC9BC-095A-CB40-A5AB-C47AAA74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842" y="9061711"/>
              <a:ext cx="218050" cy="218050"/>
            </a:xfrm>
            <a:custGeom>
              <a:avLst/>
              <a:gdLst>
                <a:gd name="T0" fmla="*/ 35512 w 208"/>
                <a:gd name="T1" fmla="*/ 74253 h 208"/>
                <a:gd name="T2" fmla="*/ 35512 w 208"/>
                <a:gd name="T3" fmla="*/ 74253 h 208"/>
                <a:gd name="T4" fmla="*/ 0 w 208"/>
                <a:gd name="T5" fmla="*/ 35512 h 208"/>
                <a:gd name="T6" fmla="*/ 35512 w 208"/>
                <a:gd name="T7" fmla="*/ 0 h 208"/>
                <a:gd name="T8" fmla="*/ 74253 w 208"/>
                <a:gd name="T9" fmla="*/ 35512 h 208"/>
                <a:gd name="T10" fmla="*/ 35512 w 208"/>
                <a:gd name="T11" fmla="*/ 74253 h 208"/>
                <a:gd name="T12" fmla="*/ 35512 w 208"/>
                <a:gd name="T13" fmla="*/ 19370 h 208"/>
                <a:gd name="T14" fmla="*/ 35512 w 208"/>
                <a:gd name="T15" fmla="*/ 19370 h 208"/>
                <a:gd name="T16" fmla="*/ 19370 w 208"/>
                <a:gd name="T17" fmla="*/ 35512 h 208"/>
                <a:gd name="T18" fmla="*/ 35512 w 208"/>
                <a:gd name="T19" fmla="*/ 51654 h 208"/>
                <a:gd name="T20" fmla="*/ 54883 w 208"/>
                <a:gd name="T21" fmla="*/ 35512 h 208"/>
                <a:gd name="T22" fmla="*/ 35512 w 208"/>
                <a:gd name="T23" fmla="*/ 19370 h 2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08" h="208">
                  <a:moveTo>
                    <a:pt x="99" y="207"/>
                  </a:moveTo>
                  <a:lnTo>
                    <a:pt x="99" y="207"/>
                  </a:lnTo>
                  <a:cubicBezTo>
                    <a:pt x="45" y="207"/>
                    <a:pt x="0" y="162"/>
                    <a:pt x="0" y="99"/>
                  </a:cubicBezTo>
                  <a:cubicBezTo>
                    <a:pt x="0" y="45"/>
                    <a:pt x="45" y="0"/>
                    <a:pt x="99" y="0"/>
                  </a:cubicBezTo>
                  <a:cubicBezTo>
                    <a:pt x="162" y="0"/>
                    <a:pt x="207" y="45"/>
                    <a:pt x="207" y="99"/>
                  </a:cubicBezTo>
                  <a:cubicBezTo>
                    <a:pt x="207" y="162"/>
                    <a:pt x="162" y="207"/>
                    <a:pt x="99" y="207"/>
                  </a:cubicBezTo>
                  <a:close/>
                  <a:moveTo>
                    <a:pt x="99" y="54"/>
                  </a:moveTo>
                  <a:lnTo>
                    <a:pt x="99" y="54"/>
                  </a:lnTo>
                  <a:cubicBezTo>
                    <a:pt x="81" y="54"/>
                    <a:pt x="54" y="72"/>
                    <a:pt x="54" y="99"/>
                  </a:cubicBezTo>
                  <a:cubicBezTo>
                    <a:pt x="54" y="126"/>
                    <a:pt x="81" y="144"/>
                    <a:pt x="99" y="144"/>
                  </a:cubicBezTo>
                  <a:cubicBezTo>
                    <a:pt x="126" y="144"/>
                    <a:pt x="153" y="126"/>
                    <a:pt x="153" y="99"/>
                  </a:cubicBezTo>
                  <a:cubicBezTo>
                    <a:pt x="153" y="72"/>
                    <a:pt x="126" y="54"/>
                    <a:pt x="99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6D863E-12BE-E741-92EA-F36A204A6128}"/>
              </a:ext>
            </a:extLst>
          </p:cNvPr>
          <p:cNvGrpSpPr/>
          <p:nvPr/>
        </p:nvGrpSpPr>
        <p:grpSpPr>
          <a:xfrm>
            <a:off x="18556476" y="4801516"/>
            <a:ext cx="807074" cy="1265040"/>
            <a:chOff x="18461279" y="4839868"/>
            <a:chExt cx="997467" cy="1563472"/>
          </a:xfrm>
        </p:grpSpPr>
        <p:sp>
          <p:nvSpPr>
            <p:cNvPr id="508" name="Freeform 435">
              <a:extLst>
                <a:ext uri="{FF2B5EF4-FFF2-40B4-BE49-F238E27FC236}">
                  <a16:creationId xmlns:a16="http://schemas.microsoft.com/office/drawing/2014/main" id="{C72E1D6D-1115-6A49-AEFA-481699E78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1279" y="4839868"/>
              <a:ext cx="997467" cy="1563472"/>
            </a:xfrm>
            <a:custGeom>
              <a:avLst/>
              <a:gdLst>
                <a:gd name="T0" fmla="*/ 9741 w 946"/>
                <a:gd name="T1" fmla="*/ 531384 h 1485"/>
                <a:gd name="T2" fmla="*/ 0 w 946"/>
                <a:gd name="T3" fmla="*/ 521657 h 1485"/>
                <a:gd name="T4" fmla="*/ 0 w 946"/>
                <a:gd name="T5" fmla="*/ 16212 h 1485"/>
                <a:gd name="T6" fmla="*/ 324355 w 946"/>
                <a:gd name="T7" fmla="*/ 0 h 1485"/>
                <a:gd name="T8" fmla="*/ 340951 w 946"/>
                <a:gd name="T9" fmla="*/ 498961 h 1485"/>
                <a:gd name="T10" fmla="*/ 334096 w 946"/>
                <a:gd name="T11" fmla="*/ 531384 h 1485"/>
                <a:gd name="T12" fmla="*/ 305233 w 946"/>
                <a:gd name="T13" fmla="*/ 508688 h 1485"/>
                <a:gd name="T14" fmla="*/ 279255 w 946"/>
                <a:gd name="T15" fmla="*/ 531384 h 1485"/>
                <a:gd name="T16" fmla="*/ 269514 w 946"/>
                <a:gd name="T17" fmla="*/ 528142 h 1485"/>
                <a:gd name="T18" fmla="*/ 230548 w 946"/>
                <a:gd name="T19" fmla="*/ 528142 h 1485"/>
                <a:gd name="T20" fmla="*/ 224054 w 946"/>
                <a:gd name="T21" fmla="*/ 531384 h 1485"/>
                <a:gd name="T22" fmla="*/ 198076 w 946"/>
                <a:gd name="T23" fmla="*/ 508688 h 1485"/>
                <a:gd name="T24" fmla="*/ 172099 w 946"/>
                <a:gd name="T25" fmla="*/ 531384 h 1485"/>
                <a:gd name="T26" fmla="*/ 162358 w 946"/>
                <a:gd name="T27" fmla="*/ 528142 h 1485"/>
                <a:gd name="T28" fmla="*/ 123392 w 946"/>
                <a:gd name="T29" fmla="*/ 528142 h 1485"/>
                <a:gd name="T30" fmla="*/ 116898 w 946"/>
                <a:gd name="T31" fmla="*/ 531384 h 1485"/>
                <a:gd name="T32" fmla="*/ 90920 w 946"/>
                <a:gd name="T33" fmla="*/ 508688 h 1485"/>
                <a:gd name="T34" fmla="*/ 61696 w 946"/>
                <a:gd name="T35" fmla="*/ 531384 h 1485"/>
                <a:gd name="T36" fmla="*/ 55202 w 946"/>
                <a:gd name="T37" fmla="*/ 528142 h 1485"/>
                <a:gd name="T38" fmla="*/ 16236 w 946"/>
                <a:gd name="T39" fmla="*/ 528142 h 1485"/>
                <a:gd name="T40" fmla="*/ 250031 w 946"/>
                <a:gd name="T41" fmla="*/ 479507 h 1485"/>
                <a:gd name="T42" fmla="*/ 250031 w 946"/>
                <a:gd name="T43" fmla="*/ 479507 h 1485"/>
                <a:gd name="T44" fmla="*/ 276008 w 946"/>
                <a:gd name="T45" fmla="*/ 505446 h 1485"/>
                <a:gd name="T46" fmla="*/ 305233 w 946"/>
                <a:gd name="T47" fmla="*/ 479507 h 1485"/>
                <a:gd name="T48" fmla="*/ 311366 w 946"/>
                <a:gd name="T49" fmla="*/ 485992 h 1485"/>
                <a:gd name="T50" fmla="*/ 321107 w 946"/>
                <a:gd name="T51" fmla="*/ 22696 h 1485"/>
                <a:gd name="T52" fmla="*/ 19483 w 946"/>
                <a:gd name="T53" fmla="*/ 495719 h 1485"/>
                <a:gd name="T54" fmla="*/ 35719 w 946"/>
                <a:gd name="T55" fmla="*/ 482749 h 1485"/>
                <a:gd name="T56" fmla="*/ 45460 w 946"/>
                <a:gd name="T57" fmla="*/ 485992 h 1485"/>
                <a:gd name="T58" fmla="*/ 81179 w 946"/>
                <a:gd name="T59" fmla="*/ 485992 h 1485"/>
                <a:gd name="T60" fmla="*/ 90920 w 946"/>
                <a:gd name="T61" fmla="*/ 479507 h 1485"/>
                <a:gd name="T62" fmla="*/ 116898 w 946"/>
                <a:gd name="T63" fmla="*/ 505446 h 1485"/>
                <a:gd name="T64" fmla="*/ 142875 w 946"/>
                <a:gd name="T65" fmla="*/ 482749 h 1485"/>
                <a:gd name="T66" fmla="*/ 172099 w 946"/>
                <a:gd name="T67" fmla="*/ 505446 h 1485"/>
                <a:gd name="T68" fmla="*/ 198076 w 946"/>
                <a:gd name="T69" fmla="*/ 482749 h 1485"/>
                <a:gd name="T70" fmla="*/ 204571 w 946"/>
                <a:gd name="T71" fmla="*/ 485992 h 1485"/>
                <a:gd name="T72" fmla="*/ 243537 w 946"/>
                <a:gd name="T73" fmla="*/ 485992 h 148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46" h="1485">
                  <a:moveTo>
                    <a:pt x="27" y="1475"/>
                  </a:moveTo>
                  <a:lnTo>
                    <a:pt x="27" y="1475"/>
                  </a:lnTo>
                  <a:lnTo>
                    <a:pt x="18" y="1475"/>
                  </a:lnTo>
                  <a:cubicBezTo>
                    <a:pt x="9" y="1475"/>
                    <a:pt x="0" y="1457"/>
                    <a:pt x="0" y="1448"/>
                  </a:cubicBezTo>
                  <a:cubicBezTo>
                    <a:pt x="0" y="1385"/>
                    <a:pt x="0" y="1385"/>
                    <a:pt x="0" y="138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899" y="0"/>
                    <a:pt x="899" y="0"/>
                    <a:pt x="899" y="0"/>
                  </a:cubicBezTo>
                  <a:cubicBezTo>
                    <a:pt x="926" y="0"/>
                    <a:pt x="945" y="18"/>
                    <a:pt x="945" y="45"/>
                  </a:cubicBezTo>
                  <a:cubicBezTo>
                    <a:pt x="945" y="1385"/>
                    <a:pt x="945" y="1385"/>
                    <a:pt x="945" y="1385"/>
                  </a:cubicBezTo>
                  <a:cubicBezTo>
                    <a:pt x="945" y="1448"/>
                    <a:pt x="945" y="1448"/>
                    <a:pt x="945" y="1448"/>
                  </a:cubicBezTo>
                  <a:cubicBezTo>
                    <a:pt x="945" y="1457"/>
                    <a:pt x="935" y="1475"/>
                    <a:pt x="926" y="1475"/>
                  </a:cubicBezTo>
                  <a:cubicBezTo>
                    <a:pt x="918" y="1484"/>
                    <a:pt x="899" y="1475"/>
                    <a:pt x="899" y="1466"/>
                  </a:cubicBezTo>
                  <a:cubicBezTo>
                    <a:pt x="846" y="1412"/>
                    <a:pt x="846" y="1412"/>
                    <a:pt x="846" y="1412"/>
                  </a:cubicBezTo>
                  <a:cubicBezTo>
                    <a:pt x="791" y="1466"/>
                    <a:pt x="791" y="1466"/>
                    <a:pt x="791" y="1466"/>
                  </a:cubicBezTo>
                  <a:cubicBezTo>
                    <a:pt x="783" y="1475"/>
                    <a:pt x="774" y="1475"/>
                    <a:pt x="774" y="1475"/>
                  </a:cubicBezTo>
                  <a:cubicBezTo>
                    <a:pt x="765" y="1475"/>
                    <a:pt x="755" y="1475"/>
                    <a:pt x="747" y="1466"/>
                  </a:cubicBezTo>
                  <a:cubicBezTo>
                    <a:pt x="693" y="1412"/>
                    <a:pt x="693" y="1412"/>
                    <a:pt x="693" y="1412"/>
                  </a:cubicBezTo>
                  <a:cubicBezTo>
                    <a:pt x="639" y="1466"/>
                    <a:pt x="639" y="1466"/>
                    <a:pt x="639" y="1466"/>
                  </a:cubicBezTo>
                  <a:cubicBezTo>
                    <a:pt x="639" y="1475"/>
                    <a:pt x="630" y="1475"/>
                    <a:pt x="621" y="1475"/>
                  </a:cubicBezTo>
                  <a:cubicBezTo>
                    <a:pt x="612" y="1475"/>
                    <a:pt x="603" y="1475"/>
                    <a:pt x="603" y="1466"/>
                  </a:cubicBezTo>
                  <a:cubicBezTo>
                    <a:pt x="549" y="1412"/>
                    <a:pt x="549" y="1412"/>
                    <a:pt x="549" y="1412"/>
                  </a:cubicBezTo>
                  <a:cubicBezTo>
                    <a:pt x="495" y="1466"/>
                    <a:pt x="495" y="1466"/>
                    <a:pt x="495" y="1466"/>
                  </a:cubicBezTo>
                  <a:cubicBezTo>
                    <a:pt x="486" y="1475"/>
                    <a:pt x="486" y="1475"/>
                    <a:pt x="477" y="1475"/>
                  </a:cubicBezTo>
                  <a:cubicBezTo>
                    <a:pt x="468" y="1475"/>
                    <a:pt x="459" y="1475"/>
                    <a:pt x="450" y="1466"/>
                  </a:cubicBezTo>
                  <a:cubicBezTo>
                    <a:pt x="396" y="1412"/>
                    <a:pt x="396" y="1412"/>
                    <a:pt x="396" y="1412"/>
                  </a:cubicBezTo>
                  <a:cubicBezTo>
                    <a:pt x="342" y="1466"/>
                    <a:pt x="342" y="1466"/>
                    <a:pt x="342" y="1466"/>
                  </a:cubicBezTo>
                  <a:cubicBezTo>
                    <a:pt x="342" y="1475"/>
                    <a:pt x="333" y="1475"/>
                    <a:pt x="324" y="1475"/>
                  </a:cubicBezTo>
                  <a:cubicBezTo>
                    <a:pt x="315" y="1475"/>
                    <a:pt x="306" y="1475"/>
                    <a:pt x="306" y="1466"/>
                  </a:cubicBezTo>
                  <a:cubicBezTo>
                    <a:pt x="252" y="1412"/>
                    <a:pt x="252" y="1412"/>
                    <a:pt x="252" y="1412"/>
                  </a:cubicBezTo>
                  <a:cubicBezTo>
                    <a:pt x="198" y="1466"/>
                    <a:pt x="198" y="1466"/>
                    <a:pt x="198" y="1466"/>
                  </a:cubicBezTo>
                  <a:cubicBezTo>
                    <a:pt x="189" y="1475"/>
                    <a:pt x="180" y="1475"/>
                    <a:pt x="171" y="1475"/>
                  </a:cubicBezTo>
                  <a:cubicBezTo>
                    <a:pt x="171" y="1475"/>
                    <a:pt x="162" y="1475"/>
                    <a:pt x="153" y="1466"/>
                  </a:cubicBezTo>
                  <a:cubicBezTo>
                    <a:pt x="99" y="1412"/>
                    <a:pt x="99" y="1412"/>
                    <a:pt x="99" y="1412"/>
                  </a:cubicBezTo>
                  <a:cubicBezTo>
                    <a:pt x="45" y="1466"/>
                    <a:pt x="45" y="1466"/>
                    <a:pt x="45" y="1466"/>
                  </a:cubicBezTo>
                  <a:cubicBezTo>
                    <a:pt x="45" y="1475"/>
                    <a:pt x="36" y="1475"/>
                    <a:pt x="27" y="1475"/>
                  </a:cubicBezTo>
                  <a:close/>
                  <a:moveTo>
                    <a:pt x="693" y="1331"/>
                  </a:moveTo>
                  <a:lnTo>
                    <a:pt x="693" y="1331"/>
                  </a:lnTo>
                  <a:cubicBezTo>
                    <a:pt x="702" y="1331"/>
                    <a:pt x="711" y="1340"/>
                    <a:pt x="719" y="1349"/>
                  </a:cubicBezTo>
                  <a:cubicBezTo>
                    <a:pt x="765" y="1403"/>
                    <a:pt x="765" y="1403"/>
                    <a:pt x="765" y="1403"/>
                  </a:cubicBezTo>
                  <a:cubicBezTo>
                    <a:pt x="818" y="1349"/>
                    <a:pt x="818" y="1349"/>
                    <a:pt x="818" y="1349"/>
                  </a:cubicBezTo>
                  <a:cubicBezTo>
                    <a:pt x="827" y="1340"/>
                    <a:pt x="837" y="1331"/>
                    <a:pt x="846" y="1331"/>
                  </a:cubicBezTo>
                  <a:cubicBezTo>
                    <a:pt x="854" y="1331"/>
                    <a:pt x="854" y="1340"/>
                    <a:pt x="863" y="1349"/>
                  </a:cubicBezTo>
                  <a:cubicBezTo>
                    <a:pt x="890" y="1376"/>
                    <a:pt x="890" y="1376"/>
                    <a:pt x="890" y="1376"/>
                  </a:cubicBezTo>
                  <a:cubicBezTo>
                    <a:pt x="890" y="63"/>
                    <a:pt x="890" y="63"/>
                    <a:pt x="890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1376"/>
                    <a:pt x="54" y="1376"/>
                    <a:pt x="54" y="1376"/>
                  </a:cubicBezTo>
                  <a:cubicBezTo>
                    <a:pt x="81" y="1349"/>
                    <a:pt x="81" y="1349"/>
                    <a:pt x="81" y="1349"/>
                  </a:cubicBezTo>
                  <a:cubicBezTo>
                    <a:pt x="90" y="1340"/>
                    <a:pt x="90" y="1340"/>
                    <a:pt x="99" y="1340"/>
                  </a:cubicBezTo>
                  <a:cubicBezTo>
                    <a:pt x="108" y="1340"/>
                    <a:pt x="117" y="1340"/>
                    <a:pt x="126" y="1349"/>
                  </a:cubicBezTo>
                  <a:cubicBezTo>
                    <a:pt x="180" y="1403"/>
                    <a:pt x="180" y="1403"/>
                    <a:pt x="180" y="1403"/>
                  </a:cubicBezTo>
                  <a:cubicBezTo>
                    <a:pt x="225" y="1349"/>
                    <a:pt x="225" y="1349"/>
                    <a:pt x="225" y="1349"/>
                  </a:cubicBezTo>
                  <a:cubicBezTo>
                    <a:pt x="234" y="1340"/>
                    <a:pt x="243" y="1331"/>
                    <a:pt x="252" y="1331"/>
                  </a:cubicBezTo>
                  <a:cubicBezTo>
                    <a:pt x="261" y="1331"/>
                    <a:pt x="270" y="1340"/>
                    <a:pt x="270" y="1349"/>
                  </a:cubicBezTo>
                  <a:cubicBezTo>
                    <a:pt x="324" y="1403"/>
                    <a:pt x="324" y="1403"/>
                    <a:pt x="324" y="1403"/>
                  </a:cubicBezTo>
                  <a:cubicBezTo>
                    <a:pt x="378" y="1349"/>
                    <a:pt x="378" y="1349"/>
                    <a:pt x="378" y="1349"/>
                  </a:cubicBezTo>
                  <a:cubicBezTo>
                    <a:pt x="378" y="1340"/>
                    <a:pt x="387" y="1340"/>
                    <a:pt x="396" y="1340"/>
                  </a:cubicBezTo>
                  <a:cubicBezTo>
                    <a:pt x="405" y="1340"/>
                    <a:pt x="414" y="1340"/>
                    <a:pt x="423" y="1349"/>
                  </a:cubicBezTo>
                  <a:cubicBezTo>
                    <a:pt x="477" y="1403"/>
                    <a:pt x="477" y="1403"/>
                    <a:pt x="477" y="1403"/>
                  </a:cubicBezTo>
                  <a:cubicBezTo>
                    <a:pt x="522" y="1349"/>
                    <a:pt x="522" y="1349"/>
                    <a:pt x="522" y="1349"/>
                  </a:cubicBezTo>
                  <a:cubicBezTo>
                    <a:pt x="531" y="1340"/>
                    <a:pt x="540" y="1340"/>
                    <a:pt x="549" y="1340"/>
                  </a:cubicBezTo>
                  <a:cubicBezTo>
                    <a:pt x="558" y="1340"/>
                    <a:pt x="558" y="1340"/>
                    <a:pt x="567" y="1349"/>
                  </a:cubicBezTo>
                  <a:cubicBezTo>
                    <a:pt x="621" y="1403"/>
                    <a:pt x="621" y="1403"/>
                    <a:pt x="621" y="1403"/>
                  </a:cubicBezTo>
                  <a:cubicBezTo>
                    <a:pt x="675" y="1349"/>
                    <a:pt x="675" y="1349"/>
                    <a:pt x="675" y="1349"/>
                  </a:cubicBezTo>
                  <a:cubicBezTo>
                    <a:pt x="675" y="1340"/>
                    <a:pt x="684" y="1331"/>
                    <a:pt x="693" y="133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9" name="Freeform 436">
              <a:extLst>
                <a:ext uri="{FF2B5EF4-FFF2-40B4-BE49-F238E27FC236}">
                  <a16:creationId xmlns:a16="http://schemas.microsoft.com/office/drawing/2014/main" id="{15B6B3C4-0FF4-084D-8AB9-0EA8525B7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0460" y="4965130"/>
              <a:ext cx="227329" cy="218053"/>
            </a:xfrm>
            <a:custGeom>
              <a:avLst/>
              <a:gdLst>
                <a:gd name="T0" fmla="*/ 38714 w 217"/>
                <a:gd name="T1" fmla="*/ 74253 h 207"/>
                <a:gd name="T2" fmla="*/ 38714 w 217"/>
                <a:gd name="T3" fmla="*/ 74253 h 207"/>
                <a:gd name="T4" fmla="*/ 0 w 217"/>
                <a:gd name="T5" fmla="*/ 38929 h 207"/>
                <a:gd name="T6" fmla="*/ 38714 w 217"/>
                <a:gd name="T7" fmla="*/ 0 h 207"/>
                <a:gd name="T8" fmla="*/ 77429 w 217"/>
                <a:gd name="T9" fmla="*/ 38929 h 207"/>
                <a:gd name="T10" fmla="*/ 38714 w 217"/>
                <a:gd name="T11" fmla="*/ 74253 h 207"/>
                <a:gd name="T12" fmla="*/ 38714 w 217"/>
                <a:gd name="T13" fmla="*/ 19104 h 207"/>
                <a:gd name="T14" fmla="*/ 38714 w 217"/>
                <a:gd name="T15" fmla="*/ 19104 h 207"/>
                <a:gd name="T16" fmla="*/ 22583 w 217"/>
                <a:gd name="T17" fmla="*/ 38929 h 207"/>
                <a:gd name="T18" fmla="*/ 38714 w 217"/>
                <a:gd name="T19" fmla="*/ 54788 h 207"/>
                <a:gd name="T20" fmla="*/ 54845 w 217"/>
                <a:gd name="T21" fmla="*/ 38929 h 207"/>
                <a:gd name="T22" fmla="*/ 38714 w 217"/>
                <a:gd name="T23" fmla="*/ 19104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7" h="207">
                  <a:moveTo>
                    <a:pt x="108" y="206"/>
                  </a:moveTo>
                  <a:lnTo>
                    <a:pt x="108" y="206"/>
                  </a:lnTo>
                  <a:cubicBezTo>
                    <a:pt x="54" y="206"/>
                    <a:pt x="0" y="161"/>
                    <a:pt x="0" y="108"/>
                  </a:cubicBezTo>
                  <a:cubicBezTo>
                    <a:pt x="0" y="45"/>
                    <a:pt x="54" y="0"/>
                    <a:pt x="108" y="0"/>
                  </a:cubicBezTo>
                  <a:cubicBezTo>
                    <a:pt x="162" y="0"/>
                    <a:pt x="216" y="45"/>
                    <a:pt x="216" y="108"/>
                  </a:cubicBezTo>
                  <a:cubicBezTo>
                    <a:pt x="216" y="161"/>
                    <a:pt x="162" y="206"/>
                    <a:pt x="108" y="206"/>
                  </a:cubicBezTo>
                  <a:close/>
                  <a:moveTo>
                    <a:pt x="108" y="53"/>
                  </a:moveTo>
                  <a:lnTo>
                    <a:pt x="108" y="53"/>
                  </a:lnTo>
                  <a:cubicBezTo>
                    <a:pt x="81" y="53"/>
                    <a:pt x="63" y="81"/>
                    <a:pt x="63" y="108"/>
                  </a:cubicBezTo>
                  <a:cubicBezTo>
                    <a:pt x="63" y="125"/>
                    <a:pt x="81" y="152"/>
                    <a:pt x="108" y="152"/>
                  </a:cubicBezTo>
                  <a:cubicBezTo>
                    <a:pt x="135" y="152"/>
                    <a:pt x="153" y="125"/>
                    <a:pt x="153" y="108"/>
                  </a:cubicBezTo>
                  <a:cubicBezTo>
                    <a:pt x="153" y="81"/>
                    <a:pt x="135" y="53"/>
                    <a:pt x="108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437">
              <a:extLst>
                <a:ext uri="{FF2B5EF4-FFF2-40B4-BE49-F238E27FC236}">
                  <a16:creationId xmlns:a16="http://schemas.microsoft.com/office/drawing/2014/main" id="{30381981-51D5-5244-86F8-01ACD750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5217" y="5039360"/>
              <a:ext cx="371151" cy="64951"/>
            </a:xfrm>
            <a:custGeom>
              <a:avLst/>
              <a:gdLst>
                <a:gd name="T0" fmla="*/ 117231 w 351"/>
                <a:gd name="T1" fmla="*/ 21872 h 63"/>
                <a:gd name="T2" fmla="*/ 117231 w 351"/>
                <a:gd name="T3" fmla="*/ 21872 h 63"/>
                <a:gd name="T4" fmla="*/ 13026 w 351"/>
                <a:gd name="T5" fmla="*/ 21872 h 63"/>
                <a:gd name="T6" fmla="*/ 0 w 351"/>
                <a:gd name="T7" fmla="*/ 9172 h 63"/>
                <a:gd name="T8" fmla="*/ 13026 w 351"/>
                <a:gd name="T9" fmla="*/ 0 h 63"/>
                <a:gd name="T10" fmla="*/ 117231 w 351"/>
                <a:gd name="T11" fmla="*/ 0 h 63"/>
                <a:gd name="T12" fmla="*/ 126638 w 351"/>
                <a:gd name="T13" fmla="*/ 9172 h 63"/>
                <a:gd name="T14" fmla="*/ 117231 w 351"/>
                <a:gd name="T15" fmla="*/ 21872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1" h="63">
                  <a:moveTo>
                    <a:pt x="324" y="62"/>
                  </a:moveTo>
                  <a:lnTo>
                    <a:pt x="324" y="62"/>
                  </a:lnTo>
                  <a:cubicBezTo>
                    <a:pt x="36" y="62"/>
                    <a:pt x="36" y="62"/>
                    <a:pt x="36" y="62"/>
                  </a:cubicBezTo>
                  <a:cubicBezTo>
                    <a:pt x="18" y="62"/>
                    <a:pt x="0" y="45"/>
                    <a:pt x="0" y="26"/>
                  </a:cubicBezTo>
                  <a:cubicBezTo>
                    <a:pt x="0" y="17"/>
                    <a:pt x="18" y="0"/>
                    <a:pt x="3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2" y="0"/>
                    <a:pt x="350" y="17"/>
                    <a:pt x="350" y="26"/>
                  </a:cubicBezTo>
                  <a:cubicBezTo>
                    <a:pt x="350" y="45"/>
                    <a:pt x="342" y="62"/>
                    <a:pt x="324" y="6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438">
              <a:extLst>
                <a:ext uri="{FF2B5EF4-FFF2-40B4-BE49-F238E27FC236}">
                  <a16:creationId xmlns:a16="http://schemas.microsoft.com/office/drawing/2014/main" id="{F8B27921-8D46-6A4C-ACCA-0B2BE4BFA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4377" y="5429069"/>
              <a:ext cx="380430" cy="69592"/>
            </a:xfrm>
            <a:custGeom>
              <a:avLst/>
              <a:gdLst>
                <a:gd name="T0" fmla="*/ 9736 w 361"/>
                <a:gd name="T1" fmla="*/ 23441 h 64"/>
                <a:gd name="T2" fmla="*/ 9736 w 361"/>
                <a:gd name="T3" fmla="*/ 23441 h 64"/>
                <a:gd name="T4" fmla="*/ 0 w 361"/>
                <a:gd name="T5" fmla="*/ 13395 h 64"/>
                <a:gd name="T6" fmla="*/ 9736 w 361"/>
                <a:gd name="T7" fmla="*/ 0 h 64"/>
                <a:gd name="T8" fmla="*/ 116833 w 361"/>
                <a:gd name="T9" fmla="*/ 0 h 64"/>
                <a:gd name="T10" fmla="*/ 116833 w 361"/>
                <a:gd name="T11" fmla="*/ 0 h 64"/>
                <a:gd name="T12" fmla="*/ 129814 w 361"/>
                <a:gd name="T13" fmla="*/ 13395 h 64"/>
                <a:gd name="T14" fmla="*/ 120078 w 361"/>
                <a:gd name="T15" fmla="*/ 23441 h 64"/>
                <a:gd name="T16" fmla="*/ 9736 w 361"/>
                <a:gd name="T17" fmla="*/ 23441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1" h="64">
                  <a:moveTo>
                    <a:pt x="27" y="63"/>
                  </a:moveTo>
                  <a:lnTo>
                    <a:pt x="27" y="63"/>
                  </a:lnTo>
                  <a:cubicBezTo>
                    <a:pt x="18" y="63"/>
                    <a:pt x="0" y="45"/>
                    <a:pt x="0" y="36"/>
                  </a:cubicBezTo>
                  <a:cubicBezTo>
                    <a:pt x="0" y="18"/>
                    <a:pt x="18" y="0"/>
                    <a:pt x="2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2" y="0"/>
                    <a:pt x="360" y="18"/>
                    <a:pt x="360" y="36"/>
                  </a:cubicBezTo>
                  <a:cubicBezTo>
                    <a:pt x="360" y="45"/>
                    <a:pt x="342" y="63"/>
                    <a:pt x="333" y="63"/>
                  </a:cubicBezTo>
                  <a:cubicBezTo>
                    <a:pt x="27" y="63"/>
                    <a:pt x="27" y="63"/>
                    <a:pt x="27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" name="Freeform 439">
              <a:extLst>
                <a:ext uri="{FF2B5EF4-FFF2-40B4-BE49-F238E27FC236}">
                  <a16:creationId xmlns:a16="http://schemas.microsoft.com/office/drawing/2014/main" id="{D165D429-235A-694F-B885-9F83C8816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7595" y="5429069"/>
              <a:ext cx="208774" cy="69592"/>
            </a:xfrm>
            <a:custGeom>
              <a:avLst/>
              <a:gdLst>
                <a:gd name="T0" fmla="*/ 61696 w 198"/>
                <a:gd name="T1" fmla="*/ 23441 h 64"/>
                <a:gd name="T2" fmla="*/ 61696 w 198"/>
                <a:gd name="T3" fmla="*/ 23441 h 64"/>
                <a:gd name="T4" fmla="*/ 61696 w 198"/>
                <a:gd name="T5" fmla="*/ 23441 h 64"/>
                <a:gd name="T6" fmla="*/ 9742 w 198"/>
                <a:gd name="T7" fmla="*/ 23441 h 64"/>
                <a:gd name="T8" fmla="*/ 0 w 198"/>
                <a:gd name="T9" fmla="*/ 10046 h 64"/>
                <a:gd name="T10" fmla="*/ 9742 w 198"/>
                <a:gd name="T11" fmla="*/ 0 h 64"/>
                <a:gd name="T12" fmla="*/ 61696 w 198"/>
                <a:gd name="T13" fmla="*/ 0 h 64"/>
                <a:gd name="T14" fmla="*/ 71077 w 198"/>
                <a:gd name="T15" fmla="*/ 13395 h 64"/>
                <a:gd name="T16" fmla="*/ 61696 w 198"/>
                <a:gd name="T17" fmla="*/ 23441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8" h="64">
                  <a:moveTo>
                    <a:pt x="171" y="63"/>
                  </a:moveTo>
                  <a:lnTo>
                    <a:pt x="171" y="63"/>
                  </a:lnTo>
                  <a:cubicBezTo>
                    <a:pt x="27" y="63"/>
                    <a:pt x="27" y="63"/>
                    <a:pt x="27" y="63"/>
                  </a:cubicBezTo>
                  <a:cubicBezTo>
                    <a:pt x="18" y="63"/>
                    <a:pt x="0" y="45"/>
                    <a:pt x="0" y="27"/>
                  </a:cubicBezTo>
                  <a:cubicBezTo>
                    <a:pt x="0" y="18"/>
                    <a:pt x="18" y="0"/>
                    <a:pt x="2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9" y="0"/>
                    <a:pt x="197" y="18"/>
                    <a:pt x="197" y="36"/>
                  </a:cubicBezTo>
                  <a:cubicBezTo>
                    <a:pt x="197" y="45"/>
                    <a:pt x="189" y="63"/>
                    <a:pt x="171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3" name="Freeform 440">
              <a:extLst>
                <a:ext uri="{FF2B5EF4-FFF2-40B4-BE49-F238E27FC236}">
                  <a16:creationId xmlns:a16="http://schemas.microsoft.com/office/drawing/2014/main" id="{D7297DC0-B7D0-DB4E-88AE-0E1B87A4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7595" y="5586808"/>
              <a:ext cx="208774" cy="55673"/>
            </a:xfrm>
            <a:custGeom>
              <a:avLst/>
              <a:gdLst>
                <a:gd name="T0" fmla="*/ 61696 w 198"/>
                <a:gd name="T1" fmla="*/ 18704 h 55"/>
                <a:gd name="T2" fmla="*/ 61696 w 198"/>
                <a:gd name="T3" fmla="*/ 18704 h 55"/>
                <a:gd name="T4" fmla="*/ 61696 w 198"/>
                <a:gd name="T5" fmla="*/ 18704 h 55"/>
                <a:gd name="T6" fmla="*/ 9742 w 198"/>
                <a:gd name="T7" fmla="*/ 18704 h 55"/>
                <a:gd name="T8" fmla="*/ 0 w 198"/>
                <a:gd name="T9" fmla="*/ 9352 h 55"/>
                <a:gd name="T10" fmla="*/ 9742 w 198"/>
                <a:gd name="T11" fmla="*/ 0 h 55"/>
                <a:gd name="T12" fmla="*/ 9742 w 198"/>
                <a:gd name="T13" fmla="*/ 0 h 55"/>
                <a:gd name="T14" fmla="*/ 61696 w 198"/>
                <a:gd name="T15" fmla="*/ 0 h 55"/>
                <a:gd name="T16" fmla="*/ 71077 w 198"/>
                <a:gd name="T17" fmla="*/ 9352 h 55"/>
                <a:gd name="T18" fmla="*/ 61696 w 198"/>
                <a:gd name="T19" fmla="*/ 18704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55">
                  <a:moveTo>
                    <a:pt x="171" y="54"/>
                  </a:moveTo>
                  <a:lnTo>
                    <a:pt x="171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9" y="0"/>
                    <a:pt x="197" y="18"/>
                    <a:pt x="197" y="27"/>
                  </a:cubicBezTo>
                  <a:cubicBezTo>
                    <a:pt x="197" y="45"/>
                    <a:pt x="189" y="54"/>
                    <a:pt x="171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4" name="Freeform 441">
              <a:extLst>
                <a:ext uri="{FF2B5EF4-FFF2-40B4-BE49-F238E27FC236}">
                  <a16:creationId xmlns:a16="http://schemas.microsoft.com/office/drawing/2014/main" id="{0E44535E-099F-944D-8BCE-0257366D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7595" y="5749188"/>
              <a:ext cx="208774" cy="55673"/>
            </a:xfrm>
            <a:custGeom>
              <a:avLst/>
              <a:gdLst>
                <a:gd name="T0" fmla="*/ 61696 w 198"/>
                <a:gd name="T1" fmla="*/ 18704 h 55"/>
                <a:gd name="T2" fmla="*/ 61696 w 198"/>
                <a:gd name="T3" fmla="*/ 18704 h 55"/>
                <a:gd name="T4" fmla="*/ 61696 w 198"/>
                <a:gd name="T5" fmla="*/ 18704 h 55"/>
                <a:gd name="T6" fmla="*/ 9742 w 198"/>
                <a:gd name="T7" fmla="*/ 18704 h 55"/>
                <a:gd name="T8" fmla="*/ 0 w 198"/>
                <a:gd name="T9" fmla="*/ 9352 h 55"/>
                <a:gd name="T10" fmla="*/ 9742 w 198"/>
                <a:gd name="T11" fmla="*/ 0 h 55"/>
                <a:gd name="T12" fmla="*/ 9742 w 198"/>
                <a:gd name="T13" fmla="*/ 0 h 55"/>
                <a:gd name="T14" fmla="*/ 61696 w 198"/>
                <a:gd name="T15" fmla="*/ 0 h 55"/>
                <a:gd name="T16" fmla="*/ 71077 w 198"/>
                <a:gd name="T17" fmla="*/ 9352 h 55"/>
                <a:gd name="T18" fmla="*/ 61696 w 198"/>
                <a:gd name="T19" fmla="*/ 18704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55">
                  <a:moveTo>
                    <a:pt x="171" y="54"/>
                  </a:moveTo>
                  <a:lnTo>
                    <a:pt x="171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9" y="54"/>
                    <a:pt x="0" y="45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9" y="0"/>
                    <a:pt x="197" y="9"/>
                    <a:pt x="197" y="27"/>
                  </a:cubicBezTo>
                  <a:cubicBezTo>
                    <a:pt x="197" y="45"/>
                    <a:pt x="189" y="54"/>
                    <a:pt x="171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5" name="Freeform 442">
              <a:extLst>
                <a:ext uri="{FF2B5EF4-FFF2-40B4-BE49-F238E27FC236}">
                  <a16:creationId xmlns:a16="http://schemas.microsoft.com/office/drawing/2014/main" id="{52CA90B4-D7B9-2E41-9672-3356CE345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4377" y="5586808"/>
              <a:ext cx="227331" cy="55673"/>
            </a:xfrm>
            <a:custGeom>
              <a:avLst/>
              <a:gdLst>
                <a:gd name="T0" fmla="*/ 64525 w 217"/>
                <a:gd name="T1" fmla="*/ 18704 h 55"/>
                <a:gd name="T2" fmla="*/ 64525 w 217"/>
                <a:gd name="T3" fmla="*/ 18704 h 55"/>
                <a:gd name="T4" fmla="*/ 64525 w 217"/>
                <a:gd name="T5" fmla="*/ 18704 h 55"/>
                <a:gd name="T6" fmla="*/ 9679 w 217"/>
                <a:gd name="T7" fmla="*/ 18704 h 55"/>
                <a:gd name="T8" fmla="*/ 0 w 217"/>
                <a:gd name="T9" fmla="*/ 9352 h 55"/>
                <a:gd name="T10" fmla="*/ 9679 w 217"/>
                <a:gd name="T11" fmla="*/ 0 h 55"/>
                <a:gd name="T12" fmla="*/ 9679 w 217"/>
                <a:gd name="T13" fmla="*/ 0 h 55"/>
                <a:gd name="T14" fmla="*/ 64525 w 217"/>
                <a:gd name="T15" fmla="*/ 0 h 55"/>
                <a:gd name="T16" fmla="*/ 77430 w 217"/>
                <a:gd name="T17" fmla="*/ 9352 h 55"/>
                <a:gd name="T18" fmla="*/ 64525 w 217"/>
                <a:gd name="T19" fmla="*/ 18704 h 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7" h="55">
                  <a:moveTo>
                    <a:pt x="180" y="54"/>
                  </a:moveTo>
                  <a:lnTo>
                    <a:pt x="180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8" y="0"/>
                    <a:pt x="216" y="9"/>
                    <a:pt x="216" y="27"/>
                  </a:cubicBezTo>
                  <a:cubicBezTo>
                    <a:pt x="216" y="45"/>
                    <a:pt x="198" y="54"/>
                    <a:pt x="180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6" name="Freeform 443">
              <a:extLst>
                <a:ext uri="{FF2B5EF4-FFF2-40B4-BE49-F238E27FC236}">
                  <a16:creationId xmlns:a16="http://schemas.microsoft.com/office/drawing/2014/main" id="{90721E1D-7082-D541-9257-6A96D636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4377" y="5749188"/>
              <a:ext cx="380430" cy="55673"/>
            </a:xfrm>
            <a:custGeom>
              <a:avLst/>
              <a:gdLst>
                <a:gd name="T0" fmla="*/ 116833 w 361"/>
                <a:gd name="T1" fmla="*/ 18704 h 55"/>
                <a:gd name="T2" fmla="*/ 116833 w 361"/>
                <a:gd name="T3" fmla="*/ 18704 h 55"/>
                <a:gd name="T4" fmla="*/ 9736 w 361"/>
                <a:gd name="T5" fmla="*/ 18704 h 55"/>
                <a:gd name="T6" fmla="*/ 0 w 361"/>
                <a:gd name="T7" fmla="*/ 9352 h 55"/>
                <a:gd name="T8" fmla="*/ 9736 w 361"/>
                <a:gd name="T9" fmla="*/ 0 h 55"/>
                <a:gd name="T10" fmla="*/ 116833 w 361"/>
                <a:gd name="T11" fmla="*/ 0 h 55"/>
                <a:gd name="T12" fmla="*/ 129814 w 361"/>
                <a:gd name="T13" fmla="*/ 9352 h 55"/>
                <a:gd name="T14" fmla="*/ 116833 w 361"/>
                <a:gd name="T15" fmla="*/ 18704 h 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1" h="55">
                  <a:moveTo>
                    <a:pt x="324" y="54"/>
                  </a:moveTo>
                  <a:lnTo>
                    <a:pt x="324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42" y="0"/>
                    <a:pt x="360" y="9"/>
                    <a:pt x="360" y="27"/>
                  </a:cubicBezTo>
                  <a:cubicBezTo>
                    <a:pt x="360" y="45"/>
                    <a:pt x="342" y="54"/>
                    <a:pt x="324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7" name="Freeform 444">
              <a:extLst>
                <a:ext uri="{FF2B5EF4-FFF2-40B4-BE49-F238E27FC236}">
                  <a16:creationId xmlns:a16="http://schemas.microsoft.com/office/drawing/2014/main" id="{EDEBD88B-F166-1E4D-B275-38949F731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3988" y="5939402"/>
              <a:ext cx="125265" cy="190216"/>
            </a:xfrm>
            <a:custGeom>
              <a:avLst/>
              <a:gdLst>
                <a:gd name="T0" fmla="*/ 19783 w 117"/>
                <a:gd name="T1" fmla="*/ 64728 h 181"/>
                <a:gd name="T2" fmla="*/ 19783 w 117"/>
                <a:gd name="T3" fmla="*/ 64728 h 181"/>
                <a:gd name="T4" fmla="*/ 3297 w 117"/>
                <a:gd name="T5" fmla="*/ 61492 h 181"/>
                <a:gd name="T6" fmla="*/ 3297 w 117"/>
                <a:gd name="T7" fmla="*/ 55019 h 181"/>
                <a:gd name="T8" fmla="*/ 6594 w 117"/>
                <a:gd name="T9" fmla="*/ 55019 h 181"/>
                <a:gd name="T10" fmla="*/ 29308 w 117"/>
                <a:gd name="T11" fmla="*/ 55019 h 181"/>
                <a:gd name="T12" fmla="*/ 32972 w 117"/>
                <a:gd name="T13" fmla="*/ 45310 h 181"/>
                <a:gd name="T14" fmla="*/ 19783 w 117"/>
                <a:gd name="T15" fmla="*/ 35601 h 181"/>
                <a:gd name="T16" fmla="*/ 6594 w 117"/>
                <a:gd name="T17" fmla="*/ 29128 h 181"/>
                <a:gd name="T18" fmla="*/ 3297 w 117"/>
                <a:gd name="T19" fmla="*/ 16182 h 181"/>
                <a:gd name="T20" fmla="*/ 9891 w 117"/>
                <a:gd name="T21" fmla="*/ 3236 h 181"/>
                <a:gd name="T22" fmla="*/ 39566 w 117"/>
                <a:gd name="T23" fmla="*/ 3236 h 181"/>
                <a:gd name="T24" fmla="*/ 39566 w 117"/>
                <a:gd name="T25" fmla="*/ 6473 h 181"/>
                <a:gd name="T26" fmla="*/ 36269 w 117"/>
                <a:gd name="T27" fmla="*/ 9709 h 181"/>
                <a:gd name="T28" fmla="*/ 13189 w 117"/>
                <a:gd name="T29" fmla="*/ 9709 h 181"/>
                <a:gd name="T30" fmla="*/ 9891 w 117"/>
                <a:gd name="T31" fmla="*/ 16182 h 181"/>
                <a:gd name="T32" fmla="*/ 23080 w 117"/>
                <a:gd name="T33" fmla="*/ 29128 h 181"/>
                <a:gd name="T34" fmla="*/ 36269 w 117"/>
                <a:gd name="T35" fmla="*/ 35601 h 181"/>
                <a:gd name="T36" fmla="*/ 39566 w 117"/>
                <a:gd name="T37" fmla="*/ 45310 h 181"/>
                <a:gd name="T38" fmla="*/ 32972 w 117"/>
                <a:gd name="T39" fmla="*/ 61492 h 181"/>
                <a:gd name="T40" fmla="*/ 19783 w 117"/>
                <a:gd name="T41" fmla="*/ 64728 h 1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7" h="181">
                  <a:moveTo>
                    <a:pt x="54" y="180"/>
                  </a:moveTo>
                  <a:lnTo>
                    <a:pt x="54" y="180"/>
                  </a:lnTo>
                  <a:cubicBezTo>
                    <a:pt x="36" y="180"/>
                    <a:pt x="27" y="171"/>
                    <a:pt x="9" y="171"/>
                  </a:cubicBezTo>
                  <a:cubicBezTo>
                    <a:pt x="9" y="162"/>
                    <a:pt x="0" y="162"/>
                    <a:pt x="9" y="153"/>
                  </a:cubicBezTo>
                  <a:cubicBezTo>
                    <a:pt x="9" y="153"/>
                    <a:pt x="9" y="144"/>
                    <a:pt x="18" y="153"/>
                  </a:cubicBezTo>
                  <a:cubicBezTo>
                    <a:pt x="45" y="162"/>
                    <a:pt x="63" y="162"/>
                    <a:pt x="80" y="153"/>
                  </a:cubicBezTo>
                  <a:cubicBezTo>
                    <a:pt x="90" y="144"/>
                    <a:pt x="90" y="135"/>
                    <a:pt x="90" y="126"/>
                  </a:cubicBezTo>
                  <a:cubicBezTo>
                    <a:pt x="90" y="117"/>
                    <a:pt x="72" y="108"/>
                    <a:pt x="54" y="99"/>
                  </a:cubicBezTo>
                  <a:cubicBezTo>
                    <a:pt x="45" y="90"/>
                    <a:pt x="27" y="90"/>
                    <a:pt x="18" y="81"/>
                  </a:cubicBezTo>
                  <a:cubicBezTo>
                    <a:pt x="9" y="72"/>
                    <a:pt x="9" y="63"/>
                    <a:pt x="9" y="45"/>
                  </a:cubicBezTo>
                  <a:cubicBezTo>
                    <a:pt x="9" y="36"/>
                    <a:pt x="9" y="18"/>
                    <a:pt x="27" y="9"/>
                  </a:cubicBezTo>
                  <a:cubicBezTo>
                    <a:pt x="45" y="0"/>
                    <a:pt x="72" y="0"/>
                    <a:pt x="108" y="9"/>
                  </a:cubicBezTo>
                  <a:cubicBezTo>
                    <a:pt x="108" y="9"/>
                    <a:pt x="116" y="18"/>
                    <a:pt x="108" y="18"/>
                  </a:cubicBezTo>
                  <a:cubicBezTo>
                    <a:pt x="108" y="27"/>
                    <a:pt x="99" y="27"/>
                    <a:pt x="99" y="27"/>
                  </a:cubicBezTo>
                  <a:cubicBezTo>
                    <a:pt x="72" y="18"/>
                    <a:pt x="54" y="18"/>
                    <a:pt x="36" y="27"/>
                  </a:cubicBezTo>
                  <a:cubicBezTo>
                    <a:pt x="27" y="36"/>
                    <a:pt x="27" y="36"/>
                    <a:pt x="27" y="45"/>
                  </a:cubicBezTo>
                  <a:cubicBezTo>
                    <a:pt x="27" y="63"/>
                    <a:pt x="45" y="72"/>
                    <a:pt x="63" y="81"/>
                  </a:cubicBezTo>
                  <a:cubicBezTo>
                    <a:pt x="72" y="90"/>
                    <a:pt x="90" y="90"/>
                    <a:pt x="99" y="99"/>
                  </a:cubicBezTo>
                  <a:cubicBezTo>
                    <a:pt x="108" y="108"/>
                    <a:pt x="108" y="117"/>
                    <a:pt x="108" y="126"/>
                  </a:cubicBezTo>
                  <a:cubicBezTo>
                    <a:pt x="108" y="144"/>
                    <a:pt x="108" y="162"/>
                    <a:pt x="90" y="171"/>
                  </a:cubicBezTo>
                  <a:cubicBezTo>
                    <a:pt x="80" y="171"/>
                    <a:pt x="72" y="180"/>
                    <a:pt x="54" y="18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8" name="Freeform 445">
              <a:extLst>
                <a:ext uri="{FF2B5EF4-FFF2-40B4-BE49-F238E27FC236}">
                  <a16:creationId xmlns:a16="http://schemas.microsoft.com/office/drawing/2014/main" id="{BF916CB1-2D6E-F84D-9CAF-92A8CF17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0382" y="5893008"/>
              <a:ext cx="27836" cy="37115"/>
            </a:xfrm>
            <a:custGeom>
              <a:avLst/>
              <a:gdLst>
                <a:gd name="T0" fmla="*/ 3062 w 28"/>
                <a:gd name="T1" fmla="*/ 12357 h 37"/>
                <a:gd name="T2" fmla="*/ 3062 w 28"/>
                <a:gd name="T3" fmla="*/ 12357 h 37"/>
                <a:gd name="T4" fmla="*/ 0 w 28"/>
                <a:gd name="T5" fmla="*/ 9268 h 37"/>
                <a:gd name="T6" fmla="*/ 0 w 28"/>
                <a:gd name="T7" fmla="*/ 3089 h 37"/>
                <a:gd name="T8" fmla="*/ 3062 w 28"/>
                <a:gd name="T9" fmla="*/ 0 h 37"/>
                <a:gd name="T10" fmla="*/ 9185 w 28"/>
                <a:gd name="T11" fmla="*/ 3089 h 37"/>
                <a:gd name="T12" fmla="*/ 9185 w 28"/>
                <a:gd name="T13" fmla="*/ 9268 h 37"/>
                <a:gd name="T14" fmla="*/ 3062 w 28"/>
                <a:gd name="T15" fmla="*/ 1235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7">
                  <a:moveTo>
                    <a:pt x="9" y="36"/>
                  </a:moveTo>
                  <a:lnTo>
                    <a:pt x="9" y="36"/>
                  </a:lnTo>
                  <a:cubicBezTo>
                    <a:pt x="9" y="36"/>
                    <a:pt x="0" y="36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36"/>
                    <a:pt x="18" y="36"/>
                    <a:pt x="9" y="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9" name="Freeform 446">
              <a:extLst>
                <a:ext uri="{FF2B5EF4-FFF2-40B4-BE49-F238E27FC236}">
                  <a16:creationId xmlns:a16="http://schemas.microsoft.com/office/drawing/2014/main" id="{E25C23E7-5BC5-E04F-A978-A0381CC5B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0382" y="6138897"/>
              <a:ext cx="27836" cy="37115"/>
            </a:xfrm>
            <a:custGeom>
              <a:avLst/>
              <a:gdLst>
                <a:gd name="T0" fmla="*/ 3062 w 28"/>
                <a:gd name="T1" fmla="*/ 12357 h 37"/>
                <a:gd name="T2" fmla="*/ 3062 w 28"/>
                <a:gd name="T3" fmla="*/ 12357 h 37"/>
                <a:gd name="T4" fmla="*/ 0 w 28"/>
                <a:gd name="T5" fmla="*/ 9268 h 37"/>
                <a:gd name="T6" fmla="*/ 0 w 28"/>
                <a:gd name="T7" fmla="*/ 3089 h 37"/>
                <a:gd name="T8" fmla="*/ 3062 w 28"/>
                <a:gd name="T9" fmla="*/ 0 h 37"/>
                <a:gd name="T10" fmla="*/ 9185 w 28"/>
                <a:gd name="T11" fmla="*/ 3089 h 37"/>
                <a:gd name="T12" fmla="*/ 9185 w 28"/>
                <a:gd name="T13" fmla="*/ 9268 h 37"/>
                <a:gd name="T14" fmla="*/ 3062 w 28"/>
                <a:gd name="T15" fmla="*/ 12357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37">
                  <a:moveTo>
                    <a:pt x="9" y="36"/>
                  </a:moveTo>
                  <a:lnTo>
                    <a:pt x="9" y="36"/>
                  </a:lnTo>
                  <a:lnTo>
                    <a:pt x="0" y="27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18" y="36"/>
                    <a:pt x="9" y="3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0" name="Freeform 447">
              <a:extLst>
                <a:ext uri="{FF2B5EF4-FFF2-40B4-BE49-F238E27FC236}">
                  <a16:creationId xmlns:a16="http://schemas.microsoft.com/office/drawing/2014/main" id="{7EC4484B-7A35-9249-A971-10081972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0460" y="6050747"/>
              <a:ext cx="218050" cy="69592"/>
            </a:xfrm>
            <a:custGeom>
              <a:avLst/>
              <a:gdLst>
                <a:gd name="T0" fmla="*/ 64568 w 208"/>
                <a:gd name="T1" fmla="*/ 23441 h 64"/>
                <a:gd name="T2" fmla="*/ 64568 w 208"/>
                <a:gd name="T3" fmla="*/ 23441 h 64"/>
                <a:gd name="T4" fmla="*/ 12914 w 208"/>
                <a:gd name="T5" fmla="*/ 23441 h 64"/>
                <a:gd name="T6" fmla="*/ 0 w 208"/>
                <a:gd name="T7" fmla="*/ 13395 h 64"/>
                <a:gd name="T8" fmla="*/ 12914 w 208"/>
                <a:gd name="T9" fmla="*/ 0 h 64"/>
                <a:gd name="T10" fmla="*/ 64568 w 208"/>
                <a:gd name="T11" fmla="*/ 0 h 64"/>
                <a:gd name="T12" fmla="*/ 74253 w 208"/>
                <a:gd name="T13" fmla="*/ 13395 h 64"/>
                <a:gd name="T14" fmla="*/ 64568 w 208"/>
                <a:gd name="T15" fmla="*/ 23441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64">
                  <a:moveTo>
                    <a:pt x="180" y="63"/>
                  </a:moveTo>
                  <a:lnTo>
                    <a:pt x="180" y="63"/>
                  </a:lnTo>
                  <a:cubicBezTo>
                    <a:pt x="36" y="63"/>
                    <a:pt x="36" y="63"/>
                    <a:pt x="36" y="63"/>
                  </a:cubicBezTo>
                  <a:cubicBezTo>
                    <a:pt x="18" y="63"/>
                    <a:pt x="0" y="45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8" y="0"/>
                    <a:pt x="207" y="18"/>
                    <a:pt x="207" y="36"/>
                  </a:cubicBezTo>
                  <a:cubicBezTo>
                    <a:pt x="207" y="45"/>
                    <a:pt x="198" y="63"/>
                    <a:pt x="180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47E4FB-2FCF-9E4E-ACAF-EEEA6B112179}"/>
              </a:ext>
            </a:extLst>
          </p:cNvPr>
          <p:cNvGrpSpPr/>
          <p:nvPr/>
        </p:nvGrpSpPr>
        <p:grpSpPr>
          <a:xfrm>
            <a:off x="4343620" y="4967779"/>
            <a:ext cx="1317586" cy="937156"/>
            <a:chOff x="4343620" y="5155347"/>
            <a:chExt cx="1317586" cy="937156"/>
          </a:xfrm>
        </p:grpSpPr>
        <p:sp>
          <p:nvSpPr>
            <p:cNvPr id="521" name="Freeform 448">
              <a:extLst>
                <a:ext uri="{FF2B5EF4-FFF2-40B4-BE49-F238E27FC236}">
                  <a16:creationId xmlns:a16="http://schemas.microsoft.com/office/drawing/2014/main" id="{5C2E9520-15B5-654C-9B0E-4448CBCA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838" y="5429069"/>
              <a:ext cx="218053" cy="663434"/>
            </a:xfrm>
            <a:custGeom>
              <a:avLst/>
              <a:gdLst>
                <a:gd name="T0" fmla="*/ 35513 w 208"/>
                <a:gd name="T1" fmla="*/ 226653 h 631"/>
                <a:gd name="T2" fmla="*/ 35513 w 208"/>
                <a:gd name="T3" fmla="*/ 226653 h 631"/>
                <a:gd name="T4" fmla="*/ 3228 w 208"/>
                <a:gd name="T5" fmla="*/ 207226 h 631"/>
                <a:gd name="T6" fmla="*/ 0 w 208"/>
                <a:gd name="T7" fmla="*/ 187798 h 631"/>
                <a:gd name="T8" fmla="*/ 19371 w 208"/>
                <a:gd name="T9" fmla="*/ 187798 h 631"/>
                <a:gd name="T10" fmla="*/ 19371 w 208"/>
                <a:gd name="T11" fmla="*/ 187798 h 631"/>
                <a:gd name="T12" fmla="*/ 22599 w 208"/>
                <a:gd name="T13" fmla="*/ 197512 h 631"/>
                <a:gd name="T14" fmla="*/ 35513 w 208"/>
                <a:gd name="T15" fmla="*/ 203988 h 631"/>
                <a:gd name="T16" fmla="*/ 48427 w 208"/>
                <a:gd name="T17" fmla="*/ 197512 h 631"/>
                <a:gd name="T18" fmla="*/ 51655 w 208"/>
                <a:gd name="T19" fmla="*/ 187798 h 631"/>
                <a:gd name="T20" fmla="*/ 51655 w 208"/>
                <a:gd name="T21" fmla="*/ 9714 h 631"/>
                <a:gd name="T22" fmla="*/ 64569 w 208"/>
                <a:gd name="T23" fmla="*/ 0 h 631"/>
                <a:gd name="T24" fmla="*/ 64569 w 208"/>
                <a:gd name="T25" fmla="*/ 0 h 631"/>
                <a:gd name="T26" fmla="*/ 74254 w 208"/>
                <a:gd name="T27" fmla="*/ 9714 h 631"/>
                <a:gd name="T28" fmla="*/ 74254 w 208"/>
                <a:gd name="T29" fmla="*/ 187798 h 631"/>
                <a:gd name="T30" fmla="*/ 67797 w 208"/>
                <a:gd name="T31" fmla="*/ 207226 h 631"/>
                <a:gd name="T32" fmla="*/ 35513 w 208"/>
                <a:gd name="T33" fmla="*/ 226653 h 6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8" h="631">
                  <a:moveTo>
                    <a:pt x="99" y="630"/>
                  </a:moveTo>
                  <a:lnTo>
                    <a:pt x="99" y="630"/>
                  </a:lnTo>
                  <a:cubicBezTo>
                    <a:pt x="63" y="630"/>
                    <a:pt x="27" y="612"/>
                    <a:pt x="9" y="576"/>
                  </a:cubicBezTo>
                  <a:cubicBezTo>
                    <a:pt x="0" y="549"/>
                    <a:pt x="0" y="531"/>
                    <a:pt x="0" y="522"/>
                  </a:cubicBezTo>
                  <a:cubicBezTo>
                    <a:pt x="54" y="522"/>
                    <a:pt x="54" y="522"/>
                    <a:pt x="54" y="522"/>
                  </a:cubicBezTo>
                  <a:cubicBezTo>
                    <a:pt x="54" y="522"/>
                    <a:pt x="54" y="540"/>
                    <a:pt x="63" y="549"/>
                  </a:cubicBezTo>
                  <a:cubicBezTo>
                    <a:pt x="63" y="558"/>
                    <a:pt x="72" y="567"/>
                    <a:pt x="99" y="567"/>
                  </a:cubicBezTo>
                  <a:cubicBezTo>
                    <a:pt x="126" y="567"/>
                    <a:pt x="135" y="558"/>
                    <a:pt x="135" y="549"/>
                  </a:cubicBezTo>
                  <a:cubicBezTo>
                    <a:pt x="144" y="540"/>
                    <a:pt x="144" y="531"/>
                    <a:pt x="144" y="522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4" y="9"/>
                    <a:pt x="162" y="0"/>
                    <a:pt x="180" y="0"/>
                  </a:cubicBezTo>
                  <a:cubicBezTo>
                    <a:pt x="189" y="0"/>
                    <a:pt x="207" y="9"/>
                    <a:pt x="207" y="27"/>
                  </a:cubicBezTo>
                  <a:cubicBezTo>
                    <a:pt x="207" y="522"/>
                    <a:pt x="207" y="522"/>
                    <a:pt x="207" y="522"/>
                  </a:cubicBezTo>
                  <a:cubicBezTo>
                    <a:pt x="207" y="531"/>
                    <a:pt x="207" y="549"/>
                    <a:pt x="189" y="576"/>
                  </a:cubicBezTo>
                  <a:cubicBezTo>
                    <a:pt x="171" y="612"/>
                    <a:pt x="144" y="630"/>
                    <a:pt x="99" y="63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2" name="Freeform 449">
              <a:extLst>
                <a:ext uri="{FF2B5EF4-FFF2-40B4-BE49-F238E27FC236}">
                  <a16:creationId xmlns:a16="http://schemas.microsoft.com/office/drawing/2014/main" id="{0D922B30-3377-3A44-8800-EAE39E666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620" y="5192462"/>
              <a:ext cx="1317586" cy="329395"/>
            </a:xfrm>
            <a:custGeom>
              <a:avLst/>
              <a:gdLst>
                <a:gd name="T0" fmla="*/ 362985 w 1252"/>
                <a:gd name="T1" fmla="*/ 112354 h 315"/>
                <a:gd name="T2" fmla="*/ 362985 w 1252"/>
                <a:gd name="T3" fmla="*/ 112354 h 315"/>
                <a:gd name="T4" fmla="*/ 356503 w 1252"/>
                <a:gd name="T5" fmla="*/ 112354 h 315"/>
                <a:gd name="T6" fmla="*/ 223624 w 1252"/>
                <a:gd name="T7" fmla="*/ 93032 h 315"/>
                <a:gd name="T8" fmla="*/ 223624 w 1252"/>
                <a:gd name="T9" fmla="*/ 93032 h 315"/>
                <a:gd name="T10" fmla="*/ 94347 w 1252"/>
                <a:gd name="T11" fmla="*/ 112354 h 315"/>
                <a:gd name="T12" fmla="*/ 71301 w 1252"/>
                <a:gd name="T13" fmla="*/ 102693 h 315"/>
                <a:gd name="T14" fmla="*/ 61578 w 1252"/>
                <a:gd name="T15" fmla="*/ 93032 h 315"/>
                <a:gd name="T16" fmla="*/ 58697 w 1252"/>
                <a:gd name="T17" fmla="*/ 93032 h 315"/>
                <a:gd name="T18" fmla="*/ 10083 w 1252"/>
                <a:gd name="T19" fmla="*/ 93032 h 315"/>
                <a:gd name="T20" fmla="*/ 0 w 1252"/>
                <a:gd name="T21" fmla="*/ 86591 h 315"/>
                <a:gd name="T22" fmla="*/ 3601 w 1252"/>
                <a:gd name="T23" fmla="*/ 73710 h 315"/>
                <a:gd name="T24" fmla="*/ 74541 w 1252"/>
                <a:gd name="T25" fmla="*/ 38286 h 315"/>
                <a:gd name="T26" fmla="*/ 226865 w 1252"/>
                <a:gd name="T27" fmla="*/ 0 h 315"/>
                <a:gd name="T28" fmla="*/ 379189 w 1252"/>
                <a:gd name="T29" fmla="*/ 38286 h 315"/>
                <a:gd name="T30" fmla="*/ 447249 w 1252"/>
                <a:gd name="T31" fmla="*/ 73710 h 315"/>
                <a:gd name="T32" fmla="*/ 450490 w 1252"/>
                <a:gd name="T33" fmla="*/ 86591 h 315"/>
                <a:gd name="T34" fmla="*/ 440767 w 1252"/>
                <a:gd name="T35" fmla="*/ 93032 h 315"/>
                <a:gd name="T36" fmla="*/ 392153 w 1252"/>
                <a:gd name="T37" fmla="*/ 93032 h 315"/>
                <a:gd name="T38" fmla="*/ 388912 w 1252"/>
                <a:gd name="T39" fmla="*/ 93032 h 315"/>
                <a:gd name="T40" fmla="*/ 379189 w 1252"/>
                <a:gd name="T41" fmla="*/ 102693 h 315"/>
                <a:gd name="T42" fmla="*/ 362985 w 1252"/>
                <a:gd name="T43" fmla="*/ 112354 h 315"/>
                <a:gd name="T44" fmla="*/ 223624 w 1252"/>
                <a:gd name="T45" fmla="*/ 73710 h 315"/>
                <a:gd name="T46" fmla="*/ 223624 w 1252"/>
                <a:gd name="T47" fmla="*/ 73710 h 315"/>
                <a:gd name="T48" fmla="*/ 362985 w 1252"/>
                <a:gd name="T49" fmla="*/ 89812 h 315"/>
                <a:gd name="T50" fmla="*/ 362985 w 1252"/>
                <a:gd name="T51" fmla="*/ 89812 h 315"/>
                <a:gd name="T52" fmla="*/ 372707 w 1252"/>
                <a:gd name="T53" fmla="*/ 80151 h 315"/>
                <a:gd name="T54" fmla="*/ 392153 w 1252"/>
                <a:gd name="T55" fmla="*/ 73710 h 315"/>
                <a:gd name="T56" fmla="*/ 401876 w 1252"/>
                <a:gd name="T57" fmla="*/ 73710 h 315"/>
                <a:gd name="T58" fmla="*/ 369467 w 1252"/>
                <a:gd name="T59" fmla="*/ 54388 h 315"/>
                <a:gd name="T60" fmla="*/ 226865 w 1252"/>
                <a:gd name="T61" fmla="*/ 18964 h 315"/>
                <a:gd name="T62" fmla="*/ 48614 w 1252"/>
                <a:gd name="T63" fmla="*/ 73710 h 315"/>
                <a:gd name="T64" fmla="*/ 58697 w 1252"/>
                <a:gd name="T65" fmla="*/ 73710 h 315"/>
                <a:gd name="T66" fmla="*/ 77782 w 1252"/>
                <a:gd name="T67" fmla="*/ 80151 h 315"/>
                <a:gd name="T68" fmla="*/ 87505 w 1252"/>
                <a:gd name="T69" fmla="*/ 89812 h 315"/>
                <a:gd name="T70" fmla="*/ 90746 w 1252"/>
                <a:gd name="T71" fmla="*/ 89812 h 315"/>
                <a:gd name="T72" fmla="*/ 223624 w 1252"/>
                <a:gd name="T73" fmla="*/ 73710 h 3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52" h="315">
                  <a:moveTo>
                    <a:pt x="1008" y="314"/>
                  </a:moveTo>
                  <a:lnTo>
                    <a:pt x="1008" y="314"/>
                  </a:lnTo>
                  <a:cubicBezTo>
                    <a:pt x="999" y="314"/>
                    <a:pt x="999" y="314"/>
                    <a:pt x="990" y="314"/>
                  </a:cubicBezTo>
                  <a:cubicBezTo>
                    <a:pt x="936" y="296"/>
                    <a:pt x="747" y="260"/>
                    <a:pt x="621" y="260"/>
                  </a:cubicBezTo>
                  <a:cubicBezTo>
                    <a:pt x="504" y="260"/>
                    <a:pt x="315" y="296"/>
                    <a:pt x="262" y="314"/>
                  </a:cubicBezTo>
                  <a:cubicBezTo>
                    <a:pt x="234" y="314"/>
                    <a:pt x="216" y="305"/>
                    <a:pt x="198" y="287"/>
                  </a:cubicBezTo>
                  <a:cubicBezTo>
                    <a:pt x="171" y="260"/>
                    <a:pt x="171" y="260"/>
                    <a:pt x="171" y="260"/>
                  </a:cubicBezTo>
                  <a:cubicBezTo>
                    <a:pt x="171" y="260"/>
                    <a:pt x="171" y="260"/>
                    <a:pt x="163" y="260"/>
                  </a:cubicBezTo>
                  <a:cubicBezTo>
                    <a:pt x="28" y="260"/>
                    <a:pt x="28" y="260"/>
                    <a:pt x="28" y="260"/>
                  </a:cubicBezTo>
                  <a:cubicBezTo>
                    <a:pt x="19" y="260"/>
                    <a:pt x="10" y="251"/>
                    <a:pt x="0" y="242"/>
                  </a:cubicBezTo>
                  <a:cubicBezTo>
                    <a:pt x="0" y="224"/>
                    <a:pt x="0" y="215"/>
                    <a:pt x="10" y="206"/>
                  </a:cubicBezTo>
                  <a:cubicBezTo>
                    <a:pt x="19" y="206"/>
                    <a:pt x="91" y="152"/>
                    <a:pt x="207" y="107"/>
                  </a:cubicBezTo>
                  <a:cubicBezTo>
                    <a:pt x="306" y="53"/>
                    <a:pt x="468" y="0"/>
                    <a:pt x="630" y="0"/>
                  </a:cubicBezTo>
                  <a:cubicBezTo>
                    <a:pt x="792" y="0"/>
                    <a:pt x="945" y="53"/>
                    <a:pt x="1053" y="107"/>
                  </a:cubicBezTo>
                  <a:cubicBezTo>
                    <a:pt x="1161" y="152"/>
                    <a:pt x="1233" y="206"/>
                    <a:pt x="1242" y="206"/>
                  </a:cubicBezTo>
                  <a:cubicBezTo>
                    <a:pt x="1251" y="215"/>
                    <a:pt x="1251" y="224"/>
                    <a:pt x="1251" y="242"/>
                  </a:cubicBezTo>
                  <a:cubicBezTo>
                    <a:pt x="1242" y="251"/>
                    <a:pt x="1233" y="260"/>
                    <a:pt x="1224" y="260"/>
                  </a:cubicBezTo>
                  <a:cubicBezTo>
                    <a:pt x="1089" y="260"/>
                    <a:pt x="1089" y="260"/>
                    <a:pt x="1089" y="260"/>
                  </a:cubicBezTo>
                  <a:cubicBezTo>
                    <a:pt x="1080" y="260"/>
                    <a:pt x="1080" y="260"/>
                    <a:pt x="1080" y="260"/>
                  </a:cubicBezTo>
                  <a:cubicBezTo>
                    <a:pt x="1053" y="287"/>
                    <a:pt x="1053" y="287"/>
                    <a:pt x="1053" y="287"/>
                  </a:cubicBezTo>
                  <a:cubicBezTo>
                    <a:pt x="1044" y="305"/>
                    <a:pt x="1026" y="314"/>
                    <a:pt x="1008" y="314"/>
                  </a:cubicBezTo>
                  <a:close/>
                  <a:moveTo>
                    <a:pt x="621" y="206"/>
                  </a:moveTo>
                  <a:lnTo>
                    <a:pt x="621" y="206"/>
                  </a:lnTo>
                  <a:cubicBezTo>
                    <a:pt x="747" y="206"/>
                    <a:pt x="927" y="242"/>
                    <a:pt x="1008" y="251"/>
                  </a:cubicBezTo>
                  <a:cubicBezTo>
                    <a:pt x="1035" y="224"/>
                    <a:pt x="1035" y="224"/>
                    <a:pt x="1035" y="224"/>
                  </a:cubicBezTo>
                  <a:cubicBezTo>
                    <a:pt x="1053" y="206"/>
                    <a:pt x="1071" y="206"/>
                    <a:pt x="1089" y="206"/>
                  </a:cubicBezTo>
                  <a:cubicBezTo>
                    <a:pt x="1116" y="206"/>
                    <a:pt x="1116" y="206"/>
                    <a:pt x="1116" y="206"/>
                  </a:cubicBezTo>
                  <a:cubicBezTo>
                    <a:pt x="1089" y="188"/>
                    <a:pt x="1062" y="170"/>
                    <a:pt x="1026" y="152"/>
                  </a:cubicBezTo>
                  <a:cubicBezTo>
                    <a:pt x="927" y="107"/>
                    <a:pt x="774" y="53"/>
                    <a:pt x="630" y="53"/>
                  </a:cubicBezTo>
                  <a:cubicBezTo>
                    <a:pt x="441" y="53"/>
                    <a:pt x="243" y="143"/>
                    <a:pt x="135" y="206"/>
                  </a:cubicBezTo>
                  <a:cubicBezTo>
                    <a:pt x="163" y="206"/>
                    <a:pt x="163" y="206"/>
                    <a:pt x="163" y="206"/>
                  </a:cubicBezTo>
                  <a:cubicBezTo>
                    <a:pt x="180" y="206"/>
                    <a:pt x="198" y="206"/>
                    <a:pt x="216" y="224"/>
                  </a:cubicBezTo>
                  <a:cubicBezTo>
                    <a:pt x="243" y="251"/>
                    <a:pt x="243" y="251"/>
                    <a:pt x="243" y="251"/>
                  </a:cubicBezTo>
                  <a:cubicBezTo>
                    <a:pt x="243" y="251"/>
                    <a:pt x="243" y="251"/>
                    <a:pt x="252" y="251"/>
                  </a:cubicBezTo>
                  <a:cubicBezTo>
                    <a:pt x="324" y="242"/>
                    <a:pt x="504" y="206"/>
                    <a:pt x="621" y="2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3" name="Freeform 450">
              <a:extLst>
                <a:ext uri="{FF2B5EF4-FFF2-40B4-BE49-F238E27FC236}">
                  <a16:creationId xmlns:a16="http://schemas.microsoft.com/office/drawing/2014/main" id="{13D3D9A1-3F09-A14B-9EF7-0541EF6D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39" y="5155347"/>
              <a:ext cx="69589" cy="92788"/>
            </a:xfrm>
            <a:custGeom>
              <a:avLst/>
              <a:gdLst>
                <a:gd name="T0" fmla="*/ 13394 w 64"/>
                <a:gd name="T1" fmla="*/ 31397 h 90"/>
                <a:gd name="T2" fmla="*/ 13394 w 64"/>
                <a:gd name="T3" fmla="*/ 31397 h 90"/>
                <a:gd name="T4" fmla="*/ 13394 w 64"/>
                <a:gd name="T5" fmla="*/ 31397 h 90"/>
                <a:gd name="T6" fmla="*/ 0 w 64"/>
                <a:gd name="T7" fmla="*/ 21872 h 90"/>
                <a:gd name="T8" fmla="*/ 0 w 64"/>
                <a:gd name="T9" fmla="*/ 9172 h 90"/>
                <a:gd name="T10" fmla="*/ 13394 w 64"/>
                <a:gd name="T11" fmla="*/ 0 h 90"/>
                <a:gd name="T12" fmla="*/ 13394 w 64"/>
                <a:gd name="T13" fmla="*/ 0 h 90"/>
                <a:gd name="T14" fmla="*/ 23440 w 64"/>
                <a:gd name="T15" fmla="*/ 9172 h 90"/>
                <a:gd name="T16" fmla="*/ 23440 w 64"/>
                <a:gd name="T17" fmla="*/ 21872 h 90"/>
                <a:gd name="T18" fmla="*/ 13394 w 64"/>
                <a:gd name="T19" fmla="*/ 31397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90">
                  <a:moveTo>
                    <a:pt x="36" y="89"/>
                  </a:moveTo>
                  <a:lnTo>
                    <a:pt x="36" y="89"/>
                  </a:lnTo>
                  <a:cubicBezTo>
                    <a:pt x="18" y="89"/>
                    <a:pt x="0" y="80"/>
                    <a:pt x="0" y="6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8" y="0"/>
                    <a:pt x="36" y="0"/>
                  </a:cubicBezTo>
                  <a:cubicBezTo>
                    <a:pt x="45" y="0"/>
                    <a:pt x="63" y="8"/>
                    <a:pt x="63" y="26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80"/>
                    <a:pt x="45" y="89"/>
                    <a:pt x="36" y="8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2D3EABF-8BD7-5644-9A32-2B5D3AFDA660}"/>
              </a:ext>
            </a:extLst>
          </p:cNvPr>
          <p:cNvGrpSpPr/>
          <p:nvPr/>
        </p:nvGrpSpPr>
        <p:grpSpPr>
          <a:xfrm>
            <a:off x="18632935" y="8911258"/>
            <a:ext cx="658793" cy="1312946"/>
            <a:chOff x="18632935" y="9098826"/>
            <a:chExt cx="658793" cy="1312946"/>
          </a:xfrm>
        </p:grpSpPr>
        <p:sp>
          <p:nvSpPr>
            <p:cNvPr id="524" name="Freeform 451">
              <a:extLst>
                <a:ext uri="{FF2B5EF4-FFF2-40B4-BE49-F238E27FC236}">
                  <a16:creationId xmlns:a16="http://schemas.microsoft.com/office/drawing/2014/main" id="{684B3F56-3714-724F-94FF-B69B3444E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5001" y="9098826"/>
              <a:ext cx="445381" cy="1127370"/>
            </a:xfrm>
            <a:custGeom>
              <a:avLst/>
              <a:gdLst>
                <a:gd name="T0" fmla="*/ 122926 w 424"/>
                <a:gd name="T1" fmla="*/ 385402 h 1071"/>
                <a:gd name="T2" fmla="*/ 122926 w 424"/>
                <a:gd name="T3" fmla="*/ 385402 h 1071"/>
                <a:gd name="T4" fmla="*/ 25879 w 424"/>
                <a:gd name="T5" fmla="*/ 385402 h 1071"/>
                <a:gd name="T6" fmla="*/ 16175 w 424"/>
                <a:gd name="T7" fmla="*/ 375677 h 1071"/>
                <a:gd name="T8" fmla="*/ 6470 w 424"/>
                <a:gd name="T9" fmla="*/ 262217 h 1071"/>
                <a:gd name="T10" fmla="*/ 58228 w 424"/>
                <a:gd name="T11" fmla="*/ 22692 h 1071"/>
                <a:gd name="T12" fmla="*/ 64698 w 424"/>
                <a:gd name="T13" fmla="*/ 6483 h 1071"/>
                <a:gd name="T14" fmla="*/ 74403 w 424"/>
                <a:gd name="T15" fmla="*/ 0 h 1071"/>
                <a:gd name="T16" fmla="*/ 74403 w 424"/>
                <a:gd name="T17" fmla="*/ 0 h 1071"/>
                <a:gd name="T18" fmla="*/ 84108 w 424"/>
                <a:gd name="T19" fmla="*/ 6483 h 1071"/>
                <a:gd name="T20" fmla="*/ 87342 w 424"/>
                <a:gd name="T21" fmla="*/ 9725 h 1071"/>
                <a:gd name="T22" fmla="*/ 145571 w 424"/>
                <a:gd name="T23" fmla="*/ 275184 h 1071"/>
                <a:gd name="T24" fmla="*/ 132631 w 424"/>
                <a:gd name="T25" fmla="*/ 275184 h 1071"/>
                <a:gd name="T26" fmla="*/ 145571 w 424"/>
                <a:gd name="T27" fmla="*/ 275184 h 1071"/>
                <a:gd name="T28" fmla="*/ 135866 w 424"/>
                <a:gd name="T29" fmla="*/ 375677 h 1071"/>
                <a:gd name="T30" fmla="*/ 122926 w 424"/>
                <a:gd name="T31" fmla="*/ 385402 h 1071"/>
                <a:gd name="T32" fmla="*/ 35584 w 424"/>
                <a:gd name="T33" fmla="*/ 365952 h 1071"/>
                <a:gd name="T34" fmla="*/ 35584 w 424"/>
                <a:gd name="T35" fmla="*/ 365952 h 1071"/>
                <a:gd name="T36" fmla="*/ 116457 w 424"/>
                <a:gd name="T37" fmla="*/ 365952 h 1071"/>
                <a:gd name="T38" fmla="*/ 122926 w 424"/>
                <a:gd name="T39" fmla="*/ 272303 h 1071"/>
                <a:gd name="T40" fmla="*/ 74403 w 424"/>
                <a:gd name="T41" fmla="*/ 32417 h 1071"/>
                <a:gd name="T42" fmla="*/ 29114 w 424"/>
                <a:gd name="T43" fmla="*/ 259336 h 1071"/>
                <a:gd name="T44" fmla="*/ 35584 w 424"/>
                <a:gd name="T45" fmla="*/ 365952 h 107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4" h="1071">
                  <a:moveTo>
                    <a:pt x="342" y="1070"/>
                  </a:moveTo>
                  <a:lnTo>
                    <a:pt x="342" y="1070"/>
                  </a:lnTo>
                  <a:cubicBezTo>
                    <a:pt x="72" y="1070"/>
                    <a:pt x="72" y="1070"/>
                    <a:pt x="72" y="1070"/>
                  </a:cubicBezTo>
                  <a:cubicBezTo>
                    <a:pt x="63" y="1070"/>
                    <a:pt x="45" y="1061"/>
                    <a:pt x="45" y="1043"/>
                  </a:cubicBezTo>
                  <a:cubicBezTo>
                    <a:pt x="18" y="728"/>
                    <a:pt x="18" y="728"/>
                    <a:pt x="18" y="728"/>
                  </a:cubicBezTo>
                  <a:cubicBezTo>
                    <a:pt x="0" y="504"/>
                    <a:pt x="45" y="279"/>
                    <a:pt x="162" y="63"/>
                  </a:cubicBezTo>
                  <a:cubicBezTo>
                    <a:pt x="180" y="18"/>
                    <a:pt x="180" y="18"/>
                    <a:pt x="180" y="18"/>
                  </a:cubicBezTo>
                  <a:cubicBezTo>
                    <a:pt x="189" y="9"/>
                    <a:pt x="198" y="0"/>
                    <a:pt x="207" y="0"/>
                  </a:cubicBezTo>
                  <a:cubicBezTo>
                    <a:pt x="216" y="0"/>
                    <a:pt x="234" y="9"/>
                    <a:pt x="234" y="18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369" y="261"/>
                    <a:pt x="423" y="513"/>
                    <a:pt x="405" y="764"/>
                  </a:cubicBezTo>
                  <a:cubicBezTo>
                    <a:pt x="369" y="764"/>
                    <a:pt x="369" y="764"/>
                    <a:pt x="369" y="764"/>
                  </a:cubicBezTo>
                  <a:cubicBezTo>
                    <a:pt x="405" y="764"/>
                    <a:pt x="405" y="764"/>
                    <a:pt x="405" y="764"/>
                  </a:cubicBezTo>
                  <a:cubicBezTo>
                    <a:pt x="378" y="1043"/>
                    <a:pt x="378" y="1043"/>
                    <a:pt x="378" y="1043"/>
                  </a:cubicBezTo>
                  <a:cubicBezTo>
                    <a:pt x="378" y="1061"/>
                    <a:pt x="360" y="1070"/>
                    <a:pt x="342" y="1070"/>
                  </a:cubicBezTo>
                  <a:close/>
                  <a:moveTo>
                    <a:pt x="99" y="1016"/>
                  </a:moveTo>
                  <a:lnTo>
                    <a:pt x="99" y="1016"/>
                  </a:lnTo>
                  <a:cubicBezTo>
                    <a:pt x="324" y="1016"/>
                    <a:pt x="324" y="1016"/>
                    <a:pt x="324" y="1016"/>
                  </a:cubicBezTo>
                  <a:cubicBezTo>
                    <a:pt x="342" y="756"/>
                    <a:pt x="342" y="756"/>
                    <a:pt x="342" y="756"/>
                  </a:cubicBezTo>
                  <a:cubicBezTo>
                    <a:pt x="369" y="531"/>
                    <a:pt x="324" y="306"/>
                    <a:pt x="207" y="90"/>
                  </a:cubicBezTo>
                  <a:cubicBezTo>
                    <a:pt x="108" y="306"/>
                    <a:pt x="63" y="513"/>
                    <a:pt x="81" y="720"/>
                  </a:cubicBezTo>
                  <a:lnTo>
                    <a:pt x="99" y="10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5" name="Freeform 452">
              <a:extLst>
                <a:ext uri="{FF2B5EF4-FFF2-40B4-BE49-F238E27FC236}">
                  <a16:creationId xmlns:a16="http://schemas.microsoft.com/office/drawing/2014/main" id="{06D76FA4-CF69-C841-AF01-369FA1DBA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4399" y="9919996"/>
              <a:ext cx="227329" cy="491775"/>
            </a:xfrm>
            <a:custGeom>
              <a:avLst/>
              <a:gdLst>
                <a:gd name="T0" fmla="*/ 68064 w 216"/>
                <a:gd name="T1" fmla="*/ 167915 h 468"/>
                <a:gd name="T2" fmla="*/ 68064 w 216"/>
                <a:gd name="T3" fmla="*/ 167915 h 468"/>
                <a:gd name="T4" fmla="*/ 58340 w 216"/>
                <a:gd name="T5" fmla="*/ 164679 h 468"/>
                <a:gd name="T6" fmla="*/ 3241 w 216"/>
                <a:gd name="T7" fmla="*/ 93486 h 468"/>
                <a:gd name="T8" fmla="*/ 6482 w 216"/>
                <a:gd name="T9" fmla="*/ 80542 h 468"/>
                <a:gd name="T10" fmla="*/ 19447 w 216"/>
                <a:gd name="T11" fmla="*/ 80542 h 468"/>
                <a:gd name="T12" fmla="*/ 55099 w 216"/>
                <a:gd name="T13" fmla="*/ 125847 h 468"/>
                <a:gd name="T14" fmla="*/ 55099 w 216"/>
                <a:gd name="T15" fmla="*/ 109666 h 468"/>
                <a:gd name="T16" fmla="*/ 9723 w 216"/>
                <a:gd name="T17" fmla="*/ 15821 h 468"/>
                <a:gd name="T18" fmla="*/ 12965 w 216"/>
                <a:gd name="T19" fmla="*/ 3236 h 468"/>
                <a:gd name="T20" fmla="*/ 29170 w 216"/>
                <a:gd name="T21" fmla="*/ 6113 h 468"/>
                <a:gd name="T22" fmla="*/ 74546 w 216"/>
                <a:gd name="T23" fmla="*/ 99958 h 468"/>
                <a:gd name="T24" fmla="*/ 77427 w 216"/>
                <a:gd name="T25" fmla="*/ 106430 h 468"/>
                <a:gd name="T26" fmla="*/ 77427 w 216"/>
                <a:gd name="T27" fmla="*/ 158207 h 468"/>
                <a:gd name="T28" fmla="*/ 71305 w 216"/>
                <a:gd name="T29" fmla="*/ 167915 h 468"/>
                <a:gd name="T30" fmla="*/ 68064 w 216"/>
                <a:gd name="T31" fmla="*/ 167915 h 4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" h="468">
                  <a:moveTo>
                    <a:pt x="189" y="467"/>
                  </a:moveTo>
                  <a:lnTo>
                    <a:pt x="189" y="467"/>
                  </a:lnTo>
                  <a:cubicBezTo>
                    <a:pt x="179" y="467"/>
                    <a:pt x="171" y="467"/>
                    <a:pt x="162" y="458"/>
                  </a:cubicBezTo>
                  <a:cubicBezTo>
                    <a:pt x="9" y="260"/>
                    <a:pt x="9" y="260"/>
                    <a:pt x="9" y="260"/>
                  </a:cubicBezTo>
                  <a:cubicBezTo>
                    <a:pt x="0" y="251"/>
                    <a:pt x="0" y="233"/>
                    <a:pt x="18" y="224"/>
                  </a:cubicBezTo>
                  <a:cubicBezTo>
                    <a:pt x="27" y="215"/>
                    <a:pt x="45" y="215"/>
                    <a:pt x="54" y="224"/>
                  </a:cubicBezTo>
                  <a:cubicBezTo>
                    <a:pt x="153" y="350"/>
                    <a:pt x="153" y="350"/>
                    <a:pt x="153" y="350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8" y="36"/>
                    <a:pt x="27" y="17"/>
                    <a:pt x="36" y="9"/>
                  </a:cubicBezTo>
                  <a:cubicBezTo>
                    <a:pt x="54" y="0"/>
                    <a:pt x="72" y="9"/>
                    <a:pt x="81" y="17"/>
                  </a:cubicBezTo>
                  <a:cubicBezTo>
                    <a:pt x="207" y="278"/>
                    <a:pt x="207" y="278"/>
                    <a:pt x="207" y="278"/>
                  </a:cubicBezTo>
                  <a:cubicBezTo>
                    <a:pt x="215" y="287"/>
                    <a:pt x="215" y="287"/>
                    <a:pt x="215" y="296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5" y="449"/>
                    <a:pt x="207" y="458"/>
                    <a:pt x="198" y="467"/>
                  </a:cubicBezTo>
                  <a:cubicBezTo>
                    <a:pt x="189" y="467"/>
                    <a:pt x="189" y="467"/>
                    <a:pt x="189" y="46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6" name="Freeform 453">
              <a:extLst>
                <a:ext uri="{FF2B5EF4-FFF2-40B4-BE49-F238E27FC236}">
                  <a16:creationId xmlns:a16="http://schemas.microsoft.com/office/drawing/2014/main" id="{270F883B-57F9-3B4F-BDB3-9E441491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2935" y="9929275"/>
              <a:ext cx="218053" cy="482496"/>
            </a:xfrm>
            <a:custGeom>
              <a:avLst/>
              <a:gdLst>
                <a:gd name="T0" fmla="*/ 9685 w 208"/>
                <a:gd name="T1" fmla="*/ 164740 h 459"/>
                <a:gd name="T2" fmla="*/ 9685 w 208"/>
                <a:gd name="T3" fmla="*/ 164740 h 459"/>
                <a:gd name="T4" fmla="*/ 6457 w 208"/>
                <a:gd name="T5" fmla="*/ 164740 h 459"/>
                <a:gd name="T6" fmla="*/ 0 w 208"/>
                <a:gd name="T7" fmla="*/ 155029 h 459"/>
                <a:gd name="T8" fmla="*/ 0 w 208"/>
                <a:gd name="T9" fmla="*/ 103232 h 459"/>
                <a:gd name="T10" fmla="*/ 0 w 208"/>
                <a:gd name="T11" fmla="*/ 96758 h 459"/>
                <a:gd name="T12" fmla="*/ 45198 w 208"/>
                <a:gd name="T13" fmla="*/ 6115 h 459"/>
                <a:gd name="T14" fmla="*/ 61340 w 208"/>
                <a:gd name="T15" fmla="*/ 2878 h 459"/>
                <a:gd name="T16" fmla="*/ 64569 w 208"/>
                <a:gd name="T17" fmla="*/ 15827 h 459"/>
                <a:gd name="T18" fmla="*/ 19371 w 208"/>
                <a:gd name="T19" fmla="*/ 106470 h 459"/>
                <a:gd name="T20" fmla="*/ 19371 w 208"/>
                <a:gd name="T21" fmla="*/ 122656 h 459"/>
                <a:gd name="T22" fmla="*/ 51655 w 208"/>
                <a:gd name="T23" fmla="*/ 83809 h 459"/>
                <a:gd name="T24" fmla="*/ 67797 w 208"/>
                <a:gd name="T25" fmla="*/ 80572 h 459"/>
                <a:gd name="T26" fmla="*/ 67797 w 208"/>
                <a:gd name="T27" fmla="*/ 96758 h 459"/>
                <a:gd name="T28" fmla="*/ 19371 w 208"/>
                <a:gd name="T29" fmla="*/ 161503 h 459"/>
                <a:gd name="T30" fmla="*/ 9685 w 208"/>
                <a:gd name="T31" fmla="*/ 164740 h 4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8" h="459">
                  <a:moveTo>
                    <a:pt x="27" y="458"/>
                  </a:moveTo>
                  <a:lnTo>
                    <a:pt x="27" y="458"/>
                  </a:lnTo>
                  <a:lnTo>
                    <a:pt x="18" y="458"/>
                  </a:lnTo>
                  <a:cubicBezTo>
                    <a:pt x="9" y="449"/>
                    <a:pt x="0" y="440"/>
                    <a:pt x="0" y="431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78"/>
                    <a:pt x="0" y="278"/>
                    <a:pt x="0" y="269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35" y="8"/>
                    <a:pt x="153" y="0"/>
                    <a:pt x="171" y="8"/>
                  </a:cubicBezTo>
                  <a:cubicBezTo>
                    <a:pt x="180" y="17"/>
                    <a:pt x="189" y="35"/>
                    <a:pt x="180" y="44"/>
                  </a:cubicBezTo>
                  <a:cubicBezTo>
                    <a:pt x="54" y="296"/>
                    <a:pt x="54" y="296"/>
                    <a:pt x="54" y="296"/>
                  </a:cubicBezTo>
                  <a:cubicBezTo>
                    <a:pt x="54" y="341"/>
                    <a:pt x="54" y="341"/>
                    <a:pt x="54" y="341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53" y="215"/>
                    <a:pt x="180" y="215"/>
                    <a:pt x="189" y="224"/>
                  </a:cubicBezTo>
                  <a:cubicBezTo>
                    <a:pt x="198" y="233"/>
                    <a:pt x="207" y="251"/>
                    <a:pt x="189" y="269"/>
                  </a:cubicBezTo>
                  <a:cubicBezTo>
                    <a:pt x="54" y="449"/>
                    <a:pt x="54" y="449"/>
                    <a:pt x="54" y="449"/>
                  </a:cubicBezTo>
                  <a:cubicBezTo>
                    <a:pt x="45" y="458"/>
                    <a:pt x="36" y="458"/>
                    <a:pt x="27" y="45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7" name="Freeform 454">
              <a:extLst>
                <a:ext uri="{FF2B5EF4-FFF2-40B4-BE49-F238E27FC236}">
                  <a16:creationId xmlns:a16="http://schemas.microsoft.com/office/drawing/2014/main" id="{EEFA011C-2255-5544-B7CE-454E71F0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0266" y="10165885"/>
              <a:ext cx="199492" cy="125262"/>
            </a:xfrm>
            <a:custGeom>
              <a:avLst/>
              <a:gdLst>
                <a:gd name="T0" fmla="*/ 58202 w 190"/>
                <a:gd name="T1" fmla="*/ 42499 h 118"/>
                <a:gd name="T2" fmla="*/ 58202 w 190"/>
                <a:gd name="T3" fmla="*/ 42499 h 118"/>
                <a:gd name="T4" fmla="*/ 9700 w 190"/>
                <a:gd name="T5" fmla="*/ 42499 h 118"/>
                <a:gd name="T6" fmla="*/ 0 w 190"/>
                <a:gd name="T7" fmla="*/ 29422 h 118"/>
                <a:gd name="T8" fmla="*/ 0 w 190"/>
                <a:gd name="T9" fmla="*/ 9807 h 118"/>
                <a:gd name="T10" fmla="*/ 9700 w 190"/>
                <a:gd name="T11" fmla="*/ 0 h 118"/>
                <a:gd name="T12" fmla="*/ 58202 w 190"/>
                <a:gd name="T13" fmla="*/ 0 h 118"/>
                <a:gd name="T14" fmla="*/ 67903 w 190"/>
                <a:gd name="T15" fmla="*/ 9807 h 118"/>
                <a:gd name="T16" fmla="*/ 67903 w 190"/>
                <a:gd name="T17" fmla="*/ 29422 h 118"/>
                <a:gd name="T18" fmla="*/ 58202 w 190"/>
                <a:gd name="T19" fmla="*/ 42499 h 118"/>
                <a:gd name="T20" fmla="*/ 22634 w 190"/>
                <a:gd name="T21" fmla="*/ 19615 h 118"/>
                <a:gd name="T22" fmla="*/ 22634 w 190"/>
                <a:gd name="T23" fmla="*/ 19615 h 118"/>
                <a:gd name="T24" fmla="*/ 45268 w 190"/>
                <a:gd name="T25" fmla="*/ 19615 h 118"/>
                <a:gd name="T26" fmla="*/ 45268 w 190"/>
                <a:gd name="T27" fmla="*/ 19615 h 118"/>
                <a:gd name="T28" fmla="*/ 22634 w 190"/>
                <a:gd name="T29" fmla="*/ 19615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0" h="118">
                  <a:moveTo>
                    <a:pt x="162" y="117"/>
                  </a:moveTo>
                  <a:lnTo>
                    <a:pt x="162" y="117"/>
                  </a:lnTo>
                  <a:cubicBezTo>
                    <a:pt x="27" y="117"/>
                    <a:pt x="27" y="117"/>
                    <a:pt x="27" y="117"/>
                  </a:cubicBezTo>
                  <a:cubicBezTo>
                    <a:pt x="18" y="117"/>
                    <a:pt x="0" y="99"/>
                    <a:pt x="0" y="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2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71" y="0"/>
                    <a:pt x="189" y="9"/>
                    <a:pt x="189" y="27"/>
                  </a:cubicBezTo>
                  <a:cubicBezTo>
                    <a:pt x="189" y="81"/>
                    <a:pt x="189" y="81"/>
                    <a:pt x="189" y="81"/>
                  </a:cubicBezTo>
                  <a:cubicBezTo>
                    <a:pt x="189" y="99"/>
                    <a:pt x="171" y="117"/>
                    <a:pt x="162" y="117"/>
                  </a:cubicBezTo>
                  <a:close/>
                  <a:moveTo>
                    <a:pt x="63" y="54"/>
                  </a:moveTo>
                  <a:lnTo>
                    <a:pt x="63" y="54"/>
                  </a:lnTo>
                  <a:cubicBezTo>
                    <a:pt x="126" y="54"/>
                    <a:pt x="126" y="54"/>
                    <a:pt x="126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8" name="Freeform 455">
              <a:extLst>
                <a:ext uri="{FF2B5EF4-FFF2-40B4-BE49-F238E27FC236}">
                  <a16:creationId xmlns:a16="http://schemas.microsoft.com/office/drawing/2014/main" id="{E27B5BB7-0476-754E-AEE7-581003897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9545" y="9428221"/>
              <a:ext cx="180935" cy="180938"/>
            </a:xfrm>
            <a:custGeom>
              <a:avLst/>
              <a:gdLst>
                <a:gd name="T0" fmla="*/ 32396 w 172"/>
                <a:gd name="T1" fmla="*/ 61553 h 172"/>
                <a:gd name="T2" fmla="*/ 32396 w 172"/>
                <a:gd name="T3" fmla="*/ 61553 h 172"/>
                <a:gd name="T4" fmla="*/ 0 w 172"/>
                <a:gd name="T5" fmla="*/ 32396 h 172"/>
                <a:gd name="T6" fmla="*/ 32396 w 172"/>
                <a:gd name="T7" fmla="*/ 0 h 172"/>
                <a:gd name="T8" fmla="*/ 61552 w 172"/>
                <a:gd name="T9" fmla="*/ 32396 h 172"/>
                <a:gd name="T10" fmla="*/ 32396 w 172"/>
                <a:gd name="T11" fmla="*/ 61553 h 172"/>
                <a:gd name="T12" fmla="*/ 32396 w 172"/>
                <a:gd name="T13" fmla="*/ 22677 h 172"/>
                <a:gd name="T14" fmla="*/ 32396 w 172"/>
                <a:gd name="T15" fmla="*/ 22677 h 172"/>
                <a:gd name="T16" fmla="*/ 19437 w 172"/>
                <a:gd name="T17" fmla="*/ 32396 h 172"/>
                <a:gd name="T18" fmla="*/ 32396 w 172"/>
                <a:gd name="T19" fmla="*/ 42115 h 172"/>
                <a:gd name="T20" fmla="*/ 42115 w 172"/>
                <a:gd name="T21" fmla="*/ 32396 h 172"/>
                <a:gd name="T22" fmla="*/ 32396 w 172"/>
                <a:gd name="T23" fmla="*/ 22677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2" h="172">
                  <a:moveTo>
                    <a:pt x="90" y="171"/>
                  </a:moveTo>
                  <a:lnTo>
                    <a:pt x="90" y="171"/>
                  </a:lnTo>
                  <a:cubicBezTo>
                    <a:pt x="36" y="171"/>
                    <a:pt x="0" y="135"/>
                    <a:pt x="0" y="90"/>
                  </a:cubicBezTo>
                  <a:cubicBezTo>
                    <a:pt x="0" y="36"/>
                    <a:pt x="36" y="0"/>
                    <a:pt x="90" y="0"/>
                  </a:cubicBezTo>
                  <a:cubicBezTo>
                    <a:pt x="135" y="0"/>
                    <a:pt x="171" y="36"/>
                    <a:pt x="171" y="90"/>
                  </a:cubicBezTo>
                  <a:cubicBezTo>
                    <a:pt x="171" y="135"/>
                    <a:pt x="135" y="171"/>
                    <a:pt x="90" y="171"/>
                  </a:cubicBezTo>
                  <a:close/>
                  <a:moveTo>
                    <a:pt x="90" y="63"/>
                  </a:moveTo>
                  <a:lnTo>
                    <a:pt x="90" y="63"/>
                  </a:lnTo>
                  <a:cubicBezTo>
                    <a:pt x="72" y="63"/>
                    <a:pt x="54" y="72"/>
                    <a:pt x="54" y="90"/>
                  </a:cubicBezTo>
                  <a:cubicBezTo>
                    <a:pt x="54" y="99"/>
                    <a:pt x="72" y="117"/>
                    <a:pt x="90" y="117"/>
                  </a:cubicBezTo>
                  <a:cubicBezTo>
                    <a:pt x="99" y="117"/>
                    <a:pt x="117" y="99"/>
                    <a:pt x="117" y="90"/>
                  </a:cubicBezTo>
                  <a:cubicBezTo>
                    <a:pt x="117" y="72"/>
                    <a:pt x="99" y="63"/>
                    <a:pt x="90" y="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9" name="Freeform 456">
              <a:extLst>
                <a:ext uri="{FF2B5EF4-FFF2-40B4-BE49-F238E27FC236}">
                  <a16:creationId xmlns:a16="http://schemas.microsoft.com/office/drawing/2014/main" id="{9D58238C-75B3-5848-BB21-C9D142ECE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5217" y="9938554"/>
              <a:ext cx="69589" cy="473218"/>
            </a:xfrm>
            <a:custGeom>
              <a:avLst/>
              <a:gdLst>
                <a:gd name="T0" fmla="*/ 13394 w 64"/>
                <a:gd name="T1" fmla="*/ 161566 h 451"/>
                <a:gd name="T2" fmla="*/ 13394 w 64"/>
                <a:gd name="T3" fmla="*/ 161566 h 451"/>
                <a:gd name="T4" fmla="*/ 0 w 64"/>
                <a:gd name="T5" fmla="*/ 151872 h 451"/>
                <a:gd name="T6" fmla="*/ 0 w 64"/>
                <a:gd name="T7" fmla="*/ 9694 h 451"/>
                <a:gd name="T8" fmla="*/ 13394 w 64"/>
                <a:gd name="T9" fmla="*/ 0 h 451"/>
                <a:gd name="T10" fmla="*/ 23440 w 64"/>
                <a:gd name="T11" fmla="*/ 9694 h 451"/>
                <a:gd name="T12" fmla="*/ 23440 w 64"/>
                <a:gd name="T13" fmla="*/ 151872 h 451"/>
                <a:gd name="T14" fmla="*/ 13394 w 64"/>
                <a:gd name="T15" fmla="*/ 161566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451">
                  <a:moveTo>
                    <a:pt x="36" y="450"/>
                  </a:moveTo>
                  <a:lnTo>
                    <a:pt x="36" y="450"/>
                  </a:lnTo>
                  <a:cubicBezTo>
                    <a:pt x="18" y="450"/>
                    <a:pt x="0" y="441"/>
                    <a:pt x="0" y="4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8" y="0"/>
                    <a:pt x="36" y="0"/>
                  </a:cubicBezTo>
                  <a:cubicBezTo>
                    <a:pt x="45" y="0"/>
                    <a:pt x="63" y="9"/>
                    <a:pt x="63" y="27"/>
                  </a:cubicBezTo>
                  <a:cubicBezTo>
                    <a:pt x="63" y="423"/>
                    <a:pt x="63" y="423"/>
                    <a:pt x="63" y="423"/>
                  </a:cubicBezTo>
                  <a:cubicBezTo>
                    <a:pt x="63" y="441"/>
                    <a:pt x="45" y="450"/>
                    <a:pt x="36" y="45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531" name="CuadroTexto 530">
            <a:extLst>
              <a:ext uri="{FF2B5EF4-FFF2-40B4-BE49-F238E27FC236}">
                <a16:creationId xmlns:a16="http://schemas.microsoft.com/office/drawing/2014/main" id="{7EC5FF5B-04CB-554F-8549-298A784EE7D0}"/>
              </a:ext>
            </a:extLst>
          </p:cNvPr>
          <p:cNvSpPr txBox="1"/>
          <p:nvPr/>
        </p:nvSpPr>
        <p:spPr>
          <a:xfrm>
            <a:off x="10085524" y="962839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32" name="CuadroTexto 531">
            <a:extLst>
              <a:ext uri="{FF2B5EF4-FFF2-40B4-BE49-F238E27FC236}">
                <a16:creationId xmlns:a16="http://schemas.microsoft.com/office/drawing/2014/main" id="{F25A8F07-D6FB-1048-AA48-4AC9633E38DC}"/>
              </a:ext>
            </a:extLst>
          </p:cNvPr>
          <p:cNvSpPr txBox="1"/>
          <p:nvPr/>
        </p:nvSpPr>
        <p:spPr>
          <a:xfrm>
            <a:off x="2451398" y="233077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4" name="CuadroTexto 395">
            <a:extLst>
              <a:ext uri="{FF2B5EF4-FFF2-40B4-BE49-F238E27FC236}">
                <a16:creationId xmlns:a16="http://schemas.microsoft.com/office/drawing/2014/main" id="{F35423A5-2799-2C46-8674-01B597F15EEE}"/>
              </a:ext>
            </a:extLst>
          </p:cNvPr>
          <p:cNvSpPr txBox="1"/>
          <p:nvPr/>
        </p:nvSpPr>
        <p:spPr>
          <a:xfrm flipH="1">
            <a:off x="17914811" y="6375227"/>
            <a:ext cx="214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35" name="Rectangle 32">
            <a:extLst>
              <a:ext uri="{FF2B5EF4-FFF2-40B4-BE49-F238E27FC236}">
                <a16:creationId xmlns:a16="http://schemas.microsoft.com/office/drawing/2014/main" id="{D393CB31-4101-4F42-98A4-6C2275A2B7B8}"/>
              </a:ext>
            </a:extLst>
          </p:cNvPr>
          <p:cNvSpPr/>
          <p:nvPr/>
        </p:nvSpPr>
        <p:spPr>
          <a:xfrm flipH="1">
            <a:off x="17528757" y="6965467"/>
            <a:ext cx="2857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7" name="CuadroTexto 395">
            <a:extLst>
              <a:ext uri="{FF2B5EF4-FFF2-40B4-BE49-F238E27FC236}">
                <a16:creationId xmlns:a16="http://schemas.microsoft.com/office/drawing/2014/main" id="{41297BC2-FC5E-1544-9AF8-ADAEA1374448}"/>
              </a:ext>
            </a:extLst>
          </p:cNvPr>
          <p:cNvSpPr txBox="1"/>
          <p:nvPr/>
        </p:nvSpPr>
        <p:spPr>
          <a:xfrm flipH="1">
            <a:off x="17914811" y="10420139"/>
            <a:ext cx="214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38" name="Rectangle 32">
            <a:extLst>
              <a:ext uri="{FF2B5EF4-FFF2-40B4-BE49-F238E27FC236}">
                <a16:creationId xmlns:a16="http://schemas.microsoft.com/office/drawing/2014/main" id="{70486BCD-5625-414E-A969-40DE76B2038E}"/>
              </a:ext>
            </a:extLst>
          </p:cNvPr>
          <p:cNvSpPr/>
          <p:nvPr/>
        </p:nvSpPr>
        <p:spPr>
          <a:xfrm flipH="1">
            <a:off x="17528757" y="11010379"/>
            <a:ext cx="2857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0" name="CuadroTexto 395">
            <a:extLst>
              <a:ext uri="{FF2B5EF4-FFF2-40B4-BE49-F238E27FC236}">
                <a16:creationId xmlns:a16="http://schemas.microsoft.com/office/drawing/2014/main" id="{C1F6F844-75D5-2A4D-B63C-BE02757B09C9}"/>
              </a:ext>
            </a:extLst>
          </p:cNvPr>
          <p:cNvSpPr txBox="1"/>
          <p:nvPr/>
        </p:nvSpPr>
        <p:spPr>
          <a:xfrm flipH="1">
            <a:off x="3945613" y="6178642"/>
            <a:ext cx="214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41" name="Rectangle 32">
            <a:extLst>
              <a:ext uri="{FF2B5EF4-FFF2-40B4-BE49-F238E27FC236}">
                <a16:creationId xmlns:a16="http://schemas.microsoft.com/office/drawing/2014/main" id="{B77FB30C-1EB6-6E48-B081-A5808E787847}"/>
              </a:ext>
            </a:extLst>
          </p:cNvPr>
          <p:cNvSpPr/>
          <p:nvPr/>
        </p:nvSpPr>
        <p:spPr>
          <a:xfrm flipH="1">
            <a:off x="3559559" y="6768882"/>
            <a:ext cx="2857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43" name="CuadroTexto 395">
            <a:extLst>
              <a:ext uri="{FF2B5EF4-FFF2-40B4-BE49-F238E27FC236}">
                <a16:creationId xmlns:a16="http://schemas.microsoft.com/office/drawing/2014/main" id="{5BBC09F1-408C-964D-87BF-3C7211E150D7}"/>
              </a:ext>
            </a:extLst>
          </p:cNvPr>
          <p:cNvSpPr txBox="1"/>
          <p:nvPr/>
        </p:nvSpPr>
        <p:spPr>
          <a:xfrm flipH="1">
            <a:off x="3924739" y="10474480"/>
            <a:ext cx="214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44" name="Rectangle 32">
            <a:extLst>
              <a:ext uri="{FF2B5EF4-FFF2-40B4-BE49-F238E27FC236}">
                <a16:creationId xmlns:a16="http://schemas.microsoft.com/office/drawing/2014/main" id="{D5C0139B-8901-7C41-B3FD-BF0664BBCEFC}"/>
              </a:ext>
            </a:extLst>
          </p:cNvPr>
          <p:cNvSpPr/>
          <p:nvPr/>
        </p:nvSpPr>
        <p:spPr>
          <a:xfrm flipH="1">
            <a:off x="3538685" y="11064720"/>
            <a:ext cx="2857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Freeform 408">
            <a:extLst>
              <a:ext uri="{FF2B5EF4-FFF2-40B4-BE49-F238E27FC236}">
                <a16:creationId xmlns:a16="http://schemas.microsoft.com/office/drawing/2014/main" id="{A9DB0AC3-CAB2-FF47-938D-94BD04D9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7811" y="1600200"/>
            <a:ext cx="3321723" cy="3513177"/>
          </a:xfrm>
          <a:custGeom>
            <a:avLst/>
            <a:gdLst>
              <a:gd name="T0" fmla="*/ 945467 w 3060"/>
              <a:gd name="T1" fmla="*/ 932252 h 3236"/>
              <a:gd name="T2" fmla="*/ 945467 w 3060"/>
              <a:gd name="T3" fmla="*/ 932252 h 3236"/>
              <a:gd name="T4" fmla="*/ 1101365 w 3060"/>
              <a:gd name="T5" fmla="*/ 550565 h 3236"/>
              <a:gd name="T6" fmla="*/ 550863 w 3060"/>
              <a:gd name="T7" fmla="*/ 0 h 3236"/>
              <a:gd name="T8" fmla="*/ 0 w 3060"/>
              <a:gd name="T9" fmla="*/ 550565 h 3236"/>
              <a:gd name="T10" fmla="*/ 550863 w 3060"/>
              <a:gd name="T11" fmla="*/ 1101130 h 3236"/>
              <a:gd name="T12" fmla="*/ 744925 w 3060"/>
              <a:gd name="T13" fmla="*/ 1066202 h 3236"/>
              <a:gd name="T14" fmla="*/ 973910 w 3060"/>
              <a:gd name="T15" fmla="*/ 1164865 h 3236"/>
              <a:gd name="T16" fmla="*/ 945467 w 3060"/>
              <a:gd name="T17" fmla="*/ 932252 h 32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60" h="3236">
                <a:moveTo>
                  <a:pt x="2626" y="2589"/>
                </a:moveTo>
                <a:lnTo>
                  <a:pt x="2626" y="2589"/>
                </a:lnTo>
                <a:cubicBezTo>
                  <a:pt x="2891" y="2315"/>
                  <a:pt x="3059" y="1944"/>
                  <a:pt x="3059" y="1529"/>
                </a:cubicBezTo>
                <a:cubicBezTo>
                  <a:pt x="3059" y="680"/>
                  <a:pt x="2369" y="0"/>
                  <a:pt x="1530" y="0"/>
                </a:cubicBezTo>
                <a:cubicBezTo>
                  <a:pt x="681" y="0"/>
                  <a:pt x="0" y="680"/>
                  <a:pt x="0" y="1529"/>
                </a:cubicBezTo>
                <a:cubicBezTo>
                  <a:pt x="0" y="2369"/>
                  <a:pt x="681" y="3058"/>
                  <a:pt x="1530" y="3058"/>
                </a:cubicBezTo>
                <a:cubicBezTo>
                  <a:pt x="1715" y="3058"/>
                  <a:pt x="1901" y="3023"/>
                  <a:pt x="2069" y="2961"/>
                </a:cubicBezTo>
                <a:cubicBezTo>
                  <a:pt x="2705" y="3235"/>
                  <a:pt x="2705" y="3235"/>
                  <a:pt x="2705" y="3235"/>
                </a:cubicBezTo>
                <a:lnTo>
                  <a:pt x="2626" y="2589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9">
            <a:extLst>
              <a:ext uri="{FF2B5EF4-FFF2-40B4-BE49-F238E27FC236}">
                <a16:creationId xmlns:a16="http://schemas.microsoft.com/office/drawing/2014/main" id="{9720E9CA-0D36-4749-9E3F-9B88B500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282" y="6032355"/>
            <a:ext cx="3321723" cy="3503604"/>
          </a:xfrm>
          <a:custGeom>
            <a:avLst/>
            <a:gdLst>
              <a:gd name="T0" fmla="*/ 945467 w 3060"/>
              <a:gd name="T1" fmla="*/ 932305 h 3227"/>
              <a:gd name="T2" fmla="*/ 945467 w 3060"/>
              <a:gd name="T3" fmla="*/ 932305 h 3227"/>
              <a:gd name="T4" fmla="*/ 1101365 w 3060"/>
              <a:gd name="T5" fmla="*/ 550236 h 3227"/>
              <a:gd name="T6" fmla="*/ 550502 w 3060"/>
              <a:gd name="T7" fmla="*/ 0 h 3227"/>
              <a:gd name="T8" fmla="*/ 0 w 3060"/>
              <a:gd name="T9" fmla="*/ 550236 h 3227"/>
              <a:gd name="T10" fmla="*/ 550502 w 3060"/>
              <a:gd name="T11" fmla="*/ 1101193 h 3227"/>
              <a:gd name="T12" fmla="*/ 744925 w 3060"/>
              <a:gd name="T13" fmla="*/ 1066263 h 3227"/>
              <a:gd name="T14" fmla="*/ 973910 w 3060"/>
              <a:gd name="T15" fmla="*/ 1161690 h 3227"/>
              <a:gd name="T16" fmla="*/ 945467 w 3060"/>
              <a:gd name="T17" fmla="*/ 932305 h 3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60" h="3227">
                <a:moveTo>
                  <a:pt x="2626" y="2589"/>
                </a:moveTo>
                <a:lnTo>
                  <a:pt x="2626" y="2589"/>
                </a:lnTo>
                <a:cubicBezTo>
                  <a:pt x="2891" y="2315"/>
                  <a:pt x="3059" y="1935"/>
                  <a:pt x="3059" y="1528"/>
                </a:cubicBezTo>
                <a:cubicBezTo>
                  <a:pt x="3059" y="681"/>
                  <a:pt x="2378" y="0"/>
                  <a:pt x="1529" y="0"/>
                </a:cubicBezTo>
                <a:cubicBezTo>
                  <a:pt x="690" y="0"/>
                  <a:pt x="0" y="681"/>
                  <a:pt x="0" y="1528"/>
                </a:cubicBezTo>
                <a:cubicBezTo>
                  <a:pt x="0" y="2368"/>
                  <a:pt x="690" y="3058"/>
                  <a:pt x="1529" y="3058"/>
                </a:cubicBezTo>
                <a:cubicBezTo>
                  <a:pt x="1715" y="3058"/>
                  <a:pt x="1901" y="3022"/>
                  <a:pt x="2069" y="2961"/>
                </a:cubicBezTo>
                <a:cubicBezTo>
                  <a:pt x="2705" y="3226"/>
                  <a:pt x="2705" y="3226"/>
                  <a:pt x="2705" y="3226"/>
                </a:cubicBezTo>
                <a:lnTo>
                  <a:pt x="2626" y="2589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0">
            <a:extLst>
              <a:ext uri="{FF2B5EF4-FFF2-40B4-BE49-F238E27FC236}">
                <a16:creationId xmlns:a16="http://schemas.microsoft.com/office/drawing/2014/main" id="{6B56DC50-51A7-5B4C-BBF3-1DCA16DD9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017" y="3730125"/>
            <a:ext cx="3321723" cy="3513177"/>
          </a:xfrm>
          <a:custGeom>
            <a:avLst/>
            <a:gdLst>
              <a:gd name="T0" fmla="*/ 155949 w 3059"/>
              <a:gd name="T1" fmla="*/ 936142 h 3235"/>
              <a:gd name="T2" fmla="*/ 155949 w 3059"/>
              <a:gd name="T3" fmla="*/ 936142 h 3235"/>
              <a:gd name="T4" fmla="*/ 0 w 3059"/>
              <a:gd name="T5" fmla="*/ 550735 h 3235"/>
              <a:gd name="T6" fmla="*/ 550682 w 3059"/>
              <a:gd name="T7" fmla="*/ 0 h 3235"/>
              <a:gd name="T8" fmla="*/ 1101365 w 3059"/>
              <a:gd name="T9" fmla="*/ 550735 h 3235"/>
              <a:gd name="T10" fmla="*/ 550682 w 3059"/>
              <a:gd name="T11" fmla="*/ 1101111 h 3235"/>
              <a:gd name="T12" fmla="*/ 356557 w 3059"/>
              <a:gd name="T13" fmla="*/ 1066172 h 3235"/>
              <a:gd name="T14" fmla="*/ 127136 w 3059"/>
              <a:gd name="T15" fmla="*/ 1164865 h 3235"/>
              <a:gd name="T16" fmla="*/ 155949 w 3059"/>
              <a:gd name="T17" fmla="*/ 936142 h 32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59" h="3235">
                <a:moveTo>
                  <a:pt x="433" y="2599"/>
                </a:moveTo>
                <a:lnTo>
                  <a:pt x="433" y="2599"/>
                </a:lnTo>
                <a:cubicBezTo>
                  <a:pt x="159" y="2325"/>
                  <a:pt x="0" y="1944"/>
                  <a:pt x="0" y="1529"/>
                </a:cubicBezTo>
                <a:cubicBezTo>
                  <a:pt x="0" y="689"/>
                  <a:pt x="680" y="0"/>
                  <a:pt x="1529" y="0"/>
                </a:cubicBezTo>
                <a:cubicBezTo>
                  <a:pt x="2369" y="0"/>
                  <a:pt x="3058" y="689"/>
                  <a:pt x="3058" y="1529"/>
                </a:cubicBezTo>
                <a:cubicBezTo>
                  <a:pt x="3058" y="2378"/>
                  <a:pt x="2369" y="3057"/>
                  <a:pt x="1529" y="3057"/>
                </a:cubicBezTo>
                <a:cubicBezTo>
                  <a:pt x="1334" y="3057"/>
                  <a:pt x="1158" y="3022"/>
                  <a:pt x="990" y="2960"/>
                </a:cubicBezTo>
                <a:cubicBezTo>
                  <a:pt x="353" y="3234"/>
                  <a:pt x="353" y="3234"/>
                  <a:pt x="353" y="3234"/>
                </a:cubicBezTo>
                <a:lnTo>
                  <a:pt x="433" y="2599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1">
            <a:extLst>
              <a:ext uri="{FF2B5EF4-FFF2-40B4-BE49-F238E27FC236}">
                <a16:creationId xmlns:a16="http://schemas.microsoft.com/office/drawing/2014/main" id="{C61B37FF-0EEA-544C-BB29-BBCFB938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7207" y="8612196"/>
            <a:ext cx="3321723" cy="3503604"/>
          </a:xfrm>
          <a:custGeom>
            <a:avLst/>
            <a:gdLst>
              <a:gd name="T0" fmla="*/ 155949 w 3059"/>
              <a:gd name="T1" fmla="*/ 932376 h 3228"/>
              <a:gd name="T2" fmla="*/ 155949 w 3059"/>
              <a:gd name="T3" fmla="*/ 932376 h 3228"/>
              <a:gd name="T4" fmla="*/ 0 w 3059"/>
              <a:gd name="T5" fmla="*/ 550426 h 3228"/>
              <a:gd name="T6" fmla="*/ 550682 w 3059"/>
              <a:gd name="T7" fmla="*/ 0 h 3228"/>
              <a:gd name="T8" fmla="*/ 1101365 w 3059"/>
              <a:gd name="T9" fmla="*/ 550426 h 3228"/>
              <a:gd name="T10" fmla="*/ 550682 w 3059"/>
              <a:gd name="T11" fmla="*/ 1101212 h 3228"/>
              <a:gd name="T12" fmla="*/ 356557 w 3059"/>
              <a:gd name="T13" fmla="*/ 1065932 h 3228"/>
              <a:gd name="T14" fmla="*/ 127136 w 3059"/>
              <a:gd name="T15" fmla="*/ 1161690 h 3228"/>
              <a:gd name="T16" fmla="*/ 155949 w 3059"/>
              <a:gd name="T17" fmla="*/ 932376 h 32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59" h="3228">
                <a:moveTo>
                  <a:pt x="433" y="2590"/>
                </a:moveTo>
                <a:lnTo>
                  <a:pt x="433" y="2590"/>
                </a:lnTo>
                <a:cubicBezTo>
                  <a:pt x="168" y="2316"/>
                  <a:pt x="0" y="1945"/>
                  <a:pt x="0" y="1529"/>
                </a:cubicBezTo>
                <a:cubicBezTo>
                  <a:pt x="0" y="681"/>
                  <a:pt x="689" y="0"/>
                  <a:pt x="1529" y="0"/>
                </a:cubicBezTo>
                <a:cubicBezTo>
                  <a:pt x="2377" y="0"/>
                  <a:pt x="3058" y="681"/>
                  <a:pt x="3058" y="1529"/>
                </a:cubicBezTo>
                <a:cubicBezTo>
                  <a:pt x="3058" y="2369"/>
                  <a:pt x="2377" y="3059"/>
                  <a:pt x="1529" y="3059"/>
                </a:cubicBezTo>
                <a:cubicBezTo>
                  <a:pt x="1343" y="3059"/>
                  <a:pt x="1158" y="3023"/>
                  <a:pt x="990" y="2961"/>
                </a:cubicBezTo>
                <a:cubicBezTo>
                  <a:pt x="353" y="3227"/>
                  <a:pt x="353" y="3227"/>
                  <a:pt x="353" y="3227"/>
                </a:cubicBezTo>
                <a:lnTo>
                  <a:pt x="433" y="259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2">
            <a:extLst>
              <a:ext uri="{FF2B5EF4-FFF2-40B4-BE49-F238E27FC236}">
                <a16:creationId xmlns:a16="http://schemas.microsoft.com/office/drawing/2014/main" id="{991BBCFD-5B64-8A43-9E91-6AF7A5F5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679" y="7047060"/>
            <a:ext cx="67009" cy="1182229"/>
          </a:xfrm>
          <a:custGeom>
            <a:avLst/>
            <a:gdLst>
              <a:gd name="T0" fmla="*/ 12347 w 63"/>
              <a:gd name="T1" fmla="*/ 391753 h 1088"/>
              <a:gd name="T2" fmla="*/ 12347 w 63"/>
              <a:gd name="T3" fmla="*/ 391753 h 1088"/>
              <a:gd name="T4" fmla="*/ 0 w 63"/>
              <a:gd name="T5" fmla="*/ 379139 h 1088"/>
              <a:gd name="T6" fmla="*/ 0 w 63"/>
              <a:gd name="T7" fmla="*/ 9731 h 1088"/>
              <a:gd name="T8" fmla="*/ 12347 w 63"/>
              <a:gd name="T9" fmla="*/ 0 h 1088"/>
              <a:gd name="T10" fmla="*/ 21872 w 63"/>
              <a:gd name="T11" fmla="*/ 9731 h 1088"/>
              <a:gd name="T12" fmla="*/ 21872 w 63"/>
              <a:gd name="T13" fmla="*/ 379139 h 1088"/>
              <a:gd name="T14" fmla="*/ 12347 w 63"/>
              <a:gd name="T15" fmla="*/ 391753 h 10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1088">
                <a:moveTo>
                  <a:pt x="35" y="1087"/>
                </a:moveTo>
                <a:lnTo>
                  <a:pt x="35" y="1087"/>
                </a:lnTo>
                <a:cubicBezTo>
                  <a:pt x="8" y="1087"/>
                  <a:pt x="0" y="1070"/>
                  <a:pt x="0" y="105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35" y="0"/>
                </a:cubicBezTo>
                <a:cubicBezTo>
                  <a:pt x="53" y="0"/>
                  <a:pt x="62" y="9"/>
                  <a:pt x="62" y="27"/>
                </a:cubicBezTo>
                <a:cubicBezTo>
                  <a:pt x="62" y="1052"/>
                  <a:pt x="62" y="1052"/>
                  <a:pt x="62" y="1052"/>
                </a:cubicBezTo>
                <a:cubicBezTo>
                  <a:pt x="62" y="1070"/>
                  <a:pt x="53" y="1087"/>
                  <a:pt x="35" y="10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3">
            <a:extLst>
              <a:ext uri="{FF2B5EF4-FFF2-40B4-BE49-F238E27FC236}">
                <a16:creationId xmlns:a16="http://schemas.microsoft.com/office/drawing/2014/main" id="{F69B1CC8-B8C6-D840-B224-21F1C2A3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679" y="7324668"/>
            <a:ext cx="555216" cy="248890"/>
          </a:xfrm>
          <a:custGeom>
            <a:avLst/>
            <a:gdLst>
              <a:gd name="T0" fmla="*/ 174458 w 513"/>
              <a:gd name="T1" fmla="*/ 82191 h 230"/>
              <a:gd name="T2" fmla="*/ 174458 w 513"/>
              <a:gd name="T3" fmla="*/ 82191 h 230"/>
              <a:gd name="T4" fmla="*/ 12564 w 513"/>
              <a:gd name="T5" fmla="*/ 82191 h 230"/>
              <a:gd name="T6" fmla="*/ 0 w 513"/>
              <a:gd name="T7" fmla="*/ 72859 h 230"/>
              <a:gd name="T8" fmla="*/ 0 w 513"/>
              <a:gd name="T9" fmla="*/ 9332 h 230"/>
              <a:gd name="T10" fmla="*/ 12564 w 513"/>
              <a:gd name="T11" fmla="*/ 0 h 230"/>
              <a:gd name="T12" fmla="*/ 174458 w 513"/>
              <a:gd name="T13" fmla="*/ 0 h 230"/>
              <a:gd name="T14" fmla="*/ 183791 w 513"/>
              <a:gd name="T15" fmla="*/ 9332 h 230"/>
              <a:gd name="T16" fmla="*/ 183791 w 513"/>
              <a:gd name="T17" fmla="*/ 72859 h 230"/>
              <a:gd name="T18" fmla="*/ 174458 w 513"/>
              <a:gd name="T19" fmla="*/ 82191 h 230"/>
              <a:gd name="T20" fmla="*/ 22256 w 513"/>
              <a:gd name="T21" fmla="*/ 60297 h 230"/>
              <a:gd name="T22" fmla="*/ 22256 w 513"/>
              <a:gd name="T23" fmla="*/ 60297 h 230"/>
              <a:gd name="T24" fmla="*/ 161894 w 513"/>
              <a:gd name="T25" fmla="*/ 60297 h 230"/>
              <a:gd name="T26" fmla="*/ 161894 w 513"/>
              <a:gd name="T27" fmla="*/ 22253 h 230"/>
              <a:gd name="T28" fmla="*/ 22256 w 513"/>
              <a:gd name="T29" fmla="*/ 22253 h 230"/>
              <a:gd name="T30" fmla="*/ 22256 w 513"/>
              <a:gd name="T31" fmla="*/ 60297 h 2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3" h="230">
                <a:moveTo>
                  <a:pt x="486" y="229"/>
                </a:moveTo>
                <a:lnTo>
                  <a:pt x="486" y="229"/>
                </a:lnTo>
                <a:cubicBezTo>
                  <a:pt x="35" y="229"/>
                  <a:pt x="35" y="229"/>
                  <a:pt x="35" y="229"/>
                </a:cubicBezTo>
                <a:cubicBezTo>
                  <a:pt x="8" y="229"/>
                  <a:pt x="0" y="221"/>
                  <a:pt x="0" y="20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35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03" y="0"/>
                  <a:pt x="512" y="8"/>
                  <a:pt x="512" y="26"/>
                </a:cubicBezTo>
                <a:cubicBezTo>
                  <a:pt x="512" y="203"/>
                  <a:pt x="512" y="203"/>
                  <a:pt x="512" y="203"/>
                </a:cubicBezTo>
                <a:cubicBezTo>
                  <a:pt x="512" y="221"/>
                  <a:pt x="503" y="229"/>
                  <a:pt x="486" y="229"/>
                </a:cubicBezTo>
                <a:close/>
                <a:moveTo>
                  <a:pt x="62" y="168"/>
                </a:moveTo>
                <a:lnTo>
                  <a:pt x="62" y="168"/>
                </a:lnTo>
                <a:cubicBezTo>
                  <a:pt x="451" y="168"/>
                  <a:pt x="451" y="168"/>
                  <a:pt x="451" y="168"/>
                </a:cubicBezTo>
                <a:cubicBezTo>
                  <a:pt x="451" y="62"/>
                  <a:pt x="451" y="62"/>
                  <a:pt x="451" y="62"/>
                </a:cubicBezTo>
                <a:cubicBezTo>
                  <a:pt x="62" y="62"/>
                  <a:pt x="62" y="62"/>
                  <a:pt x="62" y="62"/>
                </a:cubicBezTo>
                <a:lnTo>
                  <a:pt x="62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4">
            <a:extLst>
              <a:ext uri="{FF2B5EF4-FFF2-40B4-BE49-F238E27FC236}">
                <a16:creationId xmlns:a16="http://schemas.microsoft.com/office/drawing/2014/main" id="{476B9CB0-4877-9044-9335-1F0DC8AF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679" y="7511337"/>
            <a:ext cx="818466" cy="258463"/>
          </a:xfrm>
          <a:custGeom>
            <a:avLst/>
            <a:gdLst>
              <a:gd name="T0" fmla="*/ 258467 w 752"/>
              <a:gd name="T1" fmla="*/ 85366 h 239"/>
              <a:gd name="T2" fmla="*/ 258467 w 752"/>
              <a:gd name="T3" fmla="*/ 85366 h 239"/>
              <a:gd name="T4" fmla="*/ 12635 w 752"/>
              <a:gd name="T5" fmla="*/ 85366 h 239"/>
              <a:gd name="T6" fmla="*/ 0 w 752"/>
              <a:gd name="T7" fmla="*/ 72812 h 239"/>
              <a:gd name="T8" fmla="*/ 0 w 752"/>
              <a:gd name="T9" fmla="*/ 12554 h 239"/>
              <a:gd name="T10" fmla="*/ 12635 w 752"/>
              <a:gd name="T11" fmla="*/ 0 h 239"/>
              <a:gd name="T12" fmla="*/ 258467 w 752"/>
              <a:gd name="T13" fmla="*/ 0 h 239"/>
              <a:gd name="T14" fmla="*/ 271102 w 752"/>
              <a:gd name="T15" fmla="*/ 12554 h 239"/>
              <a:gd name="T16" fmla="*/ 271102 w 752"/>
              <a:gd name="T17" fmla="*/ 72812 h 239"/>
              <a:gd name="T18" fmla="*/ 258467 w 752"/>
              <a:gd name="T19" fmla="*/ 85366 h 239"/>
              <a:gd name="T20" fmla="*/ 22381 w 752"/>
              <a:gd name="T21" fmla="*/ 59900 h 239"/>
              <a:gd name="T22" fmla="*/ 22381 w 752"/>
              <a:gd name="T23" fmla="*/ 59900 h 239"/>
              <a:gd name="T24" fmla="*/ 245472 w 752"/>
              <a:gd name="T25" fmla="*/ 59900 h 239"/>
              <a:gd name="T26" fmla="*/ 245472 w 752"/>
              <a:gd name="T27" fmla="*/ 21880 h 239"/>
              <a:gd name="T28" fmla="*/ 22381 w 752"/>
              <a:gd name="T29" fmla="*/ 21880 h 239"/>
              <a:gd name="T30" fmla="*/ 22381 w 752"/>
              <a:gd name="T31" fmla="*/ 59900 h 2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52" h="239">
                <a:moveTo>
                  <a:pt x="716" y="238"/>
                </a:moveTo>
                <a:lnTo>
                  <a:pt x="716" y="238"/>
                </a:lnTo>
                <a:cubicBezTo>
                  <a:pt x="35" y="238"/>
                  <a:pt x="35" y="238"/>
                  <a:pt x="35" y="238"/>
                </a:cubicBezTo>
                <a:cubicBezTo>
                  <a:pt x="8" y="238"/>
                  <a:pt x="0" y="221"/>
                  <a:pt x="0" y="20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8" y="0"/>
                  <a:pt x="35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33" y="0"/>
                  <a:pt x="751" y="17"/>
                  <a:pt x="751" y="35"/>
                </a:cubicBezTo>
                <a:cubicBezTo>
                  <a:pt x="751" y="203"/>
                  <a:pt x="751" y="203"/>
                  <a:pt x="751" y="203"/>
                </a:cubicBezTo>
                <a:cubicBezTo>
                  <a:pt x="751" y="221"/>
                  <a:pt x="733" y="238"/>
                  <a:pt x="716" y="238"/>
                </a:cubicBezTo>
                <a:close/>
                <a:moveTo>
                  <a:pt x="62" y="167"/>
                </a:moveTo>
                <a:lnTo>
                  <a:pt x="62" y="167"/>
                </a:lnTo>
                <a:cubicBezTo>
                  <a:pt x="680" y="167"/>
                  <a:pt x="680" y="167"/>
                  <a:pt x="680" y="167"/>
                </a:cubicBezTo>
                <a:cubicBezTo>
                  <a:pt x="680" y="61"/>
                  <a:pt x="680" y="61"/>
                  <a:pt x="680" y="61"/>
                </a:cubicBezTo>
                <a:cubicBezTo>
                  <a:pt x="62" y="61"/>
                  <a:pt x="62" y="61"/>
                  <a:pt x="62" y="61"/>
                </a:cubicBezTo>
                <a:lnTo>
                  <a:pt x="62" y="1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5">
            <a:extLst>
              <a:ext uri="{FF2B5EF4-FFF2-40B4-BE49-F238E27FC236}">
                <a16:creationId xmlns:a16="http://schemas.microsoft.com/office/drawing/2014/main" id="{2AF983B2-AEC0-6646-913C-C6E31C46C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5679" y="7688430"/>
            <a:ext cx="727524" cy="258463"/>
          </a:xfrm>
          <a:custGeom>
            <a:avLst/>
            <a:gdLst>
              <a:gd name="T0" fmla="*/ 228373 w 672"/>
              <a:gd name="T1" fmla="*/ 85368 h 240"/>
              <a:gd name="T2" fmla="*/ 228373 w 672"/>
              <a:gd name="T3" fmla="*/ 85368 h 240"/>
              <a:gd name="T4" fmla="*/ 12568 w 672"/>
              <a:gd name="T5" fmla="*/ 85368 h 240"/>
              <a:gd name="T6" fmla="*/ 0 w 672"/>
              <a:gd name="T7" fmla="*/ 72866 h 240"/>
              <a:gd name="T8" fmla="*/ 0 w 672"/>
              <a:gd name="T9" fmla="*/ 12859 h 240"/>
              <a:gd name="T10" fmla="*/ 12568 w 672"/>
              <a:gd name="T11" fmla="*/ 0 h 240"/>
              <a:gd name="T12" fmla="*/ 228373 w 672"/>
              <a:gd name="T13" fmla="*/ 0 h 240"/>
              <a:gd name="T14" fmla="*/ 240941 w 672"/>
              <a:gd name="T15" fmla="*/ 12859 h 240"/>
              <a:gd name="T16" fmla="*/ 240941 w 672"/>
              <a:gd name="T17" fmla="*/ 72866 h 240"/>
              <a:gd name="T18" fmla="*/ 228373 w 672"/>
              <a:gd name="T19" fmla="*/ 85368 h 240"/>
              <a:gd name="T20" fmla="*/ 22263 w 672"/>
              <a:gd name="T21" fmla="*/ 60008 h 240"/>
              <a:gd name="T22" fmla="*/ 22263 w 672"/>
              <a:gd name="T23" fmla="*/ 60008 h 240"/>
              <a:gd name="T24" fmla="*/ 215806 w 672"/>
              <a:gd name="T25" fmla="*/ 60008 h 240"/>
              <a:gd name="T26" fmla="*/ 215806 w 672"/>
              <a:gd name="T27" fmla="*/ 25360 h 240"/>
              <a:gd name="T28" fmla="*/ 22263 w 672"/>
              <a:gd name="T29" fmla="*/ 25360 h 240"/>
              <a:gd name="T30" fmla="*/ 22263 w 672"/>
              <a:gd name="T31" fmla="*/ 60008 h 2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72" h="240">
                <a:moveTo>
                  <a:pt x="636" y="239"/>
                </a:moveTo>
                <a:lnTo>
                  <a:pt x="636" y="239"/>
                </a:lnTo>
                <a:cubicBezTo>
                  <a:pt x="35" y="239"/>
                  <a:pt x="35" y="239"/>
                  <a:pt x="35" y="239"/>
                </a:cubicBezTo>
                <a:cubicBezTo>
                  <a:pt x="8" y="239"/>
                  <a:pt x="0" y="222"/>
                  <a:pt x="0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35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54" y="0"/>
                  <a:pt x="671" y="18"/>
                  <a:pt x="671" y="36"/>
                </a:cubicBezTo>
                <a:cubicBezTo>
                  <a:pt x="671" y="204"/>
                  <a:pt x="671" y="204"/>
                  <a:pt x="671" y="204"/>
                </a:cubicBezTo>
                <a:cubicBezTo>
                  <a:pt x="671" y="222"/>
                  <a:pt x="654" y="239"/>
                  <a:pt x="636" y="239"/>
                </a:cubicBezTo>
                <a:close/>
                <a:moveTo>
                  <a:pt x="62" y="168"/>
                </a:moveTo>
                <a:lnTo>
                  <a:pt x="62" y="168"/>
                </a:lnTo>
                <a:cubicBezTo>
                  <a:pt x="601" y="168"/>
                  <a:pt x="601" y="168"/>
                  <a:pt x="601" y="168"/>
                </a:cubicBezTo>
                <a:cubicBezTo>
                  <a:pt x="601" y="71"/>
                  <a:pt x="601" y="71"/>
                  <a:pt x="601" y="71"/>
                </a:cubicBezTo>
                <a:cubicBezTo>
                  <a:pt x="62" y="71"/>
                  <a:pt x="62" y="71"/>
                  <a:pt x="62" y="71"/>
                </a:cubicBezTo>
                <a:lnTo>
                  <a:pt x="62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6">
            <a:extLst>
              <a:ext uri="{FF2B5EF4-FFF2-40B4-BE49-F238E27FC236}">
                <a16:creationId xmlns:a16="http://schemas.microsoft.com/office/drawing/2014/main" id="{539D68F1-C6F6-0E46-8061-43AE15F8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9947" y="4687394"/>
            <a:ext cx="220172" cy="583934"/>
          </a:xfrm>
          <a:custGeom>
            <a:avLst/>
            <a:gdLst>
              <a:gd name="T0" fmla="*/ 6443 w 204"/>
              <a:gd name="T1" fmla="*/ 193316 h 540"/>
              <a:gd name="T2" fmla="*/ 6443 w 204"/>
              <a:gd name="T3" fmla="*/ 193316 h 540"/>
              <a:gd name="T4" fmla="*/ 6443 w 204"/>
              <a:gd name="T5" fmla="*/ 193316 h 540"/>
              <a:gd name="T6" fmla="*/ 0 w 204"/>
              <a:gd name="T7" fmla="*/ 186861 h 540"/>
              <a:gd name="T8" fmla="*/ 0 w 204"/>
              <a:gd name="T9" fmla="*/ 69580 h 540"/>
              <a:gd name="T10" fmla="*/ 18972 w 204"/>
              <a:gd name="T11" fmla="*/ 19009 h 540"/>
              <a:gd name="T12" fmla="*/ 66582 w 204"/>
              <a:gd name="T13" fmla="*/ 0 h 540"/>
              <a:gd name="T14" fmla="*/ 66582 w 204"/>
              <a:gd name="T15" fmla="*/ 0 h 540"/>
              <a:gd name="T16" fmla="*/ 72667 w 204"/>
              <a:gd name="T17" fmla="*/ 9325 h 540"/>
              <a:gd name="T18" fmla="*/ 66582 w 204"/>
              <a:gd name="T19" fmla="*/ 15781 h 540"/>
              <a:gd name="T20" fmla="*/ 28637 w 204"/>
              <a:gd name="T21" fmla="*/ 28334 h 540"/>
              <a:gd name="T22" fmla="*/ 15750 w 204"/>
              <a:gd name="T23" fmla="*/ 69580 h 540"/>
              <a:gd name="T24" fmla="*/ 15750 w 204"/>
              <a:gd name="T25" fmla="*/ 69580 h 540"/>
              <a:gd name="T26" fmla="*/ 15750 w 204"/>
              <a:gd name="T27" fmla="*/ 186861 h 540"/>
              <a:gd name="T28" fmla="*/ 6443 w 204"/>
              <a:gd name="T29" fmla="*/ 193316 h 5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4" h="540">
                <a:moveTo>
                  <a:pt x="18" y="539"/>
                </a:moveTo>
                <a:lnTo>
                  <a:pt x="18" y="539"/>
                </a:lnTo>
                <a:cubicBezTo>
                  <a:pt x="9" y="539"/>
                  <a:pt x="0" y="530"/>
                  <a:pt x="0" y="521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85"/>
                  <a:pt x="0" y="106"/>
                  <a:pt x="53" y="53"/>
                </a:cubicBezTo>
                <a:cubicBezTo>
                  <a:pt x="89" y="18"/>
                  <a:pt x="133" y="0"/>
                  <a:pt x="186" y="0"/>
                </a:cubicBezTo>
                <a:cubicBezTo>
                  <a:pt x="195" y="0"/>
                  <a:pt x="203" y="9"/>
                  <a:pt x="203" y="26"/>
                </a:cubicBezTo>
                <a:cubicBezTo>
                  <a:pt x="203" y="35"/>
                  <a:pt x="195" y="44"/>
                  <a:pt x="186" y="44"/>
                </a:cubicBezTo>
                <a:cubicBezTo>
                  <a:pt x="142" y="44"/>
                  <a:pt x="106" y="53"/>
                  <a:pt x="80" y="79"/>
                </a:cubicBezTo>
                <a:cubicBezTo>
                  <a:pt x="36" y="124"/>
                  <a:pt x="44" y="194"/>
                  <a:pt x="44" y="194"/>
                </a:cubicBezTo>
                <a:cubicBezTo>
                  <a:pt x="44" y="521"/>
                  <a:pt x="44" y="521"/>
                  <a:pt x="44" y="521"/>
                </a:cubicBezTo>
                <a:cubicBezTo>
                  <a:pt x="44" y="530"/>
                  <a:pt x="36" y="539"/>
                  <a:pt x="18" y="5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7">
            <a:extLst>
              <a:ext uri="{FF2B5EF4-FFF2-40B4-BE49-F238E27FC236}">
                <a16:creationId xmlns:a16="http://schemas.microsoft.com/office/drawing/2014/main" id="{29DB5AFF-82DB-5E41-B316-C7C83948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330" y="4840557"/>
            <a:ext cx="392480" cy="268035"/>
          </a:xfrm>
          <a:custGeom>
            <a:avLst/>
            <a:gdLst>
              <a:gd name="T0" fmla="*/ 120493 w 363"/>
              <a:gd name="T1" fmla="*/ 88543 h 249"/>
              <a:gd name="T2" fmla="*/ 120493 w 363"/>
              <a:gd name="T3" fmla="*/ 88543 h 249"/>
              <a:gd name="T4" fmla="*/ 120493 w 363"/>
              <a:gd name="T5" fmla="*/ 88543 h 249"/>
              <a:gd name="T6" fmla="*/ 114038 w 363"/>
              <a:gd name="T7" fmla="*/ 78903 h 249"/>
              <a:gd name="T8" fmla="*/ 114038 w 363"/>
              <a:gd name="T9" fmla="*/ 78903 h 249"/>
              <a:gd name="T10" fmla="*/ 98259 w 363"/>
              <a:gd name="T11" fmla="*/ 37845 h 249"/>
              <a:gd name="T12" fmla="*/ 63474 w 363"/>
              <a:gd name="T13" fmla="*/ 25349 h 249"/>
              <a:gd name="T14" fmla="*/ 60246 w 363"/>
              <a:gd name="T15" fmla="*/ 25349 h 249"/>
              <a:gd name="T16" fmla="*/ 9324 w 363"/>
              <a:gd name="T17" fmla="*/ 18922 h 249"/>
              <a:gd name="T18" fmla="*/ 0 w 363"/>
              <a:gd name="T19" fmla="*/ 15709 h 249"/>
              <a:gd name="T20" fmla="*/ 6455 w 363"/>
              <a:gd name="T21" fmla="*/ 6427 h 249"/>
              <a:gd name="T22" fmla="*/ 63474 w 363"/>
              <a:gd name="T23" fmla="*/ 9640 h 249"/>
              <a:gd name="T24" fmla="*/ 110810 w 363"/>
              <a:gd name="T25" fmla="*/ 28562 h 249"/>
              <a:gd name="T26" fmla="*/ 129816 w 363"/>
              <a:gd name="T27" fmla="*/ 78903 h 249"/>
              <a:gd name="T28" fmla="*/ 120493 w 363"/>
              <a:gd name="T29" fmla="*/ 88543 h 24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63" h="249">
                <a:moveTo>
                  <a:pt x="336" y="248"/>
                </a:moveTo>
                <a:lnTo>
                  <a:pt x="336" y="248"/>
                </a:lnTo>
                <a:cubicBezTo>
                  <a:pt x="327" y="248"/>
                  <a:pt x="318" y="239"/>
                  <a:pt x="318" y="221"/>
                </a:cubicBezTo>
                <a:cubicBezTo>
                  <a:pt x="318" y="221"/>
                  <a:pt x="318" y="150"/>
                  <a:pt x="274" y="106"/>
                </a:cubicBezTo>
                <a:cubicBezTo>
                  <a:pt x="256" y="80"/>
                  <a:pt x="221" y="71"/>
                  <a:pt x="177" y="71"/>
                </a:cubicBezTo>
                <a:lnTo>
                  <a:pt x="168" y="71"/>
                </a:lnTo>
                <a:cubicBezTo>
                  <a:pt x="141" y="62"/>
                  <a:pt x="71" y="44"/>
                  <a:pt x="26" y="53"/>
                </a:cubicBezTo>
                <a:cubicBezTo>
                  <a:pt x="9" y="62"/>
                  <a:pt x="0" y="53"/>
                  <a:pt x="0" y="44"/>
                </a:cubicBezTo>
                <a:cubicBezTo>
                  <a:pt x="0" y="27"/>
                  <a:pt x="0" y="18"/>
                  <a:pt x="18" y="18"/>
                </a:cubicBezTo>
                <a:cubicBezTo>
                  <a:pt x="71" y="0"/>
                  <a:pt x="159" y="27"/>
                  <a:pt x="177" y="27"/>
                </a:cubicBezTo>
                <a:cubicBezTo>
                  <a:pt x="230" y="27"/>
                  <a:pt x="274" y="44"/>
                  <a:pt x="309" y="80"/>
                </a:cubicBezTo>
                <a:cubicBezTo>
                  <a:pt x="362" y="133"/>
                  <a:pt x="362" y="221"/>
                  <a:pt x="362" y="221"/>
                </a:cubicBezTo>
                <a:cubicBezTo>
                  <a:pt x="362" y="239"/>
                  <a:pt x="354" y="248"/>
                  <a:pt x="336" y="2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8">
            <a:extLst>
              <a:ext uri="{FF2B5EF4-FFF2-40B4-BE49-F238E27FC236}">
                <a16:creationId xmlns:a16="http://schemas.microsoft.com/office/drawing/2014/main" id="{55A6EF75-19BA-844C-A778-9B566372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255" y="4553376"/>
            <a:ext cx="583934" cy="315899"/>
          </a:xfrm>
          <a:custGeom>
            <a:avLst/>
            <a:gdLst>
              <a:gd name="T0" fmla="*/ 57385 w 540"/>
              <a:gd name="T1" fmla="*/ 104417 h 293"/>
              <a:gd name="T2" fmla="*/ 57385 w 540"/>
              <a:gd name="T3" fmla="*/ 104417 h 293"/>
              <a:gd name="T4" fmla="*/ 41246 w 540"/>
              <a:gd name="T5" fmla="*/ 101199 h 293"/>
              <a:gd name="T6" fmla="*/ 3228 w 540"/>
              <a:gd name="T7" fmla="*/ 53639 h 293"/>
              <a:gd name="T8" fmla="*/ 50929 w 540"/>
              <a:gd name="T9" fmla="*/ 3218 h 293"/>
              <a:gd name="T10" fmla="*/ 133421 w 540"/>
              <a:gd name="T11" fmla="*/ 12516 h 293"/>
              <a:gd name="T12" fmla="*/ 190447 w 540"/>
              <a:gd name="T13" fmla="*/ 53639 h 293"/>
              <a:gd name="T14" fmla="*/ 190447 w 540"/>
              <a:gd name="T15" fmla="*/ 63294 h 293"/>
              <a:gd name="T16" fmla="*/ 183991 w 540"/>
              <a:gd name="T17" fmla="*/ 66512 h 293"/>
              <a:gd name="T18" fmla="*/ 111184 w 540"/>
              <a:gd name="T19" fmla="*/ 75810 h 293"/>
              <a:gd name="T20" fmla="*/ 101500 w 540"/>
              <a:gd name="T21" fmla="*/ 82247 h 293"/>
              <a:gd name="T22" fmla="*/ 66710 w 540"/>
              <a:gd name="T23" fmla="*/ 104417 h 293"/>
              <a:gd name="T24" fmla="*/ 57385 w 540"/>
              <a:gd name="T25" fmla="*/ 104417 h 293"/>
              <a:gd name="T26" fmla="*/ 76035 w 540"/>
              <a:gd name="T27" fmla="*/ 15734 h 293"/>
              <a:gd name="T28" fmla="*/ 76035 w 540"/>
              <a:gd name="T29" fmla="*/ 15734 h 293"/>
              <a:gd name="T30" fmla="*/ 50929 w 540"/>
              <a:gd name="T31" fmla="*/ 18952 h 293"/>
              <a:gd name="T32" fmla="*/ 50929 w 540"/>
              <a:gd name="T33" fmla="*/ 18952 h 293"/>
              <a:gd name="T34" fmla="*/ 15781 w 540"/>
              <a:gd name="T35" fmla="*/ 53639 h 293"/>
              <a:gd name="T36" fmla="*/ 44474 w 540"/>
              <a:gd name="T37" fmla="*/ 88683 h 293"/>
              <a:gd name="T38" fmla="*/ 44474 w 540"/>
              <a:gd name="T39" fmla="*/ 88683 h 293"/>
              <a:gd name="T40" fmla="*/ 66710 w 540"/>
              <a:gd name="T41" fmla="*/ 88683 h 293"/>
              <a:gd name="T42" fmla="*/ 92175 w 540"/>
              <a:gd name="T43" fmla="*/ 69373 h 293"/>
              <a:gd name="T44" fmla="*/ 101500 w 540"/>
              <a:gd name="T45" fmla="*/ 63294 h 293"/>
              <a:gd name="T46" fmla="*/ 161754 w 540"/>
              <a:gd name="T47" fmla="*/ 47560 h 293"/>
              <a:gd name="T48" fmla="*/ 126965 w 540"/>
              <a:gd name="T49" fmla="*/ 28608 h 293"/>
              <a:gd name="T50" fmla="*/ 76035 w 540"/>
              <a:gd name="T51" fmla="*/ 15734 h 293"/>
              <a:gd name="T52" fmla="*/ 50929 w 540"/>
              <a:gd name="T53" fmla="*/ 12516 h 293"/>
              <a:gd name="T54" fmla="*/ 50929 w 540"/>
              <a:gd name="T55" fmla="*/ 12516 h 29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40" h="293">
                <a:moveTo>
                  <a:pt x="160" y="292"/>
                </a:moveTo>
                <a:lnTo>
                  <a:pt x="160" y="292"/>
                </a:lnTo>
                <a:cubicBezTo>
                  <a:pt x="142" y="292"/>
                  <a:pt x="133" y="292"/>
                  <a:pt x="115" y="283"/>
                </a:cubicBezTo>
                <a:cubicBezTo>
                  <a:pt x="53" y="265"/>
                  <a:pt x="0" y="212"/>
                  <a:pt x="9" y="150"/>
                </a:cubicBezTo>
                <a:cubicBezTo>
                  <a:pt x="9" y="71"/>
                  <a:pt x="62" y="18"/>
                  <a:pt x="142" y="9"/>
                </a:cubicBezTo>
                <a:cubicBezTo>
                  <a:pt x="195" y="0"/>
                  <a:pt x="283" y="0"/>
                  <a:pt x="372" y="35"/>
                </a:cubicBezTo>
                <a:cubicBezTo>
                  <a:pt x="433" y="62"/>
                  <a:pt x="487" y="97"/>
                  <a:pt x="531" y="150"/>
                </a:cubicBezTo>
                <a:cubicBezTo>
                  <a:pt x="539" y="159"/>
                  <a:pt x="539" y="168"/>
                  <a:pt x="531" y="177"/>
                </a:cubicBezTo>
                <a:cubicBezTo>
                  <a:pt x="531" y="186"/>
                  <a:pt x="522" y="186"/>
                  <a:pt x="513" y="186"/>
                </a:cubicBezTo>
                <a:cubicBezTo>
                  <a:pt x="416" y="168"/>
                  <a:pt x="354" y="177"/>
                  <a:pt x="310" y="212"/>
                </a:cubicBezTo>
                <a:cubicBezTo>
                  <a:pt x="301" y="212"/>
                  <a:pt x="292" y="221"/>
                  <a:pt x="283" y="230"/>
                </a:cubicBezTo>
                <a:cubicBezTo>
                  <a:pt x="266" y="248"/>
                  <a:pt x="239" y="283"/>
                  <a:pt x="186" y="292"/>
                </a:cubicBezTo>
                <a:cubicBezTo>
                  <a:pt x="177" y="292"/>
                  <a:pt x="168" y="292"/>
                  <a:pt x="160" y="292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186" y="44"/>
                  <a:pt x="160" y="53"/>
                  <a:pt x="142" y="53"/>
                </a:cubicBezTo>
                <a:cubicBezTo>
                  <a:pt x="89" y="53"/>
                  <a:pt x="44" y="97"/>
                  <a:pt x="44" y="150"/>
                </a:cubicBezTo>
                <a:cubicBezTo>
                  <a:pt x="44" y="194"/>
                  <a:pt x="80" y="230"/>
                  <a:pt x="124" y="248"/>
                </a:cubicBezTo>
                <a:cubicBezTo>
                  <a:pt x="142" y="248"/>
                  <a:pt x="160" y="248"/>
                  <a:pt x="186" y="248"/>
                </a:cubicBezTo>
                <a:cubicBezTo>
                  <a:pt x="212" y="239"/>
                  <a:pt x="239" y="221"/>
                  <a:pt x="257" y="194"/>
                </a:cubicBezTo>
                <a:cubicBezTo>
                  <a:pt x="266" y="194"/>
                  <a:pt x="274" y="186"/>
                  <a:pt x="283" y="177"/>
                </a:cubicBezTo>
                <a:cubicBezTo>
                  <a:pt x="327" y="142"/>
                  <a:pt x="380" y="124"/>
                  <a:pt x="451" y="133"/>
                </a:cubicBezTo>
                <a:cubicBezTo>
                  <a:pt x="425" y="106"/>
                  <a:pt x="389" y="88"/>
                  <a:pt x="354" y="80"/>
                </a:cubicBezTo>
                <a:cubicBezTo>
                  <a:pt x="301" y="53"/>
                  <a:pt x="248" y="44"/>
                  <a:pt x="212" y="44"/>
                </a:cubicBezTo>
                <a:close/>
                <a:moveTo>
                  <a:pt x="142" y="35"/>
                </a:moveTo>
                <a:lnTo>
                  <a:pt x="142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9">
            <a:extLst>
              <a:ext uri="{FF2B5EF4-FFF2-40B4-BE49-F238E27FC236}">
                <a16:creationId xmlns:a16="http://schemas.microsoft.com/office/drawing/2014/main" id="{F268AC88-3DA6-484B-A3D2-2B6C1C0D5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6868" y="4754402"/>
            <a:ext cx="464274" cy="277608"/>
          </a:xfrm>
          <a:custGeom>
            <a:avLst/>
            <a:gdLst>
              <a:gd name="T0" fmla="*/ 92898 w 426"/>
              <a:gd name="T1" fmla="*/ 15764 h 257"/>
              <a:gd name="T2" fmla="*/ 92898 w 426"/>
              <a:gd name="T3" fmla="*/ 15764 h 257"/>
              <a:gd name="T4" fmla="*/ 108803 w 426"/>
              <a:gd name="T5" fmla="*/ 15764 h 257"/>
              <a:gd name="T6" fmla="*/ 137359 w 426"/>
              <a:gd name="T7" fmla="*/ 44067 h 257"/>
              <a:gd name="T8" fmla="*/ 115310 w 426"/>
              <a:gd name="T9" fmla="*/ 75953 h 257"/>
              <a:gd name="T10" fmla="*/ 105550 w 426"/>
              <a:gd name="T11" fmla="*/ 75953 h 257"/>
              <a:gd name="T12" fmla="*/ 99043 w 426"/>
              <a:gd name="T13" fmla="*/ 75953 h 257"/>
              <a:gd name="T14" fmla="*/ 70487 w 426"/>
              <a:gd name="T15" fmla="*/ 56965 h 257"/>
              <a:gd name="T16" fmla="*/ 38316 w 426"/>
              <a:gd name="T17" fmla="*/ 47291 h 257"/>
              <a:gd name="T18" fmla="*/ 15905 w 426"/>
              <a:gd name="T19" fmla="*/ 50516 h 257"/>
              <a:gd name="T20" fmla="*/ 54582 w 426"/>
              <a:gd name="T21" fmla="*/ 22213 h 257"/>
              <a:gd name="T22" fmla="*/ 92898 w 426"/>
              <a:gd name="T23" fmla="*/ 15764 h 257"/>
              <a:gd name="T24" fmla="*/ 92898 w 426"/>
              <a:gd name="T25" fmla="*/ 0 h 257"/>
              <a:gd name="T26" fmla="*/ 92898 w 426"/>
              <a:gd name="T27" fmla="*/ 0 h 257"/>
              <a:gd name="T28" fmla="*/ 92898 w 426"/>
              <a:gd name="T29" fmla="*/ 15764 h 257"/>
              <a:gd name="T30" fmla="*/ 92898 w 426"/>
              <a:gd name="T31" fmla="*/ 0 h 257"/>
              <a:gd name="T32" fmla="*/ 92898 w 426"/>
              <a:gd name="T33" fmla="*/ 0 h 257"/>
              <a:gd name="T34" fmla="*/ 48076 w 426"/>
              <a:gd name="T35" fmla="*/ 9315 h 257"/>
              <a:gd name="T36" fmla="*/ 6506 w 426"/>
              <a:gd name="T37" fmla="*/ 41201 h 257"/>
              <a:gd name="T38" fmla="*/ 3253 w 426"/>
              <a:gd name="T39" fmla="*/ 56965 h 257"/>
              <a:gd name="T40" fmla="*/ 15905 w 426"/>
              <a:gd name="T41" fmla="*/ 63055 h 257"/>
              <a:gd name="T42" fmla="*/ 19158 w 426"/>
              <a:gd name="T43" fmla="*/ 63055 h 257"/>
              <a:gd name="T44" fmla="*/ 38316 w 426"/>
              <a:gd name="T45" fmla="*/ 63055 h 257"/>
              <a:gd name="T46" fmla="*/ 60727 w 426"/>
              <a:gd name="T47" fmla="*/ 69504 h 257"/>
              <a:gd name="T48" fmla="*/ 67234 w 426"/>
              <a:gd name="T49" fmla="*/ 72729 h 257"/>
              <a:gd name="T50" fmla="*/ 95790 w 426"/>
              <a:gd name="T51" fmla="*/ 88492 h 257"/>
              <a:gd name="T52" fmla="*/ 105550 w 426"/>
              <a:gd name="T53" fmla="*/ 91717 h 257"/>
              <a:gd name="T54" fmla="*/ 118201 w 426"/>
              <a:gd name="T55" fmla="*/ 88492 h 257"/>
              <a:gd name="T56" fmla="*/ 143866 w 426"/>
              <a:gd name="T57" fmla="*/ 72729 h 257"/>
              <a:gd name="T58" fmla="*/ 153626 w 426"/>
              <a:gd name="T59" fmla="*/ 44067 h 257"/>
              <a:gd name="T60" fmla="*/ 112056 w 426"/>
              <a:gd name="T61" fmla="*/ 2866 h 257"/>
              <a:gd name="T62" fmla="*/ 92898 w 426"/>
              <a:gd name="T63" fmla="*/ 0 h 257"/>
              <a:gd name="T64" fmla="*/ 92898 w 426"/>
              <a:gd name="T65" fmla="*/ 15764 h 25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26" h="257">
                <a:moveTo>
                  <a:pt x="257" y="44"/>
                </a:moveTo>
                <a:lnTo>
                  <a:pt x="257" y="44"/>
                </a:lnTo>
                <a:cubicBezTo>
                  <a:pt x="274" y="44"/>
                  <a:pt x="292" y="44"/>
                  <a:pt x="301" y="44"/>
                </a:cubicBezTo>
                <a:cubicBezTo>
                  <a:pt x="345" y="53"/>
                  <a:pt x="380" y="88"/>
                  <a:pt x="380" y="123"/>
                </a:cubicBezTo>
                <a:cubicBezTo>
                  <a:pt x="380" y="168"/>
                  <a:pt x="354" y="194"/>
                  <a:pt x="319" y="212"/>
                </a:cubicBezTo>
                <a:cubicBezTo>
                  <a:pt x="310" y="212"/>
                  <a:pt x="301" y="212"/>
                  <a:pt x="292" y="212"/>
                </a:cubicBezTo>
                <a:cubicBezTo>
                  <a:pt x="283" y="212"/>
                  <a:pt x="283" y="212"/>
                  <a:pt x="274" y="212"/>
                </a:cubicBezTo>
                <a:cubicBezTo>
                  <a:pt x="239" y="203"/>
                  <a:pt x="221" y="176"/>
                  <a:pt x="195" y="159"/>
                </a:cubicBezTo>
                <a:cubicBezTo>
                  <a:pt x="177" y="141"/>
                  <a:pt x="151" y="132"/>
                  <a:pt x="106" y="132"/>
                </a:cubicBezTo>
                <a:cubicBezTo>
                  <a:pt x="89" y="132"/>
                  <a:pt x="71" y="132"/>
                  <a:pt x="44" y="141"/>
                </a:cubicBezTo>
                <a:cubicBezTo>
                  <a:pt x="62" y="115"/>
                  <a:pt x="98" y="88"/>
                  <a:pt x="151" y="62"/>
                </a:cubicBezTo>
                <a:cubicBezTo>
                  <a:pt x="195" y="53"/>
                  <a:pt x="230" y="44"/>
                  <a:pt x="257" y="44"/>
                </a:cubicBezTo>
                <a:lnTo>
                  <a:pt x="257" y="0"/>
                </a:lnTo>
                <a:cubicBezTo>
                  <a:pt x="257" y="44"/>
                  <a:pt x="257" y="44"/>
                  <a:pt x="257" y="44"/>
                </a:cubicBezTo>
                <a:cubicBezTo>
                  <a:pt x="257" y="0"/>
                  <a:pt x="257" y="0"/>
                  <a:pt x="257" y="0"/>
                </a:cubicBezTo>
                <a:cubicBezTo>
                  <a:pt x="212" y="0"/>
                  <a:pt x="177" y="8"/>
                  <a:pt x="133" y="26"/>
                </a:cubicBezTo>
                <a:cubicBezTo>
                  <a:pt x="89" y="44"/>
                  <a:pt x="53" y="70"/>
                  <a:pt x="18" y="115"/>
                </a:cubicBezTo>
                <a:cubicBezTo>
                  <a:pt x="0" y="123"/>
                  <a:pt x="0" y="141"/>
                  <a:pt x="9" y="159"/>
                </a:cubicBezTo>
                <a:cubicBezTo>
                  <a:pt x="18" y="176"/>
                  <a:pt x="36" y="176"/>
                  <a:pt x="44" y="176"/>
                </a:cubicBezTo>
                <a:cubicBezTo>
                  <a:pt x="53" y="176"/>
                  <a:pt x="53" y="176"/>
                  <a:pt x="53" y="176"/>
                </a:cubicBezTo>
                <a:cubicBezTo>
                  <a:pt x="80" y="176"/>
                  <a:pt x="98" y="176"/>
                  <a:pt x="106" y="176"/>
                </a:cubicBezTo>
                <a:cubicBezTo>
                  <a:pt x="142" y="176"/>
                  <a:pt x="159" y="176"/>
                  <a:pt x="168" y="194"/>
                </a:cubicBezTo>
                <a:cubicBezTo>
                  <a:pt x="177" y="194"/>
                  <a:pt x="177" y="194"/>
                  <a:pt x="186" y="203"/>
                </a:cubicBezTo>
                <a:cubicBezTo>
                  <a:pt x="204" y="221"/>
                  <a:pt x="230" y="247"/>
                  <a:pt x="265" y="247"/>
                </a:cubicBezTo>
                <a:cubicBezTo>
                  <a:pt x="274" y="256"/>
                  <a:pt x="283" y="256"/>
                  <a:pt x="292" y="256"/>
                </a:cubicBezTo>
                <a:cubicBezTo>
                  <a:pt x="301" y="256"/>
                  <a:pt x="319" y="256"/>
                  <a:pt x="327" y="247"/>
                </a:cubicBezTo>
                <a:cubicBezTo>
                  <a:pt x="354" y="238"/>
                  <a:pt x="380" y="229"/>
                  <a:pt x="398" y="203"/>
                </a:cubicBezTo>
                <a:cubicBezTo>
                  <a:pt x="416" y="185"/>
                  <a:pt x="425" y="150"/>
                  <a:pt x="425" y="123"/>
                </a:cubicBezTo>
                <a:cubicBezTo>
                  <a:pt x="425" y="62"/>
                  <a:pt x="371" y="8"/>
                  <a:pt x="310" y="8"/>
                </a:cubicBezTo>
                <a:cubicBezTo>
                  <a:pt x="292" y="0"/>
                  <a:pt x="274" y="0"/>
                  <a:pt x="257" y="0"/>
                </a:cubicBezTo>
                <a:lnTo>
                  <a:pt x="257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0">
            <a:extLst>
              <a:ext uri="{FF2B5EF4-FFF2-40B4-BE49-F238E27FC236}">
                <a16:creationId xmlns:a16="http://schemas.microsoft.com/office/drawing/2014/main" id="{4AF7FBDD-8AA7-0046-ADB2-954D372EC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2255" y="4649103"/>
            <a:ext cx="268035" cy="86154"/>
          </a:xfrm>
          <a:custGeom>
            <a:avLst/>
            <a:gdLst>
              <a:gd name="T0" fmla="*/ 9640 w 249"/>
              <a:gd name="T1" fmla="*/ 28222 h 81"/>
              <a:gd name="T2" fmla="*/ 9640 w 249"/>
              <a:gd name="T3" fmla="*/ 28222 h 81"/>
              <a:gd name="T4" fmla="*/ 3213 w 249"/>
              <a:gd name="T5" fmla="*/ 21872 h 81"/>
              <a:gd name="T6" fmla="*/ 6427 w 249"/>
              <a:gd name="T7" fmla="*/ 12700 h 81"/>
              <a:gd name="T8" fmla="*/ 82116 w 249"/>
              <a:gd name="T9" fmla="*/ 3175 h 81"/>
              <a:gd name="T10" fmla="*/ 88543 w 249"/>
              <a:gd name="T11" fmla="*/ 9525 h 81"/>
              <a:gd name="T12" fmla="*/ 82116 w 249"/>
              <a:gd name="T13" fmla="*/ 15875 h 81"/>
              <a:gd name="T14" fmla="*/ 12853 w 249"/>
              <a:gd name="T15" fmla="*/ 28222 h 81"/>
              <a:gd name="T16" fmla="*/ 9640 w 249"/>
              <a:gd name="T17" fmla="*/ 28222 h 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9" h="81">
                <a:moveTo>
                  <a:pt x="27" y="80"/>
                </a:moveTo>
                <a:lnTo>
                  <a:pt x="27" y="80"/>
                </a:lnTo>
                <a:cubicBezTo>
                  <a:pt x="18" y="80"/>
                  <a:pt x="9" y="71"/>
                  <a:pt x="9" y="62"/>
                </a:cubicBezTo>
                <a:cubicBezTo>
                  <a:pt x="0" y="54"/>
                  <a:pt x="9" y="45"/>
                  <a:pt x="18" y="36"/>
                </a:cubicBezTo>
                <a:cubicBezTo>
                  <a:pt x="27" y="36"/>
                  <a:pt x="160" y="0"/>
                  <a:pt x="230" y="9"/>
                </a:cubicBezTo>
                <a:cubicBezTo>
                  <a:pt x="239" y="9"/>
                  <a:pt x="248" y="18"/>
                  <a:pt x="248" y="27"/>
                </a:cubicBezTo>
                <a:cubicBezTo>
                  <a:pt x="248" y="36"/>
                  <a:pt x="239" y="45"/>
                  <a:pt x="230" y="45"/>
                </a:cubicBezTo>
                <a:cubicBezTo>
                  <a:pt x="160" y="45"/>
                  <a:pt x="36" y="80"/>
                  <a:pt x="36" y="80"/>
                </a:cubicBezTo>
                <a:cubicBezTo>
                  <a:pt x="27" y="80"/>
                  <a:pt x="27" y="80"/>
                  <a:pt x="27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1">
            <a:extLst>
              <a:ext uri="{FF2B5EF4-FFF2-40B4-BE49-F238E27FC236}">
                <a16:creationId xmlns:a16="http://schemas.microsoft.com/office/drawing/2014/main" id="{47B0C308-8121-AD4C-AD0E-CC107A0D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410" y="4668248"/>
            <a:ext cx="124445" cy="105300"/>
          </a:xfrm>
          <a:custGeom>
            <a:avLst/>
            <a:gdLst>
              <a:gd name="T0" fmla="*/ 31312 w 116"/>
              <a:gd name="T1" fmla="*/ 34569 h 98"/>
              <a:gd name="T2" fmla="*/ 31312 w 116"/>
              <a:gd name="T3" fmla="*/ 34569 h 98"/>
              <a:gd name="T4" fmla="*/ 28466 w 116"/>
              <a:gd name="T5" fmla="*/ 31361 h 98"/>
              <a:gd name="T6" fmla="*/ 6405 w 116"/>
              <a:gd name="T7" fmla="*/ 12830 h 98"/>
              <a:gd name="T8" fmla="*/ 3202 w 116"/>
              <a:gd name="T9" fmla="*/ 3207 h 98"/>
              <a:gd name="T10" fmla="*/ 15656 w 116"/>
              <a:gd name="T11" fmla="*/ 3207 h 98"/>
              <a:gd name="T12" fmla="*/ 37717 w 116"/>
              <a:gd name="T13" fmla="*/ 22095 h 98"/>
              <a:gd name="T14" fmla="*/ 37717 w 116"/>
              <a:gd name="T15" fmla="*/ 31361 h 98"/>
              <a:gd name="T16" fmla="*/ 31312 w 116"/>
              <a:gd name="T17" fmla="*/ 34569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6" h="98">
                <a:moveTo>
                  <a:pt x="88" y="97"/>
                </a:moveTo>
                <a:lnTo>
                  <a:pt x="88" y="97"/>
                </a:lnTo>
                <a:cubicBezTo>
                  <a:pt x="88" y="97"/>
                  <a:pt x="80" y="97"/>
                  <a:pt x="80" y="88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18"/>
                  <a:pt x="9" y="9"/>
                </a:cubicBezTo>
                <a:cubicBezTo>
                  <a:pt x="18" y="0"/>
                  <a:pt x="35" y="0"/>
                  <a:pt x="44" y="9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5" y="71"/>
                  <a:pt x="115" y="80"/>
                  <a:pt x="106" y="88"/>
                </a:cubicBezTo>
                <a:cubicBezTo>
                  <a:pt x="106" y="97"/>
                  <a:pt x="97" y="97"/>
                  <a:pt x="88" y="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2">
            <a:extLst>
              <a:ext uri="{FF2B5EF4-FFF2-40B4-BE49-F238E27FC236}">
                <a16:creationId xmlns:a16="http://schemas.microsoft.com/office/drawing/2014/main" id="{BF1401E9-2A95-404A-93C2-7216D968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277" y="5046368"/>
            <a:ext cx="1335389" cy="1076929"/>
          </a:xfrm>
          <a:custGeom>
            <a:avLst/>
            <a:gdLst>
              <a:gd name="T0" fmla="*/ 340923 w 1229"/>
              <a:gd name="T1" fmla="*/ 356828 h 991"/>
              <a:gd name="T2" fmla="*/ 305606 w 1229"/>
              <a:gd name="T3" fmla="*/ 331237 h 991"/>
              <a:gd name="T4" fmla="*/ 296236 w 1229"/>
              <a:gd name="T5" fmla="*/ 289787 h 991"/>
              <a:gd name="T6" fmla="*/ 235691 w 1229"/>
              <a:gd name="T7" fmla="*/ 293031 h 991"/>
              <a:gd name="T8" fmla="*/ 181273 w 1229"/>
              <a:gd name="T9" fmla="*/ 324749 h 991"/>
              <a:gd name="T10" fmla="*/ 111359 w 1229"/>
              <a:gd name="T11" fmla="*/ 331237 h 991"/>
              <a:gd name="T12" fmla="*/ 76401 w 1229"/>
              <a:gd name="T13" fmla="*/ 242210 h 991"/>
              <a:gd name="T14" fmla="*/ 22344 w 1229"/>
              <a:gd name="T15" fmla="*/ 210132 h 991"/>
              <a:gd name="T16" fmla="*/ 0 w 1229"/>
              <a:gd name="T17" fmla="*/ 184902 h 991"/>
              <a:gd name="T18" fmla="*/ 22344 w 1229"/>
              <a:gd name="T19" fmla="*/ 121105 h 991"/>
              <a:gd name="T20" fmla="*/ 79645 w 1229"/>
              <a:gd name="T21" fmla="*/ 63796 h 991"/>
              <a:gd name="T22" fmla="*/ 50814 w 1229"/>
              <a:gd name="T23" fmla="*/ 9371 h 991"/>
              <a:gd name="T24" fmla="*/ 136946 w 1229"/>
              <a:gd name="T25" fmla="*/ 19103 h 991"/>
              <a:gd name="T26" fmla="*/ 235691 w 1229"/>
              <a:gd name="T27" fmla="*/ 22347 h 991"/>
              <a:gd name="T28" fmla="*/ 442552 w 1229"/>
              <a:gd name="T29" fmla="*/ 162555 h 991"/>
              <a:gd name="T30" fmla="*/ 410838 w 1229"/>
              <a:gd name="T31" fmla="*/ 238966 h 991"/>
              <a:gd name="T32" fmla="*/ 379124 w 1229"/>
              <a:gd name="T33" fmla="*/ 305646 h 991"/>
              <a:gd name="T34" fmla="*/ 340923 w 1229"/>
              <a:gd name="T35" fmla="*/ 356828 h 991"/>
              <a:gd name="T36" fmla="*/ 327949 w 1229"/>
              <a:gd name="T37" fmla="*/ 324749 h 991"/>
              <a:gd name="T38" fmla="*/ 353537 w 1229"/>
              <a:gd name="T39" fmla="*/ 321866 h 991"/>
              <a:gd name="T40" fmla="*/ 363267 w 1229"/>
              <a:gd name="T41" fmla="*/ 277172 h 991"/>
              <a:gd name="T42" fmla="*/ 401468 w 1229"/>
              <a:gd name="T43" fmla="*/ 213376 h 991"/>
              <a:gd name="T44" fmla="*/ 366150 w 1229"/>
              <a:gd name="T45" fmla="*/ 79655 h 991"/>
              <a:gd name="T46" fmla="*/ 210104 w 1229"/>
              <a:gd name="T47" fmla="*/ 44694 h 991"/>
              <a:gd name="T48" fmla="*/ 127216 w 1229"/>
              <a:gd name="T49" fmla="*/ 41450 h 991"/>
              <a:gd name="T50" fmla="*/ 104872 w 1229"/>
              <a:gd name="T51" fmla="*/ 57309 h 991"/>
              <a:gd name="T52" fmla="*/ 101989 w 1229"/>
              <a:gd name="T53" fmla="*/ 73168 h 991"/>
              <a:gd name="T54" fmla="*/ 25227 w 1229"/>
              <a:gd name="T55" fmla="*/ 143452 h 991"/>
              <a:gd name="T56" fmla="*/ 25227 w 1229"/>
              <a:gd name="T57" fmla="*/ 184902 h 991"/>
              <a:gd name="T58" fmla="*/ 31714 w 1229"/>
              <a:gd name="T59" fmla="*/ 191029 h 991"/>
              <a:gd name="T60" fmla="*/ 85771 w 1229"/>
              <a:gd name="T61" fmla="*/ 219863 h 991"/>
              <a:gd name="T62" fmla="*/ 133702 w 1229"/>
              <a:gd name="T63" fmla="*/ 324749 h 991"/>
              <a:gd name="T64" fmla="*/ 156046 w 1229"/>
              <a:gd name="T65" fmla="*/ 324749 h 991"/>
              <a:gd name="T66" fmla="*/ 162533 w 1229"/>
              <a:gd name="T67" fmla="*/ 264197 h 991"/>
              <a:gd name="T68" fmla="*/ 235691 w 1229"/>
              <a:gd name="T69" fmla="*/ 270684 h 991"/>
              <a:gd name="T70" fmla="*/ 308849 w 1229"/>
              <a:gd name="T71" fmla="*/ 264197 h 991"/>
              <a:gd name="T72" fmla="*/ 324706 w 1229"/>
              <a:gd name="T73" fmla="*/ 296275 h 99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29" h="991">
                <a:moveTo>
                  <a:pt x="946" y="990"/>
                </a:moveTo>
                <a:lnTo>
                  <a:pt x="946" y="990"/>
                </a:lnTo>
                <a:cubicBezTo>
                  <a:pt x="901" y="990"/>
                  <a:pt x="866" y="963"/>
                  <a:pt x="848" y="919"/>
                </a:cubicBezTo>
                <a:cubicBezTo>
                  <a:pt x="840" y="831"/>
                  <a:pt x="840" y="831"/>
                  <a:pt x="840" y="831"/>
                </a:cubicBezTo>
                <a:cubicBezTo>
                  <a:pt x="840" y="822"/>
                  <a:pt x="831" y="804"/>
                  <a:pt x="822" y="804"/>
                </a:cubicBezTo>
                <a:cubicBezTo>
                  <a:pt x="822" y="795"/>
                  <a:pt x="822" y="795"/>
                  <a:pt x="822" y="795"/>
                </a:cubicBezTo>
                <a:cubicBezTo>
                  <a:pt x="769" y="804"/>
                  <a:pt x="707" y="813"/>
                  <a:pt x="654" y="813"/>
                </a:cubicBezTo>
                <a:cubicBezTo>
                  <a:pt x="601" y="813"/>
                  <a:pt x="548" y="804"/>
                  <a:pt x="503" y="795"/>
                </a:cubicBezTo>
                <a:cubicBezTo>
                  <a:pt x="503" y="901"/>
                  <a:pt x="503" y="901"/>
                  <a:pt x="503" y="901"/>
                </a:cubicBezTo>
                <a:cubicBezTo>
                  <a:pt x="503" y="954"/>
                  <a:pt x="459" y="990"/>
                  <a:pt x="406" y="990"/>
                </a:cubicBezTo>
                <a:cubicBezTo>
                  <a:pt x="353" y="990"/>
                  <a:pt x="318" y="963"/>
                  <a:pt x="309" y="919"/>
                </a:cubicBezTo>
                <a:cubicBezTo>
                  <a:pt x="256" y="689"/>
                  <a:pt x="256" y="689"/>
                  <a:pt x="256" y="689"/>
                </a:cubicBezTo>
                <a:cubicBezTo>
                  <a:pt x="247" y="689"/>
                  <a:pt x="230" y="681"/>
                  <a:pt x="212" y="672"/>
                </a:cubicBezTo>
                <a:cubicBezTo>
                  <a:pt x="185" y="663"/>
                  <a:pt x="159" y="654"/>
                  <a:pt x="141" y="636"/>
                </a:cubicBezTo>
                <a:cubicBezTo>
                  <a:pt x="114" y="610"/>
                  <a:pt x="88" y="601"/>
                  <a:pt x="62" y="583"/>
                </a:cubicBezTo>
                <a:cubicBezTo>
                  <a:pt x="53" y="583"/>
                  <a:pt x="53" y="583"/>
                  <a:pt x="44" y="575"/>
                </a:cubicBezTo>
                <a:cubicBezTo>
                  <a:pt x="17" y="565"/>
                  <a:pt x="0" y="539"/>
                  <a:pt x="0" y="513"/>
                </a:cubicBezTo>
                <a:cubicBezTo>
                  <a:pt x="8" y="398"/>
                  <a:pt x="8" y="398"/>
                  <a:pt x="8" y="398"/>
                </a:cubicBezTo>
                <a:cubicBezTo>
                  <a:pt x="8" y="362"/>
                  <a:pt x="35" y="336"/>
                  <a:pt x="62" y="336"/>
                </a:cubicBezTo>
                <a:cubicBezTo>
                  <a:pt x="88" y="336"/>
                  <a:pt x="97" y="318"/>
                  <a:pt x="123" y="283"/>
                </a:cubicBezTo>
                <a:cubicBezTo>
                  <a:pt x="141" y="247"/>
                  <a:pt x="168" y="212"/>
                  <a:pt x="221" y="177"/>
                </a:cubicBezTo>
                <a:cubicBezTo>
                  <a:pt x="150" y="88"/>
                  <a:pt x="150" y="88"/>
                  <a:pt x="150" y="88"/>
                </a:cubicBezTo>
                <a:cubicBezTo>
                  <a:pt x="132" y="70"/>
                  <a:pt x="132" y="44"/>
                  <a:pt x="141" y="26"/>
                </a:cubicBezTo>
                <a:cubicBezTo>
                  <a:pt x="159" y="9"/>
                  <a:pt x="176" y="0"/>
                  <a:pt x="203" y="9"/>
                </a:cubicBezTo>
                <a:cubicBezTo>
                  <a:pt x="256" y="9"/>
                  <a:pt x="353" y="44"/>
                  <a:pt x="380" y="53"/>
                </a:cubicBezTo>
                <a:cubicBezTo>
                  <a:pt x="415" y="62"/>
                  <a:pt x="521" y="62"/>
                  <a:pt x="583" y="62"/>
                </a:cubicBezTo>
                <a:cubicBezTo>
                  <a:pt x="601" y="62"/>
                  <a:pt x="627" y="62"/>
                  <a:pt x="654" y="62"/>
                </a:cubicBezTo>
                <a:cubicBezTo>
                  <a:pt x="804" y="62"/>
                  <a:pt x="946" y="97"/>
                  <a:pt x="1052" y="168"/>
                </a:cubicBezTo>
                <a:cubicBezTo>
                  <a:pt x="1167" y="247"/>
                  <a:pt x="1228" y="345"/>
                  <a:pt x="1228" y="451"/>
                </a:cubicBezTo>
                <a:cubicBezTo>
                  <a:pt x="1228" y="513"/>
                  <a:pt x="1202" y="583"/>
                  <a:pt x="1158" y="636"/>
                </a:cubicBezTo>
                <a:cubicBezTo>
                  <a:pt x="1149" y="645"/>
                  <a:pt x="1149" y="654"/>
                  <a:pt x="1140" y="663"/>
                </a:cubicBezTo>
                <a:cubicBezTo>
                  <a:pt x="1105" y="707"/>
                  <a:pt x="1078" y="733"/>
                  <a:pt x="1069" y="787"/>
                </a:cubicBezTo>
                <a:cubicBezTo>
                  <a:pt x="1060" y="813"/>
                  <a:pt x="1060" y="831"/>
                  <a:pt x="1052" y="848"/>
                </a:cubicBezTo>
                <a:cubicBezTo>
                  <a:pt x="1052" y="857"/>
                  <a:pt x="1052" y="875"/>
                  <a:pt x="1052" y="893"/>
                </a:cubicBezTo>
                <a:cubicBezTo>
                  <a:pt x="1043" y="954"/>
                  <a:pt x="998" y="990"/>
                  <a:pt x="946" y="990"/>
                </a:cubicBezTo>
                <a:close/>
                <a:moveTo>
                  <a:pt x="910" y="901"/>
                </a:moveTo>
                <a:lnTo>
                  <a:pt x="910" y="901"/>
                </a:lnTo>
                <a:cubicBezTo>
                  <a:pt x="919" y="919"/>
                  <a:pt x="928" y="928"/>
                  <a:pt x="946" y="928"/>
                </a:cubicBezTo>
                <a:cubicBezTo>
                  <a:pt x="963" y="928"/>
                  <a:pt x="981" y="910"/>
                  <a:pt x="981" y="893"/>
                </a:cubicBezTo>
                <a:cubicBezTo>
                  <a:pt x="981" y="875"/>
                  <a:pt x="990" y="857"/>
                  <a:pt x="990" y="840"/>
                </a:cubicBezTo>
                <a:cubicBezTo>
                  <a:pt x="990" y="813"/>
                  <a:pt x="998" y="795"/>
                  <a:pt x="1008" y="769"/>
                </a:cubicBezTo>
                <a:cubicBezTo>
                  <a:pt x="1025" y="707"/>
                  <a:pt x="1052" y="672"/>
                  <a:pt x="1087" y="627"/>
                </a:cubicBezTo>
                <a:cubicBezTo>
                  <a:pt x="1096" y="619"/>
                  <a:pt x="1105" y="610"/>
                  <a:pt x="1114" y="592"/>
                </a:cubicBezTo>
                <a:cubicBezTo>
                  <a:pt x="1140" y="548"/>
                  <a:pt x="1158" y="504"/>
                  <a:pt x="1158" y="451"/>
                </a:cubicBezTo>
                <a:cubicBezTo>
                  <a:pt x="1158" y="371"/>
                  <a:pt x="1105" y="283"/>
                  <a:pt x="1016" y="221"/>
                </a:cubicBezTo>
                <a:cubicBezTo>
                  <a:pt x="919" y="159"/>
                  <a:pt x="786" y="124"/>
                  <a:pt x="654" y="124"/>
                </a:cubicBezTo>
                <a:cubicBezTo>
                  <a:pt x="627" y="124"/>
                  <a:pt x="610" y="124"/>
                  <a:pt x="583" y="124"/>
                </a:cubicBezTo>
                <a:cubicBezTo>
                  <a:pt x="565" y="124"/>
                  <a:pt x="406" y="132"/>
                  <a:pt x="353" y="115"/>
                </a:cubicBezTo>
                <a:cubicBezTo>
                  <a:pt x="336" y="106"/>
                  <a:pt x="274" y="88"/>
                  <a:pt x="221" y="79"/>
                </a:cubicBezTo>
                <a:cubicBezTo>
                  <a:pt x="291" y="159"/>
                  <a:pt x="291" y="159"/>
                  <a:pt x="291" y="159"/>
                </a:cubicBezTo>
                <a:cubicBezTo>
                  <a:pt x="291" y="168"/>
                  <a:pt x="300" y="177"/>
                  <a:pt x="291" y="186"/>
                </a:cubicBezTo>
                <a:cubicBezTo>
                  <a:pt x="291" y="194"/>
                  <a:pt x="291" y="203"/>
                  <a:pt x="283" y="203"/>
                </a:cubicBezTo>
                <a:cubicBezTo>
                  <a:pt x="230" y="238"/>
                  <a:pt x="203" y="283"/>
                  <a:pt x="176" y="318"/>
                </a:cubicBezTo>
                <a:cubicBezTo>
                  <a:pt x="150" y="353"/>
                  <a:pt x="123" y="389"/>
                  <a:pt x="70" y="398"/>
                </a:cubicBezTo>
                <a:cubicBezTo>
                  <a:pt x="70" y="513"/>
                  <a:pt x="70" y="513"/>
                  <a:pt x="70" y="513"/>
                </a:cubicBezTo>
                <a:cubicBezTo>
                  <a:pt x="70" y="521"/>
                  <a:pt x="70" y="521"/>
                  <a:pt x="70" y="521"/>
                </a:cubicBezTo>
                <a:cubicBezTo>
                  <a:pt x="79" y="521"/>
                  <a:pt x="79" y="521"/>
                  <a:pt x="88" y="530"/>
                </a:cubicBezTo>
                <a:cubicBezTo>
                  <a:pt x="114" y="539"/>
                  <a:pt x="159" y="557"/>
                  <a:pt x="185" y="592"/>
                </a:cubicBezTo>
                <a:cubicBezTo>
                  <a:pt x="194" y="601"/>
                  <a:pt x="221" y="610"/>
                  <a:pt x="238" y="610"/>
                </a:cubicBezTo>
                <a:cubicBezTo>
                  <a:pt x="265" y="627"/>
                  <a:pt x="309" y="636"/>
                  <a:pt x="318" y="681"/>
                </a:cubicBezTo>
                <a:cubicBezTo>
                  <a:pt x="371" y="901"/>
                  <a:pt x="371" y="901"/>
                  <a:pt x="371" y="901"/>
                </a:cubicBezTo>
                <a:cubicBezTo>
                  <a:pt x="371" y="919"/>
                  <a:pt x="389" y="928"/>
                  <a:pt x="406" y="928"/>
                </a:cubicBezTo>
                <a:cubicBezTo>
                  <a:pt x="424" y="928"/>
                  <a:pt x="433" y="910"/>
                  <a:pt x="433" y="901"/>
                </a:cubicBezTo>
                <a:cubicBezTo>
                  <a:pt x="433" y="760"/>
                  <a:pt x="433" y="760"/>
                  <a:pt x="433" y="760"/>
                </a:cubicBezTo>
                <a:cubicBezTo>
                  <a:pt x="433" y="751"/>
                  <a:pt x="442" y="742"/>
                  <a:pt x="451" y="733"/>
                </a:cubicBezTo>
                <a:cubicBezTo>
                  <a:pt x="451" y="725"/>
                  <a:pt x="468" y="725"/>
                  <a:pt x="477" y="725"/>
                </a:cubicBezTo>
                <a:cubicBezTo>
                  <a:pt x="530" y="742"/>
                  <a:pt x="592" y="751"/>
                  <a:pt x="654" y="751"/>
                </a:cubicBezTo>
                <a:cubicBezTo>
                  <a:pt x="716" y="751"/>
                  <a:pt x="769" y="742"/>
                  <a:pt x="822" y="725"/>
                </a:cubicBezTo>
                <a:cubicBezTo>
                  <a:pt x="840" y="725"/>
                  <a:pt x="848" y="725"/>
                  <a:pt x="857" y="733"/>
                </a:cubicBezTo>
                <a:cubicBezTo>
                  <a:pt x="875" y="760"/>
                  <a:pt x="875" y="760"/>
                  <a:pt x="875" y="760"/>
                </a:cubicBezTo>
                <a:cubicBezTo>
                  <a:pt x="892" y="778"/>
                  <a:pt x="901" y="795"/>
                  <a:pt x="901" y="822"/>
                </a:cubicBezTo>
                <a:lnTo>
                  <a:pt x="910" y="9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3">
            <a:extLst>
              <a:ext uri="{FF2B5EF4-FFF2-40B4-BE49-F238E27FC236}">
                <a16:creationId xmlns:a16="http://schemas.microsoft.com/office/drawing/2014/main" id="{7CCCC8B7-F96D-A84B-A057-4388F94E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581" y="5228249"/>
            <a:ext cx="296753" cy="210599"/>
          </a:xfrm>
          <a:custGeom>
            <a:avLst/>
            <a:gdLst>
              <a:gd name="T0" fmla="*/ 9664 w 275"/>
              <a:gd name="T1" fmla="*/ 69492 h 195"/>
              <a:gd name="T2" fmla="*/ 9664 w 275"/>
              <a:gd name="T3" fmla="*/ 69492 h 195"/>
              <a:gd name="T4" fmla="*/ 0 w 275"/>
              <a:gd name="T5" fmla="*/ 63402 h 195"/>
              <a:gd name="T6" fmla="*/ 6442 w 275"/>
              <a:gd name="T7" fmla="*/ 53731 h 195"/>
              <a:gd name="T8" fmla="*/ 34717 w 275"/>
              <a:gd name="T9" fmla="*/ 41194 h 195"/>
              <a:gd name="T10" fmla="*/ 25412 w 275"/>
              <a:gd name="T11" fmla="*/ 37970 h 195"/>
              <a:gd name="T12" fmla="*/ 25412 w 275"/>
              <a:gd name="T13" fmla="*/ 12537 h 195"/>
              <a:gd name="T14" fmla="*/ 44381 w 275"/>
              <a:gd name="T15" fmla="*/ 0 h 195"/>
              <a:gd name="T16" fmla="*/ 66571 w 275"/>
              <a:gd name="T17" fmla="*/ 12537 h 195"/>
              <a:gd name="T18" fmla="*/ 63350 w 275"/>
              <a:gd name="T19" fmla="*/ 31522 h 195"/>
              <a:gd name="T20" fmla="*/ 88761 w 275"/>
              <a:gd name="T21" fmla="*/ 28298 h 195"/>
              <a:gd name="T22" fmla="*/ 98067 w 275"/>
              <a:gd name="T23" fmla="*/ 34746 h 195"/>
              <a:gd name="T24" fmla="*/ 91625 w 275"/>
              <a:gd name="T25" fmla="*/ 44417 h 195"/>
              <a:gd name="T26" fmla="*/ 66571 w 275"/>
              <a:gd name="T27" fmla="*/ 47283 h 195"/>
              <a:gd name="T28" fmla="*/ 53686 w 275"/>
              <a:gd name="T29" fmla="*/ 47283 h 195"/>
              <a:gd name="T30" fmla="*/ 31854 w 275"/>
              <a:gd name="T31" fmla="*/ 60178 h 195"/>
              <a:gd name="T32" fmla="*/ 9664 w 275"/>
              <a:gd name="T33" fmla="*/ 66268 h 195"/>
              <a:gd name="T34" fmla="*/ 9664 w 275"/>
              <a:gd name="T35" fmla="*/ 69492 h 195"/>
              <a:gd name="T36" fmla="*/ 44381 w 275"/>
              <a:gd name="T37" fmla="*/ 15761 h 195"/>
              <a:gd name="T38" fmla="*/ 44381 w 275"/>
              <a:gd name="T39" fmla="*/ 15761 h 195"/>
              <a:gd name="T40" fmla="*/ 44381 w 275"/>
              <a:gd name="T41" fmla="*/ 15761 h 195"/>
              <a:gd name="T42" fmla="*/ 37938 w 275"/>
              <a:gd name="T43" fmla="*/ 18985 h 195"/>
              <a:gd name="T44" fmla="*/ 37938 w 275"/>
              <a:gd name="T45" fmla="*/ 28298 h 195"/>
              <a:gd name="T46" fmla="*/ 47602 w 275"/>
              <a:gd name="T47" fmla="*/ 31522 h 195"/>
              <a:gd name="T48" fmla="*/ 50823 w 275"/>
              <a:gd name="T49" fmla="*/ 28298 h 195"/>
              <a:gd name="T50" fmla="*/ 50823 w 275"/>
              <a:gd name="T51" fmla="*/ 18985 h 195"/>
              <a:gd name="T52" fmla="*/ 44381 w 275"/>
              <a:gd name="T53" fmla="*/ 15761 h 195"/>
              <a:gd name="T54" fmla="*/ 50823 w 275"/>
              <a:gd name="T55" fmla="*/ 18985 h 195"/>
              <a:gd name="T56" fmla="*/ 50823 w 275"/>
              <a:gd name="T57" fmla="*/ 18985 h 19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75" h="195">
                <a:moveTo>
                  <a:pt x="27" y="194"/>
                </a:moveTo>
                <a:lnTo>
                  <a:pt x="27" y="194"/>
                </a:lnTo>
                <a:cubicBezTo>
                  <a:pt x="18" y="194"/>
                  <a:pt x="9" y="185"/>
                  <a:pt x="0" y="177"/>
                </a:cubicBezTo>
                <a:cubicBezTo>
                  <a:pt x="0" y="168"/>
                  <a:pt x="9" y="150"/>
                  <a:pt x="18" y="150"/>
                </a:cubicBezTo>
                <a:cubicBezTo>
                  <a:pt x="36" y="141"/>
                  <a:pt x="62" y="132"/>
                  <a:pt x="97" y="115"/>
                </a:cubicBezTo>
                <a:cubicBezTo>
                  <a:pt x="89" y="115"/>
                  <a:pt x="80" y="106"/>
                  <a:pt x="71" y="106"/>
                </a:cubicBezTo>
                <a:cubicBezTo>
                  <a:pt x="62" y="88"/>
                  <a:pt x="53" y="70"/>
                  <a:pt x="71" y="35"/>
                </a:cubicBezTo>
                <a:cubicBezTo>
                  <a:pt x="80" y="18"/>
                  <a:pt x="97" y="0"/>
                  <a:pt x="124" y="0"/>
                </a:cubicBezTo>
                <a:cubicBezTo>
                  <a:pt x="150" y="0"/>
                  <a:pt x="177" y="18"/>
                  <a:pt x="186" y="35"/>
                </a:cubicBezTo>
                <a:cubicBezTo>
                  <a:pt x="186" y="53"/>
                  <a:pt x="186" y="70"/>
                  <a:pt x="177" y="88"/>
                </a:cubicBezTo>
                <a:cubicBezTo>
                  <a:pt x="204" y="88"/>
                  <a:pt x="230" y="88"/>
                  <a:pt x="248" y="79"/>
                </a:cubicBezTo>
                <a:cubicBezTo>
                  <a:pt x="256" y="79"/>
                  <a:pt x="274" y="88"/>
                  <a:pt x="274" y="97"/>
                </a:cubicBezTo>
                <a:cubicBezTo>
                  <a:pt x="274" y="106"/>
                  <a:pt x="266" y="124"/>
                  <a:pt x="256" y="124"/>
                </a:cubicBezTo>
                <a:cubicBezTo>
                  <a:pt x="256" y="124"/>
                  <a:pt x="221" y="132"/>
                  <a:pt x="186" y="132"/>
                </a:cubicBezTo>
                <a:cubicBezTo>
                  <a:pt x="168" y="132"/>
                  <a:pt x="159" y="132"/>
                  <a:pt x="150" y="132"/>
                </a:cubicBezTo>
                <a:cubicBezTo>
                  <a:pt x="133" y="141"/>
                  <a:pt x="115" y="159"/>
                  <a:pt x="89" y="168"/>
                </a:cubicBezTo>
                <a:cubicBezTo>
                  <a:pt x="62" y="185"/>
                  <a:pt x="27" y="185"/>
                  <a:pt x="27" y="185"/>
                </a:cubicBezTo>
                <a:lnTo>
                  <a:pt x="27" y="194"/>
                </a:lnTo>
                <a:close/>
                <a:moveTo>
                  <a:pt x="124" y="44"/>
                </a:moveTo>
                <a:lnTo>
                  <a:pt x="124" y="44"/>
                </a:lnTo>
                <a:cubicBezTo>
                  <a:pt x="115" y="44"/>
                  <a:pt x="106" y="44"/>
                  <a:pt x="106" y="53"/>
                </a:cubicBezTo>
                <a:cubicBezTo>
                  <a:pt x="106" y="62"/>
                  <a:pt x="106" y="70"/>
                  <a:pt x="106" y="79"/>
                </a:cubicBezTo>
                <a:cubicBezTo>
                  <a:pt x="106" y="79"/>
                  <a:pt x="124" y="88"/>
                  <a:pt x="133" y="88"/>
                </a:cubicBezTo>
                <a:cubicBezTo>
                  <a:pt x="133" y="79"/>
                  <a:pt x="142" y="79"/>
                  <a:pt x="142" y="79"/>
                </a:cubicBezTo>
                <a:cubicBezTo>
                  <a:pt x="142" y="70"/>
                  <a:pt x="150" y="62"/>
                  <a:pt x="142" y="53"/>
                </a:cubicBezTo>
                <a:cubicBezTo>
                  <a:pt x="142" y="44"/>
                  <a:pt x="133" y="44"/>
                  <a:pt x="124" y="44"/>
                </a:cubicBezTo>
                <a:close/>
                <a:moveTo>
                  <a:pt x="142" y="53"/>
                </a:moveTo>
                <a:lnTo>
                  <a:pt x="142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4">
            <a:extLst>
              <a:ext uri="{FF2B5EF4-FFF2-40B4-BE49-F238E27FC236}">
                <a16:creationId xmlns:a16="http://schemas.microsoft.com/office/drawing/2014/main" id="{5127A649-AB95-A84A-941A-DB75DB5B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885" y="5390985"/>
            <a:ext cx="67009" cy="76582"/>
          </a:xfrm>
          <a:custGeom>
            <a:avLst/>
            <a:gdLst>
              <a:gd name="T0" fmla="*/ 0 w 63"/>
              <a:gd name="T1" fmla="*/ 12347 h 72"/>
              <a:gd name="T2" fmla="*/ 0 w 63"/>
              <a:gd name="T3" fmla="*/ 12347 h 72"/>
              <a:gd name="T4" fmla="*/ 12347 w 63"/>
              <a:gd name="T5" fmla="*/ 0 h 72"/>
              <a:gd name="T6" fmla="*/ 21872 w 63"/>
              <a:gd name="T7" fmla="*/ 12347 h 72"/>
              <a:gd name="T8" fmla="*/ 12347 w 63"/>
              <a:gd name="T9" fmla="*/ 25047 h 72"/>
              <a:gd name="T10" fmla="*/ 0 w 63"/>
              <a:gd name="T11" fmla="*/ 12347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3" h="72">
                <a:moveTo>
                  <a:pt x="0" y="35"/>
                </a:moveTo>
                <a:lnTo>
                  <a:pt x="0" y="35"/>
                </a:lnTo>
                <a:cubicBezTo>
                  <a:pt x="0" y="18"/>
                  <a:pt x="9" y="0"/>
                  <a:pt x="35" y="0"/>
                </a:cubicBezTo>
                <a:cubicBezTo>
                  <a:pt x="53" y="0"/>
                  <a:pt x="62" y="18"/>
                  <a:pt x="62" y="35"/>
                </a:cubicBezTo>
                <a:cubicBezTo>
                  <a:pt x="62" y="53"/>
                  <a:pt x="53" y="71"/>
                  <a:pt x="35" y="71"/>
                </a:cubicBezTo>
                <a:cubicBezTo>
                  <a:pt x="9" y="71"/>
                  <a:pt x="0" y="53"/>
                  <a:pt x="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5">
            <a:extLst>
              <a:ext uri="{FF2B5EF4-FFF2-40B4-BE49-F238E27FC236}">
                <a16:creationId xmlns:a16="http://schemas.microsoft.com/office/drawing/2014/main" id="{D588D550-97EC-9D47-9D96-12F62DA13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357" y="5247394"/>
            <a:ext cx="325471" cy="105300"/>
          </a:xfrm>
          <a:custGeom>
            <a:avLst/>
            <a:gdLst>
              <a:gd name="T0" fmla="*/ 95039 w 301"/>
              <a:gd name="T1" fmla="*/ 34569 h 98"/>
              <a:gd name="T2" fmla="*/ 95039 w 301"/>
              <a:gd name="T3" fmla="*/ 34569 h 98"/>
              <a:gd name="T4" fmla="*/ 91811 w 301"/>
              <a:gd name="T5" fmla="*/ 34569 h 98"/>
              <a:gd name="T6" fmla="*/ 47340 w 301"/>
              <a:gd name="T7" fmla="*/ 24946 h 98"/>
              <a:gd name="T8" fmla="*/ 12552 w 301"/>
              <a:gd name="T9" fmla="*/ 24946 h 98"/>
              <a:gd name="T10" fmla="*/ 0 w 301"/>
              <a:gd name="T11" fmla="*/ 15681 h 98"/>
              <a:gd name="T12" fmla="*/ 9325 w 301"/>
              <a:gd name="T13" fmla="*/ 2851 h 98"/>
              <a:gd name="T14" fmla="*/ 50568 w 301"/>
              <a:gd name="T15" fmla="*/ 2851 h 98"/>
              <a:gd name="T16" fmla="*/ 98267 w 301"/>
              <a:gd name="T17" fmla="*/ 12473 h 98"/>
              <a:gd name="T18" fmla="*/ 107591 w 301"/>
              <a:gd name="T19" fmla="*/ 24946 h 98"/>
              <a:gd name="T20" fmla="*/ 95039 w 301"/>
              <a:gd name="T21" fmla="*/ 34569 h 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1" h="98">
                <a:moveTo>
                  <a:pt x="265" y="97"/>
                </a:moveTo>
                <a:lnTo>
                  <a:pt x="265" y="97"/>
                </a:lnTo>
                <a:lnTo>
                  <a:pt x="256" y="97"/>
                </a:lnTo>
                <a:cubicBezTo>
                  <a:pt x="212" y="79"/>
                  <a:pt x="185" y="79"/>
                  <a:pt x="132" y="70"/>
                </a:cubicBezTo>
                <a:cubicBezTo>
                  <a:pt x="114" y="70"/>
                  <a:pt x="62" y="70"/>
                  <a:pt x="35" y="70"/>
                </a:cubicBezTo>
                <a:cubicBezTo>
                  <a:pt x="17" y="79"/>
                  <a:pt x="0" y="61"/>
                  <a:pt x="0" y="44"/>
                </a:cubicBezTo>
                <a:cubicBezTo>
                  <a:pt x="0" y="26"/>
                  <a:pt x="8" y="8"/>
                  <a:pt x="26" y="8"/>
                </a:cubicBezTo>
                <a:cubicBezTo>
                  <a:pt x="53" y="8"/>
                  <a:pt x="114" y="0"/>
                  <a:pt x="141" y="8"/>
                </a:cubicBezTo>
                <a:cubicBezTo>
                  <a:pt x="194" y="8"/>
                  <a:pt x="229" y="17"/>
                  <a:pt x="274" y="35"/>
                </a:cubicBezTo>
                <a:cubicBezTo>
                  <a:pt x="291" y="35"/>
                  <a:pt x="300" y="61"/>
                  <a:pt x="300" y="70"/>
                </a:cubicBezTo>
                <a:cubicBezTo>
                  <a:pt x="291" y="88"/>
                  <a:pt x="283" y="97"/>
                  <a:pt x="265" y="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6">
            <a:extLst>
              <a:ext uri="{FF2B5EF4-FFF2-40B4-BE49-F238E27FC236}">
                <a16:creationId xmlns:a16="http://schemas.microsoft.com/office/drawing/2014/main" id="{187DE71E-B2D2-F542-98DD-E76184CF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499" y="2906874"/>
            <a:ext cx="1354537" cy="1105644"/>
          </a:xfrm>
          <a:custGeom>
            <a:avLst/>
            <a:gdLst>
              <a:gd name="T0" fmla="*/ 347027 w 1248"/>
              <a:gd name="T1" fmla="*/ 366351 h 1017"/>
              <a:gd name="T2" fmla="*/ 308868 w 1248"/>
              <a:gd name="T3" fmla="*/ 337865 h 1017"/>
              <a:gd name="T4" fmla="*/ 302389 w 1248"/>
              <a:gd name="T5" fmla="*/ 293153 h 1017"/>
              <a:gd name="T6" fmla="*/ 238671 w 1248"/>
              <a:gd name="T7" fmla="*/ 299644 h 1017"/>
              <a:gd name="T8" fmla="*/ 181433 w 1248"/>
              <a:gd name="T9" fmla="*/ 331375 h 1017"/>
              <a:gd name="T10" fmla="*/ 111596 w 1248"/>
              <a:gd name="T11" fmla="*/ 337865 h 1017"/>
              <a:gd name="T12" fmla="*/ 76317 w 1248"/>
              <a:gd name="T13" fmla="*/ 248441 h 1017"/>
              <a:gd name="T14" fmla="*/ 22319 w 1248"/>
              <a:gd name="T15" fmla="*/ 216710 h 1017"/>
              <a:gd name="T16" fmla="*/ 0 w 1248"/>
              <a:gd name="T17" fmla="*/ 187863 h 1017"/>
              <a:gd name="T18" fmla="*/ 22319 w 1248"/>
              <a:gd name="T19" fmla="*/ 121156 h 1017"/>
              <a:gd name="T20" fmla="*/ 76317 w 1248"/>
              <a:gd name="T21" fmla="*/ 63823 h 1017"/>
              <a:gd name="T22" fmla="*/ 51118 w 1248"/>
              <a:gd name="T23" fmla="*/ 9375 h 1017"/>
              <a:gd name="T24" fmla="*/ 136795 w 1248"/>
              <a:gd name="T25" fmla="*/ 15866 h 1017"/>
              <a:gd name="T26" fmla="*/ 238671 w 1248"/>
              <a:gd name="T27" fmla="*/ 19111 h 1017"/>
              <a:gd name="T28" fmla="*/ 448903 w 1248"/>
              <a:gd name="T29" fmla="*/ 165507 h 1017"/>
              <a:gd name="T30" fmla="*/ 416864 w 1248"/>
              <a:gd name="T31" fmla="*/ 245196 h 1017"/>
              <a:gd name="T32" fmla="*/ 385185 w 1248"/>
              <a:gd name="T33" fmla="*/ 312264 h 1017"/>
              <a:gd name="T34" fmla="*/ 347027 w 1248"/>
              <a:gd name="T35" fmla="*/ 366351 h 1017"/>
              <a:gd name="T36" fmla="*/ 334427 w 1248"/>
              <a:gd name="T37" fmla="*/ 334620 h 1017"/>
              <a:gd name="T38" fmla="*/ 359626 w 1248"/>
              <a:gd name="T39" fmla="*/ 328130 h 1017"/>
              <a:gd name="T40" fmla="*/ 369346 w 1248"/>
              <a:gd name="T41" fmla="*/ 283418 h 1017"/>
              <a:gd name="T42" fmla="*/ 407505 w 1248"/>
              <a:gd name="T43" fmla="*/ 219955 h 1017"/>
              <a:gd name="T44" fmla="*/ 372586 w 1248"/>
              <a:gd name="T45" fmla="*/ 82573 h 1017"/>
              <a:gd name="T46" fmla="*/ 213472 w 1248"/>
              <a:gd name="T47" fmla="*/ 44352 h 1017"/>
              <a:gd name="T48" fmla="*/ 127435 w 1248"/>
              <a:gd name="T49" fmla="*/ 38222 h 1017"/>
              <a:gd name="T50" fmla="*/ 105116 w 1248"/>
              <a:gd name="T51" fmla="*/ 57333 h 1017"/>
              <a:gd name="T52" fmla="*/ 101876 w 1248"/>
              <a:gd name="T53" fmla="*/ 73198 h 1017"/>
              <a:gd name="T54" fmla="*/ 25559 w 1248"/>
              <a:gd name="T55" fmla="*/ 146396 h 1017"/>
              <a:gd name="T56" fmla="*/ 22319 w 1248"/>
              <a:gd name="T57" fmla="*/ 187863 h 1017"/>
              <a:gd name="T58" fmla="*/ 28799 w 1248"/>
              <a:gd name="T59" fmla="*/ 194354 h 1017"/>
              <a:gd name="T60" fmla="*/ 82797 w 1248"/>
              <a:gd name="T61" fmla="*/ 226085 h 1017"/>
              <a:gd name="T62" fmla="*/ 133915 w 1248"/>
              <a:gd name="T63" fmla="*/ 331375 h 1017"/>
              <a:gd name="T64" fmla="*/ 159114 w 1248"/>
              <a:gd name="T65" fmla="*/ 331375 h 1017"/>
              <a:gd name="T66" fmla="*/ 162354 w 1248"/>
              <a:gd name="T67" fmla="*/ 267552 h 1017"/>
              <a:gd name="T68" fmla="*/ 238671 w 1248"/>
              <a:gd name="T69" fmla="*/ 274042 h 1017"/>
              <a:gd name="T70" fmla="*/ 315348 w 1248"/>
              <a:gd name="T71" fmla="*/ 270797 h 1017"/>
              <a:gd name="T72" fmla="*/ 331187 w 1248"/>
              <a:gd name="T73" fmla="*/ 302528 h 101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48" h="1017">
                <a:moveTo>
                  <a:pt x="964" y="1016"/>
                </a:moveTo>
                <a:lnTo>
                  <a:pt x="964" y="1016"/>
                </a:lnTo>
                <a:cubicBezTo>
                  <a:pt x="920" y="1016"/>
                  <a:pt x="876" y="981"/>
                  <a:pt x="867" y="945"/>
                </a:cubicBezTo>
                <a:cubicBezTo>
                  <a:pt x="867" y="937"/>
                  <a:pt x="858" y="937"/>
                  <a:pt x="858" y="937"/>
                </a:cubicBezTo>
                <a:cubicBezTo>
                  <a:pt x="849" y="848"/>
                  <a:pt x="849" y="848"/>
                  <a:pt x="849" y="848"/>
                </a:cubicBezTo>
                <a:cubicBezTo>
                  <a:pt x="849" y="831"/>
                  <a:pt x="849" y="822"/>
                  <a:pt x="840" y="813"/>
                </a:cubicBezTo>
                <a:cubicBezTo>
                  <a:pt x="831" y="813"/>
                  <a:pt x="831" y="813"/>
                  <a:pt x="831" y="813"/>
                </a:cubicBezTo>
                <a:cubicBezTo>
                  <a:pt x="778" y="822"/>
                  <a:pt x="725" y="831"/>
                  <a:pt x="663" y="831"/>
                </a:cubicBezTo>
                <a:cubicBezTo>
                  <a:pt x="610" y="831"/>
                  <a:pt x="557" y="822"/>
                  <a:pt x="504" y="813"/>
                </a:cubicBezTo>
                <a:cubicBezTo>
                  <a:pt x="504" y="919"/>
                  <a:pt x="504" y="919"/>
                  <a:pt x="504" y="919"/>
                </a:cubicBezTo>
                <a:cubicBezTo>
                  <a:pt x="504" y="972"/>
                  <a:pt x="460" y="1016"/>
                  <a:pt x="407" y="1016"/>
                </a:cubicBezTo>
                <a:cubicBezTo>
                  <a:pt x="363" y="1016"/>
                  <a:pt x="319" y="981"/>
                  <a:pt x="310" y="937"/>
                </a:cubicBezTo>
                <a:cubicBezTo>
                  <a:pt x="257" y="707"/>
                  <a:pt x="257" y="707"/>
                  <a:pt x="257" y="707"/>
                </a:cubicBezTo>
                <a:cubicBezTo>
                  <a:pt x="248" y="698"/>
                  <a:pt x="230" y="689"/>
                  <a:pt x="212" y="689"/>
                </a:cubicBezTo>
                <a:cubicBezTo>
                  <a:pt x="186" y="680"/>
                  <a:pt x="160" y="672"/>
                  <a:pt x="133" y="645"/>
                </a:cubicBezTo>
                <a:cubicBezTo>
                  <a:pt x="115" y="618"/>
                  <a:pt x="89" y="610"/>
                  <a:pt x="62" y="601"/>
                </a:cubicBezTo>
                <a:cubicBezTo>
                  <a:pt x="53" y="592"/>
                  <a:pt x="45" y="592"/>
                  <a:pt x="36" y="592"/>
                </a:cubicBezTo>
                <a:cubicBezTo>
                  <a:pt x="9" y="574"/>
                  <a:pt x="0" y="548"/>
                  <a:pt x="0" y="52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371"/>
                  <a:pt x="27" y="344"/>
                  <a:pt x="62" y="336"/>
                </a:cubicBezTo>
                <a:cubicBezTo>
                  <a:pt x="80" y="336"/>
                  <a:pt x="98" y="318"/>
                  <a:pt x="124" y="283"/>
                </a:cubicBezTo>
                <a:cubicBezTo>
                  <a:pt x="142" y="247"/>
                  <a:pt x="168" y="212"/>
                  <a:pt x="212" y="177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33" y="70"/>
                  <a:pt x="133" y="44"/>
                  <a:pt x="142" y="26"/>
                </a:cubicBezTo>
                <a:cubicBezTo>
                  <a:pt x="160" y="9"/>
                  <a:pt x="177" y="0"/>
                  <a:pt x="195" y="0"/>
                </a:cubicBezTo>
                <a:cubicBezTo>
                  <a:pt x="257" y="9"/>
                  <a:pt x="363" y="35"/>
                  <a:pt x="380" y="44"/>
                </a:cubicBezTo>
                <a:cubicBezTo>
                  <a:pt x="416" y="61"/>
                  <a:pt x="522" y="61"/>
                  <a:pt x="593" y="61"/>
                </a:cubicBezTo>
                <a:cubicBezTo>
                  <a:pt x="610" y="61"/>
                  <a:pt x="637" y="53"/>
                  <a:pt x="663" y="53"/>
                </a:cubicBezTo>
                <a:cubicBezTo>
                  <a:pt x="814" y="53"/>
                  <a:pt x="964" y="97"/>
                  <a:pt x="1070" y="167"/>
                </a:cubicBezTo>
                <a:cubicBezTo>
                  <a:pt x="1185" y="247"/>
                  <a:pt x="1247" y="353"/>
                  <a:pt x="1247" y="459"/>
                </a:cubicBezTo>
                <a:cubicBezTo>
                  <a:pt x="1247" y="521"/>
                  <a:pt x="1229" y="592"/>
                  <a:pt x="1185" y="645"/>
                </a:cubicBezTo>
                <a:cubicBezTo>
                  <a:pt x="1176" y="662"/>
                  <a:pt x="1167" y="672"/>
                  <a:pt x="1158" y="680"/>
                </a:cubicBezTo>
                <a:cubicBezTo>
                  <a:pt x="1123" y="724"/>
                  <a:pt x="1106" y="751"/>
                  <a:pt x="1088" y="804"/>
                </a:cubicBezTo>
                <a:cubicBezTo>
                  <a:pt x="1079" y="822"/>
                  <a:pt x="1079" y="848"/>
                  <a:pt x="1070" y="866"/>
                </a:cubicBezTo>
                <a:cubicBezTo>
                  <a:pt x="1070" y="875"/>
                  <a:pt x="1070" y="892"/>
                  <a:pt x="1070" y="910"/>
                </a:cubicBezTo>
                <a:cubicBezTo>
                  <a:pt x="1070" y="972"/>
                  <a:pt x="1017" y="1016"/>
                  <a:pt x="964" y="1016"/>
                </a:cubicBezTo>
                <a:close/>
                <a:moveTo>
                  <a:pt x="929" y="928"/>
                </a:moveTo>
                <a:lnTo>
                  <a:pt x="929" y="928"/>
                </a:lnTo>
                <a:cubicBezTo>
                  <a:pt x="937" y="937"/>
                  <a:pt x="946" y="945"/>
                  <a:pt x="964" y="945"/>
                </a:cubicBezTo>
                <a:cubicBezTo>
                  <a:pt x="982" y="945"/>
                  <a:pt x="999" y="928"/>
                  <a:pt x="999" y="910"/>
                </a:cubicBezTo>
                <a:cubicBezTo>
                  <a:pt x="999" y="892"/>
                  <a:pt x="1008" y="866"/>
                  <a:pt x="1008" y="857"/>
                </a:cubicBezTo>
                <a:cubicBezTo>
                  <a:pt x="1008" y="831"/>
                  <a:pt x="1017" y="804"/>
                  <a:pt x="1026" y="786"/>
                </a:cubicBezTo>
                <a:cubicBezTo>
                  <a:pt x="1044" y="716"/>
                  <a:pt x="1070" y="680"/>
                  <a:pt x="1106" y="636"/>
                </a:cubicBezTo>
                <a:cubicBezTo>
                  <a:pt x="1114" y="627"/>
                  <a:pt x="1123" y="618"/>
                  <a:pt x="1132" y="610"/>
                </a:cubicBezTo>
                <a:cubicBezTo>
                  <a:pt x="1167" y="556"/>
                  <a:pt x="1185" y="512"/>
                  <a:pt x="1185" y="459"/>
                </a:cubicBezTo>
                <a:cubicBezTo>
                  <a:pt x="1185" y="371"/>
                  <a:pt x="1132" y="291"/>
                  <a:pt x="1035" y="229"/>
                </a:cubicBezTo>
                <a:cubicBezTo>
                  <a:pt x="937" y="159"/>
                  <a:pt x="805" y="123"/>
                  <a:pt x="663" y="123"/>
                </a:cubicBezTo>
                <a:cubicBezTo>
                  <a:pt x="637" y="123"/>
                  <a:pt x="619" y="123"/>
                  <a:pt x="593" y="123"/>
                </a:cubicBezTo>
                <a:cubicBezTo>
                  <a:pt x="575" y="123"/>
                  <a:pt x="416" y="132"/>
                  <a:pt x="354" y="106"/>
                </a:cubicBezTo>
                <a:cubicBezTo>
                  <a:pt x="336" y="106"/>
                  <a:pt x="274" y="79"/>
                  <a:pt x="222" y="70"/>
                </a:cubicBezTo>
                <a:cubicBezTo>
                  <a:pt x="292" y="159"/>
                  <a:pt x="292" y="159"/>
                  <a:pt x="292" y="159"/>
                </a:cubicBezTo>
                <a:cubicBezTo>
                  <a:pt x="292" y="167"/>
                  <a:pt x="301" y="177"/>
                  <a:pt x="292" y="185"/>
                </a:cubicBezTo>
                <a:cubicBezTo>
                  <a:pt x="292" y="194"/>
                  <a:pt x="292" y="203"/>
                  <a:pt x="283" y="203"/>
                </a:cubicBezTo>
                <a:cubicBezTo>
                  <a:pt x="230" y="247"/>
                  <a:pt x="204" y="283"/>
                  <a:pt x="177" y="318"/>
                </a:cubicBezTo>
                <a:cubicBezTo>
                  <a:pt x="151" y="362"/>
                  <a:pt x="124" y="397"/>
                  <a:pt x="71" y="406"/>
                </a:cubicBezTo>
                <a:cubicBezTo>
                  <a:pt x="62" y="406"/>
                  <a:pt x="62" y="406"/>
                  <a:pt x="62" y="406"/>
                </a:cubicBezTo>
                <a:cubicBezTo>
                  <a:pt x="62" y="521"/>
                  <a:pt x="62" y="521"/>
                  <a:pt x="62" y="521"/>
                </a:cubicBezTo>
                <a:cubicBezTo>
                  <a:pt x="62" y="530"/>
                  <a:pt x="62" y="530"/>
                  <a:pt x="62" y="530"/>
                </a:cubicBezTo>
                <a:cubicBezTo>
                  <a:pt x="71" y="530"/>
                  <a:pt x="80" y="530"/>
                  <a:pt x="80" y="539"/>
                </a:cubicBezTo>
                <a:cubicBezTo>
                  <a:pt x="115" y="548"/>
                  <a:pt x="151" y="565"/>
                  <a:pt x="186" y="601"/>
                </a:cubicBezTo>
                <a:cubicBezTo>
                  <a:pt x="195" y="610"/>
                  <a:pt x="222" y="618"/>
                  <a:pt x="230" y="627"/>
                </a:cubicBezTo>
                <a:cubicBezTo>
                  <a:pt x="266" y="636"/>
                  <a:pt x="310" y="654"/>
                  <a:pt x="319" y="689"/>
                </a:cubicBezTo>
                <a:cubicBezTo>
                  <a:pt x="372" y="919"/>
                  <a:pt x="372" y="919"/>
                  <a:pt x="372" y="919"/>
                </a:cubicBezTo>
                <a:cubicBezTo>
                  <a:pt x="380" y="937"/>
                  <a:pt x="389" y="945"/>
                  <a:pt x="407" y="945"/>
                </a:cubicBezTo>
                <a:cubicBezTo>
                  <a:pt x="425" y="945"/>
                  <a:pt x="442" y="937"/>
                  <a:pt x="442" y="919"/>
                </a:cubicBezTo>
                <a:cubicBezTo>
                  <a:pt x="442" y="769"/>
                  <a:pt x="442" y="769"/>
                  <a:pt x="442" y="769"/>
                </a:cubicBezTo>
                <a:cubicBezTo>
                  <a:pt x="442" y="760"/>
                  <a:pt x="442" y="751"/>
                  <a:pt x="451" y="742"/>
                </a:cubicBezTo>
                <a:cubicBezTo>
                  <a:pt x="460" y="742"/>
                  <a:pt x="469" y="733"/>
                  <a:pt x="478" y="742"/>
                </a:cubicBezTo>
                <a:cubicBezTo>
                  <a:pt x="540" y="751"/>
                  <a:pt x="601" y="760"/>
                  <a:pt x="663" y="760"/>
                </a:cubicBezTo>
                <a:cubicBezTo>
                  <a:pt x="725" y="760"/>
                  <a:pt x="778" y="751"/>
                  <a:pt x="840" y="742"/>
                </a:cubicBezTo>
                <a:cubicBezTo>
                  <a:pt x="849" y="742"/>
                  <a:pt x="867" y="742"/>
                  <a:pt x="876" y="751"/>
                </a:cubicBezTo>
                <a:cubicBezTo>
                  <a:pt x="893" y="769"/>
                  <a:pt x="893" y="769"/>
                  <a:pt x="893" y="769"/>
                </a:cubicBezTo>
                <a:cubicBezTo>
                  <a:pt x="902" y="786"/>
                  <a:pt x="911" y="813"/>
                  <a:pt x="920" y="839"/>
                </a:cubicBezTo>
                <a:lnTo>
                  <a:pt x="929" y="9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7">
            <a:extLst>
              <a:ext uri="{FF2B5EF4-FFF2-40B4-BE49-F238E27FC236}">
                <a16:creationId xmlns:a16="http://schemas.microsoft.com/office/drawing/2014/main" id="{01F8D73E-F9BC-5A4F-AFFE-75C39E7C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736" y="3083967"/>
            <a:ext cx="306326" cy="210599"/>
          </a:xfrm>
          <a:custGeom>
            <a:avLst/>
            <a:gdLst>
              <a:gd name="T0" fmla="*/ 9301 w 284"/>
              <a:gd name="T1" fmla="*/ 69494 h 196"/>
              <a:gd name="T2" fmla="*/ 9301 w 284"/>
              <a:gd name="T3" fmla="*/ 69494 h 196"/>
              <a:gd name="T4" fmla="*/ 2862 w 284"/>
              <a:gd name="T5" fmla="*/ 63079 h 196"/>
              <a:gd name="T6" fmla="*/ 6082 w 284"/>
              <a:gd name="T7" fmla="*/ 53813 h 196"/>
              <a:gd name="T8" fmla="*/ 34701 w 284"/>
              <a:gd name="T9" fmla="*/ 44191 h 196"/>
              <a:gd name="T10" fmla="*/ 28262 w 284"/>
              <a:gd name="T11" fmla="*/ 38132 h 196"/>
              <a:gd name="T12" fmla="*/ 25042 w 284"/>
              <a:gd name="T13" fmla="*/ 16037 h 196"/>
              <a:gd name="T14" fmla="*/ 47223 w 284"/>
              <a:gd name="T15" fmla="*/ 0 h 196"/>
              <a:gd name="T16" fmla="*/ 69403 w 284"/>
              <a:gd name="T17" fmla="*/ 12830 h 196"/>
              <a:gd name="T18" fmla="*/ 66183 w 284"/>
              <a:gd name="T19" fmla="*/ 31718 h 196"/>
              <a:gd name="T20" fmla="*/ 91583 w 284"/>
              <a:gd name="T21" fmla="*/ 28510 h 196"/>
              <a:gd name="T22" fmla="*/ 101242 w 284"/>
              <a:gd name="T23" fmla="*/ 34925 h 196"/>
              <a:gd name="T24" fmla="*/ 94803 w 284"/>
              <a:gd name="T25" fmla="*/ 44191 h 196"/>
              <a:gd name="T26" fmla="*/ 69403 w 284"/>
              <a:gd name="T27" fmla="*/ 47398 h 196"/>
              <a:gd name="T28" fmla="*/ 56882 w 284"/>
              <a:gd name="T29" fmla="*/ 47398 h 196"/>
              <a:gd name="T30" fmla="*/ 34701 w 284"/>
              <a:gd name="T31" fmla="*/ 60228 h 196"/>
              <a:gd name="T32" fmla="*/ 12521 w 284"/>
              <a:gd name="T33" fmla="*/ 69494 h 196"/>
              <a:gd name="T34" fmla="*/ 9301 w 284"/>
              <a:gd name="T35" fmla="*/ 69494 h 196"/>
              <a:gd name="T36" fmla="*/ 47223 w 284"/>
              <a:gd name="T37" fmla="*/ 16037 h 196"/>
              <a:gd name="T38" fmla="*/ 47223 w 284"/>
              <a:gd name="T39" fmla="*/ 16037 h 196"/>
              <a:gd name="T40" fmla="*/ 44003 w 284"/>
              <a:gd name="T41" fmla="*/ 16037 h 196"/>
              <a:gd name="T42" fmla="*/ 41141 w 284"/>
              <a:gd name="T43" fmla="*/ 19244 h 196"/>
              <a:gd name="T44" fmla="*/ 41141 w 284"/>
              <a:gd name="T45" fmla="*/ 28510 h 196"/>
              <a:gd name="T46" fmla="*/ 50442 w 284"/>
              <a:gd name="T47" fmla="*/ 31718 h 196"/>
              <a:gd name="T48" fmla="*/ 53662 w 284"/>
              <a:gd name="T49" fmla="*/ 28510 h 196"/>
              <a:gd name="T50" fmla="*/ 53662 w 284"/>
              <a:gd name="T51" fmla="*/ 19244 h 196"/>
              <a:gd name="T52" fmla="*/ 47223 w 284"/>
              <a:gd name="T53" fmla="*/ 16037 h 196"/>
              <a:gd name="T54" fmla="*/ 53662 w 284"/>
              <a:gd name="T55" fmla="*/ 19244 h 196"/>
              <a:gd name="T56" fmla="*/ 53662 w 284"/>
              <a:gd name="T57" fmla="*/ 19244 h 19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4" h="196">
                <a:moveTo>
                  <a:pt x="26" y="195"/>
                </a:moveTo>
                <a:lnTo>
                  <a:pt x="26" y="195"/>
                </a:lnTo>
                <a:cubicBezTo>
                  <a:pt x="17" y="195"/>
                  <a:pt x="8" y="186"/>
                  <a:pt x="8" y="177"/>
                </a:cubicBezTo>
                <a:cubicBezTo>
                  <a:pt x="0" y="169"/>
                  <a:pt x="8" y="160"/>
                  <a:pt x="17" y="151"/>
                </a:cubicBezTo>
                <a:cubicBezTo>
                  <a:pt x="35" y="151"/>
                  <a:pt x="70" y="142"/>
                  <a:pt x="97" y="124"/>
                </a:cubicBezTo>
                <a:cubicBezTo>
                  <a:pt x="88" y="116"/>
                  <a:pt x="79" y="116"/>
                  <a:pt x="79" y="107"/>
                </a:cubicBezTo>
                <a:cubicBezTo>
                  <a:pt x="70" y="98"/>
                  <a:pt x="62" y="71"/>
                  <a:pt x="70" y="45"/>
                </a:cubicBezTo>
                <a:cubicBezTo>
                  <a:pt x="79" y="18"/>
                  <a:pt x="106" y="0"/>
                  <a:pt x="132" y="0"/>
                </a:cubicBezTo>
                <a:cubicBezTo>
                  <a:pt x="159" y="0"/>
                  <a:pt x="185" y="18"/>
                  <a:pt x="194" y="36"/>
                </a:cubicBezTo>
                <a:cubicBezTo>
                  <a:pt x="194" y="54"/>
                  <a:pt x="194" y="71"/>
                  <a:pt x="185" y="89"/>
                </a:cubicBezTo>
                <a:cubicBezTo>
                  <a:pt x="212" y="89"/>
                  <a:pt x="238" y="89"/>
                  <a:pt x="256" y="80"/>
                </a:cubicBezTo>
                <a:cubicBezTo>
                  <a:pt x="274" y="80"/>
                  <a:pt x="283" y="89"/>
                  <a:pt x="283" y="98"/>
                </a:cubicBezTo>
                <a:cubicBezTo>
                  <a:pt x="283" y="116"/>
                  <a:pt x="274" y="124"/>
                  <a:pt x="265" y="124"/>
                </a:cubicBezTo>
                <a:cubicBezTo>
                  <a:pt x="265" y="124"/>
                  <a:pt x="229" y="133"/>
                  <a:pt x="194" y="133"/>
                </a:cubicBezTo>
                <a:cubicBezTo>
                  <a:pt x="176" y="133"/>
                  <a:pt x="168" y="133"/>
                  <a:pt x="159" y="133"/>
                </a:cubicBezTo>
                <a:cubicBezTo>
                  <a:pt x="141" y="151"/>
                  <a:pt x="123" y="160"/>
                  <a:pt x="97" y="169"/>
                </a:cubicBezTo>
                <a:cubicBezTo>
                  <a:pt x="62" y="186"/>
                  <a:pt x="35" y="195"/>
                  <a:pt x="35" y="195"/>
                </a:cubicBezTo>
                <a:lnTo>
                  <a:pt x="26" y="195"/>
                </a:lnTo>
                <a:close/>
                <a:moveTo>
                  <a:pt x="132" y="45"/>
                </a:moveTo>
                <a:lnTo>
                  <a:pt x="132" y="45"/>
                </a:lnTo>
                <a:cubicBezTo>
                  <a:pt x="132" y="45"/>
                  <a:pt x="132" y="45"/>
                  <a:pt x="123" y="45"/>
                </a:cubicBezTo>
                <a:lnTo>
                  <a:pt x="115" y="54"/>
                </a:lnTo>
                <a:cubicBezTo>
                  <a:pt x="106" y="71"/>
                  <a:pt x="106" y="71"/>
                  <a:pt x="115" y="80"/>
                </a:cubicBezTo>
                <a:cubicBezTo>
                  <a:pt x="115" y="80"/>
                  <a:pt x="123" y="89"/>
                  <a:pt x="141" y="89"/>
                </a:cubicBezTo>
                <a:cubicBezTo>
                  <a:pt x="141" y="89"/>
                  <a:pt x="141" y="80"/>
                  <a:pt x="150" y="80"/>
                </a:cubicBezTo>
                <a:cubicBezTo>
                  <a:pt x="150" y="71"/>
                  <a:pt x="150" y="62"/>
                  <a:pt x="150" y="54"/>
                </a:cubicBezTo>
                <a:cubicBezTo>
                  <a:pt x="150" y="54"/>
                  <a:pt x="141" y="45"/>
                  <a:pt x="132" y="45"/>
                </a:cubicBezTo>
                <a:close/>
                <a:moveTo>
                  <a:pt x="150" y="54"/>
                </a:moveTo>
                <a:lnTo>
                  <a:pt x="15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8">
            <a:extLst>
              <a:ext uri="{FF2B5EF4-FFF2-40B4-BE49-F238E27FC236}">
                <a16:creationId xmlns:a16="http://schemas.microsoft.com/office/drawing/2014/main" id="{7B506698-1B83-0F4F-BE97-A77FCF1B2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534" y="3261063"/>
            <a:ext cx="86154" cy="76582"/>
          </a:xfrm>
          <a:custGeom>
            <a:avLst/>
            <a:gdLst>
              <a:gd name="T0" fmla="*/ 0 w 81"/>
              <a:gd name="T1" fmla="*/ 12521 h 71"/>
              <a:gd name="T2" fmla="*/ 0 w 81"/>
              <a:gd name="T3" fmla="*/ 12521 h 71"/>
              <a:gd name="T4" fmla="*/ 15522 w 81"/>
              <a:gd name="T5" fmla="*/ 0 h 71"/>
              <a:gd name="T6" fmla="*/ 28222 w 81"/>
              <a:gd name="T7" fmla="*/ 12521 h 71"/>
              <a:gd name="T8" fmla="*/ 15522 w 81"/>
              <a:gd name="T9" fmla="*/ 25042 h 71"/>
              <a:gd name="T10" fmla="*/ 0 w 81"/>
              <a:gd name="T11" fmla="*/ 12521 h 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" h="71">
                <a:moveTo>
                  <a:pt x="0" y="35"/>
                </a:moveTo>
                <a:lnTo>
                  <a:pt x="0" y="35"/>
                </a:lnTo>
                <a:cubicBezTo>
                  <a:pt x="0" y="9"/>
                  <a:pt x="18" y="0"/>
                  <a:pt x="44" y="0"/>
                </a:cubicBezTo>
                <a:cubicBezTo>
                  <a:pt x="62" y="0"/>
                  <a:pt x="80" y="9"/>
                  <a:pt x="80" y="35"/>
                </a:cubicBezTo>
                <a:cubicBezTo>
                  <a:pt x="80" y="53"/>
                  <a:pt x="62" y="70"/>
                  <a:pt x="44" y="70"/>
                </a:cubicBezTo>
                <a:cubicBezTo>
                  <a:pt x="18" y="70"/>
                  <a:pt x="0" y="53"/>
                  <a:pt x="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9">
            <a:extLst>
              <a:ext uri="{FF2B5EF4-FFF2-40B4-BE49-F238E27FC236}">
                <a16:creationId xmlns:a16="http://schemas.microsoft.com/office/drawing/2014/main" id="{D3F9EDDD-F4F8-3A4B-B902-A64C7A6A4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1578" y="3107900"/>
            <a:ext cx="349405" cy="105300"/>
          </a:xfrm>
          <a:custGeom>
            <a:avLst/>
            <a:gdLst>
              <a:gd name="T0" fmla="*/ 102488 w 320"/>
              <a:gd name="T1" fmla="*/ 34572 h 99"/>
              <a:gd name="T2" fmla="*/ 102488 w 320"/>
              <a:gd name="T3" fmla="*/ 34572 h 99"/>
              <a:gd name="T4" fmla="*/ 99229 w 320"/>
              <a:gd name="T5" fmla="*/ 34572 h 99"/>
              <a:gd name="T6" fmla="*/ 51425 w 320"/>
              <a:gd name="T7" fmla="*/ 25047 h 99"/>
              <a:gd name="T8" fmla="*/ 15935 w 320"/>
              <a:gd name="T9" fmla="*/ 28222 h 99"/>
              <a:gd name="T10" fmla="*/ 3259 w 320"/>
              <a:gd name="T11" fmla="*/ 18697 h 99"/>
              <a:gd name="T12" fmla="*/ 13037 w 320"/>
              <a:gd name="T13" fmla="*/ 3175 h 99"/>
              <a:gd name="T14" fmla="*/ 54685 w 320"/>
              <a:gd name="T15" fmla="*/ 3175 h 99"/>
              <a:gd name="T16" fmla="*/ 105748 w 320"/>
              <a:gd name="T17" fmla="*/ 12700 h 99"/>
              <a:gd name="T18" fmla="*/ 112267 w 320"/>
              <a:gd name="T19" fmla="*/ 28222 h 99"/>
              <a:gd name="T20" fmla="*/ 102488 w 320"/>
              <a:gd name="T21" fmla="*/ 34572 h 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20" h="99">
                <a:moveTo>
                  <a:pt x="283" y="98"/>
                </a:moveTo>
                <a:lnTo>
                  <a:pt x="283" y="98"/>
                </a:lnTo>
                <a:cubicBezTo>
                  <a:pt x="274" y="98"/>
                  <a:pt x="274" y="98"/>
                  <a:pt x="274" y="98"/>
                </a:cubicBezTo>
                <a:cubicBezTo>
                  <a:pt x="230" y="89"/>
                  <a:pt x="195" y="80"/>
                  <a:pt x="142" y="71"/>
                </a:cubicBezTo>
                <a:cubicBezTo>
                  <a:pt x="124" y="71"/>
                  <a:pt x="71" y="71"/>
                  <a:pt x="44" y="80"/>
                </a:cubicBezTo>
                <a:cubicBezTo>
                  <a:pt x="27" y="80"/>
                  <a:pt x="9" y="71"/>
                  <a:pt x="9" y="53"/>
                </a:cubicBezTo>
                <a:cubicBezTo>
                  <a:pt x="0" y="36"/>
                  <a:pt x="18" y="18"/>
                  <a:pt x="36" y="9"/>
                </a:cubicBezTo>
                <a:cubicBezTo>
                  <a:pt x="62" y="9"/>
                  <a:pt x="124" y="0"/>
                  <a:pt x="151" y="9"/>
                </a:cubicBezTo>
                <a:cubicBezTo>
                  <a:pt x="204" y="9"/>
                  <a:pt x="239" y="18"/>
                  <a:pt x="292" y="36"/>
                </a:cubicBezTo>
                <a:cubicBezTo>
                  <a:pt x="310" y="44"/>
                  <a:pt x="319" y="62"/>
                  <a:pt x="310" y="80"/>
                </a:cubicBezTo>
                <a:cubicBezTo>
                  <a:pt x="310" y="89"/>
                  <a:pt x="292" y="98"/>
                  <a:pt x="283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30">
            <a:extLst>
              <a:ext uri="{FF2B5EF4-FFF2-40B4-BE49-F238E27FC236}">
                <a16:creationId xmlns:a16="http://schemas.microsoft.com/office/drawing/2014/main" id="{CFEDAAD4-B95D-B14B-BD02-A7F16ECE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005" y="2404306"/>
            <a:ext cx="497780" cy="492995"/>
          </a:xfrm>
          <a:custGeom>
            <a:avLst/>
            <a:gdLst>
              <a:gd name="T0" fmla="*/ 63169 w 460"/>
              <a:gd name="T1" fmla="*/ 159895 h 452"/>
              <a:gd name="T2" fmla="*/ 63169 w 460"/>
              <a:gd name="T3" fmla="*/ 159895 h 452"/>
              <a:gd name="T4" fmla="*/ 12562 w 460"/>
              <a:gd name="T5" fmla="*/ 121549 h 452"/>
              <a:gd name="T6" fmla="*/ 6102 w 460"/>
              <a:gd name="T7" fmla="*/ 60775 h 452"/>
              <a:gd name="T8" fmla="*/ 44146 w 460"/>
              <a:gd name="T9" fmla="*/ 12661 h 452"/>
              <a:gd name="T10" fmla="*/ 101213 w 460"/>
              <a:gd name="T11" fmla="*/ 3256 h 452"/>
              <a:gd name="T12" fmla="*/ 152179 w 460"/>
              <a:gd name="T13" fmla="*/ 41602 h 452"/>
              <a:gd name="T14" fmla="*/ 158281 w 460"/>
              <a:gd name="T15" fmla="*/ 102377 h 452"/>
              <a:gd name="T16" fmla="*/ 123466 w 460"/>
              <a:gd name="T17" fmla="*/ 150128 h 452"/>
              <a:gd name="T18" fmla="*/ 63169 w 460"/>
              <a:gd name="T19" fmla="*/ 159895 h 452"/>
              <a:gd name="T20" fmla="*/ 101213 w 460"/>
              <a:gd name="T21" fmla="*/ 12661 h 452"/>
              <a:gd name="T22" fmla="*/ 101213 w 460"/>
              <a:gd name="T23" fmla="*/ 12661 h 452"/>
              <a:gd name="T24" fmla="*/ 15792 w 460"/>
              <a:gd name="T25" fmla="*/ 64031 h 452"/>
              <a:gd name="T26" fmla="*/ 63169 w 460"/>
              <a:gd name="T27" fmla="*/ 150128 h 452"/>
              <a:gd name="T28" fmla="*/ 148949 w 460"/>
              <a:gd name="T29" fmla="*/ 99121 h 452"/>
              <a:gd name="T30" fmla="*/ 101213 w 460"/>
              <a:gd name="T31" fmla="*/ 12661 h 4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0" h="452">
                <a:moveTo>
                  <a:pt x="176" y="442"/>
                </a:moveTo>
                <a:lnTo>
                  <a:pt x="176" y="442"/>
                </a:lnTo>
                <a:cubicBezTo>
                  <a:pt x="114" y="424"/>
                  <a:pt x="70" y="389"/>
                  <a:pt x="35" y="336"/>
                </a:cubicBezTo>
                <a:cubicBezTo>
                  <a:pt x="8" y="283"/>
                  <a:pt x="0" y="230"/>
                  <a:pt x="17" y="168"/>
                </a:cubicBezTo>
                <a:cubicBezTo>
                  <a:pt x="35" y="115"/>
                  <a:pt x="70" y="62"/>
                  <a:pt x="123" y="35"/>
                </a:cubicBezTo>
                <a:cubicBezTo>
                  <a:pt x="168" y="9"/>
                  <a:pt x="229" y="0"/>
                  <a:pt x="282" y="9"/>
                </a:cubicBezTo>
                <a:cubicBezTo>
                  <a:pt x="344" y="26"/>
                  <a:pt x="388" y="62"/>
                  <a:pt x="424" y="115"/>
                </a:cubicBezTo>
                <a:cubicBezTo>
                  <a:pt x="450" y="168"/>
                  <a:pt x="459" y="221"/>
                  <a:pt x="441" y="283"/>
                </a:cubicBezTo>
                <a:cubicBezTo>
                  <a:pt x="433" y="336"/>
                  <a:pt x="388" y="389"/>
                  <a:pt x="344" y="415"/>
                </a:cubicBezTo>
                <a:cubicBezTo>
                  <a:pt x="291" y="442"/>
                  <a:pt x="229" y="451"/>
                  <a:pt x="176" y="442"/>
                </a:cubicBezTo>
                <a:close/>
                <a:moveTo>
                  <a:pt x="282" y="35"/>
                </a:moveTo>
                <a:lnTo>
                  <a:pt x="282" y="35"/>
                </a:lnTo>
                <a:cubicBezTo>
                  <a:pt x="176" y="9"/>
                  <a:pt x="70" y="71"/>
                  <a:pt x="44" y="177"/>
                </a:cubicBezTo>
                <a:cubicBezTo>
                  <a:pt x="17" y="283"/>
                  <a:pt x="79" y="389"/>
                  <a:pt x="176" y="415"/>
                </a:cubicBezTo>
                <a:cubicBezTo>
                  <a:pt x="282" y="442"/>
                  <a:pt x="388" y="380"/>
                  <a:pt x="415" y="274"/>
                </a:cubicBezTo>
                <a:cubicBezTo>
                  <a:pt x="441" y="168"/>
                  <a:pt x="380" y="62"/>
                  <a:pt x="28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31">
            <a:extLst>
              <a:ext uri="{FF2B5EF4-FFF2-40B4-BE49-F238E27FC236}">
                <a16:creationId xmlns:a16="http://schemas.microsoft.com/office/drawing/2014/main" id="{34ED3390-9A14-454F-9DCB-CF1DE1F8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869" y="2442597"/>
            <a:ext cx="402053" cy="411626"/>
          </a:xfrm>
          <a:custGeom>
            <a:avLst/>
            <a:gdLst>
              <a:gd name="T0" fmla="*/ 50544 w 372"/>
              <a:gd name="T1" fmla="*/ 126850 h 381"/>
              <a:gd name="T2" fmla="*/ 50544 w 372"/>
              <a:gd name="T3" fmla="*/ 126850 h 381"/>
              <a:gd name="T4" fmla="*/ 9320 w 372"/>
              <a:gd name="T5" fmla="*/ 54108 h 381"/>
              <a:gd name="T6" fmla="*/ 82448 w 372"/>
              <a:gd name="T7" fmla="*/ 9675 h 381"/>
              <a:gd name="T8" fmla="*/ 126539 w 372"/>
              <a:gd name="T9" fmla="*/ 82417 h 381"/>
              <a:gd name="T10" fmla="*/ 50544 w 372"/>
              <a:gd name="T11" fmla="*/ 126850 h 381"/>
              <a:gd name="T12" fmla="*/ 79221 w 372"/>
              <a:gd name="T13" fmla="*/ 18992 h 381"/>
              <a:gd name="T14" fmla="*/ 79221 w 372"/>
              <a:gd name="T15" fmla="*/ 18992 h 381"/>
              <a:gd name="T16" fmla="*/ 18999 w 372"/>
              <a:gd name="T17" fmla="*/ 54108 h 381"/>
              <a:gd name="T18" fmla="*/ 53770 w 372"/>
              <a:gd name="T19" fmla="*/ 117175 h 381"/>
              <a:gd name="T20" fmla="*/ 117219 w 372"/>
              <a:gd name="T21" fmla="*/ 82417 h 381"/>
              <a:gd name="T22" fmla="*/ 79221 w 372"/>
              <a:gd name="T23" fmla="*/ 18992 h 38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72" h="381">
                <a:moveTo>
                  <a:pt x="141" y="354"/>
                </a:moveTo>
                <a:lnTo>
                  <a:pt x="141" y="354"/>
                </a:lnTo>
                <a:cubicBezTo>
                  <a:pt x="53" y="327"/>
                  <a:pt x="0" y="239"/>
                  <a:pt x="26" y="151"/>
                </a:cubicBezTo>
                <a:cubicBezTo>
                  <a:pt x="44" y="53"/>
                  <a:pt x="141" y="0"/>
                  <a:pt x="230" y="27"/>
                </a:cubicBezTo>
                <a:cubicBezTo>
                  <a:pt x="318" y="53"/>
                  <a:pt x="371" y="142"/>
                  <a:pt x="353" y="230"/>
                </a:cubicBezTo>
                <a:cubicBezTo>
                  <a:pt x="327" y="327"/>
                  <a:pt x="230" y="380"/>
                  <a:pt x="141" y="354"/>
                </a:cubicBezTo>
                <a:close/>
                <a:moveTo>
                  <a:pt x="221" y="53"/>
                </a:moveTo>
                <a:lnTo>
                  <a:pt x="221" y="53"/>
                </a:lnTo>
                <a:cubicBezTo>
                  <a:pt x="150" y="36"/>
                  <a:pt x="70" y="80"/>
                  <a:pt x="53" y="151"/>
                </a:cubicBezTo>
                <a:cubicBezTo>
                  <a:pt x="26" y="230"/>
                  <a:pt x="70" y="310"/>
                  <a:pt x="150" y="327"/>
                </a:cubicBezTo>
                <a:cubicBezTo>
                  <a:pt x="230" y="345"/>
                  <a:pt x="300" y="301"/>
                  <a:pt x="327" y="230"/>
                </a:cubicBezTo>
                <a:cubicBezTo>
                  <a:pt x="344" y="151"/>
                  <a:pt x="300" y="71"/>
                  <a:pt x="221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2">
            <a:extLst>
              <a:ext uri="{FF2B5EF4-FFF2-40B4-BE49-F238E27FC236}">
                <a16:creationId xmlns:a16="http://schemas.microsoft.com/office/drawing/2014/main" id="{91CC1C54-7405-8541-B3F4-BC617738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459" y="2567042"/>
            <a:ext cx="114872" cy="153163"/>
          </a:xfrm>
          <a:custGeom>
            <a:avLst/>
            <a:gdLst>
              <a:gd name="T0" fmla="*/ 12819 w 107"/>
              <a:gd name="T1" fmla="*/ 50445 h 143"/>
              <a:gd name="T2" fmla="*/ 12819 w 107"/>
              <a:gd name="T3" fmla="*/ 50445 h 143"/>
              <a:gd name="T4" fmla="*/ 0 w 107"/>
              <a:gd name="T5" fmla="*/ 44050 h 143"/>
              <a:gd name="T6" fmla="*/ 0 w 107"/>
              <a:gd name="T7" fmla="*/ 40853 h 143"/>
              <a:gd name="T8" fmla="*/ 3205 w 107"/>
              <a:gd name="T9" fmla="*/ 40853 h 143"/>
              <a:gd name="T10" fmla="*/ 22077 w 107"/>
              <a:gd name="T11" fmla="*/ 44050 h 143"/>
              <a:gd name="T12" fmla="*/ 25281 w 107"/>
              <a:gd name="T13" fmla="*/ 40853 h 143"/>
              <a:gd name="T14" fmla="*/ 18872 w 107"/>
              <a:gd name="T15" fmla="*/ 28420 h 143"/>
              <a:gd name="T16" fmla="*/ 9614 w 107"/>
              <a:gd name="T17" fmla="*/ 22025 h 143"/>
              <a:gd name="T18" fmla="*/ 6409 w 107"/>
              <a:gd name="T19" fmla="*/ 12789 h 143"/>
              <a:gd name="T20" fmla="*/ 15667 w 107"/>
              <a:gd name="T21" fmla="*/ 3197 h 143"/>
              <a:gd name="T22" fmla="*/ 37744 w 107"/>
              <a:gd name="T23" fmla="*/ 9592 h 143"/>
              <a:gd name="T24" fmla="*/ 37744 w 107"/>
              <a:gd name="T25" fmla="*/ 12789 h 143"/>
              <a:gd name="T26" fmla="*/ 34895 w 107"/>
              <a:gd name="T27" fmla="*/ 12789 h 143"/>
              <a:gd name="T28" fmla="*/ 18872 w 107"/>
              <a:gd name="T29" fmla="*/ 9592 h 143"/>
              <a:gd name="T30" fmla="*/ 12819 w 107"/>
              <a:gd name="T31" fmla="*/ 12789 h 143"/>
              <a:gd name="T32" fmla="*/ 22077 w 107"/>
              <a:gd name="T33" fmla="*/ 25222 h 143"/>
              <a:gd name="T34" fmla="*/ 28486 w 107"/>
              <a:gd name="T35" fmla="*/ 31617 h 143"/>
              <a:gd name="T36" fmla="*/ 31691 w 107"/>
              <a:gd name="T37" fmla="*/ 40853 h 143"/>
              <a:gd name="T38" fmla="*/ 22077 w 107"/>
              <a:gd name="T39" fmla="*/ 50445 h 143"/>
              <a:gd name="T40" fmla="*/ 12819 w 107"/>
              <a:gd name="T41" fmla="*/ 50445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7" h="143">
                <a:moveTo>
                  <a:pt x="36" y="142"/>
                </a:moveTo>
                <a:lnTo>
                  <a:pt x="36" y="142"/>
                </a:lnTo>
                <a:cubicBezTo>
                  <a:pt x="27" y="142"/>
                  <a:pt x="9" y="133"/>
                  <a:pt x="0" y="124"/>
                </a:cubicBezTo>
                <a:lnTo>
                  <a:pt x="0" y="115"/>
                </a:lnTo>
                <a:cubicBezTo>
                  <a:pt x="0" y="115"/>
                  <a:pt x="9" y="106"/>
                  <a:pt x="9" y="115"/>
                </a:cubicBezTo>
                <a:cubicBezTo>
                  <a:pt x="27" y="124"/>
                  <a:pt x="44" y="133"/>
                  <a:pt x="62" y="124"/>
                </a:cubicBezTo>
                <a:lnTo>
                  <a:pt x="71" y="115"/>
                </a:lnTo>
                <a:cubicBezTo>
                  <a:pt x="71" y="106"/>
                  <a:pt x="62" y="89"/>
                  <a:pt x="53" y="80"/>
                </a:cubicBezTo>
                <a:cubicBezTo>
                  <a:pt x="44" y="71"/>
                  <a:pt x="36" y="71"/>
                  <a:pt x="27" y="62"/>
                </a:cubicBezTo>
                <a:cubicBezTo>
                  <a:pt x="27" y="53"/>
                  <a:pt x="18" y="44"/>
                  <a:pt x="18" y="36"/>
                </a:cubicBezTo>
                <a:cubicBezTo>
                  <a:pt x="27" y="18"/>
                  <a:pt x="36" y="9"/>
                  <a:pt x="44" y="9"/>
                </a:cubicBezTo>
                <a:cubicBezTo>
                  <a:pt x="62" y="0"/>
                  <a:pt x="89" y="9"/>
                  <a:pt x="106" y="27"/>
                </a:cubicBezTo>
                <a:cubicBezTo>
                  <a:pt x="106" y="27"/>
                  <a:pt x="106" y="27"/>
                  <a:pt x="106" y="36"/>
                </a:cubicBezTo>
                <a:lnTo>
                  <a:pt x="98" y="36"/>
                </a:lnTo>
                <a:cubicBezTo>
                  <a:pt x="80" y="27"/>
                  <a:pt x="62" y="18"/>
                  <a:pt x="53" y="27"/>
                </a:cubicBezTo>
                <a:cubicBezTo>
                  <a:pt x="44" y="27"/>
                  <a:pt x="36" y="27"/>
                  <a:pt x="36" y="36"/>
                </a:cubicBezTo>
                <a:cubicBezTo>
                  <a:pt x="36" y="44"/>
                  <a:pt x="44" y="62"/>
                  <a:pt x="62" y="71"/>
                </a:cubicBezTo>
                <a:cubicBezTo>
                  <a:pt x="71" y="80"/>
                  <a:pt x="71" y="80"/>
                  <a:pt x="80" y="89"/>
                </a:cubicBezTo>
                <a:cubicBezTo>
                  <a:pt x="89" y="98"/>
                  <a:pt x="89" y="106"/>
                  <a:pt x="89" y="115"/>
                </a:cubicBezTo>
                <a:cubicBezTo>
                  <a:pt x="89" y="124"/>
                  <a:pt x="80" y="133"/>
                  <a:pt x="62" y="142"/>
                </a:cubicBezTo>
                <a:cubicBezTo>
                  <a:pt x="53" y="142"/>
                  <a:pt x="44" y="142"/>
                  <a:pt x="36" y="1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3">
            <a:extLst>
              <a:ext uri="{FF2B5EF4-FFF2-40B4-BE49-F238E27FC236}">
                <a16:creationId xmlns:a16="http://schemas.microsoft.com/office/drawing/2014/main" id="{294BB2D1-A904-194B-A57C-ED679FA1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0041" y="2538323"/>
            <a:ext cx="19145" cy="28718"/>
          </a:xfrm>
          <a:custGeom>
            <a:avLst/>
            <a:gdLst>
              <a:gd name="T0" fmla="*/ 0 w 19"/>
              <a:gd name="T1" fmla="*/ 9172 h 27"/>
              <a:gd name="T2" fmla="*/ 0 w 19"/>
              <a:gd name="T3" fmla="*/ 9172 h 27"/>
              <a:gd name="T4" fmla="*/ 0 w 19"/>
              <a:gd name="T5" fmla="*/ 6350 h 27"/>
              <a:gd name="T6" fmla="*/ 0 w 19"/>
              <a:gd name="T7" fmla="*/ 2822 h 27"/>
              <a:gd name="T8" fmla="*/ 3008 w 19"/>
              <a:gd name="T9" fmla="*/ 0 h 27"/>
              <a:gd name="T10" fmla="*/ 6016 w 19"/>
              <a:gd name="T11" fmla="*/ 2822 h 27"/>
              <a:gd name="T12" fmla="*/ 3008 w 19"/>
              <a:gd name="T13" fmla="*/ 9172 h 27"/>
              <a:gd name="T14" fmla="*/ 0 w 19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7">
                <a:moveTo>
                  <a:pt x="0" y="26"/>
                </a:moveTo>
                <a:lnTo>
                  <a:pt x="0" y="26"/>
                </a:lnTo>
                <a:cubicBezTo>
                  <a:pt x="0" y="26"/>
                  <a:pt x="0" y="26"/>
                  <a:pt x="0" y="18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18" y="8"/>
                  <a:pt x="18" y="8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4">
            <a:extLst>
              <a:ext uri="{FF2B5EF4-FFF2-40B4-BE49-F238E27FC236}">
                <a16:creationId xmlns:a16="http://schemas.microsoft.com/office/drawing/2014/main" id="{8CAEA727-4933-344B-AA12-05E91563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604" y="2729777"/>
            <a:ext cx="28718" cy="28718"/>
          </a:xfrm>
          <a:custGeom>
            <a:avLst/>
            <a:gdLst>
              <a:gd name="T0" fmla="*/ 3175 w 27"/>
              <a:gd name="T1" fmla="*/ 9185 h 28"/>
              <a:gd name="T2" fmla="*/ 3175 w 27"/>
              <a:gd name="T3" fmla="*/ 9185 h 28"/>
              <a:gd name="T4" fmla="*/ 0 w 27"/>
              <a:gd name="T5" fmla="*/ 6123 h 28"/>
              <a:gd name="T6" fmla="*/ 3175 w 27"/>
              <a:gd name="T7" fmla="*/ 0 h 28"/>
              <a:gd name="T8" fmla="*/ 6350 w 27"/>
              <a:gd name="T9" fmla="*/ 0 h 28"/>
              <a:gd name="T10" fmla="*/ 9172 w 27"/>
              <a:gd name="T11" fmla="*/ 3062 h 28"/>
              <a:gd name="T12" fmla="*/ 6350 w 27"/>
              <a:gd name="T13" fmla="*/ 6123 h 28"/>
              <a:gd name="T14" fmla="*/ 3175 w 27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28">
                <a:moveTo>
                  <a:pt x="9" y="27"/>
                </a:moveTo>
                <a:lnTo>
                  <a:pt x="9" y="27"/>
                </a:lnTo>
                <a:lnTo>
                  <a:pt x="0" y="18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18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18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5">
            <a:extLst>
              <a:ext uri="{FF2B5EF4-FFF2-40B4-BE49-F238E27FC236}">
                <a16:creationId xmlns:a16="http://schemas.microsoft.com/office/drawing/2014/main" id="{626B1B0C-48CD-AC4E-931B-F386BBB4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775" y="9626901"/>
            <a:ext cx="1191798" cy="1182226"/>
          </a:xfrm>
          <a:custGeom>
            <a:avLst/>
            <a:gdLst>
              <a:gd name="T0" fmla="*/ 12612 w 1097"/>
              <a:gd name="T1" fmla="*/ 391752 h 1088"/>
              <a:gd name="T2" fmla="*/ 12612 w 1097"/>
              <a:gd name="T3" fmla="*/ 391752 h 1088"/>
              <a:gd name="T4" fmla="*/ 3243 w 1097"/>
              <a:gd name="T5" fmla="*/ 385625 h 1088"/>
              <a:gd name="T6" fmla="*/ 3243 w 1097"/>
              <a:gd name="T7" fmla="*/ 372651 h 1088"/>
              <a:gd name="T8" fmla="*/ 63779 w 1097"/>
              <a:gd name="T9" fmla="*/ 312104 h 1088"/>
              <a:gd name="T10" fmla="*/ 66662 w 1097"/>
              <a:gd name="T11" fmla="*/ 312104 h 1088"/>
              <a:gd name="T12" fmla="*/ 130441 w 1097"/>
              <a:gd name="T13" fmla="*/ 280389 h 1088"/>
              <a:gd name="T14" fmla="*/ 143413 w 1097"/>
              <a:gd name="T15" fmla="*/ 280389 h 1088"/>
              <a:gd name="T16" fmla="*/ 194220 w 1097"/>
              <a:gd name="T17" fmla="*/ 305977 h 1088"/>
              <a:gd name="T18" fmla="*/ 251514 w 1097"/>
              <a:gd name="T19" fmla="*/ 251557 h 1088"/>
              <a:gd name="T20" fmla="*/ 254757 w 1097"/>
              <a:gd name="T21" fmla="*/ 248314 h 1088"/>
              <a:gd name="T22" fmla="*/ 315293 w 1097"/>
              <a:gd name="T23" fmla="*/ 216599 h 1088"/>
              <a:gd name="T24" fmla="*/ 369343 w 1097"/>
              <a:gd name="T25" fmla="*/ 188127 h 1088"/>
              <a:gd name="T26" fmla="*/ 369343 w 1097"/>
              <a:gd name="T27" fmla="*/ 12614 h 1088"/>
              <a:gd name="T28" fmla="*/ 382315 w 1097"/>
              <a:gd name="T29" fmla="*/ 0 h 1088"/>
              <a:gd name="T30" fmla="*/ 394927 w 1097"/>
              <a:gd name="T31" fmla="*/ 12614 h 1088"/>
              <a:gd name="T32" fmla="*/ 394927 w 1097"/>
              <a:gd name="T33" fmla="*/ 197498 h 1088"/>
              <a:gd name="T34" fmla="*/ 394927 w 1097"/>
              <a:gd name="T35" fmla="*/ 197498 h 1088"/>
              <a:gd name="T36" fmla="*/ 394927 w 1097"/>
              <a:gd name="T37" fmla="*/ 382381 h 1088"/>
              <a:gd name="T38" fmla="*/ 382315 w 1097"/>
              <a:gd name="T39" fmla="*/ 391752 h 1088"/>
              <a:gd name="T40" fmla="*/ 12612 w 1097"/>
              <a:gd name="T41" fmla="*/ 391752 h 1088"/>
              <a:gd name="T42" fmla="*/ 79634 w 1097"/>
              <a:gd name="T43" fmla="*/ 331205 h 1088"/>
              <a:gd name="T44" fmla="*/ 79634 w 1097"/>
              <a:gd name="T45" fmla="*/ 331205 h 1088"/>
              <a:gd name="T46" fmla="*/ 41438 w 1097"/>
              <a:gd name="T47" fmla="*/ 369407 h 1088"/>
              <a:gd name="T48" fmla="*/ 369343 w 1097"/>
              <a:gd name="T49" fmla="*/ 369407 h 1088"/>
              <a:gd name="T50" fmla="*/ 369343 w 1097"/>
              <a:gd name="T51" fmla="*/ 216599 h 1088"/>
              <a:gd name="T52" fmla="*/ 328265 w 1097"/>
              <a:gd name="T53" fmla="*/ 238943 h 1088"/>
              <a:gd name="T54" fmla="*/ 328265 w 1097"/>
              <a:gd name="T55" fmla="*/ 238943 h 1088"/>
              <a:gd name="T56" fmla="*/ 267368 w 1097"/>
              <a:gd name="T57" fmla="*/ 267775 h 1088"/>
              <a:gd name="T58" fmla="*/ 206832 w 1097"/>
              <a:gd name="T59" fmla="*/ 331205 h 1088"/>
              <a:gd name="T60" fmla="*/ 190977 w 1097"/>
              <a:gd name="T61" fmla="*/ 331205 h 1088"/>
              <a:gd name="T62" fmla="*/ 136927 w 1097"/>
              <a:gd name="T63" fmla="*/ 305977 h 1088"/>
              <a:gd name="T64" fmla="*/ 79634 w 1097"/>
              <a:gd name="T65" fmla="*/ 331205 h 108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097" h="1088">
                <a:moveTo>
                  <a:pt x="35" y="1087"/>
                </a:moveTo>
                <a:lnTo>
                  <a:pt x="35" y="1087"/>
                </a:lnTo>
                <a:cubicBezTo>
                  <a:pt x="26" y="1087"/>
                  <a:pt x="9" y="1078"/>
                  <a:pt x="9" y="1070"/>
                </a:cubicBezTo>
                <a:cubicBezTo>
                  <a:pt x="0" y="1061"/>
                  <a:pt x="0" y="1043"/>
                  <a:pt x="9" y="1034"/>
                </a:cubicBezTo>
                <a:cubicBezTo>
                  <a:pt x="177" y="866"/>
                  <a:pt x="177" y="866"/>
                  <a:pt x="177" y="866"/>
                </a:cubicBezTo>
                <a:lnTo>
                  <a:pt x="185" y="866"/>
                </a:lnTo>
                <a:cubicBezTo>
                  <a:pt x="362" y="778"/>
                  <a:pt x="362" y="778"/>
                  <a:pt x="362" y="778"/>
                </a:cubicBezTo>
                <a:cubicBezTo>
                  <a:pt x="371" y="778"/>
                  <a:pt x="389" y="778"/>
                  <a:pt x="398" y="778"/>
                </a:cubicBezTo>
                <a:cubicBezTo>
                  <a:pt x="539" y="849"/>
                  <a:pt x="539" y="849"/>
                  <a:pt x="539" y="849"/>
                </a:cubicBezTo>
                <a:cubicBezTo>
                  <a:pt x="698" y="698"/>
                  <a:pt x="698" y="698"/>
                  <a:pt x="698" y="698"/>
                </a:cubicBezTo>
                <a:cubicBezTo>
                  <a:pt x="698" y="689"/>
                  <a:pt x="707" y="689"/>
                  <a:pt x="707" y="689"/>
                </a:cubicBezTo>
                <a:cubicBezTo>
                  <a:pt x="875" y="601"/>
                  <a:pt x="875" y="601"/>
                  <a:pt x="875" y="601"/>
                </a:cubicBezTo>
                <a:cubicBezTo>
                  <a:pt x="1025" y="522"/>
                  <a:pt x="1025" y="522"/>
                  <a:pt x="1025" y="522"/>
                </a:cubicBezTo>
                <a:cubicBezTo>
                  <a:pt x="1025" y="35"/>
                  <a:pt x="1025" y="35"/>
                  <a:pt x="1025" y="35"/>
                </a:cubicBezTo>
                <a:cubicBezTo>
                  <a:pt x="1025" y="18"/>
                  <a:pt x="1043" y="0"/>
                  <a:pt x="1061" y="0"/>
                </a:cubicBezTo>
                <a:cubicBezTo>
                  <a:pt x="1078" y="0"/>
                  <a:pt x="1096" y="18"/>
                  <a:pt x="1096" y="35"/>
                </a:cubicBezTo>
                <a:cubicBezTo>
                  <a:pt x="1096" y="548"/>
                  <a:pt x="1096" y="548"/>
                  <a:pt x="1096" y="548"/>
                </a:cubicBezTo>
                <a:cubicBezTo>
                  <a:pt x="1096" y="1061"/>
                  <a:pt x="1096" y="1061"/>
                  <a:pt x="1096" y="1061"/>
                </a:cubicBezTo>
                <a:cubicBezTo>
                  <a:pt x="1096" y="1078"/>
                  <a:pt x="1078" y="1087"/>
                  <a:pt x="1061" y="1087"/>
                </a:cubicBezTo>
                <a:lnTo>
                  <a:pt x="35" y="1087"/>
                </a:lnTo>
                <a:close/>
                <a:moveTo>
                  <a:pt x="221" y="919"/>
                </a:moveTo>
                <a:lnTo>
                  <a:pt x="221" y="919"/>
                </a:lnTo>
                <a:cubicBezTo>
                  <a:pt x="115" y="1025"/>
                  <a:pt x="115" y="1025"/>
                  <a:pt x="115" y="1025"/>
                </a:cubicBezTo>
                <a:cubicBezTo>
                  <a:pt x="1025" y="1025"/>
                  <a:pt x="1025" y="1025"/>
                  <a:pt x="1025" y="1025"/>
                </a:cubicBezTo>
                <a:cubicBezTo>
                  <a:pt x="1025" y="601"/>
                  <a:pt x="1025" y="601"/>
                  <a:pt x="1025" y="601"/>
                </a:cubicBezTo>
                <a:cubicBezTo>
                  <a:pt x="911" y="663"/>
                  <a:pt x="911" y="663"/>
                  <a:pt x="911" y="663"/>
                </a:cubicBezTo>
                <a:cubicBezTo>
                  <a:pt x="742" y="743"/>
                  <a:pt x="742" y="743"/>
                  <a:pt x="742" y="743"/>
                </a:cubicBezTo>
                <a:cubicBezTo>
                  <a:pt x="574" y="919"/>
                  <a:pt x="574" y="919"/>
                  <a:pt x="574" y="919"/>
                </a:cubicBezTo>
                <a:cubicBezTo>
                  <a:pt x="566" y="928"/>
                  <a:pt x="548" y="928"/>
                  <a:pt x="530" y="919"/>
                </a:cubicBezTo>
                <a:cubicBezTo>
                  <a:pt x="380" y="849"/>
                  <a:pt x="380" y="849"/>
                  <a:pt x="380" y="849"/>
                </a:cubicBezTo>
                <a:lnTo>
                  <a:pt x="221" y="9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6">
            <a:extLst>
              <a:ext uri="{FF2B5EF4-FFF2-40B4-BE49-F238E27FC236}">
                <a16:creationId xmlns:a16="http://schemas.microsoft.com/office/drawing/2014/main" id="{CCAB0D6F-6B13-1849-BEDE-E8E62224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656" y="9871003"/>
            <a:ext cx="1009917" cy="770603"/>
          </a:xfrm>
          <a:custGeom>
            <a:avLst/>
            <a:gdLst>
              <a:gd name="T0" fmla="*/ 12620 w 929"/>
              <a:gd name="T1" fmla="*/ 255227 h 708"/>
              <a:gd name="T2" fmla="*/ 12620 w 929"/>
              <a:gd name="T3" fmla="*/ 255227 h 708"/>
              <a:gd name="T4" fmla="*/ 3245 w 929"/>
              <a:gd name="T5" fmla="*/ 251978 h 708"/>
              <a:gd name="T6" fmla="*/ 3245 w 929"/>
              <a:gd name="T7" fmla="*/ 236094 h 708"/>
              <a:gd name="T8" fmla="*/ 67065 w 929"/>
              <a:gd name="T9" fmla="*/ 143678 h 708"/>
              <a:gd name="T10" fmla="*/ 67065 w 929"/>
              <a:gd name="T11" fmla="*/ 140429 h 708"/>
              <a:gd name="T12" fmla="*/ 127639 w 929"/>
              <a:gd name="T13" fmla="*/ 63897 h 708"/>
              <a:gd name="T14" fmla="*/ 133768 w 929"/>
              <a:gd name="T15" fmla="*/ 60648 h 708"/>
              <a:gd name="T16" fmla="*/ 213453 w 929"/>
              <a:gd name="T17" fmla="*/ 44764 h 708"/>
              <a:gd name="T18" fmla="*/ 251672 w 929"/>
              <a:gd name="T19" fmla="*/ 3249 h 708"/>
              <a:gd name="T20" fmla="*/ 261407 w 929"/>
              <a:gd name="T21" fmla="*/ 0 h 708"/>
              <a:gd name="T22" fmla="*/ 321982 w 929"/>
              <a:gd name="T23" fmla="*/ 0 h 708"/>
              <a:gd name="T24" fmla="*/ 334601 w 929"/>
              <a:gd name="T25" fmla="*/ 12635 h 708"/>
              <a:gd name="T26" fmla="*/ 321982 w 929"/>
              <a:gd name="T27" fmla="*/ 25631 h 708"/>
              <a:gd name="T28" fmla="*/ 267897 w 929"/>
              <a:gd name="T29" fmla="*/ 25631 h 708"/>
              <a:gd name="T30" fmla="*/ 226072 w 929"/>
              <a:gd name="T31" fmla="*/ 63897 h 708"/>
              <a:gd name="T32" fmla="*/ 219943 w 929"/>
              <a:gd name="T33" fmla="*/ 67146 h 708"/>
              <a:gd name="T34" fmla="*/ 143504 w 929"/>
              <a:gd name="T35" fmla="*/ 83030 h 708"/>
              <a:gd name="T36" fmla="*/ 85814 w 929"/>
              <a:gd name="T37" fmla="*/ 156313 h 708"/>
              <a:gd name="T38" fmla="*/ 60574 w 929"/>
              <a:gd name="T39" fmla="*/ 191330 h 708"/>
              <a:gd name="T40" fmla="*/ 92304 w 929"/>
              <a:gd name="T41" fmla="*/ 168948 h 708"/>
              <a:gd name="T42" fmla="*/ 127639 w 929"/>
              <a:gd name="T43" fmla="*/ 124545 h 708"/>
              <a:gd name="T44" fmla="*/ 137014 w 929"/>
              <a:gd name="T45" fmla="*/ 121296 h 708"/>
              <a:gd name="T46" fmla="*/ 223188 w 929"/>
              <a:gd name="T47" fmla="*/ 105412 h 708"/>
              <a:gd name="T48" fmla="*/ 223188 w 929"/>
              <a:gd name="T49" fmla="*/ 105412 h 708"/>
              <a:gd name="T50" fmla="*/ 258162 w 929"/>
              <a:gd name="T51" fmla="*/ 105412 h 708"/>
              <a:gd name="T52" fmla="*/ 312247 w 929"/>
              <a:gd name="T53" fmla="*/ 48013 h 708"/>
              <a:gd name="T54" fmla="*/ 331356 w 929"/>
              <a:gd name="T55" fmla="*/ 48013 h 708"/>
              <a:gd name="T56" fmla="*/ 331356 w 929"/>
              <a:gd name="T57" fmla="*/ 63897 h 708"/>
              <a:gd name="T58" fmla="*/ 270782 w 929"/>
              <a:gd name="T59" fmla="*/ 124545 h 708"/>
              <a:gd name="T60" fmla="*/ 264292 w 929"/>
              <a:gd name="T61" fmla="*/ 127794 h 708"/>
              <a:gd name="T62" fmla="*/ 226072 w 929"/>
              <a:gd name="T63" fmla="*/ 127794 h 708"/>
              <a:gd name="T64" fmla="*/ 143504 w 929"/>
              <a:gd name="T65" fmla="*/ 143678 h 708"/>
              <a:gd name="T66" fmla="*/ 108169 w 929"/>
              <a:gd name="T67" fmla="*/ 185193 h 708"/>
              <a:gd name="T68" fmla="*/ 105284 w 929"/>
              <a:gd name="T69" fmla="*/ 188442 h 708"/>
              <a:gd name="T70" fmla="*/ 19110 w 929"/>
              <a:gd name="T71" fmla="*/ 251978 h 708"/>
              <a:gd name="T72" fmla="*/ 12620 w 929"/>
              <a:gd name="T73" fmla="*/ 255227 h 70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29" h="708">
                <a:moveTo>
                  <a:pt x="35" y="707"/>
                </a:moveTo>
                <a:lnTo>
                  <a:pt x="35" y="707"/>
                </a:lnTo>
                <a:cubicBezTo>
                  <a:pt x="26" y="707"/>
                  <a:pt x="17" y="698"/>
                  <a:pt x="9" y="698"/>
                </a:cubicBezTo>
                <a:cubicBezTo>
                  <a:pt x="0" y="681"/>
                  <a:pt x="0" y="663"/>
                  <a:pt x="9" y="654"/>
                </a:cubicBezTo>
                <a:cubicBezTo>
                  <a:pt x="186" y="398"/>
                  <a:pt x="186" y="398"/>
                  <a:pt x="186" y="398"/>
                </a:cubicBezTo>
                <a:lnTo>
                  <a:pt x="186" y="389"/>
                </a:lnTo>
                <a:cubicBezTo>
                  <a:pt x="354" y="177"/>
                  <a:pt x="354" y="177"/>
                  <a:pt x="354" y="177"/>
                </a:cubicBezTo>
                <a:cubicBezTo>
                  <a:pt x="362" y="177"/>
                  <a:pt x="371" y="168"/>
                  <a:pt x="371" y="168"/>
                </a:cubicBezTo>
                <a:cubicBezTo>
                  <a:pt x="592" y="124"/>
                  <a:pt x="592" y="124"/>
                  <a:pt x="592" y="124"/>
                </a:cubicBezTo>
                <a:cubicBezTo>
                  <a:pt x="698" y="9"/>
                  <a:pt x="698" y="9"/>
                  <a:pt x="698" y="9"/>
                </a:cubicBezTo>
                <a:cubicBezTo>
                  <a:pt x="707" y="9"/>
                  <a:pt x="716" y="0"/>
                  <a:pt x="725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910" y="0"/>
                  <a:pt x="928" y="18"/>
                  <a:pt x="928" y="35"/>
                </a:cubicBezTo>
                <a:cubicBezTo>
                  <a:pt x="928" y="53"/>
                  <a:pt x="910" y="71"/>
                  <a:pt x="893" y="71"/>
                </a:cubicBezTo>
                <a:cubicBezTo>
                  <a:pt x="743" y="71"/>
                  <a:pt x="743" y="71"/>
                  <a:pt x="743" y="71"/>
                </a:cubicBezTo>
                <a:cubicBezTo>
                  <a:pt x="627" y="177"/>
                  <a:pt x="627" y="177"/>
                  <a:pt x="627" y="177"/>
                </a:cubicBezTo>
                <a:cubicBezTo>
                  <a:pt x="627" y="186"/>
                  <a:pt x="619" y="186"/>
                  <a:pt x="610" y="186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238" y="433"/>
                  <a:pt x="238" y="433"/>
                  <a:pt x="238" y="433"/>
                </a:cubicBezTo>
                <a:cubicBezTo>
                  <a:pt x="168" y="530"/>
                  <a:pt x="168" y="530"/>
                  <a:pt x="168" y="530"/>
                </a:cubicBezTo>
                <a:cubicBezTo>
                  <a:pt x="256" y="468"/>
                  <a:pt x="256" y="468"/>
                  <a:pt x="256" y="468"/>
                </a:cubicBezTo>
                <a:cubicBezTo>
                  <a:pt x="354" y="345"/>
                  <a:pt x="354" y="345"/>
                  <a:pt x="354" y="345"/>
                </a:cubicBezTo>
                <a:cubicBezTo>
                  <a:pt x="362" y="336"/>
                  <a:pt x="371" y="336"/>
                  <a:pt x="380" y="336"/>
                </a:cubicBezTo>
                <a:cubicBezTo>
                  <a:pt x="619" y="292"/>
                  <a:pt x="619" y="292"/>
                  <a:pt x="619" y="292"/>
                </a:cubicBezTo>
                <a:cubicBezTo>
                  <a:pt x="716" y="292"/>
                  <a:pt x="716" y="292"/>
                  <a:pt x="716" y="292"/>
                </a:cubicBezTo>
                <a:cubicBezTo>
                  <a:pt x="866" y="133"/>
                  <a:pt x="866" y="133"/>
                  <a:pt x="866" y="133"/>
                </a:cubicBezTo>
                <a:cubicBezTo>
                  <a:pt x="884" y="115"/>
                  <a:pt x="901" y="115"/>
                  <a:pt x="919" y="133"/>
                </a:cubicBezTo>
                <a:cubicBezTo>
                  <a:pt x="928" y="141"/>
                  <a:pt x="928" y="168"/>
                  <a:pt x="919" y="177"/>
                </a:cubicBezTo>
                <a:cubicBezTo>
                  <a:pt x="751" y="345"/>
                  <a:pt x="751" y="345"/>
                  <a:pt x="751" y="345"/>
                </a:cubicBezTo>
                <a:cubicBezTo>
                  <a:pt x="751" y="354"/>
                  <a:pt x="743" y="354"/>
                  <a:pt x="733" y="354"/>
                </a:cubicBezTo>
                <a:cubicBezTo>
                  <a:pt x="627" y="354"/>
                  <a:pt x="627" y="354"/>
                  <a:pt x="627" y="354"/>
                </a:cubicBezTo>
                <a:cubicBezTo>
                  <a:pt x="398" y="398"/>
                  <a:pt x="398" y="398"/>
                  <a:pt x="398" y="398"/>
                </a:cubicBezTo>
                <a:cubicBezTo>
                  <a:pt x="300" y="513"/>
                  <a:pt x="300" y="513"/>
                  <a:pt x="300" y="513"/>
                </a:cubicBezTo>
                <a:cubicBezTo>
                  <a:pt x="300" y="522"/>
                  <a:pt x="300" y="522"/>
                  <a:pt x="292" y="522"/>
                </a:cubicBezTo>
                <a:cubicBezTo>
                  <a:pt x="53" y="698"/>
                  <a:pt x="53" y="698"/>
                  <a:pt x="53" y="698"/>
                </a:cubicBezTo>
                <a:cubicBezTo>
                  <a:pt x="44" y="698"/>
                  <a:pt x="44" y="707"/>
                  <a:pt x="35" y="7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CuadroTexto 395">
            <a:extLst>
              <a:ext uri="{FF2B5EF4-FFF2-40B4-BE49-F238E27FC236}">
                <a16:creationId xmlns:a16="http://schemas.microsoft.com/office/drawing/2014/main" id="{0F316CA8-3728-594A-AE4B-70EE4A24083C}"/>
              </a:ext>
            </a:extLst>
          </p:cNvPr>
          <p:cNvSpPr txBox="1"/>
          <p:nvPr/>
        </p:nvSpPr>
        <p:spPr>
          <a:xfrm flipH="1">
            <a:off x="19139949" y="23414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88" name="Rectangle 45">
            <a:extLst>
              <a:ext uri="{FF2B5EF4-FFF2-40B4-BE49-F238E27FC236}">
                <a16:creationId xmlns:a16="http://schemas.microsoft.com/office/drawing/2014/main" id="{5A55BA60-B020-624B-85EC-DA6E77F6E31A}"/>
              </a:ext>
            </a:extLst>
          </p:cNvPr>
          <p:cNvSpPr/>
          <p:nvPr/>
        </p:nvSpPr>
        <p:spPr>
          <a:xfrm flipH="1">
            <a:off x="19142692" y="3016906"/>
            <a:ext cx="4171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0" name="CuadroTexto 395">
            <a:extLst>
              <a:ext uri="{FF2B5EF4-FFF2-40B4-BE49-F238E27FC236}">
                <a16:creationId xmlns:a16="http://schemas.microsoft.com/office/drawing/2014/main" id="{DD04D2C1-9A1D-B443-B817-26F0F80315A8}"/>
              </a:ext>
            </a:extLst>
          </p:cNvPr>
          <p:cNvSpPr txBox="1"/>
          <p:nvPr/>
        </p:nvSpPr>
        <p:spPr>
          <a:xfrm flipH="1">
            <a:off x="19139949" y="67514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91" name="Rectangle 45">
            <a:extLst>
              <a:ext uri="{FF2B5EF4-FFF2-40B4-BE49-F238E27FC236}">
                <a16:creationId xmlns:a16="http://schemas.microsoft.com/office/drawing/2014/main" id="{C86EF7CE-CF2F-DF49-A6CF-354B0F11997E}"/>
              </a:ext>
            </a:extLst>
          </p:cNvPr>
          <p:cNvSpPr/>
          <p:nvPr/>
        </p:nvSpPr>
        <p:spPr>
          <a:xfrm flipH="1">
            <a:off x="19142692" y="7426872"/>
            <a:ext cx="4171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3" name="CuadroTexto 395">
            <a:extLst>
              <a:ext uri="{FF2B5EF4-FFF2-40B4-BE49-F238E27FC236}">
                <a16:creationId xmlns:a16="http://schemas.microsoft.com/office/drawing/2014/main" id="{540DA2C0-8659-9C49-92D7-10742659B3DC}"/>
              </a:ext>
            </a:extLst>
          </p:cNvPr>
          <p:cNvSpPr txBox="1"/>
          <p:nvPr/>
        </p:nvSpPr>
        <p:spPr>
          <a:xfrm flipH="1">
            <a:off x="10278861" y="44218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4" name="Rectangle 45">
            <a:extLst>
              <a:ext uri="{FF2B5EF4-FFF2-40B4-BE49-F238E27FC236}">
                <a16:creationId xmlns:a16="http://schemas.microsoft.com/office/drawing/2014/main" id="{B1E04CDA-F56D-EB42-B546-B30BC7A0ADCD}"/>
              </a:ext>
            </a:extLst>
          </p:cNvPr>
          <p:cNvSpPr/>
          <p:nvPr/>
        </p:nvSpPr>
        <p:spPr>
          <a:xfrm flipH="1">
            <a:off x="8610910" y="5097310"/>
            <a:ext cx="4050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96" name="CuadroTexto 395">
            <a:extLst>
              <a:ext uri="{FF2B5EF4-FFF2-40B4-BE49-F238E27FC236}">
                <a16:creationId xmlns:a16="http://schemas.microsoft.com/office/drawing/2014/main" id="{878504EA-1BF5-6A47-8859-80E5CB288139}"/>
              </a:ext>
            </a:extLst>
          </p:cNvPr>
          <p:cNvSpPr txBox="1"/>
          <p:nvPr/>
        </p:nvSpPr>
        <p:spPr>
          <a:xfrm flipH="1">
            <a:off x="10278697" y="935754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97" name="Rectangle 45">
            <a:extLst>
              <a:ext uri="{FF2B5EF4-FFF2-40B4-BE49-F238E27FC236}">
                <a16:creationId xmlns:a16="http://schemas.microsoft.com/office/drawing/2014/main" id="{FE3B085A-C0A1-1A4D-B2CE-9F7349306F9F}"/>
              </a:ext>
            </a:extLst>
          </p:cNvPr>
          <p:cNvSpPr/>
          <p:nvPr/>
        </p:nvSpPr>
        <p:spPr>
          <a:xfrm flipH="1">
            <a:off x="8610746" y="10033001"/>
            <a:ext cx="4050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5A4245-C58D-FD48-B568-BC7F7241BD06}"/>
              </a:ext>
            </a:extLst>
          </p:cNvPr>
          <p:cNvGrpSpPr/>
          <p:nvPr/>
        </p:nvGrpSpPr>
        <p:grpSpPr>
          <a:xfrm>
            <a:off x="1997487" y="4470333"/>
            <a:ext cx="6010344" cy="4775334"/>
            <a:chOff x="1471111" y="4594711"/>
            <a:chExt cx="6010344" cy="4775334"/>
          </a:xfrm>
        </p:grpSpPr>
        <p:sp>
          <p:nvSpPr>
            <p:cNvPr id="46" name="CuadroTexto 568">
              <a:extLst>
                <a:ext uri="{FF2B5EF4-FFF2-40B4-BE49-F238E27FC236}">
                  <a16:creationId xmlns:a16="http://schemas.microsoft.com/office/drawing/2014/main" id="{E0207301-540C-2840-96CC-1C9411094A7F}"/>
                </a:ext>
              </a:extLst>
            </p:cNvPr>
            <p:cNvSpPr txBox="1"/>
            <p:nvPr/>
          </p:nvSpPr>
          <p:spPr>
            <a:xfrm>
              <a:off x="1471111" y="4594711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47" name="CuadroTexto 569">
              <a:extLst>
                <a:ext uri="{FF2B5EF4-FFF2-40B4-BE49-F238E27FC236}">
                  <a16:creationId xmlns:a16="http://schemas.microsoft.com/office/drawing/2014/main" id="{753BBF1B-09B6-E441-B822-E02CDC954FA0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">
            <a:extLst>
              <a:ext uri="{FF2B5EF4-FFF2-40B4-BE49-F238E27FC236}">
                <a16:creationId xmlns:a16="http://schemas.microsoft.com/office/drawing/2014/main" id="{4C9830E1-5F74-164C-A69F-954EEA16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294" y="5132465"/>
            <a:ext cx="3441403" cy="3441403"/>
          </a:xfrm>
          <a:custGeom>
            <a:avLst/>
            <a:gdLst>
              <a:gd name="T0" fmla="*/ 1129940 w 3140"/>
              <a:gd name="T1" fmla="*/ 566410 h 3139"/>
              <a:gd name="T2" fmla="*/ 1129940 w 3140"/>
              <a:gd name="T3" fmla="*/ 566410 h 3139"/>
              <a:gd name="T4" fmla="*/ 563710 w 3140"/>
              <a:gd name="T5" fmla="*/ 1129940 h 3139"/>
              <a:gd name="T6" fmla="*/ 0 w 3140"/>
              <a:gd name="T7" fmla="*/ 566410 h 3139"/>
              <a:gd name="T8" fmla="*/ 563710 w 3140"/>
              <a:gd name="T9" fmla="*/ 0 h 3139"/>
              <a:gd name="T10" fmla="*/ 1129940 w 3140"/>
              <a:gd name="T11" fmla="*/ 566410 h 3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0" h="3139">
                <a:moveTo>
                  <a:pt x="3139" y="1573"/>
                </a:moveTo>
                <a:lnTo>
                  <a:pt x="3139" y="1573"/>
                </a:lnTo>
                <a:cubicBezTo>
                  <a:pt x="3139" y="2437"/>
                  <a:pt x="2438" y="3138"/>
                  <a:pt x="1566" y="3138"/>
                </a:cubicBezTo>
                <a:cubicBezTo>
                  <a:pt x="702" y="3138"/>
                  <a:pt x="0" y="2437"/>
                  <a:pt x="0" y="1573"/>
                </a:cubicBezTo>
                <a:cubicBezTo>
                  <a:pt x="0" y="702"/>
                  <a:pt x="702" y="0"/>
                  <a:pt x="1566" y="0"/>
                </a:cubicBezTo>
                <a:cubicBezTo>
                  <a:pt x="2438" y="0"/>
                  <a:pt x="3139" y="702"/>
                  <a:pt x="3139" y="15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4637DBA2-A60E-2340-9AA6-F721C1A9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3294" y="9134546"/>
            <a:ext cx="3441403" cy="3441403"/>
          </a:xfrm>
          <a:custGeom>
            <a:avLst/>
            <a:gdLst>
              <a:gd name="T0" fmla="*/ 1129940 w 3140"/>
              <a:gd name="T1" fmla="*/ 563350 h 3140"/>
              <a:gd name="T2" fmla="*/ 1129940 w 3140"/>
              <a:gd name="T3" fmla="*/ 563350 h 3140"/>
              <a:gd name="T4" fmla="*/ 563710 w 3140"/>
              <a:gd name="T5" fmla="*/ 1129940 h 3140"/>
              <a:gd name="T6" fmla="*/ 0 w 3140"/>
              <a:gd name="T7" fmla="*/ 563350 h 3140"/>
              <a:gd name="T8" fmla="*/ 563710 w 3140"/>
              <a:gd name="T9" fmla="*/ 0 h 3140"/>
              <a:gd name="T10" fmla="*/ 1129940 w 3140"/>
              <a:gd name="T11" fmla="*/ 563350 h 31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0" h="3140">
                <a:moveTo>
                  <a:pt x="3139" y="1565"/>
                </a:moveTo>
                <a:lnTo>
                  <a:pt x="3139" y="1565"/>
                </a:lnTo>
                <a:cubicBezTo>
                  <a:pt x="3139" y="2437"/>
                  <a:pt x="2438" y="3139"/>
                  <a:pt x="1566" y="3139"/>
                </a:cubicBezTo>
                <a:cubicBezTo>
                  <a:pt x="702" y="3139"/>
                  <a:pt x="0" y="2437"/>
                  <a:pt x="0" y="1565"/>
                </a:cubicBezTo>
                <a:cubicBezTo>
                  <a:pt x="0" y="701"/>
                  <a:pt x="702" y="0"/>
                  <a:pt x="1566" y="0"/>
                </a:cubicBezTo>
                <a:cubicBezTo>
                  <a:pt x="2438" y="0"/>
                  <a:pt x="3139" y="701"/>
                  <a:pt x="3139" y="15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F68ECFCC-08E2-FC49-BF26-3C355A5A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83" y="5132465"/>
            <a:ext cx="3441403" cy="3441403"/>
          </a:xfrm>
          <a:custGeom>
            <a:avLst/>
            <a:gdLst>
              <a:gd name="T0" fmla="*/ 1129940 w 3141"/>
              <a:gd name="T1" fmla="*/ 566410 h 3139"/>
              <a:gd name="T2" fmla="*/ 1129940 w 3141"/>
              <a:gd name="T3" fmla="*/ 566410 h 3139"/>
              <a:gd name="T4" fmla="*/ 563171 w 3141"/>
              <a:gd name="T5" fmla="*/ 1129940 h 3139"/>
              <a:gd name="T6" fmla="*/ 0 w 3141"/>
              <a:gd name="T7" fmla="*/ 566410 h 3139"/>
              <a:gd name="T8" fmla="*/ 563171 w 3141"/>
              <a:gd name="T9" fmla="*/ 0 h 3139"/>
              <a:gd name="T10" fmla="*/ 1129940 w 3141"/>
              <a:gd name="T11" fmla="*/ 566410 h 3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1" h="3139">
                <a:moveTo>
                  <a:pt x="3140" y="1573"/>
                </a:moveTo>
                <a:lnTo>
                  <a:pt x="3140" y="1573"/>
                </a:lnTo>
                <a:cubicBezTo>
                  <a:pt x="3140" y="2437"/>
                  <a:pt x="2438" y="3138"/>
                  <a:pt x="1565" y="3138"/>
                </a:cubicBezTo>
                <a:cubicBezTo>
                  <a:pt x="702" y="3138"/>
                  <a:pt x="0" y="2437"/>
                  <a:pt x="0" y="1573"/>
                </a:cubicBezTo>
                <a:cubicBezTo>
                  <a:pt x="0" y="702"/>
                  <a:pt x="702" y="0"/>
                  <a:pt x="1565" y="0"/>
                </a:cubicBezTo>
                <a:cubicBezTo>
                  <a:pt x="2438" y="0"/>
                  <a:pt x="3140" y="702"/>
                  <a:pt x="3140" y="15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4">
            <a:extLst>
              <a:ext uri="{FF2B5EF4-FFF2-40B4-BE49-F238E27FC236}">
                <a16:creationId xmlns:a16="http://schemas.microsoft.com/office/drawing/2014/main" id="{E880F91D-01E2-DA47-9891-F452EE61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83" y="9134546"/>
            <a:ext cx="3441403" cy="3441403"/>
          </a:xfrm>
          <a:custGeom>
            <a:avLst/>
            <a:gdLst>
              <a:gd name="T0" fmla="*/ 1129940 w 3141"/>
              <a:gd name="T1" fmla="*/ 563350 h 3140"/>
              <a:gd name="T2" fmla="*/ 1129940 w 3141"/>
              <a:gd name="T3" fmla="*/ 563350 h 3140"/>
              <a:gd name="T4" fmla="*/ 563171 w 3141"/>
              <a:gd name="T5" fmla="*/ 1129940 h 3140"/>
              <a:gd name="T6" fmla="*/ 0 w 3141"/>
              <a:gd name="T7" fmla="*/ 563350 h 3140"/>
              <a:gd name="T8" fmla="*/ 563171 w 3141"/>
              <a:gd name="T9" fmla="*/ 0 h 3140"/>
              <a:gd name="T10" fmla="*/ 1129940 w 3141"/>
              <a:gd name="T11" fmla="*/ 563350 h 31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41" h="3140">
                <a:moveTo>
                  <a:pt x="3140" y="1565"/>
                </a:moveTo>
                <a:lnTo>
                  <a:pt x="3140" y="1565"/>
                </a:lnTo>
                <a:cubicBezTo>
                  <a:pt x="3140" y="2437"/>
                  <a:pt x="2438" y="3139"/>
                  <a:pt x="1565" y="3139"/>
                </a:cubicBezTo>
                <a:cubicBezTo>
                  <a:pt x="702" y="3139"/>
                  <a:pt x="0" y="2437"/>
                  <a:pt x="0" y="1565"/>
                </a:cubicBezTo>
                <a:cubicBezTo>
                  <a:pt x="0" y="701"/>
                  <a:pt x="702" y="0"/>
                  <a:pt x="1565" y="0"/>
                </a:cubicBezTo>
                <a:cubicBezTo>
                  <a:pt x="2438" y="0"/>
                  <a:pt x="3140" y="701"/>
                  <a:pt x="3140" y="1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5">
            <a:extLst>
              <a:ext uri="{FF2B5EF4-FFF2-40B4-BE49-F238E27FC236}">
                <a16:creationId xmlns:a16="http://schemas.microsoft.com/office/drawing/2014/main" id="{00E70467-4B63-A249-990B-B3E90AE4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870" y="6079818"/>
            <a:ext cx="3629905" cy="918352"/>
          </a:xfrm>
          <a:custGeom>
            <a:avLst/>
            <a:gdLst>
              <a:gd name="T0" fmla="*/ 1091360 w 3310"/>
              <a:gd name="T1" fmla="*/ 301264 h 836"/>
              <a:gd name="T2" fmla="*/ 1091360 w 3310"/>
              <a:gd name="T3" fmla="*/ 301264 h 836"/>
              <a:gd name="T4" fmla="*/ 1091360 w 3310"/>
              <a:gd name="T5" fmla="*/ 249310 h 836"/>
              <a:gd name="T6" fmla="*/ 945485 w 3310"/>
              <a:gd name="T7" fmla="*/ 100662 h 836"/>
              <a:gd name="T8" fmla="*/ 246006 w 3310"/>
              <a:gd name="T9" fmla="*/ 100662 h 836"/>
              <a:gd name="T10" fmla="*/ 100492 w 3310"/>
              <a:gd name="T11" fmla="*/ 249310 h 836"/>
              <a:gd name="T12" fmla="*/ 100492 w 3310"/>
              <a:gd name="T13" fmla="*/ 268793 h 836"/>
              <a:gd name="T14" fmla="*/ 0 w 3310"/>
              <a:gd name="T15" fmla="*/ 268793 h 836"/>
              <a:gd name="T16" fmla="*/ 0 w 3310"/>
              <a:gd name="T17" fmla="*/ 249310 h 836"/>
              <a:gd name="T18" fmla="*/ 246006 w 3310"/>
              <a:gd name="T19" fmla="*/ 0 h 836"/>
              <a:gd name="T20" fmla="*/ 945485 w 3310"/>
              <a:gd name="T21" fmla="*/ 0 h 836"/>
              <a:gd name="T22" fmla="*/ 1191852 w 3310"/>
              <a:gd name="T23" fmla="*/ 249310 h 836"/>
              <a:gd name="T24" fmla="*/ 1191852 w 3310"/>
              <a:gd name="T25" fmla="*/ 301264 h 836"/>
              <a:gd name="T26" fmla="*/ 1091360 w 3310"/>
              <a:gd name="T27" fmla="*/ 301264 h 8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10" h="836">
                <a:moveTo>
                  <a:pt x="3030" y="835"/>
                </a:moveTo>
                <a:lnTo>
                  <a:pt x="3030" y="835"/>
                </a:lnTo>
                <a:cubicBezTo>
                  <a:pt x="3030" y="691"/>
                  <a:pt x="3030" y="691"/>
                  <a:pt x="3030" y="691"/>
                </a:cubicBezTo>
                <a:cubicBezTo>
                  <a:pt x="3030" y="467"/>
                  <a:pt x="2850" y="279"/>
                  <a:pt x="2625" y="279"/>
                </a:cubicBezTo>
                <a:cubicBezTo>
                  <a:pt x="683" y="279"/>
                  <a:pt x="683" y="279"/>
                  <a:pt x="683" y="279"/>
                </a:cubicBezTo>
                <a:cubicBezTo>
                  <a:pt x="459" y="279"/>
                  <a:pt x="279" y="467"/>
                  <a:pt x="279" y="691"/>
                </a:cubicBezTo>
                <a:cubicBezTo>
                  <a:pt x="279" y="745"/>
                  <a:pt x="279" y="745"/>
                  <a:pt x="279" y="745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691"/>
                  <a:pt x="0" y="691"/>
                  <a:pt x="0" y="691"/>
                </a:cubicBezTo>
                <a:cubicBezTo>
                  <a:pt x="0" y="315"/>
                  <a:pt x="306" y="0"/>
                  <a:pt x="683" y="0"/>
                </a:cubicBezTo>
                <a:cubicBezTo>
                  <a:pt x="2625" y="0"/>
                  <a:pt x="2625" y="0"/>
                  <a:pt x="2625" y="0"/>
                </a:cubicBezTo>
                <a:cubicBezTo>
                  <a:pt x="3003" y="0"/>
                  <a:pt x="3309" y="315"/>
                  <a:pt x="3309" y="691"/>
                </a:cubicBezTo>
                <a:cubicBezTo>
                  <a:pt x="3309" y="835"/>
                  <a:pt x="3309" y="835"/>
                  <a:pt x="3309" y="835"/>
                </a:cubicBezTo>
                <a:lnTo>
                  <a:pt x="3030" y="835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6">
            <a:extLst>
              <a:ext uri="{FF2B5EF4-FFF2-40B4-BE49-F238E27FC236}">
                <a16:creationId xmlns:a16="http://schemas.microsoft.com/office/drawing/2014/main" id="{A1337A6A-E821-6B43-8F7F-61D54D3B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202" y="6021816"/>
            <a:ext cx="3765241" cy="1044021"/>
          </a:xfrm>
          <a:custGeom>
            <a:avLst/>
            <a:gdLst>
              <a:gd name="T0" fmla="*/ 967447 w 3436"/>
              <a:gd name="T1" fmla="*/ 42098 h 953"/>
              <a:gd name="T2" fmla="*/ 967447 w 3436"/>
              <a:gd name="T3" fmla="*/ 42098 h 953"/>
              <a:gd name="T4" fmla="*/ 1194192 w 3436"/>
              <a:gd name="T5" fmla="*/ 268059 h 953"/>
              <a:gd name="T6" fmla="*/ 1194192 w 3436"/>
              <a:gd name="T7" fmla="*/ 300442 h 953"/>
              <a:gd name="T8" fmla="*/ 1135886 w 3436"/>
              <a:gd name="T9" fmla="*/ 300442 h 953"/>
              <a:gd name="T10" fmla="*/ 1135886 w 3436"/>
              <a:gd name="T11" fmla="*/ 268059 h 953"/>
              <a:gd name="T12" fmla="*/ 967447 w 3436"/>
              <a:gd name="T13" fmla="*/ 100387 h 953"/>
              <a:gd name="T14" fmla="*/ 268495 w 3436"/>
              <a:gd name="T15" fmla="*/ 100387 h 953"/>
              <a:gd name="T16" fmla="*/ 100416 w 3436"/>
              <a:gd name="T17" fmla="*/ 268059 h 953"/>
              <a:gd name="T18" fmla="*/ 42110 w 3436"/>
              <a:gd name="T19" fmla="*/ 268059 h 953"/>
              <a:gd name="T20" fmla="*/ 268495 w 3436"/>
              <a:gd name="T21" fmla="*/ 42098 h 953"/>
              <a:gd name="T22" fmla="*/ 967447 w 3436"/>
              <a:gd name="T23" fmla="*/ 42098 h 953"/>
              <a:gd name="T24" fmla="*/ 967447 w 3436"/>
              <a:gd name="T25" fmla="*/ 0 h 953"/>
              <a:gd name="T26" fmla="*/ 967447 w 3436"/>
              <a:gd name="T27" fmla="*/ 0 h 953"/>
              <a:gd name="T28" fmla="*/ 268495 w 3436"/>
              <a:gd name="T29" fmla="*/ 0 h 953"/>
              <a:gd name="T30" fmla="*/ 0 w 3436"/>
              <a:gd name="T31" fmla="*/ 268059 h 953"/>
              <a:gd name="T32" fmla="*/ 0 w 3436"/>
              <a:gd name="T33" fmla="*/ 310157 h 953"/>
              <a:gd name="T34" fmla="*/ 42110 w 3436"/>
              <a:gd name="T35" fmla="*/ 310157 h 953"/>
              <a:gd name="T36" fmla="*/ 100416 w 3436"/>
              <a:gd name="T37" fmla="*/ 310157 h 953"/>
              <a:gd name="T38" fmla="*/ 142526 w 3436"/>
              <a:gd name="T39" fmla="*/ 310157 h 953"/>
              <a:gd name="T40" fmla="*/ 142526 w 3436"/>
              <a:gd name="T41" fmla="*/ 268059 h 953"/>
              <a:gd name="T42" fmla="*/ 268495 w 3436"/>
              <a:gd name="T43" fmla="*/ 142485 h 953"/>
              <a:gd name="T44" fmla="*/ 967447 w 3436"/>
              <a:gd name="T45" fmla="*/ 142485 h 953"/>
              <a:gd name="T46" fmla="*/ 1093776 w 3436"/>
              <a:gd name="T47" fmla="*/ 268059 h 953"/>
              <a:gd name="T48" fmla="*/ 1093776 w 3436"/>
              <a:gd name="T49" fmla="*/ 300442 h 953"/>
              <a:gd name="T50" fmla="*/ 1093776 w 3436"/>
              <a:gd name="T51" fmla="*/ 342540 h 953"/>
              <a:gd name="T52" fmla="*/ 1135886 w 3436"/>
              <a:gd name="T53" fmla="*/ 342540 h 953"/>
              <a:gd name="T54" fmla="*/ 1194192 w 3436"/>
              <a:gd name="T55" fmla="*/ 342540 h 953"/>
              <a:gd name="T56" fmla="*/ 1236302 w 3436"/>
              <a:gd name="T57" fmla="*/ 342540 h 953"/>
              <a:gd name="T58" fmla="*/ 1236302 w 3436"/>
              <a:gd name="T59" fmla="*/ 300442 h 953"/>
              <a:gd name="T60" fmla="*/ 1236302 w 3436"/>
              <a:gd name="T61" fmla="*/ 268059 h 953"/>
              <a:gd name="T62" fmla="*/ 967447 w 3436"/>
              <a:gd name="T63" fmla="*/ 0 h 953"/>
              <a:gd name="T64" fmla="*/ 967447 w 3436"/>
              <a:gd name="T65" fmla="*/ 42098 h 95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436" h="953">
                <a:moveTo>
                  <a:pt x="2688" y="117"/>
                </a:moveTo>
                <a:lnTo>
                  <a:pt x="2688" y="117"/>
                </a:lnTo>
                <a:cubicBezTo>
                  <a:pt x="3030" y="117"/>
                  <a:pt x="3318" y="396"/>
                  <a:pt x="3318" y="745"/>
                </a:cubicBezTo>
                <a:cubicBezTo>
                  <a:pt x="3318" y="835"/>
                  <a:pt x="3318" y="835"/>
                  <a:pt x="3318" y="835"/>
                </a:cubicBezTo>
                <a:cubicBezTo>
                  <a:pt x="3156" y="835"/>
                  <a:pt x="3156" y="835"/>
                  <a:pt x="3156" y="835"/>
                </a:cubicBezTo>
                <a:cubicBezTo>
                  <a:pt x="3156" y="745"/>
                  <a:pt x="3156" y="745"/>
                  <a:pt x="3156" y="745"/>
                </a:cubicBezTo>
                <a:cubicBezTo>
                  <a:pt x="3156" y="485"/>
                  <a:pt x="2949" y="279"/>
                  <a:pt x="2688" y="279"/>
                </a:cubicBezTo>
                <a:cubicBezTo>
                  <a:pt x="746" y="279"/>
                  <a:pt x="746" y="279"/>
                  <a:pt x="746" y="279"/>
                </a:cubicBezTo>
                <a:cubicBezTo>
                  <a:pt x="486" y="279"/>
                  <a:pt x="279" y="485"/>
                  <a:pt x="279" y="745"/>
                </a:cubicBezTo>
                <a:cubicBezTo>
                  <a:pt x="117" y="745"/>
                  <a:pt x="117" y="745"/>
                  <a:pt x="117" y="745"/>
                </a:cubicBezTo>
                <a:cubicBezTo>
                  <a:pt x="117" y="396"/>
                  <a:pt x="405" y="117"/>
                  <a:pt x="746" y="117"/>
                </a:cubicBezTo>
                <a:cubicBezTo>
                  <a:pt x="2688" y="117"/>
                  <a:pt x="2688" y="117"/>
                  <a:pt x="2688" y="117"/>
                </a:cubicBezTo>
                <a:lnTo>
                  <a:pt x="2688" y="0"/>
                </a:lnTo>
                <a:cubicBezTo>
                  <a:pt x="746" y="0"/>
                  <a:pt x="746" y="0"/>
                  <a:pt x="746" y="0"/>
                </a:cubicBezTo>
                <a:cubicBezTo>
                  <a:pt x="333" y="0"/>
                  <a:pt x="0" y="333"/>
                  <a:pt x="0" y="745"/>
                </a:cubicBezTo>
                <a:cubicBezTo>
                  <a:pt x="0" y="862"/>
                  <a:pt x="0" y="862"/>
                  <a:pt x="0" y="862"/>
                </a:cubicBezTo>
                <a:cubicBezTo>
                  <a:pt x="117" y="862"/>
                  <a:pt x="117" y="862"/>
                  <a:pt x="117" y="862"/>
                </a:cubicBezTo>
                <a:cubicBezTo>
                  <a:pt x="279" y="862"/>
                  <a:pt x="279" y="862"/>
                  <a:pt x="279" y="862"/>
                </a:cubicBezTo>
                <a:cubicBezTo>
                  <a:pt x="396" y="862"/>
                  <a:pt x="396" y="862"/>
                  <a:pt x="396" y="862"/>
                </a:cubicBezTo>
                <a:cubicBezTo>
                  <a:pt x="396" y="745"/>
                  <a:pt x="396" y="745"/>
                  <a:pt x="396" y="745"/>
                </a:cubicBezTo>
                <a:cubicBezTo>
                  <a:pt x="396" y="548"/>
                  <a:pt x="558" y="396"/>
                  <a:pt x="746" y="396"/>
                </a:cubicBezTo>
                <a:cubicBezTo>
                  <a:pt x="2688" y="396"/>
                  <a:pt x="2688" y="396"/>
                  <a:pt x="2688" y="396"/>
                </a:cubicBezTo>
                <a:cubicBezTo>
                  <a:pt x="2877" y="396"/>
                  <a:pt x="3039" y="548"/>
                  <a:pt x="3039" y="745"/>
                </a:cubicBezTo>
                <a:cubicBezTo>
                  <a:pt x="3039" y="835"/>
                  <a:pt x="3039" y="835"/>
                  <a:pt x="3039" y="835"/>
                </a:cubicBezTo>
                <a:cubicBezTo>
                  <a:pt x="3039" y="952"/>
                  <a:pt x="3039" y="952"/>
                  <a:pt x="3039" y="952"/>
                </a:cubicBezTo>
                <a:cubicBezTo>
                  <a:pt x="3156" y="952"/>
                  <a:pt x="3156" y="952"/>
                  <a:pt x="3156" y="952"/>
                </a:cubicBezTo>
                <a:cubicBezTo>
                  <a:pt x="3318" y="952"/>
                  <a:pt x="3318" y="952"/>
                  <a:pt x="3318" y="952"/>
                </a:cubicBezTo>
                <a:cubicBezTo>
                  <a:pt x="3435" y="952"/>
                  <a:pt x="3435" y="952"/>
                  <a:pt x="3435" y="952"/>
                </a:cubicBezTo>
                <a:cubicBezTo>
                  <a:pt x="3435" y="835"/>
                  <a:pt x="3435" y="835"/>
                  <a:pt x="3435" y="835"/>
                </a:cubicBezTo>
                <a:cubicBezTo>
                  <a:pt x="3435" y="745"/>
                  <a:pt x="3435" y="745"/>
                  <a:pt x="3435" y="745"/>
                </a:cubicBezTo>
                <a:cubicBezTo>
                  <a:pt x="3435" y="333"/>
                  <a:pt x="3102" y="0"/>
                  <a:pt x="2688" y="0"/>
                </a:cubicBezTo>
                <a:lnTo>
                  <a:pt x="2688" y="1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7">
            <a:extLst>
              <a:ext uri="{FF2B5EF4-FFF2-40B4-BE49-F238E27FC236}">
                <a16:creationId xmlns:a16="http://schemas.microsoft.com/office/drawing/2014/main" id="{0EC617E5-2930-714B-BBD0-30FDC728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509" y="7873019"/>
            <a:ext cx="6389796" cy="3016061"/>
          </a:xfrm>
          <a:custGeom>
            <a:avLst/>
            <a:gdLst>
              <a:gd name="T0" fmla="*/ 119914 w 5828"/>
              <a:gd name="T1" fmla="*/ 990240 h 2753"/>
              <a:gd name="T2" fmla="*/ 119914 w 5828"/>
              <a:gd name="T3" fmla="*/ 990240 h 2753"/>
              <a:gd name="T4" fmla="*/ 0 w 5828"/>
              <a:gd name="T5" fmla="*/ 867180 h 2753"/>
              <a:gd name="T6" fmla="*/ 0 w 5828"/>
              <a:gd name="T7" fmla="*/ 119462 h 2753"/>
              <a:gd name="T8" fmla="*/ 119914 w 5828"/>
              <a:gd name="T9" fmla="*/ 0 h 2753"/>
              <a:gd name="T10" fmla="*/ 1978401 w 5828"/>
              <a:gd name="T11" fmla="*/ 0 h 2753"/>
              <a:gd name="T12" fmla="*/ 2098315 w 5828"/>
              <a:gd name="T13" fmla="*/ 119462 h 2753"/>
              <a:gd name="T14" fmla="*/ 2098315 w 5828"/>
              <a:gd name="T15" fmla="*/ 867180 h 2753"/>
              <a:gd name="T16" fmla="*/ 1978401 w 5828"/>
              <a:gd name="T17" fmla="*/ 990240 h 2753"/>
              <a:gd name="T18" fmla="*/ 119914 w 5828"/>
              <a:gd name="T19" fmla="*/ 990240 h 27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828" h="2753">
                <a:moveTo>
                  <a:pt x="333" y="2752"/>
                </a:moveTo>
                <a:lnTo>
                  <a:pt x="333" y="2752"/>
                </a:lnTo>
                <a:cubicBezTo>
                  <a:pt x="153" y="2752"/>
                  <a:pt x="0" y="2599"/>
                  <a:pt x="0" y="2410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153"/>
                  <a:pt x="153" y="0"/>
                  <a:pt x="333" y="0"/>
                </a:cubicBezTo>
                <a:cubicBezTo>
                  <a:pt x="5494" y="0"/>
                  <a:pt x="5494" y="0"/>
                  <a:pt x="5494" y="0"/>
                </a:cubicBezTo>
                <a:cubicBezTo>
                  <a:pt x="5674" y="0"/>
                  <a:pt x="5827" y="153"/>
                  <a:pt x="5827" y="332"/>
                </a:cubicBezTo>
                <a:cubicBezTo>
                  <a:pt x="5827" y="2410"/>
                  <a:pt x="5827" y="2410"/>
                  <a:pt x="5827" y="2410"/>
                </a:cubicBezTo>
                <a:cubicBezTo>
                  <a:pt x="5827" y="2599"/>
                  <a:pt x="5674" y="2752"/>
                  <a:pt x="5494" y="2752"/>
                </a:cubicBezTo>
                <a:lnTo>
                  <a:pt x="333" y="2752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8">
            <a:extLst>
              <a:ext uri="{FF2B5EF4-FFF2-40B4-BE49-F238E27FC236}">
                <a16:creationId xmlns:a16="http://schemas.microsoft.com/office/drawing/2014/main" id="{8D39D8F3-D1A7-BE4D-8C13-F967693B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841" y="7805351"/>
            <a:ext cx="6525132" cy="3146565"/>
          </a:xfrm>
          <a:custGeom>
            <a:avLst/>
            <a:gdLst>
              <a:gd name="T0" fmla="*/ 2000226 w 5954"/>
              <a:gd name="T1" fmla="*/ 45372 h 2870"/>
              <a:gd name="T2" fmla="*/ 2000226 w 5954"/>
              <a:gd name="T3" fmla="*/ 45372 h 2870"/>
              <a:gd name="T4" fmla="*/ 2097412 w 5954"/>
              <a:gd name="T5" fmla="*/ 142236 h 2870"/>
              <a:gd name="T6" fmla="*/ 2097412 w 5954"/>
              <a:gd name="T7" fmla="*/ 890507 h 2870"/>
              <a:gd name="T8" fmla="*/ 2000226 w 5954"/>
              <a:gd name="T9" fmla="*/ 990972 h 2870"/>
              <a:gd name="T10" fmla="*/ 142539 w 5954"/>
              <a:gd name="T11" fmla="*/ 990972 h 2870"/>
              <a:gd name="T12" fmla="*/ 45353 w 5954"/>
              <a:gd name="T13" fmla="*/ 890507 h 2870"/>
              <a:gd name="T14" fmla="*/ 45353 w 5954"/>
              <a:gd name="T15" fmla="*/ 142236 h 2870"/>
              <a:gd name="T16" fmla="*/ 142539 w 5954"/>
              <a:gd name="T17" fmla="*/ 45372 h 2870"/>
              <a:gd name="T18" fmla="*/ 2000226 w 5954"/>
              <a:gd name="T19" fmla="*/ 45372 h 2870"/>
              <a:gd name="T20" fmla="*/ 2000226 w 5954"/>
              <a:gd name="T21" fmla="*/ 0 h 2870"/>
              <a:gd name="T22" fmla="*/ 2000226 w 5954"/>
              <a:gd name="T23" fmla="*/ 0 h 2870"/>
              <a:gd name="T24" fmla="*/ 142539 w 5954"/>
              <a:gd name="T25" fmla="*/ 0 h 2870"/>
              <a:gd name="T26" fmla="*/ 0 w 5954"/>
              <a:gd name="T27" fmla="*/ 142236 h 2870"/>
              <a:gd name="T28" fmla="*/ 0 w 5954"/>
              <a:gd name="T29" fmla="*/ 890507 h 2870"/>
              <a:gd name="T30" fmla="*/ 142539 w 5954"/>
              <a:gd name="T31" fmla="*/ 1033103 h 2870"/>
              <a:gd name="T32" fmla="*/ 2000226 w 5954"/>
              <a:gd name="T33" fmla="*/ 1033103 h 2870"/>
              <a:gd name="T34" fmla="*/ 2142765 w 5954"/>
              <a:gd name="T35" fmla="*/ 890507 h 2870"/>
              <a:gd name="T36" fmla="*/ 2142765 w 5954"/>
              <a:gd name="T37" fmla="*/ 142236 h 2870"/>
              <a:gd name="T38" fmla="*/ 2000226 w 5954"/>
              <a:gd name="T39" fmla="*/ 0 h 2870"/>
              <a:gd name="T40" fmla="*/ 2000226 w 5954"/>
              <a:gd name="T41" fmla="*/ 45372 h 287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954" h="2870">
                <a:moveTo>
                  <a:pt x="5557" y="126"/>
                </a:moveTo>
                <a:lnTo>
                  <a:pt x="5557" y="126"/>
                </a:lnTo>
                <a:cubicBezTo>
                  <a:pt x="5710" y="126"/>
                  <a:pt x="5827" y="243"/>
                  <a:pt x="5827" y="395"/>
                </a:cubicBezTo>
                <a:cubicBezTo>
                  <a:pt x="5827" y="2473"/>
                  <a:pt x="5827" y="2473"/>
                  <a:pt x="5827" y="2473"/>
                </a:cubicBezTo>
                <a:cubicBezTo>
                  <a:pt x="5827" y="2626"/>
                  <a:pt x="5710" y="2752"/>
                  <a:pt x="5557" y="2752"/>
                </a:cubicBezTo>
                <a:cubicBezTo>
                  <a:pt x="396" y="2752"/>
                  <a:pt x="396" y="2752"/>
                  <a:pt x="396" y="2752"/>
                </a:cubicBezTo>
                <a:cubicBezTo>
                  <a:pt x="243" y="2752"/>
                  <a:pt x="126" y="2626"/>
                  <a:pt x="126" y="2473"/>
                </a:cubicBezTo>
                <a:cubicBezTo>
                  <a:pt x="126" y="395"/>
                  <a:pt x="126" y="395"/>
                  <a:pt x="126" y="395"/>
                </a:cubicBezTo>
                <a:cubicBezTo>
                  <a:pt x="126" y="243"/>
                  <a:pt x="243" y="126"/>
                  <a:pt x="396" y="126"/>
                </a:cubicBezTo>
                <a:cubicBezTo>
                  <a:pt x="5557" y="126"/>
                  <a:pt x="5557" y="126"/>
                  <a:pt x="5557" y="126"/>
                </a:cubicBezTo>
                <a:lnTo>
                  <a:pt x="5557" y="0"/>
                </a:lnTo>
                <a:cubicBezTo>
                  <a:pt x="396" y="0"/>
                  <a:pt x="396" y="0"/>
                  <a:pt x="396" y="0"/>
                </a:cubicBezTo>
                <a:cubicBezTo>
                  <a:pt x="180" y="0"/>
                  <a:pt x="0" y="180"/>
                  <a:pt x="0" y="395"/>
                </a:cubicBezTo>
                <a:cubicBezTo>
                  <a:pt x="0" y="2473"/>
                  <a:pt x="0" y="2473"/>
                  <a:pt x="0" y="2473"/>
                </a:cubicBezTo>
                <a:cubicBezTo>
                  <a:pt x="0" y="2698"/>
                  <a:pt x="180" y="2869"/>
                  <a:pt x="396" y="2869"/>
                </a:cubicBezTo>
                <a:cubicBezTo>
                  <a:pt x="5557" y="2869"/>
                  <a:pt x="5557" y="2869"/>
                  <a:pt x="5557" y="2869"/>
                </a:cubicBezTo>
                <a:cubicBezTo>
                  <a:pt x="5773" y="2869"/>
                  <a:pt x="5953" y="2698"/>
                  <a:pt x="5953" y="2473"/>
                </a:cubicBezTo>
                <a:cubicBezTo>
                  <a:pt x="5953" y="395"/>
                  <a:pt x="5953" y="395"/>
                  <a:pt x="5953" y="395"/>
                </a:cubicBezTo>
                <a:cubicBezTo>
                  <a:pt x="5953" y="180"/>
                  <a:pt x="5773" y="0"/>
                  <a:pt x="5557" y="0"/>
                </a:cubicBezTo>
                <a:lnTo>
                  <a:pt x="5557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9">
            <a:extLst>
              <a:ext uri="{FF2B5EF4-FFF2-40B4-BE49-F238E27FC236}">
                <a16:creationId xmlns:a16="http://schemas.microsoft.com/office/drawing/2014/main" id="{AFA20E7D-EE60-EF4C-93CA-0B022211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003" y="6770997"/>
            <a:ext cx="6819973" cy="2349048"/>
          </a:xfrm>
          <a:custGeom>
            <a:avLst/>
            <a:gdLst>
              <a:gd name="T0" fmla="*/ 116605 w 6224"/>
              <a:gd name="T1" fmla="*/ 771165 h 2141"/>
              <a:gd name="T2" fmla="*/ 116605 w 6224"/>
              <a:gd name="T3" fmla="*/ 771165 h 2141"/>
              <a:gd name="T4" fmla="*/ 0 w 6224"/>
              <a:gd name="T5" fmla="*/ 654409 h 2141"/>
              <a:gd name="T6" fmla="*/ 0 w 6224"/>
              <a:gd name="T7" fmla="*/ 116395 h 2141"/>
              <a:gd name="T8" fmla="*/ 116605 w 6224"/>
              <a:gd name="T9" fmla="*/ 0 h 2141"/>
              <a:gd name="T10" fmla="*/ 2122998 w 6224"/>
              <a:gd name="T11" fmla="*/ 0 h 2141"/>
              <a:gd name="T12" fmla="*/ 2239603 w 6224"/>
              <a:gd name="T13" fmla="*/ 116395 h 2141"/>
              <a:gd name="T14" fmla="*/ 2239603 w 6224"/>
              <a:gd name="T15" fmla="*/ 654409 h 2141"/>
              <a:gd name="T16" fmla="*/ 2122998 w 6224"/>
              <a:gd name="T17" fmla="*/ 771165 h 2141"/>
              <a:gd name="T18" fmla="*/ 116605 w 6224"/>
              <a:gd name="T19" fmla="*/ 771165 h 21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224" h="2141">
                <a:moveTo>
                  <a:pt x="324" y="2140"/>
                </a:moveTo>
                <a:lnTo>
                  <a:pt x="324" y="2140"/>
                </a:lnTo>
                <a:cubicBezTo>
                  <a:pt x="144" y="2140"/>
                  <a:pt x="0" y="1996"/>
                  <a:pt x="0" y="1816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143"/>
                  <a:pt x="144" y="0"/>
                  <a:pt x="324" y="0"/>
                </a:cubicBezTo>
                <a:cubicBezTo>
                  <a:pt x="5899" y="0"/>
                  <a:pt x="5899" y="0"/>
                  <a:pt x="5899" y="0"/>
                </a:cubicBezTo>
                <a:cubicBezTo>
                  <a:pt x="6079" y="0"/>
                  <a:pt x="6223" y="143"/>
                  <a:pt x="6223" y="323"/>
                </a:cubicBezTo>
                <a:cubicBezTo>
                  <a:pt x="6223" y="1816"/>
                  <a:pt x="6223" y="1816"/>
                  <a:pt x="6223" y="1816"/>
                </a:cubicBezTo>
                <a:cubicBezTo>
                  <a:pt x="6223" y="1996"/>
                  <a:pt x="6079" y="2140"/>
                  <a:pt x="5899" y="2140"/>
                </a:cubicBezTo>
                <a:lnTo>
                  <a:pt x="324" y="2140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0">
            <a:extLst>
              <a:ext uri="{FF2B5EF4-FFF2-40B4-BE49-F238E27FC236}">
                <a16:creationId xmlns:a16="http://schemas.microsoft.com/office/drawing/2014/main" id="{2F935473-D94B-564E-B3E8-8B59B2DCC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002" y="6703329"/>
            <a:ext cx="6940807" cy="2474717"/>
          </a:xfrm>
          <a:custGeom>
            <a:avLst/>
            <a:gdLst>
              <a:gd name="T0" fmla="*/ 2143202 w 6332"/>
              <a:gd name="T1" fmla="*/ 44996 h 2258"/>
              <a:gd name="T2" fmla="*/ 2143202 w 6332"/>
              <a:gd name="T3" fmla="*/ 44996 h 2258"/>
              <a:gd name="T4" fmla="*/ 2237168 w 6332"/>
              <a:gd name="T5" fmla="*/ 138946 h 2258"/>
              <a:gd name="T6" fmla="*/ 2237168 w 6332"/>
              <a:gd name="T7" fmla="*/ 676373 h 2258"/>
              <a:gd name="T8" fmla="*/ 2143202 w 6332"/>
              <a:gd name="T9" fmla="*/ 770324 h 2258"/>
              <a:gd name="T10" fmla="*/ 136088 w 6332"/>
              <a:gd name="T11" fmla="*/ 770324 h 2258"/>
              <a:gd name="T12" fmla="*/ 42122 w 6332"/>
              <a:gd name="T13" fmla="*/ 676373 h 2258"/>
              <a:gd name="T14" fmla="*/ 42122 w 6332"/>
              <a:gd name="T15" fmla="*/ 138946 h 2258"/>
              <a:gd name="T16" fmla="*/ 136088 w 6332"/>
              <a:gd name="T17" fmla="*/ 44996 h 2258"/>
              <a:gd name="T18" fmla="*/ 2143202 w 6332"/>
              <a:gd name="T19" fmla="*/ 44996 h 2258"/>
              <a:gd name="T20" fmla="*/ 2143202 w 6332"/>
              <a:gd name="T21" fmla="*/ 0 h 2258"/>
              <a:gd name="T22" fmla="*/ 2143202 w 6332"/>
              <a:gd name="T23" fmla="*/ 0 h 2258"/>
              <a:gd name="T24" fmla="*/ 136088 w 6332"/>
              <a:gd name="T25" fmla="*/ 0 h 2258"/>
              <a:gd name="T26" fmla="*/ 0 w 6332"/>
              <a:gd name="T27" fmla="*/ 138946 h 2258"/>
              <a:gd name="T28" fmla="*/ 0 w 6332"/>
              <a:gd name="T29" fmla="*/ 676373 h 2258"/>
              <a:gd name="T30" fmla="*/ 136088 w 6332"/>
              <a:gd name="T31" fmla="*/ 812440 h 2258"/>
              <a:gd name="T32" fmla="*/ 2143202 w 6332"/>
              <a:gd name="T33" fmla="*/ 812440 h 2258"/>
              <a:gd name="T34" fmla="*/ 2279290 w 6332"/>
              <a:gd name="T35" fmla="*/ 676373 h 2258"/>
              <a:gd name="T36" fmla="*/ 2279290 w 6332"/>
              <a:gd name="T37" fmla="*/ 138946 h 2258"/>
              <a:gd name="T38" fmla="*/ 2143202 w 6332"/>
              <a:gd name="T39" fmla="*/ 0 h 2258"/>
              <a:gd name="T40" fmla="*/ 2143202 w 6332"/>
              <a:gd name="T41" fmla="*/ 44996 h 22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332" h="2258">
                <a:moveTo>
                  <a:pt x="5953" y="125"/>
                </a:moveTo>
                <a:lnTo>
                  <a:pt x="5953" y="125"/>
                </a:lnTo>
                <a:cubicBezTo>
                  <a:pt x="6097" y="125"/>
                  <a:pt x="6214" y="242"/>
                  <a:pt x="6214" y="386"/>
                </a:cubicBezTo>
                <a:cubicBezTo>
                  <a:pt x="6214" y="1879"/>
                  <a:pt x="6214" y="1879"/>
                  <a:pt x="6214" y="1879"/>
                </a:cubicBezTo>
                <a:cubicBezTo>
                  <a:pt x="6214" y="2023"/>
                  <a:pt x="6097" y="2140"/>
                  <a:pt x="5953" y="2140"/>
                </a:cubicBezTo>
                <a:cubicBezTo>
                  <a:pt x="378" y="2140"/>
                  <a:pt x="378" y="2140"/>
                  <a:pt x="378" y="2140"/>
                </a:cubicBezTo>
                <a:cubicBezTo>
                  <a:pt x="234" y="2140"/>
                  <a:pt x="117" y="2023"/>
                  <a:pt x="117" y="1879"/>
                </a:cubicBezTo>
                <a:cubicBezTo>
                  <a:pt x="117" y="386"/>
                  <a:pt x="117" y="386"/>
                  <a:pt x="117" y="386"/>
                </a:cubicBezTo>
                <a:cubicBezTo>
                  <a:pt x="117" y="242"/>
                  <a:pt x="234" y="125"/>
                  <a:pt x="378" y="125"/>
                </a:cubicBezTo>
                <a:cubicBezTo>
                  <a:pt x="5953" y="125"/>
                  <a:pt x="5953" y="125"/>
                  <a:pt x="5953" y="125"/>
                </a:cubicBezTo>
                <a:lnTo>
                  <a:pt x="5953" y="0"/>
                </a:lnTo>
                <a:cubicBezTo>
                  <a:pt x="378" y="0"/>
                  <a:pt x="378" y="0"/>
                  <a:pt x="378" y="0"/>
                </a:cubicBezTo>
                <a:cubicBezTo>
                  <a:pt x="171" y="0"/>
                  <a:pt x="0" y="170"/>
                  <a:pt x="0" y="386"/>
                </a:cubicBezTo>
                <a:cubicBezTo>
                  <a:pt x="0" y="1879"/>
                  <a:pt x="0" y="1879"/>
                  <a:pt x="0" y="1879"/>
                </a:cubicBezTo>
                <a:cubicBezTo>
                  <a:pt x="0" y="2086"/>
                  <a:pt x="171" y="2257"/>
                  <a:pt x="378" y="2257"/>
                </a:cubicBezTo>
                <a:cubicBezTo>
                  <a:pt x="5953" y="2257"/>
                  <a:pt x="5953" y="2257"/>
                  <a:pt x="5953" y="2257"/>
                </a:cubicBezTo>
                <a:cubicBezTo>
                  <a:pt x="6160" y="2257"/>
                  <a:pt x="6331" y="2086"/>
                  <a:pt x="6331" y="1879"/>
                </a:cubicBezTo>
                <a:cubicBezTo>
                  <a:pt x="6331" y="386"/>
                  <a:pt x="6331" y="386"/>
                  <a:pt x="6331" y="386"/>
                </a:cubicBezTo>
                <a:cubicBezTo>
                  <a:pt x="6331" y="170"/>
                  <a:pt x="6160" y="0"/>
                  <a:pt x="5953" y="0"/>
                </a:cubicBezTo>
                <a:lnTo>
                  <a:pt x="5953" y="1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1">
            <a:extLst>
              <a:ext uri="{FF2B5EF4-FFF2-40B4-BE49-F238E27FC236}">
                <a16:creationId xmlns:a16="http://schemas.microsoft.com/office/drawing/2014/main" id="{48878176-2216-3A4F-9431-7C96EB95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0721" y="8689870"/>
            <a:ext cx="1754537" cy="623511"/>
          </a:xfrm>
          <a:custGeom>
            <a:avLst/>
            <a:gdLst>
              <a:gd name="T0" fmla="*/ 67986 w 1602"/>
              <a:gd name="T1" fmla="*/ 204426 h 568"/>
              <a:gd name="T2" fmla="*/ 67986 w 1602"/>
              <a:gd name="T3" fmla="*/ 204426 h 568"/>
              <a:gd name="T4" fmla="*/ 0 w 1602"/>
              <a:gd name="T5" fmla="*/ 136284 h 568"/>
              <a:gd name="T6" fmla="*/ 0 w 1602"/>
              <a:gd name="T7" fmla="*/ 68142 h 568"/>
              <a:gd name="T8" fmla="*/ 67986 w 1602"/>
              <a:gd name="T9" fmla="*/ 0 h 568"/>
              <a:gd name="T10" fmla="*/ 507557 w 1602"/>
              <a:gd name="T11" fmla="*/ 0 h 568"/>
              <a:gd name="T12" fmla="*/ 575903 w 1602"/>
              <a:gd name="T13" fmla="*/ 68142 h 568"/>
              <a:gd name="T14" fmla="*/ 575903 w 1602"/>
              <a:gd name="T15" fmla="*/ 136284 h 568"/>
              <a:gd name="T16" fmla="*/ 507557 w 1602"/>
              <a:gd name="T17" fmla="*/ 204426 h 568"/>
              <a:gd name="T18" fmla="*/ 67986 w 1602"/>
              <a:gd name="T19" fmla="*/ 204426 h 5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2" h="568">
                <a:moveTo>
                  <a:pt x="189" y="567"/>
                </a:moveTo>
                <a:lnTo>
                  <a:pt x="189" y="567"/>
                </a:lnTo>
                <a:cubicBezTo>
                  <a:pt x="81" y="567"/>
                  <a:pt x="0" y="486"/>
                  <a:pt x="0" y="378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81"/>
                  <a:pt x="81" y="0"/>
                  <a:pt x="189" y="0"/>
                </a:cubicBezTo>
                <a:cubicBezTo>
                  <a:pt x="1411" y="0"/>
                  <a:pt x="1411" y="0"/>
                  <a:pt x="1411" y="0"/>
                </a:cubicBezTo>
                <a:cubicBezTo>
                  <a:pt x="1519" y="0"/>
                  <a:pt x="1601" y="81"/>
                  <a:pt x="1601" y="189"/>
                </a:cubicBezTo>
                <a:cubicBezTo>
                  <a:pt x="1601" y="378"/>
                  <a:pt x="1601" y="378"/>
                  <a:pt x="1601" y="378"/>
                </a:cubicBezTo>
                <a:cubicBezTo>
                  <a:pt x="1601" y="486"/>
                  <a:pt x="1519" y="567"/>
                  <a:pt x="1411" y="567"/>
                </a:cubicBezTo>
                <a:lnTo>
                  <a:pt x="189" y="567"/>
                </a:ln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2">
            <a:extLst>
              <a:ext uri="{FF2B5EF4-FFF2-40B4-BE49-F238E27FC236}">
                <a16:creationId xmlns:a16="http://schemas.microsoft.com/office/drawing/2014/main" id="{AA1E42E9-B6B4-254D-BBBC-400420D4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053" y="8622202"/>
            <a:ext cx="1894705" cy="758847"/>
          </a:xfrm>
          <a:custGeom>
            <a:avLst/>
            <a:gdLst>
              <a:gd name="T0" fmla="*/ 531135 w 1727"/>
              <a:gd name="T1" fmla="*/ 42018 h 694"/>
              <a:gd name="T2" fmla="*/ 531135 w 1727"/>
              <a:gd name="T3" fmla="*/ 42018 h 694"/>
              <a:gd name="T4" fmla="*/ 579780 w 1727"/>
              <a:gd name="T5" fmla="*/ 90501 h 694"/>
              <a:gd name="T6" fmla="*/ 579780 w 1727"/>
              <a:gd name="T7" fmla="*/ 158377 h 694"/>
              <a:gd name="T8" fmla="*/ 531135 w 1727"/>
              <a:gd name="T9" fmla="*/ 203627 h 694"/>
              <a:gd name="T10" fmla="*/ 90805 w 1727"/>
              <a:gd name="T11" fmla="*/ 203627 h 694"/>
              <a:gd name="T12" fmla="*/ 42520 w 1727"/>
              <a:gd name="T13" fmla="*/ 158377 h 694"/>
              <a:gd name="T14" fmla="*/ 42520 w 1727"/>
              <a:gd name="T15" fmla="*/ 90501 h 694"/>
              <a:gd name="T16" fmla="*/ 90805 w 1727"/>
              <a:gd name="T17" fmla="*/ 42018 h 694"/>
              <a:gd name="T18" fmla="*/ 531135 w 1727"/>
              <a:gd name="T19" fmla="*/ 42018 h 694"/>
              <a:gd name="T20" fmla="*/ 531135 w 1727"/>
              <a:gd name="T21" fmla="*/ 0 h 694"/>
              <a:gd name="T22" fmla="*/ 531135 w 1727"/>
              <a:gd name="T23" fmla="*/ 0 h 694"/>
              <a:gd name="T24" fmla="*/ 90805 w 1727"/>
              <a:gd name="T25" fmla="*/ 0 h 694"/>
              <a:gd name="T26" fmla="*/ 0 w 1727"/>
              <a:gd name="T27" fmla="*/ 90501 h 694"/>
              <a:gd name="T28" fmla="*/ 0 w 1727"/>
              <a:gd name="T29" fmla="*/ 158377 h 694"/>
              <a:gd name="T30" fmla="*/ 90805 w 1727"/>
              <a:gd name="T31" fmla="*/ 248878 h 694"/>
              <a:gd name="T32" fmla="*/ 531135 w 1727"/>
              <a:gd name="T33" fmla="*/ 248878 h 694"/>
              <a:gd name="T34" fmla="*/ 621940 w 1727"/>
              <a:gd name="T35" fmla="*/ 158377 h 694"/>
              <a:gd name="T36" fmla="*/ 621940 w 1727"/>
              <a:gd name="T37" fmla="*/ 90501 h 694"/>
              <a:gd name="T38" fmla="*/ 531135 w 1727"/>
              <a:gd name="T39" fmla="*/ 0 h 694"/>
              <a:gd name="T40" fmla="*/ 531135 w 1727"/>
              <a:gd name="T41" fmla="*/ 42018 h 6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27" h="694">
                <a:moveTo>
                  <a:pt x="1474" y="117"/>
                </a:moveTo>
                <a:lnTo>
                  <a:pt x="1474" y="117"/>
                </a:lnTo>
                <a:cubicBezTo>
                  <a:pt x="1546" y="117"/>
                  <a:pt x="1609" y="180"/>
                  <a:pt x="1609" y="252"/>
                </a:cubicBezTo>
                <a:cubicBezTo>
                  <a:pt x="1609" y="441"/>
                  <a:pt x="1609" y="441"/>
                  <a:pt x="1609" y="441"/>
                </a:cubicBezTo>
                <a:cubicBezTo>
                  <a:pt x="1609" y="513"/>
                  <a:pt x="1546" y="567"/>
                  <a:pt x="1474" y="567"/>
                </a:cubicBezTo>
                <a:cubicBezTo>
                  <a:pt x="252" y="567"/>
                  <a:pt x="252" y="567"/>
                  <a:pt x="252" y="567"/>
                </a:cubicBezTo>
                <a:cubicBezTo>
                  <a:pt x="180" y="567"/>
                  <a:pt x="118" y="513"/>
                  <a:pt x="118" y="441"/>
                </a:cubicBezTo>
                <a:cubicBezTo>
                  <a:pt x="118" y="252"/>
                  <a:pt x="118" y="252"/>
                  <a:pt x="118" y="252"/>
                </a:cubicBezTo>
                <a:cubicBezTo>
                  <a:pt x="118" y="180"/>
                  <a:pt x="180" y="117"/>
                  <a:pt x="252" y="117"/>
                </a:cubicBezTo>
                <a:cubicBezTo>
                  <a:pt x="1474" y="117"/>
                  <a:pt x="1474" y="117"/>
                  <a:pt x="1474" y="117"/>
                </a:cubicBezTo>
                <a:lnTo>
                  <a:pt x="1474" y="0"/>
                </a:lnTo>
                <a:cubicBezTo>
                  <a:pt x="252" y="0"/>
                  <a:pt x="252" y="0"/>
                  <a:pt x="252" y="0"/>
                </a:cubicBezTo>
                <a:cubicBezTo>
                  <a:pt x="118" y="0"/>
                  <a:pt x="0" y="108"/>
                  <a:pt x="0" y="252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576"/>
                  <a:pt x="118" y="693"/>
                  <a:pt x="252" y="693"/>
                </a:cubicBezTo>
                <a:cubicBezTo>
                  <a:pt x="1474" y="693"/>
                  <a:pt x="1474" y="693"/>
                  <a:pt x="1474" y="693"/>
                </a:cubicBezTo>
                <a:cubicBezTo>
                  <a:pt x="1609" y="693"/>
                  <a:pt x="1726" y="576"/>
                  <a:pt x="1726" y="441"/>
                </a:cubicBezTo>
                <a:cubicBezTo>
                  <a:pt x="1726" y="252"/>
                  <a:pt x="1726" y="252"/>
                  <a:pt x="1726" y="252"/>
                </a:cubicBezTo>
                <a:cubicBezTo>
                  <a:pt x="1726" y="108"/>
                  <a:pt x="1609" y="0"/>
                  <a:pt x="1474" y="0"/>
                </a:cubicBezTo>
                <a:lnTo>
                  <a:pt x="1474" y="1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3">
            <a:extLst>
              <a:ext uri="{FF2B5EF4-FFF2-40B4-BE49-F238E27FC236}">
                <a16:creationId xmlns:a16="http://schemas.microsoft.com/office/drawing/2014/main" id="{6D70E53B-A2B4-AB4A-9C75-0B7A02CE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637" y="10507240"/>
            <a:ext cx="1430696" cy="908685"/>
          </a:xfrm>
          <a:custGeom>
            <a:avLst/>
            <a:gdLst>
              <a:gd name="T0" fmla="*/ 450096 w 1305"/>
              <a:gd name="T1" fmla="*/ 298090 h 829"/>
              <a:gd name="T2" fmla="*/ 450096 w 1305"/>
              <a:gd name="T3" fmla="*/ 298090 h 829"/>
              <a:gd name="T4" fmla="*/ 19444 w 1305"/>
              <a:gd name="T5" fmla="*/ 298090 h 829"/>
              <a:gd name="T6" fmla="*/ 0 w 1305"/>
              <a:gd name="T7" fmla="*/ 278289 h 829"/>
              <a:gd name="T8" fmla="*/ 0 w 1305"/>
              <a:gd name="T9" fmla="*/ 19441 h 829"/>
              <a:gd name="T10" fmla="*/ 19444 w 1305"/>
              <a:gd name="T11" fmla="*/ 0 h 829"/>
              <a:gd name="T12" fmla="*/ 232970 w 1305"/>
              <a:gd name="T13" fmla="*/ 0 h 829"/>
              <a:gd name="T14" fmla="*/ 450096 w 1305"/>
              <a:gd name="T15" fmla="*/ 0 h 829"/>
              <a:gd name="T16" fmla="*/ 469540 w 1305"/>
              <a:gd name="T17" fmla="*/ 16201 h 829"/>
              <a:gd name="T18" fmla="*/ 469540 w 1305"/>
              <a:gd name="T19" fmla="*/ 278289 h 829"/>
              <a:gd name="T20" fmla="*/ 450096 w 1305"/>
              <a:gd name="T21" fmla="*/ 298090 h 829"/>
              <a:gd name="T22" fmla="*/ 22685 w 1305"/>
              <a:gd name="T23" fmla="*/ 275409 h 829"/>
              <a:gd name="T24" fmla="*/ 22685 w 1305"/>
              <a:gd name="T25" fmla="*/ 275409 h 829"/>
              <a:gd name="T26" fmla="*/ 446855 w 1305"/>
              <a:gd name="T27" fmla="*/ 275409 h 829"/>
              <a:gd name="T28" fmla="*/ 446855 w 1305"/>
              <a:gd name="T29" fmla="*/ 19441 h 829"/>
              <a:gd name="T30" fmla="*/ 232970 w 1305"/>
              <a:gd name="T31" fmla="*/ 19441 h 829"/>
              <a:gd name="T32" fmla="*/ 22685 w 1305"/>
              <a:gd name="T33" fmla="*/ 19441 h 829"/>
              <a:gd name="T34" fmla="*/ 22685 w 1305"/>
              <a:gd name="T35" fmla="*/ 275409 h 82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05" h="829">
                <a:moveTo>
                  <a:pt x="1250" y="828"/>
                </a:moveTo>
                <a:lnTo>
                  <a:pt x="1250" y="828"/>
                </a:lnTo>
                <a:cubicBezTo>
                  <a:pt x="54" y="828"/>
                  <a:pt x="54" y="828"/>
                  <a:pt x="54" y="828"/>
                </a:cubicBezTo>
                <a:cubicBezTo>
                  <a:pt x="27" y="828"/>
                  <a:pt x="0" y="809"/>
                  <a:pt x="0" y="77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277" y="0"/>
                  <a:pt x="1304" y="18"/>
                  <a:pt x="1304" y="45"/>
                </a:cubicBezTo>
                <a:cubicBezTo>
                  <a:pt x="1304" y="773"/>
                  <a:pt x="1304" y="773"/>
                  <a:pt x="1304" y="773"/>
                </a:cubicBezTo>
                <a:cubicBezTo>
                  <a:pt x="1304" y="809"/>
                  <a:pt x="1277" y="828"/>
                  <a:pt x="1250" y="828"/>
                </a:cubicBezTo>
                <a:close/>
                <a:moveTo>
                  <a:pt x="63" y="765"/>
                </a:moveTo>
                <a:lnTo>
                  <a:pt x="63" y="765"/>
                </a:lnTo>
                <a:cubicBezTo>
                  <a:pt x="1241" y="765"/>
                  <a:pt x="1241" y="765"/>
                  <a:pt x="1241" y="765"/>
                </a:cubicBezTo>
                <a:cubicBezTo>
                  <a:pt x="1241" y="54"/>
                  <a:pt x="1241" y="54"/>
                  <a:pt x="1241" y="54"/>
                </a:cubicBezTo>
                <a:cubicBezTo>
                  <a:pt x="647" y="54"/>
                  <a:pt x="647" y="54"/>
                  <a:pt x="647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7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4">
            <a:extLst>
              <a:ext uri="{FF2B5EF4-FFF2-40B4-BE49-F238E27FC236}">
                <a16:creationId xmlns:a16="http://schemas.microsoft.com/office/drawing/2014/main" id="{FB641B11-CCDC-6941-A72C-019554AB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146" y="10289735"/>
            <a:ext cx="700846" cy="275507"/>
          </a:xfrm>
          <a:custGeom>
            <a:avLst/>
            <a:gdLst>
              <a:gd name="T0" fmla="*/ 9726 w 639"/>
              <a:gd name="T1" fmla="*/ 90130 h 253"/>
              <a:gd name="T2" fmla="*/ 9726 w 639"/>
              <a:gd name="T3" fmla="*/ 90130 h 253"/>
              <a:gd name="T4" fmla="*/ 2882 w 639"/>
              <a:gd name="T5" fmla="*/ 86911 h 253"/>
              <a:gd name="T6" fmla="*/ 0 w 639"/>
              <a:gd name="T7" fmla="*/ 77255 h 253"/>
              <a:gd name="T8" fmla="*/ 45389 w 639"/>
              <a:gd name="T9" fmla="*/ 22533 h 253"/>
              <a:gd name="T10" fmla="*/ 113112 w 639"/>
              <a:gd name="T11" fmla="*/ 0 h 253"/>
              <a:gd name="T12" fmla="*/ 184438 w 639"/>
              <a:gd name="T13" fmla="*/ 22533 h 253"/>
              <a:gd name="T14" fmla="*/ 229827 w 639"/>
              <a:gd name="T15" fmla="*/ 77255 h 253"/>
              <a:gd name="T16" fmla="*/ 226585 w 639"/>
              <a:gd name="T17" fmla="*/ 86911 h 253"/>
              <a:gd name="T18" fmla="*/ 216858 w 639"/>
              <a:gd name="T19" fmla="*/ 90130 h 253"/>
              <a:gd name="T20" fmla="*/ 9726 w 639"/>
              <a:gd name="T21" fmla="*/ 90130 h 253"/>
              <a:gd name="T22" fmla="*/ 113112 w 639"/>
              <a:gd name="T23" fmla="*/ 22533 h 253"/>
              <a:gd name="T24" fmla="*/ 113112 w 639"/>
              <a:gd name="T25" fmla="*/ 22533 h 253"/>
              <a:gd name="T26" fmla="*/ 58357 w 639"/>
              <a:gd name="T27" fmla="*/ 41846 h 253"/>
              <a:gd name="T28" fmla="*/ 28818 w 639"/>
              <a:gd name="T29" fmla="*/ 70817 h 253"/>
              <a:gd name="T30" fmla="*/ 200648 w 639"/>
              <a:gd name="T31" fmla="*/ 70817 h 253"/>
              <a:gd name="T32" fmla="*/ 171470 w 639"/>
              <a:gd name="T33" fmla="*/ 41846 h 253"/>
              <a:gd name="T34" fmla="*/ 113112 w 639"/>
              <a:gd name="T35" fmla="*/ 22533 h 2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39" h="253">
                <a:moveTo>
                  <a:pt x="27" y="252"/>
                </a:moveTo>
                <a:lnTo>
                  <a:pt x="27" y="252"/>
                </a:lnTo>
                <a:cubicBezTo>
                  <a:pt x="18" y="252"/>
                  <a:pt x="8" y="252"/>
                  <a:pt x="8" y="243"/>
                </a:cubicBezTo>
                <a:cubicBezTo>
                  <a:pt x="0" y="234"/>
                  <a:pt x="0" y="225"/>
                  <a:pt x="0" y="216"/>
                </a:cubicBezTo>
                <a:cubicBezTo>
                  <a:pt x="27" y="153"/>
                  <a:pt x="72" y="99"/>
                  <a:pt x="126" y="63"/>
                </a:cubicBezTo>
                <a:cubicBezTo>
                  <a:pt x="179" y="27"/>
                  <a:pt x="251" y="0"/>
                  <a:pt x="314" y="0"/>
                </a:cubicBezTo>
                <a:cubicBezTo>
                  <a:pt x="386" y="0"/>
                  <a:pt x="458" y="27"/>
                  <a:pt x="512" y="63"/>
                </a:cubicBezTo>
                <a:cubicBezTo>
                  <a:pt x="566" y="99"/>
                  <a:pt x="611" y="153"/>
                  <a:pt x="638" y="216"/>
                </a:cubicBezTo>
                <a:cubicBezTo>
                  <a:pt x="638" y="225"/>
                  <a:pt x="638" y="234"/>
                  <a:pt x="629" y="243"/>
                </a:cubicBezTo>
                <a:cubicBezTo>
                  <a:pt x="629" y="252"/>
                  <a:pt x="620" y="252"/>
                  <a:pt x="602" y="252"/>
                </a:cubicBezTo>
                <a:lnTo>
                  <a:pt x="27" y="252"/>
                </a:lnTo>
                <a:close/>
                <a:moveTo>
                  <a:pt x="314" y="63"/>
                </a:moveTo>
                <a:lnTo>
                  <a:pt x="314" y="63"/>
                </a:lnTo>
                <a:cubicBezTo>
                  <a:pt x="260" y="63"/>
                  <a:pt x="207" y="81"/>
                  <a:pt x="162" y="117"/>
                </a:cubicBezTo>
                <a:cubicBezTo>
                  <a:pt x="126" y="135"/>
                  <a:pt x="99" y="162"/>
                  <a:pt x="80" y="198"/>
                </a:cubicBezTo>
                <a:cubicBezTo>
                  <a:pt x="557" y="198"/>
                  <a:pt x="557" y="198"/>
                  <a:pt x="557" y="198"/>
                </a:cubicBezTo>
                <a:cubicBezTo>
                  <a:pt x="539" y="162"/>
                  <a:pt x="512" y="135"/>
                  <a:pt x="476" y="117"/>
                </a:cubicBezTo>
                <a:cubicBezTo>
                  <a:pt x="431" y="81"/>
                  <a:pt x="377" y="63"/>
                  <a:pt x="314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5">
            <a:extLst>
              <a:ext uri="{FF2B5EF4-FFF2-40B4-BE49-F238E27FC236}">
                <a16:creationId xmlns:a16="http://schemas.microsoft.com/office/drawing/2014/main" id="{BFC4AD02-8C44-964A-A3E3-A02442A2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812" y="10613576"/>
            <a:ext cx="681512" cy="681512"/>
          </a:xfrm>
          <a:custGeom>
            <a:avLst/>
            <a:gdLst>
              <a:gd name="T0" fmla="*/ 113358 w 622"/>
              <a:gd name="T1" fmla="*/ 223477 h 622"/>
              <a:gd name="T2" fmla="*/ 113358 w 622"/>
              <a:gd name="T3" fmla="*/ 223477 h 622"/>
              <a:gd name="T4" fmla="*/ 32748 w 622"/>
              <a:gd name="T5" fmla="*/ 191089 h 622"/>
              <a:gd name="T6" fmla="*/ 0 w 622"/>
              <a:gd name="T7" fmla="*/ 113358 h 622"/>
              <a:gd name="T8" fmla="*/ 32748 w 622"/>
              <a:gd name="T9" fmla="*/ 32388 h 622"/>
              <a:gd name="T10" fmla="*/ 113358 w 622"/>
              <a:gd name="T11" fmla="*/ 0 h 622"/>
              <a:gd name="T12" fmla="*/ 191089 w 622"/>
              <a:gd name="T13" fmla="*/ 32388 h 622"/>
              <a:gd name="T14" fmla="*/ 223477 w 622"/>
              <a:gd name="T15" fmla="*/ 113358 h 622"/>
              <a:gd name="T16" fmla="*/ 191089 w 622"/>
              <a:gd name="T17" fmla="*/ 191089 h 622"/>
              <a:gd name="T18" fmla="*/ 113358 w 622"/>
              <a:gd name="T19" fmla="*/ 223477 h 622"/>
              <a:gd name="T20" fmla="*/ 113358 w 622"/>
              <a:gd name="T21" fmla="*/ 12955 h 622"/>
              <a:gd name="T22" fmla="*/ 113358 w 622"/>
              <a:gd name="T23" fmla="*/ 12955 h 622"/>
              <a:gd name="T24" fmla="*/ 12955 w 622"/>
              <a:gd name="T25" fmla="*/ 113358 h 622"/>
              <a:gd name="T26" fmla="*/ 113358 w 622"/>
              <a:gd name="T27" fmla="*/ 210522 h 622"/>
              <a:gd name="T28" fmla="*/ 210522 w 622"/>
              <a:gd name="T29" fmla="*/ 113358 h 622"/>
              <a:gd name="T30" fmla="*/ 113358 w 622"/>
              <a:gd name="T31" fmla="*/ 12955 h 6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22" h="622">
                <a:moveTo>
                  <a:pt x="315" y="621"/>
                </a:moveTo>
                <a:lnTo>
                  <a:pt x="315" y="621"/>
                </a:lnTo>
                <a:cubicBezTo>
                  <a:pt x="226" y="621"/>
                  <a:pt x="154" y="585"/>
                  <a:pt x="91" y="531"/>
                </a:cubicBezTo>
                <a:cubicBezTo>
                  <a:pt x="36" y="468"/>
                  <a:pt x="0" y="396"/>
                  <a:pt x="0" y="315"/>
                </a:cubicBezTo>
                <a:cubicBezTo>
                  <a:pt x="0" y="225"/>
                  <a:pt x="36" y="153"/>
                  <a:pt x="91" y="90"/>
                </a:cubicBezTo>
                <a:cubicBezTo>
                  <a:pt x="154" y="36"/>
                  <a:pt x="226" y="0"/>
                  <a:pt x="315" y="0"/>
                </a:cubicBezTo>
                <a:cubicBezTo>
                  <a:pt x="396" y="0"/>
                  <a:pt x="468" y="36"/>
                  <a:pt x="531" y="90"/>
                </a:cubicBezTo>
                <a:cubicBezTo>
                  <a:pt x="585" y="153"/>
                  <a:pt x="621" y="225"/>
                  <a:pt x="621" y="315"/>
                </a:cubicBezTo>
                <a:cubicBezTo>
                  <a:pt x="621" y="396"/>
                  <a:pt x="585" y="468"/>
                  <a:pt x="531" y="531"/>
                </a:cubicBezTo>
                <a:cubicBezTo>
                  <a:pt x="468" y="585"/>
                  <a:pt x="396" y="621"/>
                  <a:pt x="315" y="621"/>
                </a:cubicBezTo>
                <a:close/>
                <a:moveTo>
                  <a:pt x="315" y="36"/>
                </a:moveTo>
                <a:lnTo>
                  <a:pt x="315" y="36"/>
                </a:lnTo>
                <a:cubicBezTo>
                  <a:pt x="163" y="36"/>
                  <a:pt x="36" y="162"/>
                  <a:pt x="36" y="315"/>
                </a:cubicBezTo>
                <a:cubicBezTo>
                  <a:pt x="36" y="459"/>
                  <a:pt x="163" y="585"/>
                  <a:pt x="315" y="585"/>
                </a:cubicBezTo>
                <a:cubicBezTo>
                  <a:pt x="459" y="585"/>
                  <a:pt x="585" y="459"/>
                  <a:pt x="585" y="315"/>
                </a:cubicBezTo>
                <a:cubicBezTo>
                  <a:pt x="585" y="162"/>
                  <a:pt x="459" y="36"/>
                  <a:pt x="31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6">
            <a:extLst>
              <a:ext uri="{FF2B5EF4-FFF2-40B4-BE49-F238E27FC236}">
                <a16:creationId xmlns:a16="http://schemas.microsoft.com/office/drawing/2014/main" id="{E1E44DE9-22F9-C84E-9350-5A0DD41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979" y="10690911"/>
            <a:ext cx="522011" cy="522011"/>
          </a:xfrm>
          <a:custGeom>
            <a:avLst/>
            <a:gdLst>
              <a:gd name="T0" fmla="*/ 87160 w 478"/>
              <a:gd name="T1" fmla="*/ 171091 h 478"/>
              <a:gd name="T2" fmla="*/ 87160 w 478"/>
              <a:gd name="T3" fmla="*/ 171091 h 478"/>
              <a:gd name="T4" fmla="*/ 0 w 478"/>
              <a:gd name="T5" fmla="*/ 87160 h 478"/>
              <a:gd name="T6" fmla="*/ 87160 w 478"/>
              <a:gd name="T7" fmla="*/ 0 h 478"/>
              <a:gd name="T8" fmla="*/ 171091 w 478"/>
              <a:gd name="T9" fmla="*/ 87160 h 478"/>
              <a:gd name="T10" fmla="*/ 87160 w 478"/>
              <a:gd name="T11" fmla="*/ 171091 h 478"/>
              <a:gd name="T12" fmla="*/ 87160 w 478"/>
              <a:gd name="T13" fmla="*/ 12913 h 478"/>
              <a:gd name="T14" fmla="*/ 87160 w 478"/>
              <a:gd name="T15" fmla="*/ 12913 h 478"/>
              <a:gd name="T16" fmla="*/ 16499 w 478"/>
              <a:gd name="T17" fmla="*/ 87160 h 478"/>
              <a:gd name="T18" fmla="*/ 87160 w 478"/>
              <a:gd name="T19" fmla="*/ 158179 h 478"/>
              <a:gd name="T20" fmla="*/ 158179 w 478"/>
              <a:gd name="T21" fmla="*/ 87160 h 478"/>
              <a:gd name="T22" fmla="*/ 87160 w 478"/>
              <a:gd name="T23" fmla="*/ 12913 h 47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8" h="478">
                <a:moveTo>
                  <a:pt x="243" y="477"/>
                </a:moveTo>
                <a:lnTo>
                  <a:pt x="243" y="477"/>
                </a:lnTo>
                <a:cubicBezTo>
                  <a:pt x="108" y="477"/>
                  <a:pt x="0" y="369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369" y="0"/>
                  <a:pt x="477" y="108"/>
                  <a:pt x="477" y="243"/>
                </a:cubicBezTo>
                <a:cubicBezTo>
                  <a:pt x="477" y="369"/>
                  <a:pt x="369" y="477"/>
                  <a:pt x="243" y="477"/>
                </a:cubicBezTo>
                <a:close/>
                <a:moveTo>
                  <a:pt x="243" y="36"/>
                </a:moveTo>
                <a:lnTo>
                  <a:pt x="243" y="36"/>
                </a:lnTo>
                <a:cubicBezTo>
                  <a:pt x="127" y="36"/>
                  <a:pt x="46" y="126"/>
                  <a:pt x="46" y="243"/>
                </a:cubicBezTo>
                <a:cubicBezTo>
                  <a:pt x="46" y="351"/>
                  <a:pt x="127" y="441"/>
                  <a:pt x="243" y="441"/>
                </a:cubicBezTo>
                <a:cubicBezTo>
                  <a:pt x="351" y="441"/>
                  <a:pt x="441" y="351"/>
                  <a:pt x="441" y="243"/>
                </a:cubicBezTo>
                <a:cubicBezTo>
                  <a:pt x="441" y="126"/>
                  <a:pt x="351" y="36"/>
                  <a:pt x="24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7">
            <a:extLst>
              <a:ext uri="{FF2B5EF4-FFF2-40B4-BE49-F238E27FC236}">
                <a16:creationId xmlns:a16="http://schemas.microsoft.com/office/drawing/2014/main" id="{1E8FA78C-0D37-2C41-83FB-671642D6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650" y="10821412"/>
            <a:ext cx="159505" cy="256173"/>
          </a:xfrm>
          <a:custGeom>
            <a:avLst/>
            <a:gdLst>
              <a:gd name="T0" fmla="*/ 22762 w 145"/>
              <a:gd name="T1" fmla="*/ 83780 h 235"/>
              <a:gd name="T2" fmla="*/ 22762 w 145"/>
              <a:gd name="T3" fmla="*/ 83780 h 235"/>
              <a:gd name="T4" fmla="*/ 3252 w 145"/>
              <a:gd name="T5" fmla="*/ 80558 h 235"/>
              <a:gd name="T6" fmla="*/ 0 w 145"/>
              <a:gd name="T7" fmla="*/ 74113 h 235"/>
              <a:gd name="T8" fmla="*/ 6865 w 145"/>
              <a:gd name="T9" fmla="*/ 70891 h 235"/>
              <a:gd name="T10" fmla="*/ 35768 w 145"/>
              <a:gd name="T11" fmla="*/ 70891 h 235"/>
              <a:gd name="T12" fmla="*/ 39020 w 145"/>
              <a:gd name="T13" fmla="*/ 61224 h 235"/>
              <a:gd name="T14" fmla="*/ 22762 w 145"/>
              <a:gd name="T15" fmla="*/ 48335 h 235"/>
              <a:gd name="T16" fmla="*/ 6865 w 145"/>
              <a:gd name="T17" fmla="*/ 38668 h 235"/>
              <a:gd name="T18" fmla="*/ 0 w 145"/>
              <a:gd name="T19" fmla="*/ 25778 h 235"/>
              <a:gd name="T20" fmla="*/ 9755 w 145"/>
              <a:gd name="T21" fmla="*/ 6445 h 235"/>
              <a:gd name="T22" fmla="*/ 45523 w 145"/>
              <a:gd name="T23" fmla="*/ 6445 h 235"/>
              <a:gd name="T24" fmla="*/ 48775 w 145"/>
              <a:gd name="T25" fmla="*/ 12889 h 235"/>
              <a:gd name="T26" fmla="*/ 42272 w 145"/>
              <a:gd name="T27" fmla="*/ 16112 h 235"/>
              <a:gd name="T28" fmla="*/ 16258 w 145"/>
              <a:gd name="T29" fmla="*/ 16112 h 235"/>
              <a:gd name="T30" fmla="*/ 9755 w 145"/>
              <a:gd name="T31" fmla="*/ 25778 h 235"/>
              <a:gd name="T32" fmla="*/ 26013 w 145"/>
              <a:gd name="T33" fmla="*/ 38668 h 235"/>
              <a:gd name="T34" fmla="*/ 42272 w 145"/>
              <a:gd name="T35" fmla="*/ 48335 h 235"/>
              <a:gd name="T36" fmla="*/ 48775 w 145"/>
              <a:gd name="T37" fmla="*/ 61224 h 235"/>
              <a:gd name="T38" fmla="*/ 39020 w 145"/>
              <a:gd name="T39" fmla="*/ 80558 h 235"/>
              <a:gd name="T40" fmla="*/ 22762 w 145"/>
              <a:gd name="T41" fmla="*/ 83780 h 2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" h="235">
                <a:moveTo>
                  <a:pt x="63" y="234"/>
                </a:moveTo>
                <a:lnTo>
                  <a:pt x="63" y="234"/>
                </a:lnTo>
                <a:cubicBezTo>
                  <a:pt x="45" y="234"/>
                  <a:pt x="27" y="234"/>
                  <a:pt x="9" y="225"/>
                </a:cubicBezTo>
                <a:cubicBezTo>
                  <a:pt x="0" y="216"/>
                  <a:pt x="0" y="207"/>
                  <a:pt x="0" y="207"/>
                </a:cubicBezTo>
                <a:cubicBezTo>
                  <a:pt x="0" y="198"/>
                  <a:pt x="9" y="189"/>
                  <a:pt x="19" y="198"/>
                </a:cubicBezTo>
                <a:cubicBezTo>
                  <a:pt x="45" y="207"/>
                  <a:pt x="81" y="207"/>
                  <a:pt x="99" y="198"/>
                </a:cubicBezTo>
                <a:cubicBezTo>
                  <a:pt x="108" y="189"/>
                  <a:pt x="108" y="180"/>
                  <a:pt x="108" y="171"/>
                </a:cubicBezTo>
                <a:cubicBezTo>
                  <a:pt x="108" y="153"/>
                  <a:pt x="81" y="144"/>
                  <a:pt x="63" y="135"/>
                </a:cubicBezTo>
                <a:cubicBezTo>
                  <a:pt x="45" y="126"/>
                  <a:pt x="36" y="117"/>
                  <a:pt x="19" y="108"/>
                </a:cubicBezTo>
                <a:cubicBezTo>
                  <a:pt x="9" y="99"/>
                  <a:pt x="0" y="90"/>
                  <a:pt x="0" y="72"/>
                </a:cubicBezTo>
                <a:cubicBezTo>
                  <a:pt x="0" y="54"/>
                  <a:pt x="9" y="36"/>
                  <a:pt x="27" y="18"/>
                </a:cubicBezTo>
                <a:cubicBezTo>
                  <a:pt x="55" y="0"/>
                  <a:pt x="91" y="0"/>
                  <a:pt x="126" y="18"/>
                </a:cubicBezTo>
                <a:cubicBezTo>
                  <a:pt x="135" y="18"/>
                  <a:pt x="144" y="27"/>
                  <a:pt x="135" y="36"/>
                </a:cubicBezTo>
                <a:cubicBezTo>
                  <a:pt x="135" y="45"/>
                  <a:pt x="126" y="45"/>
                  <a:pt x="117" y="45"/>
                </a:cubicBezTo>
                <a:cubicBezTo>
                  <a:pt x="91" y="36"/>
                  <a:pt x="63" y="36"/>
                  <a:pt x="45" y="45"/>
                </a:cubicBezTo>
                <a:cubicBezTo>
                  <a:pt x="36" y="54"/>
                  <a:pt x="27" y="63"/>
                  <a:pt x="27" y="72"/>
                </a:cubicBezTo>
                <a:cubicBezTo>
                  <a:pt x="27" y="81"/>
                  <a:pt x="55" y="99"/>
                  <a:pt x="72" y="108"/>
                </a:cubicBezTo>
                <a:cubicBezTo>
                  <a:pt x="91" y="117"/>
                  <a:pt x="108" y="126"/>
                  <a:pt x="117" y="135"/>
                </a:cubicBezTo>
                <a:cubicBezTo>
                  <a:pt x="135" y="144"/>
                  <a:pt x="135" y="153"/>
                  <a:pt x="135" y="171"/>
                </a:cubicBezTo>
                <a:cubicBezTo>
                  <a:pt x="135" y="189"/>
                  <a:pt x="126" y="207"/>
                  <a:pt x="108" y="225"/>
                </a:cubicBezTo>
                <a:cubicBezTo>
                  <a:pt x="99" y="234"/>
                  <a:pt x="81" y="234"/>
                  <a:pt x="63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8">
            <a:extLst>
              <a:ext uri="{FF2B5EF4-FFF2-40B4-BE49-F238E27FC236}">
                <a16:creationId xmlns:a16="http://schemas.microsoft.com/office/drawing/2014/main" id="{6781AD02-77E0-DA46-B324-B4247C9A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486" y="10763411"/>
            <a:ext cx="29001" cy="58001"/>
          </a:xfrm>
          <a:custGeom>
            <a:avLst/>
            <a:gdLst>
              <a:gd name="T0" fmla="*/ 5997 w 27"/>
              <a:gd name="T1" fmla="*/ 18704 h 55"/>
              <a:gd name="T2" fmla="*/ 5997 w 27"/>
              <a:gd name="T3" fmla="*/ 18704 h 55"/>
              <a:gd name="T4" fmla="*/ 0 w 27"/>
              <a:gd name="T5" fmla="*/ 15586 h 55"/>
              <a:gd name="T6" fmla="*/ 0 w 27"/>
              <a:gd name="T7" fmla="*/ 6235 h 55"/>
              <a:gd name="T8" fmla="*/ 5997 w 27"/>
              <a:gd name="T9" fmla="*/ 0 h 55"/>
              <a:gd name="T10" fmla="*/ 9172 w 27"/>
              <a:gd name="T11" fmla="*/ 6235 h 55"/>
              <a:gd name="T12" fmla="*/ 9172 w 27"/>
              <a:gd name="T13" fmla="*/ 15586 h 55"/>
              <a:gd name="T14" fmla="*/ 5997 w 27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55">
                <a:moveTo>
                  <a:pt x="17" y="54"/>
                </a:moveTo>
                <a:lnTo>
                  <a:pt x="17" y="54"/>
                </a:lnTo>
                <a:cubicBezTo>
                  <a:pt x="8" y="54"/>
                  <a:pt x="0" y="4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6" y="9"/>
                  <a:pt x="26" y="18"/>
                </a:cubicBezTo>
                <a:cubicBezTo>
                  <a:pt x="26" y="45"/>
                  <a:pt x="26" y="45"/>
                  <a:pt x="26" y="45"/>
                </a:cubicBezTo>
                <a:lnTo>
                  <a:pt x="1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9">
            <a:extLst>
              <a:ext uri="{FF2B5EF4-FFF2-40B4-BE49-F238E27FC236}">
                <a16:creationId xmlns:a16="http://schemas.microsoft.com/office/drawing/2014/main" id="{FDB68052-B5C2-9A41-9C2C-5C47C1E98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486" y="11087252"/>
            <a:ext cx="29001" cy="48334"/>
          </a:xfrm>
          <a:custGeom>
            <a:avLst/>
            <a:gdLst>
              <a:gd name="T0" fmla="*/ 5997 w 27"/>
              <a:gd name="T1" fmla="*/ 15530 h 46"/>
              <a:gd name="T2" fmla="*/ 5997 w 27"/>
              <a:gd name="T3" fmla="*/ 15530 h 46"/>
              <a:gd name="T4" fmla="*/ 0 w 27"/>
              <a:gd name="T5" fmla="*/ 12424 h 46"/>
              <a:gd name="T6" fmla="*/ 0 w 27"/>
              <a:gd name="T7" fmla="*/ 3106 h 46"/>
              <a:gd name="T8" fmla="*/ 5997 w 27"/>
              <a:gd name="T9" fmla="*/ 0 h 46"/>
              <a:gd name="T10" fmla="*/ 9172 w 27"/>
              <a:gd name="T11" fmla="*/ 3106 h 46"/>
              <a:gd name="T12" fmla="*/ 9172 w 27"/>
              <a:gd name="T13" fmla="*/ 12424 h 46"/>
              <a:gd name="T14" fmla="*/ 5997 w 27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6">
                <a:moveTo>
                  <a:pt x="17" y="45"/>
                </a:moveTo>
                <a:lnTo>
                  <a:pt x="17" y="45"/>
                </a:lnTo>
                <a:cubicBezTo>
                  <a:pt x="8" y="45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26" y="0"/>
                  <a:pt x="26" y="0"/>
                  <a:pt x="26" y="9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5"/>
                  <a:pt x="26" y="45"/>
                  <a:pt x="1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0">
            <a:extLst>
              <a:ext uri="{FF2B5EF4-FFF2-40B4-BE49-F238E27FC236}">
                <a16:creationId xmlns:a16="http://schemas.microsoft.com/office/drawing/2014/main" id="{9B11B5F1-3E0C-F447-8BCF-1853FC83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48" y="6669496"/>
            <a:ext cx="1430696" cy="908685"/>
          </a:xfrm>
          <a:custGeom>
            <a:avLst/>
            <a:gdLst>
              <a:gd name="T0" fmla="*/ 450096 w 1305"/>
              <a:gd name="T1" fmla="*/ 298090 h 828"/>
              <a:gd name="T2" fmla="*/ 450096 w 1305"/>
              <a:gd name="T3" fmla="*/ 298090 h 828"/>
              <a:gd name="T4" fmla="*/ 19444 w 1305"/>
              <a:gd name="T5" fmla="*/ 298090 h 828"/>
              <a:gd name="T6" fmla="*/ 0 w 1305"/>
              <a:gd name="T7" fmla="*/ 278625 h 828"/>
              <a:gd name="T8" fmla="*/ 0 w 1305"/>
              <a:gd name="T9" fmla="*/ 19464 h 828"/>
              <a:gd name="T10" fmla="*/ 19444 w 1305"/>
              <a:gd name="T11" fmla="*/ 0 h 828"/>
              <a:gd name="T12" fmla="*/ 84258 w 1305"/>
              <a:gd name="T13" fmla="*/ 0 h 828"/>
              <a:gd name="T14" fmla="*/ 93980 w 1305"/>
              <a:gd name="T15" fmla="*/ 9732 h 828"/>
              <a:gd name="T16" fmla="*/ 84258 w 1305"/>
              <a:gd name="T17" fmla="*/ 22708 h 828"/>
              <a:gd name="T18" fmla="*/ 22685 w 1305"/>
              <a:gd name="T19" fmla="*/ 22708 h 828"/>
              <a:gd name="T20" fmla="*/ 22685 w 1305"/>
              <a:gd name="T21" fmla="*/ 275381 h 828"/>
              <a:gd name="T22" fmla="*/ 446855 w 1305"/>
              <a:gd name="T23" fmla="*/ 275381 h 828"/>
              <a:gd name="T24" fmla="*/ 446855 w 1305"/>
              <a:gd name="T25" fmla="*/ 22708 h 828"/>
              <a:gd name="T26" fmla="*/ 382041 w 1305"/>
              <a:gd name="T27" fmla="*/ 22708 h 828"/>
              <a:gd name="T28" fmla="*/ 372319 w 1305"/>
              <a:gd name="T29" fmla="*/ 9732 h 828"/>
              <a:gd name="T30" fmla="*/ 382041 w 1305"/>
              <a:gd name="T31" fmla="*/ 0 h 828"/>
              <a:gd name="T32" fmla="*/ 450096 w 1305"/>
              <a:gd name="T33" fmla="*/ 0 h 828"/>
              <a:gd name="T34" fmla="*/ 469540 w 1305"/>
              <a:gd name="T35" fmla="*/ 19464 h 828"/>
              <a:gd name="T36" fmla="*/ 469540 w 1305"/>
              <a:gd name="T37" fmla="*/ 278625 h 828"/>
              <a:gd name="T38" fmla="*/ 450096 w 1305"/>
              <a:gd name="T39" fmla="*/ 298090 h 828"/>
              <a:gd name="T40" fmla="*/ 450096 w 1305"/>
              <a:gd name="T41" fmla="*/ 22708 h 828"/>
              <a:gd name="T42" fmla="*/ 450096 w 1305"/>
              <a:gd name="T43" fmla="*/ 22708 h 8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305" h="828">
                <a:moveTo>
                  <a:pt x="1250" y="827"/>
                </a:moveTo>
                <a:lnTo>
                  <a:pt x="1250" y="827"/>
                </a:lnTo>
                <a:cubicBezTo>
                  <a:pt x="54" y="827"/>
                  <a:pt x="54" y="827"/>
                  <a:pt x="54" y="827"/>
                </a:cubicBezTo>
                <a:cubicBezTo>
                  <a:pt x="27" y="827"/>
                  <a:pt x="0" y="800"/>
                  <a:pt x="0" y="77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1" y="10"/>
                  <a:pt x="261" y="27"/>
                </a:cubicBezTo>
                <a:cubicBezTo>
                  <a:pt x="261" y="45"/>
                  <a:pt x="252" y="63"/>
                  <a:pt x="234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764"/>
                  <a:pt x="63" y="764"/>
                  <a:pt x="63" y="764"/>
                </a:cubicBezTo>
                <a:cubicBezTo>
                  <a:pt x="1241" y="764"/>
                  <a:pt x="1241" y="764"/>
                  <a:pt x="1241" y="764"/>
                </a:cubicBezTo>
                <a:cubicBezTo>
                  <a:pt x="1241" y="63"/>
                  <a:pt x="1241" y="63"/>
                  <a:pt x="1241" y="63"/>
                </a:cubicBezTo>
                <a:cubicBezTo>
                  <a:pt x="1061" y="63"/>
                  <a:pt x="1061" y="63"/>
                  <a:pt x="1061" y="63"/>
                </a:cubicBezTo>
                <a:cubicBezTo>
                  <a:pt x="1043" y="63"/>
                  <a:pt x="1034" y="45"/>
                  <a:pt x="1034" y="27"/>
                </a:cubicBezTo>
                <a:cubicBezTo>
                  <a:pt x="1034" y="10"/>
                  <a:pt x="1043" y="0"/>
                  <a:pt x="1061" y="0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277" y="0"/>
                  <a:pt x="1304" y="18"/>
                  <a:pt x="1304" y="54"/>
                </a:cubicBezTo>
                <a:cubicBezTo>
                  <a:pt x="1304" y="773"/>
                  <a:pt x="1304" y="773"/>
                  <a:pt x="1304" y="773"/>
                </a:cubicBezTo>
                <a:cubicBezTo>
                  <a:pt x="1304" y="800"/>
                  <a:pt x="1277" y="827"/>
                  <a:pt x="1250" y="827"/>
                </a:cubicBezTo>
                <a:close/>
                <a:moveTo>
                  <a:pt x="1250" y="63"/>
                </a:moveTo>
                <a:lnTo>
                  <a:pt x="125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1">
            <a:extLst>
              <a:ext uri="{FF2B5EF4-FFF2-40B4-BE49-F238E27FC236}">
                <a16:creationId xmlns:a16="http://schemas.microsoft.com/office/drawing/2014/main" id="{08B03CEF-F6F7-3F46-BB11-4823F12D5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493" y="6683995"/>
            <a:ext cx="758850" cy="410843"/>
          </a:xfrm>
          <a:custGeom>
            <a:avLst/>
            <a:gdLst>
              <a:gd name="T0" fmla="*/ 12947 w 693"/>
              <a:gd name="T1" fmla="*/ 134580 h 377"/>
              <a:gd name="T2" fmla="*/ 12947 w 693"/>
              <a:gd name="T3" fmla="*/ 134580 h 377"/>
              <a:gd name="T4" fmla="*/ 3237 w 693"/>
              <a:gd name="T5" fmla="*/ 128137 h 377"/>
              <a:gd name="T6" fmla="*/ 9351 w 693"/>
              <a:gd name="T7" fmla="*/ 115252 h 377"/>
              <a:gd name="T8" fmla="*/ 232694 w 693"/>
              <a:gd name="T9" fmla="*/ 2863 h 377"/>
              <a:gd name="T10" fmla="*/ 245641 w 693"/>
              <a:gd name="T11" fmla="*/ 6085 h 377"/>
              <a:gd name="T12" fmla="*/ 242405 w 693"/>
              <a:gd name="T13" fmla="*/ 22191 h 377"/>
              <a:gd name="T14" fmla="*/ 19061 w 693"/>
              <a:gd name="T15" fmla="*/ 134580 h 377"/>
              <a:gd name="T16" fmla="*/ 12947 w 693"/>
              <a:gd name="T17" fmla="*/ 134580 h 3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3" h="377">
                <a:moveTo>
                  <a:pt x="36" y="376"/>
                </a:moveTo>
                <a:lnTo>
                  <a:pt x="36" y="376"/>
                </a:lnTo>
                <a:cubicBezTo>
                  <a:pt x="26" y="376"/>
                  <a:pt x="17" y="376"/>
                  <a:pt x="9" y="358"/>
                </a:cubicBezTo>
                <a:cubicBezTo>
                  <a:pt x="0" y="349"/>
                  <a:pt x="9" y="331"/>
                  <a:pt x="26" y="322"/>
                </a:cubicBezTo>
                <a:cubicBezTo>
                  <a:pt x="647" y="8"/>
                  <a:pt x="647" y="8"/>
                  <a:pt x="647" y="8"/>
                </a:cubicBezTo>
                <a:cubicBezTo>
                  <a:pt x="656" y="0"/>
                  <a:pt x="674" y="8"/>
                  <a:pt x="683" y="17"/>
                </a:cubicBezTo>
                <a:cubicBezTo>
                  <a:pt x="692" y="35"/>
                  <a:pt x="683" y="53"/>
                  <a:pt x="674" y="62"/>
                </a:cubicBezTo>
                <a:cubicBezTo>
                  <a:pt x="53" y="376"/>
                  <a:pt x="53" y="376"/>
                  <a:pt x="53" y="376"/>
                </a:cubicBezTo>
                <a:cubicBezTo>
                  <a:pt x="45" y="376"/>
                  <a:pt x="45" y="376"/>
                  <a:pt x="36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2">
            <a:extLst>
              <a:ext uri="{FF2B5EF4-FFF2-40B4-BE49-F238E27FC236}">
                <a16:creationId xmlns:a16="http://schemas.microsoft.com/office/drawing/2014/main" id="{08E7FD2D-D7A0-9242-B98B-AD402FB9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8981" y="6683995"/>
            <a:ext cx="758847" cy="410843"/>
          </a:xfrm>
          <a:custGeom>
            <a:avLst/>
            <a:gdLst>
              <a:gd name="T0" fmla="*/ 235949 w 694"/>
              <a:gd name="T1" fmla="*/ 134580 h 377"/>
              <a:gd name="T2" fmla="*/ 235949 w 694"/>
              <a:gd name="T3" fmla="*/ 134580 h 377"/>
              <a:gd name="T4" fmla="*/ 232358 w 694"/>
              <a:gd name="T5" fmla="*/ 134580 h 377"/>
              <a:gd name="T6" fmla="*/ 9697 w 694"/>
              <a:gd name="T7" fmla="*/ 22191 h 377"/>
              <a:gd name="T8" fmla="*/ 3232 w 694"/>
              <a:gd name="T9" fmla="*/ 6085 h 377"/>
              <a:gd name="T10" fmla="*/ 19393 w 694"/>
              <a:gd name="T11" fmla="*/ 2863 h 377"/>
              <a:gd name="T12" fmla="*/ 242054 w 694"/>
              <a:gd name="T13" fmla="*/ 115252 h 377"/>
              <a:gd name="T14" fmla="*/ 245287 w 694"/>
              <a:gd name="T15" fmla="*/ 128137 h 377"/>
              <a:gd name="T16" fmla="*/ 235949 w 694"/>
              <a:gd name="T17" fmla="*/ 134580 h 3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4" h="377">
                <a:moveTo>
                  <a:pt x="657" y="376"/>
                </a:moveTo>
                <a:lnTo>
                  <a:pt x="657" y="376"/>
                </a:lnTo>
                <a:lnTo>
                  <a:pt x="647" y="376"/>
                </a:lnTo>
                <a:cubicBezTo>
                  <a:pt x="27" y="62"/>
                  <a:pt x="27" y="62"/>
                  <a:pt x="27" y="62"/>
                </a:cubicBezTo>
                <a:cubicBezTo>
                  <a:pt x="9" y="53"/>
                  <a:pt x="0" y="35"/>
                  <a:pt x="9" y="17"/>
                </a:cubicBezTo>
                <a:cubicBezTo>
                  <a:pt x="18" y="8"/>
                  <a:pt x="36" y="0"/>
                  <a:pt x="54" y="8"/>
                </a:cubicBezTo>
                <a:cubicBezTo>
                  <a:pt x="674" y="322"/>
                  <a:pt x="674" y="322"/>
                  <a:pt x="674" y="322"/>
                </a:cubicBezTo>
                <a:cubicBezTo>
                  <a:pt x="683" y="331"/>
                  <a:pt x="693" y="349"/>
                  <a:pt x="683" y="358"/>
                </a:cubicBezTo>
                <a:cubicBezTo>
                  <a:pt x="674" y="376"/>
                  <a:pt x="666" y="376"/>
                  <a:pt x="657" y="3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3">
            <a:extLst>
              <a:ext uri="{FF2B5EF4-FFF2-40B4-BE49-F238E27FC236}">
                <a16:creationId xmlns:a16="http://schemas.microsoft.com/office/drawing/2014/main" id="{0D30AF0E-B26C-014C-8F59-5AF0AC32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498" y="7056171"/>
            <a:ext cx="512344" cy="512344"/>
          </a:xfrm>
          <a:custGeom>
            <a:avLst/>
            <a:gdLst>
              <a:gd name="T0" fmla="*/ 155000 w 469"/>
              <a:gd name="T1" fmla="*/ 167916 h 469"/>
              <a:gd name="T2" fmla="*/ 155000 w 469"/>
              <a:gd name="T3" fmla="*/ 167916 h 469"/>
              <a:gd name="T4" fmla="*/ 148541 w 469"/>
              <a:gd name="T5" fmla="*/ 164687 h 469"/>
              <a:gd name="T6" fmla="*/ 3229 w 469"/>
              <a:gd name="T7" fmla="*/ 19375 h 469"/>
              <a:gd name="T8" fmla="*/ 3229 w 469"/>
              <a:gd name="T9" fmla="*/ 3229 h 469"/>
              <a:gd name="T10" fmla="*/ 19375 w 469"/>
              <a:gd name="T11" fmla="*/ 3229 h 469"/>
              <a:gd name="T12" fmla="*/ 164687 w 469"/>
              <a:gd name="T13" fmla="*/ 148541 h 469"/>
              <a:gd name="T14" fmla="*/ 164687 w 469"/>
              <a:gd name="T15" fmla="*/ 164687 h 469"/>
              <a:gd name="T16" fmla="*/ 155000 w 469"/>
              <a:gd name="T17" fmla="*/ 167916 h 4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9" h="469">
                <a:moveTo>
                  <a:pt x="432" y="468"/>
                </a:moveTo>
                <a:lnTo>
                  <a:pt x="432" y="468"/>
                </a:lnTo>
                <a:cubicBezTo>
                  <a:pt x="432" y="468"/>
                  <a:pt x="423" y="468"/>
                  <a:pt x="414" y="45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18"/>
                  <a:pt x="9" y="9"/>
                </a:cubicBezTo>
                <a:cubicBezTo>
                  <a:pt x="18" y="0"/>
                  <a:pt x="36" y="0"/>
                  <a:pt x="54" y="9"/>
                </a:cubicBezTo>
                <a:cubicBezTo>
                  <a:pt x="459" y="414"/>
                  <a:pt x="459" y="414"/>
                  <a:pt x="459" y="414"/>
                </a:cubicBezTo>
                <a:cubicBezTo>
                  <a:pt x="468" y="423"/>
                  <a:pt x="468" y="450"/>
                  <a:pt x="459" y="459"/>
                </a:cubicBezTo>
                <a:cubicBezTo>
                  <a:pt x="450" y="468"/>
                  <a:pt x="441" y="468"/>
                  <a:pt x="432" y="4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4">
            <a:extLst>
              <a:ext uri="{FF2B5EF4-FFF2-40B4-BE49-F238E27FC236}">
                <a16:creationId xmlns:a16="http://schemas.microsoft.com/office/drawing/2014/main" id="{0DBC0872-E6D7-3740-A223-BDE62BA8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982" y="7056171"/>
            <a:ext cx="502677" cy="502677"/>
          </a:xfrm>
          <a:custGeom>
            <a:avLst/>
            <a:gdLst>
              <a:gd name="T0" fmla="*/ 9691 w 460"/>
              <a:gd name="T1" fmla="*/ 164741 h 460"/>
              <a:gd name="T2" fmla="*/ 9691 w 460"/>
              <a:gd name="T3" fmla="*/ 164741 h 460"/>
              <a:gd name="T4" fmla="*/ 3230 w 460"/>
              <a:gd name="T5" fmla="*/ 161511 h 460"/>
              <a:gd name="T6" fmla="*/ 3230 w 460"/>
              <a:gd name="T7" fmla="*/ 145360 h 460"/>
              <a:gd name="T8" fmla="*/ 145360 w 460"/>
              <a:gd name="T9" fmla="*/ 3230 h 460"/>
              <a:gd name="T10" fmla="*/ 158281 w 460"/>
              <a:gd name="T11" fmla="*/ 3230 h 460"/>
              <a:gd name="T12" fmla="*/ 158281 w 460"/>
              <a:gd name="T13" fmla="*/ 19381 h 460"/>
              <a:gd name="T14" fmla="*/ 19381 w 460"/>
              <a:gd name="T15" fmla="*/ 161511 h 460"/>
              <a:gd name="T16" fmla="*/ 9691 w 460"/>
              <a:gd name="T17" fmla="*/ 164741 h 4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0" h="460">
                <a:moveTo>
                  <a:pt x="27" y="459"/>
                </a:moveTo>
                <a:lnTo>
                  <a:pt x="27" y="459"/>
                </a:lnTo>
                <a:cubicBezTo>
                  <a:pt x="18" y="459"/>
                  <a:pt x="18" y="450"/>
                  <a:pt x="9" y="450"/>
                </a:cubicBezTo>
                <a:cubicBezTo>
                  <a:pt x="0" y="432"/>
                  <a:pt x="0" y="414"/>
                  <a:pt x="9" y="405"/>
                </a:cubicBezTo>
                <a:cubicBezTo>
                  <a:pt x="405" y="9"/>
                  <a:pt x="405" y="9"/>
                  <a:pt x="405" y="9"/>
                </a:cubicBezTo>
                <a:cubicBezTo>
                  <a:pt x="414" y="0"/>
                  <a:pt x="432" y="0"/>
                  <a:pt x="441" y="9"/>
                </a:cubicBezTo>
                <a:cubicBezTo>
                  <a:pt x="459" y="18"/>
                  <a:pt x="459" y="45"/>
                  <a:pt x="441" y="54"/>
                </a:cubicBezTo>
                <a:cubicBezTo>
                  <a:pt x="54" y="450"/>
                  <a:pt x="54" y="450"/>
                  <a:pt x="54" y="450"/>
                </a:cubicBezTo>
                <a:cubicBezTo>
                  <a:pt x="45" y="450"/>
                  <a:pt x="36" y="459"/>
                  <a:pt x="27" y="4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5">
            <a:extLst>
              <a:ext uri="{FF2B5EF4-FFF2-40B4-BE49-F238E27FC236}">
                <a16:creationId xmlns:a16="http://schemas.microsoft.com/office/drawing/2014/main" id="{E756960E-C26A-F24E-B11C-29EAE6815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484" y="6137819"/>
            <a:ext cx="1005354" cy="710513"/>
          </a:xfrm>
          <a:custGeom>
            <a:avLst/>
            <a:gdLst>
              <a:gd name="T0" fmla="*/ 313654 w 918"/>
              <a:gd name="T1" fmla="*/ 233001 h 647"/>
              <a:gd name="T2" fmla="*/ 313654 w 918"/>
              <a:gd name="T3" fmla="*/ 233001 h 647"/>
              <a:gd name="T4" fmla="*/ 313654 w 918"/>
              <a:gd name="T5" fmla="*/ 233001 h 647"/>
              <a:gd name="T6" fmla="*/ 300705 w 918"/>
              <a:gd name="T7" fmla="*/ 220377 h 647"/>
              <a:gd name="T8" fmla="*/ 300705 w 918"/>
              <a:gd name="T9" fmla="*/ 29215 h 647"/>
              <a:gd name="T10" fmla="*/ 29135 w 918"/>
              <a:gd name="T11" fmla="*/ 29215 h 647"/>
              <a:gd name="T12" fmla="*/ 29135 w 918"/>
              <a:gd name="T13" fmla="*/ 220377 h 647"/>
              <a:gd name="T14" fmla="*/ 16186 w 918"/>
              <a:gd name="T15" fmla="*/ 233001 h 647"/>
              <a:gd name="T16" fmla="*/ 16186 w 918"/>
              <a:gd name="T17" fmla="*/ 233001 h 647"/>
              <a:gd name="T18" fmla="*/ 0 w 918"/>
              <a:gd name="T19" fmla="*/ 220377 h 647"/>
              <a:gd name="T20" fmla="*/ 3237 w 918"/>
              <a:gd name="T21" fmla="*/ 19477 h 647"/>
              <a:gd name="T22" fmla="*/ 22661 w 918"/>
              <a:gd name="T23" fmla="*/ 0 h 647"/>
              <a:gd name="T24" fmla="*/ 310417 w 918"/>
              <a:gd name="T25" fmla="*/ 0 h 647"/>
              <a:gd name="T26" fmla="*/ 329840 w 918"/>
              <a:gd name="T27" fmla="*/ 19477 h 647"/>
              <a:gd name="T28" fmla="*/ 329840 w 918"/>
              <a:gd name="T29" fmla="*/ 220377 h 647"/>
              <a:gd name="T30" fmla="*/ 313654 w 918"/>
              <a:gd name="T31" fmla="*/ 233001 h 6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18" h="647">
                <a:moveTo>
                  <a:pt x="872" y="646"/>
                </a:moveTo>
                <a:lnTo>
                  <a:pt x="872" y="646"/>
                </a:lnTo>
                <a:cubicBezTo>
                  <a:pt x="854" y="646"/>
                  <a:pt x="836" y="629"/>
                  <a:pt x="836" y="611"/>
                </a:cubicBezTo>
                <a:cubicBezTo>
                  <a:pt x="836" y="81"/>
                  <a:pt x="836" y="81"/>
                  <a:pt x="836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611"/>
                  <a:pt x="81" y="611"/>
                  <a:pt x="81" y="611"/>
                </a:cubicBezTo>
                <a:cubicBezTo>
                  <a:pt x="81" y="629"/>
                  <a:pt x="63" y="646"/>
                  <a:pt x="45" y="646"/>
                </a:cubicBezTo>
                <a:cubicBezTo>
                  <a:pt x="27" y="646"/>
                  <a:pt x="0" y="629"/>
                  <a:pt x="0" y="611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27"/>
                  <a:pt x="27" y="0"/>
                  <a:pt x="63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90" y="0"/>
                  <a:pt x="917" y="27"/>
                  <a:pt x="917" y="54"/>
                </a:cubicBezTo>
                <a:cubicBezTo>
                  <a:pt x="917" y="611"/>
                  <a:pt x="917" y="611"/>
                  <a:pt x="917" y="611"/>
                </a:cubicBezTo>
                <a:cubicBezTo>
                  <a:pt x="917" y="629"/>
                  <a:pt x="899" y="646"/>
                  <a:pt x="872" y="6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6">
            <a:extLst>
              <a:ext uri="{FF2B5EF4-FFF2-40B4-BE49-F238E27FC236}">
                <a16:creationId xmlns:a16="http://schemas.microsoft.com/office/drawing/2014/main" id="{B7A38469-7CEB-944E-AB3B-85F878BF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660" y="6393989"/>
            <a:ext cx="256170" cy="415675"/>
          </a:xfrm>
          <a:custGeom>
            <a:avLst/>
            <a:gdLst>
              <a:gd name="T0" fmla="*/ 38667 w 235"/>
              <a:gd name="T1" fmla="*/ 136165 h 379"/>
              <a:gd name="T2" fmla="*/ 38667 w 235"/>
              <a:gd name="T3" fmla="*/ 136165 h 379"/>
              <a:gd name="T4" fmla="*/ 6803 w 235"/>
              <a:gd name="T5" fmla="*/ 129681 h 379"/>
              <a:gd name="T6" fmla="*/ 3580 w 235"/>
              <a:gd name="T7" fmla="*/ 116713 h 379"/>
              <a:gd name="T8" fmla="*/ 16469 w 235"/>
              <a:gd name="T9" fmla="*/ 113471 h 379"/>
              <a:gd name="T10" fmla="*/ 58359 w 235"/>
              <a:gd name="T11" fmla="*/ 113471 h 379"/>
              <a:gd name="T12" fmla="*/ 64445 w 235"/>
              <a:gd name="T13" fmla="*/ 97261 h 379"/>
              <a:gd name="T14" fmla="*/ 38667 w 235"/>
              <a:gd name="T15" fmla="*/ 77808 h 379"/>
              <a:gd name="T16" fmla="*/ 3580 w 235"/>
              <a:gd name="T17" fmla="*/ 42506 h 379"/>
              <a:gd name="T18" fmla="*/ 19692 w 235"/>
              <a:gd name="T19" fmla="*/ 10086 h 379"/>
              <a:gd name="T20" fmla="*/ 77334 w 235"/>
              <a:gd name="T21" fmla="*/ 10086 h 379"/>
              <a:gd name="T22" fmla="*/ 83779 w 235"/>
              <a:gd name="T23" fmla="*/ 23054 h 379"/>
              <a:gd name="T24" fmla="*/ 70890 w 235"/>
              <a:gd name="T25" fmla="*/ 25936 h 379"/>
              <a:gd name="T26" fmla="*/ 29358 w 235"/>
              <a:gd name="T27" fmla="*/ 25936 h 379"/>
              <a:gd name="T28" fmla="*/ 19692 w 235"/>
              <a:gd name="T29" fmla="*/ 42506 h 379"/>
              <a:gd name="T30" fmla="*/ 45470 w 235"/>
              <a:gd name="T31" fmla="*/ 61598 h 379"/>
              <a:gd name="T32" fmla="*/ 83779 w 235"/>
              <a:gd name="T33" fmla="*/ 97261 h 379"/>
              <a:gd name="T34" fmla="*/ 68026 w 235"/>
              <a:gd name="T35" fmla="*/ 129681 h 379"/>
              <a:gd name="T36" fmla="*/ 38667 w 235"/>
              <a:gd name="T37" fmla="*/ 136165 h 3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5" h="379">
                <a:moveTo>
                  <a:pt x="108" y="378"/>
                </a:moveTo>
                <a:lnTo>
                  <a:pt x="108" y="378"/>
                </a:lnTo>
                <a:cubicBezTo>
                  <a:pt x="82" y="378"/>
                  <a:pt x="55" y="369"/>
                  <a:pt x="19" y="360"/>
                </a:cubicBezTo>
                <a:cubicBezTo>
                  <a:pt x="10" y="351"/>
                  <a:pt x="0" y="342"/>
                  <a:pt x="10" y="324"/>
                </a:cubicBezTo>
                <a:cubicBezTo>
                  <a:pt x="10" y="315"/>
                  <a:pt x="28" y="306"/>
                  <a:pt x="46" y="315"/>
                </a:cubicBezTo>
                <a:cubicBezTo>
                  <a:pt x="91" y="333"/>
                  <a:pt x="135" y="333"/>
                  <a:pt x="163" y="315"/>
                </a:cubicBezTo>
                <a:cubicBezTo>
                  <a:pt x="171" y="306"/>
                  <a:pt x="180" y="288"/>
                  <a:pt x="180" y="270"/>
                </a:cubicBezTo>
                <a:cubicBezTo>
                  <a:pt x="180" y="252"/>
                  <a:pt x="144" y="234"/>
                  <a:pt x="108" y="216"/>
                </a:cubicBezTo>
                <a:cubicBezTo>
                  <a:pt x="63" y="190"/>
                  <a:pt x="10" y="163"/>
                  <a:pt x="10" y="118"/>
                </a:cubicBezTo>
                <a:cubicBezTo>
                  <a:pt x="10" y="82"/>
                  <a:pt x="19" y="45"/>
                  <a:pt x="55" y="28"/>
                </a:cubicBezTo>
                <a:cubicBezTo>
                  <a:pt x="91" y="0"/>
                  <a:pt x="154" y="0"/>
                  <a:pt x="216" y="28"/>
                </a:cubicBezTo>
                <a:cubicBezTo>
                  <a:pt x="226" y="36"/>
                  <a:pt x="234" y="45"/>
                  <a:pt x="234" y="64"/>
                </a:cubicBezTo>
                <a:cubicBezTo>
                  <a:pt x="226" y="72"/>
                  <a:pt x="207" y="82"/>
                  <a:pt x="198" y="72"/>
                </a:cubicBezTo>
                <a:cubicBezTo>
                  <a:pt x="154" y="55"/>
                  <a:pt x="108" y="55"/>
                  <a:pt x="82" y="72"/>
                </a:cubicBezTo>
                <a:cubicBezTo>
                  <a:pt x="63" y="82"/>
                  <a:pt x="55" y="99"/>
                  <a:pt x="55" y="118"/>
                </a:cubicBezTo>
                <a:cubicBezTo>
                  <a:pt x="55" y="135"/>
                  <a:pt x="99" y="154"/>
                  <a:pt x="127" y="171"/>
                </a:cubicBezTo>
                <a:cubicBezTo>
                  <a:pt x="180" y="198"/>
                  <a:pt x="234" y="226"/>
                  <a:pt x="234" y="270"/>
                </a:cubicBezTo>
                <a:cubicBezTo>
                  <a:pt x="234" y="306"/>
                  <a:pt x="216" y="342"/>
                  <a:pt x="190" y="360"/>
                </a:cubicBezTo>
                <a:cubicBezTo>
                  <a:pt x="171" y="369"/>
                  <a:pt x="144" y="378"/>
                  <a:pt x="108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7">
            <a:extLst>
              <a:ext uri="{FF2B5EF4-FFF2-40B4-BE49-F238E27FC236}">
                <a16:creationId xmlns:a16="http://schemas.microsoft.com/office/drawing/2014/main" id="{0C87402C-3A45-D54E-8D7F-F2AC22E9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160" y="6306987"/>
            <a:ext cx="58001" cy="101504"/>
          </a:xfrm>
          <a:custGeom>
            <a:avLst/>
            <a:gdLst>
              <a:gd name="T0" fmla="*/ 9525 w 54"/>
              <a:gd name="T1" fmla="*/ 32972 h 91"/>
              <a:gd name="T2" fmla="*/ 9525 w 54"/>
              <a:gd name="T3" fmla="*/ 32972 h 91"/>
              <a:gd name="T4" fmla="*/ 0 w 54"/>
              <a:gd name="T5" fmla="*/ 23080 h 91"/>
              <a:gd name="T6" fmla="*/ 0 w 54"/>
              <a:gd name="T7" fmla="*/ 9891 h 91"/>
              <a:gd name="T8" fmla="*/ 9525 w 54"/>
              <a:gd name="T9" fmla="*/ 0 h 91"/>
              <a:gd name="T10" fmla="*/ 18697 w 54"/>
              <a:gd name="T11" fmla="*/ 9891 h 91"/>
              <a:gd name="T12" fmla="*/ 18697 w 54"/>
              <a:gd name="T13" fmla="*/ 23080 h 91"/>
              <a:gd name="T14" fmla="*/ 9525 w 54"/>
              <a:gd name="T15" fmla="*/ 32972 h 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91">
                <a:moveTo>
                  <a:pt x="27" y="90"/>
                </a:moveTo>
                <a:lnTo>
                  <a:pt x="27" y="90"/>
                </a:lnTo>
                <a:cubicBezTo>
                  <a:pt x="17" y="90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44" y="0"/>
                  <a:pt x="53" y="9"/>
                  <a:pt x="53" y="27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72"/>
                  <a:pt x="44" y="90"/>
                  <a:pt x="27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8">
            <a:extLst>
              <a:ext uri="{FF2B5EF4-FFF2-40B4-BE49-F238E27FC236}">
                <a16:creationId xmlns:a16="http://schemas.microsoft.com/office/drawing/2014/main" id="{E9A00D69-8722-1048-857A-40BFBB6F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160" y="6809664"/>
            <a:ext cx="58001" cy="96669"/>
          </a:xfrm>
          <a:custGeom>
            <a:avLst/>
            <a:gdLst>
              <a:gd name="T0" fmla="*/ 9525 w 54"/>
              <a:gd name="T1" fmla="*/ 31397 h 90"/>
              <a:gd name="T2" fmla="*/ 9525 w 54"/>
              <a:gd name="T3" fmla="*/ 31397 h 90"/>
              <a:gd name="T4" fmla="*/ 0 w 54"/>
              <a:gd name="T5" fmla="*/ 21872 h 90"/>
              <a:gd name="T6" fmla="*/ 0 w 54"/>
              <a:gd name="T7" fmla="*/ 9172 h 90"/>
              <a:gd name="T8" fmla="*/ 9525 w 54"/>
              <a:gd name="T9" fmla="*/ 0 h 90"/>
              <a:gd name="T10" fmla="*/ 18697 w 54"/>
              <a:gd name="T11" fmla="*/ 9172 h 90"/>
              <a:gd name="T12" fmla="*/ 18697 w 54"/>
              <a:gd name="T13" fmla="*/ 21872 h 90"/>
              <a:gd name="T14" fmla="*/ 9525 w 54"/>
              <a:gd name="T15" fmla="*/ 31397 h 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90">
                <a:moveTo>
                  <a:pt x="27" y="89"/>
                </a:moveTo>
                <a:lnTo>
                  <a:pt x="27" y="89"/>
                </a:lnTo>
                <a:cubicBezTo>
                  <a:pt x="17" y="89"/>
                  <a:pt x="0" y="80"/>
                  <a:pt x="0" y="6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7" y="0"/>
                  <a:pt x="27" y="0"/>
                </a:cubicBezTo>
                <a:cubicBezTo>
                  <a:pt x="44" y="0"/>
                  <a:pt x="53" y="18"/>
                  <a:pt x="53" y="26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80"/>
                  <a:pt x="44" y="89"/>
                  <a:pt x="27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9">
            <a:extLst>
              <a:ext uri="{FF2B5EF4-FFF2-40B4-BE49-F238E27FC236}">
                <a16:creationId xmlns:a16="http://schemas.microsoft.com/office/drawing/2014/main" id="{601D3235-CF36-8F4F-844C-A85425AB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50" y="6306987"/>
            <a:ext cx="91837" cy="323841"/>
          </a:xfrm>
          <a:custGeom>
            <a:avLst/>
            <a:gdLst>
              <a:gd name="T0" fmla="*/ 13242 w 82"/>
              <a:gd name="T1" fmla="*/ 106005 h 297"/>
              <a:gd name="T2" fmla="*/ 13242 w 82"/>
              <a:gd name="T3" fmla="*/ 106005 h 297"/>
              <a:gd name="T4" fmla="*/ 13242 w 82"/>
              <a:gd name="T5" fmla="*/ 106005 h 297"/>
              <a:gd name="T6" fmla="*/ 0 w 82"/>
              <a:gd name="T7" fmla="*/ 93112 h 297"/>
              <a:gd name="T8" fmla="*/ 0 w 82"/>
              <a:gd name="T9" fmla="*/ 16116 h 297"/>
              <a:gd name="T10" fmla="*/ 13242 w 82"/>
              <a:gd name="T11" fmla="*/ 0 h 297"/>
              <a:gd name="T12" fmla="*/ 13242 w 82"/>
              <a:gd name="T13" fmla="*/ 0 h 297"/>
              <a:gd name="T14" fmla="*/ 29795 w 82"/>
              <a:gd name="T15" fmla="*/ 16116 h 297"/>
              <a:gd name="T16" fmla="*/ 29795 w 82"/>
              <a:gd name="T17" fmla="*/ 93112 h 297"/>
              <a:gd name="T18" fmla="*/ 13242 w 82"/>
              <a:gd name="T19" fmla="*/ 106005 h 2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297">
                <a:moveTo>
                  <a:pt x="36" y="296"/>
                </a:moveTo>
                <a:lnTo>
                  <a:pt x="36" y="296"/>
                </a:lnTo>
                <a:cubicBezTo>
                  <a:pt x="18" y="296"/>
                  <a:pt x="0" y="278"/>
                  <a:pt x="0" y="26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81" y="18"/>
                  <a:pt x="81" y="45"/>
                </a:cubicBezTo>
                <a:cubicBezTo>
                  <a:pt x="81" y="260"/>
                  <a:pt x="81" y="260"/>
                  <a:pt x="81" y="260"/>
                </a:cubicBezTo>
                <a:cubicBezTo>
                  <a:pt x="81" y="278"/>
                  <a:pt x="64" y="296"/>
                  <a:pt x="36" y="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0">
            <a:extLst>
              <a:ext uri="{FF2B5EF4-FFF2-40B4-BE49-F238E27FC236}">
                <a16:creationId xmlns:a16="http://schemas.microsoft.com/office/drawing/2014/main" id="{9F700DD4-9B10-9A43-9C0E-7680D217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133" y="5973482"/>
            <a:ext cx="1923706" cy="483343"/>
          </a:xfrm>
          <a:custGeom>
            <a:avLst/>
            <a:gdLst>
              <a:gd name="T0" fmla="*/ 505100 w 1755"/>
              <a:gd name="T1" fmla="*/ 154799 h 442"/>
              <a:gd name="T2" fmla="*/ 505100 w 1755"/>
              <a:gd name="T3" fmla="*/ 154799 h 442"/>
              <a:gd name="T4" fmla="*/ 498620 w 1755"/>
              <a:gd name="T5" fmla="*/ 154799 h 442"/>
              <a:gd name="T6" fmla="*/ 313932 w 1755"/>
              <a:gd name="T7" fmla="*/ 132531 h 442"/>
              <a:gd name="T8" fmla="*/ 313932 w 1755"/>
              <a:gd name="T9" fmla="*/ 132531 h 442"/>
              <a:gd name="T10" fmla="*/ 132845 w 1755"/>
              <a:gd name="T11" fmla="*/ 154799 h 442"/>
              <a:gd name="T12" fmla="*/ 100444 w 1755"/>
              <a:gd name="T13" fmla="*/ 145461 h 442"/>
              <a:gd name="T14" fmla="*/ 87483 w 1755"/>
              <a:gd name="T15" fmla="*/ 132531 h 442"/>
              <a:gd name="T16" fmla="*/ 84243 w 1755"/>
              <a:gd name="T17" fmla="*/ 132531 h 442"/>
              <a:gd name="T18" fmla="*/ 16201 w 1755"/>
              <a:gd name="T19" fmla="*/ 132531 h 442"/>
              <a:gd name="T20" fmla="*/ 3240 w 1755"/>
              <a:gd name="T21" fmla="*/ 119601 h 442"/>
              <a:gd name="T22" fmla="*/ 9720 w 1755"/>
              <a:gd name="T23" fmla="*/ 103439 h 442"/>
              <a:gd name="T24" fmla="*/ 103684 w 1755"/>
              <a:gd name="T25" fmla="*/ 51719 h 442"/>
              <a:gd name="T26" fmla="*/ 313932 w 1755"/>
              <a:gd name="T27" fmla="*/ 0 h 442"/>
              <a:gd name="T28" fmla="*/ 527781 w 1755"/>
              <a:gd name="T29" fmla="*/ 51719 h 442"/>
              <a:gd name="T30" fmla="*/ 621745 w 1755"/>
              <a:gd name="T31" fmla="*/ 103439 h 442"/>
              <a:gd name="T32" fmla="*/ 628225 w 1755"/>
              <a:gd name="T33" fmla="*/ 119601 h 442"/>
              <a:gd name="T34" fmla="*/ 615264 w 1755"/>
              <a:gd name="T35" fmla="*/ 132531 h 442"/>
              <a:gd name="T36" fmla="*/ 547222 w 1755"/>
              <a:gd name="T37" fmla="*/ 132531 h 442"/>
              <a:gd name="T38" fmla="*/ 543982 w 1755"/>
              <a:gd name="T39" fmla="*/ 132531 h 442"/>
              <a:gd name="T40" fmla="*/ 531021 w 1755"/>
              <a:gd name="T41" fmla="*/ 145461 h 442"/>
              <a:gd name="T42" fmla="*/ 505100 w 1755"/>
              <a:gd name="T43" fmla="*/ 154799 h 442"/>
              <a:gd name="T44" fmla="*/ 313932 w 1755"/>
              <a:gd name="T45" fmla="*/ 103439 h 442"/>
              <a:gd name="T46" fmla="*/ 313932 w 1755"/>
              <a:gd name="T47" fmla="*/ 103439 h 442"/>
              <a:gd name="T48" fmla="*/ 505100 w 1755"/>
              <a:gd name="T49" fmla="*/ 126066 h 442"/>
              <a:gd name="T50" fmla="*/ 508340 w 1755"/>
              <a:gd name="T51" fmla="*/ 126066 h 442"/>
              <a:gd name="T52" fmla="*/ 521301 w 1755"/>
              <a:gd name="T53" fmla="*/ 113136 h 442"/>
              <a:gd name="T54" fmla="*/ 547222 w 1755"/>
              <a:gd name="T55" fmla="*/ 103439 h 442"/>
              <a:gd name="T56" fmla="*/ 563422 w 1755"/>
              <a:gd name="T57" fmla="*/ 103439 h 442"/>
              <a:gd name="T58" fmla="*/ 514820 w 1755"/>
              <a:gd name="T59" fmla="*/ 77579 h 442"/>
              <a:gd name="T60" fmla="*/ 313932 w 1755"/>
              <a:gd name="T61" fmla="*/ 29092 h 442"/>
              <a:gd name="T62" fmla="*/ 68043 w 1755"/>
              <a:gd name="T63" fmla="*/ 103439 h 442"/>
              <a:gd name="T64" fmla="*/ 84243 w 1755"/>
              <a:gd name="T65" fmla="*/ 103439 h 442"/>
              <a:gd name="T66" fmla="*/ 106924 w 1755"/>
              <a:gd name="T67" fmla="*/ 113136 h 442"/>
              <a:gd name="T68" fmla="*/ 123125 w 1755"/>
              <a:gd name="T69" fmla="*/ 126066 h 442"/>
              <a:gd name="T70" fmla="*/ 126365 w 1755"/>
              <a:gd name="T71" fmla="*/ 126066 h 442"/>
              <a:gd name="T72" fmla="*/ 313932 w 1755"/>
              <a:gd name="T73" fmla="*/ 103439 h 4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755" h="442">
                <a:moveTo>
                  <a:pt x="1403" y="431"/>
                </a:moveTo>
                <a:lnTo>
                  <a:pt x="1403" y="431"/>
                </a:lnTo>
                <a:cubicBezTo>
                  <a:pt x="1403" y="431"/>
                  <a:pt x="1394" y="431"/>
                  <a:pt x="1385" y="431"/>
                </a:cubicBezTo>
                <a:cubicBezTo>
                  <a:pt x="1313" y="414"/>
                  <a:pt x="1043" y="369"/>
                  <a:pt x="872" y="369"/>
                </a:cubicBezTo>
                <a:cubicBezTo>
                  <a:pt x="701" y="369"/>
                  <a:pt x="441" y="414"/>
                  <a:pt x="369" y="431"/>
                </a:cubicBezTo>
                <a:cubicBezTo>
                  <a:pt x="333" y="441"/>
                  <a:pt x="306" y="431"/>
                  <a:pt x="279" y="405"/>
                </a:cubicBezTo>
                <a:cubicBezTo>
                  <a:pt x="243" y="369"/>
                  <a:pt x="243" y="369"/>
                  <a:pt x="243" y="369"/>
                </a:cubicBezTo>
                <a:lnTo>
                  <a:pt x="234" y="369"/>
                </a:lnTo>
                <a:cubicBezTo>
                  <a:pt x="45" y="369"/>
                  <a:pt x="45" y="369"/>
                  <a:pt x="45" y="369"/>
                </a:cubicBezTo>
                <a:cubicBezTo>
                  <a:pt x="27" y="369"/>
                  <a:pt x="9" y="351"/>
                  <a:pt x="9" y="333"/>
                </a:cubicBezTo>
                <a:cubicBezTo>
                  <a:pt x="0" y="324"/>
                  <a:pt x="9" y="297"/>
                  <a:pt x="27" y="288"/>
                </a:cubicBezTo>
                <a:cubicBezTo>
                  <a:pt x="27" y="288"/>
                  <a:pt x="135" y="216"/>
                  <a:pt x="288" y="144"/>
                </a:cubicBezTo>
                <a:cubicBezTo>
                  <a:pt x="432" y="81"/>
                  <a:pt x="657" y="0"/>
                  <a:pt x="872" y="0"/>
                </a:cubicBezTo>
                <a:cubicBezTo>
                  <a:pt x="1097" y="0"/>
                  <a:pt x="1322" y="81"/>
                  <a:pt x="1466" y="144"/>
                </a:cubicBezTo>
                <a:cubicBezTo>
                  <a:pt x="1619" y="216"/>
                  <a:pt x="1727" y="288"/>
                  <a:pt x="1727" y="288"/>
                </a:cubicBezTo>
                <a:cubicBezTo>
                  <a:pt x="1745" y="306"/>
                  <a:pt x="1754" y="324"/>
                  <a:pt x="1745" y="333"/>
                </a:cubicBezTo>
                <a:cubicBezTo>
                  <a:pt x="1736" y="351"/>
                  <a:pt x="1727" y="369"/>
                  <a:pt x="1709" y="369"/>
                </a:cubicBezTo>
                <a:cubicBezTo>
                  <a:pt x="1520" y="369"/>
                  <a:pt x="1520" y="369"/>
                  <a:pt x="1520" y="369"/>
                </a:cubicBezTo>
                <a:cubicBezTo>
                  <a:pt x="1511" y="369"/>
                  <a:pt x="1511" y="369"/>
                  <a:pt x="1511" y="369"/>
                </a:cubicBezTo>
                <a:cubicBezTo>
                  <a:pt x="1475" y="405"/>
                  <a:pt x="1475" y="405"/>
                  <a:pt x="1475" y="405"/>
                </a:cubicBezTo>
                <a:cubicBezTo>
                  <a:pt x="1457" y="422"/>
                  <a:pt x="1430" y="431"/>
                  <a:pt x="1403" y="431"/>
                </a:cubicBezTo>
                <a:close/>
                <a:moveTo>
                  <a:pt x="872" y="288"/>
                </a:moveTo>
                <a:lnTo>
                  <a:pt x="872" y="288"/>
                </a:lnTo>
                <a:cubicBezTo>
                  <a:pt x="1043" y="288"/>
                  <a:pt x="1304" y="333"/>
                  <a:pt x="1403" y="351"/>
                </a:cubicBezTo>
                <a:cubicBezTo>
                  <a:pt x="1403" y="360"/>
                  <a:pt x="1412" y="351"/>
                  <a:pt x="1412" y="351"/>
                </a:cubicBezTo>
                <a:cubicBezTo>
                  <a:pt x="1448" y="315"/>
                  <a:pt x="1448" y="315"/>
                  <a:pt x="1448" y="315"/>
                </a:cubicBezTo>
                <a:cubicBezTo>
                  <a:pt x="1466" y="297"/>
                  <a:pt x="1493" y="288"/>
                  <a:pt x="1520" y="288"/>
                </a:cubicBezTo>
                <a:cubicBezTo>
                  <a:pt x="1565" y="288"/>
                  <a:pt x="1565" y="288"/>
                  <a:pt x="1565" y="288"/>
                </a:cubicBezTo>
                <a:cubicBezTo>
                  <a:pt x="1520" y="261"/>
                  <a:pt x="1484" y="243"/>
                  <a:pt x="1430" y="216"/>
                </a:cubicBezTo>
                <a:cubicBezTo>
                  <a:pt x="1295" y="153"/>
                  <a:pt x="1088" y="81"/>
                  <a:pt x="872" y="81"/>
                </a:cubicBezTo>
                <a:cubicBezTo>
                  <a:pt x="612" y="81"/>
                  <a:pt x="342" y="198"/>
                  <a:pt x="189" y="288"/>
                </a:cubicBezTo>
                <a:cubicBezTo>
                  <a:pt x="234" y="288"/>
                  <a:pt x="234" y="288"/>
                  <a:pt x="234" y="288"/>
                </a:cubicBezTo>
                <a:cubicBezTo>
                  <a:pt x="261" y="288"/>
                  <a:pt x="279" y="297"/>
                  <a:pt x="297" y="315"/>
                </a:cubicBezTo>
                <a:cubicBezTo>
                  <a:pt x="342" y="351"/>
                  <a:pt x="342" y="351"/>
                  <a:pt x="342" y="351"/>
                </a:cubicBezTo>
                <a:cubicBezTo>
                  <a:pt x="342" y="351"/>
                  <a:pt x="342" y="360"/>
                  <a:pt x="351" y="351"/>
                </a:cubicBezTo>
                <a:cubicBezTo>
                  <a:pt x="450" y="333"/>
                  <a:pt x="701" y="288"/>
                  <a:pt x="872" y="2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1">
            <a:extLst>
              <a:ext uri="{FF2B5EF4-FFF2-40B4-BE49-F238E27FC236}">
                <a16:creationId xmlns:a16="http://schemas.microsoft.com/office/drawing/2014/main" id="{75CC6BA7-CB21-CF47-B42A-F4EAC429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650" y="5910646"/>
            <a:ext cx="91837" cy="149838"/>
          </a:xfrm>
          <a:custGeom>
            <a:avLst/>
            <a:gdLst>
              <a:gd name="T0" fmla="*/ 13242 w 82"/>
              <a:gd name="T1" fmla="*/ 48851 h 136"/>
              <a:gd name="T2" fmla="*/ 13242 w 82"/>
              <a:gd name="T3" fmla="*/ 48851 h 136"/>
              <a:gd name="T4" fmla="*/ 13242 w 82"/>
              <a:gd name="T5" fmla="*/ 48851 h 136"/>
              <a:gd name="T6" fmla="*/ 0 w 82"/>
              <a:gd name="T7" fmla="*/ 35824 h 136"/>
              <a:gd name="T8" fmla="*/ 0 w 82"/>
              <a:gd name="T9" fmla="*/ 13027 h 136"/>
              <a:gd name="T10" fmla="*/ 13242 w 82"/>
              <a:gd name="T11" fmla="*/ 0 h 136"/>
              <a:gd name="T12" fmla="*/ 13242 w 82"/>
              <a:gd name="T13" fmla="*/ 0 h 136"/>
              <a:gd name="T14" fmla="*/ 29795 w 82"/>
              <a:gd name="T15" fmla="*/ 13027 h 136"/>
              <a:gd name="T16" fmla="*/ 29795 w 82"/>
              <a:gd name="T17" fmla="*/ 35824 h 136"/>
              <a:gd name="T18" fmla="*/ 13242 w 82"/>
              <a:gd name="T19" fmla="*/ 48851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" h="136">
                <a:moveTo>
                  <a:pt x="36" y="135"/>
                </a:moveTo>
                <a:lnTo>
                  <a:pt x="36" y="135"/>
                </a:lnTo>
                <a:cubicBezTo>
                  <a:pt x="18" y="135"/>
                  <a:pt x="0" y="117"/>
                  <a:pt x="0" y="9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4" y="0"/>
                  <a:pt x="81" y="18"/>
                  <a:pt x="81" y="36"/>
                </a:cubicBezTo>
                <a:cubicBezTo>
                  <a:pt x="81" y="99"/>
                  <a:pt x="81" y="99"/>
                  <a:pt x="81" y="99"/>
                </a:cubicBezTo>
                <a:cubicBezTo>
                  <a:pt x="81" y="117"/>
                  <a:pt x="64" y="135"/>
                  <a:pt x="36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2">
            <a:extLst>
              <a:ext uri="{FF2B5EF4-FFF2-40B4-BE49-F238E27FC236}">
                <a16:creationId xmlns:a16="http://schemas.microsoft.com/office/drawing/2014/main" id="{C4EDCF9C-CB29-E745-A0E4-A261C84FF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11" y="6857998"/>
            <a:ext cx="787848" cy="947352"/>
          </a:xfrm>
          <a:custGeom>
            <a:avLst/>
            <a:gdLst>
              <a:gd name="T0" fmla="*/ 129022 w 720"/>
              <a:gd name="T1" fmla="*/ 310790 h 865"/>
              <a:gd name="T2" fmla="*/ 129022 w 720"/>
              <a:gd name="T3" fmla="*/ 310790 h 865"/>
              <a:gd name="T4" fmla="*/ 0 w 720"/>
              <a:gd name="T5" fmla="*/ 181294 h 865"/>
              <a:gd name="T6" fmla="*/ 57862 w 720"/>
              <a:gd name="T7" fmla="*/ 16187 h 865"/>
              <a:gd name="T8" fmla="*/ 67566 w 720"/>
              <a:gd name="T9" fmla="*/ 6475 h 865"/>
              <a:gd name="T10" fmla="*/ 90567 w 720"/>
              <a:gd name="T11" fmla="*/ 3237 h 865"/>
              <a:gd name="T12" fmla="*/ 90567 w 720"/>
              <a:gd name="T13" fmla="*/ 25899 h 865"/>
              <a:gd name="T14" fmla="*/ 83738 w 720"/>
              <a:gd name="T15" fmla="*/ 35611 h 865"/>
              <a:gd name="T16" fmla="*/ 29111 w 720"/>
              <a:gd name="T17" fmla="*/ 181294 h 865"/>
              <a:gd name="T18" fmla="*/ 129022 w 720"/>
              <a:gd name="T19" fmla="*/ 281654 h 865"/>
              <a:gd name="T20" fmla="*/ 229292 w 720"/>
              <a:gd name="T21" fmla="*/ 181294 h 865"/>
              <a:gd name="T22" fmla="*/ 177539 w 720"/>
              <a:gd name="T23" fmla="*/ 35611 h 865"/>
              <a:gd name="T24" fmla="*/ 171070 w 720"/>
              <a:gd name="T25" fmla="*/ 25899 h 865"/>
              <a:gd name="T26" fmla="*/ 171070 w 720"/>
              <a:gd name="T27" fmla="*/ 6475 h 865"/>
              <a:gd name="T28" fmla="*/ 190478 w 720"/>
              <a:gd name="T29" fmla="*/ 6475 h 865"/>
              <a:gd name="T30" fmla="*/ 200181 w 720"/>
              <a:gd name="T31" fmla="*/ 16187 h 865"/>
              <a:gd name="T32" fmla="*/ 258403 w 720"/>
              <a:gd name="T33" fmla="*/ 181294 h 865"/>
              <a:gd name="T34" fmla="*/ 129022 w 720"/>
              <a:gd name="T35" fmla="*/ 310790 h 86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20" h="865">
                <a:moveTo>
                  <a:pt x="359" y="864"/>
                </a:moveTo>
                <a:lnTo>
                  <a:pt x="359" y="864"/>
                </a:lnTo>
                <a:cubicBezTo>
                  <a:pt x="161" y="864"/>
                  <a:pt x="0" y="702"/>
                  <a:pt x="0" y="504"/>
                </a:cubicBezTo>
                <a:cubicBezTo>
                  <a:pt x="0" y="378"/>
                  <a:pt x="63" y="180"/>
                  <a:pt x="161" y="45"/>
                </a:cubicBezTo>
                <a:cubicBezTo>
                  <a:pt x="171" y="36"/>
                  <a:pt x="180" y="27"/>
                  <a:pt x="188" y="18"/>
                </a:cubicBezTo>
                <a:cubicBezTo>
                  <a:pt x="207" y="0"/>
                  <a:pt x="233" y="0"/>
                  <a:pt x="252" y="9"/>
                </a:cubicBezTo>
                <a:cubicBezTo>
                  <a:pt x="260" y="27"/>
                  <a:pt x="269" y="54"/>
                  <a:pt x="252" y="72"/>
                </a:cubicBezTo>
                <a:cubicBezTo>
                  <a:pt x="243" y="81"/>
                  <a:pt x="233" y="90"/>
                  <a:pt x="233" y="99"/>
                </a:cubicBezTo>
                <a:cubicBezTo>
                  <a:pt x="144" y="207"/>
                  <a:pt x="81" y="396"/>
                  <a:pt x="81" y="504"/>
                </a:cubicBezTo>
                <a:cubicBezTo>
                  <a:pt x="81" y="657"/>
                  <a:pt x="207" y="783"/>
                  <a:pt x="359" y="783"/>
                </a:cubicBezTo>
                <a:cubicBezTo>
                  <a:pt x="512" y="783"/>
                  <a:pt x="638" y="657"/>
                  <a:pt x="638" y="504"/>
                </a:cubicBezTo>
                <a:cubicBezTo>
                  <a:pt x="638" y="396"/>
                  <a:pt x="584" y="207"/>
                  <a:pt x="494" y="99"/>
                </a:cubicBezTo>
                <a:cubicBezTo>
                  <a:pt x="485" y="90"/>
                  <a:pt x="476" y="81"/>
                  <a:pt x="476" y="72"/>
                </a:cubicBezTo>
                <a:cubicBezTo>
                  <a:pt x="458" y="54"/>
                  <a:pt x="458" y="27"/>
                  <a:pt x="476" y="18"/>
                </a:cubicBezTo>
                <a:cubicBezTo>
                  <a:pt x="494" y="0"/>
                  <a:pt x="521" y="0"/>
                  <a:pt x="530" y="18"/>
                </a:cubicBezTo>
                <a:cubicBezTo>
                  <a:pt x="539" y="27"/>
                  <a:pt x="548" y="36"/>
                  <a:pt x="557" y="45"/>
                </a:cubicBezTo>
                <a:cubicBezTo>
                  <a:pt x="656" y="180"/>
                  <a:pt x="719" y="378"/>
                  <a:pt x="719" y="504"/>
                </a:cubicBezTo>
                <a:cubicBezTo>
                  <a:pt x="719" y="702"/>
                  <a:pt x="557" y="864"/>
                  <a:pt x="359" y="8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3">
            <a:extLst>
              <a:ext uri="{FF2B5EF4-FFF2-40B4-BE49-F238E27FC236}">
                <a16:creationId xmlns:a16="http://schemas.microsoft.com/office/drawing/2014/main" id="{F9F4C7E4-5D29-0C48-BB28-192D390E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646" y="6543827"/>
            <a:ext cx="493010" cy="265837"/>
          </a:xfrm>
          <a:custGeom>
            <a:avLst/>
            <a:gdLst>
              <a:gd name="T0" fmla="*/ 129180 w 450"/>
              <a:gd name="T1" fmla="*/ 86954 h 244"/>
              <a:gd name="T2" fmla="*/ 129180 w 450"/>
              <a:gd name="T3" fmla="*/ 86954 h 244"/>
              <a:gd name="T4" fmla="*/ 122703 w 450"/>
              <a:gd name="T5" fmla="*/ 86954 h 244"/>
              <a:gd name="T6" fmla="*/ 116226 w 450"/>
              <a:gd name="T7" fmla="*/ 67631 h 244"/>
              <a:gd name="T8" fmla="*/ 132419 w 450"/>
              <a:gd name="T9" fmla="*/ 28985 h 244"/>
              <a:gd name="T10" fmla="*/ 132419 w 450"/>
              <a:gd name="T11" fmla="*/ 28985 h 244"/>
              <a:gd name="T12" fmla="*/ 132419 w 450"/>
              <a:gd name="T13" fmla="*/ 28985 h 244"/>
              <a:gd name="T14" fmla="*/ 32025 w 450"/>
              <a:gd name="T15" fmla="*/ 28985 h 244"/>
              <a:gd name="T16" fmla="*/ 32025 w 450"/>
              <a:gd name="T17" fmla="*/ 28985 h 244"/>
              <a:gd name="T18" fmla="*/ 32025 w 450"/>
              <a:gd name="T19" fmla="*/ 28985 h 244"/>
              <a:gd name="T20" fmla="*/ 48218 w 450"/>
              <a:gd name="T21" fmla="*/ 64410 h 244"/>
              <a:gd name="T22" fmla="*/ 42101 w 450"/>
              <a:gd name="T23" fmla="*/ 83734 h 244"/>
              <a:gd name="T24" fmla="*/ 22310 w 450"/>
              <a:gd name="T25" fmla="*/ 77293 h 244"/>
              <a:gd name="T26" fmla="*/ 6477 w 450"/>
              <a:gd name="T27" fmla="*/ 41867 h 244"/>
              <a:gd name="T28" fmla="*/ 6477 w 450"/>
              <a:gd name="T29" fmla="*/ 12882 h 244"/>
              <a:gd name="T30" fmla="*/ 32025 w 450"/>
              <a:gd name="T31" fmla="*/ 0 h 244"/>
              <a:gd name="T32" fmla="*/ 132419 w 450"/>
              <a:gd name="T33" fmla="*/ 0 h 244"/>
              <a:gd name="T34" fmla="*/ 158327 w 450"/>
              <a:gd name="T35" fmla="*/ 12882 h 244"/>
              <a:gd name="T36" fmla="*/ 158327 w 450"/>
              <a:gd name="T37" fmla="*/ 41867 h 244"/>
              <a:gd name="T38" fmla="*/ 142134 w 450"/>
              <a:gd name="T39" fmla="*/ 77293 h 244"/>
              <a:gd name="T40" fmla="*/ 129180 w 450"/>
              <a:gd name="T41" fmla="*/ 86954 h 2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0" h="244">
                <a:moveTo>
                  <a:pt x="359" y="243"/>
                </a:moveTo>
                <a:lnTo>
                  <a:pt x="359" y="243"/>
                </a:lnTo>
                <a:cubicBezTo>
                  <a:pt x="350" y="243"/>
                  <a:pt x="341" y="243"/>
                  <a:pt x="341" y="243"/>
                </a:cubicBezTo>
                <a:cubicBezTo>
                  <a:pt x="314" y="225"/>
                  <a:pt x="305" y="207"/>
                  <a:pt x="323" y="189"/>
                </a:cubicBezTo>
                <a:cubicBezTo>
                  <a:pt x="368" y="81"/>
                  <a:pt x="368" y="81"/>
                  <a:pt x="36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134" y="180"/>
                  <a:pt x="134" y="180"/>
                  <a:pt x="134" y="180"/>
                </a:cubicBezTo>
                <a:cubicBezTo>
                  <a:pt x="144" y="207"/>
                  <a:pt x="134" y="225"/>
                  <a:pt x="117" y="234"/>
                </a:cubicBezTo>
                <a:cubicBezTo>
                  <a:pt x="98" y="243"/>
                  <a:pt x="72" y="234"/>
                  <a:pt x="62" y="216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0" y="91"/>
                  <a:pt x="0" y="63"/>
                  <a:pt x="18" y="36"/>
                </a:cubicBezTo>
                <a:cubicBezTo>
                  <a:pt x="36" y="19"/>
                  <a:pt x="62" y="0"/>
                  <a:pt x="89" y="0"/>
                </a:cubicBezTo>
                <a:cubicBezTo>
                  <a:pt x="368" y="0"/>
                  <a:pt x="368" y="0"/>
                  <a:pt x="368" y="0"/>
                </a:cubicBezTo>
                <a:cubicBezTo>
                  <a:pt x="395" y="0"/>
                  <a:pt x="422" y="19"/>
                  <a:pt x="440" y="36"/>
                </a:cubicBezTo>
                <a:cubicBezTo>
                  <a:pt x="449" y="63"/>
                  <a:pt x="449" y="91"/>
                  <a:pt x="440" y="117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86" y="234"/>
                  <a:pt x="368" y="243"/>
                  <a:pt x="359" y="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4">
            <a:extLst>
              <a:ext uri="{FF2B5EF4-FFF2-40B4-BE49-F238E27FC236}">
                <a16:creationId xmlns:a16="http://schemas.microsoft.com/office/drawing/2014/main" id="{EEDE6B47-C6EE-B947-B3A9-1EAF673C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82" y="6809664"/>
            <a:ext cx="285174" cy="58001"/>
          </a:xfrm>
          <a:custGeom>
            <a:avLst/>
            <a:gdLst>
              <a:gd name="T0" fmla="*/ 83653 w 262"/>
              <a:gd name="T1" fmla="*/ 18697 h 54"/>
              <a:gd name="T2" fmla="*/ 83653 w 262"/>
              <a:gd name="T3" fmla="*/ 18697 h 54"/>
              <a:gd name="T4" fmla="*/ 6792 w 262"/>
              <a:gd name="T5" fmla="*/ 18697 h 54"/>
              <a:gd name="T6" fmla="*/ 0 w 262"/>
              <a:gd name="T7" fmla="*/ 9172 h 54"/>
              <a:gd name="T8" fmla="*/ 6792 w 262"/>
              <a:gd name="T9" fmla="*/ 0 h 54"/>
              <a:gd name="T10" fmla="*/ 83653 w 262"/>
              <a:gd name="T11" fmla="*/ 0 h 54"/>
              <a:gd name="T12" fmla="*/ 93306 w 262"/>
              <a:gd name="T13" fmla="*/ 9172 h 54"/>
              <a:gd name="T14" fmla="*/ 83653 w 262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2" h="54">
                <a:moveTo>
                  <a:pt x="234" y="53"/>
                </a:moveTo>
                <a:lnTo>
                  <a:pt x="234" y="53"/>
                </a:lnTo>
                <a:cubicBezTo>
                  <a:pt x="19" y="53"/>
                  <a:pt x="19" y="53"/>
                  <a:pt x="19" y="53"/>
                </a:cubicBezTo>
                <a:cubicBezTo>
                  <a:pt x="10" y="53"/>
                  <a:pt x="0" y="44"/>
                  <a:pt x="0" y="26"/>
                </a:cubicBezTo>
                <a:cubicBezTo>
                  <a:pt x="0" y="9"/>
                  <a:pt x="10" y="0"/>
                  <a:pt x="19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1" y="9"/>
                  <a:pt x="261" y="26"/>
                </a:cubicBezTo>
                <a:cubicBezTo>
                  <a:pt x="261" y="44"/>
                  <a:pt x="252" y="53"/>
                  <a:pt x="234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5">
            <a:extLst>
              <a:ext uri="{FF2B5EF4-FFF2-40B4-BE49-F238E27FC236}">
                <a16:creationId xmlns:a16="http://schemas.microsoft.com/office/drawing/2014/main" id="{A68CFAEC-CDF0-F749-95EE-DCB95B46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648" y="7094838"/>
            <a:ext cx="256173" cy="415675"/>
          </a:xfrm>
          <a:custGeom>
            <a:avLst/>
            <a:gdLst>
              <a:gd name="T0" fmla="*/ 38833 w 234"/>
              <a:gd name="T1" fmla="*/ 136165 h 379"/>
              <a:gd name="T2" fmla="*/ 38833 w 234"/>
              <a:gd name="T3" fmla="*/ 136165 h 379"/>
              <a:gd name="T4" fmla="*/ 6113 w 234"/>
              <a:gd name="T5" fmla="*/ 129681 h 379"/>
              <a:gd name="T6" fmla="*/ 3236 w 234"/>
              <a:gd name="T7" fmla="*/ 116713 h 379"/>
              <a:gd name="T8" fmla="*/ 15821 w 234"/>
              <a:gd name="T9" fmla="*/ 110229 h 379"/>
              <a:gd name="T10" fmla="*/ 57890 w 234"/>
              <a:gd name="T11" fmla="*/ 113471 h 379"/>
              <a:gd name="T12" fmla="*/ 64362 w 234"/>
              <a:gd name="T13" fmla="*/ 97261 h 379"/>
              <a:gd name="T14" fmla="*/ 38833 w 234"/>
              <a:gd name="T15" fmla="*/ 77808 h 379"/>
              <a:gd name="T16" fmla="*/ 3236 w 234"/>
              <a:gd name="T17" fmla="*/ 38904 h 379"/>
              <a:gd name="T18" fmla="*/ 19057 w 234"/>
              <a:gd name="T19" fmla="*/ 9726 h 379"/>
              <a:gd name="T20" fmla="*/ 77306 w 234"/>
              <a:gd name="T21" fmla="*/ 9726 h 379"/>
              <a:gd name="T22" fmla="*/ 83778 w 234"/>
              <a:gd name="T23" fmla="*/ 19452 h 379"/>
              <a:gd name="T24" fmla="*/ 70834 w 234"/>
              <a:gd name="T25" fmla="*/ 25936 h 379"/>
              <a:gd name="T26" fmla="*/ 28765 w 234"/>
              <a:gd name="T27" fmla="*/ 25936 h 379"/>
              <a:gd name="T28" fmla="*/ 19057 w 234"/>
              <a:gd name="T29" fmla="*/ 38904 h 379"/>
              <a:gd name="T30" fmla="*/ 48182 w 234"/>
              <a:gd name="T31" fmla="*/ 61598 h 379"/>
              <a:gd name="T32" fmla="*/ 83778 w 234"/>
              <a:gd name="T33" fmla="*/ 97261 h 379"/>
              <a:gd name="T34" fmla="*/ 67598 w 234"/>
              <a:gd name="T35" fmla="*/ 126439 h 379"/>
              <a:gd name="T36" fmla="*/ 38833 w 234"/>
              <a:gd name="T37" fmla="*/ 136165 h 3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4" h="379">
                <a:moveTo>
                  <a:pt x="108" y="378"/>
                </a:moveTo>
                <a:lnTo>
                  <a:pt x="108" y="378"/>
                </a:lnTo>
                <a:cubicBezTo>
                  <a:pt x="80" y="378"/>
                  <a:pt x="53" y="369"/>
                  <a:pt x="17" y="360"/>
                </a:cubicBezTo>
                <a:cubicBezTo>
                  <a:pt x="9" y="351"/>
                  <a:pt x="0" y="333"/>
                  <a:pt x="9" y="324"/>
                </a:cubicBezTo>
                <a:cubicBezTo>
                  <a:pt x="9" y="306"/>
                  <a:pt x="26" y="306"/>
                  <a:pt x="44" y="306"/>
                </a:cubicBezTo>
                <a:cubicBezTo>
                  <a:pt x="89" y="324"/>
                  <a:pt x="134" y="333"/>
                  <a:pt x="161" y="315"/>
                </a:cubicBezTo>
                <a:cubicBezTo>
                  <a:pt x="170" y="306"/>
                  <a:pt x="179" y="288"/>
                  <a:pt x="179" y="270"/>
                </a:cubicBezTo>
                <a:cubicBezTo>
                  <a:pt x="179" y="252"/>
                  <a:pt x="144" y="234"/>
                  <a:pt x="108" y="216"/>
                </a:cubicBezTo>
                <a:cubicBezTo>
                  <a:pt x="62" y="189"/>
                  <a:pt x="9" y="162"/>
                  <a:pt x="9" y="108"/>
                </a:cubicBezTo>
                <a:cubicBezTo>
                  <a:pt x="9" y="72"/>
                  <a:pt x="17" y="45"/>
                  <a:pt x="53" y="27"/>
                </a:cubicBezTo>
                <a:cubicBezTo>
                  <a:pt x="89" y="0"/>
                  <a:pt x="152" y="0"/>
                  <a:pt x="215" y="27"/>
                </a:cubicBezTo>
                <a:cubicBezTo>
                  <a:pt x="233" y="27"/>
                  <a:pt x="233" y="45"/>
                  <a:pt x="233" y="54"/>
                </a:cubicBezTo>
                <a:cubicBezTo>
                  <a:pt x="224" y="72"/>
                  <a:pt x="206" y="81"/>
                  <a:pt x="197" y="72"/>
                </a:cubicBezTo>
                <a:cubicBezTo>
                  <a:pt x="152" y="54"/>
                  <a:pt x="108" y="54"/>
                  <a:pt x="80" y="72"/>
                </a:cubicBezTo>
                <a:cubicBezTo>
                  <a:pt x="62" y="81"/>
                  <a:pt x="53" y="90"/>
                  <a:pt x="53" y="108"/>
                </a:cubicBezTo>
                <a:cubicBezTo>
                  <a:pt x="53" y="135"/>
                  <a:pt x="98" y="153"/>
                  <a:pt x="134" y="171"/>
                </a:cubicBezTo>
                <a:cubicBezTo>
                  <a:pt x="179" y="189"/>
                  <a:pt x="233" y="216"/>
                  <a:pt x="233" y="270"/>
                </a:cubicBezTo>
                <a:cubicBezTo>
                  <a:pt x="233" y="306"/>
                  <a:pt x="215" y="333"/>
                  <a:pt x="188" y="351"/>
                </a:cubicBezTo>
                <a:cubicBezTo>
                  <a:pt x="170" y="369"/>
                  <a:pt x="144" y="378"/>
                  <a:pt x="108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6">
            <a:extLst>
              <a:ext uri="{FF2B5EF4-FFF2-40B4-BE49-F238E27FC236}">
                <a16:creationId xmlns:a16="http://schemas.microsoft.com/office/drawing/2014/main" id="{D398CFC3-DABB-F44C-9A67-668E1FBF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7007836"/>
            <a:ext cx="62833" cy="91834"/>
          </a:xfrm>
          <a:custGeom>
            <a:avLst/>
            <a:gdLst>
              <a:gd name="T0" fmla="*/ 9950 w 56"/>
              <a:gd name="T1" fmla="*/ 29794 h 82"/>
              <a:gd name="T2" fmla="*/ 9950 w 56"/>
              <a:gd name="T3" fmla="*/ 29794 h 82"/>
              <a:gd name="T4" fmla="*/ 0 w 56"/>
              <a:gd name="T5" fmla="*/ 19863 h 82"/>
              <a:gd name="T6" fmla="*/ 0 w 56"/>
              <a:gd name="T7" fmla="*/ 6621 h 82"/>
              <a:gd name="T8" fmla="*/ 9950 w 56"/>
              <a:gd name="T9" fmla="*/ 0 h 82"/>
              <a:gd name="T10" fmla="*/ 20268 w 56"/>
              <a:gd name="T11" fmla="*/ 6621 h 82"/>
              <a:gd name="T12" fmla="*/ 20268 w 56"/>
              <a:gd name="T13" fmla="*/ 19863 h 82"/>
              <a:gd name="T14" fmla="*/ 9950 w 56"/>
              <a:gd name="T15" fmla="*/ 29794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" h="82">
                <a:moveTo>
                  <a:pt x="27" y="81"/>
                </a:moveTo>
                <a:lnTo>
                  <a:pt x="27" y="81"/>
                </a:lnTo>
                <a:cubicBezTo>
                  <a:pt x="19" y="81"/>
                  <a:pt x="0" y="72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7" y="0"/>
                </a:cubicBezTo>
                <a:cubicBezTo>
                  <a:pt x="45" y="0"/>
                  <a:pt x="55" y="9"/>
                  <a:pt x="55" y="18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72"/>
                  <a:pt x="45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7">
            <a:extLst>
              <a:ext uri="{FF2B5EF4-FFF2-40B4-BE49-F238E27FC236}">
                <a16:creationId xmlns:a16="http://schemas.microsoft.com/office/drawing/2014/main" id="{75EA55D1-381D-2E40-8CB9-AC5F7754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7510513"/>
            <a:ext cx="62833" cy="101501"/>
          </a:xfrm>
          <a:custGeom>
            <a:avLst/>
            <a:gdLst>
              <a:gd name="T0" fmla="*/ 9950 w 56"/>
              <a:gd name="T1" fmla="*/ 32971 h 91"/>
              <a:gd name="T2" fmla="*/ 9950 w 56"/>
              <a:gd name="T3" fmla="*/ 32971 h 91"/>
              <a:gd name="T4" fmla="*/ 0 w 56"/>
              <a:gd name="T5" fmla="*/ 23079 h 91"/>
              <a:gd name="T6" fmla="*/ 0 w 56"/>
              <a:gd name="T7" fmla="*/ 9891 h 91"/>
              <a:gd name="T8" fmla="*/ 9950 w 56"/>
              <a:gd name="T9" fmla="*/ 0 h 91"/>
              <a:gd name="T10" fmla="*/ 20268 w 56"/>
              <a:gd name="T11" fmla="*/ 9891 h 91"/>
              <a:gd name="T12" fmla="*/ 20268 w 56"/>
              <a:gd name="T13" fmla="*/ 23079 h 91"/>
              <a:gd name="T14" fmla="*/ 9950 w 56"/>
              <a:gd name="T15" fmla="*/ 32971 h 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" h="91">
                <a:moveTo>
                  <a:pt x="27" y="90"/>
                </a:moveTo>
                <a:lnTo>
                  <a:pt x="27" y="90"/>
                </a:lnTo>
                <a:cubicBezTo>
                  <a:pt x="19" y="90"/>
                  <a:pt x="0" y="81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7" y="0"/>
                </a:cubicBezTo>
                <a:cubicBezTo>
                  <a:pt x="45" y="0"/>
                  <a:pt x="55" y="9"/>
                  <a:pt x="55" y="27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81"/>
                  <a:pt x="45" y="90"/>
                  <a:pt x="27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8">
            <a:extLst>
              <a:ext uri="{FF2B5EF4-FFF2-40B4-BE49-F238E27FC236}">
                <a16:creationId xmlns:a16="http://schemas.microsoft.com/office/drawing/2014/main" id="{AC8C01C0-2DAF-3049-8831-A710D588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819" y="10536241"/>
            <a:ext cx="787851" cy="947352"/>
          </a:xfrm>
          <a:custGeom>
            <a:avLst/>
            <a:gdLst>
              <a:gd name="T0" fmla="*/ 129382 w 720"/>
              <a:gd name="T1" fmla="*/ 310790 h 864"/>
              <a:gd name="T2" fmla="*/ 129382 w 720"/>
              <a:gd name="T3" fmla="*/ 310790 h 864"/>
              <a:gd name="T4" fmla="*/ 0 w 720"/>
              <a:gd name="T5" fmla="*/ 181504 h 864"/>
              <a:gd name="T6" fmla="*/ 58222 w 720"/>
              <a:gd name="T7" fmla="*/ 19447 h 864"/>
              <a:gd name="T8" fmla="*/ 67925 w 720"/>
              <a:gd name="T9" fmla="*/ 6482 h 864"/>
              <a:gd name="T10" fmla="*/ 90567 w 720"/>
              <a:gd name="T11" fmla="*/ 6482 h 864"/>
              <a:gd name="T12" fmla="*/ 90567 w 720"/>
              <a:gd name="T13" fmla="*/ 25929 h 864"/>
              <a:gd name="T14" fmla="*/ 84098 w 720"/>
              <a:gd name="T15" fmla="*/ 35653 h 864"/>
              <a:gd name="T16" fmla="*/ 29111 w 720"/>
              <a:gd name="T17" fmla="*/ 181504 h 864"/>
              <a:gd name="T18" fmla="*/ 129382 w 720"/>
              <a:gd name="T19" fmla="*/ 281620 h 864"/>
              <a:gd name="T20" fmla="*/ 229293 w 720"/>
              <a:gd name="T21" fmla="*/ 181504 h 864"/>
              <a:gd name="T22" fmla="*/ 177540 w 720"/>
              <a:gd name="T23" fmla="*/ 35653 h 864"/>
              <a:gd name="T24" fmla="*/ 171071 w 720"/>
              <a:gd name="T25" fmla="*/ 25929 h 864"/>
              <a:gd name="T26" fmla="*/ 171071 w 720"/>
              <a:gd name="T27" fmla="*/ 6482 h 864"/>
              <a:gd name="T28" fmla="*/ 190478 w 720"/>
              <a:gd name="T29" fmla="*/ 6482 h 864"/>
              <a:gd name="T30" fmla="*/ 200182 w 720"/>
              <a:gd name="T31" fmla="*/ 19447 h 864"/>
              <a:gd name="T32" fmla="*/ 258404 w 720"/>
              <a:gd name="T33" fmla="*/ 181504 h 864"/>
              <a:gd name="T34" fmla="*/ 129382 w 720"/>
              <a:gd name="T35" fmla="*/ 310790 h 8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20" h="864">
                <a:moveTo>
                  <a:pt x="360" y="863"/>
                </a:moveTo>
                <a:lnTo>
                  <a:pt x="360" y="863"/>
                </a:lnTo>
                <a:cubicBezTo>
                  <a:pt x="162" y="863"/>
                  <a:pt x="0" y="702"/>
                  <a:pt x="0" y="504"/>
                </a:cubicBezTo>
                <a:cubicBezTo>
                  <a:pt x="0" y="387"/>
                  <a:pt x="63" y="180"/>
                  <a:pt x="162" y="54"/>
                </a:cubicBezTo>
                <a:cubicBezTo>
                  <a:pt x="171" y="36"/>
                  <a:pt x="180" y="27"/>
                  <a:pt x="189" y="18"/>
                </a:cubicBezTo>
                <a:cubicBezTo>
                  <a:pt x="206" y="0"/>
                  <a:pt x="234" y="0"/>
                  <a:pt x="252" y="18"/>
                </a:cubicBezTo>
                <a:cubicBezTo>
                  <a:pt x="261" y="36"/>
                  <a:pt x="270" y="54"/>
                  <a:pt x="252" y="72"/>
                </a:cubicBezTo>
                <a:cubicBezTo>
                  <a:pt x="242" y="81"/>
                  <a:pt x="234" y="90"/>
                  <a:pt x="234" y="99"/>
                </a:cubicBezTo>
                <a:cubicBezTo>
                  <a:pt x="144" y="216"/>
                  <a:pt x="81" y="396"/>
                  <a:pt x="81" y="504"/>
                </a:cubicBezTo>
                <a:cubicBezTo>
                  <a:pt x="81" y="657"/>
                  <a:pt x="206" y="782"/>
                  <a:pt x="360" y="782"/>
                </a:cubicBezTo>
                <a:cubicBezTo>
                  <a:pt x="512" y="782"/>
                  <a:pt x="638" y="657"/>
                  <a:pt x="638" y="504"/>
                </a:cubicBezTo>
                <a:cubicBezTo>
                  <a:pt x="638" y="396"/>
                  <a:pt x="584" y="216"/>
                  <a:pt x="494" y="99"/>
                </a:cubicBezTo>
                <a:cubicBezTo>
                  <a:pt x="485" y="90"/>
                  <a:pt x="476" y="81"/>
                  <a:pt x="476" y="72"/>
                </a:cubicBezTo>
                <a:cubicBezTo>
                  <a:pt x="458" y="63"/>
                  <a:pt x="458" y="36"/>
                  <a:pt x="476" y="18"/>
                </a:cubicBezTo>
                <a:cubicBezTo>
                  <a:pt x="494" y="0"/>
                  <a:pt x="521" y="0"/>
                  <a:pt x="530" y="18"/>
                </a:cubicBezTo>
                <a:cubicBezTo>
                  <a:pt x="539" y="27"/>
                  <a:pt x="548" y="36"/>
                  <a:pt x="557" y="54"/>
                </a:cubicBezTo>
                <a:cubicBezTo>
                  <a:pt x="656" y="180"/>
                  <a:pt x="719" y="387"/>
                  <a:pt x="719" y="504"/>
                </a:cubicBezTo>
                <a:cubicBezTo>
                  <a:pt x="719" y="702"/>
                  <a:pt x="557" y="863"/>
                  <a:pt x="360" y="8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9">
            <a:extLst>
              <a:ext uri="{FF2B5EF4-FFF2-40B4-BE49-F238E27FC236}">
                <a16:creationId xmlns:a16="http://schemas.microsoft.com/office/drawing/2014/main" id="{55EF2083-C291-634A-9027-7D3F6867F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657" y="10226901"/>
            <a:ext cx="493010" cy="265837"/>
          </a:xfrm>
          <a:custGeom>
            <a:avLst/>
            <a:gdLst>
              <a:gd name="T0" fmla="*/ 129180 w 450"/>
              <a:gd name="T1" fmla="*/ 83734 h 244"/>
              <a:gd name="T2" fmla="*/ 129180 w 450"/>
              <a:gd name="T3" fmla="*/ 83734 h 244"/>
              <a:gd name="T4" fmla="*/ 122703 w 450"/>
              <a:gd name="T5" fmla="*/ 83734 h 244"/>
              <a:gd name="T6" fmla="*/ 112988 w 450"/>
              <a:gd name="T7" fmla="*/ 64410 h 244"/>
              <a:gd name="T8" fmla="*/ 132779 w 450"/>
              <a:gd name="T9" fmla="*/ 28985 h 244"/>
              <a:gd name="T10" fmla="*/ 132779 w 450"/>
              <a:gd name="T11" fmla="*/ 28985 h 244"/>
              <a:gd name="T12" fmla="*/ 132779 w 450"/>
              <a:gd name="T13" fmla="*/ 28985 h 244"/>
              <a:gd name="T14" fmla="*/ 32385 w 450"/>
              <a:gd name="T15" fmla="*/ 28985 h 244"/>
              <a:gd name="T16" fmla="*/ 32385 w 450"/>
              <a:gd name="T17" fmla="*/ 28985 h 244"/>
              <a:gd name="T18" fmla="*/ 32385 w 450"/>
              <a:gd name="T19" fmla="*/ 28985 h 244"/>
              <a:gd name="T20" fmla="*/ 48578 w 450"/>
              <a:gd name="T21" fmla="*/ 64410 h 244"/>
              <a:gd name="T22" fmla="*/ 42101 w 450"/>
              <a:gd name="T23" fmla="*/ 83734 h 244"/>
              <a:gd name="T24" fmla="*/ 22670 w 450"/>
              <a:gd name="T25" fmla="*/ 77293 h 244"/>
              <a:gd name="T26" fmla="*/ 3239 w 450"/>
              <a:gd name="T27" fmla="*/ 41867 h 244"/>
              <a:gd name="T28" fmla="*/ 6477 w 450"/>
              <a:gd name="T29" fmla="*/ 12882 h 244"/>
              <a:gd name="T30" fmla="*/ 32385 w 450"/>
              <a:gd name="T31" fmla="*/ 0 h 244"/>
              <a:gd name="T32" fmla="*/ 132779 w 450"/>
              <a:gd name="T33" fmla="*/ 0 h 244"/>
              <a:gd name="T34" fmla="*/ 158327 w 450"/>
              <a:gd name="T35" fmla="*/ 12882 h 244"/>
              <a:gd name="T36" fmla="*/ 158327 w 450"/>
              <a:gd name="T37" fmla="*/ 41867 h 244"/>
              <a:gd name="T38" fmla="*/ 142134 w 450"/>
              <a:gd name="T39" fmla="*/ 77293 h 244"/>
              <a:gd name="T40" fmla="*/ 129180 w 450"/>
              <a:gd name="T41" fmla="*/ 83734 h 24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50" h="244">
                <a:moveTo>
                  <a:pt x="359" y="234"/>
                </a:moveTo>
                <a:lnTo>
                  <a:pt x="359" y="234"/>
                </a:lnTo>
                <a:cubicBezTo>
                  <a:pt x="350" y="234"/>
                  <a:pt x="341" y="234"/>
                  <a:pt x="341" y="234"/>
                </a:cubicBezTo>
                <a:cubicBezTo>
                  <a:pt x="314" y="225"/>
                  <a:pt x="305" y="198"/>
                  <a:pt x="314" y="180"/>
                </a:cubicBezTo>
                <a:cubicBezTo>
                  <a:pt x="369" y="81"/>
                  <a:pt x="369" y="81"/>
                  <a:pt x="369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135" y="180"/>
                  <a:pt x="135" y="180"/>
                  <a:pt x="135" y="180"/>
                </a:cubicBezTo>
                <a:cubicBezTo>
                  <a:pt x="143" y="198"/>
                  <a:pt x="135" y="225"/>
                  <a:pt x="117" y="234"/>
                </a:cubicBezTo>
                <a:cubicBezTo>
                  <a:pt x="99" y="243"/>
                  <a:pt x="71" y="234"/>
                  <a:pt x="63" y="216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90"/>
                  <a:pt x="0" y="63"/>
                  <a:pt x="18" y="36"/>
                </a:cubicBezTo>
                <a:cubicBezTo>
                  <a:pt x="36" y="9"/>
                  <a:pt x="63" y="0"/>
                  <a:pt x="90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95" y="0"/>
                  <a:pt x="422" y="9"/>
                  <a:pt x="440" y="36"/>
                </a:cubicBezTo>
                <a:cubicBezTo>
                  <a:pt x="449" y="63"/>
                  <a:pt x="449" y="90"/>
                  <a:pt x="440" y="117"/>
                </a:cubicBezTo>
                <a:cubicBezTo>
                  <a:pt x="395" y="216"/>
                  <a:pt x="395" y="216"/>
                  <a:pt x="395" y="216"/>
                </a:cubicBezTo>
                <a:cubicBezTo>
                  <a:pt x="386" y="234"/>
                  <a:pt x="369" y="234"/>
                  <a:pt x="359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0">
            <a:extLst>
              <a:ext uri="{FF2B5EF4-FFF2-40B4-BE49-F238E27FC236}">
                <a16:creationId xmlns:a16="http://schemas.microsoft.com/office/drawing/2014/main" id="{F4D9A9BD-D05F-E14C-A29B-9DE1A6D1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8993" y="10497574"/>
            <a:ext cx="285171" cy="48334"/>
          </a:xfrm>
          <a:custGeom>
            <a:avLst/>
            <a:gdLst>
              <a:gd name="T0" fmla="*/ 83973 w 261"/>
              <a:gd name="T1" fmla="*/ 15530 h 46"/>
              <a:gd name="T2" fmla="*/ 83973 w 261"/>
              <a:gd name="T3" fmla="*/ 15530 h 46"/>
              <a:gd name="T4" fmla="*/ 6459 w 261"/>
              <a:gd name="T5" fmla="*/ 15530 h 46"/>
              <a:gd name="T6" fmla="*/ 0 w 261"/>
              <a:gd name="T7" fmla="*/ 6212 h 46"/>
              <a:gd name="T8" fmla="*/ 6459 w 261"/>
              <a:gd name="T9" fmla="*/ 0 h 46"/>
              <a:gd name="T10" fmla="*/ 83973 w 261"/>
              <a:gd name="T11" fmla="*/ 0 h 46"/>
              <a:gd name="T12" fmla="*/ 93303 w 261"/>
              <a:gd name="T13" fmla="*/ 6212 h 46"/>
              <a:gd name="T14" fmla="*/ 83973 w 261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1" h="46">
                <a:moveTo>
                  <a:pt x="234" y="45"/>
                </a:moveTo>
                <a:lnTo>
                  <a:pt x="234" y="45"/>
                </a:lnTo>
                <a:cubicBezTo>
                  <a:pt x="18" y="45"/>
                  <a:pt x="18" y="45"/>
                  <a:pt x="18" y="45"/>
                </a:cubicBezTo>
                <a:cubicBezTo>
                  <a:pt x="8" y="45"/>
                  <a:pt x="0" y="36"/>
                  <a:pt x="0" y="18"/>
                </a:cubicBezTo>
                <a:cubicBezTo>
                  <a:pt x="0" y="9"/>
                  <a:pt x="8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1" y="0"/>
                  <a:pt x="260" y="9"/>
                  <a:pt x="260" y="18"/>
                </a:cubicBezTo>
                <a:cubicBezTo>
                  <a:pt x="260" y="36"/>
                  <a:pt x="251" y="45"/>
                  <a:pt x="23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1">
            <a:extLst>
              <a:ext uri="{FF2B5EF4-FFF2-40B4-BE49-F238E27FC236}">
                <a16:creationId xmlns:a16="http://schemas.microsoft.com/office/drawing/2014/main" id="{EDB8F736-732C-5B49-81FC-157E5BCE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660" y="10773078"/>
            <a:ext cx="256170" cy="415675"/>
          </a:xfrm>
          <a:custGeom>
            <a:avLst/>
            <a:gdLst>
              <a:gd name="T0" fmla="*/ 38667 w 235"/>
              <a:gd name="T1" fmla="*/ 136165 h 379"/>
              <a:gd name="T2" fmla="*/ 38667 w 235"/>
              <a:gd name="T3" fmla="*/ 136165 h 379"/>
              <a:gd name="T4" fmla="*/ 6803 w 235"/>
              <a:gd name="T5" fmla="*/ 129681 h 379"/>
              <a:gd name="T6" fmla="*/ 3580 w 235"/>
              <a:gd name="T7" fmla="*/ 116713 h 379"/>
              <a:gd name="T8" fmla="*/ 16469 w 235"/>
              <a:gd name="T9" fmla="*/ 113471 h 379"/>
              <a:gd name="T10" fmla="*/ 58359 w 235"/>
              <a:gd name="T11" fmla="*/ 113471 h 379"/>
              <a:gd name="T12" fmla="*/ 64445 w 235"/>
              <a:gd name="T13" fmla="*/ 100503 h 379"/>
              <a:gd name="T14" fmla="*/ 38667 w 235"/>
              <a:gd name="T15" fmla="*/ 77808 h 379"/>
              <a:gd name="T16" fmla="*/ 3580 w 235"/>
              <a:gd name="T17" fmla="*/ 42146 h 379"/>
              <a:gd name="T18" fmla="*/ 19692 w 235"/>
              <a:gd name="T19" fmla="*/ 12968 h 379"/>
              <a:gd name="T20" fmla="*/ 77334 w 235"/>
              <a:gd name="T21" fmla="*/ 9726 h 379"/>
              <a:gd name="T22" fmla="*/ 83779 w 235"/>
              <a:gd name="T23" fmla="*/ 22694 h 379"/>
              <a:gd name="T24" fmla="*/ 70890 w 235"/>
              <a:gd name="T25" fmla="*/ 25936 h 379"/>
              <a:gd name="T26" fmla="*/ 29358 w 235"/>
              <a:gd name="T27" fmla="*/ 25936 h 379"/>
              <a:gd name="T28" fmla="*/ 19692 w 235"/>
              <a:gd name="T29" fmla="*/ 42146 h 379"/>
              <a:gd name="T30" fmla="*/ 45470 w 235"/>
              <a:gd name="T31" fmla="*/ 61598 h 379"/>
              <a:gd name="T32" fmla="*/ 83779 w 235"/>
              <a:gd name="T33" fmla="*/ 100503 h 379"/>
              <a:gd name="T34" fmla="*/ 68026 w 235"/>
              <a:gd name="T35" fmla="*/ 129681 h 379"/>
              <a:gd name="T36" fmla="*/ 38667 w 235"/>
              <a:gd name="T37" fmla="*/ 136165 h 3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35" h="379">
                <a:moveTo>
                  <a:pt x="108" y="378"/>
                </a:moveTo>
                <a:lnTo>
                  <a:pt x="108" y="378"/>
                </a:lnTo>
                <a:cubicBezTo>
                  <a:pt x="82" y="378"/>
                  <a:pt x="55" y="378"/>
                  <a:pt x="19" y="360"/>
                </a:cubicBezTo>
                <a:cubicBezTo>
                  <a:pt x="10" y="351"/>
                  <a:pt x="0" y="342"/>
                  <a:pt x="10" y="324"/>
                </a:cubicBezTo>
                <a:cubicBezTo>
                  <a:pt x="10" y="315"/>
                  <a:pt x="28" y="306"/>
                  <a:pt x="46" y="315"/>
                </a:cubicBezTo>
                <a:cubicBezTo>
                  <a:pt x="91" y="333"/>
                  <a:pt x="135" y="333"/>
                  <a:pt x="163" y="315"/>
                </a:cubicBezTo>
                <a:cubicBezTo>
                  <a:pt x="171" y="306"/>
                  <a:pt x="180" y="297"/>
                  <a:pt x="180" y="279"/>
                </a:cubicBezTo>
                <a:cubicBezTo>
                  <a:pt x="180" y="252"/>
                  <a:pt x="144" y="234"/>
                  <a:pt x="108" y="216"/>
                </a:cubicBezTo>
                <a:cubicBezTo>
                  <a:pt x="63" y="198"/>
                  <a:pt x="10" y="171"/>
                  <a:pt x="10" y="117"/>
                </a:cubicBezTo>
                <a:cubicBezTo>
                  <a:pt x="10" y="81"/>
                  <a:pt x="19" y="54"/>
                  <a:pt x="55" y="36"/>
                </a:cubicBezTo>
                <a:cubicBezTo>
                  <a:pt x="91" y="0"/>
                  <a:pt x="154" y="0"/>
                  <a:pt x="216" y="27"/>
                </a:cubicBezTo>
                <a:cubicBezTo>
                  <a:pt x="226" y="36"/>
                  <a:pt x="234" y="45"/>
                  <a:pt x="234" y="63"/>
                </a:cubicBezTo>
                <a:cubicBezTo>
                  <a:pt x="226" y="72"/>
                  <a:pt x="207" y="81"/>
                  <a:pt x="198" y="72"/>
                </a:cubicBezTo>
                <a:cubicBezTo>
                  <a:pt x="154" y="54"/>
                  <a:pt x="108" y="54"/>
                  <a:pt x="82" y="72"/>
                </a:cubicBezTo>
                <a:cubicBezTo>
                  <a:pt x="63" y="81"/>
                  <a:pt x="55" y="99"/>
                  <a:pt x="55" y="117"/>
                </a:cubicBezTo>
                <a:cubicBezTo>
                  <a:pt x="55" y="135"/>
                  <a:pt x="99" y="153"/>
                  <a:pt x="127" y="171"/>
                </a:cubicBezTo>
                <a:cubicBezTo>
                  <a:pt x="180" y="198"/>
                  <a:pt x="234" y="225"/>
                  <a:pt x="234" y="279"/>
                </a:cubicBezTo>
                <a:cubicBezTo>
                  <a:pt x="234" y="306"/>
                  <a:pt x="216" y="342"/>
                  <a:pt x="190" y="360"/>
                </a:cubicBezTo>
                <a:cubicBezTo>
                  <a:pt x="171" y="369"/>
                  <a:pt x="144" y="378"/>
                  <a:pt x="108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52">
            <a:extLst>
              <a:ext uri="{FF2B5EF4-FFF2-40B4-BE49-F238E27FC236}">
                <a16:creationId xmlns:a16="http://schemas.microsoft.com/office/drawing/2014/main" id="{4B744880-F53C-0446-920D-492D768B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160" y="10681244"/>
            <a:ext cx="58001" cy="101501"/>
          </a:xfrm>
          <a:custGeom>
            <a:avLst/>
            <a:gdLst>
              <a:gd name="T0" fmla="*/ 9525 w 54"/>
              <a:gd name="T1" fmla="*/ 32971 h 91"/>
              <a:gd name="T2" fmla="*/ 9525 w 54"/>
              <a:gd name="T3" fmla="*/ 32971 h 91"/>
              <a:gd name="T4" fmla="*/ 0 w 54"/>
              <a:gd name="T5" fmla="*/ 23079 h 91"/>
              <a:gd name="T6" fmla="*/ 0 w 54"/>
              <a:gd name="T7" fmla="*/ 9891 h 91"/>
              <a:gd name="T8" fmla="*/ 9525 w 54"/>
              <a:gd name="T9" fmla="*/ 0 h 91"/>
              <a:gd name="T10" fmla="*/ 18697 w 54"/>
              <a:gd name="T11" fmla="*/ 9891 h 91"/>
              <a:gd name="T12" fmla="*/ 18697 w 54"/>
              <a:gd name="T13" fmla="*/ 23079 h 91"/>
              <a:gd name="T14" fmla="*/ 9525 w 54"/>
              <a:gd name="T15" fmla="*/ 32971 h 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91">
                <a:moveTo>
                  <a:pt x="27" y="90"/>
                </a:moveTo>
                <a:lnTo>
                  <a:pt x="27" y="90"/>
                </a:lnTo>
                <a:cubicBezTo>
                  <a:pt x="17" y="90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44" y="0"/>
                  <a:pt x="53" y="9"/>
                  <a:pt x="53" y="27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72"/>
                  <a:pt x="44" y="90"/>
                  <a:pt x="27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53">
            <a:extLst>
              <a:ext uri="{FF2B5EF4-FFF2-40B4-BE49-F238E27FC236}">
                <a16:creationId xmlns:a16="http://schemas.microsoft.com/office/drawing/2014/main" id="{2FFF606A-0595-024B-A5C7-1E942C24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160" y="11198420"/>
            <a:ext cx="58001" cy="87002"/>
          </a:xfrm>
          <a:custGeom>
            <a:avLst/>
            <a:gdLst>
              <a:gd name="T0" fmla="*/ 9525 w 54"/>
              <a:gd name="T1" fmla="*/ 28222 h 81"/>
              <a:gd name="T2" fmla="*/ 9525 w 54"/>
              <a:gd name="T3" fmla="*/ 28222 h 81"/>
              <a:gd name="T4" fmla="*/ 0 w 54"/>
              <a:gd name="T5" fmla="*/ 19050 h 81"/>
              <a:gd name="T6" fmla="*/ 0 w 54"/>
              <a:gd name="T7" fmla="*/ 6350 h 81"/>
              <a:gd name="T8" fmla="*/ 9525 w 54"/>
              <a:gd name="T9" fmla="*/ 0 h 81"/>
              <a:gd name="T10" fmla="*/ 18697 w 54"/>
              <a:gd name="T11" fmla="*/ 6350 h 81"/>
              <a:gd name="T12" fmla="*/ 18697 w 54"/>
              <a:gd name="T13" fmla="*/ 19050 h 81"/>
              <a:gd name="T14" fmla="*/ 9525 w 54"/>
              <a:gd name="T15" fmla="*/ 28222 h 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81">
                <a:moveTo>
                  <a:pt x="27" y="80"/>
                </a:moveTo>
                <a:lnTo>
                  <a:pt x="27" y="80"/>
                </a:lnTo>
                <a:cubicBezTo>
                  <a:pt x="17" y="80"/>
                  <a:pt x="0" y="72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17" y="0"/>
                  <a:pt x="27" y="0"/>
                </a:cubicBezTo>
                <a:cubicBezTo>
                  <a:pt x="44" y="0"/>
                  <a:pt x="53" y="8"/>
                  <a:pt x="53" y="18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72"/>
                  <a:pt x="44" y="80"/>
                  <a:pt x="27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54">
            <a:extLst>
              <a:ext uri="{FF2B5EF4-FFF2-40B4-BE49-F238E27FC236}">
                <a16:creationId xmlns:a16="http://schemas.microsoft.com/office/drawing/2014/main" id="{C0FAF7E7-1DE9-BE46-BE0B-8CD78A1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144" y="9912727"/>
            <a:ext cx="1628868" cy="1875371"/>
          </a:xfrm>
          <a:custGeom>
            <a:avLst/>
            <a:gdLst>
              <a:gd name="T0" fmla="*/ 265873 w 1485"/>
              <a:gd name="T1" fmla="*/ 615590 h 1709"/>
              <a:gd name="T2" fmla="*/ 265873 w 1485"/>
              <a:gd name="T3" fmla="*/ 615590 h 1709"/>
              <a:gd name="T4" fmla="*/ 259028 w 1485"/>
              <a:gd name="T5" fmla="*/ 615590 h 1709"/>
              <a:gd name="T6" fmla="*/ 110240 w 1485"/>
              <a:gd name="T7" fmla="*/ 498815 h 1709"/>
              <a:gd name="T8" fmla="*/ 0 w 1485"/>
              <a:gd name="T9" fmla="*/ 129389 h 1709"/>
              <a:gd name="T10" fmla="*/ 12969 w 1485"/>
              <a:gd name="T11" fmla="*/ 93708 h 1709"/>
              <a:gd name="T12" fmla="*/ 45393 w 1485"/>
              <a:gd name="T13" fmla="*/ 77489 h 1709"/>
              <a:gd name="T14" fmla="*/ 239934 w 1485"/>
              <a:gd name="T15" fmla="*/ 9371 h 1709"/>
              <a:gd name="T16" fmla="*/ 294694 w 1485"/>
              <a:gd name="T17" fmla="*/ 9371 h 1709"/>
              <a:gd name="T18" fmla="*/ 489235 w 1485"/>
              <a:gd name="T19" fmla="*/ 77489 h 1709"/>
              <a:gd name="T20" fmla="*/ 521658 w 1485"/>
              <a:gd name="T21" fmla="*/ 93708 h 1709"/>
              <a:gd name="T22" fmla="*/ 531385 w 1485"/>
              <a:gd name="T23" fmla="*/ 129389 h 1709"/>
              <a:gd name="T24" fmla="*/ 421145 w 1485"/>
              <a:gd name="T25" fmla="*/ 498815 h 1709"/>
              <a:gd name="T26" fmla="*/ 271997 w 1485"/>
              <a:gd name="T27" fmla="*/ 615590 h 1709"/>
              <a:gd name="T28" fmla="*/ 265873 w 1485"/>
              <a:gd name="T29" fmla="*/ 615590 h 1709"/>
              <a:gd name="T30" fmla="*/ 265873 w 1485"/>
              <a:gd name="T31" fmla="*/ 32077 h 1709"/>
              <a:gd name="T32" fmla="*/ 265873 w 1485"/>
              <a:gd name="T33" fmla="*/ 32077 h 1709"/>
              <a:gd name="T34" fmla="*/ 256146 w 1485"/>
              <a:gd name="T35" fmla="*/ 35321 h 1709"/>
              <a:gd name="T36" fmla="*/ 45393 w 1485"/>
              <a:gd name="T37" fmla="*/ 106683 h 1709"/>
              <a:gd name="T38" fmla="*/ 32424 w 1485"/>
              <a:gd name="T39" fmla="*/ 113170 h 1709"/>
              <a:gd name="T40" fmla="*/ 29181 w 1485"/>
              <a:gd name="T41" fmla="*/ 126145 h 1709"/>
              <a:gd name="T42" fmla="*/ 136179 w 1485"/>
              <a:gd name="T43" fmla="*/ 482957 h 1709"/>
              <a:gd name="T44" fmla="*/ 265873 w 1485"/>
              <a:gd name="T45" fmla="*/ 586396 h 1709"/>
              <a:gd name="T46" fmla="*/ 398449 w 1485"/>
              <a:gd name="T47" fmla="*/ 482957 h 1709"/>
              <a:gd name="T48" fmla="*/ 502204 w 1485"/>
              <a:gd name="T49" fmla="*/ 126145 h 1709"/>
              <a:gd name="T50" fmla="*/ 498962 w 1485"/>
              <a:gd name="T51" fmla="*/ 113170 h 1709"/>
              <a:gd name="T52" fmla="*/ 485992 w 1485"/>
              <a:gd name="T53" fmla="*/ 106683 h 1709"/>
              <a:gd name="T54" fmla="*/ 278842 w 1485"/>
              <a:gd name="T55" fmla="*/ 35321 h 1709"/>
              <a:gd name="T56" fmla="*/ 265873 w 1485"/>
              <a:gd name="T57" fmla="*/ 32077 h 170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485" h="1709">
                <a:moveTo>
                  <a:pt x="738" y="1708"/>
                </a:moveTo>
                <a:lnTo>
                  <a:pt x="738" y="1708"/>
                </a:lnTo>
                <a:cubicBezTo>
                  <a:pt x="738" y="1708"/>
                  <a:pt x="728" y="1708"/>
                  <a:pt x="719" y="1708"/>
                </a:cubicBezTo>
                <a:cubicBezTo>
                  <a:pt x="711" y="1699"/>
                  <a:pt x="432" y="1573"/>
                  <a:pt x="306" y="1384"/>
                </a:cubicBezTo>
                <a:cubicBezTo>
                  <a:pt x="90" y="1070"/>
                  <a:pt x="18" y="566"/>
                  <a:pt x="0" y="359"/>
                </a:cubicBezTo>
                <a:cubicBezTo>
                  <a:pt x="0" y="323"/>
                  <a:pt x="9" y="287"/>
                  <a:pt x="36" y="260"/>
                </a:cubicBezTo>
                <a:cubicBezTo>
                  <a:pt x="54" y="233"/>
                  <a:pt x="90" y="215"/>
                  <a:pt x="126" y="215"/>
                </a:cubicBezTo>
                <a:cubicBezTo>
                  <a:pt x="396" y="197"/>
                  <a:pt x="584" y="89"/>
                  <a:pt x="666" y="26"/>
                </a:cubicBezTo>
                <a:cubicBezTo>
                  <a:pt x="711" y="0"/>
                  <a:pt x="774" y="0"/>
                  <a:pt x="818" y="26"/>
                </a:cubicBezTo>
                <a:cubicBezTo>
                  <a:pt x="899" y="89"/>
                  <a:pt x="1079" y="197"/>
                  <a:pt x="1358" y="215"/>
                </a:cubicBezTo>
                <a:cubicBezTo>
                  <a:pt x="1394" y="215"/>
                  <a:pt x="1421" y="233"/>
                  <a:pt x="1448" y="260"/>
                </a:cubicBezTo>
                <a:cubicBezTo>
                  <a:pt x="1466" y="287"/>
                  <a:pt x="1484" y="323"/>
                  <a:pt x="1475" y="359"/>
                </a:cubicBezTo>
                <a:cubicBezTo>
                  <a:pt x="1457" y="557"/>
                  <a:pt x="1385" y="1070"/>
                  <a:pt x="1169" y="1384"/>
                </a:cubicBezTo>
                <a:cubicBezTo>
                  <a:pt x="1043" y="1573"/>
                  <a:pt x="764" y="1699"/>
                  <a:pt x="755" y="1708"/>
                </a:cubicBezTo>
                <a:cubicBezTo>
                  <a:pt x="755" y="1708"/>
                  <a:pt x="747" y="1708"/>
                  <a:pt x="738" y="1708"/>
                </a:cubicBezTo>
                <a:close/>
                <a:moveTo>
                  <a:pt x="738" y="89"/>
                </a:moveTo>
                <a:lnTo>
                  <a:pt x="738" y="89"/>
                </a:lnTo>
                <a:cubicBezTo>
                  <a:pt x="728" y="89"/>
                  <a:pt x="719" y="89"/>
                  <a:pt x="711" y="98"/>
                </a:cubicBezTo>
                <a:cubicBezTo>
                  <a:pt x="620" y="161"/>
                  <a:pt x="423" y="278"/>
                  <a:pt x="126" y="296"/>
                </a:cubicBezTo>
                <a:cubicBezTo>
                  <a:pt x="117" y="296"/>
                  <a:pt x="99" y="305"/>
                  <a:pt x="90" y="314"/>
                </a:cubicBezTo>
                <a:cubicBezTo>
                  <a:pt x="81" y="323"/>
                  <a:pt x="81" y="341"/>
                  <a:pt x="81" y="350"/>
                </a:cubicBezTo>
                <a:cubicBezTo>
                  <a:pt x="99" y="548"/>
                  <a:pt x="171" y="1034"/>
                  <a:pt x="378" y="1340"/>
                </a:cubicBezTo>
                <a:cubicBezTo>
                  <a:pt x="477" y="1483"/>
                  <a:pt x="683" y="1591"/>
                  <a:pt x="738" y="1627"/>
                </a:cubicBezTo>
                <a:cubicBezTo>
                  <a:pt x="800" y="1591"/>
                  <a:pt x="1007" y="1483"/>
                  <a:pt x="1106" y="1340"/>
                </a:cubicBezTo>
                <a:cubicBezTo>
                  <a:pt x="1313" y="1034"/>
                  <a:pt x="1376" y="548"/>
                  <a:pt x="1394" y="350"/>
                </a:cubicBezTo>
                <a:cubicBezTo>
                  <a:pt x="1403" y="332"/>
                  <a:pt x="1394" y="323"/>
                  <a:pt x="1385" y="314"/>
                </a:cubicBezTo>
                <a:cubicBezTo>
                  <a:pt x="1376" y="305"/>
                  <a:pt x="1367" y="296"/>
                  <a:pt x="1349" y="296"/>
                </a:cubicBezTo>
                <a:cubicBezTo>
                  <a:pt x="1052" y="269"/>
                  <a:pt x="863" y="161"/>
                  <a:pt x="774" y="98"/>
                </a:cubicBezTo>
                <a:cubicBezTo>
                  <a:pt x="764" y="89"/>
                  <a:pt x="755" y="89"/>
                  <a:pt x="738" y="8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CFEB5428-024B-FC4B-8095-FAFCA4AB78BA}"/>
              </a:ext>
            </a:extLst>
          </p:cNvPr>
          <p:cNvSpPr txBox="1"/>
          <p:nvPr/>
        </p:nvSpPr>
        <p:spPr>
          <a:xfrm>
            <a:off x="10085524" y="122409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B310DE9C-92B8-5A41-A1AF-F8BB630FF96A}"/>
              </a:ext>
            </a:extLst>
          </p:cNvPr>
          <p:cNvSpPr txBox="1"/>
          <p:nvPr/>
        </p:nvSpPr>
        <p:spPr>
          <a:xfrm>
            <a:off x="2451398" y="25920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3" name="CuadroTexto 395">
            <a:extLst>
              <a:ext uri="{FF2B5EF4-FFF2-40B4-BE49-F238E27FC236}">
                <a16:creationId xmlns:a16="http://schemas.microsoft.com/office/drawing/2014/main" id="{A13F7850-B393-5F49-925A-72FB5E262470}"/>
              </a:ext>
            </a:extLst>
          </p:cNvPr>
          <p:cNvSpPr txBox="1"/>
          <p:nvPr/>
        </p:nvSpPr>
        <p:spPr>
          <a:xfrm flipH="1">
            <a:off x="18937923" y="600539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4" name="Rectangle 45">
            <a:extLst>
              <a:ext uri="{FF2B5EF4-FFF2-40B4-BE49-F238E27FC236}">
                <a16:creationId xmlns:a16="http://schemas.microsoft.com/office/drawing/2014/main" id="{E8D60059-5F37-0549-92FD-8DB1C2D86CA9}"/>
              </a:ext>
            </a:extLst>
          </p:cNvPr>
          <p:cNvSpPr/>
          <p:nvPr/>
        </p:nvSpPr>
        <p:spPr>
          <a:xfrm flipH="1">
            <a:off x="18940666" y="6668693"/>
            <a:ext cx="4334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6" name="CuadroTexto 395">
            <a:extLst>
              <a:ext uri="{FF2B5EF4-FFF2-40B4-BE49-F238E27FC236}">
                <a16:creationId xmlns:a16="http://schemas.microsoft.com/office/drawing/2014/main" id="{133884D4-F7B6-1543-811D-64C4C690F6FC}"/>
              </a:ext>
            </a:extLst>
          </p:cNvPr>
          <p:cNvSpPr txBox="1"/>
          <p:nvPr/>
        </p:nvSpPr>
        <p:spPr>
          <a:xfrm flipH="1">
            <a:off x="18937923" y="999113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7" name="Rectangle 45">
            <a:extLst>
              <a:ext uri="{FF2B5EF4-FFF2-40B4-BE49-F238E27FC236}">
                <a16:creationId xmlns:a16="http://schemas.microsoft.com/office/drawing/2014/main" id="{3D065E44-ED27-2141-90A0-8FCC32DF475C}"/>
              </a:ext>
            </a:extLst>
          </p:cNvPr>
          <p:cNvSpPr/>
          <p:nvPr/>
        </p:nvSpPr>
        <p:spPr>
          <a:xfrm flipH="1">
            <a:off x="18940666" y="10654434"/>
            <a:ext cx="4334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9" name="CuadroTexto 395">
            <a:extLst>
              <a:ext uri="{FF2B5EF4-FFF2-40B4-BE49-F238E27FC236}">
                <a16:creationId xmlns:a16="http://schemas.microsoft.com/office/drawing/2014/main" id="{1F3C366A-7471-8B4B-9182-781ED74268C8}"/>
              </a:ext>
            </a:extLst>
          </p:cNvPr>
          <p:cNvSpPr txBox="1"/>
          <p:nvPr/>
        </p:nvSpPr>
        <p:spPr>
          <a:xfrm flipH="1">
            <a:off x="3087006" y="598711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0" name="Rectangle 45">
            <a:extLst>
              <a:ext uri="{FF2B5EF4-FFF2-40B4-BE49-F238E27FC236}">
                <a16:creationId xmlns:a16="http://schemas.microsoft.com/office/drawing/2014/main" id="{DED696D6-EC87-2846-A6CF-5C57124F7A62}"/>
              </a:ext>
            </a:extLst>
          </p:cNvPr>
          <p:cNvSpPr/>
          <p:nvPr/>
        </p:nvSpPr>
        <p:spPr>
          <a:xfrm flipH="1">
            <a:off x="1349531" y="6650408"/>
            <a:ext cx="411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2" name="CuadroTexto 395">
            <a:extLst>
              <a:ext uri="{FF2B5EF4-FFF2-40B4-BE49-F238E27FC236}">
                <a16:creationId xmlns:a16="http://schemas.microsoft.com/office/drawing/2014/main" id="{0A05E4CE-491D-7F43-B16F-839A312E8DA0}"/>
              </a:ext>
            </a:extLst>
          </p:cNvPr>
          <p:cNvSpPr txBox="1"/>
          <p:nvPr/>
        </p:nvSpPr>
        <p:spPr>
          <a:xfrm flipH="1">
            <a:off x="3088293" y="995917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73" name="Rectangle 45">
            <a:extLst>
              <a:ext uri="{FF2B5EF4-FFF2-40B4-BE49-F238E27FC236}">
                <a16:creationId xmlns:a16="http://schemas.microsoft.com/office/drawing/2014/main" id="{01C1F77A-5E2B-B149-8B1C-ABCE43E475AB}"/>
              </a:ext>
            </a:extLst>
          </p:cNvPr>
          <p:cNvSpPr/>
          <p:nvPr/>
        </p:nvSpPr>
        <p:spPr>
          <a:xfrm flipH="1">
            <a:off x="1350818" y="10622474"/>
            <a:ext cx="41199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0768C005-828A-DD44-B627-4771F0D096BC}"/>
              </a:ext>
            </a:extLst>
          </p:cNvPr>
          <p:cNvGrpSpPr/>
          <p:nvPr/>
        </p:nvGrpSpPr>
        <p:grpSpPr>
          <a:xfrm>
            <a:off x="10500569" y="5702483"/>
            <a:ext cx="3166001" cy="3575939"/>
            <a:chOff x="10516914" y="6419389"/>
            <a:chExt cx="2473335" cy="2793586"/>
          </a:xfrm>
          <a:solidFill>
            <a:schemeClr val="accent3"/>
          </a:solidFill>
        </p:grpSpPr>
        <p:sp>
          <p:nvSpPr>
            <p:cNvPr id="292" name="Freeform 409">
              <a:extLst>
                <a:ext uri="{FF2B5EF4-FFF2-40B4-BE49-F238E27FC236}">
                  <a16:creationId xmlns:a16="http://schemas.microsoft.com/office/drawing/2014/main" id="{981F8EFF-DEE3-D247-B894-0E8231C8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929" y="6419389"/>
              <a:ext cx="1276085" cy="1458381"/>
            </a:xfrm>
            <a:custGeom>
              <a:avLst/>
              <a:gdLst>
                <a:gd name="T0" fmla="*/ 203603 w 1143"/>
                <a:gd name="T1" fmla="*/ 469540 h 1304"/>
                <a:gd name="T2" fmla="*/ 203603 w 1143"/>
                <a:gd name="T3" fmla="*/ 469540 h 1304"/>
                <a:gd name="T4" fmla="*/ 410803 w 1143"/>
                <a:gd name="T5" fmla="*/ 265220 h 1304"/>
                <a:gd name="T6" fmla="*/ 410803 w 1143"/>
                <a:gd name="T7" fmla="*/ 203599 h 1304"/>
                <a:gd name="T8" fmla="*/ 203603 w 1143"/>
                <a:gd name="T9" fmla="*/ 0 h 1304"/>
                <a:gd name="T10" fmla="*/ 0 w 1143"/>
                <a:gd name="T11" fmla="*/ 203599 h 1304"/>
                <a:gd name="T12" fmla="*/ 0 w 1143"/>
                <a:gd name="T13" fmla="*/ 265220 h 1304"/>
                <a:gd name="T14" fmla="*/ 203603 w 1143"/>
                <a:gd name="T15" fmla="*/ 469540 h 1304"/>
                <a:gd name="T16" fmla="*/ 57915 w 1143"/>
                <a:gd name="T17" fmla="*/ 203599 h 1304"/>
                <a:gd name="T18" fmla="*/ 57915 w 1143"/>
                <a:gd name="T19" fmla="*/ 203599 h 1304"/>
                <a:gd name="T20" fmla="*/ 203603 w 1143"/>
                <a:gd name="T21" fmla="*/ 58017 h 1304"/>
                <a:gd name="T22" fmla="*/ 352528 w 1143"/>
                <a:gd name="T23" fmla="*/ 203599 h 1304"/>
                <a:gd name="T24" fmla="*/ 352528 w 1143"/>
                <a:gd name="T25" fmla="*/ 265220 h 1304"/>
                <a:gd name="T26" fmla="*/ 203603 w 1143"/>
                <a:gd name="T27" fmla="*/ 411163 h 1304"/>
                <a:gd name="T28" fmla="*/ 57915 w 1143"/>
                <a:gd name="T29" fmla="*/ 265220 h 1304"/>
                <a:gd name="T30" fmla="*/ 57915 w 1143"/>
                <a:gd name="T31" fmla="*/ 203599 h 13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43" h="1304">
                  <a:moveTo>
                    <a:pt x="566" y="1303"/>
                  </a:moveTo>
                  <a:lnTo>
                    <a:pt x="566" y="1303"/>
                  </a:lnTo>
                  <a:cubicBezTo>
                    <a:pt x="881" y="1303"/>
                    <a:pt x="1142" y="1051"/>
                    <a:pt x="1142" y="736"/>
                  </a:cubicBezTo>
                  <a:cubicBezTo>
                    <a:pt x="1142" y="565"/>
                    <a:pt x="1142" y="565"/>
                    <a:pt x="1142" y="565"/>
                  </a:cubicBezTo>
                  <a:cubicBezTo>
                    <a:pt x="1142" y="251"/>
                    <a:pt x="881" y="0"/>
                    <a:pt x="566" y="0"/>
                  </a:cubicBezTo>
                  <a:cubicBezTo>
                    <a:pt x="252" y="0"/>
                    <a:pt x="0" y="251"/>
                    <a:pt x="0" y="565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1051"/>
                    <a:pt x="252" y="1303"/>
                    <a:pt x="566" y="1303"/>
                  </a:cubicBezTo>
                  <a:close/>
                  <a:moveTo>
                    <a:pt x="161" y="565"/>
                  </a:moveTo>
                  <a:lnTo>
                    <a:pt x="161" y="565"/>
                  </a:lnTo>
                  <a:cubicBezTo>
                    <a:pt x="161" y="341"/>
                    <a:pt x="341" y="161"/>
                    <a:pt x="566" y="161"/>
                  </a:cubicBezTo>
                  <a:cubicBezTo>
                    <a:pt x="791" y="161"/>
                    <a:pt x="980" y="341"/>
                    <a:pt x="980" y="565"/>
                  </a:cubicBezTo>
                  <a:cubicBezTo>
                    <a:pt x="980" y="736"/>
                    <a:pt x="980" y="736"/>
                    <a:pt x="980" y="736"/>
                  </a:cubicBezTo>
                  <a:cubicBezTo>
                    <a:pt x="980" y="961"/>
                    <a:pt x="791" y="1141"/>
                    <a:pt x="566" y="1141"/>
                  </a:cubicBezTo>
                  <a:cubicBezTo>
                    <a:pt x="341" y="1141"/>
                    <a:pt x="161" y="961"/>
                    <a:pt x="161" y="736"/>
                  </a:cubicBezTo>
                  <a:lnTo>
                    <a:pt x="161" y="5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3" name="Freeform 410">
              <a:extLst>
                <a:ext uri="{FF2B5EF4-FFF2-40B4-BE49-F238E27FC236}">
                  <a16:creationId xmlns:a16="http://schemas.microsoft.com/office/drawing/2014/main" id="{F9B1914C-ED04-994B-B35A-D503EDC9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914" y="7996017"/>
              <a:ext cx="2473335" cy="1216958"/>
            </a:xfrm>
            <a:custGeom>
              <a:avLst/>
              <a:gdLst>
                <a:gd name="T0" fmla="*/ 751551 w 2213"/>
                <a:gd name="T1" fmla="*/ 106940 h 1089"/>
                <a:gd name="T2" fmla="*/ 751551 w 2213"/>
                <a:gd name="T3" fmla="*/ 106940 h 1089"/>
                <a:gd name="T4" fmla="*/ 560332 w 2213"/>
                <a:gd name="T5" fmla="*/ 9722 h 1089"/>
                <a:gd name="T6" fmla="*/ 521440 w 2213"/>
                <a:gd name="T7" fmla="*/ 0 h 1089"/>
                <a:gd name="T8" fmla="*/ 275125 w 2213"/>
                <a:gd name="T9" fmla="*/ 0 h 1089"/>
                <a:gd name="T10" fmla="*/ 236593 w 2213"/>
                <a:gd name="T11" fmla="*/ 9722 h 1089"/>
                <a:gd name="T12" fmla="*/ 45374 w 2213"/>
                <a:gd name="T13" fmla="*/ 106940 h 1089"/>
                <a:gd name="T14" fmla="*/ 0 w 2213"/>
                <a:gd name="T15" fmla="*/ 184714 h 1089"/>
                <a:gd name="T16" fmla="*/ 0 w 2213"/>
                <a:gd name="T17" fmla="*/ 304256 h 1089"/>
                <a:gd name="T18" fmla="*/ 84266 w 2213"/>
                <a:gd name="T19" fmla="*/ 391752 h 1089"/>
                <a:gd name="T20" fmla="*/ 712659 w 2213"/>
                <a:gd name="T21" fmla="*/ 391752 h 1089"/>
                <a:gd name="T22" fmla="*/ 796565 w 2213"/>
                <a:gd name="T23" fmla="*/ 304256 h 1089"/>
                <a:gd name="T24" fmla="*/ 796565 w 2213"/>
                <a:gd name="T25" fmla="*/ 184714 h 1089"/>
                <a:gd name="T26" fmla="*/ 751551 w 2213"/>
                <a:gd name="T27" fmla="*/ 106940 h 1089"/>
                <a:gd name="T28" fmla="*/ 738587 w 2213"/>
                <a:gd name="T29" fmla="*/ 304256 h 1089"/>
                <a:gd name="T30" fmla="*/ 738587 w 2213"/>
                <a:gd name="T31" fmla="*/ 304256 h 1089"/>
                <a:gd name="T32" fmla="*/ 712659 w 2213"/>
                <a:gd name="T33" fmla="*/ 333421 h 1089"/>
                <a:gd name="T34" fmla="*/ 84266 w 2213"/>
                <a:gd name="T35" fmla="*/ 333421 h 1089"/>
                <a:gd name="T36" fmla="*/ 58338 w 2213"/>
                <a:gd name="T37" fmla="*/ 304256 h 1089"/>
                <a:gd name="T38" fmla="*/ 58338 w 2213"/>
                <a:gd name="T39" fmla="*/ 184714 h 1089"/>
                <a:gd name="T40" fmla="*/ 74543 w 2213"/>
                <a:gd name="T41" fmla="*/ 158789 h 1089"/>
                <a:gd name="T42" fmla="*/ 262161 w 2213"/>
                <a:gd name="T43" fmla="*/ 61571 h 1089"/>
                <a:gd name="T44" fmla="*/ 275125 w 2213"/>
                <a:gd name="T45" fmla="*/ 58331 h 1089"/>
                <a:gd name="T46" fmla="*/ 521440 w 2213"/>
                <a:gd name="T47" fmla="*/ 58331 h 1089"/>
                <a:gd name="T48" fmla="*/ 534404 w 2213"/>
                <a:gd name="T49" fmla="*/ 61571 h 1089"/>
                <a:gd name="T50" fmla="*/ 725623 w 2213"/>
                <a:gd name="T51" fmla="*/ 158789 h 1089"/>
                <a:gd name="T52" fmla="*/ 738587 w 2213"/>
                <a:gd name="T53" fmla="*/ 184714 h 1089"/>
                <a:gd name="T54" fmla="*/ 738587 w 2213"/>
                <a:gd name="T55" fmla="*/ 304256 h 10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213" h="1089">
                  <a:moveTo>
                    <a:pt x="2087" y="297"/>
                  </a:moveTo>
                  <a:lnTo>
                    <a:pt x="2087" y="297"/>
                  </a:lnTo>
                  <a:cubicBezTo>
                    <a:pt x="1556" y="27"/>
                    <a:pt x="1556" y="27"/>
                    <a:pt x="1556" y="27"/>
                  </a:cubicBezTo>
                  <a:cubicBezTo>
                    <a:pt x="1520" y="9"/>
                    <a:pt x="1484" y="0"/>
                    <a:pt x="1448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28" y="0"/>
                    <a:pt x="693" y="9"/>
                    <a:pt x="657" y="27"/>
                  </a:cubicBezTo>
                  <a:cubicBezTo>
                    <a:pt x="126" y="297"/>
                    <a:pt x="126" y="297"/>
                    <a:pt x="126" y="297"/>
                  </a:cubicBezTo>
                  <a:cubicBezTo>
                    <a:pt x="45" y="342"/>
                    <a:pt x="0" y="423"/>
                    <a:pt x="0" y="513"/>
                  </a:cubicBezTo>
                  <a:cubicBezTo>
                    <a:pt x="0" y="845"/>
                    <a:pt x="0" y="845"/>
                    <a:pt x="0" y="845"/>
                  </a:cubicBezTo>
                  <a:cubicBezTo>
                    <a:pt x="0" y="980"/>
                    <a:pt x="108" y="1088"/>
                    <a:pt x="234" y="1088"/>
                  </a:cubicBezTo>
                  <a:cubicBezTo>
                    <a:pt x="1979" y="1088"/>
                    <a:pt x="1979" y="1088"/>
                    <a:pt x="1979" y="1088"/>
                  </a:cubicBezTo>
                  <a:cubicBezTo>
                    <a:pt x="2113" y="1088"/>
                    <a:pt x="2212" y="980"/>
                    <a:pt x="2212" y="845"/>
                  </a:cubicBezTo>
                  <a:cubicBezTo>
                    <a:pt x="2212" y="513"/>
                    <a:pt x="2212" y="513"/>
                    <a:pt x="2212" y="513"/>
                  </a:cubicBezTo>
                  <a:cubicBezTo>
                    <a:pt x="2212" y="423"/>
                    <a:pt x="2168" y="342"/>
                    <a:pt x="2087" y="297"/>
                  </a:cubicBezTo>
                  <a:close/>
                  <a:moveTo>
                    <a:pt x="2051" y="845"/>
                  </a:moveTo>
                  <a:lnTo>
                    <a:pt x="2051" y="845"/>
                  </a:lnTo>
                  <a:cubicBezTo>
                    <a:pt x="2051" y="890"/>
                    <a:pt x="2024" y="926"/>
                    <a:pt x="1979" y="926"/>
                  </a:cubicBezTo>
                  <a:cubicBezTo>
                    <a:pt x="234" y="926"/>
                    <a:pt x="234" y="926"/>
                    <a:pt x="234" y="926"/>
                  </a:cubicBezTo>
                  <a:cubicBezTo>
                    <a:pt x="198" y="926"/>
                    <a:pt x="162" y="890"/>
                    <a:pt x="162" y="845"/>
                  </a:cubicBezTo>
                  <a:cubicBezTo>
                    <a:pt x="162" y="513"/>
                    <a:pt x="162" y="513"/>
                    <a:pt x="162" y="513"/>
                  </a:cubicBezTo>
                  <a:cubicBezTo>
                    <a:pt x="162" y="486"/>
                    <a:pt x="180" y="459"/>
                    <a:pt x="207" y="441"/>
                  </a:cubicBezTo>
                  <a:cubicBezTo>
                    <a:pt x="728" y="171"/>
                    <a:pt x="728" y="171"/>
                    <a:pt x="728" y="171"/>
                  </a:cubicBezTo>
                  <a:cubicBezTo>
                    <a:pt x="737" y="171"/>
                    <a:pt x="756" y="162"/>
                    <a:pt x="764" y="162"/>
                  </a:cubicBezTo>
                  <a:cubicBezTo>
                    <a:pt x="1448" y="162"/>
                    <a:pt x="1448" y="162"/>
                    <a:pt x="1448" y="162"/>
                  </a:cubicBezTo>
                  <a:cubicBezTo>
                    <a:pt x="1466" y="162"/>
                    <a:pt x="1475" y="171"/>
                    <a:pt x="1484" y="171"/>
                  </a:cubicBezTo>
                  <a:cubicBezTo>
                    <a:pt x="2015" y="441"/>
                    <a:pt x="2015" y="441"/>
                    <a:pt x="2015" y="441"/>
                  </a:cubicBezTo>
                  <a:cubicBezTo>
                    <a:pt x="2042" y="459"/>
                    <a:pt x="2051" y="486"/>
                    <a:pt x="2051" y="513"/>
                  </a:cubicBezTo>
                  <a:lnTo>
                    <a:pt x="2051" y="8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6AA58FCD-F6DD-B04B-A93B-B5FA1F035020}"/>
              </a:ext>
            </a:extLst>
          </p:cNvPr>
          <p:cNvGrpSpPr/>
          <p:nvPr/>
        </p:nvGrpSpPr>
        <p:grpSpPr>
          <a:xfrm>
            <a:off x="13762059" y="6384597"/>
            <a:ext cx="2473335" cy="2793586"/>
            <a:chOff x="10516914" y="6419389"/>
            <a:chExt cx="2473335" cy="2793586"/>
          </a:xfrm>
          <a:solidFill>
            <a:schemeClr val="accent4"/>
          </a:solidFill>
        </p:grpSpPr>
        <p:sp>
          <p:nvSpPr>
            <p:cNvPr id="296" name="Freeform 409">
              <a:extLst>
                <a:ext uri="{FF2B5EF4-FFF2-40B4-BE49-F238E27FC236}">
                  <a16:creationId xmlns:a16="http://schemas.microsoft.com/office/drawing/2014/main" id="{39B9826E-D7FD-3142-A5A4-CDEBB35F7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929" y="6419389"/>
              <a:ext cx="1276085" cy="1458381"/>
            </a:xfrm>
            <a:custGeom>
              <a:avLst/>
              <a:gdLst>
                <a:gd name="T0" fmla="*/ 203603 w 1143"/>
                <a:gd name="T1" fmla="*/ 469540 h 1304"/>
                <a:gd name="T2" fmla="*/ 203603 w 1143"/>
                <a:gd name="T3" fmla="*/ 469540 h 1304"/>
                <a:gd name="T4" fmla="*/ 410803 w 1143"/>
                <a:gd name="T5" fmla="*/ 265220 h 1304"/>
                <a:gd name="T6" fmla="*/ 410803 w 1143"/>
                <a:gd name="T7" fmla="*/ 203599 h 1304"/>
                <a:gd name="T8" fmla="*/ 203603 w 1143"/>
                <a:gd name="T9" fmla="*/ 0 h 1304"/>
                <a:gd name="T10" fmla="*/ 0 w 1143"/>
                <a:gd name="T11" fmla="*/ 203599 h 1304"/>
                <a:gd name="T12" fmla="*/ 0 w 1143"/>
                <a:gd name="T13" fmla="*/ 265220 h 1304"/>
                <a:gd name="T14" fmla="*/ 203603 w 1143"/>
                <a:gd name="T15" fmla="*/ 469540 h 1304"/>
                <a:gd name="T16" fmla="*/ 57915 w 1143"/>
                <a:gd name="T17" fmla="*/ 203599 h 1304"/>
                <a:gd name="T18" fmla="*/ 57915 w 1143"/>
                <a:gd name="T19" fmla="*/ 203599 h 1304"/>
                <a:gd name="T20" fmla="*/ 203603 w 1143"/>
                <a:gd name="T21" fmla="*/ 58017 h 1304"/>
                <a:gd name="T22" fmla="*/ 352528 w 1143"/>
                <a:gd name="T23" fmla="*/ 203599 h 1304"/>
                <a:gd name="T24" fmla="*/ 352528 w 1143"/>
                <a:gd name="T25" fmla="*/ 265220 h 1304"/>
                <a:gd name="T26" fmla="*/ 203603 w 1143"/>
                <a:gd name="T27" fmla="*/ 411163 h 1304"/>
                <a:gd name="T28" fmla="*/ 57915 w 1143"/>
                <a:gd name="T29" fmla="*/ 265220 h 1304"/>
                <a:gd name="T30" fmla="*/ 57915 w 1143"/>
                <a:gd name="T31" fmla="*/ 203599 h 13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43" h="1304">
                  <a:moveTo>
                    <a:pt x="566" y="1303"/>
                  </a:moveTo>
                  <a:lnTo>
                    <a:pt x="566" y="1303"/>
                  </a:lnTo>
                  <a:cubicBezTo>
                    <a:pt x="881" y="1303"/>
                    <a:pt x="1142" y="1051"/>
                    <a:pt x="1142" y="736"/>
                  </a:cubicBezTo>
                  <a:cubicBezTo>
                    <a:pt x="1142" y="565"/>
                    <a:pt x="1142" y="565"/>
                    <a:pt x="1142" y="565"/>
                  </a:cubicBezTo>
                  <a:cubicBezTo>
                    <a:pt x="1142" y="251"/>
                    <a:pt x="881" y="0"/>
                    <a:pt x="566" y="0"/>
                  </a:cubicBezTo>
                  <a:cubicBezTo>
                    <a:pt x="252" y="0"/>
                    <a:pt x="0" y="251"/>
                    <a:pt x="0" y="565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1051"/>
                    <a:pt x="252" y="1303"/>
                    <a:pt x="566" y="1303"/>
                  </a:cubicBezTo>
                  <a:close/>
                  <a:moveTo>
                    <a:pt x="161" y="565"/>
                  </a:moveTo>
                  <a:lnTo>
                    <a:pt x="161" y="565"/>
                  </a:lnTo>
                  <a:cubicBezTo>
                    <a:pt x="161" y="341"/>
                    <a:pt x="341" y="161"/>
                    <a:pt x="566" y="161"/>
                  </a:cubicBezTo>
                  <a:cubicBezTo>
                    <a:pt x="791" y="161"/>
                    <a:pt x="980" y="341"/>
                    <a:pt x="980" y="565"/>
                  </a:cubicBezTo>
                  <a:cubicBezTo>
                    <a:pt x="980" y="736"/>
                    <a:pt x="980" y="736"/>
                    <a:pt x="980" y="736"/>
                  </a:cubicBezTo>
                  <a:cubicBezTo>
                    <a:pt x="980" y="961"/>
                    <a:pt x="791" y="1141"/>
                    <a:pt x="566" y="1141"/>
                  </a:cubicBezTo>
                  <a:cubicBezTo>
                    <a:pt x="341" y="1141"/>
                    <a:pt x="161" y="961"/>
                    <a:pt x="161" y="736"/>
                  </a:cubicBezTo>
                  <a:lnTo>
                    <a:pt x="161" y="5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" name="Freeform 410">
              <a:extLst>
                <a:ext uri="{FF2B5EF4-FFF2-40B4-BE49-F238E27FC236}">
                  <a16:creationId xmlns:a16="http://schemas.microsoft.com/office/drawing/2014/main" id="{2BA7FA3F-81DC-0841-8B9D-00209311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914" y="7996017"/>
              <a:ext cx="2473335" cy="1216958"/>
            </a:xfrm>
            <a:custGeom>
              <a:avLst/>
              <a:gdLst>
                <a:gd name="T0" fmla="*/ 751551 w 2213"/>
                <a:gd name="T1" fmla="*/ 106940 h 1089"/>
                <a:gd name="T2" fmla="*/ 751551 w 2213"/>
                <a:gd name="T3" fmla="*/ 106940 h 1089"/>
                <a:gd name="T4" fmla="*/ 560332 w 2213"/>
                <a:gd name="T5" fmla="*/ 9722 h 1089"/>
                <a:gd name="T6" fmla="*/ 521440 w 2213"/>
                <a:gd name="T7" fmla="*/ 0 h 1089"/>
                <a:gd name="T8" fmla="*/ 275125 w 2213"/>
                <a:gd name="T9" fmla="*/ 0 h 1089"/>
                <a:gd name="T10" fmla="*/ 236593 w 2213"/>
                <a:gd name="T11" fmla="*/ 9722 h 1089"/>
                <a:gd name="T12" fmla="*/ 45374 w 2213"/>
                <a:gd name="T13" fmla="*/ 106940 h 1089"/>
                <a:gd name="T14" fmla="*/ 0 w 2213"/>
                <a:gd name="T15" fmla="*/ 184714 h 1089"/>
                <a:gd name="T16" fmla="*/ 0 w 2213"/>
                <a:gd name="T17" fmla="*/ 304256 h 1089"/>
                <a:gd name="T18" fmla="*/ 84266 w 2213"/>
                <a:gd name="T19" fmla="*/ 391752 h 1089"/>
                <a:gd name="T20" fmla="*/ 712659 w 2213"/>
                <a:gd name="T21" fmla="*/ 391752 h 1089"/>
                <a:gd name="T22" fmla="*/ 796565 w 2213"/>
                <a:gd name="T23" fmla="*/ 304256 h 1089"/>
                <a:gd name="T24" fmla="*/ 796565 w 2213"/>
                <a:gd name="T25" fmla="*/ 184714 h 1089"/>
                <a:gd name="T26" fmla="*/ 751551 w 2213"/>
                <a:gd name="T27" fmla="*/ 106940 h 1089"/>
                <a:gd name="T28" fmla="*/ 738587 w 2213"/>
                <a:gd name="T29" fmla="*/ 304256 h 1089"/>
                <a:gd name="T30" fmla="*/ 738587 w 2213"/>
                <a:gd name="T31" fmla="*/ 304256 h 1089"/>
                <a:gd name="T32" fmla="*/ 712659 w 2213"/>
                <a:gd name="T33" fmla="*/ 333421 h 1089"/>
                <a:gd name="T34" fmla="*/ 84266 w 2213"/>
                <a:gd name="T35" fmla="*/ 333421 h 1089"/>
                <a:gd name="T36" fmla="*/ 58338 w 2213"/>
                <a:gd name="T37" fmla="*/ 304256 h 1089"/>
                <a:gd name="T38" fmla="*/ 58338 w 2213"/>
                <a:gd name="T39" fmla="*/ 184714 h 1089"/>
                <a:gd name="T40" fmla="*/ 74543 w 2213"/>
                <a:gd name="T41" fmla="*/ 158789 h 1089"/>
                <a:gd name="T42" fmla="*/ 262161 w 2213"/>
                <a:gd name="T43" fmla="*/ 61571 h 1089"/>
                <a:gd name="T44" fmla="*/ 275125 w 2213"/>
                <a:gd name="T45" fmla="*/ 58331 h 1089"/>
                <a:gd name="T46" fmla="*/ 521440 w 2213"/>
                <a:gd name="T47" fmla="*/ 58331 h 1089"/>
                <a:gd name="T48" fmla="*/ 534404 w 2213"/>
                <a:gd name="T49" fmla="*/ 61571 h 1089"/>
                <a:gd name="T50" fmla="*/ 725623 w 2213"/>
                <a:gd name="T51" fmla="*/ 158789 h 1089"/>
                <a:gd name="T52" fmla="*/ 738587 w 2213"/>
                <a:gd name="T53" fmla="*/ 184714 h 1089"/>
                <a:gd name="T54" fmla="*/ 738587 w 2213"/>
                <a:gd name="T55" fmla="*/ 304256 h 10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213" h="1089">
                  <a:moveTo>
                    <a:pt x="2087" y="297"/>
                  </a:moveTo>
                  <a:lnTo>
                    <a:pt x="2087" y="297"/>
                  </a:lnTo>
                  <a:cubicBezTo>
                    <a:pt x="1556" y="27"/>
                    <a:pt x="1556" y="27"/>
                    <a:pt x="1556" y="27"/>
                  </a:cubicBezTo>
                  <a:cubicBezTo>
                    <a:pt x="1520" y="9"/>
                    <a:pt x="1484" y="0"/>
                    <a:pt x="1448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28" y="0"/>
                    <a:pt x="693" y="9"/>
                    <a:pt x="657" y="27"/>
                  </a:cubicBezTo>
                  <a:cubicBezTo>
                    <a:pt x="126" y="297"/>
                    <a:pt x="126" y="297"/>
                    <a:pt x="126" y="297"/>
                  </a:cubicBezTo>
                  <a:cubicBezTo>
                    <a:pt x="45" y="342"/>
                    <a:pt x="0" y="423"/>
                    <a:pt x="0" y="513"/>
                  </a:cubicBezTo>
                  <a:cubicBezTo>
                    <a:pt x="0" y="845"/>
                    <a:pt x="0" y="845"/>
                    <a:pt x="0" y="845"/>
                  </a:cubicBezTo>
                  <a:cubicBezTo>
                    <a:pt x="0" y="980"/>
                    <a:pt x="108" y="1088"/>
                    <a:pt x="234" y="1088"/>
                  </a:cubicBezTo>
                  <a:cubicBezTo>
                    <a:pt x="1979" y="1088"/>
                    <a:pt x="1979" y="1088"/>
                    <a:pt x="1979" y="1088"/>
                  </a:cubicBezTo>
                  <a:cubicBezTo>
                    <a:pt x="2113" y="1088"/>
                    <a:pt x="2212" y="980"/>
                    <a:pt x="2212" y="845"/>
                  </a:cubicBezTo>
                  <a:cubicBezTo>
                    <a:pt x="2212" y="513"/>
                    <a:pt x="2212" y="513"/>
                    <a:pt x="2212" y="513"/>
                  </a:cubicBezTo>
                  <a:cubicBezTo>
                    <a:pt x="2212" y="423"/>
                    <a:pt x="2168" y="342"/>
                    <a:pt x="2087" y="297"/>
                  </a:cubicBezTo>
                  <a:close/>
                  <a:moveTo>
                    <a:pt x="2051" y="845"/>
                  </a:moveTo>
                  <a:lnTo>
                    <a:pt x="2051" y="845"/>
                  </a:lnTo>
                  <a:cubicBezTo>
                    <a:pt x="2051" y="890"/>
                    <a:pt x="2024" y="926"/>
                    <a:pt x="1979" y="926"/>
                  </a:cubicBezTo>
                  <a:cubicBezTo>
                    <a:pt x="234" y="926"/>
                    <a:pt x="234" y="926"/>
                    <a:pt x="234" y="926"/>
                  </a:cubicBezTo>
                  <a:cubicBezTo>
                    <a:pt x="198" y="926"/>
                    <a:pt x="162" y="890"/>
                    <a:pt x="162" y="845"/>
                  </a:cubicBezTo>
                  <a:cubicBezTo>
                    <a:pt x="162" y="513"/>
                    <a:pt x="162" y="513"/>
                    <a:pt x="162" y="513"/>
                  </a:cubicBezTo>
                  <a:cubicBezTo>
                    <a:pt x="162" y="486"/>
                    <a:pt x="180" y="459"/>
                    <a:pt x="207" y="441"/>
                  </a:cubicBezTo>
                  <a:cubicBezTo>
                    <a:pt x="728" y="171"/>
                    <a:pt x="728" y="171"/>
                    <a:pt x="728" y="171"/>
                  </a:cubicBezTo>
                  <a:cubicBezTo>
                    <a:pt x="737" y="171"/>
                    <a:pt x="756" y="162"/>
                    <a:pt x="764" y="162"/>
                  </a:cubicBezTo>
                  <a:cubicBezTo>
                    <a:pt x="1448" y="162"/>
                    <a:pt x="1448" y="162"/>
                    <a:pt x="1448" y="162"/>
                  </a:cubicBezTo>
                  <a:cubicBezTo>
                    <a:pt x="1466" y="162"/>
                    <a:pt x="1475" y="171"/>
                    <a:pt x="1484" y="171"/>
                  </a:cubicBezTo>
                  <a:cubicBezTo>
                    <a:pt x="2015" y="441"/>
                    <a:pt x="2015" y="441"/>
                    <a:pt x="2015" y="441"/>
                  </a:cubicBezTo>
                  <a:cubicBezTo>
                    <a:pt x="2042" y="459"/>
                    <a:pt x="2051" y="486"/>
                    <a:pt x="2051" y="513"/>
                  </a:cubicBezTo>
                  <a:lnTo>
                    <a:pt x="2051" y="8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835EC901-3218-C845-97C5-615F938F6A1C}"/>
              </a:ext>
            </a:extLst>
          </p:cNvPr>
          <p:cNvGrpSpPr/>
          <p:nvPr/>
        </p:nvGrpSpPr>
        <p:grpSpPr>
          <a:xfrm>
            <a:off x="7938897" y="6417980"/>
            <a:ext cx="2473335" cy="2793586"/>
            <a:chOff x="10516914" y="6419389"/>
            <a:chExt cx="2473335" cy="2793586"/>
          </a:xfrm>
          <a:solidFill>
            <a:schemeClr val="accent2"/>
          </a:solidFill>
        </p:grpSpPr>
        <p:sp>
          <p:nvSpPr>
            <p:cNvPr id="299" name="Freeform 409">
              <a:extLst>
                <a:ext uri="{FF2B5EF4-FFF2-40B4-BE49-F238E27FC236}">
                  <a16:creationId xmlns:a16="http://schemas.microsoft.com/office/drawing/2014/main" id="{F73A9D7C-B65F-5C4D-B503-22952AD85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929" y="6419389"/>
              <a:ext cx="1276085" cy="1458381"/>
            </a:xfrm>
            <a:custGeom>
              <a:avLst/>
              <a:gdLst>
                <a:gd name="T0" fmla="*/ 203603 w 1143"/>
                <a:gd name="T1" fmla="*/ 469540 h 1304"/>
                <a:gd name="T2" fmla="*/ 203603 w 1143"/>
                <a:gd name="T3" fmla="*/ 469540 h 1304"/>
                <a:gd name="T4" fmla="*/ 410803 w 1143"/>
                <a:gd name="T5" fmla="*/ 265220 h 1304"/>
                <a:gd name="T6" fmla="*/ 410803 w 1143"/>
                <a:gd name="T7" fmla="*/ 203599 h 1304"/>
                <a:gd name="T8" fmla="*/ 203603 w 1143"/>
                <a:gd name="T9" fmla="*/ 0 h 1304"/>
                <a:gd name="T10" fmla="*/ 0 w 1143"/>
                <a:gd name="T11" fmla="*/ 203599 h 1304"/>
                <a:gd name="T12" fmla="*/ 0 w 1143"/>
                <a:gd name="T13" fmla="*/ 265220 h 1304"/>
                <a:gd name="T14" fmla="*/ 203603 w 1143"/>
                <a:gd name="T15" fmla="*/ 469540 h 1304"/>
                <a:gd name="T16" fmla="*/ 57915 w 1143"/>
                <a:gd name="T17" fmla="*/ 203599 h 1304"/>
                <a:gd name="T18" fmla="*/ 57915 w 1143"/>
                <a:gd name="T19" fmla="*/ 203599 h 1304"/>
                <a:gd name="T20" fmla="*/ 203603 w 1143"/>
                <a:gd name="T21" fmla="*/ 58017 h 1304"/>
                <a:gd name="T22" fmla="*/ 352528 w 1143"/>
                <a:gd name="T23" fmla="*/ 203599 h 1304"/>
                <a:gd name="T24" fmla="*/ 352528 w 1143"/>
                <a:gd name="T25" fmla="*/ 265220 h 1304"/>
                <a:gd name="T26" fmla="*/ 203603 w 1143"/>
                <a:gd name="T27" fmla="*/ 411163 h 1304"/>
                <a:gd name="T28" fmla="*/ 57915 w 1143"/>
                <a:gd name="T29" fmla="*/ 265220 h 1304"/>
                <a:gd name="T30" fmla="*/ 57915 w 1143"/>
                <a:gd name="T31" fmla="*/ 203599 h 13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43" h="1304">
                  <a:moveTo>
                    <a:pt x="566" y="1303"/>
                  </a:moveTo>
                  <a:lnTo>
                    <a:pt x="566" y="1303"/>
                  </a:lnTo>
                  <a:cubicBezTo>
                    <a:pt x="881" y="1303"/>
                    <a:pt x="1142" y="1051"/>
                    <a:pt x="1142" y="736"/>
                  </a:cubicBezTo>
                  <a:cubicBezTo>
                    <a:pt x="1142" y="565"/>
                    <a:pt x="1142" y="565"/>
                    <a:pt x="1142" y="565"/>
                  </a:cubicBezTo>
                  <a:cubicBezTo>
                    <a:pt x="1142" y="251"/>
                    <a:pt x="881" y="0"/>
                    <a:pt x="566" y="0"/>
                  </a:cubicBezTo>
                  <a:cubicBezTo>
                    <a:pt x="252" y="0"/>
                    <a:pt x="0" y="251"/>
                    <a:pt x="0" y="565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1051"/>
                    <a:pt x="252" y="1303"/>
                    <a:pt x="566" y="1303"/>
                  </a:cubicBezTo>
                  <a:close/>
                  <a:moveTo>
                    <a:pt x="161" y="565"/>
                  </a:moveTo>
                  <a:lnTo>
                    <a:pt x="161" y="565"/>
                  </a:lnTo>
                  <a:cubicBezTo>
                    <a:pt x="161" y="341"/>
                    <a:pt x="341" y="161"/>
                    <a:pt x="566" y="161"/>
                  </a:cubicBezTo>
                  <a:cubicBezTo>
                    <a:pt x="791" y="161"/>
                    <a:pt x="980" y="341"/>
                    <a:pt x="980" y="565"/>
                  </a:cubicBezTo>
                  <a:cubicBezTo>
                    <a:pt x="980" y="736"/>
                    <a:pt x="980" y="736"/>
                    <a:pt x="980" y="736"/>
                  </a:cubicBezTo>
                  <a:cubicBezTo>
                    <a:pt x="980" y="961"/>
                    <a:pt x="791" y="1141"/>
                    <a:pt x="566" y="1141"/>
                  </a:cubicBezTo>
                  <a:cubicBezTo>
                    <a:pt x="341" y="1141"/>
                    <a:pt x="161" y="961"/>
                    <a:pt x="161" y="736"/>
                  </a:cubicBezTo>
                  <a:lnTo>
                    <a:pt x="161" y="56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410">
              <a:extLst>
                <a:ext uri="{FF2B5EF4-FFF2-40B4-BE49-F238E27FC236}">
                  <a16:creationId xmlns:a16="http://schemas.microsoft.com/office/drawing/2014/main" id="{86272EB9-3DE6-F446-AEC0-56A1ED2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6914" y="7996017"/>
              <a:ext cx="2473335" cy="1216958"/>
            </a:xfrm>
            <a:custGeom>
              <a:avLst/>
              <a:gdLst>
                <a:gd name="T0" fmla="*/ 751551 w 2213"/>
                <a:gd name="T1" fmla="*/ 106940 h 1089"/>
                <a:gd name="T2" fmla="*/ 751551 w 2213"/>
                <a:gd name="T3" fmla="*/ 106940 h 1089"/>
                <a:gd name="T4" fmla="*/ 560332 w 2213"/>
                <a:gd name="T5" fmla="*/ 9722 h 1089"/>
                <a:gd name="T6" fmla="*/ 521440 w 2213"/>
                <a:gd name="T7" fmla="*/ 0 h 1089"/>
                <a:gd name="T8" fmla="*/ 275125 w 2213"/>
                <a:gd name="T9" fmla="*/ 0 h 1089"/>
                <a:gd name="T10" fmla="*/ 236593 w 2213"/>
                <a:gd name="T11" fmla="*/ 9722 h 1089"/>
                <a:gd name="T12" fmla="*/ 45374 w 2213"/>
                <a:gd name="T13" fmla="*/ 106940 h 1089"/>
                <a:gd name="T14" fmla="*/ 0 w 2213"/>
                <a:gd name="T15" fmla="*/ 184714 h 1089"/>
                <a:gd name="T16" fmla="*/ 0 w 2213"/>
                <a:gd name="T17" fmla="*/ 304256 h 1089"/>
                <a:gd name="T18" fmla="*/ 84266 w 2213"/>
                <a:gd name="T19" fmla="*/ 391752 h 1089"/>
                <a:gd name="T20" fmla="*/ 712659 w 2213"/>
                <a:gd name="T21" fmla="*/ 391752 h 1089"/>
                <a:gd name="T22" fmla="*/ 796565 w 2213"/>
                <a:gd name="T23" fmla="*/ 304256 h 1089"/>
                <a:gd name="T24" fmla="*/ 796565 w 2213"/>
                <a:gd name="T25" fmla="*/ 184714 h 1089"/>
                <a:gd name="T26" fmla="*/ 751551 w 2213"/>
                <a:gd name="T27" fmla="*/ 106940 h 1089"/>
                <a:gd name="T28" fmla="*/ 738587 w 2213"/>
                <a:gd name="T29" fmla="*/ 304256 h 1089"/>
                <a:gd name="T30" fmla="*/ 738587 w 2213"/>
                <a:gd name="T31" fmla="*/ 304256 h 1089"/>
                <a:gd name="T32" fmla="*/ 712659 w 2213"/>
                <a:gd name="T33" fmla="*/ 333421 h 1089"/>
                <a:gd name="T34" fmla="*/ 84266 w 2213"/>
                <a:gd name="T35" fmla="*/ 333421 h 1089"/>
                <a:gd name="T36" fmla="*/ 58338 w 2213"/>
                <a:gd name="T37" fmla="*/ 304256 h 1089"/>
                <a:gd name="T38" fmla="*/ 58338 w 2213"/>
                <a:gd name="T39" fmla="*/ 184714 h 1089"/>
                <a:gd name="T40" fmla="*/ 74543 w 2213"/>
                <a:gd name="T41" fmla="*/ 158789 h 1089"/>
                <a:gd name="T42" fmla="*/ 262161 w 2213"/>
                <a:gd name="T43" fmla="*/ 61571 h 1089"/>
                <a:gd name="T44" fmla="*/ 275125 w 2213"/>
                <a:gd name="T45" fmla="*/ 58331 h 1089"/>
                <a:gd name="T46" fmla="*/ 521440 w 2213"/>
                <a:gd name="T47" fmla="*/ 58331 h 1089"/>
                <a:gd name="T48" fmla="*/ 534404 w 2213"/>
                <a:gd name="T49" fmla="*/ 61571 h 1089"/>
                <a:gd name="T50" fmla="*/ 725623 w 2213"/>
                <a:gd name="T51" fmla="*/ 158789 h 1089"/>
                <a:gd name="T52" fmla="*/ 738587 w 2213"/>
                <a:gd name="T53" fmla="*/ 184714 h 1089"/>
                <a:gd name="T54" fmla="*/ 738587 w 2213"/>
                <a:gd name="T55" fmla="*/ 304256 h 108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213" h="1089">
                  <a:moveTo>
                    <a:pt x="2087" y="297"/>
                  </a:moveTo>
                  <a:lnTo>
                    <a:pt x="2087" y="297"/>
                  </a:lnTo>
                  <a:cubicBezTo>
                    <a:pt x="1556" y="27"/>
                    <a:pt x="1556" y="27"/>
                    <a:pt x="1556" y="27"/>
                  </a:cubicBezTo>
                  <a:cubicBezTo>
                    <a:pt x="1520" y="9"/>
                    <a:pt x="1484" y="0"/>
                    <a:pt x="1448" y="0"/>
                  </a:cubicBezTo>
                  <a:cubicBezTo>
                    <a:pt x="764" y="0"/>
                    <a:pt x="764" y="0"/>
                    <a:pt x="764" y="0"/>
                  </a:cubicBezTo>
                  <a:cubicBezTo>
                    <a:pt x="728" y="0"/>
                    <a:pt x="693" y="9"/>
                    <a:pt x="657" y="27"/>
                  </a:cubicBezTo>
                  <a:cubicBezTo>
                    <a:pt x="126" y="297"/>
                    <a:pt x="126" y="297"/>
                    <a:pt x="126" y="297"/>
                  </a:cubicBezTo>
                  <a:cubicBezTo>
                    <a:pt x="45" y="342"/>
                    <a:pt x="0" y="423"/>
                    <a:pt x="0" y="513"/>
                  </a:cubicBezTo>
                  <a:cubicBezTo>
                    <a:pt x="0" y="845"/>
                    <a:pt x="0" y="845"/>
                    <a:pt x="0" y="845"/>
                  </a:cubicBezTo>
                  <a:cubicBezTo>
                    <a:pt x="0" y="980"/>
                    <a:pt x="108" y="1088"/>
                    <a:pt x="234" y="1088"/>
                  </a:cubicBezTo>
                  <a:cubicBezTo>
                    <a:pt x="1979" y="1088"/>
                    <a:pt x="1979" y="1088"/>
                    <a:pt x="1979" y="1088"/>
                  </a:cubicBezTo>
                  <a:cubicBezTo>
                    <a:pt x="2113" y="1088"/>
                    <a:pt x="2212" y="980"/>
                    <a:pt x="2212" y="845"/>
                  </a:cubicBezTo>
                  <a:cubicBezTo>
                    <a:pt x="2212" y="513"/>
                    <a:pt x="2212" y="513"/>
                    <a:pt x="2212" y="513"/>
                  </a:cubicBezTo>
                  <a:cubicBezTo>
                    <a:pt x="2212" y="423"/>
                    <a:pt x="2168" y="342"/>
                    <a:pt x="2087" y="297"/>
                  </a:cubicBezTo>
                  <a:close/>
                  <a:moveTo>
                    <a:pt x="2051" y="845"/>
                  </a:moveTo>
                  <a:lnTo>
                    <a:pt x="2051" y="845"/>
                  </a:lnTo>
                  <a:cubicBezTo>
                    <a:pt x="2051" y="890"/>
                    <a:pt x="2024" y="926"/>
                    <a:pt x="1979" y="926"/>
                  </a:cubicBezTo>
                  <a:cubicBezTo>
                    <a:pt x="234" y="926"/>
                    <a:pt x="234" y="926"/>
                    <a:pt x="234" y="926"/>
                  </a:cubicBezTo>
                  <a:cubicBezTo>
                    <a:pt x="198" y="926"/>
                    <a:pt x="162" y="890"/>
                    <a:pt x="162" y="845"/>
                  </a:cubicBezTo>
                  <a:cubicBezTo>
                    <a:pt x="162" y="513"/>
                    <a:pt x="162" y="513"/>
                    <a:pt x="162" y="513"/>
                  </a:cubicBezTo>
                  <a:cubicBezTo>
                    <a:pt x="162" y="486"/>
                    <a:pt x="180" y="459"/>
                    <a:pt x="207" y="441"/>
                  </a:cubicBezTo>
                  <a:cubicBezTo>
                    <a:pt x="728" y="171"/>
                    <a:pt x="728" y="171"/>
                    <a:pt x="728" y="171"/>
                  </a:cubicBezTo>
                  <a:cubicBezTo>
                    <a:pt x="737" y="171"/>
                    <a:pt x="756" y="162"/>
                    <a:pt x="764" y="162"/>
                  </a:cubicBezTo>
                  <a:cubicBezTo>
                    <a:pt x="1448" y="162"/>
                    <a:pt x="1448" y="162"/>
                    <a:pt x="1448" y="162"/>
                  </a:cubicBezTo>
                  <a:cubicBezTo>
                    <a:pt x="1466" y="162"/>
                    <a:pt x="1475" y="171"/>
                    <a:pt x="1484" y="171"/>
                  </a:cubicBezTo>
                  <a:cubicBezTo>
                    <a:pt x="2015" y="441"/>
                    <a:pt x="2015" y="441"/>
                    <a:pt x="2015" y="441"/>
                  </a:cubicBezTo>
                  <a:cubicBezTo>
                    <a:pt x="2042" y="459"/>
                    <a:pt x="2051" y="486"/>
                    <a:pt x="2051" y="513"/>
                  </a:cubicBezTo>
                  <a:lnTo>
                    <a:pt x="2051" y="8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2609015-36E8-1B44-A0C1-77360DEEB2AF}"/>
              </a:ext>
            </a:extLst>
          </p:cNvPr>
          <p:cNvGrpSpPr/>
          <p:nvPr/>
        </p:nvGrpSpPr>
        <p:grpSpPr>
          <a:xfrm>
            <a:off x="9836705" y="5359352"/>
            <a:ext cx="6761119" cy="6698505"/>
            <a:chOff x="17696529" y="8414837"/>
            <a:chExt cx="1036293" cy="1026696"/>
          </a:xfrm>
          <a:solidFill>
            <a:schemeClr val="accent5"/>
          </a:solidFill>
        </p:grpSpPr>
        <p:sp>
          <p:nvSpPr>
            <p:cNvPr id="301" name="Freeform 445">
              <a:extLst>
                <a:ext uri="{FF2B5EF4-FFF2-40B4-BE49-F238E27FC236}">
                  <a16:creationId xmlns:a16="http://schemas.microsoft.com/office/drawing/2014/main" id="{18A4A585-BC9F-0C4D-8327-096E2C88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6234" y="9014544"/>
              <a:ext cx="436588" cy="426989"/>
            </a:xfrm>
            <a:custGeom>
              <a:avLst/>
              <a:gdLst>
                <a:gd name="T0" fmla="*/ 102418 w 402"/>
                <a:gd name="T1" fmla="*/ 140927 h 393"/>
                <a:gd name="T2" fmla="*/ 102418 w 402"/>
                <a:gd name="T3" fmla="*/ 140927 h 393"/>
                <a:gd name="T4" fmla="*/ 99184 w 402"/>
                <a:gd name="T5" fmla="*/ 137692 h 393"/>
                <a:gd name="T6" fmla="*/ 9703 w 402"/>
                <a:gd name="T7" fmla="*/ 51050 h 393"/>
                <a:gd name="T8" fmla="*/ 9703 w 402"/>
                <a:gd name="T9" fmla="*/ 6471 h 393"/>
                <a:gd name="T10" fmla="*/ 31983 w 402"/>
                <a:gd name="T11" fmla="*/ 0 h 393"/>
                <a:gd name="T12" fmla="*/ 31983 w 402"/>
                <a:gd name="T13" fmla="*/ 0 h 393"/>
                <a:gd name="T14" fmla="*/ 54263 w 402"/>
                <a:gd name="T15" fmla="*/ 6471 h 393"/>
                <a:gd name="T16" fmla="*/ 144104 w 402"/>
                <a:gd name="T17" fmla="*/ 95989 h 393"/>
                <a:gd name="T18" fmla="*/ 144104 w 402"/>
                <a:gd name="T19" fmla="*/ 99224 h 393"/>
                <a:gd name="T20" fmla="*/ 144104 w 402"/>
                <a:gd name="T21" fmla="*/ 105696 h 393"/>
                <a:gd name="T22" fmla="*/ 108886 w 402"/>
                <a:gd name="T23" fmla="*/ 137692 h 393"/>
                <a:gd name="T24" fmla="*/ 102418 w 402"/>
                <a:gd name="T25" fmla="*/ 140927 h 393"/>
                <a:gd name="T26" fmla="*/ 31983 w 402"/>
                <a:gd name="T27" fmla="*/ 12942 h 393"/>
                <a:gd name="T28" fmla="*/ 31983 w 402"/>
                <a:gd name="T29" fmla="*/ 12942 h 393"/>
                <a:gd name="T30" fmla="*/ 31983 w 402"/>
                <a:gd name="T31" fmla="*/ 12942 h 393"/>
                <a:gd name="T32" fmla="*/ 19046 w 402"/>
                <a:gd name="T33" fmla="*/ 15818 h 393"/>
                <a:gd name="T34" fmla="*/ 19046 w 402"/>
                <a:gd name="T35" fmla="*/ 41703 h 393"/>
                <a:gd name="T36" fmla="*/ 102418 w 402"/>
                <a:gd name="T37" fmla="*/ 124750 h 393"/>
                <a:gd name="T38" fmla="*/ 127932 w 402"/>
                <a:gd name="T39" fmla="*/ 99224 h 393"/>
                <a:gd name="T40" fmla="*/ 44561 w 402"/>
                <a:gd name="T41" fmla="*/ 15818 h 393"/>
                <a:gd name="T42" fmla="*/ 31983 w 402"/>
                <a:gd name="T43" fmla="*/ 12942 h 3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2" h="393">
                  <a:moveTo>
                    <a:pt x="285" y="392"/>
                  </a:moveTo>
                  <a:lnTo>
                    <a:pt x="285" y="392"/>
                  </a:lnTo>
                  <a:cubicBezTo>
                    <a:pt x="285" y="392"/>
                    <a:pt x="276" y="392"/>
                    <a:pt x="276" y="383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0" y="107"/>
                    <a:pt x="0" y="53"/>
                    <a:pt x="27" y="18"/>
                  </a:cubicBezTo>
                  <a:cubicBezTo>
                    <a:pt x="44" y="9"/>
                    <a:pt x="71" y="0"/>
                    <a:pt x="89" y="0"/>
                  </a:cubicBezTo>
                  <a:cubicBezTo>
                    <a:pt x="116" y="0"/>
                    <a:pt x="133" y="9"/>
                    <a:pt x="151" y="18"/>
                  </a:cubicBezTo>
                  <a:cubicBezTo>
                    <a:pt x="401" y="267"/>
                    <a:pt x="401" y="267"/>
                    <a:pt x="401" y="267"/>
                  </a:cubicBezTo>
                  <a:lnTo>
                    <a:pt x="401" y="276"/>
                  </a:lnTo>
                  <a:cubicBezTo>
                    <a:pt x="401" y="285"/>
                    <a:pt x="401" y="285"/>
                    <a:pt x="401" y="294"/>
                  </a:cubicBezTo>
                  <a:cubicBezTo>
                    <a:pt x="303" y="383"/>
                    <a:pt x="303" y="383"/>
                    <a:pt x="303" y="383"/>
                  </a:cubicBezTo>
                  <a:cubicBezTo>
                    <a:pt x="294" y="392"/>
                    <a:pt x="294" y="392"/>
                    <a:pt x="285" y="392"/>
                  </a:cubicBezTo>
                  <a:close/>
                  <a:moveTo>
                    <a:pt x="89" y="36"/>
                  </a:moveTo>
                  <a:lnTo>
                    <a:pt x="89" y="36"/>
                  </a:lnTo>
                  <a:cubicBezTo>
                    <a:pt x="80" y="36"/>
                    <a:pt x="62" y="36"/>
                    <a:pt x="53" y="44"/>
                  </a:cubicBezTo>
                  <a:cubicBezTo>
                    <a:pt x="35" y="71"/>
                    <a:pt x="35" y="98"/>
                    <a:pt x="53" y="116"/>
                  </a:cubicBezTo>
                  <a:cubicBezTo>
                    <a:pt x="285" y="347"/>
                    <a:pt x="285" y="347"/>
                    <a:pt x="285" y="347"/>
                  </a:cubicBezTo>
                  <a:cubicBezTo>
                    <a:pt x="356" y="276"/>
                    <a:pt x="356" y="276"/>
                    <a:pt x="356" y="276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16" y="36"/>
                    <a:pt x="107" y="36"/>
                    <a:pt x="89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2" name="Freeform 446">
              <a:extLst>
                <a:ext uri="{FF2B5EF4-FFF2-40B4-BE49-F238E27FC236}">
                  <a16:creationId xmlns:a16="http://schemas.microsoft.com/office/drawing/2014/main" id="{8906395D-96EF-F540-A7C4-AF7DA2913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6529" y="8414837"/>
              <a:ext cx="690862" cy="681266"/>
            </a:xfrm>
            <a:custGeom>
              <a:avLst/>
              <a:gdLst>
                <a:gd name="T0" fmla="*/ 112497 w 634"/>
                <a:gd name="T1" fmla="*/ 225064 h 625"/>
                <a:gd name="T2" fmla="*/ 112497 w 634"/>
                <a:gd name="T3" fmla="*/ 225064 h 625"/>
                <a:gd name="T4" fmla="*/ 0 w 634"/>
                <a:gd name="T5" fmla="*/ 112532 h 625"/>
                <a:gd name="T6" fmla="*/ 112497 w 634"/>
                <a:gd name="T7" fmla="*/ 0 h 625"/>
                <a:gd name="T8" fmla="*/ 228239 w 634"/>
                <a:gd name="T9" fmla="*/ 112532 h 625"/>
                <a:gd name="T10" fmla="*/ 112497 w 634"/>
                <a:gd name="T11" fmla="*/ 225064 h 625"/>
                <a:gd name="T12" fmla="*/ 112497 w 634"/>
                <a:gd name="T13" fmla="*/ 12984 h 625"/>
                <a:gd name="T14" fmla="*/ 112497 w 634"/>
                <a:gd name="T15" fmla="*/ 12984 h 625"/>
                <a:gd name="T16" fmla="*/ 12980 w 634"/>
                <a:gd name="T17" fmla="*/ 112532 h 625"/>
                <a:gd name="T18" fmla="*/ 112497 w 634"/>
                <a:gd name="T19" fmla="*/ 212441 h 625"/>
                <a:gd name="T20" fmla="*/ 215259 w 634"/>
                <a:gd name="T21" fmla="*/ 112532 h 625"/>
                <a:gd name="T22" fmla="*/ 112497 w 634"/>
                <a:gd name="T23" fmla="*/ 12984 h 6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34" h="625">
                  <a:moveTo>
                    <a:pt x="312" y="624"/>
                  </a:moveTo>
                  <a:lnTo>
                    <a:pt x="312" y="624"/>
                  </a:lnTo>
                  <a:cubicBezTo>
                    <a:pt x="143" y="624"/>
                    <a:pt x="0" y="482"/>
                    <a:pt x="0" y="312"/>
                  </a:cubicBezTo>
                  <a:cubicBezTo>
                    <a:pt x="0" y="134"/>
                    <a:pt x="143" y="0"/>
                    <a:pt x="312" y="0"/>
                  </a:cubicBezTo>
                  <a:cubicBezTo>
                    <a:pt x="490" y="0"/>
                    <a:pt x="633" y="134"/>
                    <a:pt x="633" y="312"/>
                  </a:cubicBezTo>
                  <a:cubicBezTo>
                    <a:pt x="633" y="482"/>
                    <a:pt x="490" y="624"/>
                    <a:pt x="312" y="624"/>
                  </a:cubicBezTo>
                  <a:close/>
                  <a:moveTo>
                    <a:pt x="312" y="36"/>
                  </a:moveTo>
                  <a:lnTo>
                    <a:pt x="312" y="36"/>
                  </a:lnTo>
                  <a:cubicBezTo>
                    <a:pt x="161" y="36"/>
                    <a:pt x="36" y="161"/>
                    <a:pt x="36" y="312"/>
                  </a:cubicBezTo>
                  <a:cubicBezTo>
                    <a:pt x="36" y="464"/>
                    <a:pt x="161" y="589"/>
                    <a:pt x="312" y="589"/>
                  </a:cubicBezTo>
                  <a:cubicBezTo>
                    <a:pt x="473" y="589"/>
                    <a:pt x="597" y="464"/>
                    <a:pt x="597" y="312"/>
                  </a:cubicBezTo>
                  <a:cubicBezTo>
                    <a:pt x="597" y="161"/>
                    <a:pt x="473" y="36"/>
                    <a:pt x="312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05FB21-AFEE-6548-8172-9DB1EED07CB8}"/>
              </a:ext>
            </a:extLst>
          </p:cNvPr>
          <p:cNvGrpSpPr/>
          <p:nvPr/>
        </p:nvGrpSpPr>
        <p:grpSpPr>
          <a:xfrm>
            <a:off x="3782864" y="5015294"/>
            <a:ext cx="1651930" cy="1842706"/>
            <a:chOff x="3428385" y="4907210"/>
            <a:chExt cx="2360888" cy="2633538"/>
          </a:xfrm>
        </p:grpSpPr>
        <p:sp>
          <p:nvSpPr>
            <p:cNvPr id="304" name="Freeform 547">
              <a:extLst>
                <a:ext uri="{FF2B5EF4-FFF2-40B4-BE49-F238E27FC236}">
                  <a16:creationId xmlns:a16="http://schemas.microsoft.com/office/drawing/2014/main" id="{6E17F3F0-31C1-C440-9299-143914FFC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385" y="4907210"/>
              <a:ext cx="2360888" cy="2633538"/>
            </a:xfrm>
            <a:custGeom>
              <a:avLst/>
              <a:gdLst>
                <a:gd name="T0" fmla="*/ 604477 w 1682"/>
                <a:gd name="T1" fmla="*/ 444025 h 1872"/>
                <a:gd name="T2" fmla="*/ 604477 w 1682"/>
                <a:gd name="T3" fmla="*/ 444025 h 1872"/>
                <a:gd name="T4" fmla="*/ 604477 w 1682"/>
                <a:gd name="T5" fmla="*/ 229941 h 1872"/>
                <a:gd name="T6" fmla="*/ 546583 w 1682"/>
                <a:gd name="T7" fmla="*/ 126504 h 1872"/>
                <a:gd name="T8" fmla="*/ 358875 w 1682"/>
                <a:gd name="T9" fmla="*/ 19462 h 1872"/>
                <a:gd name="T10" fmla="*/ 242366 w 1682"/>
                <a:gd name="T11" fmla="*/ 19462 h 1872"/>
                <a:gd name="T12" fmla="*/ 57895 w 1682"/>
                <a:gd name="T13" fmla="*/ 126504 h 1872"/>
                <a:gd name="T14" fmla="*/ 0 w 1682"/>
                <a:gd name="T15" fmla="*/ 229941 h 1872"/>
                <a:gd name="T16" fmla="*/ 0 w 1682"/>
                <a:gd name="T17" fmla="*/ 444025 h 1872"/>
                <a:gd name="T18" fmla="*/ 57895 w 1682"/>
                <a:gd name="T19" fmla="*/ 544579 h 1872"/>
                <a:gd name="T20" fmla="*/ 242366 w 1682"/>
                <a:gd name="T21" fmla="*/ 651621 h 1872"/>
                <a:gd name="T22" fmla="*/ 358875 w 1682"/>
                <a:gd name="T23" fmla="*/ 651621 h 1872"/>
                <a:gd name="T24" fmla="*/ 546583 w 1682"/>
                <a:gd name="T25" fmla="*/ 544579 h 1872"/>
                <a:gd name="T26" fmla="*/ 604477 w 1682"/>
                <a:gd name="T27" fmla="*/ 444025 h 18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2" h="1872">
                  <a:moveTo>
                    <a:pt x="1681" y="1232"/>
                  </a:moveTo>
                  <a:lnTo>
                    <a:pt x="1681" y="1232"/>
                  </a:lnTo>
                  <a:cubicBezTo>
                    <a:pt x="1681" y="638"/>
                    <a:pt x="1681" y="638"/>
                    <a:pt x="1681" y="638"/>
                  </a:cubicBezTo>
                  <a:cubicBezTo>
                    <a:pt x="1681" y="522"/>
                    <a:pt x="1619" y="414"/>
                    <a:pt x="1520" y="351"/>
                  </a:cubicBezTo>
                  <a:cubicBezTo>
                    <a:pt x="998" y="54"/>
                    <a:pt x="998" y="54"/>
                    <a:pt x="998" y="54"/>
                  </a:cubicBezTo>
                  <a:cubicBezTo>
                    <a:pt x="899" y="0"/>
                    <a:pt x="782" y="0"/>
                    <a:pt x="674" y="54"/>
                  </a:cubicBezTo>
                  <a:cubicBezTo>
                    <a:pt x="161" y="351"/>
                    <a:pt x="161" y="351"/>
                    <a:pt x="161" y="351"/>
                  </a:cubicBezTo>
                  <a:cubicBezTo>
                    <a:pt x="62" y="414"/>
                    <a:pt x="0" y="522"/>
                    <a:pt x="0" y="638"/>
                  </a:cubicBezTo>
                  <a:cubicBezTo>
                    <a:pt x="0" y="1232"/>
                    <a:pt x="0" y="1232"/>
                    <a:pt x="0" y="1232"/>
                  </a:cubicBezTo>
                  <a:cubicBezTo>
                    <a:pt x="0" y="1349"/>
                    <a:pt x="62" y="1457"/>
                    <a:pt x="161" y="1511"/>
                  </a:cubicBezTo>
                  <a:cubicBezTo>
                    <a:pt x="674" y="1808"/>
                    <a:pt x="674" y="1808"/>
                    <a:pt x="674" y="1808"/>
                  </a:cubicBezTo>
                  <a:cubicBezTo>
                    <a:pt x="782" y="1871"/>
                    <a:pt x="899" y="1871"/>
                    <a:pt x="998" y="1808"/>
                  </a:cubicBezTo>
                  <a:cubicBezTo>
                    <a:pt x="1520" y="1511"/>
                    <a:pt x="1520" y="1511"/>
                    <a:pt x="1520" y="1511"/>
                  </a:cubicBezTo>
                  <a:cubicBezTo>
                    <a:pt x="1619" y="1457"/>
                    <a:pt x="1681" y="1349"/>
                    <a:pt x="1681" y="1232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2DB0895-1063-F14E-A4E0-6830BC41297D}"/>
                </a:ext>
              </a:extLst>
            </p:cNvPr>
            <p:cNvGrpSpPr/>
            <p:nvPr/>
          </p:nvGrpSpPr>
          <p:grpSpPr>
            <a:xfrm>
              <a:off x="3801615" y="5428934"/>
              <a:ext cx="1614428" cy="1590089"/>
              <a:chOff x="6797133" y="5910646"/>
              <a:chExt cx="1923706" cy="1894704"/>
            </a:xfrm>
          </p:grpSpPr>
          <p:sp>
            <p:nvSpPr>
              <p:cNvPr id="309" name="Freeform 439">
                <a:extLst>
                  <a:ext uri="{FF2B5EF4-FFF2-40B4-BE49-F238E27FC236}">
                    <a16:creationId xmlns:a16="http://schemas.microsoft.com/office/drawing/2014/main" id="{CB3BA5A9-B2D8-E54C-AF54-73307F38B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0650" y="6306987"/>
                <a:ext cx="91837" cy="323841"/>
              </a:xfrm>
              <a:custGeom>
                <a:avLst/>
                <a:gdLst>
                  <a:gd name="T0" fmla="*/ 13242 w 82"/>
                  <a:gd name="T1" fmla="*/ 106005 h 297"/>
                  <a:gd name="T2" fmla="*/ 13242 w 82"/>
                  <a:gd name="T3" fmla="*/ 106005 h 297"/>
                  <a:gd name="T4" fmla="*/ 13242 w 82"/>
                  <a:gd name="T5" fmla="*/ 106005 h 297"/>
                  <a:gd name="T6" fmla="*/ 0 w 82"/>
                  <a:gd name="T7" fmla="*/ 93112 h 297"/>
                  <a:gd name="T8" fmla="*/ 0 w 82"/>
                  <a:gd name="T9" fmla="*/ 16116 h 297"/>
                  <a:gd name="T10" fmla="*/ 13242 w 82"/>
                  <a:gd name="T11" fmla="*/ 0 h 297"/>
                  <a:gd name="T12" fmla="*/ 13242 w 82"/>
                  <a:gd name="T13" fmla="*/ 0 h 297"/>
                  <a:gd name="T14" fmla="*/ 29795 w 82"/>
                  <a:gd name="T15" fmla="*/ 16116 h 297"/>
                  <a:gd name="T16" fmla="*/ 29795 w 82"/>
                  <a:gd name="T17" fmla="*/ 93112 h 297"/>
                  <a:gd name="T18" fmla="*/ 13242 w 82"/>
                  <a:gd name="T19" fmla="*/ 106005 h 2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297">
                    <a:moveTo>
                      <a:pt x="36" y="296"/>
                    </a:moveTo>
                    <a:lnTo>
                      <a:pt x="36" y="296"/>
                    </a:lnTo>
                    <a:cubicBezTo>
                      <a:pt x="18" y="296"/>
                      <a:pt x="0" y="278"/>
                      <a:pt x="0" y="26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8"/>
                      <a:pt x="18" y="0"/>
                      <a:pt x="36" y="0"/>
                    </a:cubicBezTo>
                    <a:cubicBezTo>
                      <a:pt x="64" y="0"/>
                      <a:pt x="81" y="18"/>
                      <a:pt x="81" y="45"/>
                    </a:cubicBezTo>
                    <a:cubicBezTo>
                      <a:pt x="81" y="260"/>
                      <a:pt x="81" y="260"/>
                      <a:pt x="81" y="260"/>
                    </a:cubicBezTo>
                    <a:cubicBezTo>
                      <a:pt x="81" y="278"/>
                      <a:pt x="64" y="296"/>
                      <a:pt x="36" y="29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0" name="Freeform 440">
                <a:extLst>
                  <a:ext uri="{FF2B5EF4-FFF2-40B4-BE49-F238E27FC236}">
                    <a16:creationId xmlns:a16="http://schemas.microsoft.com/office/drawing/2014/main" id="{EF127829-2F21-FC4F-AEEE-F0B11A22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7133" y="5973482"/>
                <a:ext cx="1923706" cy="483343"/>
              </a:xfrm>
              <a:custGeom>
                <a:avLst/>
                <a:gdLst>
                  <a:gd name="T0" fmla="*/ 505100 w 1755"/>
                  <a:gd name="T1" fmla="*/ 154799 h 442"/>
                  <a:gd name="T2" fmla="*/ 505100 w 1755"/>
                  <a:gd name="T3" fmla="*/ 154799 h 442"/>
                  <a:gd name="T4" fmla="*/ 498620 w 1755"/>
                  <a:gd name="T5" fmla="*/ 154799 h 442"/>
                  <a:gd name="T6" fmla="*/ 313932 w 1755"/>
                  <a:gd name="T7" fmla="*/ 132531 h 442"/>
                  <a:gd name="T8" fmla="*/ 313932 w 1755"/>
                  <a:gd name="T9" fmla="*/ 132531 h 442"/>
                  <a:gd name="T10" fmla="*/ 132845 w 1755"/>
                  <a:gd name="T11" fmla="*/ 154799 h 442"/>
                  <a:gd name="T12" fmla="*/ 100444 w 1755"/>
                  <a:gd name="T13" fmla="*/ 145461 h 442"/>
                  <a:gd name="T14" fmla="*/ 87483 w 1755"/>
                  <a:gd name="T15" fmla="*/ 132531 h 442"/>
                  <a:gd name="T16" fmla="*/ 84243 w 1755"/>
                  <a:gd name="T17" fmla="*/ 132531 h 442"/>
                  <a:gd name="T18" fmla="*/ 16201 w 1755"/>
                  <a:gd name="T19" fmla="*/ 132531 h 442"/>
                  <a:gd name="T20" fmla="*/ 3240 w 1755"/>
                  <a:gd name="T21" fmla="*/ 119601 h 442"/>
                  <a:gd name="T22" fmla="*/ 9720 w 1755"/>
                  <a:gd name="T23" fmla="*/ 103439 h 442"/>
                  <a:gd name="T24" fmla="*/ 103684 w 1755"/>
                  <a:gd name="T25" fmla="*/ 51719 h 442"/>
                  <a:gd name="T26" fmla="*/ 313932 w 1755"/>
                  <a:gd name="T27" fmla="*/ 0 h 442"/>
                  <a:gd name="T28" fmla="*/ 527781 w 1755"/>
                  <a:gd name="T29" fmla="*/ 51719 h 442"/>
                  <a:gd name="T30" fmla="*/ 621745 w 1755"/>
                  <a:gd name="T31" fmla="*/ 103439 h 442"/>
                  <a:gd name="T32" fmla="*/ 628225 w 1755"/>
                  <a:gd name="T33" fmla="*/ 119601 h 442"/>
                  <a:gd name="T34" fmla="*/ 615264 w 1755"/>
                  <a:gd name="T35" fmla="*/ 132531 h 442"/>
                  <a:gd name="T36" fmla="*/ 547222 w 1755"/>
                  <a:gd name="T37" fmla="*/ 132531 h 442"/>
                  <a:gd name="T38" fmla="*/ 543982 w 1755"/>
                  <a:gd name="T39" fmla="*/ 132531 h 442"/>
                  <a:gd name="T40" fmla="*/ 531021 w 1755"/>
                  <a:gd name="T41" fmla="*/ 145461 h 442"/>
                  <a:gd name="T42" fmla="*/ 505100 w 1755"/>
                  <a:gd name="T43" fmla="*/ 154799 h 442"/>
                  <a:gd name="T44" fmla="*/ 313932 w 1755"/>
                  <a:gd name="T45" fmla="*/ 103439 h 442"/>
                  <a:gd name="T46" fmla="*/ 313932 w 1755"/>
                  <a:gd name="T47" fmla="*/ 103439 h 442"/>
                  <a:gd name="T48" fmla="*/ 505100 w 1755"/>
                  <a:gd name="T49" fmla="*/ 126066 h 442"/>
                  <a:gd name="T50" fmla="*/ 508340 w 1755"/>
                  <a:gd name="T51" fmla="*/ 126066 h 442"/>
                  <a:gd name="T52" fmla="*/ 521301 w 1755"/>
                  <a:gd name="T53" fmla="*/ 113136 h 442"/>
                  <a:gd name="T54" fmla="*/ 547222 w 1755"/>
                  <a:gd name="T55" fmla="*/ 103439 h 442"/>
                  <a:gd name="T56" fmla="*/ 563422 w 1755"/>
                  <a:gd name="T57" fmla="*/ 103439 h 442"/>
                  <a:gd name="T58" fmla="*/ 514820 w 1755"/>
                  <a:gd name="T59" fmla="*/ 77579 h 442"/>
                  <a:gd name="T60" fmla="*/ 313932 w 1755"/>
                  <a:gd name="T61" fmla="*/ 29092 h 442"/>
                  <a:gd name="T62" fmla="*/ 68043 w 1755"/>
                  <a:gd name="T63" fmla="*/ 103439 h 442"/>
                  <a:gd name="T64" fmla="*/ 84243 w 1755"/>
                  <a:gd name="T65" fmla="*/ 103439 h 442"/>
                  <a:gd name="T66" fmla="*/ 106924 w 1755"/>
                  <a:gd name="T67" fmla="*/ 113136 h 442"/>
                  <a:gd name="T68" fmla="*/ 123125 w 1755"/>
                  <a:gd name="T69" fmla="*/ 126066 h 442"/>
                  <a:gd name="T70" fmla="*/ 126365 w 1755"/>
                  <a:gd name="T71" fmla="*/ 126066 h 442"/>
                  <a:gd name="T72" fmla="*/ 313932 w 1755"/>
                  <a:gd name="T73" fmla="*/ 103439 h 44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755" h="442">
                    <a:moveTo>
                      <a:pt x="1403" y="431"/>
                    </a:moveTo>
                    <a:lnTo>
                      <a:pt x="1403" y="431"/>
                    </a:lnTo>
                    <a:cubicBezTo>
                      <a:pt x="1403" y="431"/>
                      <a:pt x="1394" y="431"/>
                      <a:pt x="1385" y="431"/>
                    </a:cubicBezTo>
                    <a:cubicBezTo>
                      <a:pt x="1313" y="414"/>
                      <a:pt x="1043" y="369"/>
                      <a:pt x="872" y="369"/>
                    </a:cubicBezTo>
                    <a:cubicBezTo>
                      <a:pt x="701" y="369"/>
                      <a:pt x="441" y="414"/>
                      <a:pt x="369" y="431"/>
                    </a:cubicBezTo>
                    <a:cubicBezTo>
                      <a:pt x="333" y="441"/>
                      <a:pt x="306" y="431"/>
                      <a:pt x="279" y="405"/>
                    </a:cubicBezTo>
                    <a:cubicBezTo>
                      <a:pt x="243" y="369"/>
                      <a:pt x="243" y="369"/>
                      <a:pt x="243" y="369"/>
                    </a:cubicBezTo>
                    <a:lnTo>
                      <a:pt x="234" y="369"/>
                    </a:lnTo>
                    <a:cubicBezTo>
                      <a:pt x="45" y="369"/>
                      <a:pt x="45" y="369"/>
                      <a:pt x="45" y="369"/>
                    </a:cubicBezTo>
                    <a:cubicBezTo>
                      <a:pt x="27" y="369"/>
                      <a:pt x="9" y="351"/>
                      <a:pt x="9" y="333"/>
                    </a:cubicBezTo>
                    <a:cubicBezTo>
                      <a:pt x="0" y="324"/>
                      <a:pt x="9" y="297"/>
                      <a:pt x="27" y="288"/>
                    </a:cubicBezTo>
                    <a:cubicBezTo>
                      <a:pt x="27" y="288"/>
                      <a:pt x="135" y="216"/>
                      <a:pt x="288" y="144"/>
                    </a:cubicBezTo>
                    <a:cubicBezTo>
                      <a:pt x="432" y="81"/>
                      <a:pt x="657" y="0"/>
                      <a:pt x="872" y="0"/>
                    </a:cubicBezTo>
                    <a:cubicBezTo>
                      <a:pt x="1097" y="0"/>
                      <a:pt x="1322" y="81"/>
                      <a:pt x="1466" y="144"/>
                    </a:cubicBezTo>
                    <a:cubicBezTo>
                      <a:pt x="1619" y="216"/>
                      <a:pt x="1727" y="288"/>
                      <a:pt x="1727" y="288"/>
                    </a:cubicBezTo>
                    <a:cubicBezTo>
                      <a:pt x="1745" y="306"/>
                      <a:pt x="1754" y="324"/>
                      <a:pt x="1745" y="333"/>
                    </a:cubicBezTo>
                    <a:cubicBezTo>
                      <a:pt x="1736" y="351"/>
                      <a:pt x="1727" y="369"/>
                      <a:pt x="1709" y="369"/>
                    </a:cubicBezTo>
                    <a:cubicBezTo>
                      <a:pt x="1520" y="369"/>
                      <a:pt x="1520" y="369"/>
                      <a:pt x="1520" y="369"/>
                    </a:cubicBezTo>
                    <a:cubicBezTo>
                      <a:pt x="1511" y="369"/>
                      <a:pt x="1511" y="369"/>
                      <a:pt x="1511" y="369"/>
                    </a:cubicBezTo>
                    <a:cubicBezTo>
                      <a:pt x="1475" y="405"/>
                      <a:pt x="1475" y="405"/>
                      <a:pt x="1475" y="405"/>
                    </a:cubicBezTo>
                    <a:cubicBezTo>
                      <a:pt x="1457" y="422"/>
                      <a:pt x="1430" y="431"/>
                      <a:pt x="1403" y="431"/>
                    </a:cubicBezTo>
                    <a:close/>
                    <a:moveTo>
                      <a:pt x="872" y="288"/>
                    </a:moveTo>
                    <a:lnTo>
                      <a:pt x="872" y="288"/>
                    </a:lnTo>
                    <a:cubicBezTo>
                      <a:pt x="1043" y="288"/>
                      <a:pt x="1304" y="333"/>
                      <a:pt x="1403" y="351"/>
                    </a:cubicBezTo>
                    <a:cubicBezTo>
                      <a:pt x="1403" y="360"/>
                      <a:pt x="1412" y="351"/>
                      <a:pt x="1412" y="351"/>
                    </a:cubicBezTo>
                    <a:cubicBezTo>
                      <a:pt x="1448" y="315"/>
                      <a:pt x="1448" y="315"/>
                      <a:pt x="1448" y="315"/>
                    </a:cubicBezTo>
                    <a:cubicBezTo>
                      <a:pt x="1466" y="297"/>
                      <a:pt x="1493" y="288"/>
                      <a:pt x="1520" y="288"/>
                    </a:cubicBezTo>
                    <a:cubicBezTo>
                      <a:pt x="1565" y="288"/>
                      <a:pt x="1565" y="288"/>
                      <a:pt x="1565" y="288"/>
                    </a:cubicBezTo>
                    <a:cubicBezTo>
                      <a:pt x="1520" y="261"/>
                      <a:pt x="1484" y="243"/>
                      <a:pt x="1430" y="216"/>
                    </a:cubicBezTo>
                    <a:cubicBezTo>
                      <a:pt x="1295" y="153"/>
                      <a:pt x="1088" y="81"/>
                      <a:pt x="872" y="81"/>
                    </a:cubicBezTo>
                    <a:cubicBezTo>
                      <a:pt x="612" y="81"/>
                      <a:pt x="342" y="198"/>
                      <a:pt x="189" y="288"/>
                    </a:cubicBezTo>
                    <a:cubicBezTo>
                      <a:pt x="234" y="288"/>
                      <a:pt x="234" y="288"/>
                      <a:pt x="234" y="288"/>
                    </a:cubicBezTo>
                    <a:cubicBezTo>
                      <a:pt x="261" y="288"/>
                      <a:pt x="279" y="297"/>
                      <a:pt x="297" y="315"/>
                    </a:cubicBezTo>
                    <a:cubicBezTo>
                      <a:pt x="342" y="351"/>
                      <a:pt x="342" y="351"/>
                      <a:pt x="342" y="351"/>
                    </a:cubicBezTo>
                    <a:cubicBezTo>
                      <a:pt x="342" y="351"/>
                      <a:pt x="342" y="360"/>
                      <a:pt x="351" y="351"/>
                    </a:cubicBezTo>
                    <a:cubicBezTo>
                      <a:pt x="450" y="333"/>
                      <a:pt x="701" y="288"/>
                      <a:pt x="872" y="28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1" name="Freeform 441">
                <a:extLst>
                  <a:ext uri="{FF2B5EF4-FFF2-40B4-BE49-F238E27FC236}">
                    <a16:creationId xmlns:a16="http://schemas.microsoft.com/office/drawing/2014/main" id="{5CE6555D-4D12-4D4B-93A4-26A2574F8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0650" y="5910646"/>
                <a:ext cx="91837" cy="149838"/>
              </a:xfrm>
              <a:custGeom>
                <a:avLst/>
                <a:gdLst>
                  <a:gd name="T0" fmla="*/ 13242 w 82"/>
                  <a:gd name="T1" fmla="*/ 48851 h 136"/>
                  <a:gd name="T2" fmla="*/ 13242 w 82"/>
                  <a:gd name="T3" fmla="*/ 48851 h 136"/>
                  <a:gd name="T4" fmla="*/ 13242 w 82"/>
                  <a:gd name="T5" fmla="*/ 48851 h 136"/>
                  <a:gd name="T6" fmla="*/ 0 w 82"/>
                  <a:gd name="T7" fmla="*/ 35824 h 136"/>
                  <a:gd name="T8" fmla="*/ 0 w 82"/>
                  <a:gd name="T9" fmla="*/ 13027 h 136"/>
                  <a:gd name="T10" fmla="*/ 13242 w 82"/>
                  <a:gd name="T11" fmla="*/ 0 h 136"/>
                  <a:gd name="T12" fmla="*/ 13242 w 82"/>
                  <a:gd name="T13" fmla="*/ 0 h 136"/>
                  <a:gd name="T14" fmla="*/ 29795 w 82"/>
                  <a:gd name="T15" fmla="*/ 13027 h 136"/>
                  <a:gd name="T16" fmla="*/ 29795 w 82"/>
                  <a:gd name="T17" fmla="*/ 35824 h 136"/>
                  <a:gd name="T18" fmla="*/ 13242 w 82"/>
                  <a:gd name="T19" fmla="*/ 48851 h 1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136">
                    <a:moveTo>
                      <a:pt x="36" y="135"/>
                    </a:moveTo>
                    <a:lnTo>
                      <a:pt x="36" y="135"/>
                    </a:lnTo>
                    <a:cubicBezTo>
                      <a:pt x="18" y="135"/>
                      <a:pt x="0" y="117"/>
                      <a:pt x="0" y="99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8"/>
                      <a:pt x="18" y="0"/>
                      <a:pt x="36" y="0"/>
                    </a:cubicBezTo>
                    <a:cubicBezTo>
                      <a:pt x="64" y="0"/>
                      <a:pt x="81" y="18"/>
                      <a:pt x="81" y="36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117"/>
                      <a:pt x="64" y="135"/>
                      <a:pt x="36" y="13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2" name="Freeform 442">
                <a:extLst>
                  <a:ext uri="{FF2B5EF4-FFF2-40B4-BE49-F238E27FC236}">
                    <a16:creationId xmlns:a16="http://schemas.microsoft.com/office/drawing/2014/main" id="{3398C2A7-58A1-7F4E-90C6-0691957F5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7811" y="6857998"/>
                <a:ext cx="787848" cy="947352"/>
              </a:xfrm>
              <a:custGeom>
                <a:avLst/>
                <a:gdLst>
                  <a:gd name="T0" fmla="*/ 129022 w 720"/>
                  <a:gd name="T1" fmla="*/ 310790 h 865"/>
                  <a:gd name="T2" fmla="*/ 129022 w 720"/>
                  <a:gd name="T3" fmla="*/ 310790 h 865"/>
                  <a:gd name="T4" fmla="*/ 0 w 720"/>
                  <a:gd name="T5" fmla="*/ 181294 h 865"/>
                  <a:gd name="T6" fmla="*/ 57862 w 720"/>
                  <a:gd name="T7" fmla="*/ 16187 h 865"/>
                  <a:gd name="T8" fmla="*/ 67566 w 720"/>
                  <a:gd name="T9" fmla="*/ 6475 h 865"/>
                  <a:gd name="T10" fmla="*/ 90567 w 720"/>
                  <a:gd name="T11" fmla="*/ 3237 h 865"/>
                  <a:gd name="T12" fmla="*/ 90567 w 720"/>
                  <a:gd name="T13" fmla="*/ 25899 h 865"/>
                  <a:gd name="T14" fmla="*/ 83738 w 720"/>
                  <a:gd name="T15" fmla="*/ 35611 h 865"/>
                  <a:gd name="T16" fmla="*/ 29111 w 720"/>
                  <a:gd name="T17" fmla="*/ 181294 h 865"/>
                  <a:gd name="T18" fmla="*/ 129022 w 720"/>
                  <a:gd name="T19" fmla="*/ 281654 h 865"/>
                  <a:gd name="T20" fmla="*/ 229292 w 720"/>
                  <a:gd name="T21" fmla="*/ 181294 h 865"/>
                  <a:gd name="T22" fmla="*/ 177539 w 720"/>
                  <a:gd name="T23" fmla="*/ 35611 h 865"/>
                  <a:gd name="T24" fmla="*/ 171070 w 720"/>
                  <a:gd name="T25" fmla="*/ 25899 h 865"/>
                  <a:gd name="T26" fmla="*/ 171070 w 720"/>
                  <a:gd name="T27" fmla="*/ 6475 h 865"/>
                  <a:gd name="T28" fmla="*/ 190478 w 720"/>
                  <a:gd name="T29" fmla="*/ 6475 h 865"/>
                  <a:gd name="T30" fmla="*/ 200181 w 720"/>
                  <a:gd name="T31" fmla="*/ 16187 h 865"/>
                  <a:gd name="T32" fmla="*/ 258403 w 720"/>
                  <a:gd name="T33" fmla="*/ 181294 h 865"/>
                  <a:gd name="T34" fmla="*/ 129022 w 720"/>
                  <a:gd name="T35" fmla="*/ 310790 h 8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20" h="865">
                    <a:moveTo>
                      <a:pt x="359" y="864"/>
                    </a:moveTo>
                    <a:lnTo>
                      <a:pt x="359" y="864"/>
                    </a:lnTo>
                    <a:cubicBezTo>
                      <a:pt x="161" y="864"/>
                      <a:pt x="0" y="702"/>
                      <a:pt x="0" y="504"/>
                    </a:cubicBezTo>
                    <a:cubicBezTo>
                      <a:pt x="0" y="378"/>
                      <a:pt x="63" y="180"/>
                      <a:pt x="161" y="45"/>
                    </a:cubicBezTo>
                    <a:cubicBezTo>
                      <a:pt x="171" y="36"/>
                      <a:pt x="180" y="27"/>
                      <a:pt x="188" y="18"/>
                    </a:cubicBezTo>
                    <a:cubicBezTo>
                      <a:pt x="207" y="0"/>
                      <a:pt x="233" y="0"/>
                      <a:pt x="252" y="9"/>
                    </a:cubicBezTo>
                    <a:cubicBezTo>
                      <a:pt x="260" y="27"/>
                      <a:pt x="269" y="54"/>
                      <a:pt x="252" y="72"/>
                    </a:cubicBezTo>
                    <a:cubicBezTo>
                      <a:pt x="243" y="81"/>
                      <a:pt x="233" y="90"/>
                      <a:pt x="233" y="99"/>
                    </a:cubicBezTo>
                    <a:cubicBezTo>
                      <a:pt x="144" y="207"/>
                      <a:pt x="81" y="396"/>
                      <a:pt x="81" y="504"/>
                    </a:cubicBezTo>
                    <a:cubicBezTo>
                      <a:pt x="81" y="657"/>
                      <a:pt x="207" y="783"/>
                      <a:pt x="359" y="783"/>
                    </a:cubicBezTo>
                    <a:cubicBezTo>
                      <a:pt x="512" y="783"/>
                      <a:pt x="638" y="657"/>
                      <a:pt x="638" y="504"/>
                    </a:cubicBezTo>
                    <a:cubicBezTo>
                      <a:pt x="638" y="396"/>
                      <a:pt x="584" y="207"/>
                      <a:pt x="494" y="99"/>
                    </a:cubicBezTo>
                    <a:cubicBezTo>
                      <a:pt x="485" y="90"/>
                      <a:pt x="476" y="81"/>
                      <a:pt x="476" y="72"/>
                    </a:cubicBezTo>
                    <a:cubicBezTo>
                      <a:pt x="458" y="54"/>
                      <a:pt x="458" y="27"/>
                      <a:pt x="476" y="18"/>
                    </a:cubicBezTo>
                    <a:cubicBezTo>
                      <a:pt x="494" y="0"/>
                      <a:pt x="521" y="0"/>
                      <a:pt x="530" y="18"/>
                    </a:cubicBezTo>
                    <a:cubicBezTo>
                      <a:pt x="539" y="27"/>
                      <a:pt x="548" y="36"/>
                      <a:pt x="557" y="45"/>
                    </a:cubicBezTo>
                    <a:cubicBezTo>
                      <a:pt x="656" y="180"/>
                      <a:pt x="719" y="378"/>
                      <a:pt x="719" y="504"/>
                    </a:cubicBezTo>
                    <a:cubicBezTo>
                      <a:pt x="719" y="702"/>
                      <a:pt x="557" y="864"/>
                      <a:pt x="359" y="86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3" name="Freeform 443">
                <a:extLst>
                  <a:ext uri="{FF2B5EF4-FFF2-40B4-BE49-F238E27FC236}">
                    <a16:creationId xmlns:a16="http://schemas.microsoft.com/office/drawing/2014/main" id="{DA2D8C36-988D-BE4C-9551-D669F9D1A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7646" y="6543827"/>
                <a:ext cx="493010" cy="265837"/>
              </a:xfrm>
              <a:custGeom>
                <a:avLst/>
                <a:gdLst>
                  <a:gd name="T0" fmla="*/ 129180 w 450"/>
                  <a:gd name="T1" fmla="*/ 86954 h 244"/>
                  <a:gd name="T2" fmla="*/ 129180 w 450"/>
                  <a:gd name="T3" fmla="*/ 86954 h 244"/>
                  <a:gd name="T4" fmla="*/ 122703 w 450"/>
                  <a:gd name="T5" fmla="*/ 86954 h 244"/>
                  <a:gd name="T6" fmla="*/ 116226 w 450"/>
                  <a:gd name="T7" fmla="*/ 67631 h 244"/>
                  <a:gd name="T8" fmla="*/ 132419 w 450"/>
                  <a:gd name="T9" fmla="*/ 28985 h 244"/>
                  <a:gd name="T10" fmla="*/ 132419 w 450"/>
                  <a:gd name="T11" fmla="*/ 28985 h 244"/>
                  <a:gd name="T12" fmla="*/ 132419 w 450"/>
                  <a:gd name="T13" fmla="*/ 28985 h 244"/>
                  <a:gd name="T14" fmla="*/ 32025 w 450"/>
                  <a:gd name="T15" fmla="*/ 28985 h 244"/>
                  <a:gd name="T16" fmla="*/ 32025 w 450"/>
                  <a:gd name="T17" fmla="*/ 28985 h 244"/>
                  <a:gd name="T18" fmla="*/ 32025 w 450"/>
                  <a:gd name="T19" fmla="*/ 28985 h 244"/>
                  <a:gd name="T20" fmla="*/ 48218 w 450"/>
                  <a:gd name="T21" fmla="*/ 64410 h 244"/>
                  <a:gd name="T22" fmla="*/ 42101 w 450"/>
                  <a:gd name="T23" fmla="*/ 83734 h 244"/>
                  <a:gd name="T24" fmla="*/ 22310 w 450"/>
                  <a:gd name="T25" fmla="*/ 77293 h 244"/>
                  <a:gd name="T26" fmla="*/ 6477 w 450"/>
                  <a:gd name="T27" fmla="*/ 41867 h 244"/>
                  <a:gd name="T28" fmla="*/ 6477 w 450"/>
                  <a:gd name="T29" fmla="*/ 12882 h 244"/>
                  <a:gd name="T30" fmla="*/ 32025 w 450"/>
                  <a:gd name="T31" fmla="*/ 0 h 244"/>
                  <a:gd name="T32" fmla="*/ 132419 w 450"/>
                  <a:gd name="T33" fmla="*/ 0 h 244"/>
                  <a:gd name="T34" fmla="*/ 158327 w 450"/>
                  <a:gd name="T35" fmla="*/ 12882 h 244"/>
                  <a:gd name="T36" fmla="*/ 158327 w 450"/>
                  <a:gd name="T37" fmla="*/ 41867 h 244"/>
                  <a:gd name="T38" fmla="*/ 142134 w 450"/>
                  <a:gd name="T39" fmla="*/ 77293 h 244"/>
                  <a:gd name="T40" fmla="*/ 129180 w 450"/>
                  <a:gd name="T41" fmla="*/ 86954 h 2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50" h="244">
                    <a:moveTo>
                      <a:pt x="359" y="243"/>
                    </a:moveTo>
                    <a:lnTo>
                      <a:pt x="359" y="243"/>
                    </a:lnTo>
                    <a:cubicBezTo>
                      <a:pt x="350" y="243"/>
                      <a:pt x="341" y="243"/>
                      <a:pt x="341" y="243"/>
                    </a:cubicBezTo>
                    <a:cubicBezTo>
                      <a:pt x="314" y="225"/>
                      <a:pt x="305" y="207"/>
                      <a:pt x="323" y="189"/>
                    </a:cubicBezTo>
                    <a:cubicBezTo>
                      <a:pt x="368" y="81"/>
                      <a:pt x="368" y="81"/>
                      <a:pt x="368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134" y="180"/>
                      <a:pt x="134" y="180"/>
                      <a:pt x="134" y="180"/>
                    </a:cubicBezTo>
                    <a:cubicBezTo>
                      <a:pt x="144" y="207"/>
                      <a:pt x="134" y="225"/>
                      <a:pt x="117" y="234"/>
                    </a:cubicBezTo>
                    <a:cubicBezTo>
                      <a:pt x="98" y="243"/>
                      <a:pt x="72" y="234"/>
                      <a:pt x="62" y="216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0" y="91"/>
                      <a:pt x="0" y="63"/>
                      <a:pt x="18" y="36"/>
                    </a:cubicBezTo>
                    <a:cubicBezTo>
                      <a:pt x="36" y="19"/>
                      <a:pt x="62" y="0"/>
                      <a:pt x="89" y="0"/>
                    </a:cubicBezTo>
                    <a:cubicBezTo>
                      <a:pt x="368" y="0"/>
                      <a:pt x="368" y="0"/>
                      <a:pt x="368" y="0"/>
                    </a:cubicBezTo>
                    <a:cubicBezTo>
                      <a:pt x="395" y="0"/>
                      <a:pt x="422" y="19"/>
                      <a:pt x="440" y="36"/>
                    </a:cubicBezTo>
                    <a:cubicBezTo>
                      <a:pt x="449" y="63"/>
                      <a:pt x="449" y="91"/>
                      <a:pt x="440" y="117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86" y="234"/>
                      <a:pt x="368" y="243"/>
                      <a:pt x="359" y="24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4" name="Freeform 444">
                <a:extLst>
                  <a:ext uri="{FF2B5EF4-FFF2-40B4-BE49-F238E27FC236}">
                    <a16:creationId xmlns:a16="http://schemas.microsoft.com/office/drawing/2014/main" id="{23C51F74-D0E6-114D-82EB-A82DD6C3D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3982" y="6809664"/>
                <a:ext cx="285174" cy="58001"/>
              </a:xfrm>
              <a:custGeom>
                <a:avLst/>
                <a:gdLst>
                  <a:gd name="T0" fmla="*/ 83653 w 262"/>
                  <a:gd name="T1" fmla="*/ 18697 h 54"/>
                  <a:gd name="T2" fmla="*/ 83653 w 262"/>
                  <a:gd name="T3" fmla="*/ 18697 h 54"/>
                  <a:gd name="T4" fmla="*/ 6792 w 262"/>
                  <a:gd name="T5" fmla="*/ 18697 h 54"/>
                  <a:gd name="T6" fmla="*/ 0 w 262"/>
                  <a:gd name="T7" fmla="*/ 9172 h 54"/>
                  <a:gd name="T8" fmla="*/ 6792 w 262"/>
                  <a:gd name="T9" fmla="*/ 0 h 54"/>
                  <a:gd name="T10" fmla="*/ 83653 w 262"/>
                  <a:gd name="T11" fmla="*/ 0 h 54"/>
                  <a:gd name="T12" fmla="*/ 93306 w 262"/>
                  <a:gd name="T13" fmla="*/ 9172 h 54"/>
                  <a:gd name="T14" fmla="*/ 83653 w 262"/>
                  <a:gd name="T15" fmla="*/ 18697 h 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62" h="54">
                    <a:moveTo>
                      <a:pt x="234" y="53"/>
                    </a:moveTo>
                    <a:lnTo>
                      <a:pt x="234" y="53"/>
                    </a:lnTo>
                    <a:cubicBezTo>
                      <a:pt x="19" y="53"/>
                      <a:pt x="19" y="53"/>
                      <a:pt x="19" y="53"/>
                    </a:cubicBezTo>
                    <a:cubicBezTo>
                      <a:pt x="10" y="53"/>
                      <a:pt x="0" y="44"/>
                      <a:pt x="0" y="26"/>
                    </a:cubicBezTo>
                    <a:cubicBezTo>
                      <a:pt x="0" y="9"/>
                      <a:pt x="10" y="0"/>
                      <a:pt x="19" y="0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52" y="0"/>
                      <a:pt x="261" y="9"/>
                      <a:pt x="261" y="26"/>
                    </a:cubicBezTo>
                    <a:cubicBezTo>
                      <a:pt x="261" y="44"/>
                      <a:pt x="252" y="53"/>
                      <a:pt x="234" y="5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5" name="Freeform 445">
                <a:extLst>
                  <a:ext uri="{FF2B5EF4-FFF2-40B4-BE49-F238E27FC236}">
                    <a16:creationId xmlns:a16="http://schemas.microsoft.com/office/drawing/2014/main" id="{963A5E4C-F110-724E-8C39-2875C2031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3648" y="7094838"/>
                <a:ext cx="256173" cy="415675"/>
              </a:xfrm>
              <a:custGeom>
                <a:avLst/>
                <a:gdLst>
                  <a:gd name="T0" fmla="*/ 38833 w 234"/>
                  <a:gd name="T1" fmla="*/ 136165 h 379"/>
                  <a:gd name="T2" fmla="*/ 38833 w 234"/>
                  <a:gd name="T3" fmla="*/ 136165 h 379"/>
                  <a:gd name="T4" fmla="*/ 6113 w 234"/>
                  <a:gd name="T5" fmla="*/ 129681 h 379"/>
                  <a:gd name="T6" fmla="*/ 3236 w 234"/>
                  <a:gd name="T7" fmla="*/ 116713 h 379"/>
                  <a:gd name="T8" fmla="*/ 15821 w 234"/>
                  <a:gd name="T9" fmla="*/ 110229 h 379"/>
                  <a:gd name="T10" fmla="*/ 57890 w 234"/>
                  <a:gd name="T11" fmla="*/ 113471 h 379"/>
                  <a:gd name="T12" fmla="*/ 64362 w 234"/>
                  <a:gd name="T13" fmla="*/ 97261 h 379"/>
                  <a:gd name="T14" fmla="*/ 38833 w 234"/>
                  <a:gd name="T15" fmla="*/ 77808 h 379"/>
                  <a:gd name="T16" fmla="*/ 3236 w 234"/>
                  <a:gd name="T17" fmla="*/ 38904 h 379"/>
                  <a:gd name="T18" fmla="*/ 19057 w 234"/>
                  <a:gd name="T19" fmla="*/ 9726 h 379"/>
                  <a:gd name="T20" fmla="*/ 77306 w 234"/>
                  <a:gd name="T21" fmla="*/ 9726 h 379"/>
                  <a:gd name="T22" fmla="*/ 83778 w 234"/>
                  <a:gd name="T23" fmla="*/ 19452 h 379"/>
                  <a:gd name="T24" fmla="*/ 70834 w 234"/>
                  <a:gd name="T25" fmla="*/ 25936 h 379"/>
                  <a:gd name="T26" fmla="*/ 28765 w 234"/>
                  <a:gd name="T27" fmla="*/ 25936 h 379"/>
                  <a:gd name="T28" fmla="*/ 19057 w 234"/>
                  <a:gd name="T29" fmla="*/ 38904 h 379"/>
                  <a:gd name="T30" fmla="*/ 48182 w 234"/>
                  <a:gd name="T31" fmla="*/ 61598 h 379"/>
                  <a:gd name="T32" fmla="*/ 83778 w 234"/>
                  <a:gd name="T33" fmla="*/ 97261 h 379"/>
                  <a:gd name="T34" fmla="*/ 67598 w 234"/>
                  <a:gd name="T35" fmla="*/ 126439 h 379"/>
                  <a:gd name="T36" fmla="*/ 38833 w 234"/>
                  <a:gd name="T37" fmla="*/ 136165 h 3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4" h="379">
                    <a:moveTo>
                      <a:pt x="108" y="378"/>
                    </a:moveTo>
                    <a:lnTo>
                      <a:pt x="108" y="378"/>
                    </a:lnTo>
                    <a:cubicBezTo>
                      <a:pt x="80" y="378"/>
                      <a:pt x="53" y="369"/>
                      <a:pt x="17" y="360"/>
                    </a:cubicBezTo>
                    <a:cubicBezTo>
                      <a:pt x="9" y="351"/>
                      <a:pt x="0" y="333"/>
                      <a:pt x="9" y="324"/>
                    </a:cubicBezTo>
                    <a:cubicBezTo>
                      <a:pt x="9" y="306"/>
                      <a:pt x="26" y="306"/>
                      <a:pt x="44" y="306"/>
                    </a:cubicBezTo>
                    <a:cubicBezTo>
                      <a:pt x="89" y="324"/>
                      <a:pt x="134" y="333"/>
                      <a:pt x="161" y="315"/>
                    </a:cubicBezTo>
                    <a:cubicBezTo>
                      <a:pt x="170" y="306"/>
                      <a:pt x="179" y="288"/>
                      <a:pt x="179" y="270"/>
                    </a:cubicBezTo>
                    <a:cubicBezTo>
                      <a:pt x="179" y="252"/>
                      <a:pt x="144" y="234"/>
                      <a:pt x="108" y="216"/>
                    </a:cubicBezTo>
                    <a:cubicBezTo>
                      <a:pt x="62" y="189"/>
                      <a:pt x="9" y="162"/>
                      <a:pt x="9" y="108"/>
                    </a:cubicBezTo>
                    <a:cubicBezTo>
                      <a:pt x="9" y="72"/>
                      <a:pt x="17" y="45"/>
                      <a:pt x="53" y="27"/>
                    </a:cubicBezTo>
                    <a:cubicBezTo>
                      <a:pt x="89" y="0"/>
                      <a:pt x="152" y="0"/>
                      <a:pt x="215" y="27"/>
                    </a:cubicBezTo>
                    <a:cubicBezTo>
                      <a:pt x="233" y="27"/>
                      <a:pt x="233" y="45"/>
                      <a:pt x="233" y="54"/>
                    </a:cubicBezTo>
                    <a:cubicBezTo>
                      <a:pt x="224" y="72"/>
                      <a:pt x="206" y="81"/>
                      <a:pt x="197" y="72"/>
                    </a:cubicBezTo>
                    <a:cubicBezTo>
                      <a:pt x="152" y="54"/>
                      <a:pt x="108" y="54"/>
                      <a:pt x="80" y="72"/>
                    </a:cubicBezTo>
                    <a:cubicBezTo>
                      <a:pt x="62" y="81"/>
                      <a:pt x="53" y="90"/>
                      <a:pt x="53" y="108"/>
                    </a:cubicBezTo>
                    <a:cubicBezTo>
                      <a:pt x="53" y="135"/>
                      <a:pt x="98" y="153"/>
                      <a:pt x="134" y="171"/>
                    </a:cubicBezTo>
                    <a:cubicBezTo>
                      <a:pt x="179" y="189"/>
                      <a:pt x="233" y="216"/>
                      <a:pt x="233" y="270"/>
                    </a:cubicBezTo>
                    <a:cubicBezTo>
                      <a:pt x="233" y="306"/>
                      <a:pt x="215" y="333"/>
                      <a:pt x="188" y="351"/>
                    </a:cubicBezTo>
                    <a:cubicBezTo>
                      <a:pt x="170" y="369"/>
                      <a:pt x="144" y="378"/>
                      <a:pt x="108" y="37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6" name="Freeform 446">
                <a:extLst>
                  <a:ext uri="{FF2B5EF4-FFF2-40B4-BE49-F238E27FC236}">
                    <a16:creationId xmlns:a16="http://schemas.microsoft.com/office/drawing/2014/main" id="{6E27CDEB-5DE4-134D-AD3E-043E4B6C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5152" y="7007836"/>
                <a:ext cx="62833" cy="91834"/>
              </a:xfrm>
              <a:custGeom>
                <a:avLst/>
                <a:gdLst>
                  <a:gd name="T0" fmla="*/ 9950 w 56"/>
                  <a:gd name="T1" fmla="*/ 29794 h 82"/>
                  <a:gd name="T2" fmla="*/ 9950 w 56"/>
                  <a:gd name="T3" fmla="*/ 29794 h 82"/>
                  <a:gd name="T4" fmla="*/ 0 w 56"/>
                  <a:gd name="T5" fmla="*/ 19863 h 82"/>
                  <a:gd name="T6" fmla="*/ 0 w 56"/>
                  <a:gd name="T7" fmla="*/ 6621 h 82"/>
                  <a:gd name="T8" fmla="*/ 9950 w 56"/>
                  <a:gd name="T9" fmla="*/ 0 h 82"/>
                  <a:gd name="T10" fmla="*/ 20268 w 56"/>
                  <a:gd name="T11" fmla="*/ 6621 h 82"/>
                  <a:gd name="T12" fmla="*/ 20268 w 56"/>
                  <a:gd name="T13" fmla="*/ 19863 h 82"/>
                  <a:gd name="T14" fmla="*/ 9950 w 56"/>
                  <a:gd name="T15" fmla="*/ 29794 h 8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82">
                    <a:moveTo>
                      <a:pt x="27" y="81"/>
                    </a:moveTo>
                    <a:lnTo>
                      <a:pt x="27" y="81"/>
                    </a:lnTo>
                    <a:cubicBezTo>
                      <a:pt x="19" y="81"/>
                      <a:pt x="0" y="72"/>
                      <a:pt x="0" y="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9" y="0"/>
                      <a:pt x="27" y="0"/>
                    </a:cubicBezTo>
                    <a:cubicBezTo>
                      <a:pt x="45" y="0"/>
                      <a:pt x="55" y="9"/>
                      <a:pt x="55" y="18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72"/>
                      <a:pt x="45" y="81"/>
                      <a:pt x="27" y="8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7" name="Freeform 447">
                <a:extLst>
                  <a:ext uri="{FF2B5EF4-FFF2-40B4-BE49-F238E27FC236}">
                    <a16:creationId xmlns:a16="http://schemas.microsoft.com/office/drawing/2014/main" id="{D3A57234-64EB-BE48-928C-D46C86B59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5152" y="7510513"/>
                <a:ext cx="62833" cy="101501"/>
              </a:xfrm>
              <a:custGeom>
                <a:avLst/>
                <a:gdLst>
                  <a:gd name="T0" fmla="*/ 9950 w 56"/>
                  <a:gd name="T1" fmla="*/ 32971 h 91"/>
                  <a:gd name="T2" fmla="*/ 9950 w 56"/>
                  <a:gd name="T3" fmla="*/ 32971 h 91"/>
                  <a:gd name="T4" fmla="*/ 0 w 56"/>
                  <a:gd name="T5" fmla="*/ 23079 h 91"/>
                  <a:gd name="T6" fmla="*/ 0 w 56"/>
                  <a:gd name="T7" fmla="*/ 9891 h 91"/>
                  <a:gd name="T8" fmla="*/ 9950 w 56"/>
                  <a:gd name="T9" fmla="*/ 0 h 91"/>
                  <a:gd name="T10" fmla="*/ 20268 w 56"/>
                  <a:gd name="T11" fmla="*/ 9891 h 91"/>
                  <a:gd name="T12" fmla="*/ 20268 w 56"/>
                  <a:gd name="T13" fmla="*/ 23079 h 91"/>
                  <a:gd name="T14" fmla="*/ 9950 w 56"/>
                  <a:gd name="T15" fmla="*/ 32971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91">
                    <a:moveTo>
                      <a:pt x="27" y="90"/>
                    </a:moveTo>
                    <a:lnTo>
                      <a:pt x="27" y="90"/>
                    </a:lnTo>
                    <a:cubicBezTo>
                      <a:pt x="19" y="90"/>
                      <a:pt x="0" y="81"/>
                      <a:pt x="0" y="6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19" y="0"/>
                      <a:pt x="27" y="0"/>
                    </a:cubicBezTo>
                    <a:cubicBezTo>
                      <a:pt x="45" y="0"/>
                      <a:pt x="55" y="9"/>
                      <a:pt x="55" y="27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81"/>
                      <a:pt x="45" y="90"/>
                      <a:pt x="27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0F6FC4-67D3-B54D-BF6C-CA407EC50860}"/>
              </a:ext>
            </a:extLst>
          </p:cNvPr>
          <p:cNvGrpSpPr/>
          <p:nvPr/>
        </p:nvGrpSpPr>
        <p:grpSpPr>
          <a:xfrm>
            <a:off x="18863455" y="5015294"/>
            <a:ext cx="1651930" cy="1842706"/>
            <a:chOff x="18508976" y="4907210"/>
            <a:chExt cx="2360888" cy="2633538"/>
          </a:xfrm>
        </p:grpSpPr>
        <p:sp>
          <p:nvSpPr>
            <p:cNvPr id="307" name="Freeform 547">
              <a:extLst>
                <a:ext uri="{FF2B5EF4-FFF2-40B4-BE49-F238E27FC236}">
                  <a16:creationId xmlns:a16="http://schemas.microsoft.com/office/drawing/2014/main" id="{04B50D67-5FD3-B241-AE0D-68F7304B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8976" y="4907210"/>
              <a:ext cx="2360888" cy="2633538"/>
            </a:xfrm>
            <a:custGeom>
              <a:avLst/>
              <a:gdLst>
                <a:gd name="T0" fmla="*/ 604477 w 1682"/>
                <a:gd name="T1" fmla="*/ 444025 h 1872"/>
                <a:gd name="T2" fmla="*/ 604477 w 1682"/>
                <a:gd name="T3" fmla="*/ 444025 h 1872"/>
                <a:gd name="T4" fmla="*/ 604477 w 1682"/>
                <a:gd name="T5" fmla="*/ 229941 h 1872"/>
                <a:gd name="T6" fmla="*/ 546583 w 1682"/>
                <a:gd name="T7" fmla="*/ 126504 h 1872"/>
                <a:gd name="T8" fmla="*/ 358875 w 1682"/>
                <a:gd name="T9" fmla="*/ 19462 h 1872"/>
                <a:gd name="T10" fmla="*/ 242366 w 1682"/>
                <a:gd name="T11" fmla="*/ 19462 h 1872"/>
                <a:gd name="T12" fmla="*/ 57895 w 1682"/>
                <a:gd name="T13" fmla="*/ 126504 h 1872"/>
                <a:gd name="T14" fmla="*/ 0 w 1682"/>
                <a:gd name="T15" fmla="*/ 229941 h 1872"/>
                <a:gd name="T16" fmla="*/ 0 w 1682"/>
                <a:gd name="T17" fmla="*/ 444025 h 1872"/>
                <a:gd name="T18" fmla="*/ 57895 w 1682"/>
                <a:gd name="T19" fmla="*/ 544579 h 1872"/>
                <a:gd name="T20" fmla="*/ 242366 w 1682"/>
                <a:gd name="T21" fmla="*/ 651621 h 1872"/>
                <a:gd name="T22" fmla="*/ 358875 w 1682"/>
                <a:gd name="T23" fmla="*/ 651621 h 1872"/>
                <a:gd name="T24" fmla="*/ 546583 w 1682"/>
                <a:gd name="T25" fmla="*/ 544579 h 1872"/>
                <a:gd name="T26" fmla="*/ 604477 w 1682"/>
                <a:gd name="T27" fmla="*/ 444025 h 18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2" h="1872">
                  <a:moveTo>
                    <a:pt x="1681" y="1232"/>
                  </a:moveTo>
                  <a:lnTo>
                    <a:pt x="1681" y="1232"/>
                  </a:lnTo>
                  <a:cubicBezTo>
                    <a:pt x="1681" y="638"/>
                    <a:pt x="1681" y="638"/>
                    <a:pt x="1681" y="638"/>
                  </a:cubicBezTo>
                  <a:cubicBezTo>
                    <a:pt x="1681" y="522"/>
                    <a:pt x="1619" y="414"/>
                    <a:pt x="1520" y="351"/>
                  </a:cubicBezTo>
                  <a:cubicBezTo>
                    <a:pt x="998" y="54"/>
                    <a:pt x="998" y="54"/>
                    <a:pt x="998" y="54"/>
                  </a:cubicBezTo>
                  <a:cubicBezTo>
                    <a:pt x="899" y="0"/>
                    <a:pt x="782" y="0"/>
                    <a:pt x="674" y="54"/>
                  </a:cubicBezTo>
                  <a:cubicBezTo>
                    <a:pt x="161" y="351"/>
                    <a:pt x="161" y="351"/>
                    <a:pt x="161" y="351"/>
                  </a:cubicBezTo>
                  <a:cubicBezTo>
                    <a:pt x="62" y="414"/>
                    <a:pt x="0" y="522"/>
                    <a:pt x="0" y="638"/>
                  </a:cubicBezTo>
                  <a:cubicBezTo>
                    <a:pt x="0" y="1232"/>
                    <a:pt x="0" y="1232"/>
                    <a:pt x="0" y="1232"/>
                  </a:cubicBezTo>
                  <a:cubicBezTo>
                    <a:pt x="0" y="1349"/>
                    <a:pt x="62" y="1457"/>
                    <a:pt x="161" y="1511"/>
                  </a:cubicBezTo>
                  <a:cubicBezTo>
                    <a:pt x="674" y="1808"/>
                    <a:pt x="674" y="1808"/>
                    <a:pt x="674" y="1808"/>
                  </a:cubicBezTo>
                  <a:cubicBezTo>
                    <a:pt x="782" y="1871"/>
                    <a:pt x="899" y="1871"/>
                    <a:pt x="998" y="1808"/>
                  </a:cubicBezTo>
                  <a:cubicBezTo>
                    <a:pt x="1520" y="1511"/>
                    <a:pt x="1520" y="1511"/>
                    <a:pt x="1520" y="1511"/>
                  </a:cubicBezTo>
                  <a:cubicBezTo>
                    <a:pt x="1619" y="1457"/>
                    <a:pt x="1681" y="1349"/>
                    <a:pt x="1681" y="1232"/>
                  </a:cubicBezTo>
                </a:path>
              </a:pathLst>
            </a:custGeom>
            <a:solidFill>
              <a:schemeClr val="accent4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8BBA1C16-DB06-BD47-A0C1-4437BC8560CB}"/>
                </a:ext>
              </a:extLst>
            </p:cNvPr>
            <p:cNvGrpSpPr/>
            <p:nvPr/>
          </p:nvGrpSpPr>
          <p:grpSpPr>
            <a:xfrm>
              <a:off x="18945543" y="5352489"/>
              <a:ext cx="1581762" cy="1821136"/>
              <a:chOff x="15647144" y="9912727"/>
              <a:chExt cx="1628868" cy="1875371"/>
            </a:xfrm>
          </p:grpSpPr>
          <p:sp>
            <p:nvSpPr>
              <p:cNvPr id="319" name="Freeform 448">
                <a:extLst>
                  <a:ext uri="{FF2B5EF4-FFF2-40B4-BE49-F238E27FC236}">
                    <a16:creationId xmlns:a16="http://schemas.microsoft.com/office/drawing/2014/main" id="{C57F97F9-6A96-9949-B3FD-49E5D44C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2819" y="10536241"/>
                <a:ext cx="787851" cy="947352"/>
              </a:xfrm>
              <a:custGeom>
                <a:avLst/>
                <a:gdLst>
                  <a:gd name="T0" fmla="*/ 129382 w 720"/>
                  <a:gd name="T1" fmla="*/ 310790 h 864"/>
                  <a:gd name="T2" fmla="*/ 129382 w 720"/>
                  <a:gd name="T3" fmla="*/ 310790 h 864"/>
                  <a:gd name="T4" fmla="*/ 0 w 720"/>
                  <a:gd name="T5" fmla="*/ 181504 h 864"/>
                  <a:gd name="T6" fmla="*/ 58222 w 720"/>
                  <a:gd name="T7" fmla="*/ 19447 h 864"/>
                  <a:gd name="T8" fmla="*/ 67925 w 720"/>
                  <a:gd name="T9" fmla="*/ 6482 h 864"/>
                  <a:gd name="T10" fmla="*/ 90567 w 720"/>
                  <a:gd name="T11" fmla="*/ 6482 h 864"/>
                  <a:gd name="T12" fmla="*/ 90567 w 720"/>
                  <a:gd name="T13" fmla="*/ 25929 h 864"/>
                  <a:gd name="T14" fmla="*/ 84098 w 720"/>
                  <a:gd name="T15" fmla="*/ 35653 h 864"/>
                  <a:gd name="T16" fmla="*/ 29111 w 720"/>
                  <a:gd name="T17" fmla="*/ 181504 h 864"/>
                  <a:gd name="T18" fmla="*/ 129382 w 720"/>
                  <a:gd name="T19" fmla="*/ 281620 h 864"/>
                  <a:gd name="T20" fmla="*/ 229293 w 720"/>
                  <a:gd name="T21" fmla="*/ 181504 h 864"/>
                  <a:gd name="T22" fmla="*/ 177540 w 720"/>
                  <a:gd name="T23" fmla="*/ 35653 h 864"/>
                  <a:gd name="T24" fmla="*/ 171071 w 720"/>
                  <a:gd name="T25" fmla="*/ 25929 h 864"/>
                  <a:gd name="T26" fmla="*/ 171071 w 720"/>
                  <a:gd name="T27" fmla="*/ 6482 h 864"/>
                  <a:gd name="T28" fmla="*/ 190478 w 720"/>
                  <a:gd name="T29" fmla="*/ 6482 h 864"/>
                  <a:gd name="T30" fmla="*/ 200182 w 720"/>
                  <a:gd name="T31" fmla="*/ 19447 h 864"/>
                  <a:gd name="T32" fmla="*/ 258404 w 720"/>
                  <a:gd name="T33" fmla="*/ 181504 h 864"/>
                  <a:gd name="T34" fmla="*/ 129382 w 720"/>
                  <a:gd name="T35" fmla="*/ 310790 h 86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20" h="864">
                    <a:moveTo>
                      <a:pt x="360" y="863"/>
                    </a:moveTo>
                    <a:lnTo>
                      <a:pt x="360" y="863"/>
                    </a:lnTo>
                    <a:cubicBezTo>
                      <a:pt x="162" y="863"/>
                      <a:pt x="0" y="702"/>
                      <a:pt x="0" y="504"/>
                    </a:cubicBezTo>
                    <a:cubicBezTo>
                      <a:pt x="0" y="387"/>
                      <a:pt x="63" y="180"/>
                      <a:pt x="162" y="54"/>
                    </a:cubicBezTo>
                    <a:cubicBezTo>
                      <a:pt x="171" y="36"/>
                      <a:pt x="180" y="27"/>
                      <a:pt x="189" y="18"/>
                    </a:cubicBezTo>
                    <a:cubicBezTo>
                      <a:pt x="206" y="0"/>
                      <a:pt x="234" y="0"/>
                      <a:pt x="252" y="18"/>
                    </a:cubicBezTo>
                    <a:cubicBezTo>
                      <a:pt x="261" y="36"/>
                      <a:pt x="270" y="54"/>
                      <a:pt x="252" y="72"/>
                    </a:cubicBezTo>
                    <a:cubicBezTo>
                      <a:pt x="242" y="81"/>
                      <a:pt x="234" y="90"/>
                      <a:pt x="234" y="99"/>
                    </a:cubicBezTo>
                    <a:cubicBezTo>
                      <a:pt x="144" y="216"/>
                      <a:pt x="81" y="396"/>
                      <a:pt x="81" y="504"/>
                    </a:cubicBezTo>
                    <a:cubicBezTo>
                      <a:pt x="81" y="657"/>
                      <a:pt x="206" y="782"/>
                      <a:pt x="360" y="782"/>
                    </a:cubicBezTo>
                    <a:cubicBezTo>
                      <a:pt x="512" y="782"/>
                      <a:pt x="638" y="657"/>
                      <a:pt x="638" y="504"/>
                    </a:cubicBezTo>
                    <a:cubicBezTo>
                      <a:pt x="638" y="396"/>
                      <a:pt x="584" y="216"/>
                      <a:pt x="494" y="99"/>
                    </a:cubicBezTo>
                    <a:cubicBezTo>
                      <a:pt x="485" y="90"/>
                      <a:pt x="476" y="81"/>
                      <a:pt x="476" y="72"/>
                    </a:cubicBezTo>
                    <a:cubicBezTo>
                      <a:pt x="458" y="63"/>
                      <a:pt x="458" y="36"/>
                      <a:pt x="476" y="18"/>
                    </a:cubicBezTo>
                    <a:cubicBezTo>
                      <a:pt x="494" y="0"/>
                      <a:pt x="521" y="0"/>
                      <a:pt x="530" y="18"/>
                    </a:cubicBezTo>
                    <a:cubicBezTo>
                      <a:pt x="539" y="27"/>
                      <a:pt x="548" y="36"/>
                      <a:pt x="557" y="54"/>
                    </a:cubicBezTo>
                    <a:cubicBezTo>
                      <a:pt x="656" y="180"/>
                      <a:pt x="719" y="387"/>
                      <a:pt x="719" y="504"/>
                    </a:cubicBezTo>
                    <a:cubicBezTo>
                      <a:pt x="719" y="702"/>
                      <a:pt x="557" y="863"/>
                      <a:pt x="360" y="86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0" name="Freeform 449">
                <a:extLst>
                  <a:ext uri="{FF2B5EF4-FFF2-40B4-BE49-F238E27FC236}">
                    <a16:creationId xmlns:a16="http://schemas.microsoft.com/office/drawing/2014/main" id="{2C4F25F7-2A68-4E44-A1D1-BCC117449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2657" y="10226901"/>
                <a:ext cx="493010" cy="265837"/>
              </a:xfrm>
              <a:custGeom>
                <a:avLst/>
                <a:gdLst>
                  <a:gd name="T0" fmla="*/ 129180 w 450"/>
                  <a:gd name="T1" fmla="*/ 83734 h 244"/>
                  <a:gd name="T2" fmla="*/ 129180 w 450"/>
                  <a:gd name="T3" fmla="*/ 83734 h 244"/>
                  <a:gd name="T4" fmla="*/ 122703 w 450"/>
                  <a:gd name="T5" fmla="*/ 83734 h 244"/>
                  <a:gd name="T6" fmla="*/ 112988 w 450"/>
                  <a:gd name="T7" fmla="*/ 64410 h 244"/>
                  <a:gd name="T8" fmla="*/ 132779 w 450"/>
                  <a:gd name="T9" fmla="*/ 28985 h 244"/>
                  <a:gd name="T10" fmla="*/ 132779 w 450"/>
                  <a:gd name="T11" fmla="*/ 28985 h 244"/>
                  <a:gd name="T12" fmla="*/ 132779 w 450"/>
                  <a:gd name="T13" fmla="*/ 28985 h 244"/>
                  <a:gd name="T14" fmla="*/ 32385 w 450"/>
                  <a:gd name="T15" fmla="*/ 28985 h 244"/>
                  <a:gd name="T16" fmla="*/ 32385 w 450"/>
                  <a:gd name="T17" fmla="*/ 28985 h 244"/>
                  <a:gd name="T18" fmla="*/ 32385 w 450"/>
                  <a:gd name="T19" fmla="*/ 28985 h 244"/>
                  <a:gd name="T20" fmla="*/ 48578 w 450"/>
                  <a:gd name="T21" fmla="*/ 64410 h 244"/>
                  <a:gd name="T22" fmla="*/ 42101 w 450"/>
                  <a:gd name="T23" fmla="*/ 83734 h 244"/>
                  <a:gd name="T24" fmla="*/ 22670 w 450"/>
                  <a:gd name="T25" fmla="*/ 77293 h 244"/>
                  <a:gd name="T26" fmla="*/ 3239 w 450"/>
                  <a:gd name="T27" fmla="*/ 41867 h 244"/>
                  <a:gd name="T28" fmla="*/ 6477 w 450"/>
                  <a:gd name="T29" fmla="*/ 12882 h 244"/>
                  <a:gd name="T30" fmla="*/ 32385 w 450"/>
                  <a:gd name="T31" fmla="*/ 0 h 244"/>
                  <a:gd name="T32" fmla="*/ 132779 w 450"/>
                  <a:gd name="T33" fmla="*/ 0 h 244"/>
                  <a:gd name="T34" fmla="*/ 158327 w 450"/>
                  <a:gd name="T35" fmla="*/ 12882 h 244"/>
                  <a:gd name="T36" fmla="*/ 158327 w 450"/>
                  <a:gd name="T37" fmla="*/ 41867 h 244"/>
                  <a:gd name="T38" fmla="*/ 142134 w 450"/>
                  <a:gd name="T39" fmla="*/ 77293 h 244"/>
                  <a:gd name="T40" fmla="*/ 129180 w 450"/>
                  <a:gd name="T41" fmla="*/ 83734 h 24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450" h="244">
                    <a:moveTo>
                      <a:pt x="359" y="234"/>
                    </a:moveTo>
                    <a:lnTo>
                      <a:pt x="359" y="234"/>
                    </a:lnTo>
                    <a:cubicBezTo>
                      <a:pt x="350" y="234"/>
                      <a:pt x="341" y="234"/>
                      <a:pt x="341" y="234"/>
                    </a:cubicBezTo>
                    <a:cubicBezTo>
                      <a:pt x="314" y="225"/>
                      <a:pt x="305" y="198"/>
                      <a:pt x="314" y="180"/>
                    </a:cubicBezTo>
                    <a:cubicBezTo>
                      <a:pt x="369" y="81"/>
                      <a:pt x="369" y="81"/>
                      <a:pt x="369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135" y="180"/>
                      <a:pt x="135" y="180"/>
                      <a:pt x="135" y="180"/>
                    </a:cubicBezTo>
                    <a:cubicBezTo>
                      <a:pt x="143" y="198"/>
                      <a:pt x="135" y="225"/>
                      <a:pt x="117" y="234"/>
                    </a:cubicBezTo>
                    <a:cubicBezTo>
                      <a:pt x="99" y="243"/>
                      <a:pt x="71" y="234"/>
                      <a:pt x="63" y="216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0" y="90"/>
                      <a:pt x="0" y="63"/>
                      <a:pt x="18" y="36"/>
                    </a:cubicBezTo>
                    <a:cubicBezTo>
                      <a:pt x="36" y="9"/>
                      <a:pt x="63" y="0"/>
                      <a:pt x="90" y="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395" y="0"/>
                      <a:pt x="422" y="9"/>
                      <a:pt x="440" y="36"/>
                    </a:cubicBezTo>
                    <a:cubicBezTo>
                      <a:pt x="449" y="63"/>
                      <a:pt x="449" y="90"/>
                      <a:pt x="440" y="117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86" y="234"/>
                      <a:pt x="369" y="234"/>
                      <a:pt x="359" y="23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1" name="Freeform 450">
                <a:extLst>
                  <a:ext uri="{FF2B5EF4-FFF2-40B4-BE49-F238E27FC236}">
                    <a16:creationId xmlns:a16="http://schemas.microsoft.com/office/drawing/2014/main" id="{77B686AB-DE1E-054A-838C-EC738C914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18993" y="10497574"/>
                <a:ext cx="285171" cy="48334"/>
              </a:xfrm>
              <a:custGeom>
                <a:avLst/>
                <a:gdLst>
                  <a:gd name="T0" fmla="*/ 83973 w 261"/>
                  <a:gd name="T1" fmla="*/ 15530 h 46"/>
                  <a:gd name="T2" fmla="*/ 83973 w 261"/>
                  <a:gd name="T3" fmla="*/ 15530 h 46"/>
                  <a:gd name="T4" fmla="*/ 6459 w 261"/>
                  <a:gd name="T5" fmla="*/ 15530 h 46"/>
                  <a:gd name="T6" fmla="*/ 0 w 261"/>
                  <a:gd name="T7" fmla="*/ 6212 h 46"/>
                  <a:gd name="T8" fmla="*/ 6459 w 261"/>
                  <a:gd name="T9" fmla="*/ 0 h 46"/>
                  <a:gd name="T10" fmla="*/ 83973 w 261"/>
                  <a:gd name="T11" fmla="*/ 0 h 46"/>
                  <a:gd name="T12" fmla="*/ 93303 w 261"/>
                  <a:gd name="T13" fmla="*/ 6212 h 46"/>
                  <a:gd name="T14" fmla="*/ 83973 w 261"/>
                  <a:gd name="T15" fmla="*/ 1553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61" h="46">
                    <a:moveTo>
                      <a:pt x="234" y="45"/>
                    </a:moveTo>
                    <a:lnTo>
                      <a:pt x="234" y="45"/>
                    </a:lnTo>
                    <a:cubicBezTo>
                      <a:pt x="18" y="45"/>
                      <a:pt x="18" y="45"/>
                      <a:pt x="18" y="45"/>
                    </a:cubicBezTo>
                    <a:cubicBezTo>
                      <a:pt x="8" y="45"/>
                      <a:pt x="0" y="36"/>
                      <a:pt x="0" y="18"/>
                    </a:cubicBezTo>
                    <a:cubicBezTo>
                      <a:pt x="0" y="9"/>
                      <a:pt x="8" y="0"/>
                      <a:pt x="18" y="0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51" y="0"/>
                      <a:pt x="260" y="9"/>
                      <a:pt x="260" y="18"/>
                    </a:cubicBezTo>
                    <a:cubicBezTo>
                      <a:pt x="260" y="36"/>
                      <a:pt x="251" y="45"/>
                      <a:pt x="234" y="4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2" name="Freeform 451">
                <a:extLst>
                  <a:ext uri="{FF2B5EF4-FFF2-40B4-BE49-F238E27FC236}">
                    <a16:creationId xmlns:a16="http://schemas.microsoft.com/office/drawing/2014/main" id="{E53E11B1-5701-524C-9E5A-91D7D13C1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8660" y="10773078"/>
                <a:ext cx="256170" cy="415675"/>
              </a:xfrm>
              <a:custGeom>
                <a:avLst/>
                <a:gdLst>
                  <a:gd name="T0" fmla="*/ 38667 w 235"/>
                  <a:gd name="T1" fmla="*/ 136165 h 379"/>
                  <a:gd name="T2" fmla="*/ 38667 w 235"/>
                  <a:gd name="T3" fmla="*/ 136165 h 379"/>
                  <a:gd name="T4" fmla="*/ 6803 w 235"/>
                  <a:gd name="T5" fmla="*/ 129681 h 379"/>
                  <a:gd name="T6" fmla="*/ 3580 w 235"/>
                  <a:gd name="T7" fmla="*/ 116713 h 379"/>
                  <a:gd name="T8" fmla="*/ 16469 w 235"/>
                  <a:gd name="T9" fmla="*/ 113471 h 379"/>
                  <a:gd name="T10" fmla="*/ 58359 w 235"/>
                  <a:gd name="T11" fmla="*/ 113471 h 379"/>
                  <a:gd name="T12" fmla="*/ 64445 w 235"/>
                  <a:gd name="T13" fmla="*/ 100503 h 379"/>
                  <a:gd name="T14" fmla="*/ 38667 w 235"/>
                  <a:gd name="T15" fmla="*/ 77808 h 379"/>
                  <a:gd name="T16" fmla="*/ 3580 w 235"/>
                  <a:gd name="T17" fmla="*/ 42146 h 379"/>
                  <a:gd name="T18" fmla="*/ 19692 w 235"/>
                  <a:gd name="T19" fmla="*/ 12968 h 379"/>
                  <a:gd name="T20" fmla="*/ 77334 w 235"/>
                  <a:gd name="T21" fmla="*/ 9726 h 379"/>
                  <a:gd name="T22" fmla="*/ 83779 w 235"/>
                  <a:gd name="T23" fmla="*/ 22694 h 379"/>
                  <a:gd name="T24" fmla="*/ 70890 w 235"/>
                  <a:gd name="T25" fmla="*/ 25936 h 379"/>
                  <a:gd name="T26" fmla="*/ 29358 w 235"/>
                  <a:gd name="T27" fmla="*/ 25936 h 379"/>
                  <a:gd name="T28" fmla="*/ 19692 w 235"/>
                  <a:gd name="T29" fmla="*/ 42146 h 379"/>
                  <a:gd name="T30" fmla="*/ 45470 w 235"/>
                  <a:gd name="T31" fmla="*/ 61598 h 379"/>
                  <a:gd name="T32" fmla="*/ 83779 w 235"/>
                  <a:gd name="T33" fmla="*/ 100503 h 379"/>
                  <a:gd name="T34" fmla="*/ 68026 w 235"/>
                  <a:gd name="T35" fmla="*/ 129681 h 379"/>
                  <a:gd name="T36" fmla="*/ 38667 w 235"/>
                  <a:gd name="T37" fmla="*/ 136165 h 3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79">
                    <a:moveTo>
                      <a:pt x="108" y="378"/>
                    </a:moveTo>
                    <a:lnTo>
                      <a:pt x="108" y="378"/>
                    </a:lnTo>
                    <a:cubicBezTo>
                      <a:pt x="82" y="378"/>
                      <a:pt x="55" y="378"/>
                      <a:pt x="19" y="360"/>
                    </a:cubicBezTo>
                    <a:cubicBezTo>
                      <a:pt x="10" y="351"/>
                      <a:pt x="0" y="342"/>
                      <a:pt x="10" y="324"/>
                    </a:cubicBezTo>
                    <a:cubicBezTo>
                      <a:pt x="10" y="315"/>
                      <a:pt x="28" y="306"/>
                      <a:pt x="46" y="315"/>
                    </a:cubicBezTo>
                    <a:cubicBezTo>
                      <a:pt x="91" y="333"/>
                      <a:pt x="135" y="333"/>
                      <a:pt x="163" y="315"/>
                    </a:cubicBezTo>
                    <a:cubicBezTo>
                      <a:pt x="171" y="306"/>
                      <a:pt x="180" y="297"/>
                      <a:pt x="180" y="279"/>
                    </a:cubicBezTo>
                    <a:cubicBezTo>
                      <a:pt x="180" y="252"/>
                      <a:pt x="144" y="234"/>
                      <a:pt x="108" y="216"/>
                    </a:cubicBezTo>
                    <a:cubicBezTo>
                      <a:pt x="63" y="198"/>
                      <a:pt x="10" y="171"/>
                      <a:pt x="10" y="117"/>
                    </a:cubicBezTo>
                    <a:cubicBezTo>
                      <a:pt x="10" y="81"/>
                      <a:pt x="19" y="54"/>
                      <a:pt x="55" y="36"/>
                    </a:cubicBezTo>
                    <a:cubicBezTo>
                      <a:pt x="91" y="0"/>
                      <a:pt x="154" y="0"/>
                      <a:pt x="216" y="27"/>
                    </a:cubicBezTo>
                    <a:cubicBezTo>
                      <a:pt x="226" y="36"/>
                      <a:pt x="234" y="45"/>
                      <a:pt x="234" y="63"/>
                    </a:cubicBezTo>
                    <a:cubicBezTo>
                      <a:pt x="226" y="72"/>
                      <a:pt x="207" y="81"/>
                      <a:pt x="198" y="72"/>
                    </a:cubicBezTo>
                    <a:cubicBezTo>
                      <a:pt x="154" y="54"/>
                      <a:pt x="108" y="54"/>
                      <a:pt x="82" y="72"/>
                    </a:cubicBezTo>
                    <a:cubicBezTo>
                      <a:pt x="63" y="81"/>
                      <a:pt x="55" y="99"/>
                      <a:pt x="55" y="117"/>
                    </a:cubicBezTo>
                    <a:cubicBezTo>
                      <a:pt x="55" y="135"/>
                      <a:pt x="99" y="153"/>
                      <a:pt x="127" y="171"/>
                    </a:cubicBezTo>
                    <a:cubicBezTo>
                      <a:pt x="180" y="198"/>
                      <a:pt x="234" y="225"/>
                      <a:pt x="234" y="279"/>
                    </a:cubicBezTo>
                    <a:cubicBezTo>
                      <a:pt x="234" y="306"/>
                      <a:pt x="216" y="342"/>
                      <a:pt x="190" y="360"/>
                    </a:cubicBezTo>
                    <a:cubicBezTo>
                      <a:pt x="171" y="369"/>
                      <a:pt x="144" y="378"/>
                      <a:pt x="108" y="37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3" name="Freeform 452">
                <a:extLst>
                  <a:ext uri="{FF2B5EF4-FFF2-40B4-BE49-F238E27FC236}">
                    <a16:creationId xmlns:a16="http://schemas.microsoft.com/office/drawing/2014/main" id="{79BF1E47-84A3-2B40-B0AF-15FAF02D6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160" y="10681244"/>
                <a:ext cx="58001" cy="101501"/>
              </a:xfrm>
              <a:custGeom>
                <a:avLst/>
                <a:gdLst>
                  <a:gd name="T0" fmla="*/ 9525 w 54"/>
                  <a:gd name="T1" fmla="*/ 32971 h 91"/>
                  <a:gd name="T2" fmla="*/ 9525 w 54"/>
                  <a:gd name="T3" fmla="*/ 32971 h 91"/>
                  <a:gd name="T4" fmla="*/ 0 w 54"/>
                  <a:gd name="T5" fmla="*/ 23079 h 91"/>
                  <a:gd name="T6" fmla="*/ 0 w 54"/>
                  <a:gd name="T7" fmla="*/ 9891 h 91"/>
                  <a:gd name="T8" fmla="*/ 9525 w 54"/>
                  <a:gd name="T9" fmla="*/ 0 h 91"/>
                  <a:gd name="T10" fmla="*/ 18697 w 54"/>
                  <a:gd name="T11" fmla="*/ 9891 h 91"/>
                  <a:gd name="T12" fmla="*/ 18697 w 54"/>
                  <a:gd name="T13" fmla="*/ 23079 h 91"/>
                  <a:gd name="T14" fmla="*/ 9525 w 54"/>
                  <a:gd name="T15" fmla="*/ 32971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4" h="91">
                    <a:moveTo>
                      <a:pt x="27" y="90"/>
                    </a:moveTo>
                    <a:lnTo>
                      <a:pt x="27" y="90"/>
                    </a:lnTo>
                    <a:cubicBezTo>
                      <a:pt x="17" y="90"/>
                      <a:pt x="0" y="72"/>
                      <a:pt x="0" y="6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17" y="0"/>
                      <a:pt x="27" y="0"/>
                    </a:cubicBezTo>
                    <a:cubicBezTo>
                      <a:pt x="44" y="0"/>
                      <a:pt x="53" y="9"/>
                      <a:pt x="53" y="27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3" y="72"/>
                      <a:pt x="44" y="90"/>
                      <a:pt x="27" y="9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4" name="Freeform 453">
                <a:extLst>
                  <a:ext uri="{FF2B5EF4-FFF2-40B4-BE49-F238E27FC236}">
                    <a16:creationId xmlns:a16="http://schemas.microsoft.com/office/drawing/2014/main" id="{9263800A-898E-B44A-9582-9CC9C8DC9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160" y="11198420"/>
                <a:ext cx="58001" cy="87002"/>
              </a:xfrm>
              <a:custGeom>
                <a:avLst/>
                <a:gdLst>
                  <a:gd name="T0" fmla="*/ 9525 w 54"/>
                  <a:gd name="T1" fmla="*/ 28222 h 81"/>
                  <a:gd name="T2" fmla="*/ 9525 w 54"/>
                  <a:gd name="T3" fmla="*/ 28222 h 81"/>
                  <a:gd name="T4" fmla="*/ 0 w 54"/>
                  <a:gd name="T5" fmla="*/ 19050 h 81"/>
                  <a:gd name="T6" fmla="*/ 0 w 54"/>
                  <a:gd name="T7" fmla="*/ 6350 h 81"/>
                  <a:gd name="T8" fmla="*/ 9525 w 54"/>
                  <a:gd name="T9" fmla="*/ 0 h 81"/>
                  <a:gd name="T10" fmla="*/ 18697 w 54"/>
                  <a:gd name="T11" fmla="*/ 6350 h 81"/>
                  <a:gd name="T12" fmla="*/ 18697 w 54"/>
                  <a:gd name="T13" fmla="*/ 19050 h 81"/>
                  <a:gd name="T14" fmla="*/ 9525 w 54"/>
                  <a:gd name="T15" fmla="*/ 28222 h 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4" h="81">
                    <a:moveTo>
                      <a:pt x="27" y="80"/>
                    </a:moveTo>
                    <a:lnTo>
                      <a:pt x="27" y="80"/>
                    </a:lnTo>
                    <a:cubicBezTo>
                      <a:pt x="17" y="80"/>
                      <a:pt x="0" y="72"/>
                      <a:pt x="0" y="5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17" y="0"/>
                      <a:pt x="27" y="0"/>
                    </a:cubicBezTo>
                    <a:cubicBezTo>
                      <a:pt x="44" y="0"/>
                      <a:pt x="53" y="8"/>
                      <a:pt x="53" y="18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3" y="72"/>
                      <a:pt x="44" y="80"/>
                      <a:pt x="27" y="8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5" name="Freeform 454">
                <a:extLst>
                  <a:ext uri="{FF2B5EF4-FFF2-40B4-BE49-F238E27FC236}">
                    <a16:creationId xmlns:a16="http://schemas.microsoft.com/office/drawing/2014/main" id="{F1268F34-DBF3-824C-B117-45C3D6813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7144" y="9912727"/>
                <a:ext cx="1628868" cy="1875371"/>
              </a:xfrm>
              <a:custGeom>
                <a:avLst/>
                <a:gdLst>
                  <a:gd name="T0" fmla="*/ 265873 w 1485"/>
                  <a:gd name="T1" fmla="*/ 615590 h 1709"/>
                  <a:gd name="T2" fmla="*/ 265873 w 1485"/>
                  <a:gd name="T3" fmla="*/ 615590 h 1709"/>
                  <a:gd name="T4" fmla="*/ 259028 w 1485"/>
                  <a:gd name="T5" fmla="*/ 615590 h 1709"/>
                  <a:gd name="T6" fmla="*/ 110240 w 1485"/>
                  <a:gd name="T7" fmla="*/ 498815 h 1709"/>
                  <a:gd name="T8" fmla="*/ 0 w 1485"/>
                  <a:gd name="T9" fmla="*/ 129389 h 1709"/>
                  <a:gd name="T10" fmla="*/ 12969 w 1485"/>
                  <a:gd name="T11" fmla="*/ 93708 h 1709"/>
                  <a:gd name="T12" fmla="*/ 45393 w 1485"/>
                  <a:gd name="T13" fmla="*/ 77489 h 1709"/>
                  <a:gd name="T14" fmla="*/ 239934 w 1485"/>
                  <a:gd name="T15" fmla="*/ 9371 h 1709"/>
                  <a:gd name="T16" fmla="*/ 294694 w 1485"/>
                  <a:gd name="T17" fmla="*/ 9371 h 1709"/>
                  <a:gd name="T18" fmla="*/ 489235 w 1485"/>
                  <a:gd name="T19" fmla="*/ 77489 h 1709"/>
                  <a:gd name="T20" fmla="*/ 521658 w 1485"/>
                  <a:gd name="T21" fmla="*/ 93708 h 1709"/>
                  <a:gd name="T22" fmla="*/ 531385 w 1485"/>
                  <a:gd name="T23" fmla="*/ 129389 h 1709"/>
                  <a:gd name="T24" fmla="*/ 421145 w 1485"/>
                  <a:gd name="T25" fmla="*/ 498815 h 1709"/>
                  <a:gd name="T26" fmla="*/ 271997 w 1485"/>
                  <a:gd name="T27" fmla="*/ 615590 h 1709"/>
                  <a:gd name="T28" fmla="*/ 265873 w 1485"/>
                  <a:gd name="T29" fmla="*/ 615590 h 1709"/>
                  <a:gd name="T30" fmla="*/ 265873 w 1485"/>
                  <a:gd name="T31" fmla="*/ 32077 h 1709"/>
                  <a:gd name="T32" fmla="*/ 265873 w 1485"/>
                  <a:gd name="T33" fmla="*/ 32077 h 1709"/>
                  <a:gd name="T34" fmla="*/ 256146 w 1485"/>
                  <a:gd name="T35" fmla="*/ 35321 h 1709"/>
                  <a:gd name="T36" fmla="*/ 45393 w 1485"/>
                  <a:gd name="T37" fmla="*/ 106683 h 1709"/>
                  <a:gd name="T38" fmla="*/ 32424 w 1485"/>
                  <a:gd name="T39" fmla="*/ 113170 h 1709"/>
                  <a:gd name="T40" fmla="*/ 29181 w 1485"/>
                  <a:gd name="T41" fmla="*/ 126145 h 1709"/>
                  <a:gd name="T42" fmla="*/ 136179 w 1485"/>
                  <a:gd name="T43" fmla="*/ 482957 h 1709"/>
                  <a:gd name="T44" fmla="*/ 265873 w 1485"/>
                  <a:gd name="T45" fmla="*/ 586396 h 1709"/>
                  <a:gd name="T46" fmla="*/ 398449 w 1485"/>
                  <a:gd name="T47" fmla="*/ 482957 h 1709"/>
                  <a:gd name="T48" fmla="*/ 502204 w 1485"/>
                  <a:gd name="T49" fmla="*/ 126145 h 1709"/>
                  <a:gd name="T50" fmla="*/ 498962 w 1485"/>
                  <a:gd name="T51" fmla="*/ 113170 h 1709"/>
                  <a:gd name="T52" fmla="*/ 485992 w 1485"/>
                  <a:gd name="T53" fmla="*/ 106683 h 1709"/>
                  <a:gd name="T54" fmla="*/ 278842 w 1485"/>
                  <a:gd name="T55" fmla="*/ 35321 h 1709"/>
                  <a:gd name="T56" fmla="*/ 265873 w 1485"/>
                  <a:gd name="T57" fmla="*/ 32077 h 170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485" h="1709">
                    <a:moveTo>
                      <a:pt x="738" y="1708"/>
                    </a:moveTo>
                    <a:lnTo>
                      <a:pt x="738" y="1708"/>
                    </a:lnTo>
                    <a:cubicBezTo>
                      <a:pt x="738" y="1708"/>
                      <a:pt x="728" y="1708"/>
                      <a:pt x="719" y="1708"/>
                    </a:cubicBezTo>
                    <a:cubicBezTo>
                      <a:pt x="711" y="1699"/>
                      <a:pt x="432" y="1573"/>
                      <a:pt x="306" y="1384"/>
                    </a:cubicBezTo>
                    <a:cubicBezTo>
                      <a:pt x="90" y="1070"/>
                      <a:pt x="18" y="566"/>
                      <a:pt x="0" y="359"/>
                    </a:cubicBezTo>
                    <a:cubicBezTo>
                      <a:pt x="0" y="323"/>
                      <a:pt x="9" y="287"/>
                      <a:pt x="36" y="260"/>
                    </a:cubicBezTo>
                    <a:cubicBezTo>
                      <a:pt x="54" y="233"/>
                      <a:pt x="90" y="215"/>
                      <a:pt x="126" y="215"/>
                    </a:cubicBezTo>
                    <a:cubicBezTo>
                      <a:pt x="396" y="197"/>
                      <a:pt x="584" y="89"/>
                      <a:pt x="666" y="26"/>
                    </a:cubicBezTo>
                    <a:cubicBezTo>
                      <a:pt x="711" y="0"/>
                      <a:pt x="774" y="0"/>
                      <a:pt x="818" y="26"/>
                    </a:cubicBezTo>
                    <a:cubicBezTo>
                      <a:pt x="899" y="89"/>
                      <a:pt x="1079" y="197"/>
                      <a:pt x="1358" y="215"/>
                    </a:cubicBezTo>
                    <a:cubicBezTo>
                      <a:pt x="1394" y="215"/>
                      <a:pt x="1421" y="233"/>
                      <a:pt x="1448" y="260"/>
                    </a:cubicBezTo>
                    <a:cubicBezTo>
                      <a:pt x="1466" y="287"/>
                      <a:pt x="1484" y="323"/>
                      <a:pt x="1475" y="359"/>
                    </a:cubicBezTo>
                    <a:cubicBezTo>
                      <a:pt x="1457" y="557"/>
                      <a:pt x="1385" y="1070"/>
                      <a:pt x="1169" y="1384"/>
                    </a:cubicBezTo>
                    <a:cubicBezTo>
                      <a:pt x="1043" y="1573"/>
                      <a:pt x="764" y="1699"/>
                      <a:pt x="755" y="1708"/>
                    </a:cubicBezTo>
                    <a:cubicBezTo>
                      <a:pt x="755" y="1708"/>
                      <a:pt x="747" y="1708"/>
                      <a:pt x="738" y="1708"/>
                    </a:cubicBezTo>
                    <a:close/>
                    <a:moveTo>
                      <a:pt x="738" y="89"/>
                    </a:moveTo>
                    <a:lnTo>
                      <a:pt x="738" y="89"/>
                    </a:lnTo>
                    <a:cubicBezTo>
                      <a:pt x="728" y="89"/>
                      <a:pt x="719" y="89"/>
                      <a:pt x="711" y="98"/>
                    </a:cubicBezTo>
                    <a:cubicBezTo>
                      <a:pt x="620" y="161"/>
                      <a:pt x="423" y="278"/>
                      <a:pt x="126" y="296"/>
                    </a:cubicBezTo>
                    <a:cubicBezTo>
                      <a:pt x="117" y="296"/>
                      <a:pt x="99" y="305"/>
                      <a:pt x="90" y="314"/>
                    </a:cubicBezTo>
                    <a:cubicBezTo>
                      <a:pt x="81" y="323"/>
                      <a:pt x="81" y="341"/>
                      <a:pt x="81" y="350"/>
                    </a:cubicBezTo>
                    <a:cubicBezTo>
                      <a:pt x="99" y="548"/>
                      <a:pt x="171" y="1034"/>
                      <a:pt x="378" y="1340"/>
                    </a:cubicBezTo>
                    <a:cubicBezTo>
                      <a:pt x="477" y="1483"/>
                      <a:pt x="683" y="1591"/>
                      <a:pt x="738" y="1627"/>
                    </a:cubicBezTo>
                    <a:cubicBezTo>
                      <a:pt x="800" y="1591"/>
                      <a:pt x="1007" y="1483"/>
                      <a:pt x="1106" y="1340"/>
                    </a:cubicBezTo>
                    <a:cubicBezTo>
                      <a:pt x="1313" y="1034"/>
                      <a:pt x="1376" y="548"/>
                      <a:pt x="1394" y="350"/>
                    </a:cubicBezTo>
                    <a:cubicBezTo>
                      <a:pt x="1403" y="332"/>
                      <a:pt x="1394" y="323"/>
                      <a:pt x="1385" y="314"/>
                    </a:cubicBezTo>
                    <a:cubicBezTo>
                      <a:pt x="1376" y="305"/>
                      <a:pt x="1367" y="296"/>
                      <a:pt x="1349" y="296"/>
                    </a:cubicBezTo>
                    <a:cubicBezTo>
                      <a:pt x="1052" y="269"/>
                      <a:pt x="863" y="161"/>
                      <a:pt x="774" y="98"/>
                    </a:cubicBezTo>
                    <a:cubicBezTo>
                      <a:pt x="764" y="89"/>
                      <a:pt x="755" y="89"/>
                      <a:pt x="738" y="8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2D620-AA57-964C-ADED-BD4B356A25BA}"/>
              </a:ext>
            </a:extLst>
          </p:cNvPr>
          <p:cNvGrpSpPr/>
          <p:nvPr/>
        </p:nvGrpSpPr>
        <p:grpSpPr>
          <a:xfrm>
            <a:off x="3782864" y="9095766"/>
            <a:ext cx="1651930" cy="1842706"/>
            <a:chOff x="3428385" y="8987682"/>
            <a:chExt cx="2360888" cy="2633538"/>
          </a:xfrm>
        </p:grpSpPr>
        <p:sp>
          <p:nvSpPr>
            <p:cNvPr id="306" name="Freeform 547">
              <a:extLst>
                <a:ext uri="{FF2B5EF4-FFF2-40B4-BE49-F238E27FC236}">
                  <a16:creationId xmlns:a16="http://schemas.microsoft.com/office/drawing/2014/main" id="{9471B91E-E686-3742-A0C5-1691053BF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385" y="8987682"/>
              <a:ext cx="2360888" cy="2633538"/>
            </a:xfrm>
            <a:custGeom>
              <a:avLst/>
              <a:gdLst>
                <a:gd name="T0" fmla="*/ 604477 w 1682"/>
                <a:gd name="T1" fmla="*/ 444025 h 1872"/>
                <a:gd name="T2" fmla="*/ 604477 w 1682"/>
                <a:gd name="T3" fmla="*/ 444025 h 1872"/>
                <a:gd name="T4" fmla="*/ 604477 w 1682"/>
                <a:gd name="T5" fmla="*/ 229941 h 1872"/>
                <a:gd name="T6" fmla="*/ 546583 w 1682"/>
                <a:gd name="T7" fmla="*/ 126504 h 1872"/>
                <a:gd name="T8" fmla="*/ 358875 w 1682"/>
                <a:gd name="T9" fmla="*/ 19462 h 1872"/>
                <a:gd name="T10" fmla="*/ 242366 w 1682"/>
                <a:gd name="T11" fmla="*/ 19462 h 1872"/>
                <a:gd name="T12" fmla="*/ 57895 w 1682"/>
                <a:gd name="T13" fmla="*/ 126504 h 1872"/>
                <a:gd name="T14" fmla="*/ 0 w 1682"/>
                <a:gd name="T15" fmla="*/ 229941 h 1872"/>
                <a:gd name="T16" fmla="*/ 0 w 1682"/>
                <a:gd name="T17" fmla="*/ 444025 h 1872"/>
                <a:gd name="T18" fmla="*/ 57895 w 1682"/>
                <a:gd name="T19" fmla="*/ 544579 h 1872"/>
                <a:gd name="T20" fmla="*/ 242366 w 1682"/>
                <a:gd name="T21" fmla="*/ 651621 h 1872"/>
                <a:gd name="T22" fmla="*/ 358875 w 1682"/>
                <a:gd name="T23" fmla="*/ 651621 h 1872"/>
                <a:gd name="T24" fmla="*/ 546583 w 1682"/>
                <a:gd name="T25" fmla="*/ 544579 h 1872"/>
                <a:gd name="T26" fmla="*/ 604477 w 1682"/>
                <a:gd name="T27" fmla="*/ 444025 h 18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2" h="1872">
                  <a:moveTo>
                    <a:pt x="1681" y="1232"/>
                  </a:moveTo>
                  <a:lnTo>
                    <a:pt x="1681" y="1232"/>
                  </a:lnTo>
                  <a:cubicBezTo>
                    <a:pt x="1681" y="638"/>
                    <a:pt x="1681" y="638"/>
                    <a:pt x="1681" y="638"/>
                  </a:cubicBezTo>
                  <a:cubicBezTo>
                    <a:pt x="1681" y="522"/>
                    <a:pt x="1619" y="414"/>
                    <a:pt x="1520" y="351"/>
                  </a:cubicBezTo>
                  <a:cubicBezTo>
                    <a:pt x="998" y="54"/>
                    <a:pt x="998" y="54"/>
                    <a:pt x="998" y="54"/>
                  </a:cubicBezTo>
                  <a:cubicBezTo>
                    <a:pt x="899" y="0"/>
                    <a:pt x="782" y="0"/>
                    <a:pt x="674" y="54"/>
                  </a:cubicBezTo>
                  <a:cubicBezTo>
                    <a:pt x="161" y="351"/>
                    <a:pt x="161" y="351"/>
                    <a:pt x="161" y="351"/>
                  </a:cubicBezTo>
                  <a:cubicBezTo>
                    <a:pt x="62" y="414"/>
                    <a:pt x="0" y="522"/>
                    <a:pt x="0" y="638"/>
                  </a:cubicBezTo>
                  <a:cubicBezTo>
                    <a:pt x="0" y="1232"/>
                    <a:pt x="0" y="1232"/>
                    <a:pt x="0" y="1232"/>
                  </a:cubicBezTo>
                  <a:cubicBezTo>
                    <a:pt x="0" y="1349"/>
                    <a:pt x="62" y="1457"/>
                    <a:pt x="161" y="1511"/>
                  </a:cubicBezTo>
                  <a:cubicBezTo>
                    <a:pt x="674" y="1808"/>
                    <a:pt x="674" y="1808"/>
                    <a:pt x="674" y="1808"/>
                  </a:cubicBezTo>
                  <a:cubicBezTo>
                    <a:pt x="782" y="1871"/>
                    <a:pt x="899" y="1871"/>
                    <a:pt x="998" y="1808"/>
                  </a:cubicBezTo>
                  <a:cubicBezTo>
                    <a:pt x="1520" y="1511"/>
                    <a:pt x="1520" y="1511"/>
                    <a:pt x="1520" y="1511"/>
                  </a:cubicBezTo>
                  <a:cubicBezTo>
                    <a:pt x="1619" y="1457"/>
                    <a:pt x="1681" y="1349"/>
                    <a:pt x="1681" y="123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3DE4A73-D430-C14F-B291-083D311FEEF4}"/>
                </a:ext>
              </a:extLst>
            </p:cNvPr>
            <p:cNvGrpSpPr/>
            <p:nvPr/>
          </p:nvGrpSpPr>
          <p:grpSpPr>
            <a:xfrm>
              <a:off x="3917876" y="9680396"/>
              <a:ext cx="1430696" cy="1126190"/>
              <a:chOff x="7043637" y="10289735"/>
              <a:chExt cx="1430696" cy="1126190"/>
            </a:xfrm>
          </p:grpSpPr>
          <p:sp>
            <p:nvSpPr>
              <p:cNvPr id="327" name="Freeform 423">
                <a:extLst>
                  <a:ext uri="{FF2B5EF4-FFF2-40B4-BE49-F238E27FC236}">
                    <a16:creationId xmlns:a16="http://schemas.microsoft.com/office/drawing/2014/main" id="{3262AF08-3986-2148-8205-8BEA96EC2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637" y="10507240"/>
                <a:ext cx="1430696" cy="908685"/>
              </a:xfrm>
              <a:custGeom>
                <a:avLst/>
                <a:gdLst>
                  <a:gd name="T0" fmla="*/ 450096 w 1305"/>
                  <a:gd name="T1" fmla="*/ 298090 h 829"/>
                  <a:gd name="T2" fmla="*/ 450096 w 1305"/>
                  <a:gd name="T3" fmla="*/ 298090 h 829"/>
                  <a:gd name="T4" fmla="*/ 19444 w 1305"/>
                  <a:gd name="T5" fmla="*/ 298090 h 829"/>
                  <a:gd name="T6" fmla="*/ 0 w 1305"/>
                  <a:gd name="T7" fmla="*/ 278289 h 829"/>
                  <a:gd name="T8" fmla="*/ 0 w 1305"/>
                  <a:gd name="T9" fmla="*/ 19441 h 829"/>
                  <a:gd name="T10" fmla="*/ 19444 w 1305"/>
                  <a:gd name="T11" fmla="*/ 0 h 829"/>
                  <a:gd name="T12" fmla="*/ 232970 w 1305"/>
                  <a:gd name="T13" fmla="*/ 0 h 829"/>
                  <a:gd name="T14" fmla="*/ 450096 w 1305"/>
                  <a:gd name="T15" fmla="*/ 0 h 829"/>
                  <a:gd name="T16" fmla="*/ 469540 w 1305"/>
                  <a:gd name="T17" fmla="*/ 16201 h 829"/>
                  <a:gd name="T18" fmla="*/ 469540 w 1305"/>
                  <a:gd name="T19" fmla="*/ 278289 h 829"/>
                  <a:gd name="T20" fmla="*/ 450096 w 1305"/>
                  <a:gd name="T21" fmla="*/ 298090 h 829"/>
                  <a:gd name="T22" fmla="*/ 22685 w 1305"/>
                  <a:gd name="T23" fmla="*/ 275409 h 829"/>
                  <a:gd name="T24" fmla="*/ 22685 w 1305"/>
                  <a:gd name="T25" fmla="*/ 275409 h 829"/>
                  <a:gd name="T26" fmla="*/ 446855 w 1305"/>
                  <a:gd name="T27" fmla="*/ 275409 h 829"/>
                  <a:gd name="T28" fmla="*/ 446855 w 1305"/>
                  <a:gd name="T29" fmla="*/ 19441 h 829"/>
                  <a:gd name="T30" fmla="*/ 232970 w 1305"/>
                  <a:gd name="T31" fmla="*/ 19441 h 829"/>
                  <a:gd name="T32" fmla="*/ 22685 w 1305"/>
                  <a:gd name="T33" fmla="*/ 19441 h 829"/>
                  <a:gd name="T34" fmla="*/ 22685 w 1305"/>
                  <a:gd name="T35" fmla="*/ 275409 h 82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05" h="829">
                    <a:moveTo>
                      <a:pt x="1250" y="828"/>
                    </a:moveTo>
                    <a:lnTo>
                      <a:pt x="1250" y="828"/>
                    </a:lnTo>
                    <a:cubicBezTo>
                      <a:pt x="54" y="828"/>
                      <a:pt x="54" y="828"/>
                      <a:pt x="54" y="828"/>
                    </a:cubicBezTo>
                    <a:cubicBezTo>
                      <a:pt x="27" y="828"/>
                      <a:pt x="0" y="809"/>
                      <a:pt x="0" y="77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18"/>
                      <a:pt x="27" y="0"/>
                      <a:pt x="5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1250" y="0"/>
                      <a:pt x="1250" y="0"/>
                      <a:pt x="1250" y="0"/>
                    </a:cubicBezTo>
                    <a:cubicBezTo>
                      <a:pt x="1277" y="0"/>
                      <a:pt x="1304" y="18"/>
                      <a:pt x="1304" y="45"/>
                    </a:cubicBezTo>
                    <a:cubicBezTo>
                      <a:pt x="1304" y="773"/>
                      <a:pt x="1304" y="773"/>
                      <a:pt x="1304" y="773"/>
                    </a:cubicBezTo>
                    <a:cubicBezTo>
                      <a:pt x="1304" y="809"/>
                      <a:pt x="1277" y="828"/>
                      <a:pt x="1250" y="828"/>
                    </a:cubicBezTo>
                    <a:close/>
                    <a:moveTo>
                      <a:pt x="63" y="765"/>
                    </a:moveTo>
                    <a:lnTo>
                      <a:pt x="63" y="765"/>
                    </a:lnTo>
                    <a:cubicBezTo>
                      <a:pt x="1241" y="765"/>
                      <a:pt x="1241" y="765"/>
                      <a:pt x="1241" y="765"/>
                    </a:cubicBezTo>
                    <a:cubicBezTo>
                      <a:pt x="1241" y="54"/>
                      <a:pt x="1241" y="54"/>
                      <a:pt x="1241" y="54"/>
                    </a:cubicBezTo>
                    <a:cubicBezTo>
                      <a:pt x="647" y="54"/>
                      <a:pt x="647" y="54"/>
                      <a:pt x="647" y="54"/>
                    </a:cubicBezTo>
                    <a:cubicBezTo>
                      <a:pt x="63" y="54"/>
                      <a:pt x="63" y="54"/>
                      <a:pt x="63" y="54"/>
                    </a:cubicBezTo>
                    <a:lnTo>
                      <a:pt x="63" y="7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8" name="Freeform 424">
                <a:extLst>
                  <a:ext uri="{FF2B5EF4-FFF2-40B4-BE49-F238E27FC236}">
                    <a16:creationId xmlns:a16="http://schemas.microsoft.com/office/drawing/2014/main" id="{266881D0-F78F-5549-8120-2FCD48EFF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6146" y="10289735"/>
                <a:ext cx="700846" cy="275507"/>
              </a:xfrm>
              <a:custGeom>
                <a:avLst/>
                <a:gdLst>
                  <a:gd name="T0" fmla="*/ 9726 w 639"/>
                  <a:gd name="T1" fmla="*/ 90130 h 253"/>
                  <a:gd name="T2" fmla="*/ 9726 w 639"/>
                  <a:gd name="T3" fmla="*/ 90130 h 253"/>
                  <a:gd name="T4" fmla="*/ 2882 w 639"/>
                  <a:gd name="T5" fmla="*/ 86911 h 253"/>
                  <a:gd name="T6" fmla="*/ 0 w 639"/>
                  <a:gd name="T7" fmla="*/ 77255 h 253"/>
                  <a:gd name="T8" fmla="*/ 45389 w 639"/>
                  <a:gd name="T9" fmla="*/ 22533 h 253"/>
                  <a:gd name="T10" fmla="*/ 113112 w 639"/>
                  <a:gd name="T11" fmla="*/ 0 h 253"/>
                  <a:gd name="T12" fmla="*/ 184438 w 639"/>
                  <a:gd name="T13" fmla="*/ 22533 h 253"/>
                  <a:gd name="T14" fmla="*/ 229827 w 639"/>
                  <a:gd name="T15" fmla="*/ 77255 h 253"/>
                  <a:gd name="T16" fmla="*/ 226585 w 639"/>
                  <a:gd name="T17" fmla="*/ 86911 h 253"/>
                  <a:gd name="T18" fmla="*/ 216858 w 639"/>
                  <a:gd name="T19" fmla="*/ 90130 h 253"/>
                  <a:gd name="T20" fmla="*/ 9726 w 639"/>
                  <a:gd name="T21" fmla="*/ 90130 h 253"/>
                  <a:gd name="T22" fmla="*/ 113112 w 639"/>
                  <a:gd name="T23" fmla="*/ 22533 h 253"/>
                  <a:gd name="T24" fmla="*/ 113112 w 639"/>
                  <a:gd name="T25" fmla="*/ 22533 h 253"/>
                  <a:gd name="T26" fmla="*/ 58357 w 639"/>
                  <a:gd name="T27" fmla="*/ 41846 h 253"/>
                  <a:gd name="T28" fmla="*/ 28818 w 639"/>
                  <a:gd name="T29" fmla="*/ 70817 h 253"/>
                  <a:gd name="T30" fmla="*/ 200648 w 639"/>
                  <a:gd name="T31" fmla="*/ 70817 h 253"/>
                  <a:gd name="T32" fmla="*/ 171470 w 639"/>
                  <a:gd name="T33" fmla="*/ 41846 h 253"/>
                  <a:gd name="T34" fmla="*/ 113112 w 639"/>
                  <a:gd name="T35" fmla="*/ 22533 h 2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39" h="253">
                    <a:moveTo>
                      <a:pt x="27" y="252"/>
                    </a:moveTo>
                    <a:lnTo>
                      <a:pt x="27" y="252"/>
                    </a:lnTo>
                    <a:cubicBezTo>
                      <a:pt x="18" y="252"/>
                      <a:pt x="8" y="252"/>
                      <a:pt x="8" y="243"/>
                    </a:cubicBezTo>
                    <a:cubicBezTo>
                      <a:pt x="0" y="234"/>
                      <a:pt x="0" y="225"/>
                      <a:pt x="0" y="216"/>
                    </a:cubicBezTo>
                    <a:cubicBezTo>
                      <a:pt x="27" y="153"/>
                      <a:pt x="72" y="99"/>
                      <a:pt x="126" y="63"/>
                    </a:cubicBezTo>
                    <a:cubicBezTo>
                      <a:pt x="179" y="27"/>
                      <a:pt x="251" y="0"/>
                      <a:pt x="314" y="0"/>
                    </a:cubicBezTo>
                    <a:cubicBezTo>
                      <a:pt x="386" y="0"/>
                      <a:pt x="458" y="27"/>
                      <a:pt x="512" y="63"/>
                    </a:cubicBezTo>
                    <a:cubicBezTo>
                      <a:pt x="566" y="99"/>
                      <a:pt x="611" y="153"/>
                      <a:pt x="638" y="216"/>
                    </a:cubicBezTo>
                    <a:cubicBezTo>
                      <a:pt x="638" y="225"/>
                      <a:pt x="638" y="234"/>
                      <a:pt x="629" y="243"/>
                    </a:cubicBezTo>
                    <a:cubicBezTo>
                      <a:pt x="629" y="252"/>
                      <a:pt x="620" y="252"/>
                      <a:pt x="602" y="252"/>
                    </a:cubicBezTo>
                    <a:lnTo>
                      <a:pt x="27" y="252"/>
                    </a:lnTo>
                    <a:close/>
                    <a:moveTo>
                      <a:pt x="314" y="63"/>
                    </a:moveTo>
                    <a:lnTo>
                      <a:pt x="314" y="63"/>
                    </a:lnTo>
                    <a:cubicBezTo>
                      <a:pt x="260" y="63"/>
                      <a:pt x="207" y="81"/>
                      <a:pt x="162" y="117"/>
                    </a:cubicBezTo>
                    <a:cubicBezTo>
                      <a:pt x="126" y="135"/>
                      <a:pt x="99" y="162"/>
                      <a:pt x="80" y="198"/>
                    </a:cubicBezTo>
                    <a:cubicBezTo>
                      <a:pt x="557" y="198"/>
                      <a:pt x="557" y="198"/>
                      <a:pt x="557" y="198"/>
                    </a:cubicBezTo>
                    <a:cubicBezTo>
                      <a:pt x="539" y="162"/>
                      <a:pt x="512" y="135"/>
                      <a:pt x="476" y="117"/>
                    </a:cubicBezTo>
                    <a:cubicBezTo>
                      <a:pt x="431" y="81"/>
                      <a:pt x="377" y="63"/>
                      <a:pt x="314" y="6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9" name="Freeform 425">
                <a:extLst>
                  <a:ext uri="{FF2B5EF4-FFF2-40B4-BE49-F238E27FC236}">
                    <a16:creationId xmlns:a16="http://schemas.microsoft.com/office/drawing/2014/main" id="{7C90B949-6997-9A4E-AD0C-18268E5BF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5812" y="10613576"/>
                <a:ext cx="681512" cy="681512"/>
              </a:xfrm>
              <a:custGeom>
                <a:avLst/>
                <a:gdLst>
                  <a:gd name="T0" fmla="*/ 113358 w 622"/>
                  <a:gd name="T1" fmla="*/ 223477 h 622"/>
                  <a:gd name="T2" fmla="*/ 113358 w 622"/>
                  <a:gd name="T3" fmla="*/ 223477 h 622"/>
                  <a:gd name="T4" fmla="*/ 32748 w 622"/>
                  <a:gd name="T5" fmla="*/ 191089 h 622"/>
                  <a:gd name="T6" fmla="*/ 0 w 622"/>
                  <a:gd name="T7" fmla="*/ 113358 h 622"/>
                  <a:gd name="T8" fmla="*/ 32748 w 622"/>
                  <a:gd name="T9" fmla="*/ 32388 h 622"/>
                  <a:gd name="T10" fmla="*/ 113358 w 622"/>
                  <a:gd name="T11" fmla="*/ 0 h 622"/>
                  <a:gd name="T12" fmla="*/ 191089 w 622"/>
                  <a:gd name="T13" fmla="*/ 32388 h 622"/>
                  <a:gd name="T14" fmla="*/ 223477 w 622"/>
                  <a:gd name="T15" fmla="*/ 113358 h 622"/>
                  <a:gd name="T16" fmla="*/ 191089 w 622"/>
                  <a:gd name="T17" fmla="*/ 191089 h 622"/>
                  <a:gd name="T18" fmla="*/ 113358 w 622"/>
                  <a:gd name="T19" fmla="*/ 223477 h 622"/>
                  <a:gd name="T20" fmla="*/ 113358 w 622"/>
                  <a:gd name="T21" fmla="*/ 12955 h 622"/>
                  <a:gd name="T22" fmla="*/ 113358 w 622"/>
                  <a:gd name="T23" fmla="*/ 12955 h 622"/>
                  <a:gd name="T24" fmla="*/ 12955 w 622"/>
                  <a:gd name="T25" fmla="*/ 113358 h 622"/>
                  <a:gd name="T26" fmla="*/ 113358 w 622"/>
                  <a:gd name="T27" fmla="*/ 210522 h 622"/>
                  <a:gd name="T28" fmla="*/ 210522 w 622"/>
                  <a:gd name="T29" fmla="*/ 113358 h 622"/>
                  <a:gd name="T30" fmla="*/ 113358 w 622"/>
                  <a:gd name="T31" fmla="*/ 12955 h 62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22" h="622">
                    <a:moveTo>
                      <a:pt x="315" y="621"/>
                    </a:moveTo>
                    <a:lnTo>
                      <a:pt x="315" y="621"/>
                    </a:lnTo>
                    <a:cubicBezTo>
                      <a:pt x="226" y="621"/>
                      <a:pt x="154" y="585"/>
                      <a:pt x="91" y="531"/>
                    </a:cubicBezTo>
                    <a:cubicBezTo>
                      <a:pt x="36" y="468"/>
                      <a:pt x="0" y="396"/>
                      <a:pt x="0" y="315"/>
                    </a:cubicBezTo>
                    <a:cubicBezTo>
                      <a:pt x="0" y="225"/>
                      <a:pt x="36" y="153"/>
                      <a:pt x="91" y="90"/>
                    </a:cubicBezTo>
                    <a:cubicBezTo>
                      <a:pt x="154" y="36"/>
                      <a:pt x="226" y="0"/>
                      <a:pt x="315" y="0"/>
                    </a:cubicBezTo>
                    <a:cubicBezTo>
                      <a:pt x="396" y="0"/>
                      <a:pt x="468" y="36"/>
                      <a:pt x="531" y="90"/>
                    </a:cubicBezTo>
                    <a:cubicBezTo>
                      <a:pt x="585" y="153"/>
                      <a:pt x="621" y="225"/>
                      <a:pt x="621" y="315"/>
                    </a:cubicBezTo>
                    <a:cubicBezTo>
                      <a:pt x="621" y="396"/>
                      <a:pt x="585" y="468"/>
                      <a:pt x="531" y="531"/>
                    </a:cubicBezTo>
                    <a:cubicBezTo>
                      <a:pt x="468" y="585"/>
                      <a:pt x="396" y="621"/>
                      <a:pt x="315" y="621"/>
                    </a:cubicBezTo>
                    <a:close/>
                    <a:moveTo>
                      <a:pt x="315" y="36"/>
                    </a:moveTo>
                    <a:lnTo>
                      <a:pt x="315" y="36"/>
                    </a:lnTo>
                    <a:cubicBezTo>
                      <a:pt x="163" y="36"/>
                      <a:pt x="36" y="162"/>
                      <a:pt x="36" y="315"/>
                    </a:cubicBezTo>
                    <a:cubicBezTo>
                      <a:pt x="36" y="459"/>
                      <a:pt x="163" y="585"/>
                      <a:pt x="315" y="585"/>
                    </a:cubicBezTo>
                    <a:cubicBezTo>
                      <a:pt x="459" y="585"/>
                      <a:pt x="585" y="459"/>
                      <a:pt x="585" y="315"/>
                    </a:cubicBezTo>
                    <a:cubicBezTo>
                      <a:pt x="585" y="162"/>
                      <a:pt x="459" y="36"/>
                      <a:pt x="315" y="3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0" name="Freeform 426">
                <a:extLst>
                  <a:ext uri="{FF2B5EF4-FFF2-40B4-BE49-F238E27FC236}">
                    <a16:creationId xmlns:a16="http://schemas.microsoft.com/office/drawing/2014/main" id="{8246B1FD-7794-1D47-BF9C-22A3FA717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979" y="10690911"/>
                <a:ext cx="522011" cy="522011"/>
              </a:xfrm>
              <a:custGeom>
                <a:avLst/>
                <a:gdLst>
                  <a:gd name="T0" fmla="*/ 87160 w 478"/>
                  <a:gd name="T1" fmla="*/ 171091 h 478"/>
                  <a:gd name="T2" fmla="*/ 87160 w 478"/>
                  <a:gd name="T3" fmla="*/ 171091 h 478"/>
                  <a:gd name="T4" fmla="*/ 0 w 478"/>
                  <a:gd name="T5" fmla="*/ 87160 h 478"/>
                  <a:gd name="T6" fmla="*/ 87160 w 478"/>
                  <a:gd name="T7" fmla="*/ 0 h 478"/>
                  <a:gd name="T8" fmla="*/ 171091 w 478"/>
                  <a:gd name="T9" fmla="*/ 87160 h 478"/>
                  <a:gd name="T10" fmla="*/ 87160 w 478"/>
                  <a:gd name="T11" fmla="*/ 171091 h 478"/>
                  <a:gd name="T12" fmla="*/ 87160 w 478"/>
                  <a:gd name="T13" fmla="*/ 12913 h 478"/>
                  <a:gd name="T14" fmla="*/ 87160 w 478"/>
                  <a:gd name="T15" fmla="*/ 12913 h 478"/>
                  <a:gd name="T16" fmla="*/ 16499 w 478"/>
                  <a:gd name="T17" fmla="*/ 87160 h 478"/>
                  <a:gd name="T18" fmla="*/ 87160 w 478"/>
                  <a:gd name="T19" fmla="*/ 158179 h 478"/>
                  <a:gd name="T20" fmla="*/ 158179 w 478"/>
                  <a:gd name="T21" fmla="*/ 87160 h 478"/>
                  <a:gd name="T22" fmla="*/ 87160 w 478"/>
                  <a:gd name="T23" fmla="*/ 12913 h 47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78" h="478">
                    <a:moveTo>
                      <a:pt x="243" y="477"/>
                    </a:moveTo>
                    <a:lnTo>
                      <a:pt x="243" y="477"/>
                    </a:lnTo>
                    <a:cubicBezTo>
                      <a:pt x="108" y="477"/>
                      <a:pt x="0" y="369"/>
                      <a:pt x="0" y="243"/>
                    </a:cubicBezTo>
                    <a:cubicBezTo>
                      <a:pt x="0" y="108"/>
                      <a:pt x="108" y="0"/>
                      <a:pt x="243" y="0"/>
                    </a:cubicBezTo>
                    <a:cubicBezTo>
                      <a:pt x="369" y="0"/>
                      <a:pt x="477" y="108"/>
                      <a:pt x="477" y="243"/>
                    </a:cubicBezTo>
                    <a:cubicBezTo>
                      <a:pt x="477" y="369"/>
                      <a:pt x="369" y="477"/>
                      <a:pt x="243" y="477"/>
                    </a:cubicBezTo>
                    <a:close/>
                    <a:moveTo>
                      <a:pt x="243" y="36"/>
                    </a:moveTo>
                    <a:lnTo>
                      <a:pt x="243" y="36"/>
                    </a:lnTo>
                    <a:cubicBezTo>
                      <a:pt x="127" y="36"/>
                      <a:pt x="46" y="126"/>
                      <a:pt x="46" y="243"/>
                    </a:cubicBezTo>
                    <a:cubicBezTo>
                      <a:pt x="46" y="351"/>
                      <a:pt x="127" y="441"/>
                      <a:pt x="243" y="441"/>
                    </a:cubicBezTo>
                    <a:cubicBezTo>
                      <a:pt x="351" y="441"/>
                      <a:pt x="441" y="351"/>
                      <a:pt x="441" y="243"/>
                    </a:cubicBezTo>
                    <a:cubicBezTo>
                      <a:pt x="441" y="126"/>
                      <a:pt x="351" y="36"/>
                      <a:pt x="243" y="3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1" name="Freeform 427">
                <a:extLst>
                  <a:ext uri="{FF2B5EF4-FFF2-40B4-BE49-F238E27FC236}">
                    <a16:creationId xmlns:a16="http://schemas.microsoft.com/office/drawing/2014/main" id="{74DE6013-03D6-C449-AD15-B4E504DF5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1650" y="10821412"/>
                <a:ext cx="159505" cy="256173"/>
              </a:xfrm>
              <a:custGeom>
                <a:avLst/>
                <a:gdLst>
                  <a:gd name="T0" fmla="*/ 22762 w 145"/>
                  <a:gd name="T1" fmla="*/ 83780 h 235"/>
                  <a:gd name="T2" fmla="*/ 22762 w 145"/>
                  <a:gd name="T3" fmla="*/ 83780 h 235"/>
                  <a:gd name="T4" fmla="*/ 3252 w 145"/>
                  <a:gd name="T5" fmla="*/ 80558 h 235"/>
                  <a:gd name="T6" fmla="*/ 0 w 145"/>
                  <a:gd name="T7" fmla="*/ 74113 h 235"/>
                  <a:gd name="T8" fmla="*/ 6865 w 145"/>
                  <a:gd name="T9" fmla="*/ 70891 h 235"/>
                  <a:gd name="T10" fmla="*/ 35768 w 145"/>
                  <a:gd name="T11" fmla="*/ 70891 h 235"/>
                  <a:gd name="T12" fmla="*/ 39020 w 145"/>
                  <a:gd name="T13" fmla="*/ 61224 h 235"/>
                  <a:gd name="T14" fmla="*/ 22762 w 145"/>
                  <a:gd name="T15" fmla="*/ 48335 h 235"/>
                  <a:gd name="T16" fmla="*/ 6865 w 145"/>
                  <a:gd name="T17" fmla="*/ 38668 h 235"/>
                  <a:gd name="T18" fmla="*/ 0 w 145"/>
                  <a:gd name="T19" fmla="*/ 25778 h 235"/>
                  <a:gd name="T20" fmla="*/ 9755 w 145"/>
                  <a:gd name="T21" fmla="*/ 6445 h 235"/>
                  <a:gd name="T22" fmla="*/ 45523 w 145"/>
                  <a:gd name="T23" fmla="*/ 6445 h 235"/>
                  <a:gd name="T24" fmla="*/ 48775 w 145"/>
                  <a:gd name="T25" fmla="*/ 12889 h 235"/>
                  <a:gd name="T26" fmla="*/ 42272 w 145"/>
                  <a:gd name="T27" fmla="*/ 16112 h 235"/>
                  <a:gd name="T28" fmla="*/ 16258 w 145"/>
                  <a:gd name="T29" fmla="*/ 16112 h 235"/>
                  <a:gd name="T30" fmla="*/ 9755 w 145"/>
                  <a:gd name="T31" fmla="*/ 25778 h 235"/>
                  <a:gd name="T32" fmla="*/ 26013 w 145"/>
                  <a:gd name="T33" fmla="*/ 38668 h 235"/>
                  <a:gd name="T34" fmla="*/ 42272 w 145"/>
                  <a:gd name="T35" fmla="*/ 48335 h 235"/>
                  <a:gd name="T36" fmla="*/ 48775 w 145"/>
                  <a:gd name="T37" fmla="*/ 61224 h 235"/>
                  <a:gd name="T38" fmla="*/ 39020 w 145"/>
                  <a:gd name="T39" fmla="*/ 80558 h 235"/>
                  <a:gd name="T40" fmla="*/ 22762 w 145"/>
                  <a:gd name="T41" fmla="*/ 83780 h 2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45" h="235">
                    <a:moveTo>
                      <a:pt x="63" y="234"/>
                    </a:moveTo>
                    <a:lnTo>
                      <a:pt x="63" y="234"/>
                    </a:lnTo>
                    <a:cubicBezTo>
                      <a:pt x="45" y="234"/>
                      <a:pt x="27" y="234"/>
                      <a:pt x="9" y="225"/>
                    </a:cubicBezTo>
                    <a:cubicBezTo>
                      <a:pt x="0" y="216"/>
                      <a:pt x="0" y="207"/>
                      <a:pt x="0" y="207"/>
                    </a:cubicBezTo>
                    <a:cubicBezTo>
                      <a:pt x="0" y="198"/>
                      <a:pt x="9" y="189"/>
                      <a:pt x="19" y="198"/>
                    </a:cubicBezTo>
                    <a:cubicBezTo>
                      <a:pt x="45" y="207"/>
                      <a:pt x="81" y="207"/>
                      <a:pt x="99" y="198"/>
                    </a:cubicBezTo>
                    <a:cubicBezTo>
                      <a:pt x="108" y="189"/>
                      <a:pt x="108" y="180"/>
                      <a:pt x="108" y="171"/>
                    </a:cubicBezTo>
                    <a:cubicBezTo>
                      <a:pt x="108" y="153"/>
                      <a:pt x="81" y="144"/>
                      <a:pt x="63" y="135"/>
                    </a:cubicBezTo>
                    <a:cubicBezTo>
                      <a:pt x="45" y="126"/>
                      <a:pt x="36" y="117"/>
                      <a:pt x="19" y="108"/>
                    </a:cubicBezTo>
                    <a:cubicBezTo>
                      <a:pt x="9" y="99"/>
                      <a:pt x="0" y="90"/>
                      <a:pt x="0" y="72"/>
                    </a:cubicBezTo>
                    <a:cubicBezTo>
                      <a:pt x="0" y="54"/>
                      <a:pt x="9" y="36"/>
                      <a:pt x="27" y="18"/>
                    </a:cubicBezTo>
                    <a:cubicBezTo>
                      <a:pt x="55" y="0"/>
                      <a:pt x="91" y="0"/>
                      <a:pt x="126" y="18"/>
                    </a:cubicBezTo>
                    <a:cubicBezTo>
                      <a:pt x="135" y="18"/>
                      <a:pt x="144" y="27"/>
                      <a:pt x="135" y="36"/>
                    </a:cubicBezTo>
                    <a:cubicBezTo>
                      <a:pt x="135" y="45"/>
                      <a:pt x="126" y="45"/>
                      <a:pt x="117" y="45"/>
                    </a:cubicBezTo>
                    <a:cubicBezTo>
                      <a:pt x="91" y="36"/>
                      <a:pt x="63" y="36"/>
                      <a:pt x="45" y="45"/>
                    </a:cubicBezTo>
                    <a:cubicBezTo>
                      <a:pt x="36" y="54"/>
                      <a:pt x="27" y="63"/>
                      <a:pt x="27" y="72"/>
                    </a:cubicBezTo>
                    <a:cubicBezTo>
                      <a:pt x="27" y="81"/>
                      <a:pt x="55" y="99"/>
                      <a:pt x="72" y="108"/>
                    </a:cubicBezTo>
                    <a:cubicBezTo>
                      <a:pt x="91" y="117"/>
                      <a:pt x="108" y="126"/>
                      <a:pt x="117" y="135"/>
                    </a:cubicBezTo>
                    <a:cubicBezTo>
                      <a:pt x="135" y="144"/>
                      <a:pt x="135" y="153"/>
                      <a:pt x="135" y="171"/>
                    </a:cubicBezTo>
                    <a:cubicBezTo>
                      <a:pt x="135" y="189"/>
                      <a:pt x="126" y="207"/>
                      <a:pt x="108" y="225"/>
                    </a:cubicBezTo>
                    <a:cubicBezTo>
                      <a:pt x="99" y="234"/>
                      <a:pt x="81" y="234"/>
                      <a:pt x="63" y="23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2" name="Freeform 428">
                <a:extLst>
                  <a:ext uri="{FF2B5EF4-FFF2-40B4-BE49-F238E27FC236}">
                    <a16:creationId xmlns:a16="http://schemas.microsoft.com/office/drawing/2014/main" id="{01994213-709D-8D47-8856-3154D6689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4486" y="10763411"/>
                <a:ext cx="29001" cy="58001"/>
              </a:xfrm>
              <a:custGeom>
                <a:avLst/>
                <a:gdLst>
                  <a:gd name="T0" fmla="*/ 5997 w 27"/>
                  <a:gd name="T1" fmla="*/ 18704 h 55"/>
                  <a:gd name="T2" fmla="*/ 5997 w 27"/>
                  <a:gd name="T3" fmla="*/ 18704 h 55"/>
                  <a:gd name="T4" fmla="*/ 0 w 27"/>
                  <a:gd name="T5" fmla="*/ 15586 h 55"/>
                  <a:gd name="T6" fmla="*/ 0 w 27"/>
                  <a:gd name="T7" fmla="*/ 6235 h 55"/>
                  <a:gd name="T8" fmla="*/ 5997 w 27"/>
                  <a:gd name="T9" fmla="*/ 0 h 55"/>
                  <a:gd name="T10" fmla="*/ 9172 w 27"/>
                  <a:gd name="T11" fmla="*/ 6235 h 55"/>
                  <a:gd name="T12" fmla="*/ 9172 w 27"/>
                  <a:gd name="T13" fmla="*/ 15586 h 55"/>
                  <a:gd name="T14" fmla="*/ 5997 w 27"/>
                  <a:gd name="T15" fmla="*/ 18704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7" h="55">
                    <a:moveTo>
                      <a:pt x="17" y="54"/>
                    </a:moveTo>
                    <a:lnTo>
                      <a:pt x="17" y="54"/>
                    </a:lnTo>
                    <a:cubicBezTo>
                      <a:pt x="8" y="54"/>
                      <a:pt x="0" y="45"/>
                      <a:pt x="0" y="4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8" y="0"/>
                      <a:pt x="17" y="0"/>
                    </a:cubicBezTo>
                    <a:cubicBezTo>
                      <a:pt x="17" y="0"/>
                      <a:pt x="26" y="9"/>
                      <a:pt x="26" y="18"/>
                    </a:cubicBezTo>
                    <a:cubicBezTo>
                      <a:pt x="26" y="45"/>
                      <a:pt x="26" y="45"/>
                      <a:pt x="26" y="45"/>
                    </a:cubicBezTo>
                    <a:lnTo>
                      <a:pt x="17" y="54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3" name="Freeform 429">
                <a:extLst>
                  <a:ext uri="{FF2B5EF4-FFF2-40B4-BE49-F238E27FC236}">
                    <a16:creationId xmlns:a16="http://schemas.microsoft.com/office/drawing/2014/main" id="{3F797EBF-2B46-154F-A300-7DE803B01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4486" y="11087252"/>
                <a:ext cx="29001" cy="48334"/>
              </a:xfrm>
              <a:custGeom>
                <a:avLst/>
                <a:gdLst>
                  <a:gd name="T0" fmla="*/ 5997 w 27"/>
                  <a:gd name="T1" fmla="*/ 15530 h 46"/>
                  <a:gd name="T2" fmla="*/ 5997 w 27"/>
                  <a:gd name="T3" fmla="*/ 15530 h 46"/>
                  <a:gd name="T4" fmla="*/ 0 w 27"/>
                  <a:gd name="T5" fmla="*/ 12424 h 46"/>
                  <a:gd name="T6" fmla="*/ 0 w 27"/>
                  <a:gd name="T7" fmla="*/ 3106 h 46"/>
                  <a:gd name="T8" fmla="*/ 5997 w 27"/>
                  <a:gd name="T9" fmla="*/ 0 h 46"/>
                  <a:gd name="T10" fmla="*/ 9172 w 27"/>
                  <a:gd name="T11" fmla="*/ 3106 h 46"/>
                  <a:gd name="T12" fmla="*/ 9172 w 27"/>
                  <a:gd name="T13" fmla="*/ 12424 h 46"/>
                  <a:gd name="T14" fmla="*/ 5997 w 27"/>
                  <a:gd name="T15" fmla="*/ 15530 h 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7" h="46">
                    <a:moveTo>
                      <a:pt x="17" y="45"/>
                    </a:moveTo>
                    <a:lnTo>
                      <a:pt x="17" y="45"/>
                    </a:lnTo>
                    <a:cubicBezTo>
                      <a:pt x="8" y="45"/>
                      <a:pt x="0" y="45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8" y="0"/>
                      <a:pt x="17" y="0"/>
                    </a:cubicBezTo>
                    <a:cubicBezTo>
                      <a:pt x="26" y="0"/>
                      <a:pt x="26" y="0"/>
                      <a:pt x="26" y="9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45"/>
                      <a:pt x="26" y="45"/>
                      <a:pt x="17" y="4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DC20D9-2960-3C42-B1FE-BF3BB3CD5B7A}"/>
              </a:ext>
            </a:extLst>
          </p:cNvPr>
          <p:cNvGrpSpPr/>
          <p:nvPr/>
        </p:nvGrpSpPr>
        <p:grpSpPr>
          <a:xfrm>
            <a:off x="18863455" y="9095766"/>
            <a:ext cx="1651930" cy="1842706"/>
            <a:chOff x="18508976" y="8987682"/>
            <a:chExt cx="2360888" cy="2633538"/>
          </a:xfrm>
        </p:grpSpPr>
        <p:sp>
          <p:nvSpPr>
            <p:cNvPr id="308" name="Freeform 547">
              <a:extLst>
                <a:ext uri="{FF2B5EF4-FFF2-40B4-BE49-F238E27FC236}">
                  <a16:creationId xmlns:a16="http://schemas.microsoft.com/office/drawing/2014/main" id="{091D31A4-478B-6F4B-A5D4-61E831715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8976" y="8987682"/>
              <a:ext cx="2360888" cy="2633538"/>
            </a:xfrm>
            <a:custGeom>
              <a:avLst/>
              <a:gdLst>
                <a:gd name="T0" fmla="*/ 604477 w 1682"/>
                <a:gd name="T1" fmla="*/ 444025 h 1872"/>
                <a:gd name="T2" fmla="*/ 604477 w 1682"/>
                <a:gd name="T3" fmla="*/ 444025 h 1872"/>
                <a:gd name="T4" fmla="*/ 604477 w 1682"/>
                <a:gd name="T5" fmla="*/ 229941 h 1872"/>
                <a:gd name="T6" fmla="*/ 546583 w 1682"/>
                <a:gd name="T7" fmla="*/ 126504 h 1872"/>
                <a:gd name="T8" fmla="*/ 358875 w 1682"/>
                <a:gd name="T9" fmla="*/ 19462 h 1872"/>
                <a:gd name="T10" fmla="*/ 242366 w 1682"/>
                <a:gd name="T11" fmla="*/ 19462 h 1872"/>
                <a:gd name="T12" fmla="*/ 57895 w 1682"/>
                <a:gd name="T13" fmla="*/ 126504 h 1872"/>
                <a:gd name="T14" fmla="*/ 0 w 1682"/>
                <a:gd name="T15" fmla="*/ 229941 h 1872"/>
                <a:gd name="T16" fmla="*/ 0 w 1682"/>
                <a:gd name="T17" fmla="*/ 444025 h 1872"/>
                <a:gd name="T18" fmla="*/ 57895 w 1682"/>
                <a:gd name="T19" fmla="*/ 544579 h 1872"/>
                <a:gd name="T20" fmla="*/ 242366 w 1682"/>
                <a:gd name="T21" fmla="*/ 651621 h 1872"/>
                <a:gd name="T22" fmla="*/ 358875 w 1682"/>
                <a:gd name="T23" fmla="*/ 651621 h 1872"/>
                <a:gd name="T24" fmla="*/ 546583 w 1682"/>
                <a:gd name="T25" fmla="*/ 544579 h 1872"/>
                <a:gd name="T26" fmla="*/ 604477 w 1682"/>
                <a:gd name="T27" fmla="*/ 444025 h 18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2" h="1872">
                  <a:moveTo>
                    <a:pt x="1681" y="1232"/>
                  </a:moveTo>
                  <a:lnTo>
                    <a:pt x="1681" y="1232"/>
                  </a:lnTo>
                  <a:cubicBezTo>
                    <a:pt x="1681" y="638"/>
                    <a:pt x="1681" y="638"/>
                    <a:pt x="1681" y="638"/>
                  </a:cubicBezTo>
                  <a:cubicBezTo>
                    <a:pt x="1681" y="522"/>
                    <a:pt x="1619" y="414"/>
                    <a:pt x="1520" y="351"/>
                  </a:cubicBezTo>
                  <a:cubicBezTo>
                    <a:pt x="998" y="54"/>
                    <a:pt x="998" y="54"/>
                    <a:pt x="998" y="54"/>
                  </a:cubicBezTo>
                  <a:cubicBezTo>
                    <a:pt x="899" y="0"/>
                    <a:pt x="782" y="0"/>
                    <a:pt x="674" y="54"/>
                  </a:cubicBezTo>
                  <a:cubicBezTo>
                    <a:pt x="161" y="351"/>
                    <a:pt x="161" y="351"/>
                    <a:pt x="161" y="351"/>
                  </a:cubicBezTo>
                  <a:cubicBezTo>
                    <a:pt x="62" y="414"/>
                    <a:pt x="0" y="522"/>
                    <a:pt x="0" y="638"/>
                  </a:cubicBezTo>
                  <a:cubicBezTo>
                    <a:pt x="0" y="1232"/>
                    <a:pt x="0" y="1232"/>
                    <a:pt x="0" y="1232"/>
                  </a:cubicBezTo>
                  <a:cubicBezTo>
                    <a:pt x="0" y="1349"/>
                    <a:pt x="62" y="1457"/>
                    <a:pt x="161" y="1511"/>
                  </a:cubicBezTo>
                  <a:cubicBezTo>
                    <a:pt x="674" y="1808"/>
                    <a:pt x="674" y="1808"/>
                    <a:pt x="674" y="1808"/>
                  </a:cubicBezTo>
                  <a:cubicBezTo>
                    <a:pt x="782" y="1871"/>
                    <a:pt x="899" y="1871"/>
                    <a:pt x="998" y="1808"/>
                  </a:cubicBezTo>
                  <a:cubicBezTo>
                    <a:pt x="1520" y="1511"/>
                    <a:pt x="1520" y="1511"/>
                    <a:pt x="1520" y="1511"/>
                  </a:cubicBezTo>
                  <a:cubicBezTo>
                    <a:pt x="1619" y="1457"/>
                    <a:pt x="1681" y="1349"/>
                    <a:pt x="1681" y="1232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967B783E-8A93-9A44-9FDD-450E6E851090}"/>
                </a:ext>
              </a:extLst>
            </p:cNvPr>
            <p:cNvGrpSpPr/>
            <p:nvPr/>
          </p:nvGrpSpPr>
          <p:grpSpPr>
            <a:xfrm>
              <a:off x="19019107" y="9608883"/>
              <a:ext cx="1401585" cy="1401591"/>
              <a:chOff x="6427238" y="11071236"/>
              <a:chExt cx="730038" cy="730041"/>
            </a:xfrm>
          </p:grpSpPr>
          <p:sp>
            <p:nvSpPr>
              <p:cNvPr id="335" name="Freeform 568">
                <a:extLst>
                  <a:ext uri="{FF2B5EF4-FFF2-40B4-BE49-F238E27FC236}">
                    <a16:creationId xmlns:a16="http://schemas.microsoft.com/office/drawing/2014/main" id="{9AD284CC-D650-AF45-B2E0-B49654B4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238" y="11071236"/>
                <a:ext cx="730038" cy="730041"/>
              </a:xfrm>
              <a:custGeom>
                <a:avLst/>
                <a:gdLst>
                  <a:gd name="T0" fmla="*/ 119647 w 676"/>
                  <a:gd name="T1" fmla="*/ 242528 h 675"/>
                  <a:gd name="T2" fmla="*/ 119647 w 676"/>
                  <a:gd name="T3" fmla="*/ 242528 h 675"/>
                  <a:gd name="T4" fmla="*/ 35571 w 676"/>
                  <a:gd name="T5" fmla="*/ 206905 h 675"/>
                  <a:gd name="T6" fmla="*/ 0 w 676"/>
                  <a:gd name="T7" fmla="*/ 122703 h 675"/>
                  <a:gd name="T8" fmla="*/ 35571 w 676"/>
                  <a:gd name="T9" fmla="*/ 35624 h 675"/>
                  <a:gd name="T10" fmla="*/ 119647 w 676"/>
                  <a:gd name="T11" fmla="*/ 0 h 675"/>
                  <a:gd name="T12" fmla="*/ 206957 w 676"/>
                  <a:gd name="T13" fmla="*/ 35624 h 675"/>
                  <a:gd name="T14" fmla="*/ 242528 w 676"/>
                  <a:gd name="T15" fmla="*/ 122703 h 675"/>
                  <a:gd name="T16" fmla="*/ 206957 w 676"/>
                  <a:gd name="T17" fmla="*/ 206905 h 675"/>
                  <a:gd name="T18" fmla="*/ 119647 w 676"/>
                  <a:gd name="T19" fmla="*/ 242528 h 675"/>
                  <a:gd name="T20" fmla="*/ 119647 w 676"/>
                  <a:gd name="T21" fmla="*/ 15833 h 675"/>
                  <a:gd name="T22" fmla="*/ 119647 w 676"/>
                  <a:gd name="T23" fmla="*/ 15833 h 675"/>
                  <a:gd name="T24" fmla="*/ 16169 w 676"/>
                  <a:gd name="T25" fmla="*/ 122703 h 675"/>
                  <a:gd name="T26" fmla="*/ 119647 w 676"/>
                  <a:gd name="T27" fmla="*/ 229574 h 675"/>
                  <a:gd name="T28" fmla="*/ 226359 w 676"/>
                  <a:gd name="T29" fmla="*/ 122703 h 675"/>
                  <a:gd name="T30" fmla="*/ 119647 w 676"/>
                  <a:gd name="T31" fmla="*/ 15833 h 6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76" h="675">
                    <a:moveTo>
                      <a:pt x="333" y="674"/>
                    </a:moveTo>
                    <a:lnTo>
                      <a:pt x="333" y="674"/>
                    </a:lnTo>
                    <a:cubicBezTo>
                      <a:pt x="243" y="674"/>
                      <a:pt x="162" y="638"/>
                      <a:pt x="99" y="575"/>
                    </a:cubicBezTo>
                    <a:cubicBezTo>
                      <a:pt x="36" y="512"/>
                      <a:pt x="0" y="431"/>
                      <a:pt x="0" y="341"/>
                    </a:cubicBezTo>
                    <a:cubicBezTo>
                      <a:pt x="0" y="251"/>
                      <a:pt x="36" y="162"/>
                      <a:pt x="99" y="99"/>
                    </a:cubicBezTo>
                    <a:cubicBezTo>
                      <a:pt x="162" y="36"/>
                      <a:pt x="243" y="0"/>
                      <a:pt x="333" y="0"/>
                    </a:cubicBezTo>
                    <a:cubicBezTo>
                      <a:pt x="423" y="0"/>
                      <a:pt x="513" y="36"/>
                      <a:pt x="576" y="99"/>
                    </a:cubicBezTo>
                    <a:cubicBezTo>
                      <a:pt x="639" y="162"/>
                      <a:pt x="675" y="251"/>
                      <a:pt x="675" y="341"/>
                    </a:cubicBezTo>
                    <a:cubicBezTo>
                      <a:pt x="675" y="431"/>
                      <a:pt x="639" y="512"/>
                      <a:pt x="576" y="575"/>
                    </a:cubicBezTo>
                    <a:cubicBezTo>
                      <a:pt x="513" y="638"/>
                      <a:pt x="423" y="674"/>
                      <a:pt x="333" y="674"/>
                    </a:cubicBezTo>
                    <a:close/>
                    <a:moveTo>
                      <a:pt x="333" y="44"/>
                    </a:moveTo>
                    <a:lnTo>
                      <a:pt x="333" y="44"/>
                    </a:lnTo>
                    <a:cubicBezTo>
                      <a:pt x="171" y="44"/>
                      <a:pt x="45" y="179"/>
                      <a:pt x="45" y="341"/>
                    </a:cubicBezTo>
                    <a:cubicBezTo>
                      <a:pt x="45" y="503"/>
                      <a:pt x="171" y="638"/>
                      <a:pt x="333" y="638"/>
                    </a:cubicBezTo>
                    <a:cubicBezTo>
                      <a:pt x="495" y="638"/>
                      <a:pt x="630" y="503"/>
                      <a:pt x="630" y="341"/>
                    </a:cubicBezTo>
                    <a:cubicBezTo>
                      <a:pt x="630" y="179"/>
                      <a:pt x="495" y="44"/>
                      <a:pt x="333" y="4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6" name="Freeform 569">
                <a:extLst>
                  <a:ext uri="{FF2B5EF4-FFF2-40B4-BE49-F238E27FC236}">
                    <a16:creationId xmlns:a16="http://schemas.microsoft.com/office/drawing/2014/main" id="{07D2DA8D-710E-384F-A90D-8F4E1940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3125" y="11157123"/>
                <a:ext cx="558264" cy="553494"/>
              </a:xfrm>
              <a:custGeom>
                <a:avLst/>
                <a:gdLst>
                  <a:gd name="T0" fmla="*/ 91062 w 514"/>
                  <a:gd name="T1" fmla="*/ 183791 h 513"/>
                  <a:gd name="T2" fmla="*/ 91062 w 514"/>
                  <a:gd name="T3" fmla="*/ 183791 h 513"/>
                  <a:gd name="T4" fmla="*/ 0 w 514"/>
                  <a:gd name="T5" fmla="*/ 93331 h 513"/>
                  <a:gd name="T6" fmla="*/ 91062 w 514"/>
                  <a:gd name="T7" fmla="*/ 0 h 513"/>
                  <a:gd name="T8" fmla="*/ 185376 w 514"/>
                  <a:gd name="T9" fmla="*/ 93331 h 513"/>
                  <a:gd name="T10" fmla="*/ 91062 w 514"/>
                  <a:gd name="T11" fmla="*/ 183791 h 513"/>
                  <a:gd name="T12" fmla="*/ 91062 w 514"/>
                  <a:gd name="T13" fmla="*/ 16154 h 513"/>
                  <a:gd name="T14" fmla="*/ 91062 w 514"/>
                  <a:gd name="T15" fmla="*/ 16154 h 513"/>
                  <a:gd name="T16" fmla="*/ 13009 w 514"/>
                  <a:gd name="T17" fmla="*/ 93331 h 513"/>
                  <a:gd name="T18" fmla="*/ 91062 w 514"/>
                  <a:gd name="T19" fmla="*/ 170868 h 513"/>
                  <a:gd name="T20" fmla="*/ 169115 w 514"/>
                  <a:gd name="T21" fmla="*/ 93331 h 513"/>
                  <a:gd name="T22" fmla="*/ 91062 w 514"/>
                  <a:gd name="T23" fmla="*/ 16154 h 51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14" h="513">
                    <a:moveTo>
                      <a:pt x="252" y="512"/>
                    </a:moveTo>
                    <a:lnTo>
                      <a:pt x="252" y="512"/>
                    </a:lnTo>
                    <a:cubicBezTo>
                      <a:pt x="117" y="512"/>
                      <a:pt x="0" y="404"/>
                      <a:pt x="0" y="260"/>
                    </a:cubicBezTo>
                    <a:cubicBezTo>
                      <a:pt x="0" y="117"/>
                      <a:pt x="117" y="0"/>
                      <a:pt x="252" y="0"/>
                    </a:cubicBezTo>
                    <a:cubicBezTo>
                      <a:pt x="396" y="0"/>
                      <a:pt x="513" y="117"/>
                      <a:pt x="513" y="260"/>
                    </a:cubicBezTo>
                    <a:cubicBezTo>
                      <a:pt x="513" y="404"/>
                      <a:pt x="396" y="512"/>
                      <a:pt x="252" y="512"/>
                    </a:cubicBezTo>
                    <a:close/>
                    <a:moveTo>
                      <a:pt x="252" y="45"/>
                    </a:moveTo>
                    <a:lnTo>
                      <a:pt x="252" y="45"/>
                    </a:lnTo>
                    <a:cubicBezTo>
                      <a:pt x="135" y="45"/>
                      <a:pt x="36" y="143"/>
                      <a:pt x="36" y="260"/>
                    </a:cubicBezTo>
                    <a:cubicBezTo>
                      <a:pt x="36" y="377"/>
                      <a:pt x="135" y="476"/>
                      <a:pt x="252" y="476"/>
                    </a:cubicBezTo>
                    <a:cubicBezTo>
                      <a:pt x="378" y="476"/>
                      <a:pt x="468" y="377"/>
                      <a:pt x="468" y="260"/>
                    </a:cubicBezTo>
                    <a:cubicBezTo>
                      <a:pt x="468" y="143"/>
                      <a:pt x="378" y="45"/>
                      <a:pt x="252" y="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7" name="Freeform 570">
                <a:extLst>
                  <a:ext uri="{FF2B5EF4-FFF2-40B4-BE49-F238E27FC236}">
                    <a16:creationId xmlns:a16="http://schemas.microsoft.com/office/drawing/2014/main" id="{D1512CE3-2000-CD41-BD2A-3FC47831D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55" y="11295498"/>
                <a:ext cx="167004" cy="271974"/>
              </a:xfrm>
              <a:custGeom>
                <a:avLst/>
                <a:gdLst>
                  <a:gd name="T0" fmla="*/ 25978 w 154"/>
                  <a:gd name="T1" fmla="*/ 90129 h 253"/>
                  <a:gd name="T2" fmla="*/ 25978 w 154"/>
                  <a:gd name="T3" fmla="*/ 90129 h 253"/>
                  <a:gd name="T4" fmla="*/ 3247 w 154"/>
                  <a:gd name="T5" fmla="*/ 86910 h 253"/>
                  <a:gd name="T6" fmla="*/ 0 w 154"/>
                  <a:gd name="T7" fmla="*/ 80473 h 253"/>
                  <a:gd name="T8" fmla="*/ 6494 w 154"/>
                  <a:gd name="T9" fmla="*/ 77254 h 253"/>
                  <a:gd name="T10" fmla="*/ 38966 w 154"/>
                  <a:gd name="T11" fmla="*/ 77254 h 253"/>
                  <a:gd name="T12" fmla="*/ 42213 w 154"/>
                  <a:gd name="T13" fmla="*/ 67597 h 253"/>
                  <a:gd name="T14" fmla="*/ 25978 w 154"/>
                  <a:gd name="T15" fmla="*/ 51502 h 253"/>
                  <a:gd name="T16" fmla="*/ 9742 w 154"/>
                  <a:gd name="T17" fmla="*/ 41846 h 253"/>
                  <a:gd name="T18" fmla="*/ 0 w 154"/>
                  <a:gd name="T19" fmla="*/ 28970 h 253"/>
                  <a:gd name="T20" fmla="*/ 9742 w 154"/>
                  <a:gd name="T21" fmla="*/ 6438 h 253"/>
                  <a:gd name="T22" fmla="*/ 51955 w 154"/>
                  <a:gd name="T23" fmla="*/ 6438 h 253"/>
                  <a:gd name="T24" fmla="*/ 55202 w 154"/>
                  <a:gd name="T25" fmla="*/ 12876 h 253"/>
                  <a:gd name="T26" fmla="*/ 45461 w 154"/>
                  <a:gd name="T27" fmla="*/ 16095 h 253"/>
                  <a:gd name="T28" fmla="*/ 16236 w 154"/>
                  <a:gd name="T29" fmla="*/ 16095 h 253"/>
                  <a:gd name="T30" fmla="*/ 12989 w 154"/>
                  <a:gd name="T31" fmla="*/ 28970 h 253"/>
                  <a:gd name="T32" fmla="*/ 29225 w 154"/>
                  <a:gd name="T33" fmla="*/ 41846 h 253"/>
                  <a:gd name="T34" fmla="*/ 45461 w 154"/>
                  <a:gd name="T35" fmla="*/ 51502 h 253"/>
                  <a:gd name="T36" fmla="*/ 55202 w 154"/>
                  <a:gd name="T37" fmla="*/ 67597 h 253"/>
                  <a:gd name="T38" fmla="*/ 45461 w 154"/>
                  <a:gd name="T39" fmla="*/ 86910 h 253"/>
                  <a:gd name="T40" fmla="*/ 25978 w 154"/>
                  <a:gd name="T41" fmla="*/ 90129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54" h="253">
                    <a:moveTo>
                      <a:pt x="72" y="252"/>
                    </a:moveTo>
                    <a:lnTo>
                      <a:pt x="72" y="252"/>
                    </a:lnTo>
                    <a:cubicBezTo>
                      <a:pt x="54" y="252"/>
                      <a:pt x="27" y="252"/>
                      <a:pt x="9" y="243"/>
                    </a:cubicBezTo>
                    <a:cubicBezTo>
                      <a:pt x="0" y="243"/>
                      <a:pt x="0" y="225"/>
                      <a:pt x="0" y="225"/>
                    </a:cubicBezTo>
                    <a:cubicBezTo>
                      <a:pt x="9" y="216"/>
                      <a:pt x="18" y="207"/>
                      <a:pt x="18" y="216"/>
                    </a:cubicBezTo>
                    <a:cubicBezTo>
                      <a:pt x="54" y="225"/>
                      <a:pt x="90" y="225"/>
                      <a:pt x="108" y="216"/>
                    </a:cubicBezTo>
                    <a:cubicBezTo>
                      <a:pt x="117" y="207"/>
                      <a:pt x="117" y="198"/>
                      <a:pt x="117" y="189"/>
                    </a:cubicBezTo>
                    <a:cubicBezTo>
                      <a:pt x="117" y="171"/>
                      <a:pt x="90" y="162"/>
                      <a:pt x="72" y="144"/>
                    </a:cubicBezTo>
                    <a:cubicBezTo>
                      <a:pt x="54" y="135"/>
                      <a:pt x="36" y="127"/>
                      <a:pt x="27" y="117"/>
                    </a:cubicBezTo>
                    <a:cubicBezTo>
                      <a:pt x="9" y="108"/>
                      <a:pt x="0" y="91"/>
                      <a:pt x="0" y="81"/>
                    </a:cubicBezTo>
                    <a:cubicBezTo>
                      <a:pt x="0" y="55"/>
                      <a:pt x="9" y="36"/>
                      <a:pt x="27" y="18"/>
                    </a:cubicBezTo>
                    <a:cubicBezTo>
                      <a:pt x="54" y="0"/>
                      <a:pt x="99" y="0"/>
                      <a:pt x="144" y="18"/>
                    </a:cubicBezTo>
                    <a:cubicBezTo>
                      <a:pt x="153" y="28"/>
                      <a:pt x="153" y="36"/>
                      <a:pt x="153" y="36"/>
                    </a:cubicBezTo>
                    <a:cubicBezTo>
                      <a:pt x="144" y="45"/>
                      <a:pt x="135" y="55"/>
                      <a:pt x="126" y="45"/>
                    </a:cubicBezTo>
                    <a:cubicBezTo>
                      <a:pt x="99" y="36"/>
                      <a:pt x="63" y="36"/>
                      <a:pt x="45" y="45"/>
                    </a:cubicBezTo>
                    <a:cubicBezTo>
                      <a:pt x="36" y="55"/>
                      <a:pt x="36" y="63"/>
                      <a:pt x="36" y="81"/>
                    </a:cubicBezTo>
                    <a:cubicBezTo>
                      <a:pt x="36" y="91"/>
                      <a:pt x="63" y="108"/>
                      <a:pt x="81" y="117"/>
                    </a:cubicBezTo>
                    <a:cubicBezTo>
                      <a:pt x="99" y="127"/>
                      <a:pt x="117" y="135"/>
                      <a:pt x="126" y="144"/>
                    </a:cubicBezTo>
                    <a:cubicBezTo>
                      <a:pt x="144" y="153"/>
                      <a:pt x="153" y="171"/>
                      <a:pt x="153" y="189"/>
                    </a:cubicBezTo>
                    <a:cubicBezTo>
                      <a:pt x="153" y="207"/>
                      <a:pt x="144" y="225"/>
                      <a:pt x="126" y="243"/>
                    </a:cubicBezTo>
                    <a:cubicBezTo>
                      <a:pt x="108" y="252"/>
                      <a:pt x="90" y="252"/>
                      <a:pt x="72" y="25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8" name="Freeform 571">
                <a:extLst>
                  <a:ext uri="{FF2B5EF4-FFF2-40B4-BE49-F238E27FC236}">
                    <a16:creationId xmlns:a16="http://schemas.microsoft.com/office/drawing/2014/main" id="{38149C9A-01D1-8F4C-8A4E-12E7B39E9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5556" y="11238240"/>
                <a:ext cx="28629" cy="57258"/>
              </a:xfrm>
              <a:custGeom>
                <a:avLst/>
                <a:gdLst>
                  <a:gd name="T0" fmla="*/ 3062 w 28"/>
                  <a:gd name="T1" fmla="*/ 18697 h 54"/>
                  <a:gd name="T2" fmla="*/ 3062 w 28"/>
                  <a:gd name="T3" fmla="*/ 18697 h 54"/>
                  <a:gd name="T4" fmla="*/ 0 w 28"/>
                  <a:gd name="T5" fmla="*/ 12700 h 54"/>
                  <a:gd name="T6" fmla="*/ 0 w 28"/>
                  <a:gd name="T7" fmla="*/ 5997 h 54"/>
                  <a:gd name="T8" fmla="*/ 3062 w 28"/>
                  <a:gd name="T9" fmla="*/ 0 h 54"/>
                  <a:gd name="T10" fmla="*/ 9185 w 28"/>
                  <a:gd name="T11" fmla="*/ 5997 h 54"/>
                  <a:gd name="T12" fmla="*/ 9185 w 28"/>
                  <a:gd name="T13" fmla="*/ 12700 h 54"/>
                  <a:gd name="T14" fmla="*/ 3062 w 28"/>
                  <a:gd name="T15" fmla="*/ 18697 h 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" h="54">
                    <a:moveTo>
                      <a:pt x="9" y="53"/>
                    </a:moveTo>
                    <a:lnTo>
                      <a:pt x="9" y="53"/>
                    </a:lnTo>
                    <a:cubicBezTo>
                      <a:pt x="0" y="53"/>
                      <a:pt x="0" y="45"/>
                      <a:pt x="0" y="3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8" y="0"/>
                      <a:pt x="27" y="9"/>
                      <a:pt x="27" y="17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45"/>
                      <a:pt x="18" y="53"/>
                      <a:pt x="9" y="5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9" name="Freeform 572">
                <a:extLst>
                  <a:ext uri="{FF2B5EF4-FFF2-40B4-BE49-F238E27FC236}">
                    <a16:creationId xmlns:a16="http://schemas.microsoft.com/office/drawing/2014/main" id="{00EFC603-558B-D044-B7E4-52D72AF2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5556" y="11577015"/>
                <a:ext cx="28629" cy="57258"/>
              </a:xfrm>
              <a:custGeom>
                <a:avLst/>
                <a:gdLst>
                  <a:gd name="T0" fmla="*/ 3062 w 28"/>
                  <a:gd name="T1" fmla="*/ 18704 h 55"/>
                  <a:gd name="T2" fmla="*/ 3062 w 28"/>
                  <a:gd name="T3" fmla="*/ 18704 h 55"/>
                  <a:gd name="T4" fmla="*/ 0 w 28"/>
                  <a:gd name="T5" fmla="*/ 12469 h 55"/>
                  <a:gd name="T6" fmla="*/ 0 w 28"/>
                  <a:gd name="T7" fmla="*/ 6235 h 55"/>
                  <a:gd name="T8" fmla="*/ 3062 w 28"/>
                  <a:gd name="T9" fmla="*/ 0 h 55"/>
                  <a:gd name="T10" fmla="*/ 9185 w 28"/>
                  <a:gd name="T11" fmla="*/ 6235 h 55"/>
                  <a:gd name="T12" fmla="*/ 9185 w 28"/>
                  <a:gd name="T13" fmla="*/ 12469 h 55"/>
                  <a:gd name="T14" fmla="*/ 3062 w 28"/>
                  <a:gd name="T15" fmla="*/ 18704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9" y="54"/>
                    </a:moveTo>
                    <a:lnTo>
                      <a:pt x="9" y="54"/>
                    </a:lnTo>
                    <a:cubicBezTo>
                      <a:pt x="0" y="54"/>
                      <a:pt x="0" y="45"/>
                      <a:pt x="0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8" y="0"/>
                      <a:pt x="27" y="9"/>
                      <a:pt x="27" y="18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45"/>
                      <a:pt x="18" y="54"/>
                      <a:pt x="9" y="5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342" name="CuadroTexto 395">
            <a:extLst>
              <a:ext uri="{FF2B5EF4-FFF2-40B4-BE49-F238E27FC236}">
                <a16:creationId xmlns:a16="http://schemas.microsoft.com/office/drawing/2014/main" id="{BD409148-765B-9146-B5A3-D5A40C676275}"/>
              </a:ext>
            </a:extLst>
          </p:cNvPr>
          <p:cNvSpPr txBox="1"/>
          <p:nvPr/>
        </p:nvSpPr>
        <p:spPr>
          <a:xfrm flipH="1">
            <a:off x="2915907" y="7025261"/>
            <a:ext cx="342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43" name="Rectangle 32">
            <a:extLst>
              <a:ext uri="{FF2B5EF4-FFF2-40B4-BE49-F238E27FC236}">
                <a16:creationId xmlns:a16="http://schemas.microsoft.com/office/drawing/2014/main" id="{1D6D894F-5BB6-4D4C-AA8B-EA73A9F82730}"/>
              </a:ext>
            </a:extLst>
          </p:cNvPr>
          <p:cNvSpPr/>
          <p:nvPr/>
        </p:nvSpPr>
        <p:spPr>
          <a:xfrm flipH="1">
            <a:off x="2368412" y="7671898"/>
            <a:ext cx="4468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45" name="CuadroTexto 395">
            <a:extLst>
              <a:ext uri="{FF2B5EF4-FFF2-40B4-BE49-F238E27FC236}">
                <a16:creationId xmlns:a16="http://schemas.microsoft.com/office/drawing/2014/main" id="{34DA3AB5-253C-D840-8CD8-A86A201F7430}"/>
              </a:ext>
            </a:extLst>
          </p:cNvPr>
          <p:cNvSpPr txBox="1"/>
          <p:nvPr/>
        </p:nvSpPr>
        <p:spPr>
          <a:xfrm flipH="1">
            <a:off x="2943928" y="11110312"/>
            <a:ext cx="342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46" name="Rectangle 32">
            <a:extLst>
              <a:ext uri="{FF2B5EF4-FFF2-40B4-BE49-F238E27FC236}">
                <a16:creationId xmlns:a16="http://schemas.microsoft.com/office/drawing/2014/main" id="{0ED9B9FD-DD48-3643-9D7D-7A1B28545667}"/>
              </a:ext>
            </a:extLst>
          </p:cNvPr>
          <p:cNvSpPr/>
          <p:nvPr/>
        </p:nvSpPr>
        <p:spPr>
          <a:xfrm flipH="1">
            <a:off x="2396433" y="11756949"/>
            <a:ext cx="4468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48" name="CuadroTexto 395">
            <a:extLst>
              <a:ext uri="{FF2B5EF4-FFF2-40B4-BE49-F238E27FC236}">
                <a16:creationId xmlns:a16="http://schemas.microsoft.com/office/drawing/2014/main" id="{95361995-2C87-1645-8BC3-B1087E9E85C4}"/>
              </a:ext>
            </a:extLst>
          </p:cNvPr>
          <p:cNvSpPr txBox="1"/>
          <p:nvPr/>
        </p:nvSpPr>
        <p:spPr>
          <a:xfrm flipH="1">
            <a:off x="18060050" y="7031206"/>
            <a:ext cx="342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49" name="Rectangle 32">
            <a:extLst>
              <a:ext uri="{FF2B5EF4-FFF2-40B4-BE49-F238E27FC236}">
                <a16:creationId xmlns:a16="http://schemas.microsoft.com/office/drawing/2014/main" id="{3E4274CE-5D35-074E-9539-3AA6CB888340}"/>
              </a:ext>
            </a:extLst>
          </p:cNvPr>
          <p:cNvSpPr/>
          <p:nvPr/>
        </p:nvSpPr>
        <p:spPr>
          <a:xfrm flipH="1">
            <a:off x="17512555" y="7677843"/>
            <a:ext cx="4468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1" name="CuadroTexto 395">
            <a:extLst>
              <a:ext uri="{FF2B5EF4-FFF2-40B4-BE49-F238E27FC236}">
                <a16:creationId xmlns:a16="http://schemas.microsoft.com/office/drawing/2014/main" id="{391F3912-72A9-1549-9C98-0E415DE767AB}"/>
              </a:ext>
            </a:extLst>
          </p:cNvPr>
          <p:cNvSpPr txBox="1"/>
          <p:nvPr/>
        </p:nvSpPr>
        <p:spPr>
          <a:xfrm flipH="1">
            <a:off x="18088071" y="11116257"/>
            <a:ext cx="342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352" name="Rectangle 32">
            <a:extLst>
              <a:ext uri="{FF2B5EF4-FFF2-40B4-BE49-F238E27FC236}">
                <a16:creationId xmlns:a16="http://schemas.microsoft.com/office/drawing/2014/main" id="{05E1C1BF-2F50-C744-A706-FBB91E1AD395}"/>
              </a:ext>
            </a:extLst>
          </p:cNvPr>
          <p:cNvSpPr/>
          <p:nvPr/>
        </p:nvSpPr>
        <p:spPr>
          <a:xfrm flipH="1">
            <a:off x="17540576" y="11762894"/>
            <a:ext cx="44686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864B6A19-38A1-1449-AF5A-F95F39C6C8BF}"/>
              </a:ext>
            </a:extLst>
          </p:cNvPr>
          <p:cNvSpPr txBox="1"/>
          <p:nvPr/>
        </p:nvSpPr>
        <p:spPr>
          <a:xfrm>
            <a:off x="10085524" y="107169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F3597ADF-3BFA-C14A-B112-0D4164E4E1F6}"/>
              </a:ext>
            </a:extLst>
          </p:cNvPr>
          <p:cNvSpPr txBox="1"/>
          <p:nvPr/>
        </p:nvSpPr>
        <p:spPr>
          <a:xfrm>
            <a:off x="2451398" y="24396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580882-750B-F54C-802F-15E6100C1E50}"/>
              </a:ext>
            </a:extLst>
          </p:cNvPr>
          <p:cNvGrpSpPr/>
          <p:nvPr/>
        </p:nvGrpSpPr>
        <p:grpSpPr>
          <a:xfrm>
            <a:off x="2824031" y="7563852"/>
            <a:ext cx="18778606" cy="2855305"/>
            <a:chOff x="2824031" y="7563851"/>
            <a:chExt cx="18778606" cy="3387111"/>
          </a:xfrm>
        </p:grpSpPr>
        <p:sp>
          <p:nvSpPr>
            <p:cNvPr id="437" name="Line 415">
              <a:extLst>
                <a:ext uri="{FF2B5EF4-FFF2-40B4-BE49-F238E27FC236}">
                  <a16:creationId xmlns:a16="http://schemas.microsoft.com/office/drawing/2014/main" id="{A63DFE24-DA22-6047-8B68-2E8A70597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031" y="7563851"/>
              <a:ext cx="4900" cy="3387111"/>
            </a:xfrm>
            <a:prstGeom prst="line">
              <a:avLst/>
            </a:prstGeom>
            <a:noFill/>
            <a:ln w="101600">
              <a:solidFill>
                <a:schemeClr val="accent1">
                  <a:lumMod val="60000"/>
                  <a:lumOff val="4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0" name="Line 418">
              <a:extLst>
                <a:ext uri="{FF2B5EF4-FFF2-40B4-BE49-F238E27FC236}">
                  <a16:creationId xmlns:a16="http://schemas.microsoft.com/office/drawing/2014/main" id="{B9063F13-29C8-8A4B-8208-315113444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2101" y="7563851"/>
              <a:ext cx="4903" cy="3387111"/>
            </a:xfrm>
            <a:prstGeom prst="line">
              <a:avLst/>
            </a:prstGeom>
            <a:noFill/>
            <a:ln w="101600">
              <a:solidFill>
                <a:schemeClr val="accent2">
                  <a:lumMod val="60000"/>
                  <a:lumOff val="4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3" name="Line 421">
              <a:extLst>
                <a:ext uri="{FF2B5EF4-FFF2-40B4-BE49-F238E27FC236}">
                  <a16:creationId xmlns:a16="http://schemas.microsoft.com/office/drawing/2014/main" id="{ECC58119-A79F-4742-B439-C126654DE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4764" y="7563851"/>
              <a:ext cx="4900" cy="3387111"/>
            </a:xfrm>
            <a:prstGeom prst="line">
              <a:avLst/>
            </a:prstGeom>
            <a:noFill/>
            <a:ln w="101600">
              <a:solidFill>
                <a:schemeClr val="accent4">
                  <a:lumMod val="40000"/>
                  <a:lumOff val="6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6" name="Line 424">
              <a:extLst>
                <a:ext uri="{FF2B5EF4-FFF2-40B4-BE49-F238E27FC236}">
                  <a16:creationId xmlns:a16="http://schemas.microsoft.com/office/drawing/2014/main" id="{395C5A15-B13A-DF46-A937-855F18E3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7737" y="7563851"/>
              <a:ext cx="4900" cy="3387111"/>
            </a:xfrm>
            <a:prstGeom prst="line">
              <a:avLst/>
            </a:prstGeom>
            <a:noFill/>
            <a:ln w="101600">
              <a:solidFill>
                <a:schemeClr val="accent5">
                  <a:lumMod val="40000"/>
                  <a:lumOff val="6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3" name="Line 1">
            <a:extLst>
              <a:ext uri="{FF2B5EF4-FFF2-40B4-BE49-F238E27FC236}">
                <a16:creationId xmlns:a16="http://schemas.microsoft.com/office/drawing/2014/main" id="{40A0A04B-F7C6-3A42-B40C-A4B9112E7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031" y="6215871"/>
            <a:ext cx="18734492" cy="4900"/>
          </a:xfrm>
          <a:prstGeom prst="line">
            <a:avLst/>
          </a:prstGeom>
          <a:noFill/>
          <a:ln w="101600">
            <a:solidFill>
              <a:schemeClr val="tx1">
                <a:lumMod val="60000"/>
                <a:lumOff val="40000"/>
                <a:alpha val="78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6" name="Freeform 404">
            <a:extLst>
              <a:ext uri="{FF2B5EF4-FFF2-40B4-BE49-F238E27FC236}">
                <a16:creationId xmlns:a16="http://schemas.microsoft.com/office/drawing/2014/main" id="{CD8C12E4-FD05-EB44-B060-69A85689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92" y="4877692"/>
            <a:ext cx="3014575" cy="2686159"/>
          </a:xfrm>
          <a:custGeom>
            <a:avLst/>
            <a:gdLst>
              <a:gd name="T0" fmla="*/ 662999 w 2711"/>
              <a:gd name="T1" fmla="*/ 0 h 2417"/>
              <a:gd name="T2" fmla="*/ 662999 w 2711"/>
              <a:gd name="T3" fmla="*/ 0 h 2417"/>
              <a:gd name="T4" fmla="*/ 312953 w 2711"/>
              <a:gd name="T5" fmla="*/ 0 h 2417"/>
              <a:gd name="T6" fmla="*/ 201313 w 2711"/>
              <a:gd name="T7" fmla="*/ 65147 h 2417"/>
              <a:gd name="T8" fmla="*/ 24849 w 2711"/>
              <a:gd name="T9" fmla="*/ 368568 h 2417"/>
              <a:gd name="T10" fmla="*/ 24849 w 2711"/>
              <a:gd name="T11" fmla="*/ 498503 h 2417"/>
              <a:gd name="T12" fmla="*/ 201313 w 2711"/>
              <a:gd name="T13" fmla="*/ 801563 h 2417"/>
              <a:gd name="T14" fmla="*/ 312953 w 2711"/>
              <a:gd name="T15" fmla="*/ 869590 h 2417"/>
              <a:gd name="T16" fmla="*/ 662999 w 2711"/>
              <a:gd name="T17" fmla="*/ 869590 h 2417"/>
              <a:gd name="T18" fmla="*/ 777520 w 2711"/>
              <a:gd name="T19" fmla="*/ 801563 h 2417"/>
              <a:gd name="T20" fmla="*/ 954344 w 2711"/>
              <a:gd name="T21" fmla="*/ 498503 h 2417"/>
              <a:gd name="T22" fmla="*/ 954344 w 2711"/>
              <a:gd name="T23" fmla="*/ 368568 h 2417"/>
              <a:gd name="T24" fmla="*/ 777520 w 2711"/>
              <a:gd name="T25" fmla="*/ 65147 h 2417"/>
              <a:gd name="T26" fmla="*/ 662999 w 2711"/>
              <a:gd name="T27" fmla="*/ 0 h 24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40" y="0"/>
                  <a:pt x="619" y="69"/>
                  <a:pt x="559" y="181"/>
                </a:cubicBezTo>
                <a:cubicBezTo>
                  <a:pt x="69" y="1024"/>
                  <a:pt x="69" y="1024"/>
                  <a:pt x="69" y="1024"/>
                </a:cubicBezTo>
                <a:cubicBezTo>
                  <a:pt x="0" y="1136"/>
                  <a:pt x="0" y="1273"/>
                  <a:pt x="69" y="1385"/>
                </a:cubicBezTo>
                <a:cubicBezTo>
                  <a:pt x="559" y="2227"/>
                  <a:pt x="559" y="2227"/>
                  <a:pt x="559" y="2227"/>
                </a:cubicBezTo>
                <a:cubicBezTo>
                  <a:pt x="619" y="2339"/>
                  <a:pt x="740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9" y="2416"/>
                  <a:pt x="2099" y="2339"/>
                  <a:pt x="2159" y="2227"/>
                </a:cubicBezTo>
                <a:cubicBezTo>
                  <a:pt x="2650" y="1385"/>
                  <a:pt x="2650" y="1385"/>
                  <a:pt x="2650" y="1385"/>
                </a:cubicBezTo>
                <a:cubicBezTo>
                  <a:pt x="2710" y="1273"/>
                  <a:pt x="2710" y="1136"/>
                  <a:pt x="2650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9" y="69"/>
                  <a:pt x="1979" y="0"/>
                  <a:pt x="18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405">
            <a:extLst>
              <a:ext uri="{FF2B5EF4-FFF2-40B4-BE49-F238E27FC236}">
                <a16:creationId xmlns:a16="http://schemas.microsoft.com/office/drawing/2014/main" id="{55079D36-1A48-E54B-9CFB-85E867166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265" y="4877692"/>
            <a:ext cx="3014575" cy="2686159"/>
          </a:xfrm>
          <a:custGeom>
            <a:avLst/>
            <a:gdLst>
              <a:gd name="T0" fmla="*/ 663359 w 2711"/>
              <a:gd name="T1" fmla="*/ 0 h 2417"/>
              <a:gd name="T2" fmla="*/ 663359 w 2711"/>
              <a:gd name="T3" fmla="*/ 0 h 2417"/>
              <a:gd name="T4" fmla="*/ 312953 w 2711"/>
              <a:gd name="T5" fmla="*/ 0 h 2417"/>
              <a:gd name="T6" fmla="*/ 198432 w 2711"/>
              <a:gd name="T7" fmla="*/ 65147 h 2417"/>
              <a:gd name="T8" fmla="*/ 21968 w 2711"/>
              <a:gd name="T9" fmla="*/ 368568 h 2417"/>
              <a:gd name="T10" fmla="*/ 21968 w 2711"/>
              <a:gd name="T11" fmla="*/ 498503 h 2417"/>
              <a:gd name="T12" fmla="*/ 198432 w 2711"/>
              <a:gd name="T13" fmla="*/ 801563 h 2417"/>
              <a:gd name="T14" fmla="*/ 312953 w 2711"/>
              <a:gd name="T15" fmla="*/ 869590 h 2417"/>
              <a:gd name="T16" fmla="*/ 663359 w 2711"/>
              <a:gd name="T17" fmla="*/ 869590 h 2417"/>
              <a:gd name="T18" fmla="*/ 777880 w 2711"/>
              <a:gd name="T19" fmla="*/ 801563 h 2417"/>
              <a:gd name="T20" fmla="*/ 951463 w 2711"/>
              <a:gd name="T21" fmla="*/ 498503 h 2417"/>
              <a:gd name="T22" fmla="*/ 951463 w 2711"/>
              <a:gd name="T23" fmla="*/ 368568 h 2417"/>
              <a:gd name="T24" fmla="*/ 777880 w 2711"/>
              <a:gd name="T25" fmla="*/ 65147 h 2417"/>
              <a:gd name="T26" fmla="*/ 663359 w 2711"/>
              <a:gd name="T27" fmla="*/ 0 h 24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11" h="2417">
                <a:moveTo>
                  <a:pt x="1842" y="0"/>
                </a:moveTo>
                <a:lnTo>
                  <a:pt x="1842" y="0"/>
                </a:lnTo>
                <a:cubicBezTo>
                  <a:pt x="869" y="0"/>
                  <a:pt x="869" y="0"/>
                  <a:pt x="869" y="0"/>
                </a:cubicBezTo>
                <a:cubicBezTo>
                  <a:pt x="732" y="0"/>
                  <a:pt x="611" y="69"/>
                  <a:pt x="551" y="181"/>
                </a:cubicBezTo>
                <a:cubicBezTo>
                  <a:pt x="61" y="1024"/>
                  <a:pt x="61" y="1024"/>
                  <a:pt x="61" y="1024"/>
                </a:cubicBezTo>
                <a:cubicBezTo>
                  <a:pt x="0" y="1136"/>
                  <a:pt x="0" y="1273"/>
                  <a:pt x="61" y="1385"/>
                </a:cubicBezTo>
                <a:cubicBezTo>
                  <a:pt x="551" y="2227"/>
                  <a:pt x="551" y="2227"/>
                  <a:pt x="551" y="2227"/>
                </a:cubicBezTo>
                <a:cubicBezTo>
                  <a:pt x="611" y="2339"/>
                  <a:pt x="732" y="2416"/>
                  <a:pt x="869" y="2416"/>
                </a:cubicBezTo>
                <a:cubicBezTo>
                  <a:pt x="1842" y="2416"/>
                  <a:pt x="1842" y="2416"/>
                  <a:pt x="1842" y="2416"/>
                </a:cubicBezTo>
                <a:cubicBezTo>
                  <a:pt x="1971" y="2416"/>
                  <a:pt x="2091" y="2339"/>
                  <a:pt x="2160" y="2227"/>
                </a:cubicBezTo>
                <a:cubicBezTo>
                  <a:pt x="2642" y="1385"/>
                  <a:pt x="2642" y="1385"/>
                  <a:pt x="2642" y="1385"/>
                </a:cubicBezTo>
                <a:cubicBezTo>
                  <a:pt x="2710" y="1273"/>
                  <a:pt x="2710" y="1136"/>
                  <a:pt x="2642" y="1024"/>
                </a:cubicBezTo>
                <a:cubicBezTo>
                  <a:pt x="2160" y="181"/>
                  <a:pt x="2160" y="181"/>
                  <a:pt x="2160" y="181"/>
                </a:cubicBezTo>
                <a:cubicBezTo>
                  <a:pt x="2091" y="69"/>
                  <a:pt x="1971" y="0"/>
                  <a:pt x="184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406">
            <a:extLst>
              <a:ext uri="{FF2B5EF4-FFF2-40B4-BE49-F238E27FC236}">
                <a16:creationId xmlns:a16="http://schemas.microsoft.com/office/drawing/2014/main" id="{D283AF01-40B0-484F-B226-C6EE1E1AB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0711" y="4877692"/>
            <a:ext cx="3014578" cy="2686159"/>
          </a:xfrm>
          <a:custGeom>
            <a:avLst/>
            <a:gdLst>
              <a:gd name="T0" fmla="*/ 663000 w 2711"/>
              <a:gd name="T1" fmla="*/ 0 h 2417"/>
              <a:gd name="T2" fmla="*/ 663000 w 2711"/>
              <a:gd name="T3" fmla="*/ 0 h 2417"/>
              <a:gd name="T4" fmla="*/ 312953 w 2711"/>
              <a:gd name="T5" fmla="*/ 0 h 2417"/>
              <a:gd name="T6" fmla="*/ 198072 w 2711"/>
              <a:gd name="T7" fmla="*/ 65147 h 2417"/>
              <a:gd name="T8" fmla="*/ 21608 w 2711"/>
              <a:gd name="T9" fmla="*/ 368568 h 2417"/>
              <a:gd name="T10" fmla="*/ 21608 w 2711"/>
              <a:gd name="T11" fmla="*/ 498503 h 2417"/>
              <a:gd name="T12" fmla="*/ 198072 w 2711"/>
              <a:gd name="T13" fmla="*/ 801563 h 2417"/>
              <a:gd name="T14" fmla="*/ 312953 w 2711"/>
              <a:gd name="T15" fmla="*/ 869590 h 2417"/>
              <a:gd name="T16" fmla="*/ 663000 w 2711"/>
              <a:gd name="T17" fmla="*/ 869590 h 2417"/>
              <a:gd name="T18" fmla="*/ 777521 w 2711"/>
              <a:gd name="T19" fmla="*/ 801563 h 2417"/>
              <a:gd name="T20" fmla="*/ 951104 w 2711"/>
              <a:gd name="T21" fmla="*/ 498503 h 2417"/>
              <a:gd name="T22" fmla="*/ 951104 w 2711"/>
              <a:gd name="T23" fmla="*/ 368568 h 2417"/>
              <a:gd name="T24" fmla="*/ 777521 w 2711"/>
              <a:gd name="T25" fmla="*/ 65147 h 2417"/>
              <a:gd name="T26" fmla="*/ 663000 w 2711"/>
              <a:gd name="T27" fmla="*/ 0 h 24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40" y="0"/>
                  <a:pt x="610" y="69"/>
                  <a:pt x="550" y="181"/>
                </a:cubicBezTo>
                <a:cubicBezTo>
                  <a:pt x="60" y="1024"/>
                  <a:pt x="60" y="1024"/>
                  <a:pt x="60" y="1024"/>
                </a:cubicBezTo>
                <a:cubicBezTo>
                  <a:pt x="0" y="1136"/>
                  <a:pt x="0" y="1273"/>
                  <a:pt x="60" y="1385"/>
                </a:cubicBezTo>
                <a:cubicBezTo>
                  <a:pt x="550" y="2227"/>
                  <a:pt x="550" y="2227"/>
                  <a:pt x="550" y="2227"/>
                </a:cubicBezTo>
                <a:cubicBezTo>
                  <a:pt x="610" y="2339"/>
                  <a:pt x="740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0" y="2416"/>
                  <a:pt x="2090" y="2339"/>
                  <a:pt x="2159" y="2227"/>
                </a:cubicBezTo>
                <a:cubicBezTo>
                  <a:pt x="2641" y="1385"/>
                  <a:pt x="2641" y="1385"/>
                  <a:pt x="2641" y="1385"/>
                </a:cubicBezTo>
                <a:cubicBezTo>
                  <a:pt x="2710" y="1273"/>
                  <a:pt x="2710" y="1136"/>
                  <a:pt x="2641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0" y="69"/>
                  <a:pt x="1970" y="0"/>
                  <a:pt x="18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407">
            <a:extLst>
              <a:ext uri="{FF2B5EF4-FFF2-40B4-BE49-F238E27FC236}">
                <a16:creationId xmlns:a16="http://schemas.microsoft.com/office/drawing/2014/main" id="{B421BF2F-02FC-3040-8C8B-2D6ADDCD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784" y="4877692"/>
            <a:ext cx="3014575" cy="2686159"/>
          </a:xfrm>
          <a:custGeom>
            <a:avLst/>
            <a:gdLst>
              <a:gd name="T0" fmla="*/ 662999 w 2711"/>
              <a:gd name="T1" fmla="*/ 0 h 2417"/>
              <a:gd name="T2" fmla="*/ 662999 w 2711"/>
              <a:gd name="T3" fmla="*/ 0 h 2417"/>
              <a:gd name="T4" fmla="*/ 312953 w 2711"/>
              <a:gd name="T5" fmla="*/ 0 h 2417"/>
              <a:gd name="T6" fmla="*/ 198071 w 2711"/>
              <a:gd name="T7" fmla="*/ 65147 h 2417"/>
              <a:gd name="T8" fmla="*/ 24849 w 2711"/>
              <a:gd name="T9" fmla="*/ 368568 h 2417"/>
              <a:gd name="T10" fmla="*/ 24849 w 2711"/>
              <a:gd name="T11" fmla="*/ 498503 h 2417"/>
              <a:gd name="T12" fmla="*/ 198071 w 2711"/>
              <a:gd name="T13" fmla="*/ 801563 h 2417"/>
              <a:gd name="T14" fmla="*/ 312953 w 2711"/>
              <a:gd name="T15" fmla="*/ 869590 h 2417"/>
              <a:gd name="T16" fmla="*/ 662999 w 2711"/>
              <a:gd name="T17" fmla="*/ 869590 h 2417"/>
              <a:gd name="T18" fmla="*/ 777520 w 2711"/>
              <a:gd name="T19" fmla="*/ 801563 h 2417"/>
              <a:gd name="T20" fmla="*/ 953984 w 2711"/>
              <a:gd name="T21" fmla="*/ 498503 h 2417"/>
              <a:gd name="T22" fmla="*/ 953984 w 2711"/>
              <a:gd name="T23" fmla="*/ 368568 h 2417"/>
              <a:gd name="T24" fmla="*/ 777520 w 2711"/>
              <a:gd name="T25" fmla="*/ 65147 h 2417"/>
              <a:gd name="T26" fmla="*/ 662999 w 2711"/>
              <a:gd name="T27" fmla="*/ 0 h 241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39" y="0"/>
                  <a:pt x="619" y="69"/>
                  <a:pt x="550" y="181"/>
                </a:cubicBezTo>
                <a:cubicBezTo>
                  <a:pt x="69" y="1024"/>
                  <a:pt x="69" y="1024"/>
                  <a:pt x="69" y="1024"/>
                </a:cubicBezTo>
                <a:cubicBezTo>
                  <a:pt x="0" y="1136"/>
                  <a:pt x="0" y="1273"/>
                  <a:pt x="69" y="1385"/>
                </a:cubicBezTo>
                <a:cubicBezTo>
                  <a:pt x="550" y="2227"/>
                  <a:pt x="550" y="2227"/>
                  <a:pt x="550" y="2227"/>
                </a:cubicBezTo>
                <a:cubicBezTo>
                  <a:pt x="619" y="2339"/>
                  <a:pt x="739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0" y="2416"/>
                  <a:pt x="2090" y="2339"/>
                  <a:pt x="2159" y="2227"/>
                </a:cubicBezTo>
                <a:cubicBezTo>
                  <a:pt x="2649" y="1385"/>
                  <a:pt x="2649" y="1385"/>
                  <a:pt x="2649" y="1385"/>
                </a:cubicBezTo>
                <a:cubicBezTo>
                  <a:pt x="2710" y="1273"/>
                  <a:pt x="2710" y="1136"/>
                  <a:pt x="2649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0" y="69"/>
                  <a:pt x="1970" y="0"/>
                  <a:pt x="18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408">
            <a:extLst>
              <a:ext uri="{FF2B5EF4-FFF2-40B4-BE49-F238E27FC236}">
                <a16:creationId xmlns:a16="http://schemas.microsoft.com/office/drawing/2014/main" id="{A97E6B25-8697-5140-BE0B-D36DE1181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169" y="4657114"/>
            <a:ext cx="4887047" cy="3186138"/>
          </a:xfrm>
          <a:custGeom>
            <a:avLst/>
            <a:gdLst>
              <a:gd name="T0" fmla="*/ 1582378 w 4396"/>
              <a:gd name="T1" fmla="*/ 1031515 h 2865"/>
              <a:gd name="T2" fmla="*/ 0 w 4396"/>
              <a:gd name="T3" fmla="*/ 1031515 h 2865"/>
              <a:gd name="T4" fmla="*/ 0 w 4396"/>
              <a:gd name="T5" fmla="*/ 0 h 2865"/>
              <a:gd name="T6" fmla="*/ 1582378 w 4396"/>
              <a:gd name="T7" fmla="*/ 0 h 2865"/>
              <a:gd name="T8" fmla="*/ 1582378 w 4396"/>
              <a:gd name="T9" fmla="*/ 1031515 h 2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6" h="2865">
                <a:moveTo>
                  <a:pt x="4395" y="2864"/>
                </a:moveTo>
                <a:lnTo>
                  <a:pt x="0" y="2864"/>
                </a:lnTo>
                <a:lnTo>
                  <a:pt x="0" y="0"/>
                </a:lnTo>
                <a:lnTo>
                  <a:pt x="4395" y="0"/>
                </a:lnTo>
                <a:lnTo>
                  <a:pt x="4395" y="28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409">
            <a:extLst>
              <a:ext uri="{FF2B5EF4-FFF2-40B4-BE49-F238E27FC236}">
                <a16:creationId xmlns:a16="http://schemas.microsoft.com/office/drawing/2014/main" id="{1234D42F-CB84-834A-A6A5-DCA836C4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216" y="4514962"/>
            <a:ext cx="5166445" cy="3480243"/>
          </a:xfrm>
          <a:custGeom>
            <a:avLst/>
            <a:gdLst>
              <a:gd name="T0" fmla="*/ 1607679 w 4646"/>
              <a:gd name="T1" fmla="*/ 1126765 h 3132"/>
              <a:gd name="T2" fmla="*/ 1607679 w 4646"/>
              <a:gd name="T3" fmla="*/ 1126765 h 3132"/>
              <a:gd name="T4" fmla="*/ 68067 w 4646"/>
              <a:gd name="T5" fmla="*/ 1126765 h 3132"/>
              <a:gd name="T6" fmla="*/ 0 w 4646"/>
              <a:gd name="T7" fmla="*/ 1061628 h 3132"/>
              <a:gd name="T8" fmla="*/ 0 w 4646"/>
              <a:gd name="T9" fmla="*/ 65137 h 3132"/>
              <a:gd name="T10" fmla="*/ 68067 w 4646"/>
              <a:gd name="T11" fmla="*/ 0 h 3132"/>
              <a:gd name="T12" fmla="*/ 1607679 w 4646"/>
              <a:gd name="T13" fmla="*/ 0 h 3132"/>
              <a:gd name="T14" fmla="*/ 1672865 w 4646"/>
              <a:gd name="T15" fmla="*/ 65137 h 3132"/>
              <a:gd name="T16" fmla="*/ 1672865 w 4646"/>
              <a:gd name="T17" fmla="*/ 1061628 h 3132"/>
              <a:gd name="T18" fmla="*/ 1607679 w 4646"/>
              <a:gd name="T19" fmla="*/ 1126765 h 3132"/>
              <a:gd name="T20" fmla="*/ 83913 w 4646"/>
              <a:gd name="T21" fmla="*/ 1042915 h 3132"/>
              <a:gd name="T22" fmla="*/ 83913 w 4646"/>
              <a:gd name="T23" fmla="*/ 1042915 h 3132"/>
              <a:gd name="T24" fmla="*/ 1589312 w 4646"/>
              <a:gd name="T25" fmla="*/ 1042915 h 3132"/>
              <a:gd name="T26" fmla="*/ 1589312 w 4646"/>
              <a:gd name="T27" fmla="*/ 83491 h 3132"/>
              <a:gd name="T28" fmla="*/ 83913 w 4646"/>
              <a:gd name="T29" fmla="*/ 83491 h 3132"/>
              <a:gd name="T30" fmla="*/ 83913 w 4646"/>
              <a:gd name="T31" fmla="*/ 1042915 h 31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46" h="3132">
                <a:moveTo>
                  <a:pt x="4464" y="3131"/>
                </a:moveTo>
                <a:lnTo>
                  <a:pt x="4464" y="3131"/>
                </a:lnTo>
                <a:cubicBezTo>
                  <a:pt x="189" y="3131"/>
                  <a:pt x="189" y="3131"/>
                  <a:pt x="189" y="3131"/>
                </a:cubicBezTo>
                <a:cubicBezTo>
                  <a:pt x="86" y="3131"/>
                  <a:pt x="0" y="3053"/>
                  <a:pt x="0" y="295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78"/>
                  <a:pt x="86" y="0"/>
                  <a:pt x="189" y="0"/>
                </a:cubicBezTo>
                <a:cubicBezTo>
                  <a:pt x="4464" y="0"/>
                  <a:pt x="4464" y="0"/>
                  <a:pt x="4464" y="0"/>
                </a:cubicBezTo>
                <a:cubicBezTo>
                  <a:pt x="4568" y="0"/>
                  <a:pt x="4645" y="78"/>
                  <a:pt x="4645" y="181"/>
                </a:cubicBezTo>
                <a:cubicBezTo>
                  <a:pt x="4645" y="2950"/>
                  <a:pt x="4645" y="2950"/>
                  <a:pt x="4645" y="2950"/>
                </a:cubicBezTo>
                <a:cubicBezTo>
                  <a:pt x="4645" y="3053"/>
                  <a:pt x="4568" y="3131"/>
                  <a:pt x="4464" y="3131"/>
                </a:cubicBezTo>
                <a:close/>
                <a:moveTo>
                  <a:pt x="233" y="2898"/>
                </a:moveTo>
                <a:lnTo>
                  <a:pt x="233" y="2898"/>
                </a:lnTo>
                <a:cubicBezTo>
                  <a:pt x="4413" y="2898"/>
                  <a:pt x="4413" y="2898"/>
                  <a:pt x="4413" y="2898"/>
                </a:cubicBezTo>
                <a:cubicBezTo>
                  <a:pt x="4413" y="232"/>
                  <a:pt x="4413" y="232"/>
                  <a:pt x="4413" y="232"/>
                </a:cubicBezTo>
                <a:cubicBezTo>
                  <a:pt x="233" y="232"/>
                  <a:pt x="233" y="232"/>
                  <a:pt x="233" y="232"/>
                </a:cubicBezTo>
                <a:lnTo>
                  <a:pt x="233" y="28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410">
            <a:extLst>
              <a:ext uri="{FF2B5EF4-FFF2-40B4-BE49-F238E27FC236}">
                <a16:creationId xmlns:a16="http://schemas.microsoft.com/office/drawing/2014/main" id="{5CFF7A4C-AB45-5B48-A217-DFF6DD5A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132" y="8318721"/>
            <a:ext cx="6808530" cy="191170"/>
          </a:xfrm>
          <a:custGeom>
            <a:avLst/>
            <a:gdLst>
              <a:gd name="T0" fmla="*/ 2173722 w 6126"/>
              <a:gd name="T1" fmla="*/ 61555 h 173"/>
              <a:gd name="T2" fmla="*/ 2173722 w 6126"/>
              <a:gd name="T3" fmla="*/ 61555 h 173"/>
              <a:gd name="T4" fmla="*/ 30955 w 6126"/>
              <a:gd name="T5" fmla="*/ 61555 h 173"/>
              <a:gd name="T6" fmla="*/ 0 w 6126"/>
              <a:gd name="T7" fmla="*/ 30778 h 173"/>
              <a:gd name="T8" fmla="*/ 30955 w 6126"/>
              <a:gd name="T9" fmla="*/ 0 h 173"/>
              <a:gd name="T10" fmla="*/ 2173722 w 6126"/>
              <a:gd name="T11" fmla="*/ 0 h 173"/>
              <a:gd name="T12" fmla="*/ 2204677 w 6126"/>
              <a:gd name="T13" fmla="*/ 30778 h 173"/>
              <a:gd name="T14" fmla="*/ 2173722 w 6126"/>
              <a:gd name="T15" fmla="*/ 61555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126" h="173">
                <a:moveTo>
                  <a:pt x="6039" y="172"/>
                </a:moveTo>
                <a:lnTo>
                  <a:pt x="6039" y="172"/>
                </a:lnTo>
                <a:cubicBezTo>
                  <a:pt x="86" y="172"/>
                  <a:pt x="86" y="172"/>
                  <a:pt x="86" y="172"/>
                </a:cubicBezTo>
                <a:cubicBezTo>
                  <a:pt x="35" y="172"/>
                  <a:pt x="0" y="129"/>
                  <a:pt x="0" y="86"/>
                </a:cubicBezTo>
                <a:cubicBezTo>
                  <a:pt x="0" y="35"/>
                  <a:pt x="35" y="0"/>
                  <a:pt x="86" y="0"/>
                </a:cubicBezTo>
                <a:cubicBezTo>
                  <a:pt x="6039" y="0"/>
                  <a:pt x="6039" y="0"/>
                  <a:pt x="6039" y="0"/>
                </a:cubicBezTo>
                <a:cubicBezTo>
                  <a:pt x="6090" y="0"/>
                  <a:pt x="6125" y="35"/>
                  <a:pt x="6125" y="86"/>
                </a:cubicBezTo>
                <a:cubicBezTo>
                  <a:pt x="6125" y="129"/>
                  <a:pt x="6090" y="172"/>
                  <a:pt x="6039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411">
            <a:extLst>
              <a:ext uri="{FF2B5EF4-FFF2-40B4-BE49-F238E27FC236}">
                <a16:creationId xmlns:a16="http://schemas.microsoft.com/office/drawing/2014/main" id="{11ABDCA7-48E2-1947-8305-8DBF4332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122" y="5068862"/>
            <a:ext cx="450961" cy="2372447"/>
          </a:xfrm>
          <a:custGeom>
            <a:avLst/>
            <a:gdLst>
              <a:gd name="T0" fmla="*/ 71042 w 405"/>
              <a:gd name="T1" fmla="*/ 767990 h 2134"/>
              <a:gd name="T2" fmla="*/ 71042 w 405"/>
              <a:gd name="T3" fmla="*/ 767990 h 2134"/>
              <a:gd name="T4" fmla="*/ 0 w 405"/>
              <a:gd name="T5" fmla="*/ 696700 h 2134"/>
              <a:gd name="T6" fmla="*/ 0 w 405"/>
              <a:gd name="T7" fmla="*/ 71290 h 2134"/>
              <a:gd name="T8" fmla="*/ 71042 w 405"/>
              <a:gd name="T9" fmla="*/ 0 h 2134"/>
              <a:gd name="T10" fmla="*/ 145689 w 405"/>
              <a:gd name="T11" fmla="*/ 71290 h 2134"/>
              <a:gd name="T12" fmla="*/ 145689 w 405"/>
              <a:gd name="T13" fmla="*/ 170304 h 2134"/>
              <a:gd name="T14" fmla="*/ 124052 w 405"/>
              <a:gd name="T15" fmla="*/ 192268 h 2134"/>
              <a:gd name="T16" fmla="*/ 105300 w 405"/>
              <a:gd name="T17" fmla="*/ 170304 h 2134"/>
              <a:gd name="T18" fmla="*/ 105300 w 405"/>
              <a:gd name="T19" fmla="*/ 71290 h 2134"/>
              <a:gd name="T20" fmla="*/ 71042 w 405"/>
              <a:gd name="T21" fmla="*/ 40326 h 2134"/>
              <a:gd name="T22" fmla="*/ 40389 w 405"/>
              <a:gd name="T23" fmla="*/ 71290 h 2134"/>
              <a:gd name="T24" fmla="*/ 40389 w 405"/>
              <a:gd name="T25" fmla="*/ 696700 h 2134"/>
              <a:gd name="T26" fmla="*/ 71042 w 405"/>
              <a:gd name="T27" fmla="*/ 727664 h 2134"/>
              <a:gd name="T28" fmla="*/ 105300 w 405"/>
              <a:gd name="T29" fmla="*/ 696700 h 2134"/>
              <a:gd name="T30" fmla="*/ 105300 w 405"/>
              <a:gd name="T31" fmla="*/ 597326 h 2134"/>
              <a:gd name="T32" fmla="*/ 124052 w 405"/>
              <a:gd name="T33" fmla="*/ 579323 h 2134"/>
              <a:gd name="T34" fmla="*/ 145689 w 405"/>
              <a:gd name="T35" fmla="*/ 597326 h 2134"/>
              <a:gd name="T36" fmla="*/ 145689 w 405"/>
              <a:gd name="T37" fmla="*/ 696700 h 2134"/>
              <a:gd name="T38" fmla="*/ 71042 w 405"/>
              <a:gd name="T39" fmla="*/ 767990 h 21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5" h="2134">
                <a:moveTo>
                  <a:pt x="197" y="2133"/>
                </a:moveTo>
                <a:lnTo>
                  <a:pt x="197" y="2133"/>
                </a:lnTo>
                <a:cubicBezTo>
                  <a:pt x="86" y="2133"/>
                  <a:pt x="0" y="2038"/>
                  <a:pt x="0" y="193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86"/>
                  <a:pt x="86" y="0"/>
                  <a:pt x="197" y="0"/>
                </a:cubicBezTo>
                <a:cubicBezTo>
                  <a:pt x="309" y="0"/>
                  <a:pt x="404" y="86"/>
                  <a:pt x="404" y="198"/>
                </a:cubicBezTo>
                <a:cubicBezTo>
                  <a:pt x="404" y="473"/>
                  <a:pt x="404" y="473"/>
                  <a:pt x="404" y="473"/>
                </a:cubicBezTo>
                <a:cubicBezTo>
                  <a:pt x="404" y="508"/>
                  <a:pt x="378" y="534"/>
                  <a:pt x="344" y="534"/>
                </a:cubicBezTo>
                <a:cubicBezTo>
                  <a:pt x="309" y="534"/>
                  <a:pt x="292" y="508"/>
                  <a:pt x="292" y="473"/>
                </a:cubicBezTo>
                <a:cubicBezTo>
                  <a:pt x="292" y="198"/>
                  <a:pt x="292" y="198"/>
                  <a:pt x="292" y="198"/>
                </a:cubicBezTo>
                <a:cubicBezTo>
                  <a:pt x="292" y="155"/>
                  <a:pt x="249" y="112"/>
                  <a:pt x="197" y="112"/>
                </a:cubicBezTo>
                <a:cubicBezTo>
                  <a:pt x="155" y="112"/>
                  <a:pt x="112" y="155"/>
                  <a:pt x="112" y="198"/>
                </a:cubicBezTo>
                <a:cubicBezTo>
                  <a:pt x="112" y="1935"/>
                  <a:pt x="112" y="1935"/>
                  <a:pt x="112" y="1935"/>
                </a:cubicBezTo>
                <a:cubicBezTo>
                  <a:pt x="112" y="1978"/>
                  <a:pt x="155" y="2021"/>
                  <a:pt x="197" y="2021"/>
                </a:cubicBezTo>
                <a:cubicBezTo>
                  <a:pt x="249" y="2021"/>
                  <a:pt x="292" y="1978"/>
                  <a:pt x="292" y="1935"/>
                </a:cubicBezTo>
                <a:cubicBezTo>
                  <a:pt x="292" y="1659"/>
                  <a:pt x="292" y="1659"/>
                  <a:pt x="292" y="1659"/>
                </a:cubicBezTo>
                <a:cubicBezTo>
                  <a:pt x="292" y="1635"/>
                  <a:pt x="309" y="1609"/>
                  <a:pt x="344" y="1609"/>
                </a:cubicBezTo>
                <a:cubicBezTo>
                  <a:pt x="378" y="1609"/>
                  <a:pt x="404" y="1635"/>
                  <a:pt x="404" y="1659"/>
                </a:cubicBezTo>
                <a:cubicBezTo>
                  <a:pt x="404" y="1935"/>
                  <a:pt x="404" y="1935"/>
                  <a:pt x="404" y="1935"/>
                </a:cubicBezTo>
                <a:cubicBezTo>
                  <a:pt x="404" y="2038"/>
                  <a:pt x="309" y="2133"/>
                  <a:pt x="197" y="21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412">
            <a:extLst>
              <a:ext uri="{FF2B5EF4-FFF2-40B4-BE49-F238E27FC236}">
                <a16:creationId xmlns:a16="http://schemas.microsoft.com/office/drawing/2014/main" id="{8253A255-7C54-4C4A-8A73-08E80DB1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488" y="5544330"/>
            <a:ext cx="1637185" cy="1416607"/>
          </a:xfrm>
          <a:custGeom>
            <a:avLst/>
            <a:gdLst>
              <a:gd name="T0" fmla="*/ 498866 w 1471"/>
              <a:gd name="T1" fmla="*/ 458428 h 1274"/>
              <a:gd name="T2" fmla="*/ 498866 w 1471"/>
              <a:gd name="T3" fmla="*/ 458428 h 1274"/>
              <a:gd name="T4" fmla="*/ 21627 w 1471"/>
              <a:gd name="T5" fmla="*/ 458428 h 1274"/>
              <a:gd name="T6" fmla="*/ 0 w 1471"/>
              <a:gd name="T7" fmla="*/ 436821 h 1274"/>
              <a:gd name="T8" fmla="*/ 21627 w 1471"/>
              <a:gd name="T9" fmla="*/ 418455 h 1274"/>
              <a:gd name="T10" fmla="*/ 489494 w 1471"/>
              <a:gd name="T11" fmla="*/ 418455 h 1274"/>
              <a:gd name="T12" fmla="*/ 489494 w 1471"/>
              <a:gd name="T13" fmla="*/ 40333 h 1274"/>
              <a:gd name="T14" fmla="*/ 21627 w 1471"/>
              <a:gd name="T15" fmla="*/ 40333 h 1274"/>
              <a:gd name="T16" fmla="*/ 0 w 1471"/>
              <a:gd name="T17" fmla="*/ 18726 h 1274"/>
              <a:gd name="T18" fmla="*/ 21627 w 1471"/>
              <a:gd name="T19" fmla="*/ 0 h 1274"/>
              <a:gd name="T20" fmla="*/ 498866 w 1471"/>
              <a:gd name="T21" fmla="*/ 0 h 1274"/>
              <a:gd name="T22" fmla="*/ 529865 w 1471"/>
              <a:gd name="T23" fmla="*/ 30970 h 1274"/>
              <a:gd name="T24" fmla="*/ 529865 w 1471"/>
              <a:gd name="T25" fmla="*/ 427458 h 1274"/>
              <a:gd name="T26" fmla="*/ 498866 w 1471"/>
              <a:gd name="T27" fmla="*/ 458428 h 1274"/>
              <a:gd name="T28" fmla="*/ 498866 w 1471"/>
              <a:gd name="T29" fmla="*/ 40333 h 1274"/>
              <a:gd name="T30" fmla="*/ 498866 w 1471"/>
              <a:gd name="T31" fmla="*/ 40333 h 127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71" h="1274">
                <a:moveTo>
                  <a:pt x="1384" y="1273"/>
                </a:moveTo>
                <a:lnTo>
                  <a:pt x="1384" y="1273"/>
                </a:lnTo>
                <a:cubicBezTo>
                  <a:pt x="60" y="1273"/>
                  <a:pt x="60" y="1273"/>
                  <a:pt x="60" y="1273"/>
                </a:cubicBezTo>
                <a:cubicBezTo>
                  <a:pt x="26" y="1273"/>
                  <a:pt x="0" y="1247"/>
                  <a:pt x="0" y="1213"/>
                </a:cubicBezTo>
                <a:cubicBezTo>
                  <a:pt x="0" y="1187"/>
                  <a:pt x="26" y="1162"/>
                  <a:pt x="60" y="1162"/>
                </a:cubicBezTo>
                <a:cubicBezTo>
                  <a:pt x="1358" y="1162"/>
                  <a:pt x="1358" y="1162"/>
                  <a:pt x="1358" y="1162"/>
                </a:cubicBezTo>
                <a:cubicBezTo>
                  <a:pt x="1358" y="112"/>
                  <a:pt x="1358" y="112"/>
                  <a:pt x="1358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26" y="112"/>
                  <a:pt x="0" y="86"/>
                  <a:pt x="0" y="52"/>
                </a:cubicBezTo>
                <a:cubicBezTo>
                  <a:pt x="0" y="26"/>
                  <a:pt x="26" y="0"/>
                  <a:pt x="60" y="0"/>
                </a:cubicBezTo>
                <a:cubicBezTo>
                  <a:pt x="1384" y="0"/>
                  <a:pt x="1384" y="0"/>
                  <a:pt x="1384" y="0"/>
                </a:cubicBezTo>
                <a:cubicBezTo>
                  <a:pt x="1427" y="0"/>
                  <a:pt x="1470" y="43"/>
                  <a:pt x="1470" y="86"/>
                </a:cubicBezTo>
                <a:cubicBezTo>
                  <a:pt x="1470" y="1187"/>
                  <a:pt x="1470" y="1187"/>
                  <a:pt x="1470" y="1187"/>
                </a:cubicBezTo>
                <a:cubicBezTo>
                  <a:pt x="1470" y="1229"/>
                  <a:pt x="1427" y="1273"/>
                  <a:pt x="1384" y="1273"/>
                </a:cubicBezTo>
                <a:close/>
                <a:moveTo>
                  <a:pt x="1384" y="112"/>
                </a:moveTo>
                <a:lnTo>
                  <a:pt x="1384" y="1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13">
            <a:extLst>
              <a:ext uri="{FF2B5EF4-FFF2-40B4-BE49-F238E27FC236}">
                <a16:creationId xmlns:a16="http://schemas.microsoft.com/office/drawing/2014/main" id="{6D074B18-5542-AB48-97DE-264FFBC0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488" y="5965880"/>
            <a:ext cx="563700" cy="573506"/>
          </a:xfrm>
          <a:custGeom>
            <a:avLst/>
            <a:gdLst>
              <a:gd name="T0" fmla="*/ 92536 w 509"/>
              <a:gd name="T1" fmla="*/ 40237 h 517"/>
              <a:gd name="T2" fmla="*/ 92536 w 509"/>
              <a:gd name="T3" fmla="*/ 40237 h 517"/>
              <a:gd name="T4" fmla="*/ 142033 w 509"/>
              <a:gd name="T5" fmla="*/ 92689 h 517"/>
              <a:gd name="T6" fmla="*/ 92536 w 509"/>
              <a:gd name="T7" fmla="*/ 145141 h 517"/>
              <a:gd name="T8" fmla="*/ 40171 w 509"/>
              <a:gd name="T9" fmla="*/ 92689 h 517"/>
              <a:gd name="T10" fmla="*/ 92536 w 509"/>
              <a:gd name="T11" fmla="*/ 40237 h 517"/>
              <a:gd name="T12" fmla="*/ 92536 w 509"/>
              <a:gd name="T13" fmla="*/ 0 h 517"/>
              <a:gd name="T14" fmla="*/ 92536 w 509"/>
              <a:gd name="T15" fmla="*/ 0 h 517"/>
              <a:gd name="T16" fmla="*/ 0 w 509"/>
              <a:gd name="T17" fmla="*/ 92689 h 517"/>
              <a:gd name="T18" fmla="*/ 92536 w 509"/>
              <a:gd name="T19" fmla="*/ 185379 h 517"/>
              <a:gd name="T20" fmla="*/ 182203 w 509"/>
              <a:gd name="T21" fmla="*/ 92689 h 517"/>
              <a:gd name="T22" fmla="*/ 92536 w 509"/>
              <a:gd name="T23" fmla="*/ 0 h 517"/>
              <a:gd name="T24" fmla="*/ 92536 w 509"/>
              <a:gd name="T25" fmla="*/ 40237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09" h="517">
                <a:moveTo>
                  <a:pt x="258" y="112"/>
                </a:moveTo>
                <a:lnTo>
                  <a:pt x="258" y="112"/>
                </a:lnTo>
                <a:cubicBezTo>
                  <a:pt x="336" y="112"/>
                  <a:pt x="396" y="181"/>
                  <a:pt x="396" y="258"/>
                </a:cubicBezTo>
                <a:cubicBezTo>
                  <a:pt x="396" y="335"/>
                  <a:pt x="336" y="404"/>
                  <a:pt x="258" y="404"/>
                </a:cubicBezTo>
                <a:cubicBezTo>
                  <a:pt x="181" y="404"/>
                  <a:pt x="112" y="335"/>
                  <a:pt x="112" y="258"/>
                </a:cubicBezTo>
                <a:cubicBezTo>
                  <a:pt x="112" y="181"/>
                  <a:pt x="181" y="112"/>
                  <a:pt x="258" y="112"/>
                </a:cubicBezTo>
                <a:lnTo>
                  <a:pt x="258" y="0"/>
                </a:lnTo>
                <a:cubicBezTo>
                  <a:pt x="112" y="0"/>
                  <a:pt x="0" y="120"/>
                  <a:pt x="0" y="258"/>
                </a:cubicBezTo>
                <a:cubicBezTo>
                  <a:pt x="0" y="396"/>
                  <a:pt x="112" y="516"/>
                  <a:pt x="258" y="516"/>
                </a:cubicBezTo>
                <a:cubicBezTo>
                  <a:pt x="396" y="516"/>
                  <a:pt x="508" y="396"/>
                  <a:pt x="508" y="258"/>
                </a:cubicBezTo>
                <a:cubicBezTo>
                  <a:pt x="508" y="120"/>
                  <a:pt x="396" y="0"/>
                  <a:pt x="258" y="0"/>
                </a:cubicBezTo>
                <a:lnTo>
                  <a:pt x="258" y="1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14">
            <a:extLst>
              <a:ext uri="{FF2B5EF4-FFF2-40B4-BE49-F238E27FC236}">
                <a16:creationId xmlns:a16="http://schemas.microsoft.com/office/drawing/2014/main" id="{4303E82E-EFB9-A045-B56C-6D855450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488" y="5784517"/>
            <a:ext cx="1377390" cy="936233"/>
          </a:xfrm>
          <a:custGeom>
            <a:avLst/>
            <a:gdLst>
              <a:gd name="T0" fmla="*/ 386681 w 1239"/>
              <a:gd name="T1" fmla="*/ 302853 h 844"/>
              <a:gd name="T2" fmla="*/ 386681 w 1239"/>
              <a:gd name="T3" fmla="*/ 302853 h 844"/>
              <a:gd name="T4" fmla="*/ 21602 w 1239"/>
              <a:gd name="T5" fmla="*/ 302853 h 844"/>
              <a:gd name="T6" fmla="*/ 0 w 1239"/>
              <a:gd name="T7" fmla="*/ 281297 h 844"/>
              <a:gd name="T8" fmla="*/ 21602 w 1239"/>
              <a:gd name="T9" fmla="*/ 262975 h 844"/>
              <a:gd name="T10" fmla="*/ 368319 w 1239"/>
              <a:gd name="T11" fmla="*/ 262975 h 844"/>
              <a:gd name="T12" fmla="*/ 405403 w 1239"/>
              <a:gd name="T13" fmla="*/ 225613 h 844"/>
              <a:gd name="T14" fmla="*/ 405403 w 1239"/>
              <a:gd name="T15" fmla="*/ 77240 h 844"/>
              <a:gd name="T16" fmla="*/ 368319 w 1239"/>
              <a:gd name="T17" fmla="*/ 40237 h 844"/>
              <a:gd name="T18" fmla="*/ 18722 w 1239"/>
              <a:gd name="T19" fmla="*/ 40237 h 844"/>
              <a:gd name="T20" fmla="*/ 0 w 1239"/>
              <a:gd name="T21" fmla="*/ 18681 h 844"/>
              <a:gd name="T22" fmla="*/ 18722 w 1239"/>
              <a:gd name="T23" fmla="*/ 0 h 844"/>
              <a:gd name="T24" fmla="*/ 386681 w 1239"/>
              <a:gd name="T25" fmla="*/ 0 h 844"/>
              <a:gd name="T26" fmla="*/ 405403 w 1239"/>
              <a:gd name="T27" fmla="*/ 18681 h 844"/>
              <a:gd name="T28" fmla="*/ 427005 w 1239"/>
              <a:gd name="T29" fmla="*/ 40237 h 844"/>
              <a:gd name="T30" fmla="*/ 445727 w 1239"/>
              <a:gd name="T31" fmla="*/ 61792 h 844"/>
              <a:gd name="T32" fmla="*/ 445727 w 1239"/>
              <a:gd name="T33" fmla="*/ 241061 h 844"/>
              <a:gd name="T34" fmla="*/ 427005 w 1239"/>
              <a:gd name="T35" fmla="*/ 262975 h 844"/>
              <a:gd name="T36" fmla="*/ 405403 w 1239"/>
              <a:gd name="T37" fmla="*/ 281297 h 844"/>
              <a:gd name="T38" fmla="*/ 386681 w 1239"/>
              <a:gd name="T39" fmla="*/ 302853 h 8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39" h="844">
                <a:moveTo>
                  <a:pt x="1074" y="843"/>
                </a:moveTo>
                <a:lnTo>
                  <a:pt x="1074" y="843"/>
                </a:lnTo>
                <a:cubicBezTo>
                  <a:pt x="60" y="843"/>
                  <a:pt x="60" y="843"/>
                  <a:pt x="60" y="843"/>
                </a:cubicBezTo>
                <a:cubicBezTo>
                  <a:pt x="26" y="843"/>
                  <a:pt x="0" y="818"/>
                  <a:pt x="0" y="783"/>
                </a:cubicBezTo>
                <a:cubicBezTo>
                  <a:pt x="0" y="757"/>
                  <a:pt x="26" y="732"/>
                  <a:pt x="60" y="732"/>
                </a:cubicBezTo>
                <a:cubicBezTo>
                  <a:pt x="1023" y="732"/>
                  <a:pt x="1023" y="732"/>
                  <a:pt x="1023" y="732"/>
                </a:cubicBezTo>
                <a:cubicBezTo>
                  <a:pt x="1040" y="680"/>
                  <a:pt x="1083" y="645"/>
                  <a:pt x="1126" y="628"/>
                </a:cubicBezTo>
                <a:cubicBezTo>
                  <a:pt x="1126" y="215"/>
                  <a:pt x="1126" y="215"/>
                  <a:pt x="1126" y="215"/>
                </a:cubicBezTo>
                <a:cubicBezTo>
                  <a:pt x="1083" y="198"/>
                  <a:pt x="1040" y="164"/>
                  <a:pt x="1023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26" y="112"/>
                  <a:pt x="0" y="86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1074" y="0"/>
                  <a:pt x="1074" y="0"/>
                  <a:pt x="1074" y="0"/>
                </a:cubicBezTo>
                <a:cubicBezTo>
                  <a:pt x="1100" y="0"/>
                  <a:pt x="1126" y="26"/>
                  <a:pt x="1126" y="52"/>
                </a:cubicBezTo>
                <a:cubicBezTo>
                  <a:pt x="1126" y="86"/>
                  <a:pt x="1152" y="112"/>
                  <a:pt x="1186" y="112"/>
                </a:cubicBezTo>
                <a:cubicBezTo>
                  <a:pt x="1221" y="112"/>
                  <a:pt x="1238" y="138"/>
                  <a:pt x="1238" y="172"/>
                </a:cubicBezTo>
                <a:cubicBezTo>
                  <a:pt x="1238" y="671"/>
                  <a:pt x="1238" y="671"/>
                  <a:pt x="1238" y="671"/>
                </a:cubicBezTo>
                <a:cubicBezTo>
                  <a:pt x="1238" y="706"/>
                  <a:pt x="1221" y="732"/>
                  <a:pt x="1186" y="732"/>
                </a:cubicBezTo>
                <a:cubicBezTo>
                  <a:pt x="1152" y="732"/>
                  <a:pt x="1126" y="757"/>
                  <a:pt x="1126" y="783"/>
                </a:cubicBezTo>
                <a:cubicBezTo>
                  <a:pt x="1126" y="818"/>
                  <a:pt x="1100" y="843"/>
                  <a:pt x="1074" y="8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16">
            <a:extLst>
              <a:ext uri="{FF2B5EF4-FFF2-40B4-BE49-F238E27FC236}">
                <a16:creationId xmlns:a16="http://schemas.microsoft.com/office/drawing/2014/main" id="{0C3C8B0E-6552-174E-992D-822104C7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78" y="10310560"/>
            <a:ext cx="142152" cy="142149"/>
          </a:xfrm>
          <a:custGeom>
            <a:avLst/>
            <a:gdLst>
              <a:gd name="T0" fmla="*/ 0 w 130"/>
              <a:gd name="T1" fmla="*/ 24435 h 130"/>
              <a:gd name="T2" fmla="*/ 0 w 130"/>
              <a:gd name="T3" fmla="*/ 24435 h 130"/>
              <a:gd name="T4" fmla="*/ 24436 w 130"/>
              <a:gd name="T5" fmla="*/ 45683 h 130"/>
              <a:gd name="T6" fmla="*/ 45684 w 130"/>
              <a:gd name="T7" fmla="*/ 24435 h 130"/>
              <a:gd name="T8" fmla="*/ 24436 w 130"/>
              <a:gd name="T9" fmla="*/ 0 h 130"/>
              <a:gd name="T10" fmla="*/ 0 w 130"/>
              <a:gd name="T11" fmla="*/ 24435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" h="130">
                <a:moveTo>
                  <a:pt x="0" y="69"/>
                </a:moveTo>
                <a:lnTo>
                  <a:pt x="0" y="69"/>
                </a:lnTo>
                <a:cubicBezTo>
                  <a:pt x="0" y="103"/>
                  <a:pt x="35" y="129"/>
                  <a:pt x="69" y="129"/>
                </a:cubicBezTo>
                <a:cubicBezTo>
                  <a:pt x="104" y="129"/>
                  <a:pt x="129" y="103"/>
                  <a:pt x="129" y="69"/>
                </a:cubicBezTo>
                <a:cubicBezTo>
                  <a:pt x="129" y="35"/>
                  <a:pt x="104" y="0"/>
                  <a:pt x="69" y="0"/>
                </a:cubicBezTo>
                <a:cubicBezTo>
                  <a:pt x="35" y="0"/>
                  <a:pt x="0" y="35"/>
                  <a:pt x="0" y="69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17">
            <a:extLst>
              <a:ext uri="{FF2B5EF4-FFF2-40B4-BE49-F238E27FC236}">
                <a16:creationId xmlns:a16="http://schemas.microsoft.com/office/drawing/2014/main" id="{C4A498C1-48A4-3D4A-863B-CCFAB27F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114" y="8681450"/>
            <a:ext cx="1205831" cy="1205831"/>
          </a:xfrm>
          <a:custGeom>
            <a:avLst/>
            <a:gdLst>
              <a:gd name="T0" fmla="*/ 195083 w 1085"/>
              <a:gd name="T1" fmla="*/ 390165 h 1085"/>
              <a:gd name="T2" fmla="*/ 195083 w 1085"/>
              <a:gd name="T3" fmla="*/ 390165 h 1085"/>
              <a:gd name="T4" fmla="*/ 0 w 1085"/>
              <a:gd name="T5" fmla="*/ 195083 h 1085"/>
              <a:gd name="T6" fmla="*/ 195083 w 1085"/>
              <a:gd name="T7" fmla="*/ 0 h 1085"/>
              <a:gd name="T8" fmla="*/ 390165 w 1085"/>
              <a:gd name="T9" fmla="*/ 195083 h 1085"/>
              <a:gd name="T10" fmla="*/ 195083 w 1085"/>
              <a:gd name="T11" fmla="*/ 390165 h 1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5" h="1085">
                <a:moveTo>
                  <a:pt x="542" y="1084"/>
                </a:moveTo>
                <a:lnTo>
                  <a:pt x="542" y="1084"/>
                </a:lnTo>
                <a:cubicBezTo>
                  <a:pt x="241" y="1084"/>
                  <a:pt x="0" y="843"/>
                  <a:pt x="0" y="542"/>
                </a:cubicBezTo>
                <a:cubicBezTo>
                  <a:pt x="0" y="250"/>
                  <a:pt x="241" y="0"/>
                  <a:pt x="542" y="0"/>
                </a:cubicBezTo>
                <a:cubicBezTo>
                  <a:pt x="843" y="0"/>
                  <a:pt x="1084" y="250"/>
                  <a:pt x="1084" y="542"/>
                </a:cubicBezTo>
                <a:cubicBezTo>
                  <a:pt x="1084" y="843"/>
                  <a:pt x="843" y="1084"/>
                  <a:pt x="542" y="1084"/>
                </a:cubicBezTo>
              </a:path>
            </a:pathLst>
          </a:custGeom>
          <a:solidFill>
            <a:schemeClr val="accent1"/>
          </a:solidFill>
          <a:ln w="1016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19">
            <a:extLst>
              <a:ext uri="{FF2B5EF4-FFF2-40B4-BE49-F238E27FC236}">
                <a16:creationId xmlns:a16="http://schemas.microsoft.com/office/drawing/2014/main" id="{6CDA7119-9A5D-DD47-83B2-69BC057F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220" y="10310560"/>
            <a:ext cx="142152" cy="142149"/>
          </a:xfrm>
          <a:custGeom>
            <a:avLst/>
            <a:gdLst>
              <a:gd name="T0" fmla="*/ 0 w 130"/>
              <a:gd name="T1" fmla="*/ 24435 h 130"/>
              <a:gd name="T2" fmla="*/ 0 w 130"/>
              <a:gd name="T3" fmla="*/ 24435 h 130"/>
              <a:gd name="T4" fmla="*/ 21248 w 130"/>
              <a:gd name="T5" fmla="*/ 45683 h 130"/>
              <a:gd name="T6" fmla="*/ 45684 w 130"/>
              <a:gd name="T7" fmla="*/ 24435 h 130"/>
              <a:gd name="T8" fmla="*/ 21248 w 130"/>
              <a:gd name="T9" fmla="*/ 0 h 130"/>
              <a:gd name="T10" fmla="*/ 0 w 130"/>
              <a:gd name="T11" fmla="*/ 24435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" h="130">
                <a:moveTo>
                  <a:pt x="0" y="69"/>
                </a:moveTo>
                <a:lnTo>
                  <a:pt x="0" y="69"/>
                </a:lnTo>
                <a:cubicBezTo>
                  <a:pt x="0" y="103"/>
                  <a:pt x="26" y="129"/>
                  <a:pt x="60" y="129"/>
                </a:cubicBezTo>
                <a:cubicBezTo>
                  <a:pt x="95" y="129"/>
                  <a:pt x="129" y="103"/>
                  <a:pt x="129" y="69"/>
                </a:cubicBezTo>
                <a:cubicBezTo>
                  <a:pt x="129" y="35"/>
                  <a:pt x="95" y="0"/>
                  <a:pt x="60" y="0"/>
                </a:cubicBezTo>
                <a:cubicBezTo>
                  <a:pt x="26" y="0"/>
                  <a:pt x="0" y="35"/>
                  <a:pt x="0" y="69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20">
            <a:extLst>
              <a:ext uri="{FF2B5EF4-FFF2-40B4-BE49-F238E27FC236}">
                <a16:creationId xmlns:a16="http://schemas.microsoft.com/office/drawing/2014/main" id="{F65F0BC9-FC9D-0C4B-B46E-254CCF67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87" y="8681450"/>
            <a:ext cx="1205831" cy="1205831"/>
          </a:xfrm>
          <a:custGeom>
            <a:avLst/>
            <a:gdLst>
              <a:gd name="T0" fmla="*/ 195083 w 1085"/>
              <a:gd name="T1" fmla="*/ 390165 h 1085"/>
              <a:gd name="T2" fmla="*/ 195083 w 1085"/>
              <a:gd name="T3" fmla="*/ 390165 h 1085"/>
              <a:gd name="T4" fmla="*/ 0 w 1085"/>
              <a:gd name="T5" fmla="*/ 195083 h 1085"/>
              <a:gd name="T6" fmla="*/ 195083 w 1085"/>
              <a:gd name="T7" fmla="*/ 0 h 1085"/>
              <a:gd name="T8" fmla="*/ 390165 w 1085"/>
              <a:gd name="T9" fmla="*/ 195083 h 1085"/>
              <a:gd name="T10" fmla="*/ 195083 w 1085"/>
              <a:gd name="T11" fmla="*/ 390165 h 1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5" h="1085">
                <a:moveTo>
                  <a:pt x="542" y="1084"/>
                </a:moveTo>
                <a:lnTo>
                  <a:pt x="542" y="1084"/>
                </a:lnTo>
                <a:cubicBezTo>
                  <a:pt x="241" y="1084"/>
                  <a:pt x="0" y="843"/>
                  <a:pt x="0" y="542"/>
                </a:cubicBezTo>
                <a:cubicBezTo>
                  <a:pt x="0" y="250"/>
                  <a:pt x="241" y="0"/>
                  <a:pt x="542" y="0"/>
                </a:cubicBezTo>
                <a:cubicBezTo>
                  <a:pt x="843" y="0"/>
                  <a:pt x="1084" y="250"/>
                  <a:pt x="1084" y="542"/>
                </a:cubicBezTo>
                <a:cubicBezTo>
                  <a:pt x="1084" y="843"/>
                  <a:pt x="843" y="1084"/>
                  <a:pt x="542" y="1084"/>
                </a:cubicBezTo>
              </a:path>
            </a:pathLst>
          </a:custGeom>
          <a:solidFill>
            <a:schemeClr val="accent2"/>
          </a:solidFill>
          <a:ln w="1016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22">
            <a:extLst>
              <a:ext uri="{FF2B5EF4-FFF2-40B4-BE49-F238E27FC236}">
                <a16:creationId xmlns:a16="http://schemas.microsoft.com/office/drawing/2014/main" id="{346D5869-930F-BF49-86DD-FAD7ADEA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4715" y="10310560"/>
            <a:ext cx="142149" cy="142149"/>
          </a:xfrm>
          <a:custGeom>
            <a:avLst/>
            <a:gdLst>
              <a:gd name="T0" fmla="*/ 0 w 130"/>
              <a:gd name="T1" fmla="*/ 24435 h 130"/>
              <a:gd name="T2" fmla="*/ 0 w 130"/>
              <a:gd name="T3" fmla="*/ 24435 h 130"/>
              <a:gd name="T4" fmla="*/ 21248 w 130"/>
              <a:gd name="T5" fmla="*/ 45683 h 130"/>
              <a:gd name="T6" fmla="*/ 45683 w 130"/>
              <a:gd name="T7" fmla="*/ 24435 h 130"/>
              <a:gd name="T8" fmla="*/ 21248 w 130"/>
              <a:gd name="T9" fmla="*/ 0 h 130"/>
              <a:gd name="T10" fmla="*/ 0 w 130"/>
              <a:gd name="T11" fmla="*/ 24435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" h="130">
                <a:moveTo>
                  <a:pt x="0" y="69"/>
                </a:moveTo>
                <a:lnTo>
                  <a:pt x="0" y="69"/>
                </a:lnTo>
                <a:cubicBezTo>
                  <a:pt x="0" y="103"/>
                  <a:pt x="26" y="129"/>
                  <a:pt x="60" y="129"/>
                </a:cubicBezTo>
                <a:cubicBezTo>
                  <a:pt x="94" y="129"/>
                  <a:pt x="129" y="103"/>
                  <a:pt x="129" y="69"/>
                </a:cubicBezTo>
                <a:cubicBezTo>
                  <a:pt x="129" y="35"/>
                  <a:pt x="94" y="0"/>
                  <a:pt x="60" y="0"/>
                </a:cubicBezTo>
                <a:cubicBezTo>
                  <a:pt x="26" y="0"/>
                  <a:pt x="0" y="35"/>
                  <a:pt x="0" y="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23">
            <a:extLst>
              <a:ext uri="{FF2B5EF4-FFF2-40B4-BE49-F238E27FC236}">
                <a16:creationId xmlns:a16="http://schemas.microsoft.com/office/drawing/2014/main" id="{CF6DF27F-6A8A-F244-84BA-D37B484E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1847" y="8681450"/>
            <a:ext cx="1205831" cy="1205831"/>
          </a:xfrm>
          <a:custGeom>
            <a:avLst/>
            <a:gdLst>
              <a:gd name="T0" fmla="*/ 195083 w 1085"/>
              <a:gd name="T1" fmla="*/ 390165 h 1085"/>
              <a:gd name="T2" fmla="*/ 195083 w 1085"/>
              <a:gd name="T3" fmla="*/ 390165 h 1085"/>
              <a:gd name="T4" fmla="*/ 0 w 1085"/>
              <a:gd name="T5" fmla="*/ 195083 h 1085"/>
              <a:gd name="T6" fmla="*/ 195083 w 1085"/>
              <a:gd name="T7" fmla="*/ 0 h 1085"/>
              <a:gd name="T8" fmla="*/ 390165 w 1085"/>
              <a:gd name="T9" fmla="*/ 195083 h 1085"/>
              <a:gd name="T10" fmla="*/ 195083 w 1085"/>
              <a:gd name="T11" fmla="*/ 390165 h 1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5" h="1085">
                <a:moveTo>
                  <a:pt x="542" y="1084"/>
                </a:moveTo>
                <a:lnTo>
                  <a:pt x="542" y="1084"/>
                </a:lnTo>
                <a:cubicBezTo>
                  <a:pt x="241" y="1084"/>
                  <a:pt x="0" y="843"/>
                  <a:pt x="0" y="542"/>
                </a:cubicBezTo>
                <a:cubicBezTo>
                  <a:pt x="0" y="250"/>
                  <a:pt x="241" y="0"/>
                  <a:pt x="542" y="0"/>
                </a:cubicBezTo>
                <a:cubicBezTo>
                  <a:pt x="843" y="0"/>
                  <a:pt x="1084" y="250"/>
                  <a:pt x="1084" y="542"/>
                </a:cubicBezTo>
                <a:cubicBezTo>
                  <a:pt x="1084" y="843"/>
                  <a:pt x="843" y="1084"/>
                  <a:pt x="542" y="1084"/>
                </a:cubicBezTo>
              </a:path>
            </a:pathLst>
          </a:custGeom>
          <a:solidFill>
            <a:schemeClr val="accent4"/>
          </a:solidFill>
          <a:ln w="1016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25">
            <a:extLst>
              <a:ext uri="{FF2B5EF4-FFF2-40B4-BE49-F238E27FC236}">
                <a16:creationId xmlns:a16="http://schemas.microsoft.com/office/drawing/2014/main" id="{17648A96-27EA-5D4F-9705-86CDCD1D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7884" y="10310560"/>
            <a:ext cx="147053" cy="142149"/>
          </a:xfrm>
          <a:custGeom>
            <a:avLst/>
            <a:gdLst>
              <a:gd name="T0" fmla="*/ 0 w 131"/>
              <a:gd name="T1" fmla="*/ 24435 h 130"/>
              <a:gd name="T2" fmla="*/ 0 w 131"/>
              <a:gd name="T3" fmla="*/ 24435 h 130"/>
              <a:gd name="T4" fmla="*/ 25085 w 131"/>
              <a:gd name="T5" fmla="*/ 45683 h 130"/>
              <a:gd name="T6" fmla="*/ 47261 w 131"/>
              <a:gd name="T7" fmla="*/ 24435 h 130"/>
              <a:gd name="T8" fmla="*/ 25085 w 131"/>
              <a:gd name="T9" fmla="*/ 0 h 130"/>
              <a:gd name="T10" fmla="*/ 0 w 131"/>
              <a:gd name="T11" fmla="*/ 24435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1" h="130">
                <a:moveTo>
                  <a:pt x="0" y="69"/>
                </a:moveTo>
                <a:lnTo>
                  <a:pt x="0" y="69"/>
                </a:lnTo>
                <a:cubicBezTo>
                  <a:pt x="0" y="103"/>
                  <a:pt x="26" y="129"/>
                  <a:pt x="69" y="129"/>
                </a:cubicBezTo>
                <a:cubicBezTo>
                  <a:pt x="104" y="129"/>
                  <a:pt x="130" y="103"/>
                  <a:pt x="130" y="69"/>
                </a:cubicBezTo>
                <a:cubicBezTo>
                  <a:pt x="130" y="35"/>
                  <a:pt x="104" y="0"/>
                  <a:pt x="69" y="0"/>
                </a:cubicBezTo>
                <a:cubicBezTo>
                  <a:pt x="26" y="0"/>
                  <a:pt x="0" y="35"/>
                  <a:pt x="0" y="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26">
            <a:extLst>
              <a:ext uri="{FF2B5EF4-FFF2-40B4-BE49-F238E27FC236}">
                <a16:creationId xmlns:a16="http://schemas.microsoft.com/office/drawing/2014/main" id="{E708C8C7-8147-274F-8A57-DCDC9E16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4820" y="8681450"/>
            <a:ext cx="1196027" cy="1205831"/>
          </a:xfrm>
          <a:custGeom>
            <a:avLst/>
            <a:gdLst>
              <a:gd name="T0" fmla="*/ 194934 w 1077"/>
              <a:gd name="T1" fmla="*/ 390165 h 1085"/>
              <a:gd name="T2" fmla="*/ 194934 w 1077"/>
              <a:gd name="T3" fmla="*/ 390165 h 1085"/>
              <a:gd name="T4" fmla="*/ 0 w 1077"/>
              <a:gd name="T5" fmla="*/ 195083 h 1085"/>
              <a:gd name="T6" fmla="*/ 194934 w 1077"/>
              <a:gd name="T7" fmla="*/ 0 h 1085"/>
              <a:gd name="T8" fmla="*/ 386990 w 1077"/>
              <a:gd name="T9" fmla="*/ 195083 h 1085"/>
              <a:gd name="T10" fmla="*/ 194934 w 1077"/>
              <a:gd name="T11" fmla="*/ 390165 h 10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7" h="1085">
                <a:moveTo>
                  <a:pt x="542" y="1084"/>
                </a:moveTo>
                <a:lnTo>
                  <a:pt x="542" y="1084"/>
                </a:lnTo>
                <a:cubicBezTo>
                  <a:pt x="241" y="1084"/>
                  <a:pt x="0" y="843"/>
                  <a:pt x="0" y="542"/>
                </a:cubicBezTo>
                <a:cubicBezTo>
                  <a:pt x="0" y="250"/>
                  <a:pt x="241" y="0"/>
                  <a:pt x="542" y="0"/>
                </a:cubicBezTo>
                <a:cubicBezTo>
                  <a:pt x="835" y="0"/>
                  <a:pt x="1076" y="250"/>
                  <a:pt x="1076" y="542"/>
                </a:cubicBezTo>
                <a:cubicBezTo>
                  <a:pt x="1076" y="843"/>
                  <a:pt x="835" y="1084"/>
                  <a:pt x="542" y="1084"/>
                </a:cubicBezTo>
              </a:path>
            </a:pathLst>
          </a:custGeom>
          <a:solidFill>
            <a:schemeClr val="accent5"/>
          </a:solidFill>
          <a:ln w="1016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31">
            <a:extLst>
              <a:ext uri="{FF2B5EF4-FFF2-40B4-BE49-F238E27FC236}">
                <a16:creationId xmlns:a16="http://schemas.microsoft.com/office/drawing/2014/main" id="{F70139BA-D1B4-CC44-A869-43C2A18D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197" y="5872749"/>
            <a:ext cx="1318569" cy="1004857"/>
          </a:xfrm>
          <a:custGeom>
            <a:avLst/>
            <a:gdLst>
              <a:gd name="T0" fmla="*/ 395764 w 1188"/>
              <a:gd name="T1" fmla="*/ 325077 h 904"/>
              <a:gd name="T2" fmla="*/ 395764 w 1188"/>
              <a:gd name="T3" fmla="*/ 325077 h 904"/>
              <a:gd name="T4" fmla="*/ 30913 w 1188"/>
              <a:gd name="T5" fmla="*/ 325077 h 904"/>
              <a:gd name="T6" fmla="*/ 0 w 1188"/>
              <a:gd name="T7" fmla="*/ 294117 h 904"/>
              <a:gd name="T8" fmla="*/ 0 w 1188"/>
              <a:gd name="T9" fmla="*/ 30960 h 904"/>
              <a:gd name="T10" fmla="*/ 30913 w 1188"/>
              <a:gd name="T11" fmla="*/ 0 h 904"/>
              <a:gd name="T12" fmla="*/ 395764 w 1188"/>
              <a:gd name="T13" fmla="*/ 0 h 904"/>
              <a:gd name="T14" fmla="*/ 426678 w 1188"/>
              <a:gd name="T15" fmla="*/ 30960 h 904"/>
              <a:gd name="T16" fmla="*/ 426678 w 1188"/>
              <a:gd name="T17" fmla="*/ 294117 h 904"/>
              <a:gd name="T18" fmla="*/ 395764 w 1188"/>
              <a:gd name="T19" fmla="*/ 325077 h 904"/>
              <a:gd name="T20" fmla="*/ 30913 w 1188"/>
              <a:gd name="T21" fmla="*/ 21600 h 904"/>
              <a:gd name="T22" fmla="*/ 30913 w 1188"/>
              <a:gd name="T23" fmla="*/ 21600 h 904"/>
              <a:gd name="T24" fmla="*/ 21568 w 1188"/>
              <a:gd name="T25" fmla="*/ 30960 h 904"/>
              <a:gd name="T26" fmla="*/ 21568 w 1188"/>
              <a:gd name="T27" fmla="*/ 294117 h 904"/>
              <a:gd name="T28" fmla="*/ 30913 w 1188"/>
              <a:gd name="T29" fmla="*/ 303477 h 904"/>
              <a:gd name="T30" fmla="*/ 395764 w 1188"/>
              <a:gd name="T31" fmla="*/ 303477 h 904"/>
              <a:gd name="T32" fmla="*/ 405110 w 1188"/>
              <a:gd name="T33" fmla="*/ 294117 h 904"/>
              <a:gd name="T34" fmla="*/ 405110 w 1188"/>
              <a:gd name="T35" fmla="*/ 30960 h 904"/>
              <a:gd name="T36" fmla="*/ 395764 w 1188"/>
              <a:gd name="T37" fmla="*/ 21600 h 904"/>
              <a:gd name="T38" fmla="*/ 30913 w 1188"/>
              <a:gd name="T39" fmla="*/ 21600 h 9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88" h="904">
                <a:moveTo>
                  <a:pt x="1101" y="903"/>
                </a:moveTo>
                <a:lnTo>
                  <a:pt x="1101" y="903"/>
                </a:lnTo>
                <a:cubicBezTo>
                  <a:pt x="86" y="903"/>
                  <a:pt x="86" y="903"/>
                  <a:pt x="86" y="903"/>
                </a:cubicBezTo>
                <a:cubicBezTo>
                  <a:pt x="34" y="903"/>
                  <a:pt x="0" y="860"/>
                  <a:pt x="0" y="817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43"/>
                  <a:pt x="34" y="0"/>
                  <a:pt x="86" y="0"/>
                </a:cubicBezTo>
                <a:cubicBezTo>
                  <a:pt x="1101" y="0"/>
                  <a:pt x="1101" y="0"/>
                  <a:pt x="1101" y="0"/>
                </a:cubicBezTo>
                <a:cubicBezTo>
                  <a:pt x="1144" y="0"/>
                  <a:pt x="1187" y="43"/>
                  <a:pt x="1187" y="86"/>
                </a:cubicBezTo>
                <a:cubicBezTo>
                  <a:pt x="1187" y="817"/>
                  <a:pt x="1187" y="817"/>
                  <a:pt x="1187" y="817"/>
                </a:cubicBezTo>
                <a:cubicBezTo>
                  <a:pt x="1187" y="860"/>
                  <a:pt x="1144" y="903"/>
                  <a:pt x="1101" y="903"/>
                </a:cubicBezTo>
                <a:close/>
                <a:moveTo>
                  <a:pt x="86" y="60"/>
                </a:moveTo>
                <a:lnTo>
                  <a:pt x="86" y="60"/>
                </a:lnTo>
                <a:cubicBezTo>
                  <a:pt x="68" y="60"/>
                  <a:pt x="60" y="69"/>
                  <a:pt x="60" y="86"/>
                </a:cubicBezTo>
                <a:cubicBezTo>
                  <a:pt x="60" y="817"/>
                  <a:pt x="60" y="817"/>
                  <a:pt x="60" y="817"/>
                </a:cubicBezTo>
                <a:cubicBezTo>
                  <a:pt x="60" y="834"/>
                  <a:pt x="68" y="843"/>
                  <a:pt x="86" y="843"/>
                </a:cubicBezTo>
                <a:cubicBezTo>
                  <a:pt x="1101" y="843"/>
                  <a:pt x="1101" y="843"/>
                  <a:pt x="1101" y="843"/>
                </a:cubicBezTo>
                <a:cubicBezTo>
                  <a:pt x="1118" y="843"/>
                  <a:pt x="1127" y="834"/>
                  <a:pt x="1127" y="817"/>
                </a:cubicBezTo>
                <a:cubicBezTo>
                  <a:pt x="1127" y="86"/>
                  <a:pt x="1127" y="86"/>
                  <a:pt x="1127" y="86"/>
                </a:cubicBezTo>
                <a:cubicBezTo>
                  <a:pt x="1127" y="69"/>
                  <a:pt x="1118" y="60"/>
                  <a:pt x="1101" y="60"/>
                </a:cubicBezTo>
                <a:lnTo>
                  <a:pt x="86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32">
            <a:extLst>
              <a:ext uri="{FF2B5EF4-FFF2-40B4-BE49-F238E27FC236}">
                <a16:creationId xmlns:a16="http://schemas.microsoft.com/office/drawing/2014/main" id="{8269B8E0-09EC-394C-BBDB-CAD698F1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002" y="6500173"/>
            <a:ext cx="299008" cy="210774"/>
          </a:xfrm>
          <a:custGeom>
            <a:avLst/>
            <a:gdLst>
              <a:gd name="T0" fmla="*/ 87408 w 267"/>
              <a:gd name="T1" fmla="*/ 67905 h 191"/>
              <a:gd name="T2" fmla="*/ 87408 w 267"/>
              <a:gd name="T3" fmla="*/ 67905 h 191"/>
              <a:gd name="T4" fmla="*/ 9430 w 267"/>
              <a:gd name="T5" fmla="*/ 67905 h 191"/>
              <a:gd name="T6" fmla="*/ 0 w 267"/>
              <a:gd name="T7" fmla="*/ 58612 h 191"/>
              <a:gd name="T8" fmla="*/ 0 w 267"/>
              <a:gd name="T9" fmla="*/ 9292 h 191"/>
              <a:gd name="T10" fmla="*/ 9430 w 267"/>
              <a:gd name="T11" fmla="*/ 0 h 191"/>
              <a:gd name="T12" fmla="*/ 87408 w 267"/>
              <a:gd name="T13" fmla="*/ 0 h 191"/>
              <a:gd name="T14" fmla="*/ 96475 w 267"/>
              <a:gd name="T15" fmla="*/ 9292 h 191"/>
              <a:gd name="T16" fmla="*/ 96475 w 267"/>
              <a:gd name="T17" fmla="*/ 58612 h 191"/>
              <a:gd name="T18" fmla="*/ 87408 w 267"/>
              <a:gd name="T19" fmla="*/ 67905 h 191"/>
              <a:gd name="T20" fmla="*/ 21761 w 267"/>
              <a:gd name="T21" fmla="*/ 49320 h 191"/>
              <a:gd name="T22" fmla="*/ 21761 w 267"/>
              <a:gd name="T23" fmla="*/ 49320 h 191"/>
              <a:gd name="T24" fmla="*/ 77978 w 267"/>
              <a:gd name="T25" fmla="*/ 49320 h 191"/>
              <a:gd name="T26" fmla="*/ 77978 w 267"/>
              <a:gd name="T27" fmla="*/ 18584 h 191"/>
              <a:gd name="T28" fmla="*/ 21761 w 267"/>
              <a:gd name="T29" fmla="*/ 18584 h 191"/>
              <a:gd name="T30" fmla="*/ 21761 w 267"/>
              <a:gd name="T31" fmla="*/ 49320 h 1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7" h="191">
                <a:moveTo>
                  <a:pt x="241" y="190"/>
                </a:moveTo>
                <a:lnTo>
                  <a:pt x="241" y="190"/>
                </a:lnTo>
                <a:cubicBezTo>
                  <a:pt x="26" y="190"/>
                  <a:pt x="26" y="190"/>
                  <a:pt x="26" y="190"/>
                </a:cubicBezTo>
                <a:cubicBezTo>
                  <a:pt x="17" y="190"/>
                  <a:pt x="0" y="181"/>
                  <a:pt x="0" y="16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58" y="0"/>
                  <a:pt x="266" y="9"/>
                  <a:pt x="266" y="26"/>
                </a:cubicBezTo>
                <a:cubicBezTo>
                  <a:pt x="266" y="164"/>
                  <a:pt x="266" y="164"/>
                  <a:pt x="266" y="164"/>
                </a:cubicBezTo>
                <a:cubicBezTo>
                  <a:pt x="266" y="181"/>
                  <a:pt x="258" y="190"/>
                  <a:pt x="241" y="190"/>
                </a:cubicBezTo>
                <a:close/>
                <a:moveTo>
                  <a:pt x="60" y="138"/>
                </a:moveTo>
                <a:lnTo>
                  <a:pt x="60" y="138"/>
                </a:lnTo>
                <a:cubicBezTo>
                  <a:pt x="215" y="138"/>
                  <a:pt x="215" y="138"/>
                  <a:pt x="215" y="138"/>
                </a:cubicBezTo>
                <a:cubicBezTo>
                  <a:pt x="215" y="52"/>
                  <a:pt x="215" y="52"/>
                  <a:pt x="215" y="52"/>
                </a:cubicBezTo>
                <a:cubicBezTo>
                  <a:pt x="60" y="52"/>
                  <a:pt x="60" y="52"/>
                  <a:pt x="60" y="52"/>
                </a:cubicBezTo>
                <a:lnTo>
                  <a:pt x="60" y="1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33">
            <a:extLst>
              <a:ext uri="{FF2B5EF4-FFF2-40B4-BE49-F238E27FC236}">
                <a16:creationId xmlns:a16="http://schemas.microsoft.com/office/drawing/2014/main" id="{656AAF3A-D87E-EF40-A871-9A398224E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149" y="5554133"/>
            <a:ext cx="1044074" cy="308812"/>
          </a:xfrm>
          <a:custGeom>
            <a:avLst/>
            <a:gdLst>
              <a:gd name="T0" fmla="*/ 12604 w 939"/>
              <a:gd name="T1" fmla="*/ 99651 h 276"/>
              <a:gd name="T2" fmla="*/ 12604 w 939"/>
              <a:gd name="T3" fmla="*/ 99651 h 276"/>
              <a:gd name="T4" fmla="*/ 3241 w 939"/>
              <a:gd name="T5" fmla="*/ 90229 h 276"/>
              <a:gd name="T6" fmla="*/ 9363 w 939"/>
              <a:gd name="T7" fmla="*/ 80808 h 276"/>
              <a:gd name="T8" fmla="*/ 297446 w 939"/>
              <a:gd name="T9" fmla="*/ 2899 h 276"/>
              <a:gd name="T10" fmla="*/ 316172 w 939"/>
              <a:gd name="T11" fmla="*/ 12320 h 276"/>
              <a:gd name="T12" fmla="*/ 334537 w 939"/>
              <a:gd name="T13" fmla="*/ 84069 h 276"/>
              <a:gd name="T14" fmla="*/ 328415 w 939"/>
              <a:gd name="T15" fmla="*/ 96752 h 276"/>
              <a:gd name="T16" fmla="*/ 316172 w 939"/>
              <a:gd name="T17" fmla="*/ 90229 h 276"/>
              <a:gd name="T18" fmla="*/ 297446 w 939"/>
              <a:gd name="T19" fmla="*/ 21742 h 276"/>
              <a:gd name="T20" fmla="*/ 15484 w 939"/>
              <a:gd name="T21" fmla="*/ 99651 h 276"/>
              <a:gd name="T22" fmla="*/ 12604 w 939"/>
              <a:gd name="T23" fmla="*/ 99651 h 2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9" h="276">
                <a:moveTo>
                  <a:pt x="35" y="275"/>
                </a:moveTo>
                <a:lnTo>
                  <a:pt x="35" y="275"/>
                </a:lnTo>
                <a:cubicBezTo>
                  <a:pt x="26" y="275"/>
                  <a:pt x="9" y="267"/>
                  <a:pt x="9" y="249"/>
                </a:cubicBezTo>
                <a:cubicBezTo>
                  <a:pt x="0" y="241"/>
                  <a:pt x="18" y="223"/>
                  <a:pt x="26" y="223"/>
                </a:cubicBezTo>
                <a:cubicBezTo>
                  <a:pt x="826" y="8"/>
                  <a:pt x="826" y="8"/>
                  <a:pt x="826" y="8"/>
                </a:cubicBezTo>
                <a:cubicBezTo>
                  <a:pt x="852" y="0"/>
                  <a:pt x="869" y="17"/>
                  <a:pt x="878" y="34"/>
                </a:cubicBezTo>
                <a:cubicBezTo>
                  <a:pt x="929" y="232"/>
                  <a:pt x="929" y="232"/>
                  <a:pt x="929" y="232"/>
                </a:cubicBezTo>
                <a:cubicBezTo>
                  <a:pt x="938" y="249"/>
                  <a:pt x="929" y="267"/>
                  <a:pt x="912" y="267"/>
                </a:cubicBezTo>
                <a:cubicBezTo>
                  <a:pt x="895" y="275"/>
                  <a:pt x="878" y="267"/>
                  <a:pt x="878" y="249"/>
                </a:cubicBezTo>
                <a:cubicBezTo>
                  <a:pt x="826" y="60"/>
                  <a:pt x="826" y="60"/>
                  <a:pt x="826" y="60"/>
                </a:cubicBezTo>
                <a:cubicBezTo>
                  <a:pt x="43" y="275"/>
                  <a:pt x="43" y="275"/>
                  <a:pt x="43" y="275"/>
                </a:cubicBezTo>
                <a:lnTo>
                  <a:pt x="35" y="2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34">
            <a:extLst>
              <a:ext uri="{FF2B5EF4-FFF2-40B4-BE49-F238E27FC236}">
                <a16:creationId xmlns:a16="http://schemas.microsoft.com/office/drawing/2014/main" id="{C76C45C8-E39B-4044-8769-0A1310AF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700" y="5710989"/>
            <a:ext cx="499979" cy="151956"/>
          </a:xfrm>
          <a:custGeom>
            <a:avLst/>
            <a:gdLst>
              <a:gd name="T0" fmla="*/ 12289 w 448"/>
              <a:gd name="T1" fmla="*/ 48856 h 138"/>
              <a:gd name="T2" fmla="*/ 12289 w 448"/>
              <a:gd name="T3" fmla="*/ 48856 h 138"/>
              <a:gd name="T4" fmla="*/ 2892 w 448"/>
              <a:gd name="T5" fmla="*/ 42794 h 138"/>
              <a:gd name="T6" fmla="*/ 9397 w 448"/>
              <a:gd name="T7" fmla="*/ 30312 h 138"/>
              <a:gd name="T8" fmla="*/ 121082 w 448"/>
              <a:gd name="T9" fmla="*/ 0 h 138"/>
              <a:gd name="T10" fmla="*/ 130480 w 448"/>
              <a:gd name="T11" fmla="*/ 0 h 138"/>
              <a:gd name="T12" fmla="*/ 133733 w 448"/>
              <a:gd name="T13" fmla="*/ 6062 h 138"/>
              <a:gd name="T14" fmla="*/ 143130 w 448"/>
              <a:gd name="T15" fmla="*/ 12125 h 138"/>
              <a:gd name="T16" fmla="*/ 155419 w 448"/>
              <a:gd name="T17" fmla="*/ 18187 h 138"/>
              <a:gd name="T18" fmla="*/ 161564 w 448"/>
              <a:gd name="T19" fmla="*/ 36731 h 138"/>
              <a:gd name="T20" fmla="*/ 152166 w 448"/>
              <a:gd name="T21" fmla="*/ 46003 h 138"/>
              <a:gd name="T22" fmla="*/ 143130 w 448"/>
              <a:gd name="T23" fmla="*/ 39584 h 138"/>
              <a:gd name="T24" fmla="*/ 139877 w 448"/>
              <a:gd name="T25" fmla="*/ 33522 h 138"/>
              <a:gd name="T26" fmla="*/ 118191 w 448"/>
              <a:gd name="T27" fmla="*/ 21397 h 138"/>
              <a:gd name="T28" fmla="*/ 15542 w 448"/>
              <a:gd name="T29" fmla="*/ 48856 h 138"/>
              <a:gd name="T30" fmla="*/ 12289 w 448"/>
              <a:gd name="T31" fmla="*/ 48856 h 1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48" h="138">
                <a:moveTo>
                  <a:pt x="34" y="137"/>
                </a:moveTo>
                <a:lnTo>
                  <a:pt x="34" y="137"/>
                </a:lnTo>
                <a:cubicBezTo>
                  <a:pt x="17" y="137"/>
                  <a:pt x="8" y="129"/>
                  <a:pt x="8" y="120"/>
                </a:cubicBezTo>
                <a:cubicBezTo>
                  <a:pt x="0" y="103"/>
                  <a:pt x="8" y="85"/>
                  <a:pt x="26" y="85"/>
                </a:cubicBezTo>
                <a:cubicBezTo>
                  <a:pt x="335" y="0"/>
                  <a:pt x="335" y="0"/>
                  <a:pt x="335" y="0"/>
                </a:cubicBezTo>
                <a:cubicBezTo>
                  <a:pt x="344" y="0"/>
                  <a:pt x="352" y="0"/>
                  <a:pt x="361" y="0"/>
                </a:cubicBezTo>
                <a:cubicBezTo>
                  <a:pt x="361" y="8"/>
                  <a:pt x="370" y="8"/>
                  <a:pt x="370" y="17"/>
                </a:cubicBezTo>
                <a:cubicBezTo>
                  <a:pt x="370" y="34"/>
                  <a:pt x="387" y="43"/>
                  <a:pt x="396" y="34"/>
                </a:cubicBezTo>
                <a:cubicBezTo>
                  <a:pt x="413" y="34"/>
                  <a:pt x="430" y="43"/>
                  <a:pt x="430" y="51"/>
                </a:cubicBezTo>
                <a:cubicBezTo>
                  <a:pt x="447" y="103"/>
                  <a:pt x="447" y="103"/>
                  <a:pt x="447" y="103"/>
                </a:cubicBezTo>
                <a:cubicBezTo>
                  <a:pt x="447" y="111"/>
                  <a:pt x="439" y="129"/>
                  <a:pt x="421" y="129"/>
                </a:cubicBezTo>
                <a:cubicBezTo>
                  <a:pt x="413" y="137"/>
                  <a:pt x="396" y="129"/>
                  <a:pt x="396" y="111"/>
                </a:cubicBezTo>
                <a:cubicBezTo>
                  <a:pt x="387" y="94"/>
                  <a:pt x="387" y="94"/>
                  <a:pt x="387" y="94"/>
                </a:cubicBezTo>
                <a:cubicBezTo>
                  <a:pt x="361" y="85"/>
                  <a:pt x="344" y="77"/>
                  <a:pt x="327" y="60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34" y="137"/>
                  <a:pt x="34" y="137"/>
                  <a:pt x="34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35">
            <a:extLst>
              <a:ext uri="{FF2B5EF4-FFF2-40B4-BE49-F238E27FC236}">
                <a16:creationId xmlns:a16="http://schemas.microsoft.com/office/drawing/2014/main" id="{13F58A2A-9F48-9C4B-9DB7-3F0D07EB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756" y="5882552"/>
            <a:ext cx="4903" cy="49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36">
            <a:extLst>
              <a:ext uri="{FF2B5EF4-FFF2-40B4-BE49-F238E27FC236}">
                <a16:creationId xmlns:a16="http://schemas.microsoft.com/office/drawing/2014/main" id="{7DAB2283-5C85-EB45-9582-8B0D4222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756" y="5882552"/>
            <a:ext cx="4903" cy="49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37">
            <a:extLst>
              <a:ext uri="{FF2B5EF4-FFF2-40B4-BE49-F238E27FC236}">
                <a16:creationId xmlns:a16="http://schemas.microsoft.com/office/drawing/2014/main" id="{0EA07D06-CF7B-514C-B51B-BB3C72AF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189" y="5882552"/>
            <a:ext cx="4900" cy="49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38">
            <a:extLst>
              <a:ext uri="{FF2B5EF4-FFF2-40B4-BE49-F238E27FC236}">
                <a16:creationId xmlns:a16="http://schemas.microsoft.com/office/drawing/2014/main" id="{DF699A4F-D3FB-1D4E-BFE6-DFA12CAD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189" y="5882552"/>
            <a:ext cx="4900" cy="4900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39">
            <a:extLst>
              <a:ext uri="{FF2B5EF4-FFF2-40B4-BE49-F238E27FC236}">
                <a16:creationId xmlns:a16="http://schemas.microsoft.com/office/drawing/2014/main" id="{FC1BC6E5-5A6F-7E45-895E-A8301B0F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08" y="5745303"/>
            <a:ext cx="1073485" cy="813691"/>
          </a:xfrm>
          <a:custGeom>
            <a:avLst/>
            <a:gdLst>
              <a:gd name="T0" fmla="*/ 319201 w 965"/>
              <a:gd name="T1" fmla="*/ 263165 h 732"/>
              <a:gd name="T2" fmla="*/ 319201 w 965"/>
              <a:gd name="T3" fmla="*/ 263165 h 732"/>
              <a:gd name="T4" fmla="*/ 30983 w 965"/>
              <a:gd name="T5" fmla="*/ 263165 h 732"/>
              <a:gd name="T6" fmla="*/ 0 w 965"/>
              <a:gd name="T7" fmla="*/ 235444 h 732"/>
              <a:gd name="T8" fmla="*/ 0 w 965"/>
              <a:gd name="T9" fmla="*/ 30961 h 732"/>
              <a:gd name="T10" fmla="*/ 30983 w 965"/>
              <a:gd name="T11" fmla="*/ 0 h 732"/>
              <a:gd name="T12" fmla="*/ 319201 w 965"/>
              <a:gd name="T13" fmla="*/ 0 h 732"/>
              <a:gd name="T14" fmla="*/ 347303 w 965"/>
              <a:gd name="T15" fmla="*/ 30961 h 732"/>
              <a:gd name="T16" fmla="*/ 347303 w 965"/>
              <a:gd name="T17" fmla="*/ 235444 h 732"/>
              <a:gd name="T18" fmla="*/ 319201 w 965"/>
              <a:gd name="T19" fmla="*/ 263165 h 732"/>
              <a:gd name="T20" fmla="*/ 30983 w 965"/>
              <a:gd name="T21" fmla="*/ 18360 h 732"/>
              <a:gd name="T22" fmla="*/ 30983 w 965"/>
              <a:gd name="T23" fmla="*/ 18360 h 732"/>
              <a:gd name="T24" fmla="*/ 21616 w 965"/>
              <a:gd name="T25" fmla="*/ 30961 h 732"/>
              <a:gd name="T26" fmla="*/ 21616 w 965"/>
              <a:gd name="T27" fmla="*/ 235444 h 732"/>
              <a:gd name="T28" fmla="*/ 30983 w 965"/>
              <a:gd name="T29" fmla="*/ 244445 h 732"/>
              <a:gd name="T30" fmla="*/ 319201 w 965"/>
              <a:gd name="T31" fmla="*/ 244445 h 732"/>
              <a:gd name="T32" fmla="*/ 328569 w 965"/>
              <a:gd name="T33" fmla="*/ 235444 h 732"/>
              <a:gd name="T34" fmla="*/ 328569 w 965"/>
              <a:gd name="T35" fmla="*/ 30961 h 732"/>
              <a:gd name="T36" fmla="*/ 319201 w 965"/>
              <a:gd name="T37" fmla="*/ 18360 h 732"/>
              <a:gd name="T38" fmla="*/ 30983 w 965"/>
              <a:gd name="T39" fmla="*/ 18360 h 73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5" h="732">
                <a:moveTo>
                  <a:pt x="886" y="731"/>
                </a:moveTo>
                <a:lnTo>
                  <a:pt x="886" y="731"/>
                </a:lnTo>
                <a:cubicBezTo>
                  <a:pt x="86" y="731"/>
                  <a:pt x="86" y="731"/>
                  <a:pt x="86" y="731"/>
                </a:cubicBezTo>
                <a:cubicBezTo>
                  <a:pt x="43" y="731"/>
                  <a:pt x="0" y="697"/>
                  <a:pt x="0" y="654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86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930" y="0"/>
                  <a:pt x="964" y="34"/>
                  <a:pt x="964" y="86"/>
                </a:cubicBezTo>
                <a:cubicBezTo>
                  <a:pt x="964" y="654"/>
                  <a:pt x="964" y="654"/>
                  <a:pt x="964" y="654"/>
                </a:cubicBezTo>
                <a:cubicBezTo>
                  <a:pt x="964" y="697"/>
                  <a:pt x="930" y="731"/>
                  <a:pt x="886" y="731"/>
                </a:cubicBezTo>
                <a:close/>
                <a:moveTo>
                  <a:pt x="86" y="51"/>
                </a:moveTo>
                <a:lnTo>
                  <a:pt x="86" y="51"/>
                </a:lnTo>
                <a:cubicBezTo>
                  <a:pt x="69" y="51"/>
                  <a:pt x="60" y="69"/>
                  <a:pt x="60" y="86"/>
                </a:cubicBezTo>
                <a:cubicBezTo>
                  <a:pt x="60" y="654"/>
                  <a:pt x="60" y="654"/>
                  <a:pt x="60" y="654"/>
                </a:cubicBezTo>
                <a:cubicBezTo>
                  <a:pt x="60" y="662"/>
                  <a:pt x="69" y="679"/>
                  <a:pt x="86" y="679"/>
                </a:cubicBezTo>
                <a:cubicBezTo>
                  <a:pt x="886" y="679"/>
                  <a:pt x="886" y="679"/>
                  <a:pt x="886" y="679"/>
                </a:cubicBezTo>
                <a:cubicBezTo>
                  <a:pt x="895" y="679"/>
                  <a:pt x="912" y="662"/>
                  <a:pt x="912" y="654"/>
                </a:cubicBezTo>
                <a:cubicBezTo>
                  <a:pt x="912" y="86"/>
                  <a:pt x="912" y="86"/>
                  <a:pt x="912" y="86"/>
                </a:cubicBezTo>
                <a:cubicBezTo>
                  <a:pt x="912" y="69"/>
                  <a:pt x="895" y="51"/>
                  <a:pt x="886" y="51"/>
                </a:cubicBezTo>
                <a:lnTo>
                  <a:pt x="86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40">
            <a:extLst>
              <a:ext uri="{FF2B5EF4-FFF2-40B4-BE49-F238E27FC236}">
                <a16:creationId xmlns:a16="http://schemas.microsoft.com/office/drawing/2014/main" id="{58B1AAC9-0357-A746-928A-F9A0F0CE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366" y="5622758"/>
            <a:ext cx="1323473" cy="1063681"/>
          </a:xfrm>
          <a:custGeom>
            <a:avLst/>
            <a:gdLst>
              <a:gd name="T0" fmla="*/ 397262 w 1189"/>
              <a:gd name="T1" fmla="*/ 344128 h 956"/>
              <a:gd name="T2" fmla="*/ 397262 w 1189"/>
              <a:gd name="T3" fmla="*/ 344128 h 956"/>
              <a:gd name="T4" fmla="*/ 31363 w 1189"/>
              <a:gd name="T5" fmla="*/ 344128 h 956"/>
              <a:gd name="T6" fmla="*/ 0 w 1189"/>
              <a:gd name="T7" fmla="*/ 316381 h 956"/>
              <a:gd name="T8" fmla="*/ 0 w 1189"/>
              <a:gd name="T9" fmla="*/ 28107 h 956"/>
              <a:gd name="T10" fmla="*/ 31363 w 1189"/>
              <a:gd name="T11" fmla="*/ 0 h 956"/>
              <a:gd name="T12" fmla="*/ 397262 w 1189"/>
              <a:gd name="T13" fmla="*/ 0 h 956"/>
              <a:gd name="T14" fmla="*/ 428265 w 1189"/>
              <a:gd name="T15" fmla="*/ 28107 h 956"/>
              <a:gd name="T16" fmla="*/ 428265 w 1189"/>
              <a:gd name="T17" fmla="*/ 316381 h 956"/>
              <a:gd name="T18" fmla="*/ 397262 w 1189"/>
              <a:gd name="T19" fmla="*/ 344128 h 956"/>
              <a:gd name="T20" fmla="*/ 31363 w 1189"/>
              <a:gd name="T21" fmla="*/ 18738 h 956"/>
              <a:gd name="T22" fmla="*/ 31363 w 1189"/>
              <a:gd name="T23" fmla="*/ 18738 h 956"/>
              <a:gd name="T24" fmla="*/ 21990 w 1189"/>
              <a:gd name="T25" fmla="*/ 28107 h 956"/>
              <a:gd name="T26" fmla="*/ 21990 w 1189"/>
              <a:gd name="T27" fmla="*/ 316381 h 956"/>
              <a:gd name="T28" fmla="*/ 31363 w 1189"/>
              <a:gd name="T29" fmla="*/ 325390 h 956"/>
              <a:gd name="T30" fmla="*/ 397262 w 1189"/>
              <a:gd name="T31" fmla="*/ 325390 h 956"/>
              <a:gd name="T32" fmla="*/ 409519 w 1189"/>
              <a:gd name="T33" fmla="*/ 316381 h 956"/>
              <a:gd name="T34" fmla="*/ 409519 w 1189"/>
              <a:gd name="T35" fmla="*/ 28107 h 956"/>
              <a:gd name="T36" fmla="*/ 397262 w 1189"/>
              <a:gd name="T37" fmla="*/ 18738 h 956"/>
              <a:gd name="T38" fmla="*/ 31363 w 1189"/>
              <a:gd name="T39" fmla="*/ 18738 h 9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89" h="956">
                <a:moveTo>
                  <a:pt x="1102" y="955"/>
                </a:moveTo>
                <a:lnTo>
                  <a:pt x="1102" y="955"/>
                </a:lnTo>
                <a:cubicBezTo>
                  <a:pt x="87" y="955"/>
                  <a:pt x="87" y="955"/>
                  <a:pt x="87" y="955"/>
                </a:cubicBezTo>
                <a:cubicBezTo>
                  <a:pt x="44" y="955"/>
                  <a:pt x="0" y="921"/>
                  <a:pt x="0" y="8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44" y="0"/>
                  <a:pt x="87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1153" y="0"/>
                  <a:pt x="1188" y="35"/>
                  <a:pt x="1188" y="78"/>
                </a:cubicBezTo>
                <a:cubicBezTo>
                  <a:pt x="1188" y="878"/>
                  <a:pt x="1188" y="878"/>
                  <a:pt x="1188" y="878"/>
                </a:cubicBezTo>
                <a:cubicBezTo>
                  <a:pt x="1188" y="921"/>
                  <a:pt x="1153" y="955"/>
                  <a:pt x="1102" y="955"/>
                </a:cubicBezTo>
                <a:close/>
                <a:moveTo>
                  <a:pt x="87" y="52"/>
                </a:moveTo>
                <a:lnTo>
                  <a:pt x="87" y="52"/>
                </a:lnTo>
                <a:cubicBezTo>
                  <a:pt x="69" y="52"/>
                  <a:pt x="61" y="69"/>
                  <a:pt x="61" y="78"/>
                </a:cubicBezTo>
                <a:cubicBezTo>
                  <a:pt x="61" y="878"/>
                  <a:pt x="61" y="878"/>
                  <a:pt x="61" y="878"/>
                </a:cubicBezTo>
                <a:cubicBezTo>
                  <a:pt x="61" y="895"/>
                  <a:pt x="69" y="903"/>
                  <a:pt x="87" y="903"/>
                </a:cubicBezTo>
                <a:cubicBezTo>
                  <a:pt x="1102" y="903"/>
                  <a:pt x="1102" y="903"/>
                  <a:pt x="1102" y="903"/>
                </a:cubicBezTo>
                <a:cubicBezTo>
                  <a:pt x="1119" y="903"/>
                  <a:pt x="1136" y="895"/>
                  <a:pt x="1136" y="878"/>
                </a:cubicBezTo>
                <a:cubicBezTo>
                  <a:pt x="1136" y="78"/>
                  <a:pt x="1136" y="78"/>
                  <a:pt x="1136" y="78"/>
                </a:cubicBezTo>
                <a:cubicBezTo>
                  <a:pt x="1136" y="69"/>
                  <a:pt x="1119" y="52"/>
                  <a:pt x="1102" y="52"/>
                </a:cubicBezTo>
                <a:lnTo>
                  <a:pt x="87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41">
            <a:extLst>
              <a:ext uri="{FF2B5EF4-FFF2-40B4-BE49-F238E27FC236}">
                <a16:creationId xmlns:a16="http://schemas.microsoft.com/office/drawing/2014/main" id="{1D0FAC3C-83AC-FF44-947A-45A61929F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720" y="6063915"/>
            <a:ext cx="191167" cy="191170"/>
          </a:xfrm>
          <a:custGeom>
            <a:avLst/>
            <a:gdLst>
              <a:gd name="T0" fmla="*/ 30777 w 173"/>
              <a:gd name="T1" fmla="*/ 61555 h 173"/>
              <a:gd name="T2" fmla="*/ 30777 w 173"/>
              <a:gd name="T3" fmla="*/ 61555 h 173"/>
              <a:gd name="T4" fmla="*/ 0 w 173"/>
              <a:gd name="T5" fmla="*/ 30778 h 173"/>
              <a:gd name="T6" fmla="*/ 30777 w 173"/>
              <a:gd name="T7" fmla="*/ 0 h 173"/>
              <a:gd name="T8" fmla="*/ 61554 w 173"/>
              <a:gd name="T9" fmla="*/ 30778 h 173"/>
              <a:gd name="T10" fmla="*/ 30777 w 173"/>
              <a:gd name="T11" fmla="*/ 61555 h 173"/>
              <a:gd name="T12" fmla="*/ 30777 w 173"/>
              <a:gd name="T13" fmla="*/ 18610 h 173"/>
              <a:gd name="T14" fmla="*/ 30777 w 173"/>
              <a:gd name="T15" fmla="*/ 18610 h 173"/>
              <a:gd name="T16" fmla="*/ 21472 w 173"/>
              <a:gd name="T17" fmla="*/ 30778 h 173"/>
              <a:gd name="T18" fmla="*/ 30777 w 173"/>
              <a:gd name="T19" fmla="*/ 40082 h 173"/>
              <a:gd name="T20" fmla="*/ 42945 w 173"/>
              <a:gd name="T21" fmla="*/ 30778 h 173"/>
              <a:gd name="T22" fmla="*/ 30777 w 173"/>
              <a:gd name="T23" fmla="*/ 18610 h 17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3" h="173">
                <a:moveTo>
                  <a:pt x="86" y="172"/>
                </a:moveTo>
                <a:lnTo>
                  <a:pt x="86" y="172"/>
                </a:lnTo>
                <a:cubicBezTo>
                  <a:pt x="43" y="172"/>
                  <a:pt x="0" y="129"/>
                  <a:pt x="0" y="86"/>
                </a:cubicBezTo>
                <a:cubicBezTo>
                  <a:pt x="0" y="43"/>
                  <a:pt x="43" y="0"/>
                  <a:pt x="86" y="0"/>
                </a:cubicBezTo>
                <a:cubicBezTo>
                  <a:pt x="129" y="0"/>
                  <a:pt x="172" y="43"/>
                  <a:pt x="172" y="86"/>
                </a:cubicBezTo>
                <a:cubicBezTo>
                  <a:pt x="172" y="129"/>
                  <a:pt x="129" y="172"/>
                  <a:pt x="86" y="172"/>
                </a:cubicBezTo>
                <a:close/>
                <a:moveTo>
                  <a:pt x="86" y="52"/>
                </a:moveTo>
                <a:lnTo>
                  <a:pt x="86" y="52"/>
                </a:lnTo>
                <a:cubicBezTo>
                  <a:pt x="69" y="52"/>
                  <a:pt x="60" y="69"/>
                  <a:pt x="60" y="86"/>
                </a:cubicBezTo>
                <a:cubicBezTo>
                  <a:pt x="60" y="103"/>
                  <a:pt x="69" y="112"/>
                  <a:pt x="86" y="112"/>
                </a:cubicBezTo>
                <a:cubicBezTo>
                  <a:pt x="103" y="112"/>
                  <a:pt x="120" y="103"/>
                  <a:pt x="120" y="86"/>
                </a:cubicBezTo>
                <a:cubicBezTo>
                  <a:pt x="120" y="69"/>
                  <a:pt x="103" y="52"/>
                  <a:pt x="86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42">
            <a:extLst>
              <a:ext uri="{FF2B5EF4-FFF2-40B4-BE49-F238E27FC236}">
                <a16:creationId xmlns:a16="http://schemas.microsoft.com/office/drawing/2014/main" id="{2480F878-D02E-7A4E-91C9-AAB2ED371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550" y="5872749"/>
            <a:ext cx="563703" cy="563700"/>
          </a:xfrm>
          <a:custGeom>
            <a:avLst/>
            <a:gdLst>
              <a:gd name="T0" fmla="*/ 92719 w 508"/>
              <a:gd name="T1" fmla="*/ 182203 h 508"/>
              <a:gd name="T2" fmla="*/ 92719 w 508"/>
              <a:gd name="T3" fmla="*/ 182203 h 508"/>
              <a:gd name="T4" fmla="*/ 0 w 508"/>
              <a:gd name="T5" fmla="*/ 92718 h 508"/>
              <a:gd name="T6" fmla="*/ 92719 w 508"/>
              <a:gd name="T7" fmla="*/ 0 h 508"/>
              <a:gd name="T8" fmla="*/ 182204 w 508"/>
              <a:gd name="T9" fmla="*/ 92718 h 508"/>
              <a:gd name="T10" fmla="*/ 92719 w 508"/>
              <a:gd name="T11" fmla="*/ 182203 h 508"/>
              <a:gd name="T12" fmla="*/ 92719 w 508"/>
              <a:gd name="T13" fmla="*/ 21562 h 508"/>
              <a:gd name="T14" fmla="*/ 92719 w 508"/>
              <a:gd name="T15" fmla="*/ 21562 h 508"/>
              <a:gd name="T16" fmla="*/ 21563 w 508"/>
              <a:gd name="T17" fmla="*/ 92718 h 508"/>
              <a:gd name="T18" fmla="*/ 92719 w 508"/>
              <a:gd name="T19" fmla="*/ 163875 h 508"/>
              <a:gd name="T20" fmla="*/ 163875 w 508"/>
              <a:gd name="T21" fmla="*/ 92718 h 508"/>
              <a:gd name="T22" fmla="*/ 92719 w 508"/>
              <a:gd name="T23" fmla="*/ 21562 h 5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08" h="508">
                <a:moveTo>
                  <a:pt x="258" y="507"/>
                </a:moveTo>
                <a:lnTo>
                  <a:pt x="258" y="507"/>
                </a:lnTo>
                <a:cubicBezTo>
                  <a:pt x="120" y="507"/>
                  <a:pt x="0" y="396"/>
                  <a:pt x="0" y="258"/>
                </a:cubicBezTo>
                <a:cubicBezTo>
                  <a:pt x="0" y="120"/>
                  <a:pt x="120" y="0"/>
                  <a:pt x="258" y="0"/>
                </a:cubicBezTo>
                <a:cubicBezTo>
                  <a:pt x="395" y="0"/>
                  <a:pt x="507" y="120"/>
                  <a:pt x="507" y="258"/>
                </a:cubicBezTo>
                <a:cubicBezTo>
                  <a:pt x="507" y="396"/>
                  <a:pt x="395" y="507"/>
                  <a:pt x="258" y="507"/>
                </a:cubicBezTo>
                <a:close/>
                <a:moveTo>
                  <a:pt x="258" y="60"/>
                </a:moveTo>
                <a:lnTo>
                  <a:pt x="258" y="60"/>
                </a:lnTo>
                <a:cubicBezTo>
                  <a:pt x="146" y="60"/>
                  <a:pt x="60" y="146"/>
                  <a:pt x="60" y="258"/>
                </a:cubicBezTo>
                <a:cubicBezTo>
                  <a:pt x="60" y="361"/>
                  <a:pt x="146" y="456"/>
                  <a:pt x="258" y="456"/>
                </a:cubicBezTo>
                <a:cubicBezTo>
                  <a:pt x="369" y="456"/>
                  <a:pt x="456" y="361"/>
                  <a:pt x="456" y="258"/>
                </a:cubicBezTo>
                <a:cubicBezTo>
                  <a:pt x="456" y="146"/>
                  <a:pt x="369" y="60"/>
                  <a:pt x="258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43">
            <a:extLst>
              <a:ext uri="{FF2B5EF4-FFF2-40B4-BE49-F238E27FC236}">
                <a16:creationId xmlns:a16="http://schemas.microsoft.com/office/drawing/2014/main" id="{F0781937-E76E-6D4E-B6D1-2C785CDD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441" y="5956077"/>
            <a:ext cx="58821" cy="88232"/>
          </a:xfrm>
          <a:custGeom>
            <a:avLst/>
            <a:gdLst>
              <a:gd name="T0" fmla="*/ 9525 w 52"/>
              <a:gd name="T1" fmla="*/ 28213 h 79"/>
              <a:gd name="T2" fmla="*/ 9525 w 52"/>
              <a:gd name="T3" fmla="*/ 28213 h 79"/>
              <a:gd name="T4" fmla="*/ 0 w 52"/>
              <a:gd name="T5" fmla="*/ 18809 h 79"/>
              <a:gd name="T6" fmla="*/ 0 w 52"/>
              <a:gd name="T7" fmla="*/ 9404 h 79"/>
              <a:gd name="T8" fmla="*/ 9525 w 52"/>
              <a:gd name="T9" fmla="*/ 0 h 79"/>
              <a:gd name="T10" fmla="*/ 18684 w 52"/>
              <a:gd name="T11" fmla="*/ 9404 h 79"/>
              <a:gd name="T12" fmla="*/ 18684 w 52"/>
              <a:gd name="T13" fmla="*/ 18809 h 79"/>
              <a:gd name="T14" fmla="*/ 9525 w 52"/>
              <a:gd name="T15" fmla="*/ 28213 h 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79">
                <a:moveTo>
                  <a:pt x="26" y="78"/>
                </a:moveTo>
                <a:lnTo>
                  <a:pt x="26" y="78"/>
                </a:lnTo>
                <a:cubicBezTo>
                  <a:pt x="9" y="78"/>
                  <a:pt x="0" y="69"/>
                  <a:pt x="0" y="5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3" y="0"/>
                  <a:pt x="51" y="9"/>
                  <a:pt x="51" y="26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69"/>
                  <a:pt x="43" y="78"/>
                  <a:pt x="26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44">
            <a:extLst>
              <a:ext uri="{FF2B5EF4-FFF2-40B4-BE49-F238E27FC236}">
                <a16:creationId xmlns:a16="http://schemas.microsoft.com/office/drawing/2014/main" id="{8AE7A30C-4042-EF45-8C97-F62403A59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476" y="6005094"/>
            <a:ext cx="88232" cy="88232"/>
          </a:xfrm>
          <a:custGeom>
            <a:avLst/>
            <a:gdLst>
              <a:gd name="T0" fmla="*/ 9525 w 78"/>
              <a:gd name="T1" fmla="*/ 28213 h 79"/>
              <a:gd name="T2" fmla="*/ 9525 w 78"/>
              <a:gd name="T3" fmla="*/ 28213 h 79"/>
              <a:gd name="T4" fmla="*/ 2931 w 78"/>
              <a:gd name="T5" fmla="*/ 24958 h 79"/>
              <a:gd name="T6" fmla="*/ 2931 w 78"/>
              <a:gd name="T7" fmla="*/ 9404 h 79"/>
              <a:gd name="T8" fmla="*/ 9525 w 78"/>
              <a:gd name="T9" fmla="*/ 3255 h 79"/>
              <a:gd name="T10" fmla="*/ 25278 w 78"/>
              <a:gd name="T11" fmla="*/ 3255 h 79"/>
              <a:gd name="T12" fmla="*/ 25278 w 78"/>
              <a:gd name="T13" fmla="*/ 15553 h 79"/>
              <a:gd name="T14" fmla="*/ 18684 w 78"/>
              <a:gd name="T15" fmla="*/ 24958 h 79"/>
              <a:gd name="T16" fmla="*/ 9525 w 78"/>
              <a:gd name="T17" fmla="*/ 28213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" h="79">
                <a:moveTo>
                  <a:pt x="26" y="78"/>
                </a:moveTo>
                <a:lnTo>
                  <a:pt x="26" y="78"/>
                </a:lnTo>
                <a:cubicBezTo>
                  <a:pt x="17" y="78"/>
                  <a:pt x="17" y="69"/>
                  <a:pt x="8" y="69"/>
                </a:cubicBezTo>
                <a:cubicBezTo>
                  <a:pt x="0" y="52"/>
                  <a:pt x="0" y="35"/>
                  <a:pt x="8" y="26"/>
                </a:cubicBezTo>
                <a:cubicBezTo>
                  <a:pt x="26" y="9"/>
                  <a:pt x="26" y="9"/>
                  <a:pt x="26" y="9"/>
                </a:cubicBezTo>
                <a:cubicBezTo>
                  <a:pt x="43" y="0"/>
                  <a:pt x="60" y="0"/>
                  <a:pt x="69" y="9"/>
                </a:cubicBezTo>
                <a:cubicBezTo>
                  <a:pt x="77" y="17"/>
                  <a:pt x="77" y="35"/>
                  <a:pt x="69" y="43"/>
                </a:cubicBezTo>
                <a:cubicBezTo>
                  <a:pt x="51" y="69"/>
                  <a:pt x="51" y="69"/>
                  <a:pt x="51" y="69"/>
                </a:cubicBezTo>
                <a:cubicBezTo>
                  <a:pt x="43" y="69"/>
                  <a:pt x="34" y="78"/>
                  <a:pt x="26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45">
            <a:extLst>
              <a:ext uri="{FF2B5EF4-FFF2-40B4-BE49-F238E27FC236}">
                <a16:creationId xmlns:a16="http://schemas.microsoft.com/office/drawing/2014/main" id="{9F9A143E-0546-EB4A-9607-8F20FA4B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494" y="6127640"/>
            <a:ext cx="88232" cy="58821"/>
          </a:xfrm>
          <a:custGeom>
            <a:avLst/>
            <a:gdLst>
              <a:gd name="T0" fmla="*/ 19050 w 78"/>
              <a:gd name="T1" fmla="*/ 18691 h 53"/>
              <a:gd name="T2" fmla="*/ 19050 w 78"/>
              <a:gd name="T3" fmla="*/ 18691 h 53"/>
              <a:gd name="T4" fmla="*/ 9525 w 78"/>
              <a:gd name="T5" fmla="*/ 18691 h 53"/>
              <a:gd name="T6" fmla="*/ 0 w 78"/>
              <a:gd name="T7" fmla="*/ 9345 h 53"/>
              <a:gd name="T8" fmla="*/ 9525 w 78"/>
              <a:gd name="T9" fmla="*/ 0 h 53"/>
              <a:gd name="T10" fmla="*/ 19050 w 78"/>
              <a:gd name="T11" fmla="*/ 0 h 53"/>
              <a:gd name="T12" fmla="*/ 28209 w 78"/>
              <a:gd name="T13" fmla="*/ 9345 h 53"/>
              <a:gd name="T14" fmla="*/ 19050 w 78"/>
              <a:gd name="T15" fmla="*/ 18691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8" h="53">
                <a:moveTo>
                  <a:pt x="52" y="52"/>
                </a:moveTo>
                <a:lnTo>
                  <a:pt x="52" y="52"/>
                </a:lnTo>
                <a:cubicBezTo>
                  <a:pt x="26" y="52"/>
                  <a:pt x="26" y="52"/>
                  <a:pt x="26" y="52"/>
                </a:cubicBezTo>
                <a:cubicBezTo>
                  <a:pt x="8" y="52"/>
                  <a:pt x="0" y="35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69" y="0"/>
                  <a:pt x="77" y="9"/>
                  <a:pt x="77" y="26"/>
                </a:cubicBezTo>
                <a:cubicBezTo>
                  <a:pt x="77" y="35"/>
                  <a:pt x="69" y="52"/>
                  <a:pt x="52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46">
            <a:extLst>
              <a:ext uri="{FF2B5EF4-FFF2-40B4-BE49-F238E27FC236}">
                <a16:creationId xmlns:a16="http://schemas.microsoft.com/office/drawing/2014/main" id="{3233B9E8-55ED-0C49-99C7-28AFE54D3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476" y="6225675"/>
            <a:ext cx="88232" cy="88232"/>
          </a:xfrm>
          <a:custGeom>
            <a:avLst/>
            <a:gdLst>
              <a:gd name="T0" fmla="*/ 18684 w 78"/>
              <a:gd name="T1" fmla="*/ 28213 h 79"/>
              <a:gd name="T2" fmla="*/ 18684 w 78"/>
              <a:gd name="T3" fmla="*/ 28213 h 79"/>
              <a:gd name="T4" fmla="*/ 12456 w 78"/>
              <a:gd name="T5" fmla="*/ 24958 h 79"/>
              <a:gd name="T6" fmla="*/ 2931 w 78"/>
              <a:gd name="T7" fmla="*/ 15553 h 79"/>
              <a:gd name="T8" fmla="*/ 2931 w 78"/>
              <a:gd name="T9" fmla="*/ 3255 h 79"/>
              <a:gd name="T10" fmla="*/ 18684 w 78"/>
              <a:gd name="T11" fmla="*/ 3255 h 79"/>
              <a:gd name="T12" fmla="*/ 25278 w 78"/>
              <a:gd name="T13" fmla="*/ 9404 h 79"/>
              <a:gd name="T14" fmla="*/ 25278 w 78"/>
              <a:gd name="T15" fmla="*/ 24958 h 79"/>
              <a:gd name="T16" fmla="*/ 18684 w 78"/>
              <a:gd name="T17" fmla="*/ 28213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" h="79">
                <a:moveTo>
                  <a:pt x="51" y="78"/>
                </a:moveTo>
                <a:lnTo>
                  <a:pt x="51" y="78"/>
                </a:lnTo>
                <a:cubicBezTo>
                  <a:pt x="43" y="78"/>
                  <a:pt x="34" y="69"/>
                  <a:pt x="34" y="69"/>
                </a:cubicBezTo>
                <a:cubicBezTo>
                  <a:pt x="8" y="43"/>
                  <a:pt x="8" y="43"/>
                  <a:pt x="8" y="43"/>
                </a:cubicBezTo>
                <a:cubicBezTo>
                  <a:pt x="0" y="34"/>
                  <a:pt x="0" y="17"/>
                  <a:pt x="8" y="9"/>
                </a:cubicBezTo>
                <a:cubicBezTo>
                  <a:pt x="26" y="0"/>
                  <a:pt x="43" y="0"/>
                  <a:pt x="51" y="9"/>
                </a:cubicBezTo>
                <a:cubicBezTo>
                  <a:pt x="69" y="26"/>
                  <a:pt x="69" y="26"/>
                  <a:pt x="69" y="26"/>
                </a:cubicBezTo>
                <a:cubicBezTo>
                  <a:pt x="77" y="34"/>
                  <a:pt x="77" y="52"/>
                  <a:pt x="69" y="69"/>
                </a:cubicBezTo>
                <a:cubicBezTo>
                  <a:pt x="60" y="69"/>
                  <a:pt x="60" y="78"/>
                  <a:pt x="51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47">
            <a:extLst>
              <a:ext uri="{FF2B5EF4-FFF2-40B4-BE49-F238E27FC236}">
                <a16:creationId xmlns:a16="http://schemas.microsoft.com/office/drawing/2014/main" id="{D892020D-4BC0-F04D-85D5-0B1F72DD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441" y="6264889"/>
            <a:ext cx="58821" cy="98035"/>
          </a:xfrm>
          <a:custGeom>
            <a:avLst/>
            <a:gdLst>
              <a:gd name="T0" fmla="*/ 9525 w 52"/>
              <a:gd name="T1" fmla="*/ 31389 h 88"/>
              <a:gd name="T2" fmla="*/ 9525 w 52"/>
              <a:gd name="T3" fmla="*/ 31389 h 88"/>
              <a:gd name="T4" fmla="*/ 0 w 52"/>
              <a:gd name="T5" fmla="*/ 22009 h 88"/>
              <a:gd name="T6" fmla="*/ 0 w 52"/>
              <a:gd name="T7" fmla="*/ 12628 h 88"/>
              <a:gd name="T8" fmla="*/ 9525 w 52"/>
              <a:gd name="T9" fmla="*/ 0 h 88"/>
              <a:gd name="T10" fmla="*/ 18684 w 52"/>
              <a:gd name="T11" fmla="*/ 12628 h 88"/>
              <a:gd name="T12" fmla="*/ 18684 w 52"/>
              <a:gd name="T13" fmla="*/ 22009 h 88"/>
              <a:gd name="T14" fmla="*/ 9525 w 52"/>
              <a:gd name="T15" fmla="*/ 31389 h 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88">
                <a:moveTo>
                  <a:pt x="26" y="87"/>
                </a:moveTo>
                <a:lnTo>
                  <a:pt x="26" y="87"/>
                </a:lnTo>
                <a:cubicBezTo>
                  <a:pt x="17" y="87"/>
                  <a:pt x="0" y="78"/>
                  <a:pt x="0" y="6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43" y="0"/>
                  <a:pt x="51" y="18"/>
                  <a:pt x="51" y="35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78"/>
                  <a:pt x="43" y="87"/>
                  <a:pt x="26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48">
            <a:extLst>
              <a:ext uri="{FF2B5EF4-FFF2-40B4-BE49-F238E27FC236}">
                <a16:creationId xmlns:a16="http://schemas.microsoft.com/office/drawing/2014/main" id="{EB3D14BA-420E-C84D-B0ED-D8B53992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99" y="6225675"/>
            <a:ext cx="88232" cy="88232"/>
          </a:xfrm>
          <a:custGeom>
            <a:avLst/>
            <a:gdLst>
              <a:gd name="T0" fmla="*/ 12456 w 78"/>
              <a:gd name="T1" fmla="*/ 28213 h 79"/>
              <a:gd name="T2" fmla="*/ 12456 w 78"/>
              <a:gd name="T3" fmla="*/ 28213 h 79"/>
              <a:gd name="T4" fmla="*/ 2931 w 78"/>
              <a:gd name="T5" fmla="*/ 24958 h 79"/>
              <a:gd name="T6" fmla="*/ 2931 w 78"/>
              <a:gd name="T7" fmla="*/ 9404 h 79"/>
              <a:gd name="T8" fmla="*/ 12456 w 78"/>
              <a:gd name="T9" fmla="*/ 3255 h 79"/>
              <a:gd name="T10" fmla="*/ 25278 w 78"/>
              <a:gd name="T11" fmla="*/ 3255 h 79"/>
              <a:gd name="T12" fmla="*/ 25278 w 78"/>
              <a:gd name="T13" fmla="*/ 18809 h 79"/>
              <a:gd name="T14" fmla="*/ 19050 w 78"/>
              <a:gd name="T15" fmla="*/ 24958 h 79"/>
              <a:gd name="T16" fmla="*/ 12456 w 78"/>
              <a:gd name="T17" fmla="*/ 28213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" h="79">
                <a:moveTo>
                  <a:pt x="34" y="78"/>
                </a:moveTo>
                <a:lnTo>
                  <a:pt x="34" y="78"/>
                </a:lnTo>
                <a:cubicBezTo>
                  <a:pt x="26" y="78"/>
                  <a:pt x="17" y="78"/>
                  <a:pt x="8" y="69"/>
                </a:cubicBezTo>
                <a:cubicBezTo>
                  <a:pt x="0" y="60"/>
                  <a:pt x="0" y="43"/>
                  <a:pt x="8" y="26"/>
                </a:cubicBezTo>
                <a:cubicBezTo>
                  <a:pt x="34" y="9"/>
                  <a:pt x="34" y="9"/>
                  <a:pt x="34" y="9"/>
                </a:cubicBezTo>
                <a:cubicBezTo>
                  <a:pt x="43" y="0"/>
                  <a:pt x="60" y="0"/>
                  <a:pt x="69" y="9"/>
                </a:cubicBezTo>
                <a:cubicBezTo>
                  <a:pt x="77" y="17"/>
                  <a:pt x="77" y="34"/>
                  <a:pt x="69" y="52"/>
                </a:cubicBezTo>
                <a:cubicBezTo>
                  <a:pt x="52" y="69"/>
                  <a:pt x="52" y="69"/>
                  <a:pt x="52" y="69"/>
                </a:cubicBezTo>
                <a:cubicBezTo>
                  <a:pt x="43" y="78"/>
                  <a:pt x="34" y="78"/>
                  <a:pt x="34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49">
            <a:extLst>
              <a:ext uri="{FF2B5EF4-FFF2-40B4-BE49-F238E27FC236}">
                <a16:creationId xmlns:a16="http://schemas.microsoft.com/office/drawing/2014/main" id="{BCD19259-8469-3745-A9D7-8F3284D5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881" y="6127640"/>
            <a:ext cx="98035" cy="58821"/>
          </a:xfrm>
          <a:custGeom>
            <a:avLst/>
            <a:gdLst>
              <a:gd name="T0" fmla="*/ 18612 w 87"/>
              <a:gd name="T1" fmla="*/ 18691 h 53"/>
              <a:gd name="T2" fmla="*/ 18612 w 87"/>
              <a:gd name="T3" fmla="*/ 18691 h 53"/>
              <a:gd name="T4" fmla="*/ 9489 w 87"/>
              <a:gd name="T5" fmla="*/ 18691 h 53"/>
              <a:gd name="T6" fmla="*/ 0 w 87"/>
              <a:gd name="T7" fmla="*/ 9345 h 53"/>
              <a:gd name="T8" fmla="*/ 9489 w 87"/>
              <a:gd name="T9" fmla="*/ 0 h 53"/>
              <a:gd name="T10" fmla="*/ 18612 w 87"/>
              <a:gd name="T11" fmla="*/ 0 h 53"/>
              <a:gd name="T12" fmla="*/ 31385 w 87"/>
              <a:gd name="T13" fmla="*/ 9345 h 53"/>
              <a:gd name="T14" fmla="*/ 18612 w 87"/>
              <a:gd name="T15" fmla="*/ 18691 h 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" h="53">
                <a:moveTo>
                  <a:pt x="51" y="52"/>
                </a:moveTo>
                <a:lnTo>
                  <a:pt x="51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9" y="0"/>
                  <a:pt x="86" y="9"/>
                  <a:pt x="86" y="26"/>
                </a:cubicBezTo>
                <a:cubicBezTo>
                  <a:pt x="86" y="43"/>
                  <a:pt x="69" y="52"/>
                  <a:pt x="51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50">
            <a:extLst>
              <a:ext uri="{FF2B5EF4-FFF2-40B4-BE49-F238E27FC236}">
                <a16:creationId xmlns:a16="http://schemas.microsoft.com/office/drawing/2014/main" id="{78F2E07B-CA9C-C548-8097-DE013E8E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99" y="6005094"/>
            <a:ext cx="88232" cy="88232"/>
          </a:xfrm>
          <a:custGeom>
            <a:avLst/>
            <a:gdLst>
              <a:gd name="T0" fmla="*/ 19050 w 78"/>
              <a:gd name="T1" fmla="*/ 28213 h 79"/>
              <a:gd name="T2" fmla="*/ 19050 w 78"/>
              <a:gd name="T3" fmla="*/ 28213 h 79"/>
              <a:gd name="T4" fmla="*/ 9525 w 78"/>
              <a:gd name="T5" fmla="*/ 24958 h 79"/>
              <a:gd name="T6" fmla="*/ 2931 w 78"/>
              <a:gd name="T7" fmla="*/ 18809 h 79"/>
              <a:gd name="T8" fmla="*/ 2931 w 78"/>
              <a:gd name="T9" fmla="*/ 3255 h 79"/>
              <a:gd name="T10" fmla="*/ 19050 w 78"/>
              <a:gd name="T11" fmla="*/ 3255 h 79"/>
              <a:gd name="T12" fmla="*/ 25278 w 78"/>
              <a:gd name="T13" fmla="*/ 9404 h 79"/>
              <a:gd name="T14" fmla="*/ 25278 w 78"/>
              <a:gd name="T15" fmla="*/ 24958 h 79"/>
              <a:gd name="T16" fmla="*/ 19050 w 78"/>
              <a:gd name="T17" fmla="*/ 28213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8" h="79">
                <a:moveTo>
                  <a:pt x="52" y="78"/>
                </a:moveTo>
                <a:lnTo>
                  <a:pt x="52" y="78"/>
                </a:lnTo>
                <a:cubicBezTo>
                  <a:pt x="43" y="78"/>
                  <a:pt x="34" y="78"/>
                  <a:pt x="26" y="69"/>
                </a:cubicBezTo>
                <a:cubicBezTo>
                  <a:pt x="8" y="52"/>
                  <a:pt x="8" y="52"/>
                  <a:pt x="8" y="52"/>
                </a:cubicBezTo>
                <a:cubicBezTo>
                  <a:pt x="0" y="35"/>
                  <a:pt x="0" y="17"/>
                  <a:pt x="8" y="9"/>
                </a:cubicBezTo>
                <a:cubicBezTo>
                  <a:pt x="17" y="0"/>
                  <a:pt x="34" y="0"/>
                  <a:pt x="52" y="9"/>
                </a:cubicBezTo>
                <a:cubicBezTo>
                  <a:pt x="69" y="26"/>
                  <a:pt x="69" y="26"/>
                  <a:pt x="69" y="26"/>
                </a:cubicBezTo>
                <a:cubicBezTo>
                  <a:pt x="77" y="43"/>
                  <a:pt x="77" y="60"/>
                  <a:pt x="69" y="69"/>
                </a:cubicBezTo>
                <a:cubicBezTo>
                  <a:pt x="60" y="78"/>
                  <a:pt x="52" y="78"/>
                  <a:pt x="52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51">
            <a:extLst>
              <a:ext uri="{FF2B5EF4-FFF2-40B4-BE49-F238E27FC236}">
                <a16:creationId xmlns:a16="http://schemas.microsoft.com/office/drawing/2014/main" id="{46CF571F-7A63-4D4F-A950-DBE382E0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467" y="6122736"/>
            <a:ext cx="269595" cy="68625"/>
          </a:xfrm>
          <a:custGeom>
            <a:avLst/>
            <a:gdLst>
              <a:gd name="T0" fmla="*/ 77931 w 242"/>
              <a:gd name="T1" fmla="*/ 21861 h 61"/>
              <a:gd name="T2" fmla="*/ 77931 w 242"/>
              <a:gd name="T3" fmla="*/ 21861 h 61"/>
              <a:gd name="T4" fmla="*/ 9381 w 242"/>
              <a:gd name="T5" fmla="*/ 21861 h 61"/>
              <a:gd name="T6" fmla="*/ 0 w 242"/>
              <a:gd name="T7" fmla="*/ 12388 h 61"/>
              <a:gd name="T8" fmla="*/ 9381 w 242"/>
              <a:gd name="T9" fmla="*/ 0 h 61"/>
              <a:gd name="T10" fmla="*/ 77931 w 242"/>
              <a:gd name="T11" fmla="*/ 0 h 61"/>
              <a:gd name="T12" fmla="*/ 86951 w 242"/>
              <a:gd name="T13" fmla="*/ 12388 h 61"/>
              <a:gd name="T14" fmla="*/ 77931 w 242"/>
              <a:gd name="T15" fmla="*/ 21861 h 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2" h="61">
                <a:moveTo>
                  <a:pt x="216" y="60"/>
                </a:moveTo>
                <a:lnTo>
                  <a:pt x="216" y="60"/>
                </a:lnTo>
                <a:cubicBezTo>
                  <a:pt x="26" y="60"/>
                  <a:pt x="26" y="60"/>
                  <a:pt x="26" y="60"/>
                </a:cubicBezTo>
                <a:cubicBezTo>
                  <a:pt x="18" y="60"/>
                  <a:pt x="0" y="43"/>
                  <a:pt x="0" y="34"/>
                </a:cubicBezTo>
                <a:cubicBezTo>
                  <a:pt x="0" y="17"/>
                  <a:pt x="18" y="0"/>
                  <a:pt x="26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3" y="0"/>
                  <a:pt x="241" y="17"/>
                  <a:pt x="241" y="34"/>
                </a:cubicBezTo>
                <a:cubicBezTo>
                  <a:pt x="241" y="43"/>
                  <a:pt x="233" y="60"/>
                  <a:pt x="216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52">
            <a:extLst>
              <a:ext uri="{FF2B5EF4-FFF2-40B4-BE49-F238E27FC236}">
                <a16:creationId xmlns:a16="http://schemas.microsoft.com/office/drawing/2014/main" id="{C890BAAB-C6D1-E54C-A92D-B82CA3D6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08" y="6627618"/>
            <a:ext cx="450961" cy="181363"/>
          </a:xfrm>
          <a:custGeom>
            <a:avLst/>
            <a:gdLst>
              <a:gd name="T0" fmla="*/ 86695 w 406"/>
              <a:gd name="T1" fmla="*/ 58381 h 165"/>
              <a:gd name="T2" fmla="*/ 86695 w 406"/>
              <a:gd name="T3" fmla="*/ 58381 h 165"/>
              <a:gd name="T4" fmla="*/ 58996 w 406"/>
              <a:gd name="T5" fmla="*/ 58381 h 165"/>
              <a:gd name="T6" fmla="*/ 40290 w 406"/>
              <a:gd name="T7" fmla="*/ 52329 h 165"/>
              <a:gd name="T8" fmla="*/ 3238 w 406"/>
              <a:gd name="T9" fmla="*/ 18511 h 165"/>
              <a:gd name="T10" fmla="*/ 3238 w 406"/>
              <a:gd name="T11" fmla="*/ 6408 h 165"/>
              <a:gd name="T12" fmla="*/ 12591 w 406"/>
              <a:gd name="T13" fmla="*/ 0 h 165"/>
              <a:gd name="T14" fmla="*/ 133100 w 406"/>
              <a:gd name="T15" fmla="*/ 0 h 165"/>
              <a:gd name="T16" fmla="*/ 142453 w 406"/>
              <a:gd name="T17" fmla="*/ 6408 h 165"/>
              <a:gd name="T18" fmla="*/ 139215 w 406"/>
              <a:gd name="T19" fmla="*/ 18511 h 165"/>
              <a:gd name="T20" fmla="*/ 105401 w 406"/>
              <a:gd name="T21" fmla="*/ 52329 h 165"/>
              <a:gd name="T22" fmla="*/ 86695 w 406"/>
              <a:gd name="T23" fmla="*/ 58381 h 165"/>
              <a:gd name="T24" fmla="*/ 34174 w 406"/>
              <a:gd name="T25" fmla="*/ 18511 h 165"/>
              <a:gd name="T26" fmla="*/ 34174 w 406"/>
              <a:gd name="T27" fmla="*/ 18511 h 165"/>
              <a:gd name="T28" fmla="*/ 55758 w 406"/>
              <a:gd name="T29" fmla="*/ 37022 h 165"/>
              <a:gd name="T30" fmla="*/ 58996 w 406"/>
              <a:gd name="T31" fmla="*/ 39870 h 165"/>
              <a:gd name="T32" fmla="*/ 86695 w 406"/>
              <a:gd name="T33" fmla="*/ 39870 h 165"/>
              <a:gd name="T34" fmla="*/ 89932 w 406"/>
              <a:gd name="T35" fmla="*/ 37022 h 165"/>
              <a:gd name="T36" fmla="*/ 108278 w 406"/>
              <a:gd name="T37" fmla="*/ 18511 h 165"/>
              <a:gd name="T38" fmla="*/ 34174 w 406"/>
              <a:gd name="T39" fmla="*/ 18511 h 1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06" h="165">
                <a:moveTo>
                  <a:pt x="241" y="164"/>
                </a:moveTo>
                <a:lnTo>
                  <a:pt x="241" y="164"/>
                </a:lnTo>
                <a:cubicBezTo>
                  <a:pt x="164" y="164"/>
                  <a:pt x="164" y="164"/>
                  <a:pt x="164" y="164"/>
                </a:cubicBezTo>
                <a:cubicBezTo>
                  <a:pt x="147" y="164"/>
                  <a:pt x="129" y="164"/>
                  <a:pt x="112" y="147"/>
                </a:cubicBezTo>
                <a:cubicBezTo>
                  <a:pt x="9" y="52"/>
                  <a:pt x="9" y="52"/>
                  <a:pt x="9" y="52"/>
                </a:cubicBezTo>
                <a:cubicBezTo>
                  <a:pt x="0" y="43"/>
                  <a:pt x="0" y="26"/>
                  <a:pt x="9" y="18"/>
                </a:cubicBezTo>
                <a:cubicBezTo>
                  <a:pt x="9" y="9"/>
                  <a:pt x="17" y="0"/>
                  <a:pt x="35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9" y="0"/>
                  <a:pt x="396" y="9"/>
                  <a:pt x="396" y="18"/>
                </a:cubicBezTo>
                <a:cubicBezTo>
                  <a:pt x="405" y="26"/>
                  <a:pt x="396" y="43"/>
                  <a:pt x="387" y="52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276" y="164"/>
                  <a:pt x="258" y="164"/>
                  <a:pt x="241" y="164"/>
                </a:cubicBezTo>
                <a:close/>
                <a:moveTo>
                  <a:pt x="95" y="52"/>
                </a:moveTo>
                <a:lnTo>
                  <a:pt x="95" y="52"/>
                </a:lnTo>
                <a:cubicBezTo>
                  <a:pt x="155" y="104"/>
                  <a:pt x="155" y="104"/>
                  <a:pt x="155" y="104"/>
                </a:cubicBezTo>
                <a:cubicBezTo>
                  <a:pt x="155" y="112"/>
                  <a:pt x="155" y="112"/>
                  <a:pt x="164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1" y="112"/>
                  <a:pt x="250" y="112"/>
                  <a:pt x="250" y="104"/>
                </a:cubicBezTo>
                <a:cubicBezTo>
                  <a:pt x="301" y="52"/>
                  <a:pt x="301" y="52"/>
                  <a:pt x="301" y="52"/>
                </a:cubicBezTo>
                <a:lnTo>
                  <a:pt x="95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53">
            <a:extLst>
              <a:ext uri="{FF2B5EF4-FFF2-40B4-BE49-F238E27FC236}">
                <a16:creationId xmlns:a16="http://schemas.microsoft.com/office/drawing/2014/main" id="{20FB3440-C2C4-4D48-86DD-B58603CC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235" y="6627618"/>
            <a:ext cx="441158" cy="181363"/>
          </a:xfrm>
          <a:custGeom>
            <a:avLst/>
            <a:gdLst>
              <a:gd name="T0" fmla="*/ 86733 w 397"/>
              <a:gd name="T1" fmla="*/ 58381 h 165"/>
              <a:gd name="T2" fmla="*/ 86733 w 397"/>
              <a:gd name="T3" fmla="*/ 58381 h 165"/>
              <a:gd name="T4" fmla="*/ 59021 w 397"/>
              <a:gd name="T5" fmla="*/ 58381 h 165"/>
              <a:gd name="T6" fmla="*/ 40307 w 397"/>
              <a:gd name="T7" fmla="*/ 52329 h 165"/>
              <a:gd name="T8" fmla="*/ 3239 w 397"/>
              <a:gd name="T9" fmla="*/ 18511 h 165"/>
              <a:gd name="T10" fmla="*/ 0 w 397"/>
              <a:gd name="T11" fmla="*/ 6408 h 165"/>
              <a:gd name="T12" fmla="*/ 9357 w 397"/>
              <a:gd name="T13" fmla="*/ 0 h 165"/>
              <a:gd name="T14" fmla="*/ 133158 w 397"/>
              <a:gd name="T15" fmla="*/ 0 h 165"/>
              <a:gd name="T16" fmla="*/ 142515 w 397"/>
              <a:gd name="T17" fmla="*/ 6408 h 165"/>
              <a:gd name="T18" fmla="*/ 139276 w 397"/>
              <a:gd name="T19" fmla="*/ 18511 h 165"/>
              <a:gd name="T20" fmla="*/ 102208 w 397"/>
              <a:gd name="T21" fmla="*/ 52329 h 165"/>
              <a:gd name="T22" fmla="*/ 86733 w 397"/>
              <a:gd name="T23" fmla="*/ 58381 h 165"/>
              <a:gd name="T24" fmla="*/ 34189 w 397"/>
              <a:gd name="T25" fmla="*/ 18511 h 165"/>
              <a:gd name="T26" fmla="*/ 34189 w 397"/>
              <a:gd name="T27" fmla="*/ 18511 h 165"/>
              <a:gd name="T28" fmla="*/ 52543 w 397"/>
              <a:gd name="T29" fmla="*/ 37022 h 165"/>
              <a:gd name="T30" fmla="*/ 59021 w 397"/>
              <a:gd name="T31" fmla="*/ 39870 h 165"/>
              <a:gd name="T32" fmla="*/ 86733 w 397"/>
              <a:gd name="T33" fmla="*/ 39870 h 165"/>
              <a:gd name="T34" fmla="*/ 89972 w 397"/>
              <a:gd name="T35" fmla="*/ 37022 h 165"/>
              <a:gd name="T36" fmla="*/ 108326 w 397"/>
              <a:gd name="T37" fmla="*/ 18511 h 165"/>
              <a:gd name="T38" fmla="*/ 34189 w 397"/>
              <a:gd name="T39" fmla="*/ 18511 h 1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7" h="165">
                <a:moveTo>
                  <a:pt x="241" y="164"/>
                </a:moveTo>
                <a:lnTo>
                  <a:pt x="241" y="164"/>
                </a:lnTo>
                <a:cubicBezTo>
                  <a:pt x="164" y="164"/>
                  <a:pt x="164" y="164"/>
                  <a:pt x="164" y="164"/>
                </a:cubicBezTo>
                <a:cubicBezTo>
                  <a:pt x="146" y="164"/>
                  <a:pt x="129" y="164"/>
                  <a:pt x="112" y="147"/>
                </a:cubicBezTo>
                <a:cubicBezTo>
                  <a:pt x="9" y="52"/>
                  <a:pt x="9" y="52"/>
                  <a:pt x="9" y="52"/>
                </a:cubicBezTo>
                <a:cubicBezTo>
                  <a:pt x="0" y="43"/>
                  <a:pt x="0" y="26"/>
                  <a:pt x="0" y="18"/>
                </a:cubicBezTo>
                <a:cubicBezTo>
                  <a:pt x="9" y="9"/>
                  <a:pt x="17" y="0"/>
                  <a:pt x="26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9" y="0"/>
                  <a:pt x="387" y="9"/>
                  <a:pt x="396" y="18"/>
                </a:cubicBezTo>
                <a:cubicBezTo>
                  <a:pt x="396" y="26"/>
                  <a:pt x="396" y="43"/>
                  <a:pt x="387" y="52"/>
                </a:cubicBezTo>
                <a:cubicBezTo>
                  <a:pt x="284" y="147"/>
                  <a:pt x="284" y="147"/>
                  <a:pt x="284" y="147"/>
                </a:cubicBezTo>
                <a:cubicBezTo>
                  <a:pt x="275" y="164"/>
                  <a:pt x="258" y="164"/>
                  <a:pt x="241" y="164"/>
                </a:cubicBezTo>
                <a:close/>
                <a:moveTo>
                  <a:pt x="95" y="52"/>
                </a:moveTo>
                <a:lnTo>
                  <a:pt x="95" y="52"/>
                </a:lnTo>
                <a:cubicBezTo>
                  <a:pt x="146" y="104"/>
                  <a:pt x="146" y="104"/>
                  <a:pt x="146" y="104"/>
                </a:cubicBezTo>
                <a:cubicBezTo>
                  <a:pt x="155" y="112"/>
                  <a:pt x="155" y="112"/>
                  <a:pt x="164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1" y="112"/>
                  <a:pt x="250" y="112"/>
                  <a:pt x="250" y="104"/>
                </a:cubicBezTo>
                <a:cubicBezTo>
                  <a:pt x="301" y="52"/>
                  <a:pt x="301" y="52"/>
                  <a:pt x="301" y="52"/>
                </a:cubicBezTo>
                <a:lnTo>
                  <a:pt x="95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54">
            <a:extLst>
              <a:ext uri="{FF2B5EF4-FFF2-40B4-BE49-F238E27FC236}">
                <a16:creationId xmlns:a16="http://schemas.microsoft.com/office/drawing/2014/main" id="{2F78F925-BE81-4849-ABE7-2C5BDA12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768" y="6014898"/>
            <a:ext cx="529389" cy="691148"/>
          </a:xfrm>
          <a:custGeom>
            <a:avLst/>
            <a:gdLst>
              <a:gd name="T0" fmla="*/ 161704 w 475"/>
              <a:gd name="T1" fmla="*/ 223477 h 620"/>
              <a:gd name="T2" fmla="*/ 161704 w 475"/>
              <a:gd name="T3" fmla="*/ 223477 h 620"/>
              <a:gd name="T4" fmla="*/ 46562 w 475"/>
              <a:gd name="T5" fmla="*/ 176904 h 620"/>
              <a:gd name="T6" fmla="*/ 0 w 475"/>
              <a:gd name="T7" fmla="*/ 62097 h 620"/>
              <a:gd name="T8" fmla="*/ 9385 w 475"/>
              <a:gd name="T9" fmla="*/ 6137 h 620"/>
              <a:gd name="T10" fmla="*/ 22018 w 475"/>
              <a:gd name="T11" fmla="*/ 0 h 620"/>
              <a:gd name="T12" fmla="*/ 28154 w 475"/>
              <a:gd name="T13" fmla="*/ 12275 h 620"/>
              <a:gd name="T14" fmla="*/ 18769 w 475"/>
              <a:gd name="T15" fmla="*/ 62097 h 620"/>
              <a:gd name="T16" fmla="*/ 62083 w 475"/>
              <a:gd name="T17" fmla="*/ 161380 h 620"/>
              <a:gd name="T18" fmla="*/ 161704 w 475"/>
              <a:gd name="T19" fmla="*/ 201815 h 620"/>
              <a:gd name="T20" fmla="*/ 171089 w 475"/>
              <a:gd name="T21" fmla="*/ 214090 h 620"/>
              <a:gd name="T22" fmla="*/ 161704 w 475"/>
              <a:gd name="T23" fmla="*/ 223477 h 6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5" h="620">
                <a:moveTo>
                  <a:pt x="448" y="619"/>
                </a:moveTo>
                <a:lnTo>
                  <a:pt x="448" y="619"/>
                </a:lnTo>
                <a:cubicBezTo>
                  <a:pt x="327" y="619"/>
                  <a:pt x="216" y="568"/>
                  <a:pt x="129" y="490"/>
                </a:cubicBezTo>
                <a:cubicBezTo>
                  <a:pt x="44" y="404"/>
                  <a:pt x="0" y="292"/>
                  <a:pt x="0" y="172"/>
                </a:cubicBezTo>
                <a:cubicBezTo>
                  <a:pt x="0" y="120"/>
                  <a:pt x="9" y="69"/>
                  <a:pt x="26" y="17"/>
                </a:cubicBezTo>
                <a:cubicBezTo>
                  <a:pt x="26" y="8"/>
                  <a:pt x="44" y="0"/>
                  <a:pt x="61" y="0"/>
                </a:cubicBezTo>
                <a:cubicBezTo>
                  <a:pt x="78" y="8"/>
                  <a:pt x="78" y="26"/>
                  <a:pt x="78" y="34"/>
                </a:cubicBezTo>
                <a:cubicBezTo>
                  <a:pt x="61" y="77"/>
                  <a:pt x="52" y="120"/>
                  <a:pt x="52" y="172"/>
                </a:cubicBezTo>
                <a:cubicBezTo>
                  <a:pt x="52" y="275"/>
                  <a:pt x="95" y="370"/>
                  <a:pt x="172" y="447"/>
                </a:cubicBezTo>
                <a:cubicBezTo>
                  <a:pt x="241" y="525"/>
                  <a:pt x="344" y="559"/>
                  <a:pt x="448" y="559"/>
                </a:cubicBezTo>
                <a:cubicBezTo>
                  <a:pt x="465" y="559"/>
                  <a:pt x="474" y="576"/>
                  <a:pt x="474" y="593"/>
                </a:cubicBezTo>
                <a:cubicBezTo>
                  <a:pt x="474" y="602"/>
                  <a:pt x="465" y="619"/>
                  <a:pt x="448" y="6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55">
            <a:extLst>
              <a:ext uri="{FF2B5EF4-FFF2-40B4-BE49-F238E27FC236}">
                <a16:creationId xmlns:a16="http://schemas.microsoft.com/office/drawing/2014/main" id="{972062E8-D09D-0749-9B78-E7476458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595" y="5710989"/>
            <a:ext cx="642131" cy="524489"/>
          </a:xfrm>
          <a:custGeom>
            <a:avLst/>
            <a:gdLst>
              <a:gd name="T0" fmla="*/ 198232 w 577"/>
              <a:gd name="T1" fmla="*/ 169505 h 474"/>
              <a:gd name="T2" fmla="*/ 198232 w 577"/>
              <a:gd name="T3" fmla="*/ 169505 h 474"/>
              <a:gd name="T4" fmla="*/ 189221 w 577"/>
              <a:gd name="T5" fmla="*/ 160187 h 474"/>
              <a:gd name="T6" fmla="*/ 145610 w 577"/>
              <a:gd name="T7" fmla="*/ 58413 h 474"/>
              <a:gd name="T8" fmla="*/ 46494 w 577"/>
              <a:gd name="T9" fmla="*/ 18276 h 474"/>
              <a:gd name="T10" fmla="*/ 12254 w 577"/>
              <a:gd name="T11" fmla="*/ 21502 h 474"/>
              <a:gd name="T12" fmla="*/ 0 w 577"/>
              <a:gd name="T13" fmla="*/ 15410 h 474"/>
              <a:gd name="T14" fmla="*/ 9011 w 577"/>
              <a:gd name="T15" fmla="*/ 2867 h 474"/>
              <a:gd name="T16" fmla="*/ 46494 w 577"/>
              <a:gd name="T17" fmla="*/ 0 h 474"/>
              <a:gd name="T18" fmla="*/ 161108 w 577"/>
              <a:gd name="T19" fmla="*/ 46229 h 474"/>
              <a:gd name="T20" fmla="*/ 207603 w 577"/>
              <a:gd name="T21" fmla="*/ 160187 h 474"/>
              <a:gd name="T22" fmla="*/ 198232 w 577"/>
              <a:gd name="T23" fmla="*/ 169505 h 47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77" h="474">
                <a:moveTo>
                  <a:pt x="550" y="473"/>
                </a:moveTo>
                <a:lnTo>
                  <a:pt x="550" y="473"/>
                </a:lnTo>
                <a:cubicBezTo>
                  <a:pt x="533" y="473"/>
                  <a:pt x="525" y="455"/>
                  <a:pt x="525" y="447"/>
                </a:cubicBezTo>
                <a:cubicBezTo>
                  <a:pt x="525" y="335"/>
                  <a:pt x="482" y="240"/>
                  <a:pt x="404" y="163"/>
                </a:cubicBezTo>
                <a:cubicBezTo>
                  <a:pt x="335" y="94"/>
                  <a:pt x="232" y="51"/>
                  <a:pt x="129" y="51"/>
                </a:cubicBezTo>
                <a:cubicBezTo>
                  <a:pt x="94" y="51"/>
                  <a:pt x="69" y="51"/>
                  <a:pt x="34" y="60"/>
                </a:cubicBezTo>
                <a:cubicBezTo>
                  <a:pt x="17" y="68"/>
                  <a:pt x="8" y="60"/>
                  <a:pt x="0" y="43"/>
                </a:cubicBezTo>
                <a:cubicBezTo>
                  <a:pt x="0" y="25"/>
                  <a:pt x="8" y="8"/>
                  <a:pt x="25" y="8"/>
                </a:cubicBezTo>
                <a:cubicBezTo>
                  <a:pt x="60" y="0"/>
                  <a:pt x="94" y="0"/>
                  <a:pt x="129" y="0"/>
                </a:cubicBezTo>
                <a:cubicBezTo>
                  <a:pt x="249" y="0"/>
                  <a:pt x="361" y="43"/>
                  <a:pt x="447" y="129"/>
                </a:cubicBezTo>
                <a:cubicBezTo>
                  <a:pt x="533" y="215"/>
                  <a:pt x="576" y="326"/>
                  <a:pt x="576" y="447"/>
                </a:cubicBezTo>
                <a:cubicBezTo>
                  <a:pt x="576" y="455"/>
                  <a:pt x="568" y="473"/>
                  <a:pt x="550" y="4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56">
            <a:extLst>
              <a:ext uri="{FF2B5EF4-FFF2-40B4-BE49-F238E27FC236}">
                <a16:creationId xmlns:a16="http://schemas.microsoft.com/office/drawing/2014/main" id="{E5B68916-084B-DD4D-B45F-6EFAE91F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5572" y="5720793"/>
            <a:ext cx="318612" cy="308812"/>
          </a:xfrm>
          <a:custGeom>
            <a:avLst/>
            <a:gdLst>
              <a:gd name="T0" fmla="*/ 87256 w 285"/>
              <a:gd name="T1" fmla="*/ 12683 h 276"/>
              <a:gd name="T2" fmla="*/ 87256 w 285"/>
              <a:gd name="T3" fmla="*/ 12683 h 276"/>
              <a:gd name="T4" fmla="*/ 49964 w 285"/>
              <a:gd name="T5" fmla="*/ 0 h 276"/>
              <a:gd name="T6" fmla="*/ 15569 w 285"/>
              <a:gd name="T7" fmla="*/ 12683 h 276"/>
              <a:gd name="T8" fmla="*/ 0 w 285"/>
              <a:gd name="T9" fmla="*/ 50007 h 276"/>
              <a:gd name="T10" fmla="*/ 15569 w 285"/>
              <a:gd name="T11" fmla="*/ 84069 h 276"/>
              <a:gd name="T12" fmla="*/ 49964 w 285"/>
              <a:gd name="T13" fmla="*/ 99651 h 276"/>
              <a:gd name="T14" fmla="*/ 87256 w 285"/>
              <a:gd name="T15" fmla="*/ 84069 h 276"/>
              <a:gd name="T16" fmla="*/ 102825 w 285"/>
              <a:gd name="T17" fmla="*/ 50007 h 276"/>
              <a:gd name="T18" fmla="*/ 87256 w 285"/>
              <a:gd name="T19" fmla="*/ 12683 h 276"/>
              <a:gd name="T20" fmla="*/ 49964 w 285"/>
              <a:gd name="T21" fmla="*/ 93490 h 276"/>
              <a:gd name="T22" fmla="*/ 49964 w 285"/>
              <a:gd name="T23" fmla="*/ 93490 h 276"/>
              <a:gd name="T24" fmla="*/ 6155 w 285"/>
              <a:gd name="T25" fmla="*/ 50007 h 276"/>
              <a:gd name="T26" fmla="*/ 49964 w 285"/>
              <a:gd name="T27" fmla="*/ 6160 h 276"/>
              <a:gd name="T28" fmla="*/ 96670 w 285"/>
              <a:gd name="T29" fmla="*/ 50007 h 276"/>
              <a:gd name="T30" fmla="*/ 49964 w 285"/>
              <a:gd name="T31" fmla="*/ 93490 h 2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5" h="276">
                <a:moveTo>
                  <a:pt x="241" y="35"/>
                </a:moveTo>
                <a:lnTo>
                  <a:pt x="241" y="35"/>
                </a:lnTo>
                <a:cubicBezTo>
                  <a:pt x="215" y="9"/>
                  <a:pt x="181" y="0"/>
                  <a:pt x="138" y="0"/>
                </a:cubicBezTo>
                <a:cubicBezTo>
                  <a:pt x="103" y="0"/>
                  <a:pt x="69" y="9"/>
                  <a:pt x="43" y="35"/>
                </a:cubicBezTo>
                <a:cubicBezTo>
                  <a:pt x="17" y="60"/>
                  <a:pt x="0" y="95"/>
                  <a:pt x="0" y="138"/>
                </a:cubicBezTo>
                <a:cubicBezTo>
                  <a:pt x="0" y="172"/>
                  <a:pt x="17" y="207"/>
                  <a:pt x="43" y="232"/>
                </a:cubicBezTo>
                <a:cubicBezTo>
                  <a:pt x="69" y="258"/>
                  <a:pt x="103" y="275"/>
                  <a:pt x="138" y="275"/>
                </a:cubicBezTo>
                <a:cubicBezTo>
                  <a:pt x="181" y="275"/>
                  <a:pt x="215" y="258"/>
                  <a:pt x="241" y="232"/>
                </a:cubicBezTo>
                <a:cubicBezTo>
                  <a:pt x="267" y="207"/>
                  <a:pt x="284" y="172"/>
                  <a:pt x="284" y="138"/>
                </a:cubicBezTo>
                <a:cubicBezTo>
                  <a:pt x="284" y="95"/>
                  <a:pt x="267" y="60"/>
                  <a:pt x="241" y="35"/>
                </a:cubicBezTo>
                <a:close/>
                <a:moveTo>
                  <a:pt x="138" y="258"/>
                </a:moveTo>
                <a:lnTo>
                  <a:pt x="138" y="258"/>
                </a:lnTo>
                <a:cubicBezTo>
                  <a:pt x="78" y="258"/>
                  <a:pt x="17" y="207"/>
                  <a:pt x="17" y="138"/>
                </a:cubicBezTo>
                <a:cubicBezTo>
                  <a:pt x="17" y="69"/>
                  <a:pt x="78" y="17"/>
                  <a:pt x="138" y="17"/>
                </a:cubicBezTo>
                <a:cubicBezTo>
                  <a:pt x="207" y="17"/>
                  <a:pt x="267" y="69"/>
                  <a:pt x="267" y="138"/>
                </a:cubicBezTo>
                <a:cubicBezTo>
                  <a:pt x="267" y="207"/>
                  <a:pt x="207" y="258"/>
                  <a:pt x="138" y="2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57">
            <a:extLst>
              <a:ext uri="{FF2B5EF4-FFF2-40B4-BE49-F238E27FC236}">
                <a16:creationId xmlns:a16="http://schemas.microsoft.com/office/drawing/2014/main" id="{95A02F23-B389-8947-9861-03368C42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786" y="5745303"/>
            <a:ext cx="240184" cy="240184"/>
          </a:xfrm>
          <a:custGeom>
            <a:avLst/>
            <a:gdLst>
              <a:gd name="T0" fmla="*/ 37093 w 216"/>
              <a:gd name="T1" fmla="*/ 0 h 216"/>
              <a:gd name="T2" fmla="*/ 37093 w 216"/>
              <a:gd name="T3" fmla="*/ 0 h 216"/>
              <a:gd name="T4" fmla="*/ 0 w 216"/>
              <a:gd name="T5" fmla="*/ 40334 h 216"/>
              <a:gd name="T6" fmla="*/ 37093 w 216"/>
              <a:gd name="T7" fmla="*/ 77427 h 216"/>
              <a:gd name="T8" fmla="*/ 77427 w 216"/>
              <a:gd name="T9" fmla="*/ 40334 h 216"/>
              <a:gd name="T10" fmla="*/ 37093 w 216"/>
              <a:gd name="T11" fmla="*/ 0 h 216"/>
              <a:gd name="T12" fmla="*/ 37093 w 216"/>
              <a:gd name="T13" fmla="*/ 71305 h 216"/>
              <a:gd name="T14" fmla="*/ 37093 w 216"/>
              <a:gd name="T15" fmla="*/ 71305 h 216"/>
              <a:gd name="T16" fmla="*/ 6122 w 216"/>
              <a:gd name="T17" fmla="*/ 40334 h 216"/>
              <a:gd name="T18" fmla="*/ 37093 w 216"/>
              <a:gd name="T19" fmla="*/ 6122 h 216"/>
              <a:gd name="T20" fmla="*/ 70945 w 216"/>
              <a:gd name="T21" fmla="*/ 40334 h 216"/>
              <a:gd name="T22" fmla="*/ 37093 w 216"/>
              <a:gd name="T23" fmla="*/ 71305 h 2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" h="216">
                <a:moveTo>
                  <a:pt x="103" y="0"/>
                </a:moveTo>
                <a:lnTo>
                  <a:pt x="103" y="0"/>
                </a:lnTo>
                <a:cubicBezTo>
                  <a:pt x="51" y="0"/>
                  <a:pt x="0" y="51"/>
                  <a:pt x="0" y="112"/>
                </a:cubicBezTo>
                <a:cubicBezTo>
                  <a:pt x="0" y="172"/>
                  <a:pt x="51" y="215"/>
                  <a:pt x="103" y="215"/>
                </a:cubicBezTo>
                <a:cubicBezTo>
                  <a:pt x="163" y="215"/>
                  <a:pt x="215" y="172"/>
                  <a:pt x="215" y="112"/>
                </a:cubicBezTo>
                <a:cubicBezTo>
                  <a:pt x="215" y="51"/>
                  <a:pt x="163" y="0"/>
                  <a:pt x="103" y="0"/>
                </a:cubicBezTo>
                <a:close/>
                <a:moveTo>
                  <a:pt x="103" y="198"/>
                </a:moveTo>
                <a:lnTo>
                  <a:pt x="103" y="198"/>
                </a:lnTo>
                <a:cubicBezTo>
                  <a:pt x="60" y="198"/>
                  <a:pt x="17" y="164"/>
                  <a:pt x="17" y="112"/>
                </a:cubicBezTo>
                <a:cubicBezTo>
                  <a:pt x="17" y="60"/>
                  <a:pt x="60" y="17"/>
                  <a:pt x="103" y="17"/>
                </a:cubicBezTo>
                <a:cubicBezTo>
                  <a:pt x="154" y="17"/>
                  <a:pt x="197" y="60"/>
                  <a:pt x="197" y="112"/>
                </a:cubicBezTo>
                <a:cubicBezTo>
                  <a:pt x="197" y="164"/>
                  <a:pt x="154" y="198"/>
                  <a:pt x="103" y="1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58">
            <a:extLst>
              <a:ext uri="{FF2B5EF4-FFF2-40B4-BE49-F238E27FC236}">
                <a16:creationId xmlns:a16="http://schemas.microsoft.com/office/drawing/2014/main" id="{45DFC5BC-0D0E-DF42-BCF5-A55269A2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03" y="5804124"/>
            <a:ext cx="122542" cy="137249"/>
          </a:xfrm>
          <a:custGeom>
            <a:avLst/>
            <a:gdLst>
              <a:gd name="T0" fmla="*/ 36498 w 112"/>
              <a:gd name="T1" fmla="*/ 0 h 122"/>
              <a:gd name="T2" fmla="*/ 36498 w 112"/>
              <a:gd name="T3" fmla="*/ 0 h 122"/>
              <a:gd name="T4" fmla="*/ 30120 w 112"/>
              <a:gd name="T5" fmla="*/ 0 h 122"/>
              <a:gd name="T6" fmla="*/ 12048 w 112"/>
              <a:gd name="T7" fmla="*/ 12752 h 122"/>
              <a:gd name="T8" fmla="*/ 2835 w 112"/>
              <a:gd name="T9" fmla="*/ 12752 h 122"/>
              <a:gd name="T10" fmla="*/ 0 w 112"/>
              <a:gd name="T11" fmla="*/ 16031 h 122"/>
              <a:gd name="T12" fmla="*/ 2835 w 112"/>
              <a:gd name="T13" fmla="*/ 18946 h 122"/>
              <a:gd name="T14" fmla="*/ 8859 w 112"/>
              <a:gd name="T15" fmla="*/ 18946 h 122"/>
              <a:gd name="T16" fmla="*/ 8859 w 112"/>
              <a:gd name="T17" fmla="*/ 22225 h 122"/>
              <a:gd name="T18" fmla="*/ 8859 w 112"/>
              <a:gd name="T19" fmla="*/ 22225 h 122"/>
              <a:gd name="T20" fmla="*/ 2835 w 112"/>
              <a:gd name="T21" fmla="*/ 22225 h 122"/>
              <a:gd name="T22" fmla="*/ 0 w 112"/>
              <a:gd name="T23" fmla="*/ 25140 h 122"/>
              <a:gd name="T24" fmla="*/ 2835 w 112"/>
              <a:gd name="T25" fmla="*/ 28419 h 122"/>
              <a:gd name="T26" fmla="*/ 12048 w 112"/>
              <a:gd name="T27" fmla="*/ 28419 h 122"/>
              <a:gd name="T28" fmla="*/ 30120 w 112"/>
              <a:gd name="T29" fmla="*/ 44086 h 122"/>
              <a:gd name="T30" fmla="*/ 36498 w 112"/>
              <a:gd name="T31" fmla="*/ 44086 h 122"/>
              <a:gd name="T32" fmla="*/ 39333 w 112"/>
              <a:gd name="T33" fmla="*/ 41171 h 122"/>
              <a:gd name="T34" fmla="*/ 36498 w 112"/>
              <a:gd name="T35" fmla="*/ 37892 h 122"/>
              <a:gd name="T36" fmla="*/ 30120 w 112"/>
              <a:gd name="T37" fmla="*/ 37892 h 122"/>
              <a:gd name="T38" fmla="*/ 14883 w 112"/>
              <a:gd name="T39" fmla="*/ 28419 h 122"/>
              <a:gd name="T40" fmla="*/ 21261 w 112"/>
              <a:gd name="T41" fmla="*/ 28419 h 122"/>
              <a:gd name="T42" fmla="*/ 24096 w 112"/>
              <a:gd name="T43" fmla="*/ 25140 h 122"/>
              <a:gd name="T44" fmla="*/ 21261 w 112"/>
              <a:gd name="T45" fmla="*/ 22225 h 122"/>
              <a:gd name="T46" fmla="*/ 14883 w 112"/>
              <a:gd name="T47" fmla="*/ 22225 h 122"/>
              <a:gd name="T48" fmla="*/ 14883 w 112"/>
              <a:gd name="T49" fmla="*/ 22225 h 122"/>
              <a:gd name="T50" fmla="*/ 14883 w 112"/>
              <a:gd name="T51" fmla="*/ 18946 h 122"/>
              <a:gd name="T52" fmla="*/ 21261 w 112"/>
              <a:gd name="T53" fmla="*/ 18946 h 122"/>
              <a:gd name="T54" fmla="*/ 24096 w 112"/>
              <a:gd name="T55" fmla="*/ 16031 h 122"/>
              <a:gd name="T56" fmla="*/ 21261 w 112"/>
              <a:gd name="T57" fmla="*/ 12752 h 122"/>
              <a:gd name="T58" fmla="*/ 18072 w 112"/>
              <a:gd name="T59" fmla="*/ 12752 h 122"/>
              <a:gd name="T60" fmla="*/ 30120 w 112"/>
              <a:gd name="T61" fmla="*/ 3279 h 122"/>
              <a:gd name="T62" fmla="*/ 36498 w 112"/>
              <a:gd name="T63" fmla="*/ 3279 h 122"/>
              <a:gd name="T64" fmla="*/ 39333 w 112"/>
              <a:gd name="T65" fmla="*/ 3279 h 122"/>
              <a:gd name="T66" fmla="*/ 36498 w 112"/>
              <a:gd name="T67" fmla="*/ 0 h 12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2" h="122">
                <a:moveTo>
                  <a:pt x="103" y="0"/>
                </a:moveTo>
                <a:lnTo>
                  <a:pt x="103" y="0"/>
                </a:lnTo>
                <a:cubicBezTo>
                  <a:pt x="103" y="0"/>
                  <a:pt x="94" y="0"/>
                  <a:pt x="85" y="0"/>
                </a:cubicBezTo>
                <a:cubicBezTo>
                  <a:pt x="60" y="0"/>
                  <a:pt x="42" y="9"/>
                  <a:pt x="34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0" y="35"/>
                  <a:pt x="0" y="44"/>
                  <a:pt x="0" y="44"/>
                </a:cubicBezTo>
                <a:cubicBezTo>
                  <a:pt x="0" y="52"/>
                  <a:pt x="0" y="52"/>
                  <a:pt x="8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1"/>
                </a:lnTo>
                <a:cubicBezTo>
                  <a:pt x="8" y="61"/>
                  <a:pt x="8" y="61"/>
                  <a:pt x="8" y="61"/>
                </a:cubicBezTo>
                <a:cubicBezTo>
                  <a:pt x="0" y="61"/>
                  <a:pt x="0" y="69"/>
                  <a:pt x="0" y="69"/>
                </a:cubicBezTo>
                <a:cubicBezTo>
                  <a:pt x="0" y="78"/>
                  <a:pt x="0" y="78"/>
                  <a:pt x="8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42" y="104"/>
                  <a:pt x="60" y="121"/>
                  <a:pt x="85" y="121"/>
                </a:cubicBezTo>
                <a:cubicBezTo>
                  <a:pt x="94" y="121"/>
                  <a:pt x="103" y="121"/>
                  <a:pt x="103" y="121"/>
                </a:cubicBezTo>
                <a:cubicBezTo>
                  <a:pt x="111" y="121"/>
                  <a:pt x="111" y="113"/>
                  <a:pt x="111" y="113"/>
                </a:cubicBezTo>
                <a:cubicBezTo>
                  <a:pt x="111" y="104"/>
                  <a:pt x="103" y="104"/>
                  <a:pt x="103" y="104"/>
                </a:cubicBezTo>
                <a:cubicBezTo>
                  <a:pt x="94" y="104"/>
                  <a:pt x="94" y="104"/>
                  <a:pt x="85" y="104"/>
                </a:cubicBezTo>
                <a:cubicBezTo>
                  <a:pt x="68" y="104"/>
                  <a:pt x="51" y="95"/>
                  <a:pt x="42" y="78"/>
                </a:cubicBezTo>
                <a:cubicBezTo>
                  <a:pt x="60" y="78"/>
                  <a:pt x="60" y="78"/>
                  <a:pt x="60" y="78"/>
                </a:cubicBezTo>
                <a:cubicBezTo>
                  <a:pt x="68" y="78"/>
                  <a:pt x="68" y="78"/>
                  <a:pt x="68" y="69"/>
                </a:cubicBezTo>
                <a:cubicBezTo>
                  <a:pt x="68" y="69"/>
                  <a:pt x="68" y="61"/>
                  <a:pt x="60" y="61"/>
                </a:cubicBezTo>
                <a:cubicBezTo>
                  <a:pt x="42" y="61"/>
                  <a:pt x="42" y="61"/>
                  <a:pt x="42" y="61"/>
                </a:cubicBezTo>
                <a:lnTo>
                  <a:pt x="42" y="52"/>
                </a:lnTo>
                <a:cubicBezTo>
                  <a:pt x="60" y="52"/>
                  <a:pt x="60" y="52"/>
                  <a:pt x="60" y="52"/>
                </a:cubicBezTo>
                <a:cubicBezTo>
                  <a:pt x="68" y="52"/>
                  <a:pt x="68" y="52"/>
                  <a:pt x="68" y="44"/>
                </a:cubicBezTo>
                <a:cubicBezTo>
                  <a:pt x="68" y="44"/>
                  <a:pt x="68" y="35"/>
                  <a:pt x="6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18"/>
                  <a:pt x="68" y="9"/>
                  <a:pt x="85" y="9"/>
                </a:cubicBezTo>
                <a:cubicBezTo>
                  <a:pt x="94" y="9"/>
                  <a:pt x="94" y="9"/>
                  <a:pt x="103" y="9"/>
                </a:cubicBezTo>
                <a:cubicBezTo>
                  <a:pt x="103" y="18"/>
                  <a:pt x="111" y="9"/>
                  <a:pt x="111" y="9"/>
                </a:cubicBezTo>
                <a:cubicBezTo>
                  <a:pt x="111" y="0"/>
                  <a:pt x="111" y="0"/>
                  <a:pt x="10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59">
            <a:extLst>
              <a:ext uri="{FF2B5EF4-FFF2-40B4-BE49-F238E27FC236}">
                <a16:creationId xmlns:a16="http://schemas.microsoft.com/office/drawing/2014/main" id="{301751F0-E12E-FD44-B086-CCCF6F7E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665" y="6264889"/>
            <a:ext cx="470568" cy="470568"/>
          </a:xfrm>
          <a:custGeom>
            <a:avLst/>
            <a:gdLst>
              <a:gd name="T0" fmla="*/ 74579 w 423"/>
              <a:gd name="T1" fmla="*/ 152040 h 423"/>
              <a:gd name="T2" fmla="*/ 74579 w 423"/>
              <a:gd name="T3" fmla="*/ 152040 h 423"/>
              <a:gd name="T4" fmla="*/ 21977 w 423"/>
              <a:gd name="T5" fmla="*/ 127180 h 423"/>
              <a:gd name="T6" fmla="*/ 0 w 423"/>
              <a:gd name="T7" fmla="*/ 74579 h 423"/>
              <a:gd name="T8" fmla="*/ 21977 w 423"/>
              <a:gd name="T9" fmla="*/ 21977 h 423"/>
              <a:gd name="T10" fmla="*/ 74579 w 423"/>
              <a:gd name="T11" fmla="*/ 0 h 423"/>
              <a:gd name="T12" fmla="*/ 130423 w 423"/>
              <a:gd name="T13" fmla="*/ 21977 h 423"/>
              <a:gd name="T14" fmla="*/ 152040 w 423"/>
              <a:gd name="T15" fmla="*/ 74579 h 423"/>
              <a:gd name="T16" fmla="*/ 130423 w 423"/>
              <a:gd name="T17" fmla="*/ 127180 h 423"/>
              <a:gd name="T18" fmla="*/ 74579 w 423"/>
              <a:gd name="T19" fmla="*/ 152040 h 423"/>
              <a:gd name="T20" fmla="*/ 74579 w 423"/>
              <a:gd name="T21" fmla="*/ 9367 h 423"/>
              <a:gd name="T22" fmla="*/ 74579 w 423"/>
              <a:gd name="T23" fmla="*/ 9367 h 423"/>
              <a:gd name="T24" fmla="*/ 9367 w 423"/>
              <a:gd name="T25" fmla="*/ 74579 h 423"/>
              <a:gd name="T26" fmla="*/ 74579 w 423"/>
              <a:gd name="T27" fmla="*/ 142672 h 423"/>
              <a:gd name="T28" fmla="*/ 142672 w 423"/>
              <a:gd name="T29" fmla="*/ 74579 h 423"/>
              <a:gd name="T30" fmla="*/ 74579 w 423"/>
              <a:gd name="T31" fmla="*/ 9367 h 42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23" h="423">
                <a:moveTo>
                  <a:pt x="207" y="422"/>
                </a:moveTo>
                <a:lnTo>
                  <a:pt x="207" y="422"/>
                </a:lnTo>
                <a:cubicBezTo>
                  <a:pt x="155" y="422"/>
                  <a:pt x="104" y="396"/>
                  <a:pt x="61" y="353"/>
                </a:cubicBezTo>
                <a:cubicBezTo>
                  <a:pt x="18" y="319"/>
                  <a:pt x="0" y="267"/>
                  <a:pt x="0" y="207"/>
                </a:cubicBezTo>
                <a:cubicBezTo>
                  <a:pt x="0" y="155"/>
                  <a:pt x="18" y="95"/>
                  <a:pt x="61" y="61"/>
                </a:cubicBezTo>
                <a:cubicBezTo>
                  <a:pt x="104" y="18"/>
                  <a:pt x="155" y="0"/>
                  <a:pt x="207" y="0"/>
                </a:cubicBezTo>
                <a:cubicBezTo>
                  <a:pt x="267" y="0"/>
                  <a:pt x="319" y="18"/>
                  <a:pt x="362" y="61"/>
                </a:cubicBezTo>
                <a:cubicBezTo>
                  <a:pt x="396" y="95"/>
                  <a:pt x="422" y="155"/>
                  <a:pt x="422" y="207"/>
                </a:cubicBezTo>
                <a:cubicBezTo>
                  <a:pt x="422" y="267"/>
                  <a:pt x="396" y="319"/>
                  <a:pt x="362" y="353"/>
                </a:cubicBezTo>
                <a:cubicBezTo>
                  <a:pt x="319" y="396"/>
                  <a:pt x="267" y="422"/>
                  <a:pt x="207" y="422"/>
                </a:cubicBezTo>
                <a:close/>
                <a:moveTo>
                  <a:pt x="207" y="26"/>
                </a:moveTo>
                <a:lnTo>
                  <a:pt x="207" y="26"/>
                </a:lnTo>
                <a:cubicBezTo>
                  <a:pt x="104" y="26"/>
                  <a:pt x="26" y="104"/>
                  <a:pt x="26" y="207"/>
                </a:cubicBezTo>
                <a:cubicBezTo>
                  <a:pt x="26" y="310"/>
                  <a:pt x="104" y="396"/>
                  <a:pt x="207" y="396"/>
                </a:cubicBezTo>
                <a:cubicBezTo>
                  <a:pt x="310" y="396"/>
                  <a:pt x="396" y="310"/>
                  <a:pt x="396" y="207"/>
                </a:cubicBezTo>
                <a:cubicBezTo>
                  <a:pt x="396" y="104"/>
                  <a:pt x="310" y="26"/>
                  <a:pt x="207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60">
            <a:extLst>
              <a:ext uri="{FF2B5EF4-FFF2-40B4-BE49-F238E27FC236}">
                <a16:creationId xmlns:a16="http://schemas.microsoft.com/office/drawing/2014/main" id="{AFDFC7B1-1067-B148-9EB2-94A0F900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8486" y="6313906"/>
            <a:ext cx="352926" cy="362730"/>
          </a:xfrm>
          <a:custGeom>
            <a:avLst/>
            <a:gdLst>
              <a:gd name="T0" fmla="*/ 55538 w 319"/>
              <a:gd name="T1" fmla="*/ 117116 h 327"/>
              <a:gd name="T2" fmla="*/ 55538 w 319"/>
              <a:gd name="T3" fmla="*/ 117116 h 327"/>
              <a:gd name="T4" fmla="*/ 0 w 319"/>
              <a:gd name="T5" fmla="*/ 58558 h 327"/>
              <a:gd name="T6" fmla="*/ 55538 w 319"/>
              <a:gd name="T7" fmla="*/ 0 h 327"/>
              <a:gd name="T8" fmla="*/ 113942 w 319"/>
              <a:gd name="T9" fmla="*/ 58558 h 327"/>
              <a:gd name="T10" fmla="*/ 55538 w 319"/>
              <a:gd name="T11" fmla="*/ 117116 h 327"/>
              <a:gd name="T12" fmla="*/ 55538 w 319"/>
              <a:gd name="T13" fmla="*/ 8981 h 327"/>
              <a:gd name="T14" fmla="*/ 55538 w 319"/>
              <a:gd name="T15" fmla="*/ 8981 h 327"/>
              <a:gd name="T16" fmla="*/ 9316 w 319"/>
              <a:gd name="T17" fmla="*/ 58558 h 327"/>
              <a:gd name="T18" fmla="*/ 55538 w 319"/>
              <a:gd name="T19" fmla="*/ 108134 h 327"/>
              <a:gd name="T20" fmla="*/ 104984 w 319"/>
              <a:gd name="T21" fmla="*/ 58558 h 327"/>
              <a:gd name="T22" fmla="*/ 55538 w 319"/>
              <a:gd name="T23" fmla="*/ 8981 h 3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9" h="327">
                <a:moveTo>
                  <a:pt x="155" y="326"/>
                </a:moveTo>
                <a:lnTo>
                  <a:pt x="155" y="326"/>
                </a:lnTo>
                <a:cubicBezTo>
                  <a:pt x="69" y="326"/>
                  <a:pt x="0" y="249"/>
                  <a:pt x="0" y="163"/>
                </a:cubicBezTo>
                <a:cubicBezTo>
                  <a:pt x="0" y="77"/>
                  <a:pt x="69" y="0"/>
                  <a:pt x="155" y="0"/>
                </a:cubicBezTo>
                <a:cubicBezTo>
                  <a:pt x="250" y="0"/>
                  <a:pt x="318" y="77"/>
                  <a:pt x="318" y="163"/>
                </a:cubicBezTo>
                <a:cubicBezTo>
                  <a:pt x="318" y="249"/>
                  <a:pt x="250" y="326"/>
                  <a:pt x="155" y="326"/>
                </a:cubicBezTo>
                <a:close/>
                <a:moveTo>
                  <a:pt x="155" y="25"/>
                </a:moveTo>
                <a:lnTo>
                  <a:pt x="155" y="25"/>
                </a:lnTo>
                <a:cubicBezTo>
                  <a:pt x="86" y="25"/>
                  <a:pt x="26" y="94"/>
                  <a:pt x="26" y="163"/>
                </a:cubicBezTo>
                <a:cubicBezTo>
                  <a:pt x="26" y="240"/>
                  <a:pt x="86" y="301"/>
                  <a:pt x="155" y="301"/>
                </a:cubicBezTo>
                <a:cubicBezTo>
                  <a:pt x="232" y="301"/>
                  <a:pt x="293" y="240"/>
                  <a:pt x="293" y="163"/>
                </a:cubicBezTo>
                <a:cubicBezTo>
                  <a:pt x="293" y="94"/>
                  <a:pt x="232" y="25"/>
                  <a:pt x="15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61">
            <a:extLst>
              <a:ext uri="{FF2B5EF4-FFF2-40B4-BE49-F238E27FC236}">
                <a16:creationId xmlns:a16="http://schemas.microsoft.com/office/drawing/2014/main" id="{ED31F50B-CCA2-3248-A90E-4274D492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717" y="6387431"/>
            <a:ext cx="181366" cy="210777"/>
          </a:xfrm>
          <a:custGeom>
            <a:avLst/>
            <a:gdLst>
              <a:gd name="T0" fmla="*/ 55156 w 164"/>
              <a:gd name="T1" fmla="*/ 9292 h 191"/>
              <a:gd name="T2" fmla="*/ 55156 w 164"/>
              <a:gd name="T3" fmla="*/ 9292 h 191"/>
              <a:gd name="T4" fmla="*/ 55156 w 164"/>
              <a:gd name="T5" fmla="*/ 3217 h 191"/>
              <a:gd name="T6" fmla="*/ 49068 w 164"/>
              <a:gd name="T7" fmla="*/ 3217 h 191"/>
              <a:gd name="T8" fmla="*/ 27578 w 164"/>
              <a:gd name="T9" fmla="*/ 21444 h 191"/>
              <a:gd name="T10" fmla="*/ 8954 w 164"/>
              <a:gd name="T11" fmla="*/ 0 h 191"/>
              <a:gd name="T12" fmla="*/ 2865 w 164"/>
              <a:gd name="T13" fmla="*/ 0 h 191"/>
              <a:gd name="T14" fmla="*/ 2865 w 164"/>
              <a:gd name="T15" fmla="*/ 6433 h 191"/>
              <a:gd name="T16" fmla="*/ 24355 w 164"/>
              <a:gd name="T17" fmla="*/ 30736 h 191"/>
              <a:gd name="T18" fmla="*/ 24355 w 164"/>
              <a:gd name="T19" fmla="*/ 36812 h 191"/>
              <a:gd name="T20" fmla="*/ 18266 w 164"/>
              <a:gd name="T21" fmla="*/ 36812 h 191"/>
              <a:gd name="T22" fmla="*/ 12177 w 164"/>
              <a:gd name="T23" fmla="*/ 40029 h 191"/>
              <a:gd name="T24" fmla="*/ 18266 w 164"/>
              <a:gd name="T25" fmla="*/ 43245 h 191"/>
              <a:gd name="T26" fmla="*/ 24355 w 164"/>
              <a:gd name="T27" fmla="*/ 43245 h 191"/>
              <a:gd name="T28" fmla="*/ 24355 w 164"/>
              <a:gd name="T29" fmla="*/ 49321 h 191"/>
              <a:gd name="T30" fmla="*/ 18266 w 164"/>
              <a:gd name="T31" fmla="*/ 49321 h 191"/>
              <a:gd name="T32" fmla="*/ 12177 w 164"/>
              <a:gd name="T33" fmla="*/ 52537 h 191"/>
              <a:gd name="T34" fmla="*/ 18266 w 164"/>
              <a:gd name="T35" fmla="*/ 55397 h 191"/>
              <a:gd name="T36" fmla="*/ 24355 w 164"/>
              <a:gd name="T37" fmla="*/ 55397 h 191"/>
              <a:gd name="T38" fmla="*/ 24355 w 164"/>
              <a:gd name="T39" fmla="*/ 64689 h 191"/>
              <a:gd name="T40" fmla="*/ 27578 w 164"/>
              <a:gd name="T41" fmla="*/ 67906 h 191"/>
              <a:gd name="T42" fmla="*/ 27578 w 164"/>
              <a:gd name="T43" fmla="*/ 67906 h 191"/>
              <a:gd name="T44" fmla="*/ 33667 w 164"/>
              <a:gd name="T45" fmla="*/ 64689 h 191"/>
              <a:gd name="T46" fmla="*/ 33667 w 164"/>
              <a:gd name="T47" fmla="*/ 55397 h 191"/>
              <a:gd name="T48" fmla="*/ 39756 w 164"/>
              <a:gd name="T49" fmla="*/ 55397 h 191"/>
              <a:gd name="T50" fmla="*/ 45844 w 164"/>
              <a:gd name="T51" fmla="*/ 52537 h 191"/>
              <a:gd name="T52" fmla="*/ 39756 w 164"/>
              <a:gd name="T53" fmla="*/ 49321 h 191"/>
              <a:gd name="T54" fmla="*/ 33667 w 164"/>
              <a:gd name="T55" fmla="*/ 49321 h 191"/>
              <a:gd name="T56" fmla="*/ 33667 w 164"/>
              <a:gd name="T57" fmla="*/ 43245 h 191"/>
              <a:gd name="T58" fmla="*/ 39756 w 164"/>
              <a:gd name="T59" fmla="*/ 43245 h 191"/>
              <a:gd name="T60" fmla="*/ 45844 w 164"/>
              <a:gd name="T61" fmla="*/ 40029 h 191"/>
              <a:gd name="T62" fmla="*/ 39756 w 164"/>
              <a:gd name="T63" fmla="*/ 36812 h 191"/>
              <a:gd name="T64" fmla="*/ 33667 w 164"/>
              <a:gd name="T65" fmla="*/ 36812 h 191"/>
              <a:gd name="T66" fmla="*/ 33667 w 164"/>
              <a:gd name="T67" fmla="*/ 30736 h 191"/>
              <a:gd name="T68" fmla="*/ 55156 w 164"/>
              <a:gd name="T69" fmla="*/ 9292 h 1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64" h="191">
                <a:moveTo>
                  <a:pt x="154" y="26"/>
                </a:moveTo>
                <a:lnTo>
                  <a:pt x="154" y="26"/>
                </a:lnTo>
                <a:cubicBezTo>
                  <a:pt x="163" y="18"/>
                  <a:pt x="163" y="9"/>
                  <a:pt x="154" y="9"/>
                </a:cubicBezTo>
                <a:cubicBezTo>
                  <a:pt x="146" y="0"/>
                  <a:pt x="146" y="0"/>
                  <a:pt x="137" y="9"/>
                </a:cubicBezTo>
                <a:cubicBezTo>
                  <a:pt x="77" y="60"/>
                  <a:pt x="77" y="60"/>
                  <a:pt x="77" y="60"/>
                </a:cubicBezTo>
                <a:cubicBezTo>
                  <a:pt x="25" y="0"/>
                  <a:pt x="25" y="0"/>
                  <a:pt x="25" y="0"/>
                </a:cubicBezTo>
                <a:cubicBezTo>
                  <a:pt x="17" y="0"/>
                  <a:pt x="8" y="0"/>
                  <a:pt x="8" y="0"/>
                </a:cubicBezTo>
                <a:cubicBezTo>
                  <a:pt x="0" y="9"/>
                  <a:pt x="0" y="18"/>
                  <a:pt x="8" y="18"/>
                </a:cubicBezTo>
                <a:cubicBezTo>
                  <a:pt x="68" y="86"/>
                  <a:pt x="68" y="86"/>
                  <a:pt x="68" y="86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43" y="103"/>
                  <a:pt x="34" y="103"/>
                  <a:pt x="34" y="112"/>
                </a:cubicBezTo>
                <a:cubicBezTo>
                  <a:pt x="34" y="121"/>
                  <a:pt x="43" y="121"/>
                  <a:pt x="51" y="121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51" y="138"/>
                  <a:pt x="51" y="138"/>
                  <a:pt x="51" y="138"/>
                </a:cubicBezTo>
                <a:cubicBezTo>
                  <a:pt x="43" y="138"/>
                  <a:pt x="34" y="138"/>
                  <a:pt x="34" y="147"/>
                </a:cubicBezTo>
                <a:cubicBezTo>
                  <a:pt x="34" y="155"/>
                  <a:pt x="43" y="155"/>
                  <a:pt x="51" y="155"/>
                </a:cubicBezTo>
                <a:cubicBezTo>
                  <a:pt x="68" y="155"/>
                  <a:pt x="68" y="155"/>
                  <a:pt x="68" y="155"/>
                </a:cubicBezTo>
                <a:cubicBezTo>
                  <a:pt x="68" y="181"/>
                  <a:pt x="68" y="181"/>
                  <a:pt x="68" y="181"/>
                </a:cubicBezTo>
                <a:cubicBezTo>
                  <a:pt x="68" y="190"/>
                  <a:pt x="77" y="190"/>
                  <a:pt x="77" y="190"/>
                </a:cubicBezTo>
                <a:cubicBezTo>
                  <a:pt x="85" y="190"/>
                  <a:pt x="94" y="190"/>
                  <a:pt x="94" y="181"/>
                </a:cubicBezTo>
                <a:cubicBezTo>
                  <a:pt x="94" y="155"/>
                  <a:pt x="94" y="155"/>
                  <a:pt x="94" y="155"/>
                </a:cubicBezTo>
                <a:cubicBezTo>
                  <a:pt x="111" y="155"/>
                  <a:pt x="111" y="155"/>
                  <a:pt x="111" y="155"/>
                </a:cubicBezTo>
                <a:cubicBezTo>
                  <a:pt x="120" y="155"/>
                  <a:pt x="128" y="155"/>
                  <a:pt x="128" y="147"/>
                </a:cubicBezTo>
                <a:cubicBezTo>
                  <a:pt x="128" y="138"/>
                  <a:pt x="120" y="138"/>
                  <a:pt x="111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111" y="121"/>
                  <a:pt x="111" y="121"/>
                  <a:pt x="111" y="121"/>
                </a:cubicBezTo>
                <a:cubicBezTo>
                  <a:pt x="120" y="121"/>
                  <a:pt x="128" y="121"/>
                  <a:pt x="128" y="112"/>
                </a:cubicBezTo>
                <a:cubicBezTo>
                  <a:pt x="128" y="103"/>
                  <a:pt x="120" y="103"/>
                  <a:pt x="111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86"/>
                  <a:pt x="94" y="86"/>
                  <a:pt x="94" y="86"/>
                </a:cubicBezTo>
                <a:lnTo>
                  <a:pt x="154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62">
            <a:extLst>
              <a:ext uri="{FF2B5EF4-FFF2-40B4-BE49-F238E27FC236}">
                <a16:creationId xmlns:a16="http://schemas.microsoft.com/office/drawing/2014/main" id="{F0ACF1F0-E997-814C-8C91-0EA809E6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139" y="5554133"/>
            <a:ext cx="450961" cy="1127403"/>
          </a:xfrm>
          <a:custGeom>
            <a:avLst/>
            <a:gdLst>
              <a:gd name="T0" fmla="*/ 117631 w 406"/>
              <a:gd name="T1" fmla="*/ 364766 h 1016"/>
              <a:gd name="T2" fmla="*/ 117631 w 406"/>
              <a:gd name="T3" fmla="*/ 364766 h 1016"/>
              <a:gd name="T4" fmla="*/ 24821 w 406"/>
              <a:gd name="T5" fmla="*/ 364766 h 1016"/>
              <a:gd name="T6" fmla="*/ 15468 w 406"/>
              <a:gd name="T7" fmla="*/ 355422 h 1016"/>
              <a:gd name="T8" fmla="*/ 6475 w 406"/>
              <a:gd name="T9" fmla="*/ 247250 h 1016"/>
              <a:gd name="T10" fmla="*/ 55758 w 406"/>
              <a:gd name="T11" fmla="*/ 21563 h 1016"/>
              <a:gd name="T12" fmla="*/ 61873 w 406"/>
              <a:gd name="T13" fmla="*/ 6109 h 1016"/>
              <a:gd name="T14" fmla="*/ 71226 w 406"/>
              <a:gd name="T15" fmla="*/ 0 h 1016"/>
              <a:gd name="T16" fmla="*/ 80579 w 406"/>
              <a:gd name="T17" fmla="*/ 6109 h 1016"/>
              <a:gd name="T18" fmla="*/ 83817 w 406"/>
              <a:gd name="T19" fmla="*/ 9344 h 1016"/>
              <a:gd name="T20" fmla="*/ 136337 w 406"/>
              <a:gd name="T21" fmla="*/ 259828 h 1016"/>
              <a:gd name="T22" fmla="*/ 126984 w 406"/>
              <a:gd name="T23" fmla="*/ 355422 h 1016"/>
              <a:gd name="T24" fmla="*/ 117631 w 406"/>
              <a:gd name="T25" fmla="*/ 364766 h 1016"/>
              <a:gd name="T26" fmla="*/ 34174 w 406"/>
              <a:gd name="T27" fmla="*/ 346078 h 1016"/>
              <a:gd name="T28" fmla="*/ 34174 w 406"/>
              <a:gd name="T29" fmla="*/ 346078 h 1016"/>
              <a:gd name="T30" fmla="*/ 108638 w 406"/>
              <a:gd name="T31" fmla="*/ 346078 h 1016"/>
              <a:gd name="T32" fmla="*/ 117631 w 406"/>
              <a:gd name="T33" fmla="*/ 259828 h 1016"/>
              <a:gd name="T34" fmla="*/ 126984 w 406"/>
              <a:gd name="T35" fmla="*/ 259828 h 1016"/>
              <a:gd name="T36" fmla="*/ 117631 w 406"/>
              <a:gd name="T37" fmla="*/ 259828 h 1016"/>
              <a:gd name="T38" fmla="*/ 71226 w 406"/>
              <a:gd name="T39" fmla="*/ 30906 h 1016"/>
              <a:gd name="T40" fmla="*/ 28059 w 406"/>
              <a:gd name="T41" fmla="*/ 247250 h 1016"/>
              <a:gd name="T42" fmla="*/ 34174 w 406"/>
              <a:gd name="T43" fmla="*/ 346078 h 101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06" h="1016">
                <a:moveTo>
                  <a:pt x="327" y="1015"/>
                </a:moveTo>
                <a:lnTo>
                  <a:pt x="327" y="1015"/>
                </a:lnTo>
                <a:cubicBezTo>
                  <a:pt x="69" y="1015"/>
                  <a:pt x="69" y="1015"/>
                  <a:pt x="69" y="1015"/>
                </a:cubicBezTo>
                <a:cubicBezTo>
                  <a:pt x="61" y="1015"/>
                  <a:pt x="43" y="1006"/>
                  <a:pt x="43" y="989"/>
                </a:cubicBezTo>
                <a:cubicBezTo>
                  <a:pt x="18" y="688"/>
                  <a:pt x="18" y="688"/>
                  <a:pt x="18" y="688"/>
                </a:cubicBezTo>
                <a:cubicBezTo>
                  <a:pt x="0" y="482"/>
                  <a:pt x="52" y="267"/>
                  <a:pt x="155" y="60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81" y="8"/>
                  <a:pt x="190" y="0"/>
                  <a:pt x="198" y="0"/>
                </a:cubicBezTo>
                <a:cubicBezTo>
                  <a:pt x="207" y="0"/>
                  <a:pt x="224" y="8"/>
                  <a:pt x="224" y="17"/>
                </a:cubicBezTo>
                <a:cubicBezTo>
                  <a:pt x="233" y="26"/>
                  <a:pt x="233" y="26"/>
                  <a:pt x="233" y="26"/>
                </a:cubicBezTo>
                <a:cubicBezTo>
                  <a:pt x="353" y="249"/>
                  <a:pt x="405" y="482"/>
                  <a:pt x="379" y="723"/>
                </a:cubicBezTo>
                <a:cubicBezTo>
                  <a:pt x="353" y="989"/>
                  <a:pt x="353" y="989"/>
                  <a:pt x="353" y="989"/>
                </a:cubicBezTo>
                <a:cubicBezTo>
                  <a:pt x="353" y="1006"/>
                  <a:pt x="345" y="1015"/>
                  <a:pt x="327" y="1015"/>
                </a:cubicBezTo>
                <a:close/>
                <a:moveTo>
                  <a:pt x="95" y="963"/>
                </a:moveTo>
                <a:lnTo>
                  <a:pt x="95" y="963"/>
                </a:lnTo>
                <a:cubicBezTo>
                  <a:pt x="302" y="963"/>
                  <a:pt x="302" y="963"/>
                  <a:pt x="302" y="963"/>
                </a:cubicBezTo>
                <a:cubicBezTo>
                  <a:pt x="327" y="723"/>
                  <a:pt x="327" y="723"/>
                  <a:pt x="327" y="723"/>
                </a:cubicBezTo>
                <a:cubicBezTo>
                  <a:pt x="353" y="723"/>
                  <a:pt x="353" y="723"/>
                  <a:pt x="353" y="723"/>
                </a:cubicBezTo>
                <a:cubicBezTo>
                  <a:pt x="327" y="723"/>
                  <a:pt x="327" y="723"/>
                  <a:pt x="327" y="723"/>
                </a:cubicBezTo>
                <a:cubicBezTo>
                  <a:pt x="353" y="508"/>
                  <a:pt x="310" y="292"/>
                  <a:pt x="198" y="86"/>
                </a:cubicBezTo>
                <a:cubicBezTo>
                  <a:pt x="104" y="292"/>
                  <a:pt x="61" y="490"/>
                  <a:pt x="78" y="688"/>
                </a:cubicBezTo>
                <a:lnTo>
                  <a:pt x="95" y="9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63">
            <a:extLst>
              <a:ext uri="{FF2B5EF4-FFF2-40B4-BE49-F238E27FC236}">
                <a16:creationId xmlns:a16="http://schemas.microsoft.com/office/drawing/2014/main" id="{1E0740B2-7EBF-AB4F-98DB-82C05CECA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362" y="6377627"/>
            <a:ext cx="220577" cy="499979"/>
          </a:xfrm>
          <a:custGeom>
            <a:avLst/>
            <a:gdLst>
              <a:gd name="T0" fmla="*/ 61745 w 199"/>
              <a:gd name="T1" fmla="*/ 161564 h 448"/>
              <a:gd name="T2" fmla="*/ 61745 w 199"/>
              <a:gd name="T3" fmla="*/ 161564 h 448"/>
              <a:gd name="T4" fmla="*/ 55283 w 199"/>
              <a:gd name="T5" fmla="*/ 158311 h 448"/>
              <a:gd name="T6" fmla="*/ 2872 w 199"/>
              <a:gd name="T7" fmla="*/ 89998 h 448"/>
              <a:gd name="T8" fmla="*/ 2872 w 199"/>
              <a:gd name="T9" fmla="*/ 77710 h 448"/>
              <a:gd name="T10" fmla="*/ 18308 w 199"/>
              <a:gd name="T11" fmla="*/ 77710 h 448"/>
              <a:gd name="T12" fmla="*/ 52411 w 199"/>
              <a:gd name="T13" fmla="*/ 121082 h 448"/>
              <a:gd name="T14" fmla="*/ 52411 w 199"/>
              <a:gd name="T15" fmla="*/ 105540 h 448"/>
              <a:gd name="T16" fmla="*/ 8974 w 199"/>
              <a:gd name="T17" fmla="*/ 18433 h 448"/>
              <a:gd name="T18" fmla="*/ 12205 w 199"/>
              <a:gd name="T19" fmla="*/ 2892 h 448"/>
              <a:gd name="T20" fmla="*/ 27641 w 199"/>
              <a:gd name="T21" fmla="*/ 9397 h 448"/>
              <a:gd name="T22" fmla="*/ 71078 w 199"/>
              <a:gd name="T23" fmla="*/ 96143 h 448"/>
              <a:gd name="T24" fmla="*/ 71078 w 199"/>
              <a:gd name="T25" fmla="*/ 102649 h 448"/>
              <a:gd name="T26" fmla="*/ 71078 w 199"/>
              <a:gd name="T27" fmla="*/ 152166 h 448"/>
              <a:gd name="T28" fmla="*/ 64616 w 199"/>
              <a:gd name="T29" fmla="*/ 161564 h 448"/>
              <a:gd name="T30" fmla="*/ 61745 w 199"/>
              <a:gd name="T31" fmla="*/ 161564 h 4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448">
                <a:moveTo>
                  <a:pt x="172" y="447"/>
                </a:moveTo>
                <a:lnTo>
                  <a:pt x="172" y="447"/>
                </a:lnTo>
                <a:cubicBezTo>
                  <a:pt x="163" y="447"/>
                  <a:pt x="154" y="438"/>
                  <a:pt x="154" y="438"/>
                </a:cubicBezTo>
                <a:cubicBezTo>
                  <a:pt x="8" y="249"/>
                  <a:pt x="8" y="249"/>
                  <a:pt x="8" y="249"/>
                </a:cubicBezTo>
                <a:cubicBezTo>
                  <a:pt x="0" y="241"/>
                  <a:pt x="0" y="223"/>
                  <a:pt x="8" y="215"/>
                </a:cubicBezTo>
                <a:cubicBezTo>
                  <a:pt x="25" y="206"/>
                  <a:pt x="43" y="206"/>
                  <a:pt x="51" y="215"/>
                </a:cubicBezTo>
                <a:cubicBezTo>
                  <a:pt x="146" y="335"/>
                  <a:pt x="146" y="335"/>
                  <a:pt x="146" y="335"/>
                </a:cubicBezTo>
                <a:cubicBezTo>
                  <a:pt x="146" y="292"/>
                  <a:pt x="146" y="292"/>
                  <a:pt x="146" y="292"/>
                </a:cubicBezTo>
                <a:cubicBezTo>
                  <a:pt x="25" y="51"/>
                  <a:pt x="25" y="51"/>
                  <a:pt x="25" y="51"/>
                </a:cubicBezTo>
                <a:cubicBezTo>
                  <a:pt x="17" y="34"/>
                  <a:pt x="25" y="17"/>
                  <a:pt x="34" y="8"/>
                </a:cubicBezTo>
                <a:cubicBezTo>
                  <a:pt x="51" y="0"/>
                  <a:pt x="68" y="8"/>
                  <a:pt x="77" y="26"/>
                </a:cubicBezTo>
                <a:cubicBezTo>
                  <a:pt x="198" y="266"/>
                  <a:pt x="198" y="266"/>
                  <a:pt x="198" y="266"/>
                </a:cubicBezTo>
                <a:cubicBezTo>
                  <a:pt x="198" y="275"/>
                  <a:pt x="198" y="275"/>
                  <a:pt x="198" y="284"/>
                </a:cubicBezTo>
                <a:cubicBezTo>
                  <a:pt x="198" y="421"/>
                  <a:pt x="198" y="421"/>
                  <a:pt x="198" y="421"/>
                </a:cubicBezTo>
                <a:cubicBezTo>
                  <a:pt x="198" y="430"/>
                  <a:pt x="198" y="438"/>
                  <a:pt x="180" y="447"/>
                </a:cubicBezTo>
                <a:cubicBezTo>
                  <a:pt x="180" y="447"/>
                  <a:pt x="180" y="447"/>
                  <a:pt x="172" y="4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64">
            <a:extLst>
              <a:ext uri="{FF2B5EF4-FFF2-40B4-BE49-F238E27FC236}">
                <a16:creationId xmlns:a16="http://schemas.microsoft.com/office/drawing/2014/main" id="{E71603C3-8158-C94A-B48E-14D6CDB2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204" y="6397234"/>
            <a:ext cx="220577" cy="480372"/>
          </a:xfrm>
          <a:custGeom>
            <a:avLst/>
            <a:gdLst>
              <a:gd name="T0" fmla="*/ 9333 w 199"/>
              <a:gd name="T1" fmla="*/ 155214 h 431"/>
              <a:gd name="T2" fmla="*/ 9333 w 199"/>
              <a:gd name="T3" fmla="*/ 155214 h 431"/>
              <a:gd name="T4" fmla="*/ 6103 w 199"/>
              <a:gd name="T5" fmla="*/ 155214 h 431"/>
              <a:gd name="T6" fmla="*/ 0 w 199"/>
              <a:gd name="T7" fmla="*/ 145829 h 431"/>
              <a:gd name="T8" fmla="*/ 0 w 199"/>
              <a:gd name="T9" fmla="*/ 96377 h 431"/>
              <a:gd name="T10" fmla="*/ 2872 w 199"/>
              <a:gd name="T11" fmla="*/ 89880 h 431"/>
              <a:gd name="T12" fmla="*/ 46308 w 199"/>
              <a:gd name="T13" fmla="*/ 6136 h 431"/>
              <a:gd name="T14" fmla="*/ 58514 w 199"/>
              <a:gd name="T15" fmla="*/ 0 h 431"/>
              <a:gd name="T16" fmla="*/ 61745 w 199"/>
              <a:gd name="T17" fmla="*/ 15521 h 431"/>
              <a:gd name="T18" fmla="*/ 21539 w 199"/>
              <a:gd name="T19" fmla="*/ 99265 h 431"/>
              <a:gd name="T20" fmla="*/ 21539 w 199"/>
              <a:gd name="T21" fmla="*/ 114786 h 431"/>
              <a:gd name="T22" fmla="*/ 52411 w 199"/>
              <a:gd name="T23" fmla="*/ 77607 h 431"/>
              <a:gd name="T24" fmla="*/ 64975 w 199"/>
              <a:gd name="T25" fmla="*/ 74358 h 431"/>
              <a:gd name="T26" fmla="*/ 67847 w 199"/>
              <a:gd name="T27" fmla="*/ 89880 h 431"/>
              <a:gd name="T28" fmla="*/ 18308 w 199"/>
              <a:gd name="T29" fmla="*/ 151965 h 431"/>
              <a:gd name="T30" fmla="*/ 9333 w 199"/>
              <a:gd name="T31" fmla="*/ 155214 h 4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431">
                <a:moveTo>
                  <a:pt x="26" y="430"/>
                </a:moveTo>
                <a:lnTo>
                  <a:pt x="26" y="430"/>
                </a:lnTo>
                <a:cubicBezTo>
                  <a:pt x="26" y="430"/>
                  <a:pt x="26" y="430"/>
                  <a:pt x="17" y="430"/>
                </a:cubicBezTo>
                <a:cubicBezTo>
                  <a:pt x="8" y="421"/>
                  <a:pt x="0" y="413"/>
                  <a:pt x="0" y="404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58"/>
                  <a:pt x="0" y="258"/>
                  <a:pt x="8" y="249"/>
                </a:cubicBezTo>
                <a:cubicBezTo>
                  <a:pt x="129" y="17"/>
                  <a:pt x="129" y="17"/>
                  <a:pt x="129" y="17"/>
                </a:cubicBezTo>
                <a:cubicBezTo>
                  <a:pt x="129" y="0"/>
                  <a:pt x="146" y="0"/>
                  <a:pt x="163" y="0"/>
                </a:cubicBezTo>
                <a:cubicBezTo>
                  <a:pt x="172" y="9"/>
                  <a:pt x="181" y="26"/>
                  <a:pt x="172" y="43"/>
                </a:cubicBezTo>
                <a:cubicBezTo>
                  <a:pt x="60" y="275"/>
                  <a:pt x="60" y="275"/>
                  <a:pt x="60" y="275"/>
                </a:cubicBezTo>
                <a:cubicBezTo>
                  <a:pt x="60" y="318"/>
                  <a:pt x="60" y="318"/>
                  <a:pt x="60" y="318"/>
                </a:cubicBezTo>
                <a:cubicBezTo>
                  <a:pt x="146" y="215"/>
                  <a:pt x="146" y="215"/>
                  <a:pt x="146" y="215"/>
                </a:cubicBezTo>
                <a:cubicBezTo>
                  <a:pt x="155" y="206"/>
                  <a:pt x="172" y="198"/>
                  <a:pt x="181" y="206"/>
                </a:cubicBezTo>
                <a:cubicBezTo>
                  <a:pt x="189" y="215"/>
                  <a:pt x="198" y="232"/>
                  <a:pt x="189" y="249"/>
                </a:cubicBezTo>
                <a:cubicBezTo>
                  <a:pt x="51" y="421"/>
                  <a:pt x="51" y="421"/>
                  <a:pt x="51" y="421"/>
                </a:cubicBezTo>
                <a:cubicBezTo>
                  <a:pt x="43" y="421"/>
                  <a:pt x="34" y="430"/>
                  <a:pt x="26" y="4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65">
            <a:extLst>
              <a:ext uri="{FF2B5EF4-FFF2-40B4-BE49-F238E27FC236}">
                <a16:creationId xmlns:a16="http://schemas.microsoft.com/office/drawing/2014/main" id="{F73C2496-F4A0-6246-AC11-37598ADD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0685" y="6627618"/>
            <a:ext cx="200970" cy="127446"/>
          </a:xfrm>
          <a:custGeom>
            <a:avLst/>
            <a:gdLst>
              <a:gd name="T0" fmla="*/ 55431 w 182"/>
              <a:gd name="T1" fmla="*/ 40910 h 113"/>
              <a:gd name="T2" fmla="*/ 55431 w 182"/>
              <a:gd name="T3" fmla="*/ 40910 h 113"/>
              <a:gd name="T4" fmla="*/ 9298 w 182"/>
              <a:gd name="T5" fmla="*/ 40910 h 113"/>
              <a:gd name="T6" fmla="*/ 0 w 182"/>
              <a:gd name="T7" fmla="*/ 31413 h 113"/>
              <a:gd name="T8" fmla="*/ 0 w 182"/>
              <a:gd name="T9" fmla="*/ 9497 h 113"/>
              <a:gd name="T10" fmla="*/ 9298 w 182"/>
              <a:gd name="T11" fmla="*/ 0 h 113"/>
              <a:gd name="T12" fmla="*/ 55431 w 182"/>
              <a:gd name="T13" fmla="*/ 0 h 113"/>
              <a:gd name="T14" fmla="*/ 64729 w 182"/>
              <a:gd name="T15" fmla="*/ 9497 h 113"/>
              <a:gd name="T16" fmla="*/ 64729 w 182"/>
              <a:gd name="T17" fmla="*/ 31413 h 113"/>
              <a:gd name="T18" fmla="*/ 55431 w 182"/>
              <a:gd name="T19" fmla="*/ 40910 h 113"/>
              <a:gd name="T20" fmla="*/ 21457 w 182"/>
              <a:gd name="T21" fmla="*/ 18994 h 113"/>
              <a:gd name="T22" fmla="*/ 21457 w 182"/>
              <a:gd name="T23" fmla="*/ 18994 h 113"/>
              <a:gd name="T24" fmla="*/ 43272 w 182"/>
              <a:gd name="T25" fmla="*/ 18994 h 113"/>
              <a:gd name="T26" fmla="*/ 43272 w 182"/>
              <a:gd name="T27" fmla="*/ 18994 h 113"/>
              <a:gd name="T28" fmla="*/ 21457 w 182"/>
              <a:gd name="T29" fmla="*/ 18994 h 11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82" h="113">
                <a:moveTo>
                  <a:pt x="155" y="112"/>
                </a:moveTo>
                <a:lnTo>
                  <a:pt x="155" y="112"/>
                </a:lnTo>
                <a:cubicBezTo>
                  <a:pt x="26" y="112"/>
                  <a:pt x="26" y="112"/>
                  <a:pt x="26" y="112"/>
                </a:cubicBezTo>
                <a:cubicBezTo>
                  <a:pt x="18" y="112"/>
                  <a:pt x="0" y="95"/>
                  <a:pt x="0" y="8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64" y="0"/>
                  <a:pt x="181" y="9"/>
                  <a:pt x="181" y="26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1" y="95"/>
                  <a:pt x="164" y="112"/>
                  <a:pt x="155" y="112"/>
                </a:cubicBezTo>
                <a:close/>
                <a:moveTo>
                  <a:pt x="60" y="52"/>
                </a:moveTo>
                <a:lnTo>
                  <a:pt x="60" y="52"/>
                </a:lnTo>
                <a:cubicBezTo>
                  <a:pt x="121" y="52"/>
                  <a:pt x="121" y="52"/>
                  <a:pt x="121" y="52"/>
                </a:cubicBezTo>
                <a:cubicBezTo>
                  <a:pt x="60" y="52"/>
                  <a:pt x="60" y="52"/>
                  <a:pt x="60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66">
            <a:extLst>
              <a:ext uri="{FF2B5EF4-FFF2-40B4-BE49-F238E27FC236}">
                <a16:creationId xmlns:a16="http://schemas.microsoft.com/office/drawing/2014/main" id="{33C812DE-D5AA-EC4D-AC01-4BF8E30F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488" y="5892356"/>
            <a:ext cx="181363" cy="181363"/>
          </a:xfrm>
          <a:custGeom>
            <a:avLst/>
            <a:gdLst>
              <a:gd name="T0" fmla="*/ 30801 w 164"/>
              <a:gd name="T1" fmla="*/ 58379 h 164"/>
              <a:gd name="T2" fmla="*/ 30801 w 164"/>
              <a:gd name="T3" fmla="*/ 58379 h 164"/>
              <a:gd name="T4" fmla="*/ 0 w 164"/>
              <a:gd name="T5" fmla="*/ 30801 h 164"/>
              <a:gd name="T6" fmla="*/ 30801 w 164"/>
              <a:gd name="T7" fmla="*/ 0 h 164"/>
              <a:gd name="T8" fmla="*/ 58379 w 164"/>
              <a:gd name="T9" fmla="*/ 30801 h 164"/>
              <a:gd name="T10" fmla="*/ 30801 w 164"/>
              <a:gd name="T11" fmla="*/ 58379 h 164"/>
              <a:gd name="T12" fmla="*/ 30801 w 164"/>
              <a:gd name="T13" fmla="*/ 18624 h 164"/>
              <a:gd name="T14" fmla="*/ 30801 w 164"/>
              <a:gd name="T15" fmla="*/ 18624 h 164"/>
              <a:gd name="T16" fmla="*/ 18266 w 164"/>
              <a:gd name="T17" fmla="*/ 30801 h 164"/>
              <a:gd name="T18" fmla="*/ 30801 w 164"/>
              <a:gd name="T19" fmla="*/ 40113 h 164"/>
              <a:gd name="T20" fmla="*/ 40113 w 164"/>
              <a:gd name="T21" fmla="*/ 30801 h 164"/>
              <a:gd name="T22" fmla="*/ 30801 w 164"/>
              <a:gd name="T23" fmla="*/ 18624 h 1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4" h="164">
                <a:moveTo>
                  <a:pt x="86" y="163"/>
                </a:moveTo>
                <a:lnTo>
                  <a:pt x="86" y="163"/>
                </a:lnTo>
                <a:cubicBezTo>
                  <a:pt x="34" y="163"/>
                  <a:pt x="0" y="129"/>
                  <a:pt x="0" y="86"/>
                </a:cubicBezTo>
                <a:cubicBezTo>
                  <a:pt x="0" y="35"/>
                  <a:pt x="34" y="0"/>
                  <a:pt x="86" y="0"/>
                </a:cubicBezTo>
                <a:cubicBezTo>
                  <a:pt x="129" y="0"/>
                  <a:pt x="163" y="35"/>
                  <a:pt x="163" y="86"/>
                </a:cubicBezTo>
                <a:cubicBezTo>
                  <a:pt x="163" y="129"/>
                  <a:pt x="129" y="163"/>
                  <a:pt x="86" y="163"/>
                </a:cubicBezTo>
                <a:close/>
                <a:moveTo>
                  <a:pt x="86" y="52"/>
                </a:moveTo>
                <a:lnTo>
                  <a:pt x="86" y="52"/>
                </a:lnTo>
                <a:cubicBezTo>
                  <a:pt x="69" y="52"/>
                  <a:pt x="51" y="69"/>
                  <a:pt x="51" y="86"/>
                </a:cubicBezTo>
                <a:cubicBezTo>
                  <a:pt x="51" y="95"/>
                  <a:pt x="69" y="112"/>
                  <a:pt x="86" y="112"/>
                </a:cubicBezTo>
                <a:cubicBezTo>
                  <a:pt x="94" y="112"/>
                  <a:pt x="112" y="95"/>
                  <a:pt x="112" y="86"/>
                </a:cubicBezTo>
                <a:cubicBezTo>
                  <a:pt x="112" y="69"/>
                  <a:pt x="94" y="52"/>
                  <a:pt x="86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67">
            <a:extLst>
              <a:ext uri="{FF2B5EF4-FFF2-40B4-BE49-F238E27FC236}">
                <a16:creationId xmlns:a16="http://schemas.microsoft.com/office/drawing/2014/main" id="{A8171774-148B-0F47-BBD7-421C5D33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9309" y="6397234"/>
            <a:ext cx="68625" cy="480372"/>
          </a:xfrm>
          <a:custGeom>
            <a:avLst/>
            <a:gdLst>
              <a:gd name="T0" fmla="*/ 9320 w 62"/>
              <a:gd name="T1" fmla="*/ 155214 h 431"/>
              <a:gd name="T2" fmla="*/ 9320 w 62"/>
              <a:gd name="T3" fmla="*/ 155214 h 431"/>
              <a:gd name="T4" fmla="*/ 0 w 62"/>
              <a:gd name="T5" fmla="*/ 145829 h 431"/>
              <a:gd name="T6" fmla="*/ 0 w 62"/>
              <a:gd name="T7" fmla="*/ 9385 h 431"/>
              <a:gd name="T8" fmla="*/ 9320 w 62"/>
              <a:gd name="T9" fmla="*/ 0 h 431"/>
              <a:gd name="T10" fmla="*/ 21867 w 62"/>
              <a:gd name="T11" fmla="*/ 9385 h 431"/>
              <a:gd name="T12" fmla="*/ 21867 w 62"/>
              <a:gd name="T13" fmla="*/ 145829 h 431"/>
              <a:gd name="T14" fmla="*/ 9320 w 62"/>
              <a:gd name="T15" fmla="*/ 155214 h 4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" h="431">
                <a:moveTo>
                  <a:pt x="26" y="430"/>
                </a:moveTo>
                <a:lnTo>
                  <a:pt x="26" y="430"/>
                </a:lnTo>
                <a:cubicBezTo>
                  <a:pt x="18" y="430"/>
                  <a:pt x="0" y="413"/>
                  <a:pt x="0" y="40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cubicBezTo>
                  <a:pt x="43" y="0"/>
                  <a:pt x="61" y="9"/>
                  <a:pt x="61" y="26"/>
                </a:cubicBezTo>
                <a:cubicBezTo>
                  <a:pt x="61" y="404"/>
                  <a:pt x="61" y="404"/>
                  <a:pt x="61" y="404"/>
                </a:cubicBezTo>
                <a:cubicBezTo>
                  <a:pt x="61" y="413"/>
                  <a:pt x="43" y="430"/>
                  <a:pt x="26" y="4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68">
            <a:extLst>
              <a:ext uri="{FF2B5EF4-FFF2-40B4-BE49-F238E27FC236}">
                <a16:creationId xmlns:a16="http://schemas.microsoft.com/office/drawing/2014/main" id="{23295057-771E-8E46-89DB-0280D4B3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832" y="5632561"/>
            <a:ext cx="289202" cy="1166617"/>
          </a:xfrm>
          <a:custGeom>
            <a:avLst/>
            <a:gdLst>
              <a:gd name="T0" fmla="*/ 83898 w 259"/>
              <a:gd name="T1" fmla="*/ 377465 h 1050"/>
              <a:gd name="T2" fmla="*/ 83898 w 259"/>
              <a:gd name="T3" fmla="*/ 377465 h 1050"/>
              <a:gd name="T4" fmla="*/ 74496 w 259"/>
              <a:gd name="T5" fmla="*/ 374587 h 1050"/>
              <a:gd name="T6" fmla="*/ 0 w 259"/>
              <a:gd name="T7" fmla="*/ 195030 h 1050"/>
              <a:gd name="T8" fmla="*/ 31100 w 259"/>
              <a:gd name="T9" fmla="*/ 61891 h 1050"/>
              <a:gd name="T10" fmla="*/ 74496 w 259"/>
              <a:gd name="T11" fmla="*/ 2879 h 1050"/>
              <a:gd name="T12" fmla="*/ 90046 w 259"/>
              <a:gd name="T13" fmla="*/ 2879 h 1050"/>
              <a:gd name="T14" fmla="*/ 90046 w 259"/>
              <a:gd name="T15" fmla="*/ 18352 h 1050"/>
              <a:gd name="T16" fmla="*/ 49543 w 259"/>
              <a:gd name="T17" fmla="*/ 71247 h 1050"/>
              <a:gd name="T18" fmla="*/ 18443 w 259"/>
              <a:gd name="T19" fmla="*/ 195030 h 1050"/>
              <a:gd name="T20" fmla="*/ 90046 w 259"/>
              <a:gd name="T21" fmla="*/ 361992 h 1050"/>
              <a:gd name="T22" fmla="*/ 90046 w 259"/>
              <a:gd name="T23" fmla="*/ 374587 h 1050"/>
              <a:gd name="T24" fmla="*/ 83898 w 259"/>
              <a:gd name="T25" fmla="*/ 377465 h 10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9" h="1050">
                <a:moveTo>
                  <a:pt x="232" y="1049"/>
                </a:moveTo>
                <a:lnTo>
                  <a:pt x="232" y="1049"/>
                </a:lnTo>
                <a:cubicBezTo>
                  <a:pt x="223" y="1049"/>
                  <a:pt x="215" y="1049"/>
                  <a:pt x="206" y="1041"/>
                </a:cubicBezTo>
                <a:cubicBezTo>
                  <a:pt x="146" y="980"/>
                  <a:pt x="0" y="800"/>
                  <a:pt x="0" y="542"/>
                </a:cubicBezTo>
                <a:cubicBezTo>
                  <a:pt x="0" y="413"/>
                  <a:pt x="26" y="292"/>
                  <a:pt x="86" y="172"/>
                </a:cubicBezTo>
                <a:cubicBezTo>
                  <a:pt x="120" y="112"/>
                  <a:pt x="163" y="51"/>
                  <a:pt x="206" y="8"/>
                </a:cubicBezTo>
                <a:cubicBezTo>
                  <a:pt x="223" y="0"/>
                  <a:pt x="241" y="0"/>
                  <a:pt x="249" y="8"/>
                </a:cubicBezTo>
                <a:cubicBezTo>
                  <a:pt x="258" y="17"/>
                  <a:pt x="258" y="34"/>
                  <a:pt x="249" y="51"/>
                </a:cubicBezTo>
                <a:cubicBezTo>
                  <a:pt x="206" y="86"/>
                  <a:pt x="172" y="146"/>
                  <a:pt x="137" y="198"/>
                </a:cubicBezTo>
                <a:cubicBezTo>
                  <a:pt x="77" y="309"/>
                  <a:pt x="51" y="421"/>
                  <a:pt x="51" y="542"/>
                </a:cubicBezTo>
                <a:cubicBezTo>
                  <a:pt x="60" y="782"/>
                  <a:pt x="189" y="946"/>
                  <a:pt x="249" y="1006"/>
                </a:cubicBezTo>
                <a:cubicBezTo>
                  <a:pt x="258" y="1015"/>
                  <a:pt x="258" y="1032"/>
                  <a:pt x="249" y="1041"/>
                </a:cubicBezTo>
                <a:cubicBezTo>
                  <a:pt x="241" y="1049"/>
                  <a:pt x="232" y="1049"/>
                  <a:pt x="232" y="10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69">
            <a:extLst>
              <a:ext uri="{FF2B5EF4-FFF2-40B4-BE49-F238E27FC236}">
                <a16:creationId xmlns:a16="http://schemas.microsoft.com/office/drawing/2014/main" id="{B3BB975B-191B-EA42-A0D4-DB0C6355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3205" y="5632561"/>
            <a:ext cx="299008" cy="1166617"/>
          </a:xfrm>
          <a:custGeom>
            <a:avLst/>
            <a:gdLst>
              <a:gd name="T0" fmla="*/ 9067 w 267"/>
              <a:gd name="T1" fmla="*/ 377465 h 1050"/>
              <a:gd name="T2" fmla="*/ 9067 w 267"/>
              <a:gd name="T3" fmla="*/ 377465 h 1050"/>
              <a:gd name="T4" fmla="*/ 2902 w 267"/>
              <a:gd name="T5" fmla="*/ 374587 h 1050"/>
              <a:gd name="T6" fmla="*/ 2902 w 267"/>
              <a:gd name="T7" fmla="*/ 361992 h 1050"/>
              <a:gd name="T8" fmla="*/ 43523 w 267"/>
              <a:gd name="T9" fmla="*/ 306218 h 1050"/>
              <a:gd name="T10" fmla="*/ 74714 w 267"/>
              <a:gd name="T11" fmla="*/ 182436 h 1050"/>
              <a:gd name="T12" fmla="*/ 2902 w 267"/>
              <a:gd name="T13" fmla="*/ 18352 h 1050"/>
              <a:gd name="T14" fmla="*/ 2902 w 267"/>
              <a:gd name="T15" fmla="*/ 2879 h 1050"/>
              <a:gd name="T16" fmla="*/ 18497 w 267"/>
              <a:gd name="T17" fmla="*/ 2879 h 1050"/>
              <a:gd name="T18" fmla="*/ 93574 w 267"/>
              <a:gd name="T19" fmla="*/ 182436 h 1050"/>
              <a:gd name="T20" fmla="*/ 62383 w 267"/>
              <a:gd name="T21" fmla="*/ 315574 h 1050"/>
              <a:gd name="T22" fmla="*/ 18497 w 267"/>
              <a:gd name="T23" fmla="*/ 374587 h 1050"/>
              <a:gd name="T24" fmla="*/ 9067 w 267"/>
              <a:gd name="T25" fmla="*/ 377465 h 10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7" h="1050">
                <a:moveTo>
                  <a:pt x="25" y="1049"/>
                </a:moveTo>
                <a:lnTo>
                  <a:pt x="25" y="1049"/>
                </a:lnTo>
                <a:cubicBezTo>
                  <a:pt x="25" y="1049"/>
                  <a:pt x="17" y="1049"/>
                  <a:pt x="8" y="1041"/>
                </a:cubicBezTo>
                <a:cubicBezTo>
                  <a:pt x="0" y="1032"/>
                  <a:pt x="0" y="1015"/>
                  <a:pt x="8" y="1006"/>
                </a:cubicBezTo>
                <a:cubicBezTo>
                  <a:pt x="51" y="963"/>
                  <a:pt x="94" y="903"/>
                  <a:pt x="120" y="851"/>
                </a:cubicBezTo>
                <a:cubicBezTo>
                  <a:pt x="180" y="739"/>
                  <a:pt x="206" y="628"/>
                  <a:pt x="206" y="507"/>
                </a:cubicBezTo>
                <a:cubicBezTo>
                  <a:pt x="197" y="267"/>
                  <a:pt x="68" y="103"/>
                  <a:pt x="8" y="51"/>
                </a:cubicBezTo>
                <a:cubicBezTo>
                  <a:pt x="0" y="34"/>
                  <a:pt x="0" y="17"/>
                  <a:pt x="8" y="8"/>
                </a:cubicBezTo>
                <a:cubicBezTo>
                  <a:pt x="25" y="0"/>
                  <a:pt x="43" y="0"/>
                  <a:pt x="51" y="8"/>
                </a:cubicBezTo>
                <a:cubicBezTo>
                  <a:pt x="111" y="69"/>
                  <a:pt x="258" y="249"/>
                  <a:pt x="258" y="507"/>
                </a:cubicBezTo>
                <a:cubicBezTo>
                  <a:pt x="266" y="636"/>
                  <a:pt x="232" y="765"/>
                  <a:pt x="172" y="877"/>
                </a:cubicBezTo>
                <a:cubicBezTo>
                  <a:pt x="137" y="937"/>
                  <a:pt x="94" y="998"/>
                  <a:pt x="51" y="1041"/>
                </a:cubicBezTo>
                <a:cubicBezTo>
                  <a:pt x="43" y="1049"/>
                  <a:pt x="34" y="1049"/>
                  <a:pt x="25" y="10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819F5C24-623E-8544-99A2-5A8578D833CE}"/>
              </a:ext>
            </a:extLst>
          </p:cNvPr>
          <p:cNvSpPr txBox="1"/>
          <p:nvPr/>
        </p:nvSpPr>
        <p:spPr>
          <a:xfrm>
            <a:off x="10085524" y="107169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C42179C6-78C0-FC42-99D0-5987E574E5BF}"/>
              </a:ext>
            </a:extLst>
          </p:cNvPr>
          <p:cNvSpPr txBox="1"/>
          <p:nvPr/>
        </p:nvSpPr>
        <p:spPr>
          <a:xfrm>
            <a:off x="2451398" y="243963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5" name="CuadroTexto 395">
            <a:extLst>
              <a:ext uri="{FF2B5EF4-FFF2-40B4-BE49-F238E27FC236}">
                <a16:creationId xmlns:a16="http://schemas.microsoft.com/office/drawing/2014/main" id="{1600354C-729E-FB4A-958C-C5526B20028C}"/>
              </a:ext>
            </a:extLst>
          </p:cNvPr>
          <p:cNvSpPr txBox="1"/>
          <p:nvPr/>
        </p:nvSpPr>
        <p:spPr>
          <a:xfrm flipH="1">
            <a:off x="2478199" y="8859063"/>
            <a:ext cx="7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516" name="CuadroTexto 395">
            <a:extLst>
              <a:ext uri="{FF2B5EF4-FFF2-40B4-BE49-F238E27FC236}">
                <a16:creationId xmlns:a16="http://schemas.microsoft.com/office/drawing/2014/main" id="{9415C549-C968-6A4C-AC51-F87494D12A63}"/>
              </a:ext>
            </a:extLst>
          </p:cNvPr>
          <p:cNvSpPr txBox="1"/>
          <p:nvPr/>
        </p:nvSpPr>
        <p:spPr>
          <a:xfrm flipH="1">
            <a:off x="6337005" y="8889405"/>
            <a:ext cx="7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517" name="CuadroTexto 395">
            <a:extLst>
              <a:ext uri="{FF2B5EF4-FFF2-40B4-BE49-F238E27FC236}">
                <a16:creationId xmlns:a16="http://schemas.microsoft.com/office/drawing/2014/main" id="{586EA856-BDF8-6440-8C51-C1B70F296668}"/>
              </a:ext>
            </a:extLst>
          </p:cNvPr>
          <p:cNvSpPr txBox="1"/>
          <p:nvPr/>
        </p:nvSpPr>
        <p:spPr>
          <a:xfrm flipH="1">
            <a:off x="17414157" y="8912851"/>
            <a:ext cx="7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518" name="CuadroTexto 395">
            <a:extLst>
              <a:ext uri="{FF2B5EF4-FFF2-40B4-BE49-F238E27FC236}">
                <a16:creationId xmlns:a16="http://schemas.microsoft.com/office/drawing/2014/main" id="{5848682B-8D45-7D41-8E5D-BB3638411620}"/>
              </a:ext>
            </a:extLst>
          </p:cNvPr>
          <p:cNvSpPr txBox="1"/>
          <p:nvPr/>
        </p:nvSpPr>
        <p:spPr>
          <a:xfrm flipH="1">
            <a:off x="21238983" y="8883127"/>
            <a:ext cx="71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520" name="CuadroTexto 395">
            <a:extLst>
              <a:ext uri="{FF2B5EF4-FFF2-40B4-BE49-F238E27FC236}">
                <a16:creationId xmlns:a16="http://schemas.microsoft.com/office/drawing/2014/main" id="{5209ED59-6170-4F4A-AA3A-70953C58477D}"/>
              </a:ext>
            </a:extLst>
          </p:cNvPr>
          <p:cNvSpPr txBox="1"/>
          <p:nvPr/>
        </p:nvSpPr>
        <p:spPr>
          <a:xfrm flipH="1">
            <a:off x="15717922" y="10970237"/>
            <a:ext cx="2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1" name="Rectangle 32">
            <a:extLst>
              <a:ext uri="{FF2B5EF4-FFF2-40B4-BE49-F238E27FC236}">
                <a16:creationId xmlns:a16="http://schemas.microsoft.com/office/drawing/2014/main" id="{60CDA6B1-D2A9-384D-A1C9-947A32D757FD}"/>
              </a:ext>
            </a:extLst>
          </p:cNvPr>
          <p:cNvSpPr/>
          <p:nvPr/>
        </p:nvSpPr>
        <p:spPr>
          <a:xfrm flipH="1">
            <a:off x="15036561" y="11657992"/>
            <a:ext cx="4188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3" name="CuadroTexto 395">
            <a:extLst>
              <a:ext uri="{FF2B5EF4-FFF2-40B4-BE49-F238E27FC236}">
                <a16:creationId xmlns:a16="http://schemas.microsoft.com/office/drawing/2014/main" id="{6AAA8EE9-8866-8A40-BEF0-BDAE2E7F0F23}"/>
              </a:ext>
            </a:extLst>
          </p:cNvPr>
          <p:cNvSpPr txBox="1"/>
          <p:nvPr/>
        </p:nvSpPr>
        <p:spPr>
          <a:xfrm flipH="1">
            <a:off x="20181920" y="10970237"/>
            <a:ext cx="2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24" name="Rectangle 32">
            <a:extLst>
              <a:ext uri="{FF2B5EF4-FFF2-40B4-BE49-F238E27FC236}">
                <a16:creationId xmlns:a16="http://schemas.microsoft.com/office/drawing/2014/main" id="{FE488E40-48FE-8946-AB70-F4CD88D2D5CF}"/>
              </a:ext>
            </a:extLst>
          </p:cNvPr>
          <p:cNvSpPr/>
          <p:nvPr/>
        </p:nvSpPr>
        <p:spPr>
          <a:xfrm flipH="1">
            <a:off x="19500559" y="11657992"/>
            <a:ext cx="4188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6" name="CuadroTexto 395">
            <a:extLst>
              <a:ext uri="{FF2B5EF4-FFF2-40B4-BE49-F238E27FC236}">
                <a16:creationId xmlns:a16="http://schemas.microsoft.com/office/drawing/2014/main" id="{48F66A16-4749-CE44-9E62-CB28370C457E}"/>
              </a:ext>
            </a:extLst>
          </p:cNvPr>
          <p:cNvSpPr txBox="1"/>
          <p:nvPr/>
        </p:nvSpPr>
        <p:spPr>
          <a:xfrm flipH="1">
            <a:off x="5778290" y="10971863"/>
            <a:ext cx="2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7" name="Rectangle 32">
            <a:extLst>
              <a:ext uri="{FF2B5EF4-FFF2-40B4-BE49-F238E27FC236}">
                <a16:creationId xmlns:a16="http://schemas.microsoft.com/office/drawing/2014/main" id="{B010096B-8842-ED47-8100-86392D1987BB}"/>
              </a:ext>
            </a:extLst>
          </p:cNvPr>
          <p:cNvSpPr/>
          <p:nvPr/>
        </p:nvSpPr>
        <p:spPr>
          <a:xfrm flipH="1">
            <a:off x="5096929" y="11659618"/>
            <a:ext cx="4188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9" name="CuadroTexto 395">
            <a:extLst>
              <a:ext uri="{FF2B5EF4-FFF2-40B4-BE49-F238E27FC236}">
                <a16:creationId xmlns:a16="http://schemas.microsoft.com/office/drawing/2014/main" id="{04AB2A45-38E2-DB4B-9B8C-943DBEF3A1D6}"/>
              </a:ext>
            </a:extLst>
          </p:cNvPr>
          <p:cNvSpPr txBox="1"/>
          <p:nvPr/>
        </p:nvSpPr>
        <p:spPr>
          <a:xfrm flipH="1">
            <a:off x="1407096" y="10955330"/>
            <a:ext cx="2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0" name="Rectangle 32">
            <a:extLst>
              <a:ext uri="{FF2B5EF4-FFF2-40B4-BE49-F238E27FC236}">
                <a16:creationId xmlns:a16="http://schemas.microsoft.com/office/drawing/2014/main" id="{E3E6A4FB-03EC-F744-9697-7B871B7989A6}"/>
              </a:ext>
            </a:extLst>
          </p:cNvPr>
          <p:cNvSpPr/>
          <p:nvPr/>
        </p:nvSpPr>
        <p:spPr>
          <a:xfrm flipH="1">
            <a:off x="725735" y="11643085"/>
            <a:ext cx="4188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17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DBEE77"/>
      </a:accent1>
      <a:accent2>
        <a:srgbClr val="C6EE8F"/>
      </a:accent2>
      <a:accent3>
        <a:srgbClr val="94BF9A"/>
      </a:accent3>
      <a:accent4>
        <a:srgbClr val="44619C"/>
      </a:accent4>
      <a:accent5>
        <a:srgbClr val="23157F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91335</TotalTime>
  <Words>544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16195</cp:revision>
  <dcterms:created xsi:type="dcterms:W3CDTF">2014-11-12T21:47:38Z</dcterms:created>
  <dcterms:modified xsi:type="dcterms:W3CDTF">2019-09-25T22:18:18Z</dcterms:modified>
  <cp:category/>
</cp:coreProperties>
</file>