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9" r:id="rId2"/>
    <p:sldId id="4420" r:id="rId3"/>
    <p:sldId id="4423" r:id="rId4"/>
    <p:sldId id="4422" r:id="rId5"/>
    <p:sldId id="4424" r:id="rId6"/>
    <p:sldId id="4425" r:id="rId7"/>
    <p:sldId id="4426" r:id="rId8"/>
    <p:sldId id="4427" r:id="rId9"/>
    <p:sldId id="4428" r:id="rId10"/>
    <p:sldId id="4429" r:id="rId11"/>
    <p:sldId id="4430" r:id="rId12"/>
    <p:sldId id="4432" r:id="rId13"/>
    <p:sldId id="4433" r:id="rId14"/>
    <p:sldId id="4434" r:id="rId15"/>
    <p:sldId id="4435" r:id="rId16"/>
    <p:sldId id="4437" r:id="rId17"/>
    <p:sldId id="4438" r:id="rId18"/>
    <p:sldId id="4439" r:id="rId19"/>
    <p:sldId id="4440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1"/>
    <a:srgbClr val="FABB85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 autoAdjust="0"/>
    <p:restoredTop sz="95961" autoAdjust="0"/>
  </p:normalViewPr>
  <p:slideViewPr>
    <p:cSldViewPr snapToGrid="0" snapToObjects="1">
      <p:cViewPr varScale="1">
        <p:scale>
          <a:sx n="69" d="100"/>
          <a:sy n="69" d="100"/>
        </p:scale>
        <p:origin x="264" y="33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D628F80-D3B8-764C-98A2-DC4D6DE9DEA5}"/>
              </a:ext>
            </a:extLst>
          </p:cNvPr>
          <p:cNvSpPr/>
          <p:nvPr/>
        </p:nvSpPr>
        <p:spPr>
          <a:xfrm>
            <a:off x="-5165" y="0"/>
            <a:ext cx="24382815" cy="3014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838732AF-9DB0-6E4E-9F0B-2A6D10B1E6E5}"/>
              </a:ext>
            </a:extLst>
          </p:cNvPr>
          <p:cNvSpPr txBox="1"/>
          <p:nvPr/>
        </p:nvSpPr>
        <p:spPr>
          <a:xfrm>
            <a:off x="1218474" y="885446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051BB-00E7-404A-9AF9-AE42BA738E0D}"/>
              </a:ext>
            </a:extLst>
          </p:cNvPr>
          <p:cNvGrpSpPr/>
          <p:nvPr/>
        </p:nvGrpSpPr>
        <p:grpSpPr>
          <a:xfrm>
            <a:off x="9031831" y="4601878"/>
            <a:ext cx="2808753" cy="2893099"/>
            <a:chOff x="9031831" y="4601878"/>
            <a:chExt cx="2808753" cy="289309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7827FC12-57FF-F34A-BA26-37C82321A7C8}"/>
                </a:ext>
              </a:extLst>
            </p:cNvPr>
            <p:cNvSpPr txBox="1"/>
            <p:nvPr/>
          </p:nvSpPr>
          <p:spPr>
            <a:xfrm flipH="1">
              <a:off x="9031831" y="4601878"/>
              <a:ext cx="2808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3005338-56F4-EA45-9BF3-360648169AB3}"/>
                </a:ext>
              </a:extLst>
            </p:cNvPr>
            <p:cNvSpPr/>
            <p:nvPr/>
          </p:nvSpPr>
          <p:spPr>
            <a:xfrm flipH="1">
              <a:off x="9031831" y="5186653"/>
              <a:ext cx="280875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Concerned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Responsible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Patient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Independent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Hard Worker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Cheerful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EE62E-2A94-9D4B-833A-57C5419EBDB5}"/>
              </a:ext>
            </a:extLst>
          </p:cNvPr>
          <p:cNvGrpSpPr/>
          <p:nvPr/>
        </p:nvGrpSpPr>
        <p:grpSpPr>
          <a:xfrm>
            <a:off x="15943640" y="4601878"/>
            <a:ext cx="7170832" cy="3262431"/>
            <a:chOff x="15943640" y="4601878"/>
            <a:chExt cx="7170832" cy="3262431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C67E3BD5-5D60-E043-ACF6-28BB98CE5E7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E9DB06C-CC4D-0040-A5F5-71F2069DCFDE}"/>
                </a:ext>
              </a:extLst>
            </p:cNvPr>
            <p:cNvSpPr/>
            <p:nvPr/>
          </p:nvSpPr>
          <p:spPr>
            <a:xfrm flipH="1">
              <a:off x="15943640" y="5186653"/>
              <a:ext cx="717083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AFC2F8-054C-A048-8729-631CCC0F9B69}"/>
              </a:ext>
            </a:extLst>
          </p:cNvPr>
          <p:cNvGrpSpPr/>
          <p:nvPr/>
        </p:nvGrpSpPr>
        <p:grpSpPr>
          <a:xfrm>
            <a:off x="15943639" y="8970473"/>
            <a:ext cx="6360035" cy="3262431"/>
            <a:chOff x="15943639" y="8970473"/>
            <a:chExt cx="6360035" cy="3262431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D70CC360-AE00-E741-A8DB-09738392DED8}"/>
                </a:ext>
              </a:extLst>
            </p:cNvPr>
            <p:cNvSpPr txBox="1"/>
            <p:nvPr/>
          </p:nvSpPr>
          <p:spPr>
            <a:xfrm flipH="1">
              <a:off x="15943644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Behavior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D57660D8-E4E1-5A41-8116-7C0687A691B4}"/>
                </a:ext>
              </a:extLst>
            </p:cNvPr>
            <p:cNvSpPr/>
            <p:nvPr/>
          </p:nvSpPr>
          <p:spPr>
            <a:xfrm flipH="1">
              <a:off x="15943639" y="9555248"/>
              <a:ext cx="6360035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300B6-C0E0-8849-9845-E1A43D978792}"/>
              </a:ext>
            </a:extLst>
          </p:cNvPr>
          <p:cNvGrpSpPr/>
          <p:nvPr/>
        </p:nvGrpSpPr>
        <p:grpSpPr>
          <a:xfrm>
            <a:off x="9067689" y="8970473"/>
            <a:ext cx="5810633" cy="3262431"/>
            <a:chOff x="9067689" y="8970473"/>
            <a:chExt cx="5810633" cy="3262431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940A367C-1A2A-EB47-85E6-12EA282E1E1A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391CAD85-51BE-E244-A5F2-A6D39F7AE707}"/>
                </a:ext>
              </a:extLst>
            </p:cNvPr>
            <p:cNvSpPr/>
            <p:nvPr/>
          </p:nvSpPr>
          <p:spPr>
            <a:xfrm flipH="1">
              <a:off x="9067689" y="9555248"/>
              <a:ext cx="581063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2C48A1A-7D65-7D44-AC42-E5862B7FFC9B}"/>
              </a:ext>
            </a:extLst>
          </p:cNvPr>
          <p:cNvSpPr/>
          <p:nvPr/>
        </p:nvSpPr>
        <p:spPr>
          <a:xfrm>
            <a:off x="-5165" y="10008085"/>
            <a:ext cx="7686125" cy="3707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1D145-39EC-8441-AEAD-86C108C86349}"/>
              </a:ext>
            </a:extLst>
          </p:cNvPr>
          <p:cNvGrpSpPr/>
          <p:nvPr/>
        </p:nvGrpSpPr>
        <p:grpSpPr>
          <a:xfrm>
            <a:off x="1899462" y="10773572"/>
            <a:ext cx="3876870" cy="1163115"/>
            <a:chOff x="1899461" y="11300621"/>
            <a:chExt cx="3876870" cy="1163115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8515574-1DA4-044D-9DB4-85AADEA1DC7B}"/>
                </a:ext>
              </a:extLst>
            </p:cNvPr>
            <p:cNvSpPr txBox="1"/>
            <p:nvPr/>
          </p:nvSpPr>
          <p:spPr>
            <a:xfrm flipH="1">
              <a:off x="1899461" y="11300621"/>
              <a:ext cx="38768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60E16362-5B23-4549-A754-315DEFA61F36}"/>
                </a:ext>
              </a:extLst>
            </p:cNvPr>
            <p:cNvSpPr/>
            <p:nvPr/>
          </p:nvSpPr>
          <p:spPr>
            <a:xfrm flipH="1">
              <a:off x="2429485" y="12002071"/>
              <a:ext cx="2808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 Name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070943-C64F-A748-B6D9-B98BD13455CE}"/>
              </a:ext>
            </a:extLst>
          </p:cNvPr>
          <p:cNvCxnSpPr>
            <a:cxnSpLocks/>
          </p:cNvCxnSpPr>
          <p:nvPr/>
        </p:nvCxnSpPr>
        <p:spPr>
          <a:xfrm>
            <a:off x="7680960" y="13197840"/>
            <a:ext cx="137342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F0DA87-E429-7843-8D96-1DA8D157C016}"/>
              </a:ext>
            </a:extLst>
          </p:cNvPr>
          <p:cNvSpPr txBox="1"/>
          <p:nvPr/>
        </p:nvSpPr>
        <p:spPr>
          <a:xfrm>
            <a:off x="21415248" y="13059340"/>
            <a:ext cx="2593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BUYER PERSONA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304A54-41BB-F743-9ECD-B48E7BA6E20D}"/>
              </a:ext>
            </a:extLst>
          </p:cNvPr>
          <p:cNvGrpSpPr/>
          <p:nvPr/>
        </p:nvGrpSpPr>
        <p:grpSpPr>
          <a:xfrm>
            <a:off x="3170136" y="12539677"/>
            <a:ext cx="1335521" cy="347998"/>
            <a:chOff x="3170136" y="12539677"/>
            <a:chExt cx="1335521" cy="347998"/>
          </a:xfrm>
        </p:grpSpPr>
        <p:sp>
          <p:nvSpPr>
            <p:cNvPr id="71" name="Freeform 1">
              <a:extLst>
                <a:ext uri="{FF2B5EF4-FFF2-40B4-BE49-F238E27FC236}">
                  <a16:creationId xmlns:a16="http://schemas.microsoft.com/office/drawing/2014/main" id="{55F2348D-96DC-8746-BCA4-E0B2AC236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136" y="12539677"/>
              <a:ext cx="348365" cy="347998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C834228D-FC39-4A44-B5E3-8FA76D5D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227" y="12656037"/>
              <a:ext cx="153020" cy="125031"/>
            </a:xfrm>
            <a:custGeom>
              <a:avLst/>
              <a:gdLst>
                <a:gd name="T0" fmla="*/ 0 w 2220"/>
                <a:gd name="T1" fmla="*/ 1593 h 1813"/>
                <a:gd name="T2" fmla="*/ 0 w 2220"/>
                <a:gd name="T3" fmla="*/ 1593 h 1813"/>
                <a:gd name="T4" fmla="*/ 688 w 2220"/>
                <a:gd name="T5" fmla="*/ 1812 h 1813"/>
                <a:gd name="T6" fmla="*/ 2000 w 2220"/>
                <a:gd name="T7" fmla="*/ 438 h 1813"/>
                <a:gd name="T8" fmla="*/ 2219 w 2220"/>
                <a:gd name="T9" fmla="*/ 219 h 1813"/>
                <a:gd name="T10" fmla="*/ 1969 w 2220"/>
                <a:gd name="T11" fmla="*/ 282 h 1813"/>
                <a:gd name="T12" fmla="*/ 2156 w 2220"/>
                <a:gd name="T13" fmla="*/ 32 h 1813"/>
                <a:gd name="T14" fmla="*/ 1875 w 2220"/>
                <a:gd name="T15" fmla="*/ 125 h 1813"/>
                <a:gd name="T16" fmla="*/ 1531 w 2220"/>
                <a:gd name="T17" fmla="*/ 0 h 1813"/>
                <a:gd name="T18" fmla="*/ 1094 w 2220"/>
                <a:gd name="T19" fmla="*/ 563 h 1813"/>
                <a:gd name="T20" fmla="*/ 156 w 2220"/>
                <a:gd name="T21" fmla="*/ 63 h 1813"/>
                <a:gd name="T22" fmla="*/ 281 w 2220"/>
                <a:gd name="T23" fmla="*/ 688 h 1813"/>
                <a:gd name="T24" fmla="*/ 94 w 2220"/>
                <a:gd name="T25" fmla="*/ 625 h 1813"/>
                <a:gd name="T26" fmla="*/ 469 w 2220"/>
                <a:gd name="T27" fmla="*/ 1093 h 1813"/>
                <a:gd name="T28" fmla="*/ 250 w 2220"/>
                <a:gd name="T29" fmla="*/ 1093 h 1813"/>
                <a:gd name="T30" fmla="*/ 688 w 2220"/>
                <a:gd name="T31" fmla="*/ 1406 h 1813"/>
                <a:gd name="T32" fmla="*/ 0 w 2220"/>
                <a:gd name="T33" fmla="*/ 1593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0" h="1813">
                  <a:moveTo>
                    <a:pt x="0" y="1593"/>
                  </a:moveTo>
                  <a:lnTo>
                    <a:pt x="0" y="1593"/>
                  </a:lnTo>
                  <a:cubicBezTo>
                    <a:pt x="188" y="1718"/>
                    <a:pt x="438" y="1812"/>
                    <a:pt x="688" y="1812"/>
                  </a:cubicBezTo>
                  <a:cubicBezTo>
                    <a:pt x="1563" y="1812"/>
                    <a:pt x="2031" y="1093"/>
                    <a:pt x="2000" y="438"/>
                  </a:cubicBezTo>
                  <a:cubicBezTo>
                    <a:pt x="2094" y="375"/>
                    <a:pt x="2156" y="282"/>
                    <a:pt x="2219" y="219"/>
                  </a:cubicBezTo>
                  <a:cubicBezTo>
                    <a:pt x="2156" y="250"/>
                    <a:pt x="2063" y="250"/>
                    <a:pt x="1969" y="282"/>
                  </a:cubicBezTo>
                  <a:cubicBezTo>
                    <a:pt x="2063" y="219"/>
                    <a:pt x="2125" y="125"/>
                    <a:pt x="2156" y="32"/>
                  </a:cubicBezTo>
                  <a:cubicBezTo>
                    <a:pt x="2063" y="63"/>
                    <a:pt x="1969" y="125"/>
                    <a:pt x="1875" y="125"/>
                  </a:cubicBezTo>
                  <a:cubicBezTo>
                    <a:pt x="1781" y="32"/>
                    <a:pt x="1688" y="0"/>
                    <a:pt x="1531" y="0"/>
                  </a:cubicBezTo>
                  <a:cubicBezTo>
                    <a:pt x="1250" y="0"/>
                    <a:pt x="1031" y="250"/>
                    <a:pt x="1094" y="563"/>
                  </a:cubicBezTo>
                  <a:cubicBezTo>
                    <a:pt x="719" y="532"/>
                    <a:pt x="375" y="344"/>
                    <a:pt x="156" y="63"/>
                  </a:cubicBezTo>
                  <a:cubicBezTo>
                    <a:pt x="31" y="282"/>
                    <a:pt x="94" y="563"/>
                    <a:pt x="281" y="688"/>
                  </a:cubicBezTo>
                  <a:cubicBezTo>
                    <a:pt x="219" y="688"/>
                    <a:pt x="156" y="657"/>
                    <a:pt x="94" y="625"/>
                  </a:cubicBezTo>
                  <a:cubicBezTo>
                    <a:pt x="94" y="844"/>
                    <a:pt x="219" y="1031"/>
                    <a:pt x="469" y="1093"/>
                  </a:cubicBezTo>
                  <a:cubicBezTo>
                    <a:pt x="375" y="1093"/>
                    <a:pt x="313" y="1093"/>
                    <a:pt x="250" y="1093"/>
                  </a:cubicBezTo>
                  <a:cubicBezTo>
                    <a:pt x="313" y="1281"/>
                    <a:pt x="469" y="1406"/>
                    <a:pt x="688" y="1406"/>
                  </a:cubicBezTo>
                  <a:cubicBezTo>
                    <a:pt x="469" y="1562"/>
                    <a:pt x="250" y="1624"/>
                    <a:pt x="0" y="159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">
              <a:extLst>
                <a:ext uri="{FF2B5EF4-FFF2-40B4-BE49-F238E27FC236}">
                  <a16:creationId xmlns:a16="http://schemas.microsoft.com/office/drawing/2014/main" id="{E5036299-FE04-6F46-9B84-6519ACB4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715" y="12539677"/>
              <a:ext cx="347998" cy="347998"/>
            </a:xfrm>
            <a:custGeom>
              <a:avLst/>
              <a:gdLst>
                <a:gd name="T0" fmla="*/ 2094 w 4187"/>
                <a:gd name="T1" fmla="*/ 4186 h 4187"/>
                <a:gd name="T2" fmla="*/ 2094 w 4187"/>
                <a:gd name="T3" fmla="*/ 4186 h 4187"/>
                <a:gd name="T4" fmla="*/ 2094 w 4187"/>
                <a:gd name="T5" fmla="*/ 4186 h 4187"/>
                <a:gd name="T6" fmla="*/ 0 w 4187"/>
                <a:gd name="T7" fmla="*/ 2094 h 4187"/>
                <a:gd name="T8" fmla="*/ 0 w 4187"/>
                <a:gd name="T9" fmla="*/ 2094 h 4187"/>
                <a:gd name="T10" fmla="*/ 2094 w 4187"/>
                <a:gd name="T11" fmla="*/ 0 h 4187"/>
                <a:gd name="T12" fmla="*/ 2094 w 4187"/>
                <a:gd name="T13" fmla="*/ 0 h 4187"/>
                <a:gd name="T14" fmla="*/ 4186 w 4187"/>
                <a:gd name="T15" fmla="*/ 2094 h 4187"/>
                <a:gd name="T16" fmla="*/ 4186 w 4187"/>
                <a:gd name="T17" fmla="*/ 2094 h 4187"/>
                <a:gd name="T18" fmla="*/ 2094 w 4187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7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7" y="0"/>
                    <a:pt x="2094" y="0"/>
                  </a:cubicBezTo>
                  <a:lnTo>
                    <a:pt x="2094" y="0"/>
                  </a:lnTo>
                  <a:cubicBezTo>
                    <a:pt x="3249" y="0"/>
                    <a:pt x="4186" y="937"/>
                    <a:pt x="4186" y="2094"/>
                  </a:cubicBezTo>
                  <a:lnTo>
                    <a:pt x="4186" y="2094"/>
                  </a:lnTo>
                  <a:cubicBezTo>
                    <a:pt x="4186" y="3249"/>
                    <a:pt x="3249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4">
              <a:extLst>
                <a:ext uri="{FF2B5EF4-FFF2-40B4-BE49-F238E27FC236}">
                  <a16:creationId xmlns:a16="http://schemas.microsoft.com/office/drawing/2014/main" id="{BCC3109A-B588-D841-85E5-773857D8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011" y="12629961"/>
              <a:ext cx="79705" cy="174616"/>
            </a:xfrm>
            <a:custGeom>
              <a:avLst/>
              <a:gdLst>
                <a:gd name="T0" fmla="*/ 281 w 1156"/>
                <a:gd name="T1" fmla="*/ 2531 h 2532"/>
                <a:gd name="T2" fmla="*/ 281 w 1156"/>
                <a:gd name="T3" fmla="*/ 2531 h 2532"/>
                <a:gd name="T4" fmla="*/ 780 w 1156"/>
                <a:gd name="T5" fmla="*/ 2531 h 2532"/>
                <a:gd name="T6" fmla="*/ 780 w 1156"/>
                <a:gd name="T7" fmla="*/ 1250 h 2532"/>
                <a:gd name="T8" fmla="*/ 1124 w 1156"/>
                <a:gd name="T9" fmla="*/ 1250 h 2532"/>
                <a:gd name="T10" fmla="*/ 1155 w 1156"/>
                <a:gd name="T11" fmla="*/ 844 h 2532"/>
                <a:gd name="T12" fmla="*/ 780 w 1156"/>
                <a:gd name="T13" fmla="*/ 844 h 2532"/>
                <a:gd name="T14" fmla="*/ 780 w 1156"/>
                <a:gd name="T15" fmla="*/ 594 h 2532"/>
                <a:gd name="T16" fmla="*/ 905 w 1156"/>
                <a:gd name="T17" fmla="*/ 438 h 2532"/>
                <a:gd name="T18" fmla="*/ 1155 w 1156"/>
                <a:gd name="T19" fmla="*/ 438 h 2532"/>
                <a:gd name="T20" fmla="*/ 1155 w 1156"/>
                <a:gd name="T21" fmla="*/ 0 h 2532"/>
                <a:gd name="T22" fmla="*/ 811 w 1156"/>
                <a:gd name="T23" fmla="*/ 0 h 2532"/>
                <a:gd name="T24" fmla="*/ 281 w 1156"/>
                <a:gd name="T25" fmla="*/ 500 h 2532"/>
                <a:gd name="T26" fmla="*/ 281 w 1156"/>
                <a:gd name="T27" fmla="*/ 844 h 2532"/>
                <a:gd name="T28" fmla="*/ 0 w 1156"/>
                <a:gd name="T29" fmla="*/ 844 h 2532"/>
                <a:gd name="T30" fmla="*/ 0 w 1156"/>
                <a:gd name="T31" fmla="*/ 1250 h 2532"/>
                <a:gd name="T32" fmla="*/ 281 w 1156"/>
                <a:gd name="T33" fmla="*/ 1250 h 2532"/>
                <a:gd name="T34" fmla="*/ 281 w 1156"/>
                <a:gd name="T35" fmla="*/ 2531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6" h="2532">
                  <a:moveTo>
                    <a:pt x="281" y="2531"/>
                  </a:moveTo>
                  <a:lnTo>
                    <a:pt x="281" y="2531"/>
                  </a:lnTo>
                  <a:cubicBezTo>
                    <a:pt x="780" y="2531"/>
                    <a:pt x="780" y="2531"/>
                    <a:pt x="780" y="2531"/>
                  </a:cubicBezTo>
                  <a:cubicBezTo>
                    <a:pt x="780" y="1250"/>
                    <a:pt x="780" y="1250"/>
                    <a:pt x="780" y="1250"/>
                  </a:cubicBezTo>
                  <a:cubicBezTo>
                    <a:pt x="1124" y="1250"/>
                    <a:pt x="1124" y="1250"/>
                    <a:pt x="1124" y="1250"/>
                  </a:cubicBezTo>
                  <a:cubicBezTo>
                    <a:pt x="1155" y="844"/>
                    <a:pt x="1155" y="844"/>
                    <a:pt x="1155" y="844"/>
                  </a:cubicBezTo>
                  <a:cubicBezTo>
                    <a:pt x="780" y="844"/>
                    <a:pt x="780" y="844"/>
                    <a:pt x="780" y="844"/>
                  </a:cubicBezTo>
                  <a:cubicBezTo>
                    <a:pt x="780" y="844"/>
                    <a:pt x="780" y="688"/>
                    <a:pt x="780" y="594"/>
                  </a:cubicBezTo>
                  <a:cubicBezTo>
                    <a:pt x="780" y="500"/>
                    <a:pt x="811" y="438"/>
                    <a:pt x="905" y="438"/>
                  </a:cubicBezTo>
                  <a:cubicBezTo>
                    <a:pt x="967" y="438"/>
                    <a:pt x="1155" y="438"/>
                    <a:pt x="1155" y="438"/>
                  </a:cubicBezTo>
                  <a:cubicBezTo>
                    <a:pt x="1155" y="0"/>
                    <a:pt x="1155" y="0"/>
                    <a:pt x="1155" y="0"/>
                  </a:cubicBezTo>
                  <a:cubicBezTo>
                    <a:pt x="1155" y="0"/>
                    <a:pt x="874" y="0"/>
                    <a:pt x="811" y="0"/>
                  </a:cubicBezTo>
                  <a:cubicBezTo>
                    <a:pt x="437" y="0"/>
                    <a:pt x="281" y="188"/>
                    <a:pt x="281" y="500"/>
                  </a:cubicBezTo>
                  <a:cubicBezTo>
                    <a:pt x="281" y="782"/>
                    <a:pt x="281" y="844"/>
                    <a:pt x="281" y="844"/>
                  </a:cubicBezTo>
                  <a:cubicBezTo>
                    <a:pt x="0" y="844"/>
                    <a:pt x="0" y="844"/>
                    <a:pt x="0" y="844"/>
                  </a:cubicBezTo>
                  <a:cubicBezTo>
                    <a:pt x="0" y="1250"/>
                    <a:pt x="0" y="1250"/>
                    <a:pt x="0" y="1250"/>
                  </a:cubicBezTo>
                  <a:cubicBezTo>
                    <a:pt x="281" y="1250"/>
                    <a:pt x="281" y="1250"/>
                    <a:pt x="281" y="1250"/>
                  </a:cubicBezTo>
                  <a:lnTo>
                    <a:pt x="281" y="25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C3CD395-AB49-824E-B7D8-4B3729BC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292" y="12539677"/>
              <a:ext cx="348365" cy="347998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6E1BC9-F88C-0948-AC7C-E09A496FFDE8}"/>
                </a:ext>
              </a:extLst>
            </p:cNvPr>
            <p:cNvGrpSpPr/>
            <p:nvPr/>
          </p:nvGrpSpPr>
          <p:grpSpPr>
            <a:xfrm>
              <a:off x="4252835" y="12638630"/>
              <a:ext cx="157278" cy="157278"/>
              <a:chOff x="12511445" y="13188289"/>
              <a:chExt cx="153870" cy="153870"/>
            </a:xfrm>
            <a:solidFill>
              <a:schemeClr val="bg1"/>
            </a:solidFill>
          </p:grpSpPr>
          <p:sp>
            <p:nvSpPr>
              <p:cNvPr id="77" name="Freeform 6">
                <a:extLst>
                  <a:ext uri="{FF2B5EF4-FFF2-40B4-BE49-F238E27FC236}">
                    <a16:creationId xmlns:a16="http://schemas.microsoft.com/office/drawing/2014/main" id="{8F0C9793-4A28-484D-8999-B006B71B8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1445" y="13188289"/>
                <a:ext cx="153870" cy="153870"/>
              </a:xfrm>
              <a:custGeom>
                <a:avLst/>
                <a:gdLst>
                  <a:gd name="T0" fmla="*/ 1156 w 2282"/>
                  <a:gd name="T1" fmla="*/ 219 h 2282"/>
                  <a:gd name="T2" fmla="*/ 1156 w 2282"/>
                  <a:gd name="T3" fmla="*/ 219 h 2282"/>
                  <a:gd name="T4" fmla="*/ 1625 w 2282"/>
                  <a:gd name="T5" fmla="*/ 219 h 2282"/>
                  <a:gd name="T6" fmla="*/ 1812 w 2282"/>
                  <a:gd name="T7" fmla="*/ 250 h 2282"/>
                  <a:gd name="T8" fmla="*/ 1969 w 2282"/>
                  <a:gd name="T9" fmla="*/ 344 h 2282"/>
                  <a:gd name="T10" fmla="*/ 2031 w 2282"/>
                  <a:gd name="T11" fmla="*/ 469 h 2282"/>
                  <a:gd name="T12" fmla="*/ 2094 w 2282"/>
                  <a:gd name="T13" fmla="*/ 688 h 2282"/>
                  <a:gd name="T14" fmla="*/ 2094 w 2282"/>
                  <a:gd name="T15" fmla="*/ 1157 h 2282"/>
                  <a:gd name="T16" fmla="*/ 2094 w 2282"/>
                  <a:gd name="T17" fmla="*/ 1624 h 2282"/>
                  <a:gd name="T18" fmla="*/ 2031 w 2282"/>
                  <a:gd name="T19" fmla="*/ 1812 h 2282"/>
                  <a:gd name="T20" fmla="*/ 1969 w 2282"/>
                  <a:gd name="T21" fmla="*/ 1968 h 2282"/>
                  <a:gd name="T22" fmla="*/ 1812 w 2282"/>
                  <a:gd name="T23" fmla="*/ 2031 h 2282"/>
                  <a:gd name="T24" fmla="*/ 1625 w 2282"/>
                  <a:gd name="T25" fmla="*/ 2093 h 2282"/>
                  <a:gd name="T26" fmla="*/ 1156 w 2282"/>
                  <a:gd name="T27" fmla="*/ 2093 h 2282"/>
                  <a:gd name="T28" fmla="*/ 687 w 2282"/>
                  <a:gd name="T29" fmla="*/ 2093 h 2282"/>
                  <a:gd name="T30" fmla="*/ 469 w 2282"/>
                  <a:gd name="T31" fmla="*/ 2031 h 2282"/>
                  <a:gd name="T32" fmla="*/ 344 w 2282"/>
                  <a:gd name="T33" fmla="*/ 1968 h 2282"/>
                  <a:gd name="T34" fmla="*/ 250 w 2282"/>
                  <a:gd name="T35" fmla="*/ 1812 h 2282"/>
                  <a:gd name="T36" fmla="*/ 219 w 2282"/>
                  <a:gd name="T37" fmla="*/ 1624 h 2282"/>
                  <a:gd name="T38" fmla="*/ 219 w 2282"/>
                  <a:gd name="T39" fmla="*/ 1157 h 2282"/>
                  <a:gd name="T40" fmla="*/ 219 w 2282"/>
                  <a:gd name="T41" fmla="*/ 688 h 2282"/>
                  <a:gd name="T42" fmla="*/ 250 w 2282"/>
                  <a:gd name="T43" fmla="*/ 469 h 2282"/>
                  <a:gd name="T44" fmla="*/ 344 w 2282"/>
                  <a:gd name="T45" fmla="*/ 344 h 2282"/>
                  <a:gd name="T46" fmla="*/ 469 w 2282"/>
                  <a:gd name="T47" fmla="*/ 250 h 2282"/>
                  <a:gd name="T48" fmla="*/ 687 w 2282"/>
                  <a:gd name="T49" fmla="*/ 219 h 2282"/>
                  <a:gd name="T50" fmla="*/ 1156 w 2282"/>
                  <a:gd name="T51" fmla="*/ 219 h 2282"/>
                  <a:gd name="T52" fmla="*/ 1156 w 2282"/>
                  <a:gd name="T53" fmla="*/ 0 h 2282"/>
                  <a:gd name="T54" fmla="*/ 1156 w 2282"/>
                  <a:gd name="T55" fmla="*/ 0 h 2282"/>
                  <a:gd name="T56" fmla="*/ 687 w 2282"/>
                  <a:gd name="T57" fmla="*/ 0 h 2282"/>
                  <a:gd name="T58" fmla="*/ 406 w 2282"/>
                  <a:gd name="T59" fmla="*/ 63 h 2282"/>
                  <a:gd name="T60" fmla="*/ 187 w 2282"/>
                  <a:gd name="T61" fmla="*/ 188 h 2282"/>
                  <a:gd name="T62" fmla="*/ 62 w 2282"/>
                  <a:gd name="T63" fmla="*/ 407 h 2282"/>
                  <a:gd name="T64" fmla="*/ 0 w 2282"/>
                  <a:gd name="T65" fmla="*/ 688 h 2282"/>
                  <a:gd name="T66" fmla="*/ 0 w 2282"/>
                  <a:gd name="T67" fmla="*/ 1157 h 2282"/>
                  <a:gd name="T68" fmla="*/ 0 w 2282"/>
                  <a:gd name="T69" fmla="*/ 1624 h 2282"/>
                  <a:gd name="T70" fmla="*/ 62 w 2282"/>
                  <a:gd name="T71" fmla="*/ 1906 h 2282"/>
                  <a:gd name="T72" fmla="*/ 187 w 2282"/>
                  <a:gd name="T73" fmla="*/ 2093 h 2282"/>
                  <a:gd name="T74" fmla="*/ 406 w 2282"/>
                  <a:gd name="T75" fmla="*/ 2218 h 2282"/>
                  <a:gd name="T76" fmla="*/ 687 w 2282"/>
                  <a:gd name="T77" fmla="*/ 2281 h 2282"/>
                  <a:gd name="T78" fmla="*/ 1156 w 2282"/>
                  <a:gd name="T79" fmla="*/ 2281 h 2282"/>
                  <a:gd name="T80" fmla="*/ 1625 w 2282"/>
                  <a:gd name="T81" fmla="*/ 2281 h 2282"/>
                  <a:gd name="T82" fmla="*/ 1906 w 2282"/>
                  <a:gd name="T83" fmla="*/ 2218 h 2282"/>
                  <a:gd name="T84" fmla="*/ 2094 w 2282"/>
                  <a:gd name="T85" fmla="*/ 2093 h 2282"/>
                  <a:gd name="T86" fmla="*/ 2250 w 2282"/>
                  <a:gd name="T87" fmla="*/ 1906 h 2282"/>
                  <a:gd name="T88" fmla="*/ 2281 w 2282"/>
                  <a:gd name="T89" fmla="*/ 1624 h 2282"/>
                  <a:gd name="T90" fmla="*/ 2281 w 2282"/>
                  <a:gd name="T91" fmla="*/ 1157 h 2282"/>
                  <a:gd name="T92" fmla="*/ 2281 w 2282"/>
                  <a:gd name="T93" fmla="*/ 688 h 2282"/>
                  <a:gd name="T94" fmla="*/ 2250 w 2282"/>
                  <a:gd name="T95" fmla="*/ 407 h 2282"/>
                  <a:gd name="T96" fmla="*/ 2094 w 2282"/>
                  <a:gd name="T97" fmla="*/ 188 h 2282"/>
                  <a:gd name="T98" fmla="*/ 1906 w 2282"/>
                  <a:gd name="T99" fmla="*/ 63 h 2282"/>
                  <a:gd name="T100" fmla="*/ 1625 w 2282"/>
                  <a:gd name="T101" fmla="*/ 0 h 2282"/>
                  <a:gd name="T102" fmla="*/ 1156 w 2282"/>
                  <a:gd name="T103" fmla="*/ 0 h 2282"/>
                  <a:gd name="T104" fmla="*/ 1156 w 2282"/>
                  <a:gd name="T105" fmla="*/ 219 h 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2" h="2282">
                    <a:moveTo>
                      <a:pt x="1156" y="219"/>
                    </a:moveTo>
                    <a:lnTo>
                      <a:pt x="1156" y="219"/>
                    </a:lnTo>
                    <a:cubicBezTo>
                      <a:pt x="1469" y="219"/>
                      <a:pt x="1500" y="219"/>
                      <a:pt x="1625" y="219"/>
                    </a:cubicBezTo>
                    <a:cubicBezTo>
                      <a:pt x="1719" y="219"/>
                      <a:pt x="1781" y="250"/>
                      <a:pt x="1812" y="250"/>
                    </a:cubicBezTo>
                    <a:cubicBezTo>
                      <a:pt x="1875" y="282"/>
                      <a:pt x="1906" y="282"/>
                      <a:pt x="1969" y="344"/>
                    </a:cubicBezTo>
                    <a:cubicBezTo>
                      <a:pt x="2000" y="375"/>
                      <a:pt x="2031" y="407"/>
                      <a:pt x="2031" y="469"/>
                    </a:cubicBezTo>
                    <a:cubicBezTo>
                      <a:pt x="2062" y="500"/>
                      <a:pt x="2062" y="563"/>
                      <a:pt x="2094" y="688"/>
                    </a:cubicBezTo>
                    <a:cubicBezTo>
                      <a:pt x="2094" y="813"/>
                      <a:pt x="2094" y="844"/>
                      <a:pt x="2094" y="1157"/>
                    </a:cubicBezTo>
                    <a:cubicBezTo>
                      <a:pt x="2094" y="1437"/>
                      <a:pt x="2094" y="1499"/>
                      <a:pt x="2094" y="1624"/>
                    </a:cubicBezTo>
                    <a:cubicBezTo>
                      <a:pt x="2062" y="1718"/>
                      <a:pt x="2062" y="1781"/>
                      <a:pt x="2031" y="1812"/>
                    </a:cubicBezTo>
                    <a:cubicBezTo>
                      <a:pt x="2031" y="1874"/>
                      <a:pt x="2000" y="1906"/>
                      <a:pt x="1969" y="1968"/>
                    </a:cubicBezTo>
                    <a:cubicBezTo>
                      <a:pt x="1906" y="1999"/>
                      <a:pt x="1875" y="2031"/>
                      <a:pt x="1812" y="2031"/>
                    </a:cubicBezTo>
                    <a:cubicBezTo>
                      <a:pt x="1781" y="2062"/>
                      <a:pt x="1719" y="2062"/>
                      <a:pt x="1625" y="2093"/>
                    </a:cubicBezTo>
                    <a:cubicBezTo>
                      <a:pt x="1500" y="2093"/>
                      <a:pt x="1469" y="2093"/>
                      <a:pt x="1156" y="2093"/>
                    </a:cubicBezTo>
                    <a:cubicBezTo>
                      <a:pt x="844" y="2093"/>
                      <a:pt x="812" y="2093"/>
                      <a:pt x="687" y="2093"/>
                    </a:cubicBezTo>
                    <a:cubicBezTo>
                      <a:pt x="562" y="2062"/>
                      <a:pt x="500" y="2062"/>
                      <a:pt x="469" y="2031"/>
                    </a:cubicBezTo>
                    <a:cubicBezTo>
                      <a:pt x="406" y="2031"/>
                      <a:pt x="375" y="1999"/>
                      <a:pt x="344" y="1968"/>
                    </a:cubicBezTo>
                    <a:cubicBezTo>
                      <a:pt x="312" y="1906"/>
                      <a:pt x="281" y="1874"/>
                      <a:pt x="250" y="1812"/>
                    </a:cubicBezTo>
                    <a:cubicBezTo>
                      <a:pt x="250" y="1781"/>
                      <a:pt x="219" y="1718"/>
                      <a:pt x="219" y="1624"/>
                    </a:cubicBezTo>
                    <a:cubicBezTo>
                      <a:pt x="219" y="1499"/>
                      <a:pt x="219" y="1437"/>
                      <a:pt x="219" y="1157"/>
                    </a:cubicBezTo>
                    <a:cubicBezTo>
                      <a:pt x="219" y="844"/>
                      <a:pt x="219" y="813"/>
                      <a:pt x="219" y="688"/>
                    </a:cubicBezTo>
                    <a:cubicBezTo>
                      <a:pt x="219" y="563"/>
                      <a:pt x="250" y="500"/>
                      <a:pt x="250" y="469"/>
                    </a:cubicBezTo>
                    <a:cubicBezTo>
                      <a:pt x="281" y="407"/>
                      <a:pt x="312" y="375"/>
                      <a:pt x="344" y="344"/>
                    </a:cubicBezTo>
                    <a:cubicBezTo>
                      <a:pt x="375" y="282"/>
                      <a:pt x="406" y="282"/>
                      <a:pt x="469" y="250"/>
                    </a:cubicBezTo>
                    <a:cubicBezTo>
                      <a:pt x="500" y="250"/>
                      <a:pt x="562" y="219"/>
                      <a:pt x="687" y="219"/>
                    </a:cubicBezTo>
                    <a:cubicBezTo>
                      <a:pt x="812" y="219"/>
                      <a:pt x="844" y="219"/>
                      <a:pt x="1156" y="219"/>
                    </a:cubicBezTo>
                    <a:lnTo>
                      <a:pt x="1156" y="0"/>
                    </a:lnTo>
                    <a:lnTo>
                      <a:pt x="1156" y="0"/>
                    </a:lnTo>
                    <a:cubicBezTo>
                      <a:pt x="844" y="0"/>
                      <a:pt x="781" y="0"/>
                      <a:pt x="687" y="0"/>
                    </a:cubicBezTo>
                    <a:cubicBezTo>
                      <a:pt x="562" y="0"/>
                      <a:pt x="469" y="32"/>
                      <a:pt x="406" y="63"/>
                    </a:cubicBezTo>
                    <a:cubicBezTo>
                      <a:pt x="312" y="94"/>
                      <a:pt x="250" y="125"/>
                      <a:pt x="187" y="188"/>
                    </a:cubicBezTo>
                    <a:cubicBezTo>
                      <a:pt x="125" y="250"/>
                      <a:pt x="94" y="313"/>
                      <a:pt x="62" y="407"/>
                    </a:cubicBezTo>
                    <a:cubicBezTo>
                      <a:pt x="31" y="469"/>
                      <a:pt x="0" y="563"/>
                      <a:pt x="0" y="688"/>
                    </a:cubicBezTo>
                    <a:cubicBezTo>
                      <a:pt x="0" y="782"/>
                      <a:pt x="0" y="844"/>
                      <a:pt x="0" y="1157"/>
                    </a:cubicBezTo>
                    <a:cubicBezTo>
                      <a:pt x="0" y="1468"/>
                      <a:pt x="0" y="1499"/>
                      <a:pt x="0" y="1624"/>
                    </a:cubicBezTo>
                    <a:cubicBezTo>
                      <a:pt x="0" y="1749"/>
                      <a:pt x="31" y="1812"/>
                      <a:pt x="62" y="1906"/>
                    </a:cubicBezTo>
                    <a:cubicBezTo>
                      <a:pt x="94" y="1968"/>
                      <a:pt x="125" y="2031"/>
                      <a:pt x="187" y="2093"/>
                    </a:cubicBezTo>
                    <a:cubicBezTo>
                      <a:pt x="250" y="2156"/>
                      <a:pt x="312" y="2218"/>
                      <a:pt x="406" y="2218"/>
                    </a:cubicBezTo>
                    <a:cubicBezTo>
                      <a:pt x="469" y="2249"/>
                      <a:pt x="562" y="2281"/>
                      <a:pt x="687" y="2281"/>
                    </a:cubicBezTo>
                    <a:cubicBezTo>
                      <a:pt x="781" y="2281"/>
                      <a:pt x="844" y="2281"/>
                      <a:pt x="1156" y="2281"/>
                    </a:cubicBezTo>
                    <a:cubicBezTo>
                      <a:pt x="1469" y="2281"/>
                      <a:pt x="1500" y="2281"/>
                      <a:pt x="1625" y="2281"/>
                    </a:cubicBezTo>
                    <a:cubicBezTo>
                      <a:pt x="1750" y="2281"/>
                      <a:pt x="1812" y="2249"/>
                      <a:pt x="1906" y="2218"/>
                    </a:cubicBezTo>
                    <a:cubicBezTo>
                      <a:pt x="1969" y="2218"/>
                      <a:pt x="2031" y="2156"/>
                      <a:pt x="2094" y="2093"/>
                    </a:cubicBezTo>
                    <a:cubicBezTo>
                      <a:pt x="2156" y="2031"/>
                      <a:pt x="2219" y="1968"/>
                      <a:pt x="2250" y="1906"/>
                    </a:cubicBezTo>
                    <a:cubicBezTo>
                      <a:pt x="2250" y="1812"/>
                      <a:pt x="2281" y="1749"/>
                      <a:pt x="2281" y="1624"/>
                    </a:cubicBezTo>
                    <a:cubicBezTo>
                      <a:pt x="2281" y="1499"/>
                      <a:pt x="2281" y="1468"/>
                      <a:pt x="2281" y="1157"/>
                    </a:cubicBezTo>
                    <a:cubicBezTo>
                      <a:pt x="2281" y="844"/>
                      <a:pt x="2281" y="782"/>
                      <a:pt x="2281" y="688"/>
                    </a:cubicBezTo>
                    <a:cubicBezTo>
                      <a:pt x="2281" y="563"/>
                      <a:pt x="2250" y="469"/>
                      <a:pt x="2250" y="407"/>
                    </a:cubicBezTo>
                    <a:cubicBezTo>
                      <a:pt x="2219" y="313"/>
                      <a:pt x="2156" y="250"/>
                      <a:pt x="2094" y="188"/>
                    </a:cubicBezTo>
                    <a:cubicBezTo>
                      <a:pt x="2031" y="125"/>
                      <a:pt x="1969" y="94"/>
                      <a:pt x="1906" y="63"/>
                    </a:cubicBezTo>
                    <a:cubicBezTo>
                      <a:pt x="1812" y="32"/>
                      <a:pt x="1750" y="0"/>
                      <a:pt x="1625" y="0"/>
                    </a:cubicBezTo>
                    <a:cubicBezTo>
                      <a:pt x="1500" y="0"/>
                      <a:pt x="1469" y="0"/>
                      <a:pt x="1156" y="0"/>
                    </a:cubicBezTo>
                    <a:lnTo>
                      <a:pt x="1156" y="21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EA2FBB66-DB54-FC45-8D3B-11685C303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9243" y="13226087"/>
                <a:ext cx="80358" cy="80060"/>
              </a:xfrm>
              <a:custGeom>
                <a:avLst/>
                <a:gdLst>
                  <a:gd name="T0" fmla="*/ 594 w 1189"/>
                  <a:gd name="T1" fmla="*/ 0 h 1187"/>
                  <a:gd name="T2" fmla="*/ 594 w 1189"/>
                  <a:gd name="T3" fmla="*/ 0 h 1187"/>
                  <a:gd name="T4" fmla="*/ 0 w 1189"/>
                  <a:gd name="T5" fmla="*/ 594 h 1187"/>
                  <a:gd name="T6" fmla="*/ 594 w 1189"/>
                  <a:gd name="T7" fmla="*/ 1186 h 1187"/>
                  <a:gd name="T8" fmla="*/ 1188 w 1189"/>
                  <a:gd name="T9" fmla="*/ 594 h 1187"/>
                  <a:gd name="T10" fmla="*/ 594 w 1189"/>
                  <a:gd name="T11" fmla="*/ 0 h 1187"/>
                  <a:gd name="T12" fmla="*/ 594 w 1189"/>
                  <a:gd name="T13" fmla="*/ 968 h 1187"/>
                  <a:gd name="T14" fmla="*/ 594 w 1189"/>
                  <a:gd name="T15" fmla="*/ 968 h 1187"/>
                  <a:gd name="T16" fmla="*/ 188 w 1189"/>
                  <a:gd name="T17" fmla="*/ 594 h 1187"/>
                  <a:gd name="T18" fmla="*/ 594 w 1189"/>
                  <a:gd name="T19" fmla="*/ 187 h 1187"/>
                  <a:gd name="T20" fmla="*/ 969 w 1189"/>
                  <a:gd name="T21" fmla="*/ 594 h 1187"/>
                  <a:gd name="T22" fmla="*/ 594 w 1189"/>
                  <a:gd name="T23" fmla="*/ 968 h 1187"/>
                  <a:gd name="T24" fmla="*/ 594 w 1189"/>
                  <a:gd name="T25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9" h="1187">
                    <a:moveTo>
                      <a:pt x="594" y="0"/>
                    </a:moveTo>
                    <a:lnTo>
                      <a:pt x="594" y="0"/>
                    </a:lnTo>
                    <a:cubicBezTo>
                      <a:pt x="250" y="0"/>
                      <a:pt x="0" y="250"/>
                      <a:pt x="0" y="594"/>
                    </a:cubicBezTo>
                    <a:cubicBezTo>
                      <a:pt x="0" y="905"/>
                      <a:pt x="250" y="1186"/>
                      <a:pt x="594" y="1186"/>
                    </a:cubicBezTo>
                    <a:cubicBezTo>
                      <a:pt x="907" y="1186"/>
                      <a:pt x="1188" y="905"/>
                      <a:pt x="1188" y="594"/>
                    </a:cubicBezTo>
                    <a:cubicBezTo>
                      <a:pt x="1188" y="250"/>
                      <a:pt x="907" y="0"/>
                      <a:pt x="594" y="0"/>
                    </a:cubicBezTo>
                    <a:lnTo>
                      <a:pt x="594" y="968"/>
                    </a:lnTo>
                    <a:lnTo>
                      <a:pt x="594" y="968"/>
                    </a:lnTo>
                    <a:cubicBezTo>
                      <a:pt x="375" y="968"/>
                      <a:pt x="188" y="780"/>
                      <a:pt x="188" y="594"/>
                    </a:cubicBezTo>
                    <a:cubicBezTo>
                      <a:pt x="188" y="375"/>
                      <a:pt x="375" y="187"/>
                      <a:pt x="594" y="187"/>
                    </a:cubicBezTo>
                    <a:cubicBezTo>
                      <a:pt x="782" y="187"/>
                      <a:pt x="969" y="375"/>
                      <a:pt x="969" y="594"/>
                    </a:cubicBezTo>
                    <a:cubicBezTo>
                      <a:pt x="969" y="780"/>
                      <a:pt x="782" y="968"/>
                      <a:pt x="594" y="968"/>
                    </a:cubicBezTo>
                    <a:lnTo>
                      <a:pt x="59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7F8688EC-3025-EF46-9263-AB38F478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0970" y="13215670"/>
                <a:ext cx="19048" cy="16964"/>
              </a:xfrm>
              <a:custGeom>
                <a:avLst/>
                <a:gdLst>
                  <a:gd name="T0" fmla="*/ 281 w 282"/>
                  <a:gd name="T1" fmla="*/ 125 h 251"/>
                  <a:gd name="T2" fmla="*/ 281 w 282"/>
                  <a:gd name="T3" fmla="*/ 125 h 251"/>
                  <a:gd name="T4" fmla="*/ 125 w 282"/>
                  <a:gd name="T5" fmla="*/ 250 h 251"/>
                  <a:gd name="T6" fmla="*/ 0 w 282"/>
                  <a:gd name="T7" fmla="*/ 125 h 251"/>
                  <a:gd name="T8" fmla="*/ 125 w 282"/>
                  <a:gd name="T9" fmla="*/ 0 h 251"/>
                  <a:gd name="T10" fmla="*/ 281 w 282"/>
                  <a:gd name="T11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51">
                    <a:moveTo>
                      <a:pt x="281" y="125"/>
                    </a:moveTo>
                    <a:lnTo>
                      <a:pt x="281" y="125"/>
                    </a:lnTo>
                    <a:cubicBezTo>
                      <a:pt x="281" y="187"/>
                      <a:pt x="219" y="250"/>
                      <a:pt x="125" y="250"/>
                    </a:cubicBezTo>
                    <a:cubicBezTo>
                      <a:pt x="62" y="250"/>
                      <a:pt x="0" y="187"/>
                      <a:pt x="0" y="125"/>
                    </a:cubicBezTo>
                    <a:cubicBezTo>
                      <a:pt x="0" y="62"/>
                      <a:pt x="62" y="0"/>
                      <a:pt x="125" y="0"/>
                    </a:cubicBezTo>
                    <a:cubicBezTo>
                      <a:pt x="219" y="0"/>
                      <a:pt x="281" y="62"/>
                      <a:pt x="281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40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9044C98-0F33-9F43-A1A3-70910CAB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1" r="19081"/>
          <a:stretch>
            <a:fillRect/>
          </a:stretch>
        </p:blipFill>
        <p:spPr>
          <a:xfrm>
            <a:off x="0" y="3014937"/>
            <a:ext cx="7680960" cy="69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5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FB0A637-4C50-B148-AAA6-C16D9CAD2623}"/>
              </a:ext>
            </a:extLst>
          </p:cNvPr>
          <p:cNvSpPr/>
          <p:nvPr/>
        </p:nvSpPr>
        <p:spPr>
          <a:xfrm>
            <a:off x="15233" y="0"/>
            <a:ext cx="741965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519ECC9-8773-F34E-8B4A-0D3BA1CCAE31}"/>
              </a:ext>
            </a:extLst>
          </p:cNvPr>
          <p:cNvSpPr txBox="1"/>
          <p:nvPr/>
        </p:nvSpPr>
        <p:spPr>
          <a:xfrm>
            <a:off x="8370567" y="885446"/>
            <a:ext cx="9037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142F1A-BB50-0443-9BF0-27F0AFD4818A}"/>
              </a:ext>
            </a:extLst>
          </p:cNvPr>
          <p:cNvGrpSpPr/>
          <p:nvPr/>
        </p:nvGrpSpPr>
        <p:grpSpPr>
          <a:xfrm>
            <a:off x="8566648" y="3717846"/>
            <a:ext cx="6634255" cy="8697691"/>
            <a:chOff x="7506779" y="3717846"/>
            <a:chExt cx="6634255" cy="8697691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A67F428C-B5DD-C141-A775-92B0CCE43B01}"/>
                </a:ext>
              </a:extLst>
            </p:cNvPr>
            <p:cNvSpPr txBox="1"/>
            <p:nvPr/>
          </p:nvSpPr>
          <p:spPr>
            <a:xfrm flipH="1">
              <a:off x="7506786" y="371784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7D09DA92-AD43-C24D-B16C-42D7733747AB}"/>
                </a:ext>
              </a:extLst>
            </p:cNvPr>
            <p:cNvSpPr/>
            <p:nvPr/>
          </p:nvSpPr>
          <p:spPr>
            <a:xfrm flipH="1">
              <a:off x="7506779" y="4352862"/>
              <a:ext cx="6634255" cy="1569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38E2A8-CE31-C74C-A5BF-2AB05CC22666}"/>
                </a:ext>
              </a:extLst>
            </p:cNvPr>
            <p:cNvGrpSpPr/>
            <p:nvPr/>
          </p:nvGrpSpPr>
          <p:grpSpPr>
            <a:xfrm>
              <a:off x="7506779" y="6848170"/>
              <a:ext cx="6634255" cy="2204676"/>
              <a:chOff x="7238629" y="6884746"/>
              <a:chExt cx="6634255" cy="2204676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677F0667-C8F1-E148-A004-E81F84D0DBCD}"/>
                  </a:ext>
                </a:extLst>
              </p:cNvPr>
              <p:cNvSpPr txBox="1"/>
              <p:nvPr/>
            </p:nvSpPr>
            <p:spPr>
              <a:xfrm flipH="1">
                <a:off x="7238636" y="6884746"/>
                <a:ext cx="35483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Goals &amp; Needs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47C0B856-D63E-3746-BBE0-0FB8C313AF56}"/>
                  </a:ext>
                </a:extLst>
              </p:cNvPr>
              <p:cNvSpPr/>
              <p:nvPr/>
            </p:nvSpPr>
            <p:spPr>
              <a:xfrm flipH="1">
                <a:off x="7238629" y="7519762"/>
                <a:ext cx="663425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online.</a:t>
                </a:r>
              </a:p>
            </p:txBody>
          </p:sp>
        </p:grp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AFEBC01E-628C-CB43-B515-4D379453BB75}"/>
                </a:ext>
              </a:extLst>
            </p:cNvPr>
            <p:cNvSpPr txBox="1"/>
            <p:nvPr/>
          </p:nvSpPr>
          <p:spPr>
            <a:xfrm flipH="1">
              <a:off x="7506786" y="10210861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B7F54E24-620B-314A-8778-55A67551A6F2}"/>
                </a:ext>
              </a:extLst>
            </p:cNvPr>
            <p:cNvSpPr/>
            <p:nvPr/>
          </p:nvSpPr>
          <p:spPr>
            <a:xfrm flipH="1">
              <a:off x="7506779" y="10845877"/>
              <a:ext cx="663425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B51DB-2690-924F-BA13-936F7DEAF508}"/>
              </a:ext>
            </a:extLst>
          </p:cNvPr>
          <p:cNvGrpSpPr/>
          <p:nvPr/>
        </p:nvGrpSpPr>
        <p:grpSpPr>
          <a:xfrm>
            <a:off x="1548612" y="10061535"/>
            <a:ext cx="4152794" cy="2354002"/>
            <a:chOff x="1548612" y="10061535"/>
            <a:chExt cx="4152794" cy="2354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A33D4E-EC3E-C848-9285-9B9352A91D5E}"/>
                </a:ext>
              </a:extLst>
            </p:cNvPr>
            <p:cNvGrpSpPr/>
            <p:nvPr/>
          </p:nvGrpSpPr>
          <p:grpSpPr>
            <a:xfrm>
              <a:off x="2555636" y="11050541"/>
              <a:ext cx="2330255" cy="1364996"/>
              <a:chOff x="1417769" y="9974486"/>
              <a:chExt cx="2330255" cy="1364996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7E6B78AD-EFE9-DC43-9573-1B9EE7255B50}"/>
                  </a:ext>
                </a:extLst>
              </p:cNvPr>
              <p:cNvSpPr txBox="1"/>
              <p:nvPr/>
            </p:nvSpPr>
            <p:spPr>
              <a:xfrm flipH="1">
                <a:off x="1417769" y="9974486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Age:</a:t>
                </a:r>
              </a:p>
            </p:txBody>
          </p:sp>
          <p:sp>
            <p:nvSpPr>
              <p:cNvPr id="81" name="CuadroTexto 395">
                <a:extLst>
                  <a:ext uri="{FF2B5EF4-FFF2-40B4-BE49-F238E27FC236}">
                    <a16:creationId xmlns:a16="http://schemas.microsoft.com/office/drawing/2014/main" id="{E72CA8CE-B3D3-C04E-A2A6-5382D06949FD}"/>
                  </a:ext>
                </a:extLst>
              </p:cNvPr>
              <p:cNvSpPr txBox="1"/>
              <p:nvPr/>
            </p:nvSpPr>
            <p:spPr>
              <a:xfrm flipH="1">
                <a:off x="1417769" y="10438688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Education: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4EE01252-7E70-2B42-8D30-4DFDD076F5CD}"/>
                  </a:ext>
                </a:extLst>
              </p:cNvPr>
              <p:cNvSpPr txBox="1"/>
              <p:nvPr/>
            </p:nvSpPr>
            <p:spPr>
              <a:xfrm flipH="1">
                <a:off x="1417769" y="10877817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Occupation:</a:t>
                </a:r>
              </a:p>
            </p:txBody>
          </p:sp>
        </p:grp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9AEB4CE-A826-2844-BB4B-0743C9A31A8C}"/>
                </a:ext>
              </a:extLst>
            </p:cNvPr>
            <p:cNvSpPr txBox="1"/>
            <p:nvPr/>
          </p:nvSpPr>
          <p:spPr>
            <a:xfrm flipH="1">
              <a:off x="1548612" y="10061535"/>
              <a:ext cx="41527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</p:grp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7128343D-0DA5-5B4E-A052-A054C41D9D39}"/>
              </a:ext>
            </a:extLst>
          </p:cNvPr>
          <p:cNvSpPr txBox="1"/>
          <p:nvPr/>
        </p:nvSpPr>
        <p:spPr>
          <a:xfrm flipH="1">
            <a:off x="16169383" y="3717846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Skills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A46814A5-ADBC-BB4A-921F-B321D8A39971}"/>
              </a:ext>
            </a:extLst>
          </p:cNvPr>
          <p:cNvSpPr txBox="1"/>
          <p:nvPr/>
        </p:nvSpPr>
        <p:spPr>
          <a:xfrm flipH="1">
            <a:off x="16194790" y="10210861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1F7CC1CB-3606-FB41-B380-A3AA6C064AA6}"/>
              </a:ext>
            </a:extLst>
          </p:cNvPr>
          <p:cNvSpPr/>
          <p:nvPr/>
        </p:nvSpPr>
        <p:spPr>
          <a:xfrm flipH="1">
            <a:off x="16194783" y="10845877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A4AC61E-92A0-0745-AB36-BD3BC34C5856}"/>
              </a:ext>
            </a:extLst>
          </p:cNvPr>
          <p:cNvSpPr txBox="1"/>
          <p:nvPr/>
        </p:nvSpPr>
        <p:spPr>
          <a:xfrm flipH="1">
            <a:off x="16194783" y="7028001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88C1A0CD-11D2-3845-9447-19BEF3CF384B}"/>
              </a:ext>
            </a:extLst>
          </p:cNvPr>
          <p:cNvSpPr txBox="1"/>
          <p:nvPr/>
        </p:nvSpPr>
        <p:spPr>
          <a:xfrm flipH="1">
            <a:off x="16194783" y="5876242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FE19127-B419-064F-9A27-C109954096BE}"/>
              </a:ext>
            </a:extLst>
          </p:cNvPr>
          <p:cNvSpPr txBox="1"/>
          <p:nvPr/>
        </p:nvSpPr>
        <p:spPr>
          <a:xfrm flipH="1">
            <a:off x="16194783" y="4693219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7EF27DB-D8F1-E74F-A831-D6F2F475C79F}"/>
              </a:ext>
            </a:extLst>
          </p:cNvPr>
          <p:cNvSpPr txBox="1"/>
          <p:nvPr/>
        </p:nvSpPr>
        <p:spPr>
          <a:xfrm flipH="1">
            <a:off x="16194783" y="8179760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F63507-E1BC-8640-8493-847D6F97837F}"/>
              </a:ext>
            </a:extLst>
          </p:cNvPr>
          <p:cNvGrpSpPr/>
          <p:nvPr/>
        </p:nvGrpSpPr>
        <p:grpSpPr>
          <a:xfrm>
            <a:off x="16281982" y="5294555"/>
            <a:ext cx="6547055" cy="3708565"/>
            <a:chOff x="15714092" y="5294555"/>
            <a:chExt cx="5314388" cy="370856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5B0E781-C7C0-8343-A72B-03E3FCA1EAA3}"/>
                </a:ext>
              </a:extLst>
            </p:cNvPr>
            <p:cNvSpPr/>
            <p:nvPr/>
          </p:nvSpPr>
          <p:spPr>
            <a:xfrm>
              <a:off x="15714092" y="8749774"/>
              <a:ext cx="5314388" cy="253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9D52A1B-1E30-064D-8168-5052AD516D12}"/>
                </a:ext>
              </a:extLst>
            </p:cNvPr>
            <p:cNvSpPr/>
            <p:nvPr/>
          </p:nvSpPr>
          <p:spPr>
            <a:xfrm>
              <a:off x="15714092" y="8749774"/>
              <a:ext cx="4695754" cy="2533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7FA393B-170E-0D4F-A8D5-0E08950DF421}"/>
                </a:ext>
              </a:extLst>
            </p:cNvPr>
            <p:cNvSpPr/>
            <p:nvPr/>
          </p:nvSpPr>
          <p:spPr>
            <a:xfrm>
              <a:off x="15714092" y="7593526"/>
              <a:ext cx="5314388" cy="253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A2B0861-48D6-E24B-89D4-D25BAEF03E79}"/>
                </a:ext>
              </a:extLst>
            </p:cNvPr>
            <p:cNvSpPr/>
            <p:nvPr/>
          </p:nvSpPr>
          <p:spPr>
            <a:xfrm>
              <a:off x="15714092" y="7593526"/>
              <a:ext cx="1588262" cy="2533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615BF67-389E-5743-824F-8653B45D169D}"/>
                </a:ext>
              </a:extLst>
            </p:cNvPr>
            <p:cNvSpPr/>
            <p:nvPr/>
          </p:nvSpPr>
          <p:spPr>
            <a:xfrm>
              <a:off x="15714092" y="6449877"/>
              <a:ext cx="5314388" cy="253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AFFAA5E-DF13-C442-B26A-DF0B5FC70D1A}"/>
                </a:ext>
              </a:extLst>
            </p:cNvPr>
            <p:cNvSpPr/>
            <p:nvPr/>
          </p:nvSpPr>
          <p:spPr>
            <a:xfrm>
              <a:off x="15714092" y="6449877"/>
              <a:ext cx="3900538" cy="2533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92EBC98-C479-3741-986A-17EDFFED7C36}"/>
                </a:ext>
              </a:extLst>
            </p:cNvPr>
            <p:cNvSpPr/>
            <p:nvPr/>
          </p:nvSpPr>
          <p:spPr>
            <a:xfrm>
              <a:off x="15714092" y="5294555"/>
              <a:ext cx="5314388" cy="2533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743F2E9-2844-2C41-9DA4-36EFAAE7DD51}"/>
                </a:ext>
              </a:extLst>
            </p:cNvPr>
            <p:cNvSpPr/>
            <p:nvPr/>
          </p:nvSpPr>
          <p:spPr>
            <a:xfrm>
              <a:off x="15714092" y="5294555"/>
              <a:ext cx="2726175" cy="253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51DD9DF-0BCC-2A4B-B1CB-590185CE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21848"/>
          <a:stretch>
            <a:fillRect/>
          </a:stretch>
        </p:blipFill>
        <p:spPr>
          <a:xfrm>
            <a:off x="1603891" y="1300463"/>
            <a:ext cx="4233746" cy="42337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14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E59155E-60A8-1A44-BCD4-7A314CD35AA3}"/>
              </a:ext>
            </a:extLst>
          </p:cNvPr>
          <p:cNvSpPr/>
          <p:nvPr/>
        </p:nvSpPr>
        <p:spPr>
          <a:xfrm>
            <a:off x="1087545" y="10736826"/>
            <a:ext cx="6136207" cy="18340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E23FFB-1984-0345-A1BA-19F6E4C2D81E}"/>
              </a:ext>
            </a:extLst>
          </p:cNvPr>
          <p:cNvSpPr/>
          <p:nvPr/>
        </p:nvSpPr>
        <p:spPr>
          <a:xfrm>
            <a:off x="7644384" y="1054392"/>
            <a:ext cx="15645719" cy="2301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8947526" y="1732549"/>
            <a:ext cx="6479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159B09-5D95-E741-A6E9-1560F00223BD}"/>
              </a:ext>
            </a:extLst>
          </p:cNvPr>
          <p:cNvSpPr/>
          <p:nvPr/>
        </p:nvSpPr>
        <p:spPr>
          <a:xfrm>
            <a:off x="7644384" y="3775587"/>
            <a:ext cx="15645719" cy="8795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B628D6-6709-EA46-96D2-C163EF4AAE1B}"/>
              </a:ext>
            </a:extLst>
          </p:cNvPr>
          <p:cNvGrpSpPr/>
          <p:nvPr/>
        </p:nvGrpSpPr>
        <p:grpSpPr>
          <a:xfrm>
            <a:off x="8947518" y="4537676"/>
            <a:ext cx="6743586" cy="3421317"/>
            <a:chOff x="8947518" y="4537676"/>
            <a:chExt cx="6743586" cy="3421317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CF88F9F-C3EA-2949-8847-1B72271097B0}"/>
                </a:ext>
              </a:extLst>
            </p:cNvPr>
            <p:cNvSpPr txBox="1"/>
            <p:nvPr/>
          </p:nvSpPr>
          <p:spPr>
            <a:xfrm flipH="1">
              <a:off x="8947525" y="453767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D528F476-1C05-494D-9D4E-9D3EA8ADD41F}"/>
                </a:ext>
              </a:extLst>
            </p:cNvPr>
            <p:cNvSpPr/>
            <p:nvPr/>
          </p:nvSpPr>
          <p:spPr>
            <a:xfrm flipH="1">
              <a:off x="8947518" y="5281337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D5F7CD0-6C6C-0347-883D-1CAA7BEDAF50}"/>
              </a:ext>
            </a:extLst>
          </p:cNvPr>
          <p:cNvSpPr txBox="1"/>
          <p:nvPr/>
        </p:nvSpPr>
        <p:spPr>
          <a:xfrm flipH="1">
            <a:off x="17150966" y="4538867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6AB159-B31D-DF48-897E-FCB727FF1605}"/>
              </a:ext>
            </a:extLst>
          </p:cNvPr>
          <p:cNvSpPr/>
          <p:nvPr/>
        </p:nvSpPr>
        <p:spPr>
          <a:xfrm flipH="1">
            <a:off x="17150958" y="5282528"/>
            <a:ext cx="52701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0AFD0F67-8739-634A-A52B-A443A1F79EE7}"/>
              </a:ext>
            </a:extLst>
          </p:cNvPr>
          <p:cNvSpPr txBox="1"/>
          <p:nvPr/>
        </p:nvSpPr>
        <p:spPr>
          <a:xfrm flipH="1">
            <a:off x="1998699" y="11269119"/>
            <a:ext cx="415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E5D91A-B16F-2442-9B96-24A741F237F2}"/>
              </a:ext>
            </a:extLst>
          </p:cNvPr>
          <p:cNvGrpSpPr/>
          <p:nvPr/>
        </p:nvGrpSpPr>
        <p:grpSpPr>
          <a:xfrm>
            <a:off x="8947516" y="8378236"/>
            <a:ext cx="6743586" cy="3399084"/>
            <a:chOff x="8947516" y="8378236"/>
            <a:chExt cx="6743586" cy="3399084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11F4A0CF-CBD0-7642-A729-A679F22EB0B1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708C8A6-7D1D-F740-99BB-8D623CBF41D9}"/>
                </a:ext>
              </a:extLst>
            </p:cNvPr>
            <p:cNvSpPr/>
            <p:nvPr/>
          </p:nvSpPr>
          <p:spPr>
            <a:xfrm flipH="1">
              <a:off x="8947516" y="9099664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2A8BE959-3296-A547-939B-F340E46E840E}"/>
              </a:ext>
            </a:extLst>
          </p:cNvPr>
          <p:cNvSpPr txBox="1"/>
          <p:nvPr/>
        </p:nvSpPr>
        <p:spPr>
          <a:xfrm flipH="1">
            <a:off x="17150966" y="8378235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4C64DC31-DD05-3947-9309-4A4855FA24CF}"/>
              </a:ext>
            </a:extLst>
          </p:cNvPr>
          <p:cNvSpPr/>
          <p:nvPr/>
        </p:nvSpPr>
        <p:spPr>
          <a:xfrm flipH="1">
            <a:off x="17150959" y="9099664"/>
            <a:ext cx="5270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pic>
        <p:nvPicPr>
          <p:cNvPr id="26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9B06DFB-AB76-D24D-AAF0-62A0A927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0" r="32160"/>
          <a:stretch>
            <a:fillRect/>
          </a:stretch>
        </p:blipFill>
        <p:spPr>
          <a:xfrm>
            <a:off x="1087546" y="1054393"/>
            <a:ext cx="6136206" cy="96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E59155E-60A8-1A44-BCD4-7A314CD35AA3}"/>
              </a:ext>
            </a:extLst>
          </p:cNvPr>
          <p:cNvSpPr/>
          <p:nvPr/>
        </p:nvSpPr>
        <p:spPr>
          <a:xfrm>
            <a:off x="1087546" y="9248201"/>
            <a:ext cx="6327408" cy="3322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1087545" y="1209328"/>
            <a:ext cx="6479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9AF089-4DA8-6F48-BA11-05C55DD2B3BA}"/>
              </a:ext>
            </a:extLst>
          </p:cNvPr>
          <p:cNvCxnSpPr>
            <a:cxnSpLocks/>
          </p:cNvCxnSpPr>
          <p:nvPr/>
        </p:nvCxnSpPr>
        <p:spPr>
          <a:xfrm>
            <a:off x="8328454" y="1779373"/>
            <a:ext cx="1463314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8989B-6368-9749-BE2E-2E2006070A40}"/>
              </a:ext>
            </a:extLst>
          </p:cNvPr>
          <p:cNvSpPr/>
          <p:nvPr/>
        </p:nvSpPr>
        <p:spPr>
          <a:xfrm flipH="1">
            <a:off x="1616185" y="10295870"/>
            <a:ext cx="5270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E428A-285A-FE4C-9BE2-E35AC8349787}"/>
              </a:ext>
            </a:extLst>
          </p:cNvPr>
          <p:cNvGrpSpPr/>
          <p:nvPr/>
        </p:nvGrpSpPr>
        <p:grpSpPr>
          <a:xfrm>
            <a:off x="8791459" y="9248201"/>
            <a:ext cx="6759261" cy="3322654"/>
            <a:chOff x="8148608" y="9248201"/>
            <a:chExt cx="6759261" cy="33226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3E132B-6CD8-B246-B8A2-FF118B7D95FB}"/>
                </a:ext>
              </a:extLst>
            </p:cNvPr>
            <p:cNvSpPr/>
            <p:nvPr/>
          </p:nvSpPr>
          <p:spPr>
            <a:xfrm>
              <a:off x="8148608" y="9248201"/>
              <a:ext cx="6759261" cy="332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861BF1-370F-3D4A-9BB5-FFE8070F087B}"/>
                </a:ext>
              </a:extLst>
            </p:cNvPr>
            <p:cNvGrpSpPr/>
            <p:nvPr/>
          </p:nvGrpSpPr>
          <p:grpSpPr>
            <a:xfrm>
              <a:off x="8681695" y="9647644"/>
              <a:ext cx="5834235" cy="2523767"/>
              <a:chOff x="9067686" y="8970473"/>
              <a:chExt cx="6634255" cy="2523767"/>
            </a:xfrm>
          </p:grpSpPr>
          <p:sp>
            <p:nvSpPr>
              <p:cNvPr id="26" name="CuadroTexto 395">
                <a:extLst>
                  <a:ext uri="{FF2B5EF4-FFF2-40B4-BE49-F238E27FC236}">
                    <a16:creationId xmlns:a16="http://schemas.microsoft.com/office/drawing/2014/main" id="{EB4D8B2B-7E27-E547-816F-2C25F504190F}"/>
                  </a:ext>
                </a:extLst>
              </p:cNvPr>
              <p:cNvSpPr txBox="1"/>
              <p:nvPr/>
            </p:nvSpPr>
            <p:spPr>
              <a:xfrm flipH="1">
                <a:off x="9067693" y="8970473"/>
                <a:ext cx="35483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Goals &amp; Needs</a:t>
                </a:r>
              </a:p>
            </p:txBody>
          </p:sp>
          <p:sp>
            <p:nvSpPr>
              <p:cNvPr id="27" name="Rectangle 56">
                <a:extLst>
                  <a:ext uri="{FF2B5EF4-FFF2-40B4-BE49-F238E27FC236}">
                    <a16:creationId xmlns:a16="http://schemas.microsoft.com/office/drawing/2014/main" id="{5E0AF04B-B53D-3846-995C-5D96EB6D3C0D}"/>
                  </a:ext>
                </a:extLst>
              </p:cNvPr>
              <p:cNvSpPr/>
              <p:nvPr/>
            </p:nvSpPr>
            <p:spPr>
              <a:xfrm flipH="1">
                <a:off x="9067686" y="9555248"/>
                <a:ext cx="663425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 </a:t>
                </a:r>
              </a:p>
            </p:txBody>
          </p:sp>
        </p:grpSp>
      </p:grpSp>
      <p:sp>
        <p:nvSpPr>
          <p:cNvPr id="31" name="Rectangle 56">
            <a:extLst>
              <a:ext uri="{FF2B5EF4-FFF2-40B4-BE49-F238E27FC236}">
                <a16:creationId xmlns:a16="http://schemas.microsoft.com/office/drawing/2014/main" id="{38AC893C-17A4-5A40-AAFE-0C34FC929865}"/>
              </a:ext>
            </a:extLst>
          </p:cNvPr>
          <p:cNvSpPr/>
          <p:nvPr/>
        </p:nvSpPr>
        <p:spPr>
          <a:xfrm flipH="1">
            <a:off x="16530842" y="11001195"/>
            <a:ext cx="7184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6EFE0F-59F5-F94F-895A-B4BF5C16C011}"/>
              </a:ext>
            </a:extLst>
          </p:cNvPr>
          <p:cNvGrpSpPr/>
          <p:nvPr/>
        </p:nvGrpSpPr>
        <p:grpSpPr>
          <a:xfrm>
            <a:off x="8791458" y="3214098"/>
            <a:ext cx="2734794" cy="4350808"/>
            <a:chOff x="8791458" y="3364993"/>
            <a:chExt cx="2734794" cy="435080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74F63505-BD02-0B46-8EE7-596C0F77EDC9}"/>
                </a:ext>
              </a:extLst>
            </p:cNvPr>
            <p:cNvSpPr txBox="1"/>
            <p:nvPr/>
          </p:nvSpPr>
          <p:spPr>
            <a:xfrm flipH="1">
              <a:off x="8791458" y="3364993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Age: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F788C356-B518-CA41-8122-A66E6A867C8A}"/>
                </a:ext>
              </a:extLst>
            </p:cNvPr>
            <p:cNvSpPr txBox="1"/>
            <p:nvPr/>
          </p:nvSpPr>
          <p:spPr>
            <a:xfrm flipH="1">
              <a:off x="8791458" y="4126144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Education: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3EDD6F52-6E5D-5D4E-802A-5E15B4308BBA}"/>
                </a:ext>
              </a:extLst>
            </p:cNvPr>
            <p:cNvSpPr txBox="1"/>
            <p:nvPr/>
          </p:nvSpPr>
          <p:spPr>
            <a:xfrm flipH="1">
              <a:off x="8791458" y="4887295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Occupation: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4E9FBA6-FBBB-BA48-83EB-CDC68B0EA4B0}"/>
                </a:ext>
              </a:extLst>
            </p:cNvPr>
            <p:cNvSpPr txBox="1"/>
            <p:nvPr/>
          </p:nvSpPr>
          <p:spPr>
            <a:xfrm flipH="1">
              <a:off x="8791458" y="5608724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Income: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A0630F22-21D9-6642-9A58-F9FFBB775B71}"/>
                </a:ext>
              </a:extLst>
            </p:cNvPr>
            <p:cNvSpPr txBox="1"/>
            <p:nvPr/>
          </p:nvSpPr>
          <p:spPr>
            <a:xfrm flipH="1">
              <a:off x="8791458" y="6369875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Location:</a:t>
              </a:r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37F1458-B56B-7449-9DDF-8DB2C1AD80F0}"/>
                </a:ext>
              </a:extLst>
            </p:cNvPr>
            <p:cNvSpPr txBox="1"/>
            <p:nvPr/>
          </p:nvSpPr>
          <p:spPr>
            <a:xfrm flipH="1">
              <a:off x="8791458" y="7131026"/>
              <a:ext cx="2734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Status: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F9010E-797D-E145-9E88-832413A84D60}"/>
              </a:ext>
            </a:extLst>
          </p:cNvPr>
          <p:cNvGrpSpPr/>
          <p:nvPr/>
        </p:nvGrpSpPr>
        <p:grpSpPr>
          <a:xfrm>
            <a:off x="16530843" y="4069745"/>
            <a:ext cx="6759261" cy="1191643"/>
            <a:chOff x="16530843" y="3214098"/>
            <a:chExt cx="6759261" cy="11916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4B98C2-F560-AF40-B969-34AFF8FD4148}"/>
                </a:ext>
              </a:extLst>
            </p:cNvPr>
            <p:cNvSpPr/>
            <p:nvPr/>
          </p:nvSpPr>
          <p:spPr>
            <a:xfrm>
              <a:off x="16530843" y="3214098"/>
              <a:ext cx="6759261" cy="1191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636E1BF6-6F21-5142-8E0F-6F4D954609F8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784653-FB7A-4D49-8B58-386C8B5FF1C6}"/>
              </a:ext>
            </a:extLst>
          </p:cNvPr>
          <p:cNvGrpSpPr/>
          <p:nvPr/>
        </p:nvGrpSpPr>
        <p:grpSpPr>
          <a:xfrm>
            <a:off x="16530843" y="5399781"/>
            <a:ext cx="6759261" cy="1542874"/>
            <a:chOff x="16530843" y="3214098"/>
            <a:chExt cx="6759261" cy="15428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6C0A6E-1ABA-4A4D-A081-9645F1101E1E}"/>
                </a:ext>
              </a:extLst>
            </p:cNvPr>
            <p:cNvSpPr/>
            <p:nvPr/>
          </p:nvSpPr>
          <p:spPr>
            <a:xfrm>
              <a:off x="16530843" y="3214098"/>
              <a:ext cx="6759261" cy="15428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50E94D5C-14E9-B646-8537-75645E9B83D1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CB82F4-F84E-424D-9D87-B0B097EEDB09}"/>
              </a:ext>
            </a:extLst>
          </p:cNvPr>
          <p:cNvGrpSpPr/>
          <p:nvPr/>
        </p:nvGrpSpPr>
        <p:grpSpPr>
          <a:xfrm>
            <a:off x="16530843" y="7081048"/>
            <a:ext cx="6759261" cy="1176039"/>
            <a:chOff x="16530843" y="3214098"/>
            <a:chExt cx="6759261" cy="117603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B1B75C-282E-6E49-8113-A09932DE19A8}"/>
                </a:ext>
              </a:extLst>
            </p:cNvPr>
            <p:cNvSpPr/>
            <p:nvPr/>
          </p:nvSpPr>
          <p:spPr>
            <a:xfrm>
              <a:off x="16530843" y="3214098"/>
              <a:ext cx="6759261" cy="11760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54F8CD71-01A3-364C-9DDC-7E02882BC132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 out there, you need to make sure.. 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2BA03D-6C29-9F41-B0A7-C85FF692854C}"/>
              </a:ext>
            </a:extLst>
          </p:cNvPr>
          <p:cNvGrpSpPr/>
          <p:nvPr/>
        </p:nvGrpSpPr>
        <p:grpSpPr>
          <a:xfrm>
            <a:off x="16530843" y="8438616"/>
            <a:ext cx="6759261" cy="1522931"/>
            <a:chOff x="16530843" y="3214098"/>
            <a:chExt cx="6759261" cy="152293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FA4F13-D89C-FE4E-A713-909490FDE404}"/>
                </a:ext>
              </a:extLst>
            </p:cNvPr>
            <p:cNvSpPr/>
            <p:nvPr/>
          </p:nvSpPr>
          <p:spPr>
            <a:xfrm>
              <a:off x="16530843" y="3214098"/>
              <a:ext cx="6759261" cy="15229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C607924-EC9A-C440-9EB9-0DE7EA8D9A44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</a:t>
              </a:r>
            </a:p>
          </p:txBody>
        </p:sp>
      </p:grp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5629E6B-5CC1-574E-B333-70511F02D9F5}"/>
              </a:ext>
            </a:extLst>
          </p:cNvPr>
          <p:cNvSpPr txBox="1"/>
          <p:nvPr/>
        </p:nvSpPr>
        <p:spPr>
          <a:xfrm flipH="1">
            <a:off x="16530849" y="3214098"/>
            <a:ext cx="312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A4964-B199-7B4A-9F58-7DD21087E38D}"/>
              </a:ext>
            </a:extLst>
          </p:cNvPr>
          <p:cNvSpPr/>
          <p:nvPr/>
        </p:nvSpPr>
        <p:spPr>
          <a:xfrm>
            <a:off x="9932706" y="3315065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07FAFD-36E1-7947-98F0-5CEF3C97DC5F}"/>
              </a:ext>
            </a:extLst>
          </p:cNvPr>
          <p:cNvSpPr/>
          <p:nvPr/>
        </p:nvSpPr>
        <p:spPr>
          <a:xfrm>
            <a:off x="10948706" y="4077065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4D7AE1-EE86-8145-ABBA-31F561DF7D29}"/>
              </a:ext>
            </a:extLst>
          </p:cNvPr>
          <p:cNvSpPr/>
          <p:nvPr/>
        </p:nvSpPr>
        <p:spPr>
          <a:xfrm>
            <a:off x="11219639" y="4822132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8FB47-F751-434D-8754-6616112509EB}"/>
              </a:ext>
            </a:extLst>
          </p:cNvPr>
          <p:cNvSpPr/>
          <p:nvPr/>
        </p:nvSpPr>
        <p:spPr>
          <a:xfrm>
            <a:off x="10525373" y="5567198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C6D81F-47F3-2148-9B1A-FAC79402F865}"/>
              </a:ext>
            </a:extLst>
          </p:cNvPr>
          <p:cNvSpPr/>
          <p:nvPr/>
        </p:nvSpPr>
        <p:spPr>
          <a:xfrm>
            <a:off x="10728573" y="6329198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22DC2C-890E-3E41-8A1B-1794984B6781}"/>
              </a:ext>
            </a:extLst>
          </p:cNvPr>
          <p:cNvSpPr/>
          <p:nvPr/>
        </p:nvSpPr>
        <p:spPr>
          <a:xfrm>
            <a:off x="10389906" y="7074264"/>
            <a:ext cx="318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Something Here</a:t>
            </a:r>
            <a:endParaRPr lang="en-US" sz="2400" dirty="0"/>
          </a:p>
        </p:txBody>
      </p:sp>
      <p:pic>
        <p:nvPicPr>
          <p:cNvPr id="58" name="Picture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59C02626-815C-704C-982E-6A11E880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7" r="20227"/>
          <a:stretch>
            <a:fillRect/>
          </a:stretch>
        </p:blipFill>
        <p:spPr>
          <a:xfrm>
            <a:off x="1087546" y="3214098"/>
            <a:ext cx="6327408" cy="59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1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973BF77-9B20-F141-946E-5EBEE1288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5" r="27495"/>
          <a:stretch>
            <a:fillRect/>
          </a:stretch>
        </p:blipFill>
        <p:spPr>
          <a:xfrm>
            <a:off x="0" y="1"/>
            <a:ext cx="6654800" cy="8325094"/>
          </a:xfrm>
          <a:prstGeom prst="rect">
            <a:avLst/>
          </a:prstGeom>
        </p:spPr>
      </p:pic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C90BC-CD3B-D94B-846A-354AA76AEC5B}"/>
              </a:ext>
            </a:extLst>
          </p:cNvPr>
          <p:cNvSpPr/>
          <p:nvPr/>
        </p:nvSpPr>
        <p:spPr>
          <a:xfrm>
            <a:off x="0" y="8325094"/>
            <a:ext cx="6654800" cy="539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855769-4B0F-2D42-8609-286ABB954B8E}"/>
              </a:ext>
            </a:extLst>
          </p:cNvPr>
          <p:cNvSpPr/>
          <p:nvPr/>
        </p:nvSpPr>
        <p:spPr>
          <a:xfrm>
            <a:off x="5930264" y="975360"/>
            <a:ext cx="18447386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D21CC92A-401C-7148-8284-49CAC0939FD9}"/>
              </a:ext>
            </a:extLst>
          </p:cNvPr>
          <p:cNvSpPr txBox="1"/>
          <p:nvPr/>
        </p:nvSpPr>
        <p:spPr>
          <a:xfrm flipH="1">
            <a:off x="7748299" y="1534452"/>
            <a:ext cx="501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CC787DC2-BFF8-D042-ADE0-6DF6AEA1545E}"/>
              </a:ext>
            </a:extLst>
          </p:cNvPr>
          <p:cNvSpPr/>
          <p:nvPr/>
        </p:nvSpPr>
        <p:spPr>
          <a:xfrm flipH="1">
            <a:off x="835120" y="9542377"/>
            <a:ext cx="4984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Most businesses already know that social media platforms play an important role in online marketing.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3B263D-356E-A54A-8F1A-BAF62680D089}"/>
              </a:ext>
            </a:extLst>
          </p:cNvPr>
          <p:cNvGrpSpPr/>
          <p:nvPr/>
        </p:nvGrpSpPr>
        <p:grpSpPr>
          <a:xfrm>
            <a:off x="16905082" y="3788093"/>
            <a:ext cx="6743586" cy="5637308"/>
            <a:chOff x="8947518" y="4537676"/>
            <a:chExt cx="6743586" cy="56373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3D7EE73C-F5D1-A944-86AA-57A8043F1125}"/>
                </a:ext>
              </a:extLst>
            </p:cNvPr>
            <p:cNvSpPr txBox="1"/>
            <p:nvPr/>
          </p:nvSpPr>
          <p:spPr>
            <a:xfrm flipH="1">
              <a:off x="8947525" y="453767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41945B67-B42C-1841-8F60-192D5116C967}"/>
                </a:ext>
              </a:extLst>
            </p:cNvPr>
            <p:cNvSpPr/>
            <p:nvPr/>
          </p:nvSpPr>
          <p:spPr>
            <a:xfrm flipH="1">
              <a:off x="8947518" y="5281337"/>
              <a:ext cx="6743586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0C407E24-57C4-684D-9C73-6AC934A97A20}"/>
              </a:ext>
            </a:extLst>
          </p:cNvPr>
          <p:cNvSpPr txBox="1"/>
          <p:nvPr/>
        </p:nvSpPr>
        <p:spPr>
          <a:xfrm flipH="1">
            <a:off x="16905090" y="10043442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Social Networks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399855-5720-C74A-9BE9-703960C7DB07}"/>
              </a:ext>
            </a:extLst>
          </p:cNvPr>
          <p:cNvGrpSpPr/>
          <p:nvPr/>
        </p:nvGrpSpPr>
        <p:grpSpPr>
          <a:xfrm>
            <a:off x="7785918" y="3788093"/>
            <a:ext cx="7393122" cy="1552425"/>
            <a:chOff x="8947514" y="8378236"/>
            <a:chExt cx="7393122" cy="1552425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2202822D-7BE8-0746-8376-58060D002757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2A90E435-06E0-0747-9A32-9E14F3E39808}"/>
                </a:ext>
              </a:extLst>
            </p:cNvPr>
            <p:cNvSpPr/>
            <p:nvPr/>
          </p:nvSpPr>
          <p:spPr>
            <a:xfrm flipH="1">
              <a:off x="8947514" y="9099664"/>
              <a:ext cx="73931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01B8FA-6DC0-5449-8F9A-65CE05F99CED}"/>
              </a:ext>
            </a:extLst>
          </p:cNvPr>
          <p:cNvGrpSpPr/>
          <p:nvPr/>
        </p:nvGrpSpPr>
        <p:grpSpPr>
          <a:xfrm>
            <a:off x="7785919" y="6836567"/>
            <a:ext cx="6659654" cy="5677079"/>
            <a:chOff x="7270807" y="6912286"/>
            <a:chExt cx="6659654" cy="5677079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340C77A-D445-7846-A3A7-29088DB3B5D6}"/>
                </a:ext>
              </a:extLst>
            </p:cNvPr>
            <p:cNvSpPr txBox="1"/>
            <p:nvPr/>
          </p:nvSpPr>
          <p:spPr>
            <a:xfrm flipH="1">
              <a:off x="7270807" y="691228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Skills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A02A92-3FFD-A043-886A-0FB1AE048843}"/>
                </a:ext>
              </a:extLst>
            </p:cNvPr>
            <p:cNvGrpSpPr/>
            <p:nvPr/>
          </p:nvGrpSpPr>
          <p:grpSpPr>
            <a:xfrm>
              <a:off x="7296207" y="7795907"/>
              <a:ext cx="6634254" cy="4793458"/>
              <a:chOff x="7296207" y="7270285"/>
              <a:chExt cx="6634254" cy="4309901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09A654B9-A314-B04D-BA44-C06669DA2E20}"/>
                  </a:ext>
                </a:extLst>
              </p:cNvPr>
              <p:cNvSpPr txBox="1"/>
              <p:nvPr/>
            </p:nvSpPr>
            <p:spPr>
              <a:xfrm flipH="1">
                <a:off x="7296207" y="9605067"/>
                <a:ext cx="1775268" cy="54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3" name="CuadroTexto 395">
                <a:extLst>
                  <a:ext uri="{FF2B5EF4-FFF2-40B4-BE49-F238E27FC236}">
                    <a16:creationId xmlns:a16="http://schemas.microsoft.com/office/drawing/2014/main" id="{5DF5B904-6A70-774F-A0AE-5BA795BE138D}"/>
                  </a:ext>
                </a:extLst>
              </p:cNvPr>
              <p:cNvSpPr txBox="1"/>
              <p:nvPr/>
            </p:nvSpPr>
            <p:spPr>
              <a:xfrm flipH="1">
                <a:off x="7296207" y="8453308"/>
                <a:ext cx="1775268" cy="54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5B05DA9E-60E7-0943-B36E-64594E6EBD26}"/>
                  </a:ext>
                </a:extLst>
              </p:cNvPr>
              <p:cNvSpPr txBox="1"/>
              <p:nvPr/>
            </p:nvSpPr>
            <p:spPr>
              <a:xfrm flipH="1">
                <a:off x="7296207" y="7270285"/>
                <a:ext cx="1775268" cy="54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8D15758E-2174-9741-8CE8-6DAECA8868FB}"/>
                  </a:ext>
                </a:extLst>
              </p:cNvPr>
              <p:cNvSpPr txBox="1"/>
              <p:nvPr/>
            </p:nvSpPr>
            <p:spPr>
              <a:xfrm flipH="1">
                <a:off x="7296207" y="10756826"/>
                <a:ext cx="1775268" cy="54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3B9E8E8-9994-DF40-93C3-E248AF397BF9}"/>
                  </a:ext>
                </a:extLst>
              </p:cNvPr>
              <p:cNvGrpSpPr/>
              <p:nvPr/>
            </p:nvGrpSpPr>
            <p:grpSpPr>
              <a:xfrm>
                <a:off x="7383406" y="7871621"/>
                <a:ext cx="6547055" cy="3708565"/>
                <a:chOff x="15714092" y="5294555"/>
                <a:chExt cx="5314388" cy="3708565"/>
              </a:xfrm>
            </p:grpSpPr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83B6EE5B-0F0D-F445-992E-32105F98496C}"/>
                    </a:ext>
                  </a:extLst>
                </p:cNvPr>
                <p:cNvSpPr/>
                <p:nvPr/>
              </p:nvSpPr>
              <p:spPr>
                <a:xfrm>
                  <a:off x="15714092" y="8749774"/>
                  <a:ext cx="5314388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99FBAA9B-893F-BC45-8AE7-FC1AD10EF694}"/>
                    </a:ext>
                  </a:extLst>
                </p:cNvPr>
                <p:cNvSpPr/>
                <p:nvPr/>
              </p:nvSpPr>
              <p:spPr>
                <a:xfrm>
                  <a:off x="15714092" y="8749774"/>
                  <a:ext cx="4695754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99C51864-29E9-6645-9579-EF96A39F32EB}"/>
                    </a:ext>
                  </a:extLst>
                </p:cNvPr>
                <p:cNvSpPr/>
                <p:nvPr/>
              </p:nvSpPr>
              <p:spPr>
                <a:xfrm>
                  <a:off x="15714092" y="7593526"/>
                  <a:ext cx="5314388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66608DA0-8D2A-8748-B929-7985654E9FE9}"/>
                    </a:ext>
                  </a:extLst>
                </p:cNvPr>
                <p:cNvSpPr/>
                <p:nvPr/>
              </p:nvSpPr>
              <p:spPr>
                <a:xfrm>
                  <a:off x="15714092" y="7593526"/>
                  <a:ext cx="1588262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4FE9C057-75F2-1B45-9246-BF7EAB6D8911}"/>
                    </a:ext>
                  </a:extLst>
                </p:cNvPr>
                <p:cNvSpPr/>
                <p:nvPr/>
              </p:nvSpPr>
              <p:spPr>
                <a:xfrm>
                  <a:off x="15714092" y="6449877"/>
                  <a:ext cx="5314388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08BACA4B-D787-0E40-BAE5-55CD269EAB4F}"/>
                    </a:ext>
                  </a:extLst>
                </p:cNvPr>
                <p:cNvSpPr/>
                <p:nvPr/>
              </p:nvSpPr>
              <p:spPr>
                <a:xfrm>
                  <a:off x="15714092" y="6449877"/>
                  <a:ext cx="3900538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5A83883F-2771-2E4D-BB8B-AC435CFF9AB6}"/>
                    </a:ext>
                  </a:extLst>
                </p:cNvPr>
                <p:cNvSpPr/>
                <p:nvPr/>
              </p:nvSpPr>
              <p:spPr>
                <a:xfrm>
                  <a:off x="15714092" y="5294555"/>
                  <a:ext cx="5314388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84364E85-F2A5-5A47-81F1-2C0C350222D4}"/>
                    </a:ext>
                  </a:extLst>
                </p:cNvPr>
                <p:cNvSpPr/>
                <p:nvPr/>
              </p:nvSpPr>
              <p:spPr>
                <a:xfrm>
                  <a:off x="15714092" y="5294555"/>
                  <a:ext cx="2726175" cy="2533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867D6-65EF-B74C-8085-906F101F0CF5}"/>
              </a:ext>
            </a:extLst>
          </p:cNvPr>
          <p:cNvGrpSpPr/>
          <p:nvPr/>
        </p:nvGrpSpPr>
        <p:grpSpPr>
          <a:xfrm>
            <a:off x="16905082" y="11149837"/>
            <a:ext cx="5902366" cy="1420619"/>
            <a:chOff x="16396130" y="11225556"/>
            <a:chExt cx="5902366" cy="142061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2776-5293-2441-8316-83EE41995C5E}"/>
                </a:ext>
              </a:extLst>
            </p:cNvPr>
            <p:cNvGrpSpPr/>
            <p:nvPr/>
          </p:nvGrpSpPr>
          <p:grpSpPr>
            <a:xfrm>
              <a:off x="16526828" y="11225556"/>
              <a:ext cx="5673460" cy="393613"/>
              <a:chOff x="16526828" y="12297385"/>
              <a:chExt cx="5673460" cy="393613"/>
            </a:xfrm>
          </p:grpSpPr>
          <p:sp>
            <p:nvSpPr>
              <p:cNvPr id="98" name="Shape 1646">
                <a:extLst>
                  <a:ext uri="{FF2B5EF4-FFF2-40B4-BE49-F238E27FC236}">
                    <a16:creationId xmlns:a16="http://schemas.microsoft.com/office/drawing/2014/main" id="{52F6A782-D413-D347-AB91-4586D73E8669}"/>
                  </a:ext>
                </a:extLst>
              </p:cNvPr>
              <p:cNvSpPr/>
              <p:nvPr/>
            </p:nvSpPr>
            <p:spPr>
              <a:xfrm>
                <a:off x="21845545" y="12325221"/>
                <a:ext cx="354743" cy="354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99" name="Shape 1649">
                <a:extLst>
                  <a:ext uri="{FF2B5EF4-FFF2-40B4-BE49-F238E27FC236}">
                    <a16:creationId xmlns:a16="http://schemas.microsoft.com/office/drawing/2014/main" id="{2A096A04-AC19-074F-8728-121A800A7E4A}"/>
                  </a:ext>
                </a:extLst>
              </p:cNvPr>
              <p:cNvSpPr/>
              <p:nvPr/>
            </p:nvSpPr>
            <p:spPr>
              <a:xfrm>
                <a:off x="18189290" y="12342449"/>
                <a:ext cx="405483" cy="329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00" name="Shape 1658">
                <a:extLst>
                  <a:ext uri="{FF2B5EF4-FFF2-40B4-BE49-F238E27FC236}">
                    <a16:creationId xmlns:a16="http://schemas.microsoft.com/office/drawing/2014/main" id="{884F1B5F-1D8B-0B45-B1E7-4ED6791B8379}"/>
                  </a:ext>
                </a:extLst>
              </p:cNvPr>
              <p:cNvSpPr/>
              <p:nvPr/>
            </p:nvSpPr>
            <p:spPr>
              <a:xfrm>
                <a:off x="20032144" y="12308550"/>
                <a:ext cx="376030" cy="376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52960023-AF24-4E4A-96EB-2C50E5DF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6828" y="12297385"/>
                <a:ext cx="211946" cy="393613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bg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104" name="Graphic 2">
              <a:extLst>
                <a:ext uri="{FF2B5EF4-FFF2-40B4-BE49-F238E27FC236}">
                  <a16:creationId xmlns:a16="http://schemas.microsoft.com/office/drawing/2014/main" id="{3A20DF41-F0BA-DF44-9C59-C8FF46BEBACB}"/>
                </a:ext>
              </a:extLst>
            </p:cNvPr>
            <p:cNvGrpSpPr/>
            <p:nvPr/>
          </p:nvGrpSpPr>
          <p:grpSpPr>
            <a:xfrm>
              <a:off x="16396130" y="12140789"/>
              <a:ext cx="512251" cy="505386"/>
              <a:chOff x="11277853" y="5641487"/>
              <a:chExt cx="1821953" cy="1797537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F78A10B-C4BE-9049-A43A-13D460E203E2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F6316BF-4D30-BB45-9123-1D93B69E51FC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EC87FFD2-8387-C24B-AF58-2A8D2FE83795}"/>
                </a:ext>
              </a:extLst>
            </p:cNvPr>
            <p:cNvGrpSpPr/>
            <p:nvPr/>
          </p:nvGrpSpPr>
          <p:grpSpPr>
            <a:xfrm>
              <a:off x="18155360" y="12140789"/>
              <a:ext cx="512251" cy="505386"/>
              <a:chOff x="11277853" y="5641487"/>
              <a:chExt cx="1821953" cy="1797537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6CC3C20-ED2F-314B-B751-9B5D76DC353F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E0C75AF-8D0D-9C4F-9B65-9D3D7040347E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aphic 2">
              <a:extLst>
                <a:ext uri="{FF2B5EF4-FFF2-40B4-BE49-F238E27FC236}">
                  <a16:creationId xmlns:a16="http://schemas.microsoft.com/office/drawing/2014/main" id="{8D4AE8EC-CDAC-5049-8B38-3D0E1874A8BB}"/>
                </a:ext>
              </a:extLst>
            </p:cNvPr>
            <p:cNvGrpSpPr/>
            <p:nvPr/>
          </p:nvGrpSpPr>
          <p:grpSpPr>
            <a:xfrm>
              <a:off x="19983488" y="12140789"/>
              <a:ext cx="512251" cy="505386"/>
              <a:chOff x="11277853" y="5641487"/>
              <a:chExt cx="1821953" cy="1797537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7C895C8-7D5C-3747-8D89-98CFA22BE91C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E6C38BF8-6746-9943-B4A5-C4ECB9106F71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phic 2">
              <a:extLst>
                <a:ext uri="{FF2B5EF4-FFF2-40B4-BE49-F238E27FC236}">
                  <a16:creationId xmlns:a16="http://schemas.microsoft.com/office/drawing/2014/main" id="{27D6BF58-35F9-E84A-B2D4-D380A414BC9E}"/>
                </a:ext>
              </a:extLst>
            </p:cNvPr>
            <p:cNvGrpSpPr/>
            <p:nvPr/>
          </p:nvGrpSpPr>
          <p:grpSpPr>
            <a:xfrm>
              <a:off x="21786245" y="12140789"/>
              <a:ext cx="512251" cy="505386"/>
              <a:chOff x="11277853" y="5641487"/>
              <a:chExt cx="1821953" cy="1797537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CE1AB7E9-1AAF-1A49-9C98-B1468FD85ECB}"/>
                  </a:ext>
                </a:extLst>
              </p:cNvPr>
              <p:cNvSpPr/>
              <p:nvPr/>
            </p:nvSpPr>
            <p:spPr>
              <a:xfrm>
                <a:off x="11277853" y="5754528"/>
                <a:ext cx="1684115" cy="1684496"/>
              </a:xfrm>
              <a:custGeom>
                <a:avLst/>
                <a:gdLst>
                  <a:gd name="connsiteX0" fmla="*/ 1312069 w 1684115"/>
                  <a:gd name="connsiteY0" fmla="*/ 0 h 1684496"/>
                  <a:gd name="connsiteX1" fmla="*/ 372047 w 1684115"/>
                  <a:gd name="connsiteY1" fmla="*/ 0 h 1684496"/>
                  <a:gd name="connsiteX2" fmla="*/ 0 w 1684115"/>
                  <a:gd name="connsiteY2" fmla="*/ 372142 h 1684496"/>
                  <a:gd name="connsiteX3" fmla="*/ 0 w 1684115"/>
                  <a:gd name="connsiteY3" fmla="*/ 1312069 h 1684496"/>
                  <a:gd name="connsiteX4" fmla="*/ 371666 w 1684115"/>
                  <a:gd name="connsiteY4" fmla="*/ 1684496 h 1684496"/>
                  <a:gd name="connsiteX5" fmla="*/ 372047 w 1684115"/>
                  <a:gd name="connsiteY5" fmla="*/ 1684496 h 1684496"/>
                  <a:gd name="connsiteX6" fmla="*/ 1312069 w 1684115"/>
                  <a:gd name="connsiteY6" fmla="*/ 1684496 h 1684496"/>
                  <a:gd name="connsiteX7" fmla="*/ 1684116 w 1684115"/>
                  <a:gd name="connsiteY7" fmla="*/ 1312450 h 1684496"/>
                  <a:gd name="connsiteX8" fmla="*/ 1684116 w 1684115"/>
                  <a:gd name="connsiteY8" fmla="*/ 372142 h 1684496"/>
                  <a:gd name="connsiteX9" fmla="*/ 1312069 w 1684115"/>
                  <a:gd name="connsiteY9" fmla="*/ 0 h 1684496"/>
                  <a:gd name="connsiteX10" fmla="*/ 1478471 w 1684115"/>
                  <a:gd name="connsiteY10" fmla="*/ 1106424 h 1684496"/>
                  <a:gd name="connsiteX11" fmla="*/ 1106424 w 1684115"/>
                  <a:gd name="connsiteY11" fmla="*/ 1478566 h 1684496"/>
                  <a:gd name="connsiteX12" fmla="*/ 577596 w 1684115"/>
                  <a:gd name="connsiteY12" fmla="*/ 1478566 h 1684496"/>
                  <a:gd name="connsiteX13" fmla="*/ 206121 w 1684115"/>
                  <a:gd name="connsiteY13" fmla="*/ 1106424 h 1684496"/>
                  <a:gd name="connsiteX14" fmla="*/ 206121 w 1684115"/>
                  <a:gd name="connsiteY14" fmla="*/ 577691 h 1684496"/>
                  <a:gd name="connsiteX15" fmla="*/ 577596 w 1684115"/>
                  <a:gd name="connsiteY15" fmla="*/ 205645 h 1684496"/>
                  <a:gd name="connsiteX16" fmla="*/ 1106329 w 1684115"/>
                  <a:gd name="connsiteY16" fmla="*/ 205645 h 1684496"/>
                  <a:gd name="connsiteX17" fmla="*/ 1478376 w 1684115"/>
                  <a:gd name="connsiteY17" fmla="*/ 577691 h 168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4115" h="1684496">
                    <a:moveTo>
                      <a:pt x="1312069" y="0"/>
                    </a:moveTo>
                    <a:lnTo>
                      <a:pt x="372047" y="0"/>
                    </a:lnTo>
                    <a:cubicBezTo>
                      <a:pt x="166554" y="57"/>
                      <a:pt x="0" y="166649"/>
                      <a:pt x="0" y="372142"/>
                    </a:cubicBezTo>
                    <a:lnTo>
                      <a:pt x="0" y="1312069"/>
                    </a:lnTo>
                    <a:cubicBezTo>
                      <a:pt x="-209" y="1517542"/>
                      <a:pt x="166192" y="1684287"/>
                      <a:pt x="371666" y="1684496"/>
                    </a:cubicBezTo>
                    <a:cubicBezTo>
                      <a:pt x="371790" y="1684496"/>
                      <a:pt x="371923" y="1684496"/>
                      <a:pt x="372047" y="1684496"/>
                    </a:cubicBezTo>
                    <a:lnTo>
                      <a:pt x="1312069" y="1684496"/>
                    </a:lnTo>
                    <a:cubicBezTo>
                      <a:pt x="1517542" y="1684496"/>
                      <a:pt x="1684116" y="1517923"/>
                      <a:pt x="1684116" y="1312450"/>
                    </a:cubicBezTo>
                    <a:lnTo>
                      <a:pt x="1684116" y="372142"/>
                    </a:lnTo>
                    <a:cubicBezTo>
                      <a:pt x="1684116" y="166649"/>
                      <a:pt x="1517561" y="57"/>
                      <a:pt x="1312069" y="0"/>
                    </a:cubicBezTo>
                    <a:close/>
                    <a:moveTo>
                      <a:pt x="1478471" y="1106424"/>
                    </a:moveTo>
                    <a:cubicBezTo>
                      <a:pt x="1478471" y="1311916"/>
                      <a:pt x="1311917" y="1478509"/>
                      <a:pt x="1106424" y="1478566"/>
                    </a:cubicBezTo>
                    <a:lnTo>
                      <a:pt x="577596" y="1478566"/>
                    </a:lnTo>
                    <a:cubicBezTo>
                      <a:pt x="372332" y="1478194"/>
                      <a:pt x="206121" y="1311688"/>
                      <a:pt x="206121" y="1106424"/>
                    </a:cubicBezTo>
                    <a:lnTo>
                      <a:pt x="206121" y="577691"/>
                    </a:lnTo>
                    <a:cubicBezTo>
                      <a:pt x="206121" y="372437"/>
                      <a:pt x="372342" y="205959"/>
                      <a:pt x="577596" y="205645"/>
                    </a:cubicBezTo>
                    <a:lnTo>
                      <a:pt x="1106329" y="205645"/>
                    </a:lnTo>
                    <a:cubicBezTo>
                      <a:pt x="1311802" y="205645"/>
                      <a:pt x="1478376" y="372218"/>
                      <a:pt x="1478376" y="57769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636B3566-FFC0-314C-A45A-FF15A0BF1115}"/>
                  </a:ext>
                </a:extLst>
              </p:cNvPr>
              <p:cNvSpPr/>
              <p:nvPr/>
            </p:nvSpPr>
            <p:spPr>
              <a:xfrm>
                <a:off x="11548810" y="5641487"/>
                <a:ext cx="1550996" cy="1595477"/>
              </a:xfrm>
              <a:custGeom>
                <a:avLst/>
                <a:gdLst>
                  <a:gd name="connsiteX0" fmla="*/ 1360391 w 1550996"/>
                  <a:gd name="connsiteY0" fmla="*/ 25888 h 1595477"/>
                  <a:gd name="connsiteX1" fmla="*/ 568958 w 1550996"/>
                  <a:gd name="connsiteY1" fmla="*/ 1110119 h 1595477"/>
                  <a:gd name="connsiteX2" fmla="*/ 73658 w 1550996"/>
                  <a:gd name="connsiteY2" fmla="*/ 885614 h 1595477"/>
                  <a:gd name="connsiteX3" fmla="*/ 73658 w 1550996"/>
                  <a:gd name="connsiteY3" fmla="*/ 1083068 h 1595477"/>
                  <a:gd name="connsiteX4" fmla="*/ 514094 w 1550996"/>
                  <a:gd name="connsiteY4" fmla="*/ 1511121 h 1595477"/>
                  <a:gd name="connsiteX5" fmla="*/ 813370 w 1550996"/>
                  <a:gd name="connsiteY5" fmla="*/ 1511121 h 1595477"/>
                  <a:gd name="connsiteX6" fmla="*/ 1521744 w 1550996"/>
                  <a:gd name="connsiteY6" fmla="*/ 234771 h 1595477"/>
                  <a:gd name="connsiteX7" fmla="*/ 1360391 w 1550996"/>
                  <a:gd name="connsiteY7" fmla="*/ 25888 h 159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0996" h="1595477">
                    <a:moveTo>
                      <a:pt x="1360391" y="25888"/>
                    </a:moveTo>
                    <a:cubicBezTo>
                      <a:pt x="1009775" y="279539"/>
                      <a:pt x="716215" y="684066"/>
                      <a:pt x="568958" y="1110119"/>
                    </a:cubicBezTo>
                    <a:cubicBezTo>
                      <a:pt x="429608" y="977912"/>
                      <a:pt x="288257" y="856277"/>
                      <a:pt x="73658" y="885614"/>
                    </a:cubicBezTo>
                    <a:cubicBezTo>
                      <a:pt x="-26354" y="899235"/>
                      <a:pt x="-22735" y="1065923"/>
                      <a:pt x="73658" y="1083068"/>
                    </a:cubicBezTo>
                    <a:cubicBezTo>
                      <a:pt x="270159" y="1118120"/>
                      <a:pt x="416558" y="1351101"/>
                      <a:pt x="514094" y="1511121"/>
                    </a:cubicBezTo>
                    <a:cubicBezTo>
                      <a:pt x="580007" y="1619706"/>
                      <a:pt x="749362" y="1627422"/>
                      <a:pt x="813370" y="1511121"/>
                    </a:cubicBezTo>
                    <a:cubicBezTo>
                      <a:pt x="1048828" y="1083639"/>
                      <a:pt x="1217039" y="625296"/>
                      <a:pt x="1521744" y="234771"/>
                    </a:cubicBezTo>
                    <a:cubicBezTo>
                      <a:pt x="1606231" y="126662"/>
                      <a:pt x="1493931" y="-70791"/>
                      <a:pt x="1360391" y="258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334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CE23FFB-1984-0345-A1BA-19F6E4C2D81E}"/>
              </a:ext>
            </a:extLst>
          </p:cNvPr>
          <p:cNvSpPr/>
          <p:nvPr/>
        </p:nvSpPr>
        <p:spPr>
          <a:xfrm>
            <a:off x="1170432" y="1054392"/>
            <a:ext cx="22119671" cy="2301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8859360" y="1732549"/>
            <a:ext cx="66559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Robert Morgan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159B09-5D95-E741-A6E9-1560F00223BD}"/>
              </a:ext>
            </a:extLst>
          </p:cNvPr>
          <p:cNvSpPr/>
          <p:nvPr/>
        </p:nvSpPr>
        <p:spPr>
          <a:xfrm>
            <a:off x="1170432" y="3775587"/>
            <a:ext cx="22119671" cy="8795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ACF88F9F-C3EA-2949-8847-1B72271097B0}"/>
              </a:ext>
            </a:extLst>
          </p:cNvPr>
          <p:cNvSpPr txBox="1"/>
          <p:nvPr/>
        </p:nvSpPr>
        <p:spPr>
          <a:xfrm flipH="1">
            <a:off x="15640933" y="4537676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8F476-1C05-494D-9D4E-9D3EA8ADD41F}"/>
              </a:ext>
            </a:extLst>
          </p:cNvPr>
          <p:cNvSpPr/>
          <p:nvPr/>
        </p:nvSpPr>
        <p:spPr>
          <a:xfrm flipH="1">
            <a:off x="15640926" y="5281337"/>
            <a:ext cx="67435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Platforms play an important role in online marketing.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E5D91A-B16F-2442-9B96-24A741F237F2}"/>
              </a:ext>
            </a:extLst>
          </p:cNvPr>
          <p:cNvGrpSpPr/>
          <p:nvPr/>
        </p:nvGrpSpPr>
        <p:grpSpPr>
          <a:xfrm>
            <a:off x="15640924" y="8378236"/>
            <a:ext cx="6743586" cy="3399084"/>
            <a:chOff x="8947516" y="8378236"/>
            <a:chExt cx="6743586" cy="3399084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11F4A0CF-CBD0-7642-A729-A679F22EB0B1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708C8A6-7D1D-F740-99BB-8D623CBF41D9}"/>
                </a:ext>
              </a:extLst>
            </p:cNvPr>
            <p:cNvSpPr/>
            <p:nvPr/>
          </p:nvSpPr>
          <p:spPr>
            <a:xfrm flipH="1">
              <a:off x="8947516" y="9099664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17C481-800B-E04C-BC3E-D3B66325FEF8}"/>
              </a:ext>
            </a:extLst>
          </p:cNvPr>
          <p:cNvGrpSpPr/>
          <p:nvPr/>
        </p:nvGrpSpPr>
        <p:grpSpPr>
          <a:xfrm>
            <a:off x="7918696" y="5407500"/>
            <a:ext cx="6759261" cy="1260366"/>
            <a:chOff x="16530843" y="3214098"/>
            <a:chExt cx="6759261" cy="11916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9408E8-FF43-EC40-8652-4E4B612AFBC3}"/>
                </a:ext>
              </a:extLst>
            </p:cNvPr>
            <p:cNvSpPr/>
            <p:nvPr/>
          </p:nvSpPr>
          <p:spPr>
            <a:xfrm>
              <a:off x="16530843" y="3214098"/>
              <a:ext cx="6759261" cy="1191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638BA3B8-3FEC-704A-AED6-582E1BF12B23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C0989D-DA3D-5144-9E06-272FBF940D1A}"/>
              </a:ext>
            </a:extLst>
          </p:cNvPr>
          <p:cNvGrpSpPr/>
          <p:nvPr/>
        </p:nvGrpSpPr>
        <p:grpSpPr>
          <a:xfrm>
            <a:off x="7918696" y="6814241"/>
            <a:ext cx="6759261" cy="1631853"/>
            <a:chOff x="16530843" y="3214098"/>
            <a:chExt cx="6759261" cy="15428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F745DE-221D-C442-B89B-9228E8002527}"/>
                </a:ext>
              </a:extLst>
            </p:cNvPr>
            <p:cNvSpPr/>
            <p:nvPr/>
          </p:nvSpPr>
          <p:spPr>
            <a:xfrm>
              <a:off x="16530843" y="3214098"/>
              <a:ext cx="6759261" cy="15428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407055C4-B9AE-CC4C-8B09-E341B4DB033A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428965-BA3D-2D4F-BB55-2B34E6D7107B}"/>
              </a:ext>
            </a:extLst>
          </p:cNvPr>
          <p:cNvGrpSpPr/>
          <p:nvPr/>
        </p:nvGrpSpPr>
        <p:grpSpPr>
          <a:xfrm>
            <a:off x="7918696" y="8592468"/>
            <a:ext cx="6759261" cy="1243862"/>
            <a:chOff x="16530843" y="3214098"/>
            <a:chExt cx="6759261" cy="11760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F2405E-E49E-9649-A18F-C975042565AC}"/>
                </a:ext>
              </a:extLst>
            </p:cNvPr>
            <p:cNvSpPr/>
            <p:nvPr/>
          </p:nvSpPr>
          <p:spPr>
            <a:xfrm>
              <a:off x="16530843" y="3214098"/>
              <a:ext cx="6759261" cy="11760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181D2E13-94F4-8148-9780-6E204FF33342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 out there, you need to make sure..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339E3C-E39D-AF42-9664-563635C5FD7D}"/>
              </a:ext>
            </a:extLst>
          </p:cNvPr>
          <p:cNvGrpSpPr/>
          <p:nvPr/>
        </p:nvGrpSpPr>
        <p:grpSpPr>
          <a:xfrm>
            <a:off x="7918696" y="10028329"/>
            <a:ext cx="6759261" cy="1610760"/>
            <a:chOff x="16530843" y="3214098"/>
            <a:chExt cx="6759261" cy="15229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A910438-F475-174F-85AB-BAEA2C44BB85}"/>
                </a:ext>
              </a:extLst>
            </p:cNvPr>
            <p:cNvSpPr/>
            <p:nvPr/>
          </p:nvSpPr>
          <p:spPr>
            <a:xfrm>
              <a:off x="16530843" y="3214098"/>
              <a:ext cx="6759261" cy="15229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807ED909-F8EB-6B4E-9D7A-1B178902BC8B}"/>
                </a:ext>
              </a:extLst>
            </p:cNvPr>
            <p:cNvSpPr/>
            <p:nvPr/>
          </p:nvSpPr>
          <p:spPr>
            <a:xfrm flipH="1">
              <a:off x="16993355" y="3394420"/>
              <a:ext cx="583423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</a:t>
              </a:r>
            </a:p>
          </p:txBody>
        </p:sp>
      </p:grp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EBE74DB0-7E7D-8D4A-AA13-9995F82E214B}"/>
              </a:ext>
            </a:extLst>
          </p:cNvPr>
          <p:cNvSpPr txBox="1"/>
          <p:nvPr/>
        </p:nvSpPr>
        <p:spPr>
          <a:xfrm flipH="1">
            <a:off x="7918702" y="4520813"/>
            <a:ext cx="3120440" cy="61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</a:t>
            </a:r>
          </a:p>
        </p:txBody>
      </p:sp>
      <p:pic>
        <p:nvPicPr>
          <p:cNvPr id="37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3BC16422-6194-FF43-90B4-4043E474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8" r="31498"/>
          <a:stretch>
            <a:fillRect/>
          </a:stretch>
        </p:blipFill>
        <p:spPr>
          <a:xfrm>
            <a:off x="2290401" y="4707351"/>
            <a:ext cx="4556036" cy="69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69F8E-ABA0-714F-9AA2-554CCF6AA8A4}"/>
              </a:ext>
            </a:extLst>
          </p:cNvPr>
          <p:cNvSpPr/>
          <p:nvPr/>
        </p:nvSpPr>
        <p:spPr>
          <a:xfrm>
            <a:off x="-5165" y="8036627"/>
            <a:ext cx="24382815" cy="5679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EE62E-2A94-9D4B-833A-57C5419EBDB5}"/>
              </a:ext>
            </a:extLst>
          </p:cNvPr>
          <p:cNvGrpSpPr/>
          <p:nvPr/>
        </p:nvGrpSpPr>
        <p:grpSpPr>
          <a:xfrm>
            <a:off x="9579247" y="1061665"/>
            <a:ext cx="12626847" cy="2154435"/>
            <a:chOff x="15943639" y="4601878"/>
            <a:chExt cx="12626847" cy="2154435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C67E3BD5-5D60-E043-ACF6-28BB98CE5E7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Motivations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E9DB06C-CC4D-0040-A5F5-71F2069DCFDE}"/>
                </a:ext>
              </a:extLst>
            </p:cNvPr>
            <p:cNvSpPr/>
            <p:nvPr/>
          </p:nvSpPr>
          <p:spPr>
            <a:xfrm flipH="1">
              <a:off x="15943639" y="5186653"/>
              <a:ext cx="126268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300B6-C0E0-8849-9845-E1A43D978792}"/>
              </a:ext>
            </a:extLst>
          </p:cNvPr>
          <p:cNvGrpSpPr/>
          <p:nvPr/>
        </p:nvGrpSpPr>
        <p:grpSpPr>
          <a:xfrm>
            <a:off x="9616327" y="4640390"/>
            <a:ext cx="12589766" cy="1785104"/>
            <a:chOff x="9067687" y="8970473"/>
            <a:chExt cx="12589766" cy="1785104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940A367C-1A2A-EB47-85E6-12EA282E1E1A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391CAD85-51BE-E244-A5F2-A6D39F7AE707}"/>
                </a:ext>
              </a:extLst>
            </p:cNvPr>
            <p:cNvSpPr/>
            <p:nvPr/>
          </p:nvSpPr>
          <p:spPr>
            <a:xfrm flipH="1">
              <a:off x="9067687" y="9555248"/>
              <a:ext cx="125897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Platforms play an important role in online marketing.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93076-E54E-C041-9F80-7F4147AD0347}"/>
              </a:ext>
            </a:extLst>
          </p:cNvPr>
          <p:cNvGrpSpPr/>
          <p:nvPr/>
        </p:nvGrpSpPr>
        <p:grpSpPr>
          <a:xfrm>
            <a:off x="-5165" y="1809"/>
            <a:ext cx="7686125" cy="1917136"/>
            <a:chOff x="-5165" y="5257800"/>
            <a:chExt cx="7686125" cy="19171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C48A1A-7D65-7D44-AC42-E5862B7FFC9B}"/>
                </a:ext>
              </a:extLst>
            </p:cNvPr>
            <p:cNvSpPr/>
            <p:nvPr/>
          </p:nvSpPr>
          <p:spPr>
            <a:xfrm>
              <a:off x="-5165" y="5257800"/>
              <a:ext cx="7686125" cy="1917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8515574-1DA4-044D-9DB4-85AADEA1DC7B}"/>
                </a:ext>
              </a:extLst>
            </p:cNvPr>
            <p:cNvSpPr txBox="1"/>
            <p:nvPr/>
          </p:nvSpPr>
          <p:spPr>
            <a:xfrm flipH="1">
              <a:off x="1366434" y="5862425"/>
              <a:ext cx="49429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71D55C-83C5-6A48-A142-171934590598}"/>
              </a:ext>
            </a:extLst>
          </p:cNvPr>
          <p:cNvGrpSpPr/>
          <p:nvPr/>
        </p:nvGrpSpPr>
        <p:grpSpPr>
          <a:xfrm>
            <a:off x="1893573" y="9208874"/>
            <a:ext cx="6743586" cy="3399084"/>
            <a:chOff x="8947516" y="8378236"/>
            <a:chExt cx="6743586" cy="3399084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E30F79F1-8DAC-F44D-96C9-12AEA9436497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F2FF9C3-24D3-EF40-8514-5045F422ACE4}"/>
                </a:ext>
              </a:extLst>
            </p:cNvPr>
            <p:cNvSpPr/>
            <p:nvPr/>
          </p:nvSpPr>
          <p:spPr>
            <a:xfrm flipH="1">
              <a:off x="8947516" y="9099664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F798C2-67D8-C649-9033-DAA2461F03D7}"/>
              </a:ext>
            </a:extLst>
          </p:cNvPr>
          <p:cNvGrpSpPr/>
          <p:nvPr/>
        </p:nvGrpSpPr>
        <p:grpSpPr>
          <a:xfrm>
            <a:off x="8814449" y="9208874"/>
            <a:ext cx="6743586" cy="3399084"/>
            <a:chOff x="8947516" y="8378236"/>
            <a:chExt cx="6743586" cy="3399084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D9B32C78-4A2C-7E48-BB9B-2D8AEAD7CC22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7A501339-BB04-064E-8F68-6330FFC85643}"/>
                </a:ext>
              </a:extLst>
            </p:cNvPr>
            <p:cNvSpPr/>
            <p:nvPr/>
          </p:nvSpPr>
          <p:spPr>
            <a:xfrm flipH="1">
              <a:off x="8947516" y="9099664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00C6FD-715E-634F-876C-0D308DC88450}"/>
              </a:ext>
            </a:extLst>
          </p:cNvPr>
          <p:cNvGrpSpPr/>
          <p:nvPr/>
        </p:nvGrpSpPr>
        <p:grpSpPr>
          <a:xfrm>
            <a:off x="15948544" y="9208874"/>
            <a:ext cx="6743586" cy="3399084"/>
            <a:chOff x="8947516" y="8378236"/>
            <a:chExt cx="6743586" cy="3399084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8F0D832D-B428-814C-8132-90F7047A3271}"/>
                </a:ext>
              </a:extLst>
            </p:cNvPr>
            <p:cNvSpPr txBox="1"/>
            <p:nvPr/>
          </p:nvSpPr>
          <p:spPr>
            <a:xfrm flipH="1">
              <a:off x="8947526" y="837823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Technology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796A79D8-2DB2-884A-BF4E-97BF51352FA8}"/>
                </a:ext>
              </a:extLst>
            </p:cNvPr>
            <p:cNvSpPr/>
            <p:nvPr/>
          </p:nvSpPr>
          <p:spPr>
            <a:xfrm flipH="1">
              <a:off x="8947516" y="9099664"/>
              <a:ext cx="674358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pic>
        <p:nvPicPr>
          <p:cNvPr id="29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E1471DB-0B2A-F74D-90D7-6E08A329F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r="14638"/>
          <a:stretch>
            <a:fillRect/>
          </a:stretch>
        </p:blipFill>
        <p:spPr>
          <a:xfrm>
            <a:off x="-5165" y="1917137"/>
            <a:ext cx="7686124" cy="61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50">
            <a:extLst>
              <a:ext uri="{FF2B5EF4-FFF2-40B4-BE49-F238E27FC236}">
                <a16:creationId xmlns:a16="http://schemas.microsoft.com/office/drawing/2014/main" id="{838732AF-9DB0-6E4E-9F0B-2A6D10B1E6E5}"/>
              </a:ext>
            </a:extLst>
          </p:cNvPr>
          <p:cNvSpPr txBox="1"/>
          <p:nvPr/>
        </p:nvSpPr>
        <p:spPr>
          <a:xfrm>
            <a:off x="1436189" y="813504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928A03-06C2-CC45-868B-E71631F2CD3E}"/>
              </a:ext>
            </a:extLst>
          </p:cNvPr>
          <p:cNvCxnSpPr/>
          <p:nvPr/>
        </p:nvCxnSpPr>
        <p:spPr>
          <a:xfrm>
            <a:off x="0" y="2690949"/>
            <a:ext cx="243776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8634AF-46A3-7E49-B4C5-12B4F8A02FC2}"/>
              </a:ext>
            </a:extLst>
          </p:cNvPr>
          <p:cNvGrpSpPr/>
          <p:nvPr/>
        </p:nvGrpSpPr>
        <p:grpSpPr>
          <a:xfrm>
            <a:off x="1637021" y="3770017"/>
            <a:ext cx="21103608" cy="8768987"/>
            <a:chOff x="1218474" y="3770017"/>
            <a:chExt cx="21103608" cy="876898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8F6047-38F9-174B-ACA3-0AD77908B46E}"/>
                </a:ext>
              </a:extLst>
            </p:cNvPr>
            <p:cNvSpPr/>
            <p:nvPr/>
          </p:nvSpPr>
          <p:spPr>
            <a:xfrm>
              <a:off x="1218474" y="3770017"/>
              <a:ext cx="5551059" cy="1124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8515574-1DA4-044D-9DB4-85AADEA1DC7B}"/>
                </a:ext>
              </a:extLst>
            </p:cNvPr>
            <p:cNvSpPr txBox="1"/>
            <p:nvPr/>
          </p:nvSpPr>
          <p:spPr>
            <a:xfrm flipH="1">
              <a:off x="2055568" y="3978548"/>
              <a:ext cx="38768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DF0111-5325-5949-8C85-802CF4F4272E}"/>
                </a:ext>
              </a:extLst>
            </p:cNvPr>
            <p:cNvSpPr/>
            <p:nvPr/>
          </p:nvSpPr>
          <p:spPr>
            <a:xfrm>
              <a:off x="8994748" y="3770017"/>
              <a:ext cx="5551059" cy="1124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7B5B13-25AD-F841-95F9-5C29904121AD}"/>
                </a:ext>
              </a:extLst>
            </p:cNvPr>
            <p:cNvSpPr/>
            <p:nvPr/>
          </p:nvSpPr>
          <p:spPr>
            <a:xfrm>
              <a:off x="16771023" y="3770017"/>
              <a:ext cx="5551059" cy="1124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612BD84B-F5E8-4349-A842-E3012E0EF393}"/>
                </a:ext>
              </a:extLst>
            </p:cNvPr>
            <p:cNvSpPr txBox="1"/>
            <p:nvPr/>
          </p:nvSpPr>
          <p:spPr>
            <a:xfrm flipH="1">
              <a:off x="9831842" y="4035817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5A4A2A6F-1A41-2547-B5B3-3BDB74CE484F}"/>
                </a:ext>
              </a:extLst>
            </p:cNvPr>
            <p:cNvSpPr txBox="1"/>
            <p:nvPr/>
          </p:nvSpPr>
          <p:spPr>
            <a:xfrm flipH="1">
              <a:off x="17590621" y="4035817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FAAAE982-0DDE-C349-9F3A-4DD9F7A4B0F9}"/>
                </a:ext>
              </a:extLst>
            </p:cNvPr>
            <p:cNvSpPr/>
            <p:nvPr/>
          </p:nvSpPr>
          <p:spPr>
            <a:xfrm flipH="1">
              <a:off x="9067689" y="5079631"/>
              <a:ext cx="547811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00819804-D273-6C4B-9F49-1A2421E343B0}"/>
                </a:ext>
              </a:extLst>
            </p:cNvPr>
            <p:cNvSpPr/>
            <p:nvPr/>
          </p:nvSpPr>
          <p:spPr>
            <a:xfrm flipH="1">
              <a:off x="16771023" y="5079631"/>
              <a:ext cx="547811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CAE9A6-E83F-AE42-AB25-040B4DB064D0}"/>
                </a:ext>
              </a:extLst>
            </p:cNvPr>
            <p:cNvSpPr/>
            <p:nvPr/>
          </p:nvSpPr>
          <p:spPr>
            <a:xfrm>
              <a:off x="8994748" y="8426476"/>
              <a:ext cx="5551059" cy="1124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09284F-9B51-184D-BF9F-55871E769CBE}"/>
                </a:ext>
              </a:extLst>
            </p:cNvPr>
            <p:cNvSpPr/>
            <p:nvPr/>
          </p:nvSpPr>
          <p:spPr>
            <a:xfrm>
              <a:off x="16771023" y="8426476"/>
              <a:ext cx="5551059" cy="1124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41CF55A6-4D43-DA4E-8E8A-B6C1CC67B858}"/>
                </a:ext>
              </a:extLst>
            </p:cNvPr>
            <p:cNvSpPr txBox="1"/>
            <p:nvPr/>
          </p:nvSpPr>
          <p:spPr>
            <a:xfrm flipH="1">
              <a:off x="9831842" y="8692276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380A3DFC-B285-E74E-9596-88E3C1D60E08}"/>
                </a:ext>
              </a:extLst>
            </p:cNvPr>
            <p:cNvSpPr txBox="1"/>
            <p:nvPr/>
          </p:nvSpPr>
          <p:spPr>
            <a:xfrm flipH="1">
              <a:off x="17590621" y="8692276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Behavior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8D5D87F-1A63-3346-8744-AF00E2EA8946}"/>
                </a:ext>
              </a:extLst>
            </p:cNvPr>
            <p:cNvSpPr/>
            <p:nvPr/>
          </p:nvSpPr>
          <p:spPr>
            <a:xfrm flipH="1">
              <a:off x="9067689" y="9861348"/>
              <a:ext cx="547811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A153A73D-F3EF-614D-B07B-3D5D17AB49D7}"/>
                </a:ext>
              </a:extLst>
            </p:cNvPr>
            <p:cNvSpPr/>
            <p:nvPr/>
          </p:nvSpPr>
          <p:spPr>
            <a:xfrm flipH="1">
              <a:off x="16771023" y="9861348"/>
              <a:ext cx="547811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sp>
        <p:nvSpPr>
          <p:cNvPr id="51" name="Rectangle 56">
            <a:extLst>
              <a:ext uri="{FF2B5EF4-FFF2-40B4-BE49-F238E27FC236}">
                <a16:creationId xmlns:a16="http://schemas.microsoft.com/office/drawing/2014/main" id="{A35B9923-2198-3B40-AB55-D6BE881A9A1E}"/>
              </a:ext>
            </a:extLst>
          </p:cNvPr>
          <p:cNvSpPr/>
          <p:nvPr/>
        </p:nvSpPr>
        <p:spPr>
          <a:xfrm flipH="1">
            <a:off x="11174452" y="837545"/>
            <a:ext cx="1197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pic>
        <p:nvPicPr>
          <p:cNvPr id="27" name="Picture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95F92E6-2877-C14E-A413-C2AB9D1A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3" r="26693"/>
          <a:stretch>
            <a:fillRect/>
          </a:stretch>
        </p:blipFill>
        <p:spPr>
          <a:xfrm>
            <a:off x="1637021" y="5833676"/>
            <a:ext cx="5551059" cy="67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7DF0111-5325-5949-8C85-802CF4F4272E}"/>
              </a:ext>
            </a:extLst>
          </p:cNvPr>
          <p:cNvSpPr/>
          <p:nvPr/>
        </p:nvSpPr>
        <p:spPr>
          <a:xfrm>
            <a:off x="9413295" y="1164398"/>
            <a:ext cx="5551059" cy="11249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B5B13-25AD-F841-95F9-5C29904121AD}"/>
              </a:ext>
            </a:extLst>
          </p:cNvPr>
          <p:cNvSpPr/>
          <p:nvPr/>
        </p:nvSpPr>
        <p:spPr>
          <a:xfrm>
            <a:off x="17189570" y="1164398"/>
            <a:ext cx="5551059" cy="11249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612BD84B-F5E8-4349-A842-E3012E0EF393}"/>
              </a:ext>
            </a:extLst>
          </p:cNvPr>
          <p:cNvSpPr txBox="1"/>
          <p:nvPr/>
        </p:nvSpPr>
        <p:spPr>
          <a:xfrm flipH="1">
            <a:off x="10250389" y="1430198"/>
            <a:ext cx="387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Personality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5A4A2A6F-1A41-2547-B5B3-3BDB74CE484F}"/>
              </a:ext>
            </a:extLst>
          </p:cNvPr>
          <p:cNvSpPr txBox="1"/>
          <p:nvPr/>
        </p:nvSpPr>
        <p:spPr>
          <a:xfrm flipH="1">
            <a:off x="18009168" y="1430198"/>
            <a:ext cx="387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31399-8A33-2647-8FCC-8305D9237344}"/>
              </a:ext>
            </a:extLst>
          </p:cNvPr>
          <p:cNvGrpSpPr/>
          <p:nvPr/>
        </p:nvGrpSpPr>
        <p:grpSpPr>
          <a:xfrm>
            <a:off x="9353006" y="2820005"/>
            <a:ext cx="5611347" cy="3785652"/>
            <a:chOff x="9353006" y="2686826"/>
            <a:chExt cx="5611347" cy="3785652"/>
          </a:xfrm>
        </p:grpSpPr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FAAAE982-0DDE-C349-9F3A-4DD9F7A4B0F9}"/>
                </a:ext>
              </a:extLst>
            </p:cNvPr>
            <p:cNvSpPr/>
            <p:nvPr/>
          </p:nvSpPr>
          <p:spPr>
            <a:xfrm flipH="1">
              <a:off x="10250388" y="2686826"/>
              <a:ext cx="4713965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C9C503-23BC-9840-AFB1-D05F5D3C0B56}"/>
                </a:ext>
              </a:extLst>
            </p:cNvPr>
            <p:cNvCxnSpPr>
              <a:cxnSpLocks/>
            </p:cNvCxnSpPr>
            <p:nvPr/>
          </p:nvCxnSpPr>
          <p:spPr>
            <a:xfrm>
              <a:off x="9415847" y="2809937"/>
              <a:ext cx="0" cy="366254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679188-FE0A-C94A-AF7B-387BD9A41B45}"/>
                </a:ext>
              </a:extLst>
            </p:cNvPr>
            <p:cNvSpPr/>
            <p:nvPr/>
          </p:nvSpPr>
          <p:spPr>
            <a:xfrm>
              <a:off x="9353006" y="3034600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AF2D56-785C-B444-AAFD-88CF26580F04}"/>
                </a:ext>
              </a:extLst>
            </p:cNvPr>
            <p:cNvSpPr/>
            <p:nvPr/>
          </p:nvSpPr>
          <p:spPr>
            <a:xfrm>
              <a:off x="9353006" y="4509173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1595C5-A4E5-F541-9E04-23A0B26E9AE0}"/>
                </a:ext>
              </a:extLst>
            </p:cNvPr>
            <p:cNvSpPr/>
            <p:nvPr/>
          </p:nvSpPr>
          <p:spPr>
            <a:xfrm>
              <a:off x="9353006" y="5983746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B6C9C-5ED8-8141-9C9E-C4096199BAD1}"/>
              </a:ext>
            </a:extLst>
          </p:cNvPr>
          <p:cNvGrpSpPr/>
          <p:nvPr/>
        </p:nvGrpSpPr>
        <p:grpSpPr>
          <a:xfrm>
            <a:off x="17158064" y="2820005"/>
            <a:ext cx="5611347" cy="3785652"/>
            <a:chOff x="9353006" y="2686826"/>
            <a:chExt cx="5611347" cy="3785652"/>
          </a:xfrm>
        </p:grpSpPr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83A3DA1-2518-0A48-895A-BF7F9410FF61}"/>
                </a:ext>
              </a:extLst>
            </p:cNvPr>
            <p:cNvSpPr/>
            <p:nvPr/>
          </p:nvSpPr>
          <p:spPr>
            <a:xfrm flipH="1">
              <a:off x="10250388" y="2686826"/>
              <a:ext cx="4713965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19E45-6DD5-5940-89C9-04AED17BB9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5847" y="2809937"/>
              <a:ext cx="0" cy="366254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F2E5F6-EF54-6041-AED3-9B68F9E55AD8}"/>
                </a:ext>
              </a:extLst>
            </p:cNvPr>
            <p:cNvSpPr/>
            <p:nvPr/>
          </p:nvSpPr>
          <p:spPr>
            <a:xfrm>
              <a:off x="9353006" y="3034600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1183C5-9407-9E44-BA8E-350857E000FE}"/>
                </a:ext>
              </a:extLst>
            </p:cNvPr>
            <p:cNvSpPr/>
            <p:nvPr/>
          </p:nvSpPr>
          <p:spPr>
            <a:xfrm>
              <a:off x="9353006" y="4509173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9EE57D-5CE5-A74E-B084-30464C542139}"/>
                </a:ext>
              </a:extLst>
            </p:cNvPr>
            <p:cNvSpPr/>
            <p:nvPr/>
          </p:nvSpPr>
          <p:spPr>
            <a:xfrm>
              <a:off x="9353006" y="5983746"/>
              <a:ext cx="120581" cy="1205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CAC15-8486-7345-AC5C-BA8C4712587E}"/>
              </a:ext>
            </a:extLst>
          </p:cNvPr>
          <p:cNvGrpSpPr/>
          <p:nvPr/>
        </p:nvGrpSpPr>
        <p:grpSpPr>
          <a:xfrm>
            <a:off x="9353006" y="7970927"/>
            <a:ext cx="5611348" cy="4702595"/>
            <a:chOff x="9353006" y="7138105"/>
            <a:chExt cx="5611348" cy="47025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D1B26D-7114-CD46-A581-9A3AE1D9047C}"/>
                </a:ext>
              </a:extLst>
            </p:cNvPr>
            <p:cNvSpPr/>
            <p:nvPr/>
          </p:nvSpPr>
          <p:spPr>
            <a:xfrm>
              <a:off x="9413295" y="7138105"/>
              <a:ext cx="5551059" cy="112494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F0A05D68-6E02-D44C-8D5E-F022947D46A3}"/>
                </a:ext>
              </a:extLst>
            </p:cNvPr>
            <p:cNvSpPr txBox="1"/>
            <p:nvPr/>
          </p:nvSpPr>
          <p:spPr>
            <a:xfrm flipH="1">
              <a:off x="10250389" y="7403905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C668AB-F07E-E846-B628-8978AC34C603}"/>
                </a:ext>
              </a:extLst>
            </p:cNvPr>
            <p:cNvGrpSpPr/>
            <p:nvPr/>
          </p:nvGrpSpPr>
          <p:grpSpPr>
            <a:xfrm>
              <a:off x="9353006" y="8793712"/>
              <a:ext cx="5611347" cy="3046988"/>
              <a:chOff x="9353006" y="2686826"/>
              <a:chExt cx="5611347" cy="3046988"/>
            </a:xfrm>
          </p:grpSpPr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7F9E8FA5-6ACE-9642-85DF-3C40A3738FED}"/>
                  </a:ext>
                </a:extLst>
              </p:cNvPr>
              <p:cNvSpPr/>
              <p:nvPr/>
            </p:nvSpPr>
            <p:spPr>
              <a:xfrm flipH="1">
                <a:off x="10250388" y="2686826"/>
                <a:ext cx="4713965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  <a:p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  <a:p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28F47D4-B04D-5847-A822-B6000ADC8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847" y="2809937"/>
                <a:ext cx="0" cy="2817977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6DC7BA-7858-894B-BDF9-F4EC4B247551}"/>
                  </a:ext>
                </a:extLst>
              </p:cNvPr>
              <p:cNvSpPr/>
              <p:nvPr/>
            </p:nvSpPr>
            <p:spPr>
              <a:xfrm>
                <a:off x="9353006" y="3034600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5E900BB-AB08-464F-A105-C4399C34B29D}"/>
                  </a:ext>
                </a:extLst>
              </p:cNvPr>
              <p:cNvSpPr/>
              <p:nvPr/>
            </p:nvSpPr>
            <p:spPr>
              <a:xfrm>
                <a:off x="9353006" y="4169093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6857A45-7A40-3848-BCD7-C6540AE860B3}"/>
                  </a:ext>
                </a:extLst>
              </p:cNvPr>
              <p:cNvSpPr/>
              <p:nvPr/>
            </p:nvSpPr>
            <p:spPr>
              <a:xfrm>
                <a:off x="9353006" y="5223971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8DED1-7444-C642-A3AF-26E3E8371721}"/>
              </a:ext>
            </a:extLst>
          </p:cNvPr>
          <p:cNvGrpSpPr/>
          <p:nvPr/>
        </p:nvGrpSpPr>
        <p:grpSpPr>
          <a:xfrm>
            <a:off x="17122955" y="7970927"/>
            <a:ext cx="5611348" cy="4702595"/>
            <a:chOff x="9353006" y="7138105"/>
            <a:chExt cx="5611348" cy="47025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87F2AC-8FD3-2A43-863C-EB4F7B3BA27E}"/>
                </a:ext>
              </a:extLst>
            </p:cNvPr>
            <p:cNvSpPr/>
            <p:nvPr/>
          </p:nvSpPr>
          <p:spPr>
            <a:xfrm>
              <a:off x="9413295" y="7138105"/>
              <a:ext cx="5551059" cy="112494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7DC4E724-FB4A-DC45-8D2D-0C8B82C69DB0}"/>
                </a:ext>
              </a:extLst>
            </p:cNvPr>
            <p:cNvSpPr txBox="1"/>
            <p:nvPr/>
          </p:nvSpPr>
          <p:spPr>
            <a:xfrm flipH="1">
              <a:off x="10250389" y="7403905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Behavior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888EC86-6E21-DF48-93A1-069A253554C9}"/>
                </a:ext>
              </a:extLst>
            </p:cNvPr>
            <p:cNvGrpSpPr/>
            <p:nvPr/>
          </p:nvGrpSpPr>
          <p:grpSpPr>
            <a:xfrm>
              <a:off x="9353006" y="8793712"/>
              <a:ext cx="5611347" cy="3046988"/>
              <a:chOff x="9353006" y="2686826"/>
              <a:chExt cx="5611347" cy="3046988"/>
            </a:xfrm>
          </p:grpSpPr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BE5D4F4C-A939-0A44-B65C-2B5A7E4C71A8}"/>
                  </a:ext>
                </a:extLst>
              </p:cNvPr>
              <p:cNvSpPr/>
              <p:nvPr/>
            </p:nvSpPr>
            <p:spPr>
              <a:xfrm flipH="1">
                <a:off x="10250388" y="2686826"/>
                <a:ext cx="4713965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  <a:p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platforms.</a:t>
                </a:r>
              </a:p>
              <a:p>
                <a:endPara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035A5CE-F2B9-2C4A-9B0E-187172088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5847" y="2809937"/>
                <a:ext cx="0" cy="2817977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3B5182-0CC0-6542-9EC5-98A892A00B53}"/>
                  </a:ext>
                </a:extLst>
              </p:cNvPr>
              <p:cNvSpPr/>
              <p:nvPr/>
            </p:nvSpPr>
            <p:spPr>
              <a:xfrm>
                <a:off x="9353006" y="3034600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52DBF02-3E1B-A04C-8176-EA14937B34A7}"/>
                  </a:ext>
                </a:extLst>
              </p:cNvPr>
              <p:cNvSpPr/>
              <p:nvPr/>
            </p:nvSpPr>
            <p:spPr>
              <a:xfrm>
                <a:off x="9353006" y="4169093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3599DBD-5965-6044-BDA8-7E5D2C73F8DA}"/>
                  </a:ext>
                </a:extLst>
              </p:cNvPr>
              <p:cNvSpPr/>
              <p:nvPr/>
            </p:nvSpPr>
            <p:spPr>
              <a:xfrm>
                <a:off x="9353006" y="5223971"/>
                <a:ext cx="120581" cy="12058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FA0E137-FD3F-C847-A226-0B08B22A6A32}"/>
              </a:ext>
            </a:extLst>
          </p:cNvPr>
          <p:cNvSpPr/>
          <p:nvPr/>
        </p:nvSpPr>
        <p:spPr>
          <a:xfrm>
            <a:off x="1637022" y="1164397"/>
            <a:ext cx="5551058" cy="22855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623800-613A-4941-9B1D-6FB4D56195EA}"/>
              </a:ext>
            </a:extLst>
          </p:cNvPr>
          <p:cNvGrpSpPr/>
          <p:nvPr/>
        </p:nvGrpSpPr>
        <p:grpSpPr>
          <a:xfrm>
            <a:off x="1637021" y="1560560"/>
            <a:ext cx="5551058" cy="1499232"/>
            <a:chOff x="1637021" y="1592092"/>
            <a:chExt cx="5551058" cy="1499232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838732AF-9DB0-6E4E-9F0B-2A6D10B1E6E5}"/>
                </a:ext>
              </a:extLst>
            </p:cNvPr>
            <p:cNvSpPr txBox="1"/>
            <p:nvPr/>
          </p:nvSpPr>
          <p:spPr>
            <a:xfrm>
              <a:off x="1637021" y="1592092"/>
              <a:ext cx="5551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itchFamily="2" charset="77"/>
                </a:rPr>
                <a:t>Buyer Persona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789D70C9-4F55-8742-B096-900ECA8F896D}"/>
                </a:ext>
              </a:extLst>
            </p:cNvPr>
            <p:cNvSpPr txBox="1"/>
            <p:nvPr/>
          </p:nvSpPr>
          <p:spPr>
            <a:xfrm flipH="1">
              <a:off x="2480542" y="2506549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Company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DED38-0CFE-FA40-BC8C-97159344CD30}"/>
              </a:ext>
            </a:extLst>
          </p:cNvPr>
          <p:cNvGrpSpPr/>
          <p:nvPr/>
        </p:nvGrpSpPr>
        <p:grpSpPr>
          <a:xfrm>
            <a:off x="1637020" y="5196840"/>
            <a:ext cx="5551059" cy="7354382"/>
            <a:chOff x="1967466" y="4623249"/>
            <a:chExt cx="5551059" cy="73543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98BE7E1-78EE-B848-8939-16569ECD2457}"/>
                </a:ext>
              </a:extLst>
            </p:cNvPr>
            <p:cNvSpPr/>
            <p:nvPr/>
          </p:nvSpPr>
          <p:spPr>
            <a:xfrm>
              <a:off x="1967466" y="4623249"/>
              <a:ext cx="5551059" cy="735438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64E326B7-D7C2-2547-9644-2315FDAA9FDA}"/>
                </a:ext>
              </a:extLst>
            </p:cNvPr>
            <p:cNvSpPr txBox="1"/>
            <p:nvPr/>
          </p:nvSpPr>
          <p:spPr>
            <a:xfrm flipH="1">
              <a:off x="2804560" y="10987854"/>
              <a:ext cx="3876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Bryan Johnson</a:t>
              </a:r>
            </a:p>
          </p:txBody>
        </p:sp>
      </p:grpSp>
      <p:pic>
        <p:nvPicPr>
          <p:cNvPr id="50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22AB6DD1-B5C2-9847-B400-4751CA29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6" r="26466"/>
          <a:stretch>
            <a:fillRect/>
          </a:stretch>
        </p:blipFill>
        <p:spPr>
          <a:xfrm>
            <a:off x="2172054" y="5747656"/>
            <a:ext cx="4480994" cy="53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3DFAD79-06DB-8F44-B432-915A375E99D8}"/>
              </a:ext>
            </a:extLst>
          </p:cNvPr>
          <p:cNvGrpSpPr/>
          <p:nvPr/>
        </p:nvGrpSpPr>
        <p:grpSpPr>
          <a:xfrm>
            <a:off x="21148610" y="3508808"/>
            <a:ext cx="1692038" cy="1692474"/>
            <a:chOff x="15223433" y="3470635"/>
            <a:chExt cx="1692038" cy="169247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9CDF79F-BF17-0041-BD49-CF1445A2E96D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72" name="원형 4">
                <a:extLst>
                  <a:ext uri="{FF2B5EF4-FFF2-40B4-BE49-F238E27FC236}">
                    <a16:creationId xmlns:a16="http://schemas.microsoft.com/office/drawing/2014/main" id="{FB957F63-528C-274B-8782-5B6A071E99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3" name="원형 4">
                <a:extLst>
                  <a:ext uri="{FF2B5EF4-FFF2-40B4-BE49-F238E27FC236}">
                    <a16:creationId xmlns:a16="http://schemas.microsoft.com/office/drawing/2014/main" id="{3512FDA1-9DF4-424C-B99E-8C6F19D997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560407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FCB6BC7-E2F9-F841-A403-21295CFB7DEA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120BD4-AA50-0D4F-B107-FCDE15CB3609}"/>
              </a:ext>
            </a:extLst>
          </p:cNvPr>
          <p:cNvGrpSpPr/>
          <p:nvPr/>
        </p:nvGrpSpPr>
        <p:grpSpPr>
          <a:xfrm>
            <a:off x="19040976" y="3508808"/>
            <a:ext cx="1692038" cy="1692474"/>
            <a:chOff x="15223433" y="3470635"/>
            <a:chExt cx="1692038" cy="16924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EFF0DB-A611-DC4E-A01B-46D942443828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47" name="원형 4">
                <a:extLst>
                  <a:ext uri="{FF2B5EF4-FFF2-40B4-BE49-F238E27FC236}">
                    <a16:creationId xmlns:a16="http://schemas.microsoft.com/office/drawing/2014/main" id="{C09180B9-7B25-1244-9BBC-472D9DA06F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9" name="원형 4">
                <a:extLst>
                  <a:ext uri="{FF2B5EF4-FFF2-40B4-BE49-F238E27FC236}">
                    <a16:creationId xmlns:a16="http://schemas.microsoft.com/office/drawing/2014/main" id="{3433F3F8-B6CE-0643-8E39-0D12B3F626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873343"/>
                </a:avLst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35CE20-2A2E-3141-9E64-A3498C74C3FA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8387D2-498A-254C-990C-B7662C8153B6}"/>
              </a:ext>
            </a:extLst>
          </p:cNvPr>
          <p:cNvGrpSpPr/>
          <p:nvPr/>
        </p:nvGrpSpPr>
        <p:grpSpPr>
          <a:xfrm>
            <a:off x="16933342" y="3508808"/>
            <a:ext cx="1692038" cy="1692474"/>
            <a:chOff x="15223433" y="3470635"/>
            <a:chExt cx="1692038" cy="16924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E15A38-8FF4-5D43-8006-45D4C1FB15F8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35" name="원형 4">
                <a:extLst>
                  <a:ext uri="{FF2B5EF4-FFF2-40B4-BE49-F238E27FC236}">
                    <a16:creationId xmlns:a16="http://schemas.microsoft.com/office/drawing/2014/main" id="{975C4FAF-0DA6-4B45-A50F-B61FD5F7E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6" name="원형 4">
                <a:extLst>
                  <a:ext uri="{FF2B5EF4-FFF2-40B4-BE49-F238E27FC236}">
                    <a16:creationId xmlns:a16="http://schemas.microsoft.com/office/drawing/2014/main" id="{68250E4D-CC0A-D743-847D-1995B2E2D6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A1AD88-92F1-B947-B546-43B2D12081C5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>
            <a:extLst>
              <a:ext uri="{FF2B5EF4-FFF2-40B4-BE49-F238E27FC236}">
                <a16:creationId xmlns:a16="http://schemas.microsoft.com/office/drawing/2014/main" id="{EC724C45-FAEA-C64D-8A82-95E9B3670CD4}"/>
              </a:ext>
            </a:extLst>
          </p:cNvPr>
          <p:cNvSpPr/>
          <p:nvPr/>
        </p:nvSpPr>
        <p:spPr>
          <a:xfrm>
            <a:off x="0" y="0"/>
            <a:ext cx="7740716" cy="13716000"/>
          </a:xfrm>
          <a:custGeom>
            <a:avLst/>
            <a:gdLst>
              <a:gd name="connsiteX0" fmla="*/ 0 w 7740716"/>
              <a:gd name="connsiteY0" fmla="*/ 0 h 13716000"/>
              <a:gd name="connsiteX1" fmla="*/ 3667222 w 7740716"/>
              <a:gd name="connsiteY1" fmla="*/ 0 h 13716000"/>
              <a:gd name="connsiteX2" fmla="*/ 3795041 w 7740716"/>
              <a:gd name="connsiteY2" fmla="*/ 73494 h 13716000"/>
              <a:gd name="connsiteX3" fmla="*/ 7740716 w 7740716"/>
              <a:gd name="connsiteY3" fmla="*/ 7082220 h 13716000"/>
              <a:gd name="connsiteX4" fmla="*/ 4448848 w 7740716"/>
              <a:gd name="connsiteY4" fmla="*/ 13649298 h 13716000"/>
              <a:gd name="connsiteX5" fmla="*/ 4355049 w 7740716"/>
              <a:gd name="connsiteY5" fmla="*/ 13716000 h 13716000"/>
              <a:gd name="connsiteX6" fmla="*/ 0 w 7740716"/>
              <a:gd name="connsiteY6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40716" h="13716000">
                <a:moveTo>
                  <a:pt x="0" y="0"/>
                </a:moveTo>
                <a:lnTo>
                  <a:pt x="3667222" y="0"/>
                </a:lnTo>
                <a:lnTo>
                  <a:pt x="3795041" y="73494"/>
                </a:lnTo>
                <a:cubicBezTo>
                  <a:pt x="6160566" y="1510822"/>
                  <a:pt x="7740716" y="4111989"/>
                  <a:pt x="7740716" y="7082220"/>
                </a:cubicBezTo>
                <a:cubicBezTo>
                  <a:pt x="7740716" y="9769572"/>
                  <a:pt x="6447214" y="12154810"/>
                  <a:pt x="4448848" y="13649298"/>
                </a:cubicBezTo>
                <a:lnTo>
                  <a:pt x="4355049" y="13716000"/>
                </a:lnTo>
                <a:lnTo>
                  <a:pt x="0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AE94A3-4E48-D24E-8685-1607E6A95F04}"/>
              </a:ext>
            </a:extLst>
          </p:cNvPr>
          <p:cNvGrpSpPr/>
          <p:nvPr/>
        </p:nvGrpSpPr>
        <p:grpSpPr>
          <a:xfrm>
            <a:off x="8748840" y="6186596"/>
            <a:ext cx="7781677" cy="2523767"/>
            <a:chOff x="15943638" y="4601878"/>
            <a:chExt cx="7781677" cy="252376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7199CE3-2A60-1543-8793-506989A8334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B8B33404-5AD4-DD43-8B8F-E2F7F81F252A}"/>
                </a:ext>
              </a:extLst>
            </p:cNvPr>
            <p:cNvSpPr/>
            <p:nvPr/>
          </p:nvSpPr>
          <p:spPr>
            <a:xfrm flipH="1">
              <a:off x="15943638" y="5186653"/>
              <a:ext cx="778167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E7A1F-0E02-AB40-BF99-4D9A9EC45D45}"/>
              </a:ext>
            </a:extLst>
          </p:cNvPr>
          <p:cNvGrpSpPr/>
          <p:nvPr/>
        </p:nvGrpSpPr>
        <p:grpSpPr>
          <a:xfrm>
            <a:off x="8748837" y="9677756"/>
            <a:ext cx="7781676" cy="2893099"/>
            <a:chOff x="9067683" y="8970473"/>
            <a:chExt cx="7781676" cy="2893099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7530EDC-7C85-6F47-B801-4F6AA2C3BDE5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C2BB599-8AA5-8141-940E-73D4A98AE97A}"/>
                </a:ext>
              </a:extLst>
            </p:cNvPr>
            <p:cNvSpPr/>
            <p:nvPr/>
          </p:nvSpPr>
          <p:spPr>
            <a:xfrm flipH="1">
              <a:off x="9067683" y="9555248"/>
              <a:ext cx="778167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4EEE1A-A4D5-5842-B7AD-DBD8F3788684}"/>
              </a:ext>
            </a:extLst>
          </p:cNvPr>
          <p:cNvGrpSpPr/>
          <p:nvPr/>
        </p:nvGrpSpPr>
        <p:grpSpPr>
          <a:xfrm>
            <a:off x="16846159" y="6187787"/>
            <a:ext cx="6139145" cy="2523767"/>
            <a:chOff x="15943637" y="4601878"/>
            <a:chExt cx="6139145" cy="2523767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EB4349B5-0E98-3041-B41D-964DBB1CC5D8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398130-0CA1-5044-B6F3-F65CED13627C}"/>
                </a:ext>
              </a:extLst>
            </p:cNvPr>
            <p:cNvSpPr/>
            <p:nvPr/>
          </p:nvSpPr>
          <p:spPr>
            <a:xfrm flipH="1">
              <a:off x="15943637" y="5186653"/>
              <a:ext cx="6139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901AEAB-94F3-2841-AFC2-2FC8D8630D62}"/>
              </a:ext>
            </a:extLst>
          </p:cNvPr>
          <p:cNvSpPr/>
          <p:nvPr/>
        </p:nvSpPr>
        <p:spPr>
          <a:xfrm>
            <a:off x="16846159" y="9773680"/>
            <a:ext cx="691830" cy="6918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66CA22-91D8-0345-9708-B67542099C61}"/>
              </a:ext>
            </a:extLst>
          </p:cNvPr>
          <p:cNvSpPr/>
          <p:nvPr/>
        </p:nvSpPr>
        <p:spPr>
          <a:xfrm>
            <a:off x="16846159" y="10822392"/>
            <a:ext cx="691830" cy="691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811279B-DA53-2B44-B451-E3EBA28548CF}"/>
              </a:ext>
            </a:extLst>
          </p:cNvPr>
          <p:cNvSpPr/>
          <p:nvPr/>
        </p:nvSpPr>
        <p:spPr>
          <a:xfrm>
            <a:off x="16846159" y="11871104"/>
            <a:ext cx="691830" cy="6918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0B7DC0F-1F34-9245-BD3E-ECF12BFB418B}"/>
              </a:ext>
            </a:extLst>
          </p:cNvPr>
          <p:cNvSpPr/>
          <p:nvPr/>
        </p:nvSpPr>
        <p:spPr>
          <a:xfrm flipH="1">
            <a:off x="17693703" y="9677756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073D951-1B4B-594D-8BFA-9F978218BD34}"/>
              </a:ext>
            </a:extLst>
          </p:cNvPr>
          <p:cNvSpPr/>
          <p:nvPr/>
        </p:nvSpPr>
        <p:spPr>
          <a:xfrm flipH="1">
            <a:off x="17693703" y="10752808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FFDE2936-348C-6040-B14A-BD8E86FBBA5E}"/>
              </a:ext>
            </a:extLst>
          </p:cNvPr>
          <p:cNvSpPr/>
          <p:nvPr/>
        </p:nvSpPr>
        <p:spPr>
          <a:xfrm flipH="1">
            <a:off x="17693703" y="11796583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24AD2-A100-F84B-927C-41F0DFA19F23}"/>
              </a:ext>
            </a:extLst>
          </p:cNvPr>
          <p:cNvGrpSpPr/>
          <p:nvPr/>
        </p:nvGrpSpPr>
        <p:grpSpPr>
          <a:xfrm>
            <a:off x="8782034" y="2614941"/>
            <a:ext cx="5469890" cy="2562971"/>
            <a:chOff x="1379873" y="7794404"/>
            <a:chExt cx="5469890" cy="2562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D78EEC-21AF-444C-8949-74BDDA813E11}"/>
                </a:ext>
              </a:extLst>
            </p:cNvPr>
            <p:cNvGrpSpPr/>
            <p:nvPr/>
          </p:nvGrpSpPr>
          <p:grpSpPr>
            <a:xfrm>
              <a:off x="1379873" y="8739010"/>
              <a:ext cx="2330255" cy="1618365"/>
              <a:chOff x="1593257" y="10923165"/>
              <a:chExt cx="2330255" cy="1618365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3EE05A51-10DE-6947-9E8E-7FB762A3267D}"/>
                  </a:ext>
                </a:extLst>
              </p:cNvPr>
              <p:cNvSpPr txBox="1"/>
              <p:nvPr/>
            </p:nvSpPr>
            <p:spPr>
              <a:xfrm flipH="1">
                <a:off x="1593257" y="1092316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Age:</a:t>
                </a:r>
              </a:p>
            </p:txBody>
          </p:sp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E9555A5B-7DF5-5D4C-9404-FB87185D260F}"/>
                  </a:ext>
                </a:extLst>
              </p:cNvPr>
              <p:cNvSpPr txBox="1"/>
              <p:nvPr/>
            </p:nvSpPr>
            <p:spPr>
              <a:xfrm flipH="1">
                <a:off x="1593257" y="1150151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Education:</a:t>
                </a:r>
              </a:p>
            </p:txBody>
          </p:sp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34F3D903-2F8D-B14A-A36B-C88DF5D5CF7D}"/>
                  </a:ext>
                </a:extLst>
              </p:cNvPr>
              <p:cNvSpPr txBox="1"/>
              <p:nvPr/>
            </p:nvSpPr>
            <p:spPr>
              <a:xfrm flipH="1">
                <a:off x="1593257" y="1207986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Occupation:</a:t>
                </a:r>
              </a:p>
            </p:txBody>
          </p:sp>
        </p:grp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46D4927-B69B-6A4C-8186-CABE23BC8B77}"/>
                </a:ext>
              </a:extLst>
            </p:cNvPr>
            <p:cNvSpPr txBox="1"/>
            <p:nvPr/>
          </p:nvSpPr>
          <p:spPr>
            <a:xfrm flipH="1">
              <a:off x="1379873" y="7794404"/>
              <a:ext cx="54698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F4364454-AD76-124F-B3AD-6BB5E8E50B01}"/>
              </a:ext>
            </a:extLst>
          </p:cNvPr>
          <p:cNvSpPr txBox="1"/>
          <p:nvPr/>
        </p:nvSpPr>
        <p:spPr>
          <a:xfrm>
            <a:off x="8729420" y="885446"/>
            <a:ext cx="8421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Buyer Persona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9BAC06E5-CFAF-C64C-BA7A-1683818C5AA9}"/>
              </a:ext>
            </a:extLst>
          </p:cNvPr>
          <p:cNvSpPr txBox="1"/>
          <p:nvPr/>
        </p:nvSpPr>
        <p:spPr>
          <a:xfrm flipH="1">
            <a:off x="16846159" y="2610615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Skills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02EEEC1A-FAE0-294F-B151-3D5A86FF3851}"/>
              </a:ext>
            </a:extLst>
          </p:cNvPr>
          <p:cNvSpPr txBox="1"/>
          <p:nvPr/>
        </p:nvSpPr>
        <p:spPr>
          <a:xfrm flipH="1">
            <a:off x="17101512" y="3953175"/>
            <a:ext cx="135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2A2F7DD4-DEB6-FF42-A586-26C9ED732A0F}"/>
              </a:ext>
            </a:extLst>
          </p:cNvPr>
          <p:cNvSpPr txBox="1"/>
          <p:nvPr/>
        </p:nvSpPr>
        <p:spPr>
          <a:xfrm flipH="1">
            <a:off x="19209146" y="3953175"/>
            <a:ext cx="135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052252AB-01B3-A446-B034-B48FA035A9AB}"/>
              </a:ext>
            </a:extLst>
          </p:cNvPr>
          <p:cNvSpPr txBox="1"/>
          <p:nvPr/>
        </p:nvSpPr>
        <p:spPr>
          <a:xfrm flipH="1">
            <a:off x="21316780" y="3953175"/>
            <a:ext cx="135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pic>
        <p:nvPicPr>
          <p:cNvPr id="40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EDEAFC7-ECCC-8040-AB23-40E8BEC2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6" r="21856"/>
          <a:stretch>
            <a:fillRect/>
          </a:stretch>
        </p:blipFill>
        <p:spPr>
          <a:xfrm>
            <a:off x="1022513" y="4159749"/>
            <a:ext cx="5396502" cy="539650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828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3ADEF7-C9CB-504F-AB81-E66DC58E52F2}"/>
              </a:ext>
            </a:extLst>
          </p:cNvPr>
          <p:cNvGrpSpPr/>
          <p:nvPr/>
        </p:nvGrpSpPr>
        <p:grpSpPr>
          <a:xfrm>
            <a:off x="20834831" y="7985810"/>
            <a:ext cx="1692038" cy="1692474"/>
            <a:chOff x="15223433" y="3470635"/>
            <a:chExt cx="1692038" cy="16924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43FA89-8C5F-2943-9AC7-41351BBDE4FE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42" name="원형 4">
                <a:extLst>
                  <a:ext uri="{FF2B5EF4-FFF2-40B4-BE49-F238E27FC236}">
                    <a16:creationId xmlns:a16="http://schemas.microsoft.com/office/drawing/2014/main" id="{5BC24F58-C9DC-614E-99C5-9F7EE0BC9A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3" name="원형 4">
                <a:extLst>
                  <a:ext uri="{FF2B5EF4-FFF2-40B4-BE49-F238E27FC236}">
                    <a16:creationId xmlns:a16="http://schemas.microsoft.com/office/drawing/2014/main" id="{88BC7828-6E5D-4E41-BA1C-C4980D383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3560407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5C7FB6-155E-984A-99BA-77372F7BFE84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B2D71A-63CA-FD44-866F-985A825757C7}"/>
              </a:ext>
            </a:extLst>
          </p:cNvPr>
          <p:cNvGrpSpPr/>
          <p:nvPr/>
        </p:nvGrpSpPr>
        <p:grpSpPr>
          <a:xfrm>
            <a:off x="18313739" y="7957944"/>
            <a:ext cx="1692038" cy="1692474"/>
            <a:chOff x="15223433" y="3470635"/>
            <a:chExt cx="1692038" cy="169247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C8A4E3-D3EC-1943-9CA8-9A62B3122A10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48" name="원형 4">
                <a:extLst>
                  <a:ext uri="{FF2B5EF4-FFF2-40B4-BE49-F238E27FC236}">
                    <a16:creationId xmlns:a16="http://schemas.microsoft.com/office/drawing/2014/main" id="{E1C1C2D2-3D74-5F43-B5E1-F5C58BD509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9" name="원형 4">
                <a:extLst>
                  <a:ext uri="{FF2B5EF4-FFF2-40B4-BE49-F238E27FC236}">
                    <a16:creationId xmlns:a16="http://schemas.microsoft.com/office/drawing/2014/main" id="{2D8DA6CC-3635-544E-970E-69F03201EF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18873343"/>
                </a:avLst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4C25BF-E02A-914A-A483-3E4B0F534CAC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044156-7C17-0C4C-840B-CFBDA9E20E23}"/>
              </a:ext>
            </a:extLst>
          </p:cNvPr>
          <p:cNvGrpSpPr/>
          <p:nvPr/>
        </p:nvGrpSpPr>
        <p:grpSpPr>
          <a:xfrm>
            <a:off x="15792647" y="7985810"/>
            <a:ext cx="1692038" cy="1692474"/>
            <a:chOff x="15223433" y="3470635"/>
            <a:chExt cx="1692038" cy="16924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ABC9DB9-A138-754A-AE97-BCFFEAE08327}"/>
                </a:ext>
              </a:extLst>
            </p:cNvPr>
            <p:cNvGrpSpPr/>
            <p:nvPr/>
          </p:nvGrpSpPr>
          <p:grpSpPr>
            <a:xfrm>
              <a:off x="15223433" y="3470635"/>
              <a:ext cx="1692038" cy="1692474"/>
              <a:chOff x="6352505" y="2864938"/>
              <a:chExt cx="2603621" cy="2604292"/>
            </a:xfrm>
          </p:grpSpPr>
          <p:sp>
            <p:nvSpPr>
              <p:cNvPr id="65" name="원형 4">
                <a:extLst>
                  <a:ext uri="{FF2B5EF4-FFF2-40B4-BE49-F238E27FC236}">
                    <a16:creationId xmlns:a16="http://schemas.microsoft.com/office/drawing/2014/main" id="{2ACE9F2D-8857-1348-B8E6-DC93253F41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96407"/>
                  <a:gd name="adj2" fmla="val 16192462"/>
                </a:avLst>
              </a:prstGeom>
              <a:solidFill>
                <a:srgbClr val="F2F2F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6" name="원형 4">
                <a:extLst>
                  <a:ext uri="{FF2B5EF4-FFF2-40B4-BE49-F238E27FC236}">
                    <a16:creationId xmlns:a16="http://schemas.microsoft.com/office/drawing/2014/main" id="{2DEA2289-A1EE-7249-A321-5A31CFD6BC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52505" y="2864938"/>
                <a:ext cx="2603621" cy="2604292"/>
              </a:xfrm>
              <a:prstGeom prst="pie">
                <a:avLst>
                  <a:gd name="adj1" fmla="val 16166205"/>
                  <a:gd name="adj2" fmla="val 9021843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34A09A1-10A6-F244-B6AD-2E03A1336E20}"/>
                </a:ext>
              </a:extLst>
            </p:cNvPr>
            <p:cNvSpPr/>
            <p:nvPr/>
          </p:nvSpPr>
          <p:spPr>
            <a:xfrm>
              <a:off x="15345153" y="3592573"/>
              <a:ext cx="1448598" cy="14485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7855123" y="838483"/>
            <a:ext cx="8396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8718D8-BE63-BD48-A216-5BFC6569AC69}"/>
              </a:ext>
            </a:extLst>
          </p:cNvPr>
          <p:cNvGrpSpPr/>
          <p:nvPr/>
        </p:nvGrpSpPr>
        <p:grpSpPr>
          <a:xfrm>
            <a:off x="1350896" y="11281729"/>
            <a:ext cx="3878769" cy="1163115"/>
            <a:chOff x="1897562" y="11300621"/>
            <a:chExt cx="3878769" cy="1163115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534822E2-B339-DC43-8C1E-523F770A7872}"/>
                </a:ext>
              </a:extLst>
            </p:cNvPr>
            <p:cNvSpPr txBox="1"/>
            <p:nvPr/>
          </p:nvSpPr>
          <p:spPr>
            <a:xfrm flipH="1">
              <a:off x="1899461" y="11300621"/>
              <a:ext cx="38768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30E86DD6-A23E-1547-9A4D-CFB916F77A08}"/>
                </a:ext>
              </a:extLst>
            </p:cNvPr>
            <p:cNvSpPr/>
            <p:nvPr/>
          </p:nvSpPr>
          <p:spPr>
            <a:xfrm flipH="1">
              <a:off x="1897562" y="12002071"/>
              <a:ext cx="2808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 Name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D2F8ED-1621-C14B-8690-D59A8ACA9212}"/>
              </a:ext>
            </a:extLst>
          </p:cNvPr>
          <p:cNvGrpSpPr/>
          <p:nvPr/>
        </p:nvGrpSpPr>
        <p:grpSpPr>
          <a:xfrm>
            <a:off x="7875477" y="4100914"/>
            <a:ext cx="6475476" cy="2523767"/>
            <a:chOff x="9067687" y="8970473"/>
            <a:chExt cx="6475476" cy="2523767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2D385F7C-3B48-F043-9125-06DA7CE81B6F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Bio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6742E2-2D77-9247-8AF0-32F9B563CC37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02A37C-860D-B142-975B-B74421591E85}"/>
              </a:ext>
            </a:extLst>
          </p:cNvPr>
          <p:cNvGrpSpPr/>
          <p:nvPr/>
        </p:nvGrpSpPr>
        <p:grpSpPr>
          <a:xfrm>
            <a:off x="7875477" y="7380327"/>
            <a:ext cx="6475476" cy="2154435"/>
            <a:chOff x="9067687" y="8970473"/>
            <a:chExt cx="6475476" cy="2154435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7820502-2964-914B-BB0D-7E601FBF5C9B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Wants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8EF66C-06D1-B94A-95FD-0908C63BDCFC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E46FDD-FA42-614B-844E-22BB7923FBA8}"/>
              </a:ext>
            </a:extLst>
          </p:cNvPr>
          <p:cNvGrpSpPr/>
          <p:nvPr/>
        </p:nvGrpSpPr>
        <p:grpSpPr>
          <a:xfrm>
            <a:off x="7875477" y="10290409"/>
            <a:ext cx="6475476" cy="2154435"/>
            <a:chOff x="9067687" y="8970473"/>
            <a:chExt cx="6475476" cy="2154435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9B4591AE-A1DA-2549-9F5F-923FF4CD8365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Needs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29B951-2820-2D47-AB6A-896CE5C2641A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</a:t>
              </a:r>
            </a:p>
          </p:txBody>
        </p:sp>
      </p:grp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5DD1AF60-ECF4-A14C-B485-13CD3AED90EA}"/>
              </a:ext>
            </a:extLst>
          </p:cNvPr>
          <p:cNvSpPr txBox="1"/>
          <p:nvPr/>
        </p:nvSpPr>
        <p:spPr>
          <a:xfrm flipH="1">
            <a:off x="15689936" y="6994474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Skills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E80B76-6D61-3C4D-A695-0C3FB0624963}"/>
              </a:ext>
            </a:extLst>
          </p:cNvPr>
          <p:cNvGrpSpPr/>
          <p:nvPr/>
        </p:nvGrpSpPr>
        <p:grpSpPr>
          <a:xfrm>
            <a:off x="15689934" y="4100914"/>
            <a:ext cx="7435061" cy="2154435"/>
            <a:chOff x="9067686" y="8970473"/>
            <a:chExt cx="7435061" cy="2154435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7A60D9B5-E8E0-044D-BC4B-461B42998C10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D624806-73EA-4C40-9F2D-88CDF2155D38}"/>
                </a:ext>
              </a:extLst>
            </p:cNvPr>
            <p:cNvSpPr/>
            <p:nvPr/>
          </p:nvSpPr>
          <p:spPr>
            <a:xfrm flipH="1">
              <a:off x="9067686" y="9555248"/>
              <a:ext cx="743506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24B21B46-6D3F-6243-8904-1886070EA7B3}"/>
              </a:ext>
            </a:extLst>
          </p:cNvPr>
          <p:cNvSpPr txBox="1"/>
          <p:nvPr/>
        </p:nvSpPr>
        <p:spPr>
          <a:xfrm flipH="1">
            <a:off x="15925981" y="8436088"/>
            <a:ext cx="137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04A37AB1-A7B3-BD40-B18E-7A92F6B3AA52}"/>
              </a:ext>
            </a:extLst>
          </p:cNvPr>
          <p:cNvSpPr txBox="1"/>
          <p:nvPr/>
        </p:nvSpPr>
        <p:spPr>
          <a:xfrm flipH="1">
            <a:off x="18447073" y="8436088"/>
            <a:ext cx="137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E01D24F-B52C-6C42-9CE0-8E94C76710CF}"/>
              </a:ext>
            </a:extLst>
          </p:cNvPr>
          <p:cNvSpPr txBox="1"/>
          <p:nvPr/>
        </p:nvSpPr>
        <p:spPr>
          <a:xfrm flipH="1">
            <a:off x="20968165" y="8436088"/>
            <a:ext cx="1378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EEA74575-4159-E44E-98F8-F15C7F7AFC0D}"/>
              </a:ext>
            </a:extLst>
          </p:cNvPr>
          <p:cNvSpPr txBox="1"/>
          <p:nvPr/>
        </p:nvSpPr>
        <p:spPr>
          <a:xfrm flipH="1">
            <a:off x="15689936" y="10290408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Social Networks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245510-313F-464B-937C-9FD639787B42}"/>
              </a:ext>
            </a:extLst>
          </p:cNvPr>
          <p:cNvGrpSpPr/>
          <p:nvPr/>
        </p:nvGrpSpPr>
        <p:grpSpPr>
          <a:xfrm>
            <a:off x="15763808" y="11347067"/>
            <a:ext cx="6263040" cy="1000689"/>
            <a:chOff x="15451857" y="11504216"/>
            <a:chExt cx="6263040" cy="1000689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31310DE-7E66-0247-A07F-5AEF6CC962D7}"/>
                </a:ext>
              </a:extLst>
            </p:cNvPr>
            <p:cNvSpPr/>
            <p:nvPr/>
          </p:nvSpPr>
          <p:spPr>
            <a:xfrm>
              <a:off x="20714208" y="11504216"/>
              <a:ext cx="1000689" cy="10006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E5DEAB9-419F-974D-BA99-343A74EDBDCB}"/>
                </a:ext>
              </a:extLst>
            </p:cNvPr>
            <p:cNvSpPr/>
            <p:nvPr/>
          </p:nvSpPr>
          <p:spPr>
            <a:xfrm>
              <a:off x="18960091" y="11504216"/>
              <a:ext cx="1000689" cy="10006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E13779D-885F-E341-A822-07E4D6E8E718}"/>
                </a:ext>
              </a:extLst>
            </p:cNvPr>
            <p:cNvSpPr/>
            <p:nvPr/>
          </p:nvSpPr>
          <p:spPr>
            <a:xfrm>
              <a:off x="17205974" y="11504216"/>
              <a:ext cx="1000689" cy="10006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BF7FB15-34BA-3C47-A48C-BEA52B76002C}"/>
                </a:ext>
              </a:extLst>
            </p:cNvPr>
            <p:cNvSpPr/>
            <p:nvPr/>
          </p:nvSpPr>
          <p:spPr>
            <a:xfrm>
              <a:off x="15451857" y="11504216"/>
              <a:ext cx="1000689" cy="10006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hape 1646">
              <a:extLst>
                <a:ext uri="{FF2B5EF4-FFF2-40B4-BE49-F238E27FC236}">
                  <a16:creationId xmlns:a16="http://schemas.microsoft.com/office/drawing/2014/main" id="{1C542A75-5887-534C-BD66-36046E0CB216}"/>
                </a:ext>
              </a:extLst>
            </p:cNvPr>
            <p:cNvSpPr/>
            <p:nvPr/>
          </p:nvSpPr>
          <p:spPr>
            <a:xfrm>
              <a:off x="21037180" y="11798521"/>
              <a:ext cx="354743" cy="35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78" name="Shape 1649">
              <a:extLst>
                <a:ext uri="{FF2B5EF4-FFF2-40B4-BE49-F238E27FC236}">
                  <a16:creationId xmlns:a16="http://schemas.microsoft.com/office/drawing/2014/main" id="{5E99A61C-A42D-174C-AA2E-8DE0DD58E81D}"/>
                </a:ext>
              </a:extLst>
            </p:cNvPr>
            <p:cNvSpPr/>
            <p:nvPr/>
          </p:nvSpPr>
          <p:spPr>
            <a:xfrm>
              <a:off x="17546269" y="11815749"/>
              <a:ext cx="405483" cy="32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79" name="Shape 1658">
              <a:extLst>
                <a:ext uri="{FF2B5EF4-FFF2-40B4-BE49-F238E27FC236}">
                  <a16:creationId xmlns:a16="http://schemas.microsoft.com/office/drawing/2014/main" id="{AE5E1511-3D49-F449-BEFC-FDF8B8D8C29E}"/>
                </a:ext>
              </a:extLst>
            </p:cNvPr>
            <p:cNvSpPr/>
            <p:nvPr/>
          </p:nvSpPr>
          <p:spPr>
            <a:xfrm>
              <a:off x="19272420" y="11781850"/>
              <a:ext cx="376030" cy="37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CB4BCCA-F5C0-FB41-BCF7-13BEBBCBB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6229" y="11770685"/>
              <a:ext cx="211946" cy="393613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F9145F-ADD1-9A4A-96B5-E002E8C8E66D}"/>
              </a:ext>
            </a:extLst>
          </p:cNvPr>
          <p:cNvCxnSpPr>
            <a:cxnSpLocks/>
          </p:cNvCxnSpPr>
          <p:nvPr/>
        </p:nvCxnSpPr>
        <p:spPr>
          <a:xfrm>
            <a:off x="7875477" y="2865121"/>
            <a:ext cx="1650217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71E54050-9F71-884E-A713-B72670F9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r="32475"/>
          <a:stretch>
            <a:fillRect/>
          </a:stretch>
        </p:blipFill>
        <p:spPr>
          <a:xfrm>
            <a:off x="0" y="0"/>
            <a:ext cx="6405426" cy="10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EBC32E-87F6-3B4C-93C5-D0BBF7C88025}"/>
              </a:ext>
            </a:extLst>
          </p:cNvPr>
          <p:cNvSpPr/>
          <p:nvPr/>
        </p:nvSpPr>
        <p:spPr>
          <a:xfrm>
            <a:off x="-10091" y="2998256"/>
            <a:ext cx="24387741" cy="107177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8277100" y="885446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D2F8ED-1621-C14B-8690-D59A8ACA9212}"/>
              </a:ext>
            </a:extLst>
          </p:cNvPr>
          <p:cNvGrpSpPr/>
          <p:nvPr/>
        </p:nvGrpSpPr>
        <p:grpSpPr>
          <a:xfrm>
            <a:off x="7875477" y="4258063"/>
            <a:ext cx="6475476" cy="2523767"/>
            <a:chOff x="9067687" y="8970473"/>
            <a:chExt cx="6475476" cy="2523767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2D385F7C-3B48-F043-9125-06DA7CE81B6F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Bio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6742E2-2D77-9247-8AF0-32F9B563CC37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02A37C-860D-B142-975B-B74421591E85}"/>
              </a:ext>
            </a:extLst>
          </p:cNvPr>
          <p:cNvGrpSpPr/>
          <p:nvPr/>
        </p:nvGrpSpPr>
        <p:grpSpPr>
          <a:xfrm>
            <a:off x="7875477" y="7537476"/>
            <a:ext cx="6475476" cy="2154435"/>
            <a:chOff x="9067687" y="8970473"/>
            <a:chExt cx="6475476" cy="2154435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7820502-2964-914B-BB0D-7E601FBF5C9B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Wants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8EF66C-06D1-B94A-95FD-0908C63BDCFC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E46FDD-FA42-614B-844E-22BB7923FBA8}"/>
              </a:ext>
            </a:extLst>
          </p:cNvPr>
          <p:cNvGrpSpPr/>
          <p:nvPr/>
        </p:nvGrpSpPr>
        <p:grpSpPr>
          <a:xfrm>
            <a:off x="7875477" y="10447558"/>
            <a:ext cx="6475476" cy="2154435"/>
            <a:chOff x="9067687" y="8970473"/>
            <a:chExt cx="6475476" cy="2154435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9B4591AE-A1DA-2549-9F5F-923FF4CD8365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Needs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29B951-2820-2D47-AB6A-896CE5C2641A}"/>
                </a:ext>
              </a:extLst>
            </p:cNvPr>
            <p:cNvSpPr/>
            <p:nvPr/>
          </p:nvSpPr>
          <p:spPr>
            <a:xfrm flipH="1">
              <a:off x="9067687" y="9555248"/>
              <a:ext cx="64754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A3B81F-998A-9143-9590-1A63C2AA6889}"/>
              </a:ext>
            </a:extLst>
          </p:cNvPr>
          <p:cNvGrpSpPr/>
          <p:nvPr/>
        </p:nvGrpSpPr>
        <p:grpSpPr>
          <a:xfrm>
            <a:off x="15689935" y="7537476"/>
            <a:ext cx="7435061" cy="5064517"/>
            <a:chOff x="15374324" y="7537476"/>
            <a:chExt cx="7435061" cy="50645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25977C-4F86-5949-A809-8D34395FB6BB}"/>
                </a:ext>
              </a:extLst>
            </p:cNvPr>
            <p:cNvGrpSpPr/>
            <p:nvPr/>
          </p:nvGrpSpPr>
          <p:grpSpPr>
            <a:xfrm>
              <a:off x="15374324" y="8450205"/>
              <a:ext cx="7435061" cy="1096073"/>
              <a:chOff x="15374324" y="10169707"/>
              <a:chExt cx="7435061" cy="109607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90CB8B-C73E-EA41-BC95-F7514F2F8778}"/>
                  </a:ext>
                </a:extLst>
              </p:cNvPr>
              <p:cNvGrpSpPr/>
              <p:nvPr/>
            </p:nvGrpSpPr>
            <p:grpSpPr>
              <a:xfrm>
                <a:off x="15437743" y="10986178"/>
                <a:ext cx="7371642" cy="279602"/>
                <a:chOff x="1592826" y="5644055"/>
                <a:chExt cx="4260816" cy="343790"/>
              </a:xfrm>
            </p:grpSpPr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DE9E004-2F3E-EC4F-B941-B663E5EA5217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DB32028D-3A18-E649-9383-1891D08F800A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3020064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303D1-186B-AD44-80C7-16EEC404BDE1}"/>
                  </a:ext>
                </a:extLst>
              </p:cNvPr>
              <p:cNvSpPr txBox="1"/>
              <p:nvPr/>
            </p:nvSpPr>
            <p:spPr>
              <a:xfrm>
                <a:off x="15374324" y="10169707"/>
                <a:ext cx="2101276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5DD1AF60-ECF4-A14C-B485-13CD3AED90EA}"/>
                </a:ext>
              </a:extLst>
            </p:cNvPr>
            <p:cNvSpPr txBox="1"/>
            <p:nvPr/>
          </p:nvSpPr>
          <p:spPr>
            <a:xfrm flipH="1">
              <a:off x="15374325" y="7537476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Skills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F110C74-CB48-8F4E-8C06-CB1BECC5C296}"/>
                </a:ext>
              </a:extLst>
            </p:cNvPr>
            <p:cNvGrpSpPr/>
            <p:nvPr/>
          </p:nvGrpSpPr>
          <p:grpSpPr>
            <a:xfrm>
              <a:off x="15374324" y="9976417"/>
              <a:ext cx="7435061" cy="1096073"/>
              <a:chOff x="15374324" y="10169707"/>
              <a:chExt cx="7435061" cy="109607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035C6FF-625A-A247-B59B-B8EA98574D88}"/>
                  </a:ext>
                </a:extLst>
              </p:cNvPr>
              <p:cNvGrpSpPr/>
              <p:nvPr/>
            </p:nvGrpSpPr>
            <p:grpSpPr>
              <a:xfrm>
                <a:off x="15437743" y="10986178"/>
                <a:ext cx="7371642" cy="279602"/>
                <a:chOff x="1592826" y="5644055"/>
                <a:chExt cx="4260816" cy="343790"/>
              </a:xfrm>
            </p:grpSpPr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39041A2E-8894-AC4C-B408-8B82511377C4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2D3B7277-F341-D345-A4A9-810E123CF7FC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156156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7D661-3A7C-4744-9377-155AE55D464F}"/>
                  </a:ext>
                </a:extLst>
              </p:cNvPr>
              <p:cNvSpPr txBox="1"/>
              <p:nvPr/>
            </p:nvSpPr>
            <p:spPr>
              <a:xfrm>
                <a:off x="15374324" y="10169707"/>
                <a:ext cx="2101276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9680549-28E2-4F40-B9BE-4D1636500E2A}"/>
                </a:ext>
              </a:extLst>
            </p:cNvPr>
            <p:cNvGrpSpPr/>
            <p:nvPr/>
          </p:nvGrpSpPr>
          <p:grpSpPr>
            <a:xfrm>
              <a:off x="15374324" y="11505920"/>
              <a:ext cx="7435061" cy="1096073"/>
              <a:chOff x="15374324" y="10169707"/>
              <a:chExt cx="7435061" cy="109607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990336A-CE61-F44A-A69D-1CA8502FA4BF}"/>
                  </a:ext>
                </a:extLst>
              </p:cNvPr>
              <p:cNvGrpSpPr/>
              <p:nvPr/>
            </p:nvGrpSpPr>
            <p:grpSpPr>
              <a:xfrm>
                <a:off x="15437741" y="10986178"/>
                <a:ext cx="7371644" cy="279602"/>
                <a:chOff x="1592825" y="5644055"/>
                <a:chExt cx="4260817" cy="343790"/>
              </a:xfrm>
            </p:grpSpPr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90FA9887-8996-B248-BD24-15EA96F07AE7}"/>
                    </a:ext>
                  </a:extLst>
                </p:cNvPr>
                <p:cNvSpPr/>
                <p:nvPr/>
              </p:nvSpPr>
              <p:spPr>
                <a:xfrm>
                  <a:off x="1592826" y="5644055"/>
                  <a:ext cx="4260816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A6FEEA2B-712C-C842-B632-817365FF4745}"/>
                    </a:ext>
                  </a:extLst>
                </p:cNvPr>
                <p:cNvSpPr/>
                <p:nvPr/>
              </p:nvSpPr>
              <p:spPr>
                <a:xfrm>
                  <a:off x="1592825" y="5644055"/>
                  <a:ext cx="3761547" cy="343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E622E27-410F-8A46-9FFF-BF026B61AFC9}"/>
                  </a:ext>
                </a:extLst>
              </p:cNvPr>
              <p:cNvSpPr txBox="1"/>
              <p:nvPr/>
            </p:nvSpPr>
            <p:spPr>
              <a:xfrm>
                <a:off x="15374324" y="10169707"/>
                <a:ext cx="2101276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E80B76-6D61-3C4D-A695-0C3FB0624963}"/>
              </a:ext>
            </a:extLst>
          </p:cNvPr>
          <p:cNvGrpSpPr/>
          <p:nvPr/>
        </p:nvGrpSpPr>
        <p:grpSpPr>
          <a:xfrm>
            <a:off x="15689934" y="4258063"/>
            <a:ext cx="7435061" cy="2154435"/>
            <a:chOff x="9067686" y="8970473"/>
            <a:chExt cx="7435061" cy="2154435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7A60D9B5-E8E0-044D-BC4B-461B42998C10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D624806-73EA-4C40-9F2D-88CDF2155D38}"/>
                </a:ext>
              </a:extLst>
            </p:cNvPr>
            <p:cNvSpPr/>
            <p:nvPr/>
          </p:nvSpPr>
          <p:spPr>
            <a:xfrm flipH="1">
              <a:off x="9067686" y="9555248"/>
              <a:ext cx="743506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8718D8-BE63-BD48-A216-5BFC6569AC69}"/>
              </a:ext>
            </a:extLst>
          </p:cNvPr>
          <p:cNvGrpSpPr/>
          <p:nvPr/>
        </p:nvGrpSpPr>
        <p:grpSpPr>
          <a:xfrm>
            <a:off x="1924432" y="10348089"/>
            <a:ext cx="3876870" cy="1163115"/>
            <a:chOff x="1899461" y="11300621"/>
            <a:chExt cx="3876870" cy="1163115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534822E2-B339-DC43-8C1E-523F770A7872}"/>
                </a:ext>
              </a:extLst>
            </p:cNvPr>
            <p:cNvSpPr txBox="1"/>
            <p:nvPr/>
          </p:nvSpPr>
          <p:spPr>
            <a:xfrm flipH="1">
              <a:off x="1899461" y="11300621"/>
              <a:ext cx="38768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30E86DD6-A23E-1547-9A4D-CFB916F77A08}"/>
                </a:ext>
              </a:extLst>
            </p:cNvPr>
            <p:cNvSpPr/>
            <p:nvPr/>
          </p:nvSpPr>
          <p:spPr>
            <a:xfrm flipH="1">
              <a:off x="2429485" y="12002071"/>
              <a:ext cx="28087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 Name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615862-8EE2-D342-B7A2-67773179F16C}"/>
              </a:ext>
            </a:extLst>
          </p:cNvPr>
          <p:cNvGrpSpPr/>
          <p:nvPr/>
        </p:nvGrpSpPr>
        <p:grpSpPr>
          <a:xfrm>
            <a:off x="3195106" y="12114194"/>
            <a:ext cx="1335521" cy="347998"/>
            <a:chOff x="3170136" y="12539677"/>
            <a:chExt cx="1335521" cy="347998"/>
          </a:xfrm>
        </p:grpSpPr>
        <p:sp>
          <p:nvSpPr>
            <p:cNvPr id="102" name="Freeform 1">
              <a:extLst>
                <a:ext uri="{FF2B5EF4-FFF2-40B4-BE49-F238E27FC236}">
                  <a16:creationId xmlns:a16="http://schemas.microsoft.com/office/drawing/2014/main" id="{E6D7D744-E54A-E942-9896-9E186CCB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136" y="12539677"/>
              <a:ext cx="348365" cy="347998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">
              <a:extLst>
                <a:ext uri="{FF2B5EF4-FFF2-40B4-BE49-F238E27FC236}">
                  <a16:creationId xmlns:a16="http://schemas.microsoft.com/office/drawing/2014/main" id="{F9CA46E6-C827-0D4B-A427-36C6A652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227" y="12656037"/>
              <a:ext cx="153020" cy="125031"/>
            </a:xfrm>
            <a:custGeom>
              <a:avLst/>
              <a:gdLst>
                <a:gd name="T0" fmla="*/ 0 w 2220"/>
                <a:gd name="T1" fmla="*/ 1593 h 1813"/>
                <a:gd name="T2" fmla="*/ 0 w 2220"/>
                <a:gd name="T3" fmla="*/ 1593 h 1813"/>
                <a:gd name="T4" fmla="*/ 688 w 2220"/>
                <a:gd name="T5" fmla="*/ 1812 h 1813"/>
                <a:gd name="T6" fmla="*/ 2000 w 2220"/>
                <a:gd name="T7" fmla="*/ 438 h 1813"/>
                <a:gd name="T8" fmla="*/ 2219 w 2220"/>
                <a:gd name="T9" fmla="*/ 219 h 1813"/>
                <a:gd name="T10" fmla="*/ 1969 w 2220"/>
                <a:gd name="T11" fmla="*/ 282 h 1813"/>
                <a:gd name="T12" fmla="*/ 2156 w 2220"/>
                <a:gd name="T13" fmla="*/ 32 h 1813"/>
                <a:gd name="T14" fmla="*/ 1875 w 2220"/>
                <a:gd name="T15" fmla="*/ 125 h 1813"/>
                <a:gd name="T16" fmla="*/ 1531 w 2220"/>
                <a:gd name="T17" fmla="*/ 0 h 1813"/>
                <a:gd name="T18" fmla="*/ 1094 w 2220"/>
                <a:gd name="T19" fmla="*/ 563 h 1813"/>
                <a:gd name="T20" fmla="*/ 156 w 2220"/>
                <a:gd name="T21" fmla="*/ 63 h 1813"/>
                <a:gd name="T22" fmla="*/ 281 w 2220"/>
                <a:gd name="T23" fmla="*/ 688 h 1813"/>
                <a:gd name="T24" fmla="*/ 94 w 2220"/>
                <a:gd name="T25" fmla="*/ 625 h 1813"/>
                <a:gd name="T26" fmla="*/ 469 w 2220"/>
                <a:gd name="T27" fmla="*/ 1093 h 1813"/>
                <a:gd name="T28" fmla="*/ 250 w 2220"/>
                <a:gd name="T29" fmla="*/ 1093 h 1813"/>
                <a:gd name="T30" fmla="*/ 688 w 2220"/>
                <a:gd name="T31" fmla="*/ 1406 h 1813"/>
                <a:gd name="T32" fmla="*/ 0 w 2220"/>
                <a:gd name="T33" fmla="*/ 1593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0" h="1813">
                  <a:moveTo>
                    <a:pt x="0" y="1593"/>
                  </a:moveTo>
                  <a:lnTo>
                    <a:pt x="0" y="1593"/>
                  </a:lnTo>
                  <a:cubicBezTo>
                    <a:pt x="188" y="1718"/>
                    <a:pt x="438" y="1812"/>
                    <a:pt x="688" y="1812"/>
                  </a:cubicBezTo>
                  <a:cubicBezTo>
                    <a:pt x="1563" y="1812"/>
                    <a:pt x="2031" y="1093"/>
                    <a:pt x="2000" y="438"/>
                  </a:cubicBezTo>
                  <a:cubicBezTo>
                    <a:pt x="2094" y="375"/>
                    <a:pt x="2156" y="282"/>
                    <a:pt x="2219" y="219"/>
                  </a:cubicBezTo>
                  <a:cubicBezTo>
                    <a:pt x="2156" y="250"/>
                    <a:pt x="2063" y="250"/>
                    <a:pt x="1969" y="282"/>
                  </a:cubicBezTo>
                  <a:cubicBezTo>
                    <a:pt x="2063" y="219"/>
                    <a:pt x="2125" y="125"/>
                    <a:pt x="2156" y="32"/>
                  </a:cubicBezTo>
                  <a:cubicBezTo>
                    <a:pt x="2063" y="63"/>
                    <a:pt x="1969" y="125"/>
                    <a:pt x="1875" y="125"/>
                  </a:cubicBezTo>
                  <a:cubicBezTo>
                    <a:pt x="1781" y="32"/>
                    <a:pt x="1688" y="0"/>
                    <a:pt x="1531" y="0"/>
                  </a:cubicBezTo>
                  <a:cubicBezTo>
                    <a:pt x="1250" y="0"/>
                    <a:pt x="1031" y="250"/>
                    <a:pt x="1094" y="563"/>
                  </a:cubicBezTo>
                  <a:cubicBezTo>
                    <a:pt x="719" y="532"/>
                    <a:pt x="375" y="344"/>
                    <a:pt x="156" y="63"/>
                  </a:cubicBezTo>
                  <a:cubicBezTo>
                    <a:pt x="31" y="282"/>
                    <a:pt x="94" y="563"/>
                    <a:pt x="281" y="688"/>
                  </a:cubicBezTo>
                  <a:cubicBezTo>
                    <a:pt x="219" y="688"/>
                    <a:pt x="156" y="657"/>
                    <a:pt x="94" y="625"/>
                  </a:cubicBezTo>
                  <a:cubicBezTo>
                    <a:pt x="94" y="844"/>
                    <a:pt x="219" y="1031"/>
                    <a:pt x="469" y="1093"/>
                  </a:cubicBezTo>
                  <a:cubicBezTo>
                    <a:pt x="375" y="1093"/>
                    <a:pt x="313" y="1093"/>
                    <a:pt x="250" y="1093"/>
                  </a:cubicBezTo>
                  <a:cubicBezTo>
                    <a:pt x="313" y="1281"/>
                    <a:pt x="469" y="1406"/>
                    <a:pt x="688" y="1406"/>
                  </a:cubicBezTo>
                  <a:cubicBezTo>
                    <a:pt x="469" y="1562"/>
                    <a:pt x="250" y="1624"/>
                    <a:pt x="0" y="159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">
              <a:extLst>
                <a:ext uri="{FF2B5EF4-FFF2-40B4-BE49-F238E27FC236}">
                  <a16:creationId xmlns:a16="http://schemas.microsoft.com/office/drawing/2014/main" id="{B04BC371-B451-CD40-BBB7-7183A8AA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715" y="12539677"/>
              <a:ext cx="347998" cy="347998"/>
            </a:xfrm>
            <a:custGeom>
              <a:avLst/>
              <a:gdLst>
                <a:gd name="T0" fmla="*/ 2094 w 4187"/>
                <a:gd name="T1" fmla="*/ 4186 h 4187"/>
                <a:gd name="T2" fmla="*/ 2094 w 4187"/>
                <a:gd name="T3" fmla="*/ 4186 h 4187"/>
                <a:gd name="T4" fmla="*/ 2094 w 4187"/>
                <a:gd name="T5" fmla="*/ 4186 h 4187"/>
                <a:gd name="T6" fmla="*/ 0 w 4187"/>
                <a:gd name="T7" fmla="*/ 2094 h 4187"/>
                <a:gd name="T8" fmla="*/ 0 w 4187"/>
                <a:gd name="T9" fmla="*/ 2094 h 4187"/>
                <a:gd name="T10" fmla="*/ 2094 w 4187"/>
                <a:gd name="T11" fmla="*/ 0 h 4187"/>
                <a:gd name="T12" fmla="*/ 2094 w 4187"/>
                <a:gd name="T13" fmla="*/ 0 h 4187"/>
                <a:gd name="T14" fmla="*/ 4186 w 4187"/>
                <a:gd name="T15" fmla="*/ 2094 h 4187"/>
                <a:gd name="T16" fmla="*/ 4186 w 4187"/>
                <a:gd name="T17" fmla="*/ 2094 h 4187"/>
                <a:gd name="T18" fmla="*/ 2094 w 4187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7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7" y="0"/>
                    <a:pt x="2094" y="0"/>
                  </a:cubicBezTo>
                  <a:lnTo>
                    <a:pt x="2094" y="0"/>
                  </a:lnTo>
                  <a:cubicBezTo>
                    <a:pt x="3249" y="0"/>
                    <a:pt x="4186" y="937"/>
                    <a:pt x="4186" y="2094"/>
                  </a:cubicBezTo>
                  <a:lnTo>
                    <a:pt x="4186" y="2094"/>
                  </a:lnTo>
                  <a:cubicBezTo>
                    <a:pt x="4186" y="3249"/>
                    <a:pt x="3249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">
              <a:extLst>
                <a:ext uri="{FF2B5EF4-FFF2-40B4-BE49-F238E27FC236}">
                  <a16:creationId xmlns:a16="http://schemas.microsoft.com/office/drawing/2014/main" id="{5EA3D344-2288-7649-9A76-925CFCC47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011" y="12629961"/>
              <a:ext cx="79705" cy="174616"/>
            </a:xfrm>
            <a:custGeom>
              <a:avLst/>
              <a:gdLst>
                <a:gd name="T0" fmla="*/ 281 w 1156"/>
                <a:gd name="T1" fmla="*/ 2531 h 2532"/>
                <a:gd name="T2" fmla="*/ 281 w 1156"/>
                <a:gd name="T3" fmla="*/ 2531 h 2532"/>
                <a:gd name="T4" fmla="*/ 780 w 1156"/>
                <a:gd name="T5" fmla="*/ 2531 h 2532"/>
                <a:gd name="T6" fmla="*/ 780 w 1156"/>
                <a:gd name="T7" fmla="*/ 1250 h 2532"/>
                <a:gd name="T8" fmla="*/ 1124 w 1156"/>
                <a:gd name="T9" fmla="*/ 1250 h 2532"/>
                <a:gd name="T10" fmla="*/ 1155 w 1156"/>
                <a:gd name="T11" fmla="*/ 844 h 2532"/>
                <a:gd name="T12" fmla="*/ 780 w 1156"/>
                <a:gd name="T13" fmla="*/ 844 h 2532"/>
                <a:gd name="T14" fmla="*/ 780 w 1156"/>
                <a:gd name="T15" fmla="*/ 594 h 2532"/>
                <a:gd name="T16" fmla="*/ 905 w 1156"/>
                <a:gd name="T17" fmla="*/ 438 h 2532"/>
                <a:gd name="T18" fmla="*/ 1155 w 1156"/>
                <a:gd name="T19" fmla="*/ 438 h 2532"/>
                <a:gd name="T20" fmla="*/ 1155 w 1156"/>
                <a:gd name="T21" fmla="*/ 0 h 2532"/>
                <a:gd name="T22" fmla="*/ 811 w 1156"/>
                <a:gd name="T23" fmla="*/ 0 h 2532"/>
                <a:gd name="T24" fmla="*/ 281 w 1156"/>
                <a:gd name="T25" fmla="*/ 500 h 2532"/>
                <a:gd name="T26" fmla="*/ 281 w 1156"/>
                <a:gd name="T27" fmla="*/ 844 h 2532"/>
                <a:gd name="T28" fmla="*/ 0 w 1156"/>
                <a:gd name="T29" fmla="*/ 844 h 2532"/>
                <a:gd name="T30" fmla="*/ 0 w 1156"/>
                <a:gd name="T31" fmla="*/ 1250 h 2532"/>
                <a:gd name="T32" fmla="*/ 281 w 1156"/>
                <a:gd name="T33" fmla="*/ 1250 h 2532"/>
                <a:gd name="T34" fmla="*/ 281 w 1156"/>
                <a:gd name="T35" fmla="*/ 2531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6" h="2532">
                  <a:moveTo>
                    <a:pt x="281" y="2531"/>
                  </a:moveTo>
                  <a:lnTo>
                    <a:pt x="281" y="2531"/>
                  </a:lnTo>
                  <a:cubicBezTo>
                    <a:pt x="780" y="2531"/>
                    <a:pt x="780" y="2531"/>
                    <a:pt x="780" y="2531"/>
                  </a:cubicBezTo>
                  <a:cubicBezTo>
                    <a:pt x="780" y="1250"/>
                    <a:pt x="780" y="1250"/>
                    <a:pt x="780" y="1250"/>
                  </a:cubicBezTo>
                  <a:cubicBezTo>
                    <a:pt x="1124" y="1250"/>
                    <a:pt x="1124" y="1250"/>
                    <a:pt x="1124" y="1250"/>
                  </a:cubicBezTo>
                  <a:cubicBezTo>
                    <a:pt x="1155" y="844"/>
                    <a:pt x="1155" y="844"/>
                    <a:pt x="1155" y="844"/>
                  </a:cubicBezTo>
                  <a:cubicBezTo>
                    <a:pt x="780" y="844"/>
                    <a:pt x="780" y="844"/>
                    <a:pt x="780" y="844"/>
                  </a:cubicBezTo>
                  <a:cubicBezTo>
                    <a:pt x="780" y="844"/>
                    <a:pt x="780" y="688"/>
                    <a:pt x="780" y="594"/>
                  </a:cubicBezTo>
                  <a:cubicBezTo>
                    <a:pt x="780" y="500"/>
                    <a:pt x="811" y="438"/>
                    <a:pt x="905" y="438"/>
                  </a:cubicBezTo>
                  <a:cubicBezTo>
                    <a:pt x="967" y="438"/>
                    <a:pt x="1155" y="438"/>
                    <a:pt x="1155" y="438"/>
                  </a:cubicBezTo>
                  <a:cubicBezTo>
                    <a:pt x="1155" y="0"/>
                    <a:pt x="1155" y="0"/>
                    <a:pt x="1155" y="0"/>
                  </a:cubicBezTo>
                  <a:cubicBezTo>
                    <a:pt x="1155" y="0"/>
                    <a:pt x="874" y="0"/>
                    <a:pt x="811" y="0"/>
                  </a:cubicBezTo>
                  <a:cubicBezTo>
                    <a:pt x="437" y="0"/>
                    <a:pt x="281" y="188"/>
                    <a:pt x="281" y="500"/>
                  </a:cubicBezTo>
                  <a:cubicBezTo>
                    <a:pt x="281" y="782"/>
                    <a:pt x="281" y="844"/>
                    <a:pt x="281" y="844"/>
                  </a:cubicBezTo>
                  <a:cubicBezTo>
                    <a:pt x="0" y="844"/>
                    <a:pt x="0" y="844"/>
                    <a:pt x="0" y="844"/>
                  </a:cubicBezTo>
                  <a:cubicBezTo>
                    <a:pt x="0" y="1250"/>
                    <a:pt x="0" y="1250"/>
                    <a:pt x="0" y="1250"/>
                  </a:cubicBezTo>
                  <a:cubicBezTo>
                    <a:pt x="281" y="1250"/>
                    <a:pt x="281" y="1250"/>
                    <a:pt x="281" y="1250"/>
                  </a:cubicBezTo>
                  <a:lnTo>
                    <a:pt x="281" y="25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7D667225-9222-9346-AF61-1B4EBADC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292" y="12539677"/>
              <a:ext cx="348365" cy="347998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15875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42F14D-575C-E74C-B9CA-89BC39A8D7F4}"/>
                </a:ext>
              </a:extLst>
            </p:cNvPr>
            <p:cNvGrpSpPr/>
            <p:nvPr/>
          </p:nvGrpSpPr>
          <p:grpSpPr>
            <a:xfrm>
              <a:off x="4252835" y="12638630"/>
              <a:ext cx="157278" cy="157278"/>
              <a:chOff x="12511445" y="13188289"/>
              <a:chExt cx="153870" cy="153870"/>
            </a:xfrm>
            <a:solidFill>
              <a:schemeClr val="bg1"/>
            </a:solidFill>
          </p:grpSpPr>
          <p:sp>
            <p:nvSpPr>
              <p:cNvPr id="108" name="Freeform 6">
                <a:extLst>
                  <a:ext uri="{FF2B5EF4-FFF2-40B4-BE49-F238E27FC236}">
                    <a16:creationId xmlns:a16="http://schemas.microsoft.com/office/drawing/2014/main" id="{8623A55D-2505-3E4D-8431-35140A6A2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1445" y="13188289"/>
                <a:ext cx="153870" cy="153870"/>
              </a:xfrm>
              <a:custGeom>
                <a:avLst/>
                <a:gdLst>
                  <a:gd name="T0" fmla="*/ 1156 w 2282"/>
                  <a:gd name="T1" fmla="*/ 219 h 2282"/>
                  <a:gd name="T2" fmla="*/ 1156 w 2282"/>
                  <a:gd name="T3" fmla="*/ 219 h 2282"/>
                  <a:gd name="T4" fmla="*/ 1625 w 2282"/>
                  <a:gd name="T5" fmla="*/ 219 h 2282"/>
                  <a:gd name="T6" fmla="*/ 1812 w 2282"/>
                  <a:gd name="T7" fmla="*/ 250 h 2282"/>
                  <a:gd name="T8" fmla="*/ 1969 w 2282"/>
                  <a:gd name="T9" fmla="*/ 344 h 2282"/>
                  <a:gd name="T10" fmla="*/ 2031 w 2282"/>
                  <a:gd name="T11" fmla="*/ 469 h 2282"/>
                  <a:gd name="T12" fmla="*/ 2094 w 2282"/>
                  <a:gd name="T13" fmla="*/ 688 h 2282"/>
                  <a:gd name="T14" fmla="*/ 2094 w 2282"/>
                  <a:gd name="T15" fmla="*/ 1157 h 2282"/>
                  <a:gd name="T16" fmla="*/ 2094 w 2282"/>
                  <a:gd name="T17" fmla="*/ 1624 h 2282"/>
                  <a:gd name="T18" fmla="*/ 2031 w 2282"/>
                  <a:gd name="T19" fmla="*/ 1812 h 2282"/>
                  <a:gd name="T20" fmla="*/ 1969 w 2282"/>
                  <a:gd name="T21" fmla="*/ 1968 h 2282"/>
                  <a:gd name="T22" fmla="*/ 1812 w 2282"/>
                  <a:gd name="T23" fmla="*/ 2031 h 2282"/>
                  <a:gd name="T24" fmla="*/ 1625 w 2282"/>
                  <a:gd name="T25" fmla="*/ 2093 h 2282"/>
                  <a:gd name="T26" fmla="*/ 1156 w 2282"/>
                  <a:gd name="T27" fmla="*/ 2093 h 2282"/>
                  <a:gd name="T28" fmla="*/ 687 w 2282"/>
                  <a:gd name="T29" fmla="*/ 2093 h 2282"/>
                  <a:gd name="T30" fmla="*/ 469 w 2282"/>
                  <a:gd name="T31" fmla="*/ 2031 h 2282"/>
                  <a:gd name="T32" fmla="*/ 344 w 2282"/>
                  <a:gd name="T33" fmla="*/ 1968 h 2282"/>
                  <a:gd name="T34" fmla="*/ 250 w 2282"/>
                  <a:gd name="T35" fmla="*/ 1812 h 2282"/>
                  <a:gd name="T36" fmla="*/ 219 w 2282"/>
                  <a:gd name="T37" fmla="*/ 1624 h 2282"/>
                  <a:gd name="T38" fmla="*/ 219 w 2282"/>
                  <a:gd name="T39" fmla="*/ 1157 h 2282"/>
                  <a:gd name="T40" fmla="*/ 219 w 2282"/>
                  <a:gd name="T41" fmla="*/ 688 h 2282"/>
                  <a:gd name="T42" fmla="*/ 250 w 2282"/>
                  <a:gd name="T43" fmla="*/ 469 h 2282"/>
                  <a:gd name="T44" fmla="*/ 344 w 2282"/>
                  <a:gd name="T45" fmla="*/ 344 h 2282"/>
                  <a:gd name="T46" fmla="*/ 469 w 2282"/>
                  <a:gd name="T47" fmla="*/ 250 h 2282"/>
                  <a:gd name="T48" fmla="*/ 687 w 2282"/>
                  <a:gd name="T49" fmla="*/ 219 h 2282"/>
                  <a:gd name="T50" fmla="*/ 1156 w 2282"/>
                  <a:gd name="T51" fmla="*/ 219 h 2282"/>
                  <a:gd name="T52" fmla="*/ 1156 w 2282"/>
                  <a:gd name="T53" fmla="*/ 0 h 2282"/>
                  <a:gd name="T54" fmla="*/ 1156 w 2282"/>
                  <a:gd name="T55" fmla="*/ 0 h 2282"/>
                  <a:gd name="T56" fmla="*/ 687 w 2282"/>
                  <a:gd name="T57" fmla="*/ 0 h 2282"/>
                  <a:gd name="T58" fmla="*/ 406 w 2282"/>
                  <a:gd name="T59" fmla="*/ 63 h 2282"/>
                  <a:gd name="T60" fmla="*/ 187 w 2282"/>
                  <a:gd name="T61" fmla="*/ 188 h 2282"/>
                  <a:gd name="T62" fmla="*/ 62 w 2282"/>
                  <a:gd name="T63" fmla="*/ 407 h 2282"/>
                  <a:gd name="T64" fmla="*/ 0 w 2282"/>
                  <a:gd name="T65" fmla="*/ 688 h 2282"/>
                  <a:gd name="T66" fmla="*/ 0 w 2282"/>
                  <a:gd name="T67" fmla="*/ 1157 h 2282"/>
                  <a:gd name="T68" fmla="*/ 0 w 2282"/>
                  <a:gd name="T69" fmla="*/ 1624 h 2282"/>
                  <a:gd name="T70" fmla="*/ 62 w 2282"/>
                  <a:gd name="T71" fmla="*/ 1906 h 2282"/>
                  <a:gd name="T72" fmla="*/ 187 w 2282"/>
                  <a:gd name="T73" fmla="*/ 2093 h 2282"/>
                  <a:gd name="T74" fmla="*/ 406 w 2282"/>
                  <a:gd name="T75" fmla="*/ 2218 h 2282"/>
                  <a:gd name="T76" fmla="*/ 687 w 2282"/>
                  <a:gd name="T77" fmla="*/ 2281 h 2282"/>
                  <a:gd name="T78" fmla="*/ 1156 w 2282"/>
                  <a:gd name="T79" fmla="*/ 2281 h 2282"/>
                  <a:gd name="T80" fmla="*/ 1625 w 2282"/>
                  <a:gd name="T81" fmla="*/ 2281 h 2282"/>
                  <a:gd name="T82" fmla="*/ 1906 w 2282"/>
                  <a:gd name="T83" fmla="*/ 2218 h 2282"/>
                  <a:gd name="T84" fmla="*/ 2094 w 2282"/>
                  <a:gd name="T85" fmla="*/ 2093 h 2282"/>
                  <a:gd name="T86" fmla="*/ 2250 w 2282"/>
                  <a:gd name="T87" fmla="*/ 1906 h 2282"/>
                  <a:gd name="T88" fmla="*/ 2281 w 2282"/>
                  <a:gd name="T89" fmla="*/ 1624 h 2282"/>
                  <a:gd name="T90" fmla="*/ 2281 w 2282"/>
                  <a:gd name="T91" fmla="*/ 1157 h 2282"/>
                  <a:gd name="T92" fmla="*/ 2281 w 2282"/>
                  <a:gd name="T93" fmla="*/ 688 h 2282"/>
                  <a:gd name="T94" fmla="*/ 2250 w 2282"/>
                  <a:gd name="T95" fmla="*/ 407 h 2282"/>
                  <a:gd name="T96" fmla="*/ 2094 w 2282"/>
                  <a:gd name="T97" fmla="*/ 188 h 2282"/>
                  <a:gd name="T98" fmla="*/ 1906 w 2282"/>
                  <a:gd name="T99" fmla="*/ 63 h 2282"/>
                  <a:gd name="T100" fmla="*/ 1625 w 2282"/>
                  <a:gd name="T101" fmla="*/ 0 h 2282"/>
                  <a:gd name="T102" fmla="*/ 1156 w 2282"/>
                  <a:gd name="T103" fmla="*/ 0 h 2282"/>
                  <a:gd name="T104" fmla="*/ 1156 w 2282"/>
                  <a:gd name="T105" fmla="*/ 219 h 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2" h="2282">
                    <a:moveTo>
                      <a:pt x="1156" y="219"/>
                    </a:moveTo>
                    <a:lnTo>
                      <a:pt x="1156" y="219"/>
                    </a:lnTo>
                    <a:cubicBezTo>
                      <a:pt x="1469" y="219"/>
                      <a:pt x="1500" y="219"/>
                      <a:pt x="1625" y="219"/>
                    </a:cubicBezTo>
                    <a:cubicBezTo>
                      <a:pt x="1719" y="219"/>
                      <a:pt x="1781" y="250"/>
                      <a:pt x="1812" y="250"/>
                    </a:cubicBezTo>
                    <a:cubicBezTo>
                      <a:pt x="1875" y="282"/>
                      <a:pt x="1906" y="282"/>
                      <a:pt x="1969" y="344"/>
                    </a:cubicBezTo>
                    <a:cubicBezTo>
                      <a:pt x="2000" y="375"/>
                      <a:pt x="2031" y="407"/>
                      <a:pt x="2031" y="469"/>
                    </a:cubicBezTo>
                    <a:cubicBezTo>
                      <a:pt x="2062" y="500"/>
                      <a:pt x="2062" y="563"/>
                      <a:pt x="2094" y="688"/>
                    </a:cubicBezTo>
                    <a:cubicBezTo>
                      <a:pt x="2094" y="813"/>
                      <a:pt x="2094" y="844"/>
                      <a:pt x="2094" y="1157"/>
                    </a:cubicBezTo>
                    <a:cubicBezTo>
                      <a:pt x="2094" y="1437"/>
                      <a:pt x="2094" y="1499"/>
                      <a:pt x="2094" y="1624"/>
                    </a:cubicBezTo>
                    <a:cubicBezTo>
                      <a:pt x="2062" y="1718"/>
                      <a:pt x="2062" y="1781"/>
                      <a:pt x="2031" y="1812"/>
                    </a:cubicBezTo>
                    <a:cubicBezTo>
                      <a:pt x="2031" y="1874"/>
                      <a:pt x="2000" y="1906"/>
                      <a:pt x="1969" y="1968"/>
                    </a:cubicBezTo>
                    <a:cubicBezTo>
                      <a:pt x="1906" y="1999"/>
                      <a:pt x="1875" y="2031"/>
                      <a:pt x="1812" y="2031"/>
                    </a:cubicBezTo>
                    <a:cubicBezTo>
                      <a:pt x="1781" y="2062"/>
                      <a:pt x="1719" y="2062"/>
                      <a:pt x="1625" y="2093"/>
                    </a:cubicBezTo>
                    <a:cubicBezTo>
                      <a:pt x="1500" y="2093"/>
                      <a:pt x="1469" y="2093"/>
                      <a:pt x="1156" y="2093"/>
                    </a:cubicBezTo>
                    <a:cubicBezTo>
                      <a:pt x="844" y="2093"/>
                      <a:pt x="812" y="2093"/>
                      <a:pt x="687" y="2093"/>
                    </a:cubicBezTo>
                    <a:cubicBezTo>
                      <a:pt x="562" y="2062"/>
                      <a:pt x="500" y="2062"/>
                      <a:pt x="469" y="2031"/>
                    </a:cubicBezTo>
                    <a:cubicBezTo>
                      <a:pt x="406" y="2031"/>
                      <a:pt x="375" y="1999"/>
                      <a:pt x="344" y="1968"/>
                    </a:cubicBezTo>
                    <a:cubicBezTo>
                      <a:pt x="312" y="1906"/>
                      <a:pt x="281" y="1874"/>
                      <a:pt x="250" y="1812"/>
                    </a:cubicBezTo>
                    <a:cubicBezTo>
                      <a:pt x="250" y="1781"/>
                      <a:pt x="219" y="1718"/>
                      <a:pt x="219" y="1624"/>
                    </a:cubicBezTo>
                    <a:cubicBezTo>
                      <a:pt x="219" y="1499"/>
                      <a:pt x="219" y="1437"/>
                      <a:pt x="219" y="1157"/>
                    </a:cubicBezTo>
                    <a:cubicBezTo>
                      <a:pt x="219" y="844"/>
                      <a:pt x="219" y="813"/>
                      <a:pt x="219" y="688"/>
                    </a:cubicBezTo>
                    <a:cubicBezTo>
                      <a:pt x="219" y="563"/>
                      <a:pt x="250" y="500"/>
                      <a:pt x="250" y="469"/>
                    </a:cubicBezTo>
                    <a:cubicBezTo>
                      <a:pt x="281" y="407"/>
                      <a:pt x="312" y="375"/>
                      <a:pt x="344" y="344"/>
                    </a:cubicBezTo>
                    <a:cubicBezTo>
                      <a:pt x="375" y="282"/>
                      <a:pt x="406" y="282"/>
                      <a:pt x="469" y="250"/>
                    </a:cubicBezTo>
                    <a:cubicBezTo>
                      <a:pt x="500" y="250"/>
                      <a:pt x="562" y="219"/>
                      <a:pt x="687" y="219"/>
                    </a:cubicBezTo>
                    <a:cubicBezTo>
                      <a:pt x="812" y="219"/>
                      <a:pt x="844" y="219"/>
                      <a:pt x="1156" y="219"/>
                    </a:cubicBezTo>
                    <a:lnTo>
                      <a:pt x="1156" y="0"/>
                    </a:lnTo>
                    <a:lnTo>
                      <a:pt x="1156" y="0"/>
                    </a:lnTo>
                    <a:cubicBezTo>
                      <a:pt x="844" y="0"/>
                      <a:pt x="781" y="0"/>
                      <a:pt x="687" y="0"/>
                    </a:cubicBezTo>
                    <a:cubicBezTo>
                      <a:pt x="562" y="0"/>
                      <a:pt x="469" y="32"/>
                      <a:pt x="406" y="63"/>
                    </a:cubicBezTo>
                    <a:cubicBezTo>
                      <a:pt x="312" y="94"/>
                      <a:pt x="250" y="125"/>
                      <a:pt x="187" y="188"/>
                    </a:cubicBezTo>
                    <a:cubicBezTo>
                      <a:pt x="125" y="250"/>
                      <a:pt x="94" y="313"/>
                      <a:pt x="62" y="407"/>
                    </a:cubicBezTo>
                    <a:cubicBezTo>
                      <a:pt x="31" y="469"/>
                      <a:pt x="0" y="563"/>
                      <a:pt x="0" y="688"/>
                    </a:cubicBezTo>
                    <a:cubicBezTo>
                      <a:pt x="0" y="782"/>
                      <a:pt x="0" y="844"/>
                      <a:pt x="0" y="1157"/>
                    </a:cubicBezTo>
                    <a:cubicBezTo>
                      <a:pt x="0" y="1468"/>
                      <a:pt x="0" y="1499"/>
                      <a:pt x="0" y="1624"/>
                    </a:cubicBezTo>
                    <a:cubicBezTo>
                      <a:pt x="0" y="1749"/>
                      <a:pt x="31" y="1812"/>
                      <a:pt x="62" y="1906"/>
                    </a:cubicBezTo>
                    <a:cubicBezTo>
                      <a:pt x="94" y="1968"/>
                      <a:pt x="125" y="2031"/>
                      <a:pt x="187" y="2093"/>
                    </a:cubicBezTo>
                    <a:cubicBezTo>
                      <a:pt x="250" y="2156"/>
                      <a:pt x="312" y="2218"/>
                      <a:pt x="406" y="2218"/>
                    </a:cubicBezTo>
                    <a:cubicBezTo>
                      <a:pt x="469" y="2249"/>
                      <a:pt x="562" y="2281"/>
                      <a:pt x="687" y="2281"/>
                    </a:cubicBezTo>
                    <a:cubicBezTo>
                      <a:pt x="781" y="2281"/>
                      <a:pt x="844" y="2281"/>
                      <a:pt x="1156" y="2281"/>
                    </a:cubicBezTo>
                    <a:cubicBezTo>
                      <a:pt x="1469" y="2281"/>
                      <a:pt x="1500" y="2281"/>
                      <a:pt x="1625" y="2281"/>
                    </a:cubicBezTo>
                    <a:cubicBezTo>
                      <a:pt x="1750" y="2281"/>
                      <a:pt x="1812" y="2249"/>
                      <a:pt x="1906" y="2218"/>
                    </a:cubicBezTo>
                    <a:cubicBezTo>
                      <a:pt x="1969" y="2218"/>
                      <a:pt x="2031" y="2156"/>
                      <a:pt x="2094" y="2093"/>
                    </a:cubicBezTo>
                    <a:cubicBezTo>
                      <a:pt x="2156" y="2031"/>
                      <a:pt x="2219" y="1968"/>
                      <a:pt x="2250" y="1906"/>
                    </a:cubicBezTo>
                    <a:cubicBezTo>
                      <a:pt x="2250" y="1812"/>
                      <a:pt x="2281" y="1749"/>
                      <a:pt x="2281" y="1624"/>
                    </a:cubicBezTo>
                    <a:cubicBezTo>
                      <a:pt x="2281" y="1499"/>
                      <a:pt x="2281" y="1468"/>
                      <a:pt x="2281" y="1157"/>
                    </a:cubicBezTo>
                    <a:cubicBezTo>
                      <a:pt x="2281" y="844"/>
                      <a:pt x="2281" y="782"/>
                      <a:pt x="2281" y="688"/>
                    </a:cubicBezTo>
                    <a:cubicBezTo>
                      <a:pt x="2281" y="563"/>
                      <a:pt x="2250" y="469"/>
                      <a:pt x="2250" y="407"/>
                    </a:cubicBezTo>
                    <a:cubicBezTo>
                      <a:pt x="2219" y="313"/>
                      <a:pt x="2156" y="250"/>
                      <a:pt x="2094" y="188"/>
                    </a:cubicBezTo>
                    <a:cubicBezTo>
                      <a:pt x="2031" y="125"/>
                      <a:pt x="1969" y="94"/>
                      <a:pt x="1906" y="63"/>
                    </a:cubicBezTo>
                    <a:cubicBezTo>
                      <a:pt x="1812" y="32"/>
                      <a:pt x="1750" y="0"/>
                      <a:pt x="1625" y="0"/>
                    </a:cubicBezTo>
                    <a:cubicBezTo>
                      <a:pt x="1500" y="0"/>
                      <a:pt x="1469" y="0"/>
                      <a:pt x="1156" y="0"/>
                    </a:cubicBezTo>
                    <a:lnTo>
                      <a:pt x="1156" y="21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7">
                <a:extLst>
                  <a:ext uri="{FF2B5EF4-FFF2-40B4-BE49-F238E27FC236}">
                    <a16:creationId xmlns:a16="http://schemas.microsoft.com/office/drawing/2014/main" id="{6BAD61EC-D2D1-494D-9CEF-4AF37855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9243" y="13226087"/>
                <a:ext cx="80358" cy="80060"/>
              </a:xfrm>
              <a:custGeom>
                <a:avLst/>
                <a:gdLst>
                  <a:gd name="T0" fmla="*/ 594 w 1189"/>
                  <a:gd name="T1" fmla="*/ 0 h 1187"/>
                  <a:gd name="T2" fmla="*/ 594 w 1189"/>
                  <a:gd name="T3" fmla="*/ 0 h 1187"/>
                  <a:gd name="T4" fmla="*/ 0 w 1189"/>
                  <a:gd name="T5" fmla="*/ 594 h 1187"/>
                  <a:gd name="T6" fmla="*/ 594 w 1189"/>
                  <a:gd name="T7" fmla="*/ 1186 h 1187"/>
                  <a:gd name="T8" fmla="*/ 1188 w 1189"/>
                  <a:gd name="T9" fmla="*/ 594 h 1187"/>
                  <a:gd name="T10" fmla="*/ 594 w 1189"/>
                  <a:gd name="T11" fmla="*/ 0 h 1187"/>
                  <a:gd name="T12" fmla="*/ 594 w 1189"/>
                  <a:gd name="T13" fmla="*/ 968 h 1187"/>
                  <a:gd name="T14" fmla="*/ 594 w 1189"/>
                  <a:gd name="T15" fmla="*/ 968 h 1187"/>
                  <a:gd name="T16" fmla="*/ 188 w 1189"/>
                  <a:gd name="T17" fmla="*/ 594 h 1187"/>
                  <a:gd name="T18" fmla="*/ 594 w 1189"/>
                  <a:gd name="T19" fmla="*/ 187 h 1187"/>
                  <a:gd name="T20" fmla="*/ 969 w 1189"/>
                  <a:gd name="T21" fmla="*/ 594 h 1187"/>
                  <a:gd name="T22" fmla="*/ 594 w 1189"/>
                  <a:gd name="T23" fmla="*/ 968 h 1187"/>
                  <a:gd name="T24" fmla="*/ 594 w 1189"/>
                  <a:gd name="T25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9" h="1187">
                    <a:moveTo>
                      <a:pt x="594" y="0"/>
                    </a:moveTo>
                    <a:lnTo>
                      <a:pt x="594" y="0"/>
                    </a:lnTo>
                    <a:cubicBezTo>
                      <a:pt x="250" y="0"/>
                      <a:pt x="0" y="250"/>
                      <a:pt x="0" y="594"/>
                    </a:cubicBezTo>
                    <a:cubicBezTo>
                      <a:pt x="0" y="905"/>
                      <a:pt x="250" y="1186"/>
                      <a:pt x="594" y="1186"/>
                    </a:cubicBezTo>
                    <a:cubicBezTo>
                      <a:pt x="907" y="1186"/>
                      <a:pt x="1188" y="905"/>
                      <a:pt x="1188" y="594"/>
                    </a:cubicBezTo>
                    <a:cubicBezTo>
                      <a:pt x="1188" y="250"/>
                      <a:pt x="907" y="0"/>
                      <a:pt x="594" y="0"/>
                    </a:cubicBezTo>
                    <a:lnTo>
                      <a:pt x="594" y="968"/>
                    </a:lnTo>
                    <a:lnTo>
                      <a:pt x="594" y="968"/>
                    </a:lnTo>
                    <a:cubicBezTo>
                      <a:pt x="375" y="968"/>
                      <a:pt x="188" y="780"/>
                      <a:pt x="188" y="594"/>
                    </a:cubicBezTo>
                    <a:cubicBezTo>
                      <a:pt x="188" y="375"/>
                      <a:pt x="375" y="187"/>
                      <a:pt x="594" y="187"/>
                    </a:cubicBezTo>
                    <a:cubicBezTo>
                      <a:pt x="782" y="187"/>
                      <a:pt x="969" y="375"/>
                      <a:pt x="969" y="594"/>
                    </a:cubicBezTo>
                    <a:cubicBezTo>
                      <a:pt x="969" y="780"/>
                      <a:pt x="782" y="968"/>
                      <a:pt x="594" y="968"/>
                    </a:cubicBezTo>
                    <a:lnTo>
                      <a:pt x="59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FA1F4115-49F0-0F4F-A984-45C8B180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0970" y="13215670"/>
                <a:ext cx="19048" cy="16964"/>
              </a:xfrm>
              <a:custGeom>
                <a:avLst/>
                <a:gdLst>
                  <a:gd name="T0" fmla="*/ 281 w 282"/>
                  <a:gd name="T1" fmla="*/ 125 h 251"/>
                  <a:gd name="T2" fmla="*/ 281 w 282"/>
                  <a:gd name="T3" fmla="*/ 125 h 251"/>
                  <a:gd name="T4" fmla="*/ 125 w 282"/>
                  <a:gd name="T5" fmla="*/ 250 h 251"/>
                  <a:gd name="T6" fmla="*/ 0 w 282"/>
                  <a:gd name="T7" fmla="*/ 125 h 251"/>
                  <a:gd name="T8" fmla="*/ 125 w 282"/>
                  <a:gd name="T9" fmla="*/ 0 h 251"/>
                  <a:gd name="T10" fmla="*/ 281 w 282"/>
                  <a:gd name="T11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51">
                    <a:moveTo>
                      <a:pt x="281" y="125"/>
                    </a:moveTo>
                    <a:lnTo>
                      <a:pt x="281" y="125"/>
                    </a:lnTo>
                    <a:cubicBezTo>
                      <a:pt x="281" y="187"/>
                      <a:pt x="219" y="250"/>
                      <a:pt x="125" y="250"/>
                    </a:cubicBezTo>
                    <a:cubicBezTo>
                      <a:pt x="62" y="250"/>
                      <a:pt x="0" y="187"/>
                      <a:pt x="0" y="125"/>
                    </a:cubicBezTo>
                    <a:cubicBezTo>
                      <a:pt x="0" y="62"/>
                      <a:pt x="62" y="0"/>
                      <a:pt x="125" y="0"/>
                    </a:cubicBezTo>
                    <a:cubicBezTo>
                      <a:pt x="219" y="0"/>
                      <a:pt x="281" y="62"/>
                      <a:pt x="281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55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F0603954-45A1-444C-AA8A-98EC2DA1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21848"/>
          <a:stretch>
            <a:fillRect/>
          </a:stretch>
        </p:blipFill>
        <p:spPr>
          <a:xfrm>
            <a:off x="1328854" y="4334263"/>
            <a:ext cx="5220426" cy="52204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20287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91812F-38DD-6F43-A8DA-E6F32A5EBD90}"/>
              </a:ext>
            </a:extLst>
          </p:cNvPr>
          <p:cNvSpPr/>
          <p:nvPr/>
        </p:nvSpPr>
        <p:spPr>
          <a:xfrm>
            <a:off x="1077078" y="1224099"/>
            <a:ext cx="22223494" cy="1948343"/>
          </a:xfrm>
          <a:prstGeom prst="roundRect">
            <a:avLst>
              <a:gd name="adj" fmla="val 27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731DBF-B6C7-1940-BC73-A05957C6F1B5}"/>
              </a:ext>
            </a:extLst>
          </p:cNvPr>
          <p:cNvSpPr/>
          <p:nvPr/>
        </p:nvSpPr>
        <p:spPr>
          <a:xfrm>
            <a:off x="8159263" y="8534546"/>
            <a:ext cx="15130840" cy="394678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1B0551-64CD-FF47-A019-F10890A5CB40}"/>
              </a:ext>
            </a:extLst>
          </p:cNvPr>
          <p:cNvSpPr/>
          <p:nvPr/>
        </p:nvSpPr>
        <p:spPr>
          <a:xfrm>
            <a:off x="8159263" y="3920585"/>
            <a:ext cx="15130840" cy="39467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1925742" y="1627371"/>
            <a:ext cx="57534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3FA67F-886E-214B-9570-B53747038310}"/>
              </a:ext>
            </a:extLst>
          </p:cNvPr>
          <p:cNvGrpSpPr/>
          <p:nvPr/>
        </p:nvGrpSpPr>
        <p:grpSpPr>
          <a:xfrm>
            <a:off x="8892528" y="8973691"/>
            <a:ext cx="7687285" cy="2982622"/>
            <a:chOff x="8892528" y="9588233"/>
            <a:chExt cx="7687285" cy="2982622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11F4A0CF-CBD0-7642-A729-A679F22EB0B1}"/>
                </a:ext>
              </a:extLst>
            </p:cNvPr>
            <p:cNvSpPr txBox="1"/>
            <p:nvPr/>
          </p:nvSpPr>
          <p:spPr>
            <a:xfrm flipH="1">
              <a:off x="8892538" y="958823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C708C8A6-7D1D-F740-99BB-8D623CBF41D9}"/>
                </a:ext>
              </a:extLst>
            </p:cNvPr>
            <p:cNvSpPr/>
            <p:nvPr/>
          </p:nvSpPr>
          <p:spPr>
            <a:xfrm flipH="1">
              <a:off x="8892528" y="10262531"/>
              <a:ext cx="768728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D03F47-FA67-8746-A147-852D8D91D153}"/>
              </a:ext>
            </a:extLst>
          </p:cNvPr>
          <p:cNvGrpSpPr/>
          <p:nvPr/>
        </p:nvGrpSpPr>
        <p:grpSpPr>
          <a:xfrm>
            <a:off x="8899737" y="4546325"/>
            <a:ext cx="13913612" cy="2745032"/>
            <a:chOff x="8865870" y="4275389"/>
            <a:chExt cx="13913612" cy="2745032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CF88F9F-C3EA-2949-8847-1B72271097B0}"/>
                </a:ext>
              </a:extLst>
            </p:cNvPr>
            <p:cNvSpPr txBox="1"/>
            <p:nvPr/>
          </p:nvSpPr>
          <p:spPr>
            <a:xfrm flipH="1">
              <a:off x="8865876" y="4275389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D528F476-1C05-494D-9D4E-9D3EA8ADD41F}"/>
                </a:ext>
              </a:extLst>
            </p:cNvPr>
            <p:cNvSpPr/>
            <p:nvPr/>
          </p:nvSpPr>
          <p:spPr>
            <a:xfrm flipH="1">
              <a:off x="8865870" y="5080238"/>
              <a:ext cx="778167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1D5F7CD0-6C6C-0347-883D-1CAA7BEDAF50}"/>
                </a:ext>
              </a:extLst>
            </p:cNvPr>
            <p:cNvSpPr txBox="1"/>
            <p:nvPr/>
          </p:nvSpPr>
          <p:spPr>
            <a:xfrm flipH="1">
              <a:off x="16640344" y="4276580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A6AB159-B31D-DF48-897E-FCB727FF1605}"/>
                </a:ext>
              </a:extLst>
            </p:cNvPr>
            <p:cNvSpPr/>
            <p:nvPr/>
          </p:nvSpPr>
          <p:spPr>
            <a:xfrm flipH="1">
              <a:off x="16640337" y="5081429"/>
              <a:ext cx="6139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1B592D7C-1005-DB4D-9DA0-8BEBFD660C88}"/>
              </a:ext>
            </a:extLst>
          </p:cNvPr>
          <p:cNvSpPr/>
          <p:nvPr/>
        </p:nvSpPr>
        <p:spPr>
          <a:xfrm>
            <a:off x="16788497" y="9802432"/>
            <a:ext cx="691830" cy="6918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E20D1823-A1FF-5549-A499-454FE445633B}"/>
              </a:ext>
            </a:extLst>
          </p:cNvPr>
          <p:cNvSpPr/>
          <p:nvPr/>
        </p:nvSpPr>
        <p:spPr>
          <a:xfrm flipH="1">
            <a:off x="17544601" y="9706508"/>
            <a:ext cx="4777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5A08E5-373F-3F4C-B5A4-3A3D152FF049}"/>
              </a:ext>
            </a:extLst>
          </p:cNvPr>
          <p:cNvSpPr/>
          <p:nvPr/>
        </p:nvSpPr>
        <p:spPr>
          <a:xfrm>
            <a:off x="16788497" y="10681868"/>
            <a:ext cx="691830" cy="6918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8942DB9A-61FC-7B40-87B8-EE319BB4AB71}"/>
              </a:ext>
            </a:extLst>
          </p:cNvPr>
          <p:cNvSpPr/>
          <p:nvPr/>
        </p:nvSpPr>
        <p:spPr>
          <a:xfrm flipH="1">
            <a:off x="17544601" y="10612284"/>
            <a:ext cx="4777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2A8BE959-3296-A547-939B-F340E46E840E}"/>
              </a:ext>
            </a:extLst>
          </p:cNvPr>
          <p:cNvSpPr txBox="1"/>
          <p:nvPr/>
        </p:nvSpPr>
        <p:spPr>
          <a:xfrm flipH="1">
            <a:off x="16674204" y="8973691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06F3FF3-F554-4843-BF3D-B898A575A113}"/>
              </a:ext>
            </a:extLst>
          </p:cNvPr>
          <p:cNvSpPr/>
          <p:nvPr/>
        </p:nvSpPr>
        <p:spPr>
          <a:xfrm>
            <a:off x="1066609" y="11083636"/>
            <a:ext cx="6384057" cy="1397696"/>
          </a:xfrm>
          <a:prstGeom prst="roundRect">
            <a:avLst>
              <a:gd name="adj" fmla="val 382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A5E6F967-1E41-A747-95DD-293D10C4ED22}"/>
              </a:ext>
            </a:extLst>
          </p:cNvPr>
          <p:cNvSpPr txBox="1"/>
          <p:nvPr/>
        </p:nvSpPr>
        <p:spPr>
          <a:xfrm flipH="1">
            <a:off x="2320202" y="11490096"/>
            <a:ext cx="38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Bryan Johnson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52EA3F3-30E5-904E-99C4-FF1BBAD2F24F}"/>
              </a:ext>
            </a:extLst>
          </p:cNvPr>
          <p:cNvSpPr/>
          <p:nvPr/>
        </p:nvSpPr>
        <p:spPr>
          <a:xfrm flipH="1">
            <a:off x="8892528" y="1592124"/>
            <a:ext cx="1197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pic>
        <p:nvPicPr>
          <p:cNvPr id="30" name="Picture Placeholder 8">
            <a:extLst>
              <a:ext uri="{FF2B5EF4-FFF2-40B4-BE49-F238E27FC236}">
                <a16:creationId xmlns:a16="http://schemas.microsoft.com/office/drawing/2014/main" id="{7B86B587-D10B-A44B-85DB-3909BE66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7" r="21987"/>
          <a:stretch>
            <a:fillRect/>
          </a:stretch>
        </p:blipFill>
        <p:spPr>
          <a:xfrm>
            <a:off x="1066609" y="3920584"/>
            <a:ext cx="6384057" cy="6414910"/>
          </a:xfrm>
          <a:custGeom>
            <a:avLst/>
            <a:gdLst>
              <a:gd name="connsiteX0" fmla="*/ 614593 w 6384057"/>
              <a:gd name="connsiteY0" fmla="*/ 0 h 6414910"/>
              <a:gd name="connsiteX1" fmla="*/ 5769464 w 6384057"/>
              <a:gd name="connsiteY1" fmla="*/ 0 h 6414910"/>
              <a:gd name="connsiteX2" fmla="*/ 6384057 w 6384057"/>
              <a:gd name="connsiteY2" fmla="*/ 614593 h 6414910"/>
              <a:gd name="connsiteX3" fmla="*/ 6384057 w 6384057"/>
              <a:gd name="connsiteY3" fmla="*/ 5800317 h 6414910"/>
              <a:gd name="connsiteX4" fmla="*/ 5769464 w 6384057"/>
              <a:gd name="connsiteY4" fmla="*/ 6414910 h 6414910"/>
              <a:gd name="connsiteX5" fmla="*/ 614593 w 6384057"/>
              <a:gd name="connsiteY5" fmla="*/ 6414910 h 6414910"/>
              <a:gd name="connsiteX6" fmla="*/ 0 w 6384057"/>
              <a:gd name="connsiteY6" fmla="*/ 5800317 h 6414910"/>
              <a:gd name="connsiteX7" fmla="*/ 0 w 6384057"/>
              <a:gd name="connsiteY7" fmla="*/ 614593 h 6414910"/>
              <a:gd name="connsiteX8" fmla="*/ 614593 w 6384057"/>
              <a:gd name="connsiteY8" fmla="*/ 0 h 64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4057" h="6414910">
                <a:moveTo>
                  <a:pt x="614593" y="0"/>
                </a:moveTo>
                <a:lnTo>
                  <a:pt x="5769464" y="0"/>
                </a:lnTo>
                <a:cubicBezTo>
                  <a:pt x="6108894" y="0"/>
                  <a:pt x="6384057" y="275164"/>
                  <a:pt x="6384057" y="614593"/>
                </a:cubicBezTo>
                <a:lnTo>
                  <a:pt x="6384057" y="5800317"/>
                </a:lnTo>
                <a:cubicBezTo>
                  <a:pt x="6384057" y="6139747"/>
                  <a:pt x="6108894" y="6414910"/>
                  <a:pt x="5769464" y="6414910"/>
                </a:cubicBezTo>
                <a:lnTo>
                  <a:pt x="614593" y="6414910"/>
                </a:lnTo>
                <a:cubicBezTo>
                  <a:pt x="275163" y="6414910"/>
                  <a:pt x="0" y="6139747"/>
                  <a:pt x="0" y="5800317"/>
                </a:cubicBezTo>
                <a:lnTo>
                  <a:pt x="0" y="614593"/>
                </a:lnTo>
                <a:cubicBezTo>
                  <a:pt x="0" y="275164"/>
                  <a:pt x="275163" y="0"/>
                  <a:pt x="6145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23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EE62E-2A94-9D4B-833A-57C5419EBDB5}"/>
              </a:ext>
            </a:extLst>
          </p:cNvPr>
          <p:cNvGrpSpPr/>
          <p:nvPr/>
        </p:nvGrpSpPr>
        <p:grpSpPr>
          <a:xfrm>
            <a:off x="9579247" y="7295014"/>
            <a:ext cx="12626847" cy="2154435"/>
            <a:chOff x="15943639" y="4601878"/>
            <a:chExt cx="12626847" cy="2154435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C67E3BD5-5D60-E043-ACF6-28BB98CE5E7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E9DB06C-CC4D-0040-A5F5-71F2069DCFDE}"/>
                </a:ext>
              </a:extLst>
            </p:cNvPr>
            <p:cNvSpPr/>
            <p:nvPr/>
          </p:nvSpPr>
          <p:spPr>
            <a:xfrm flipH="1">
              <a:off x="15943639" y="5186653"/>
              <a:ext cx="1262684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9300B6-C0E0-8849-9845-E1A43D978792}"/>
              </a:ext>
            </a:extLst>
          </p:cNvPr>
          <p:cNvGrpSpPr/>
          <p:nvPr/>
        </p:nvGrpSpPr>
        <p:grpSpPr>
          <a:xfrm>
            <a:off x="9616327" y="10450934"/>
            <a:ext cx="12589766" cy="1785104"/>
            <a:chOff x="9067687" y="8970473"/>
            <a:chExt cx="12589766" cy="1785104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940A367C-1A2A-EB47-85E6-12EA282E1E1A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391CAD85-51BE-E244-A5F2-A6D39F7AE707}"/>
                </a:ext>
              </a:extLst>
            </p:cNvPr>
            <p:cNvSpPr/>
            <p:nvPr/>
          </p:nvSpPr>
          <p:spPr>
            <a:xfrm flipH="1">
              <a:off x="9067687" y="9555248"/>
              <a:ext cx="1258976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 Platforms play an important role in online marketing.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2C48A1A-7D65-7D44-AC42-E5862B7FFC9B}"/>
              </a:ext>
            </a:extLst>
          </p:cNvPr>
          <p:cNvSpPr/>
          <p:nvPr/>
        </p:nvSpPr>
        <p:spPr>
          <a:xfrm>
            <a:off x="-5165" y="5257800"/>
            <a:ext cx="7686125" cy="19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08515574-1DA4-044D-9DB4-85AADEA1DC7B}"/>
              </a:ext>
            </a:extLst>
          </p:cNvPr>
          <p:cNvSpPr txBox="1"/>
          <p:nvPr/>
        </p:nvSpPr>
        <p:spPr>
          <a:xfrm flipH="1">
            <a:off x="1366434" y="5862425"/>
            <a:ext cx="4942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070943-C64F-A748-B6D9-B98BD13455CE}"/>
              </a:ext>
            </a:extLst>
          </p:cNvPr>
          <p:cNvCxnSpPr>
            <a:cxnSpLocks/>
          </p:cNvCxnSpPr>
          <p:nvPr/>
        </p:nvCxnSpPr>
        <p:spPr>
          <a:xfrm>
            <a:off x="7680960" y="13197840"/>
            <a:ext cx="137342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F0DA87-E429-7843-8D96-1DA8D157C016}"/>
              </a:ext>
            </a:extLst>
          </p:cNvPr>
          <p:cNvSpPr txBox="1"/>
          <p:nvPr/>
        </p:nvSpPr>
        <p:spPr>
          <a:xfrm>
            <a:off x="21415248" y="13059340"/>
            <a:ext cx="2593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BUYER PERSONA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769F8E-ABA0-714F-9AA2-554CCF6AA8A4}"/>
              </a:ext>
            </a:extLst>
          </p:cNvPr>
          <p:cNvSpPr/>
          <p:nvPr/>
        </p:nvSpPr>
        <p:spPr>
          <a:xfrm>
            <a:off x="-5165" y="7174936"/>
            <a:ext cx="7686125" cy="6541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DF9ECA-3484-6243-870B-596AA4318974}"/>
              </a:ext>
            </a:extLst>
          </p:cNvPr>
          <p:cNvGrpSpPr/>
          <p:nvPr/>
        </p:nvGrpSpPr>
        <p:grpSpPr>
          <a:xfrm>
            <a:off x="9616327" y="1967030"/>
            <a:ext cx="12626848" cy="3264223"/>
            <a:chOff x="9579246" y="1967030"/>
            <a:chExt cx="12626848" cy="32642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586F94-9836-4148-9E10-01CAC9087968}"/>
                </a:ext>
              </a:extLst>
            </p:cNvPr>
            <p:cNvGrpSpPr/>
            <p:nvPr/>
          </p:nvGrpSpPr>
          <p:grpSpPr>
            <a:xfrm>
              <a:off x="11909502" y="2112068"/>
              <a:ext cx="10296592" cy="2968933"/>
              <a:chOff x="12801600" y="2112068"/>
              <a:chExt cx="9404493" cy="296893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B312A3-556E-A646-8425-D13BF8D96282}"/>
                  </a:ext>
                </a:extLst>
              </p:cNvPr>
              <p:cNvSpPr/>
              <p:nvPr/>
            </p:nvSpPr>
            <p:spPr>
              <a:xfrm>
                <a:off x="12801600" y="2112068"/>
                <a:ext cx="9404493" cy="294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A1F87A6-E5BA-7843-ADF7-1258E5C66556}"/>
                  </a:ext>
                </a:extLst>
              </p:cNvPr>
              <p:cNvSpPr/>
              <p:nvPr/>
            </p:nvSpPr>
            <p:spPr>
              <a:xfrm>
                <a:off x="12801600" y="3451762"/>
                <a:ext cx="9404493" cy="294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4C586C5-F5F8-C540-A982-0D8ACC453FD2}"/>
                  </a:ext>
                </a:extLst>
              </p:cNvPr>
              <p:cNvSpPr/>
              <p:nvPr/>
            </p:nvSpPr>
            <p:spPr>
              <a:xfrm>
                <a:off x="12801600" y="4786301"/>
                <a:ext cx="9404493" cy="294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F1D5AE2-C66F-DC4B-A030-F21C069B7EE5}"/>
                  </a:ext>
                </a:extLst>
              </p:cNvPr>
              <p:cNvSpPr/>
              <p:nvPr/>
            </p:nvSpPr>
            <p:spPr>
              <a:xfrm>
                <a:off x="12801605" y="2112068"/>
                <a:ext cx="5010867" cy="29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6B34986-07D4-A142-B36A-FD733174071F}"/>
                  </a:ext>
                </a:extLst>
              </p:cNvPr>
              <p:cNvSpPr/>
              <p:nvPr/>
            </p:nvSpPr>
            <p:spPr>
              <a:xfrm>
                <a:off x="12801604" y="3451762"/>
                <a:ext cx="7270119" cy="29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93BCAD-F818-8E43-A21B-DD43E7A3FC77}"/>
                  </a:ext>
                </a:extLst>
              </p:cNvPr>
              <p:cNvSpPr/>
              <p:nvPr/>
            </p:nvSpPr>
            <p:spPr>
              <a:xfrm>
                <a:off x="12801605" y="4786301"/>
                <a:ext cx="2516742" cy="294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6CAE6B57-EA71-0A46-B0CB-63644EC7210B}"/>
                </a:ext>
              </a:extLst>
            </p:cNvPr>
            <p:cNvSpPr txBox="1"/>
            <p:nvPr/>
          </p:nvSpPr>
          <p:spPr>
            <a:xfrm flipH="1">
              <a:off x="9579246" y="4646478"/>
              <a:ext cx="2330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606A54FE-BC1F-E444-8C9B-AB15A45031EA}"/>
                </a:ext>
              </a:extLst>
            </p:cNvPr>
            <p:cNvSpPr txBox="1"/>
            <p:nvPr/>
          </p:nvSpPr>
          <p:spPr>
            <a:xfrm flipH="1">
              <a:off x="9579246" y="3310096"/>
              <a:ext cx="2330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54F0C2B-3307-0847-838D-94403BEE65BF}"/>
                </a:ext>
              </a:extLst>
            </p:cNvPr>
            <p:cNvSpPr txBox="1"/>
            <p:nvPr/>
          </p:nvSpPr>
          <p:spPr>
            <a:xfrm flipH="1">
              <a:off x="9579246" y="1967030"/>
              <a:ext cx="2330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EB0733-CC5E-034A-A151-5DFC2579BAEC}"/>
              </a:ext>
            </a:extLst>
          </p:cNvPr>
          <p:cNvGrpSpPr/>
          <p:nvPr/>
        </p:nvGrpSpPr>
        <p:grpSpPr>
          <a:xfrm>
            <a:off x="836035" y="8467357"/>
            <a:ext cx="901397" cy="900447"/>
            <a:chOff x="836035" y="8549002"/>
            <a:chExt cx="901397" cy="900447"/>
          </a:xfrm>
        </p:grpSpPr>
        <p:sp>
          <p:nvSpPr>
            <p:cNvPr id="83" name="Freeform 1">
              <a:extLst>
                <a:ext uri="{FF2B5EF4-FFF2-40B4-BE49-F238E27FC236}">
                  <a16:creationId xmlns:a16="http://schemas.microsoft.com/office/drawing/2014/main" id="{FEEC7029-D025-1246-8014-EF04B7BE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035" y="8549002"/>
              <a:ext cx="901397" cy="900447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">
              <a:extLst>
                <a:ext uri="{FF2B5EF4-FFF2-40B4-BE49-F238E27FC236}">
                  <a16:creationId xmlns:a16="http://schemas.microsoft.com/office/drawing/2014/main" id="{93DB8C3E-E5AC-F341-9B51-5D046E6E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371" y="8850084"/>
              <a:ext cx="395940" cy="323518"/>
            </a:xfrm>
            <a:custGeom>
              <a:avLst/>
              <a:gdLst>
                <a:gd name="T0" fmla="*/ 0 w 2220"/>
                <a:gd name="T1" fmla="*/ 1593 h 1813"/>
                <a:gd name="T2" fmla="*/ 0 w 2220"/>
                <a:gd name="T3" fmla="*/ 1593 h 1813"/>
                <a:gd name="T4" fmla="*/ 688 w 2220"/>
                <a:gd name="T5" fmla="*/ 1812 h 1813"/>
                <a:gd name="T6" fmla="*/ 2000 w 2220"/>
                <a:gd name="T7" fmla="*/ 438 h 1813"/>
                <a:gd name="T8" fmla="*/ 2219 w 2220"/>
                <a:gd name="T9" fmla="*/ 219 h 1813"/>
                <a:gd name="T10" fmla="*/ 1969 w 2220"/>
                <a:gd name="T11" fmla="*/ 282 h 1813"/>
                <a:gd name="T12" fmla="*/ 2156 w 2220"/>
                <a:gd name="T13" fmla="*/ 32 h 1813"/>
                <a:gd name="T14" fmla="*/ 1875 w 2220"/>
                <a:gd name="T15" fmla="*/ 125 h 1813"/>
                <a:gd name="T16" fmla="*/ 1531 w 2220"/>
                <a:gd name="T17" fmla="*/ 0 h 1813"/>
                <a:gd name="T18" fmla="*/ 1094 w 2220"/>
                <a:gd name="T19" fmla="*/ 563 h 1813"/>
                <a:gd name="T20" fmla="*/ 156 w 2220"/>
                <a:gd name="T21" fmla="*/ 63 h 1813"/>
                <a:gd name="T22" fmla="*/ 281 w 2220"/>
                <a:gd name="T23" fmla="*/ 688 h 1813"/>
                <a:gd name="T24" fmla="*/ 94 w 2220"/>
                <a:gd name="T25" fmla="*/ 625 h 1813"/>
                <a:gd name="T26" fmla="*/ 469 w 2220"/>
                <a:gd name="T27" fmla="*/ 1093 h 1813"/>
                <a:gd name="T28" fmla="*/ 250 w 2220"/>
                <a:gd name="T29" fmla="*/ 1093 h 1813"/>
                <a:gd name="T30" fmla="*/ 688 w 2220"/>
                <a:gd name="T31" fmla="*/ 1406 h 1813"/>
                <a:gd name="T32" fmla="*/ 0 w 2220"/>
                <a:gd name="T33" fmla="*/ 1593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0" h="1813">
                  <a:moveTo>
                    <a:pt x="0" y="1593"/>
                  </a:moveTo>
                  <a:lnTo>
                    <a:pt x="0" y="1593"/>
                  </a:lnTo>
                  <a:cubicBezTo>
                    <a:pt x="188" y="1718"/>
                    <a:pt x="438" y="1812"/>
                    <a:pt x="688" y="1812"/>
                  </a:cubicBezTo>
                  <a:cubicBezTo>
                    <a:pt x="1563" y="1812"/>
                    <a:pt x="2031" y="1093"/>
                    <a:pt x="2000" y="438"/>
                  </a:cubicBezTo>
                  <a:cubicBezTo>
                    <a:pt x="2094" y="375"/>
                    <a:pt x="2156" y="282"/>
                    <a:pt x="2219" y="219"/>
                  </a:cubicBezTo>
                  <a:cubicBezTo>
                    <a:pt x="2156" y="250"/>
                    <a:pt x="2063" y="250"/>
                    <a:pt x="1969" y="282"/>
                  </a:cubicBezTo>
                  <a:cubicBezTo>
                    <a:pt x="2063" y="219"/>
                    <a:pt x="2125" y="125"/>
                    <a:pt x="2156" y="32"/>
                  </a:cubicBezTo>
                  <a:cubicBezTo>
                    <a:pt x="2063" y="63"/>
                    <a:pt x="1969" y="125"/>
                    <a:pt x="1875" y="125"/>
                  </a:cubicBezTo>
                  <a:cubicBezTo>
                    <a:pt x="1781" y="32"/>
                    <a:pt x="1688" y="0"/>
                    <a:pt x="1531" y="0"/>
                  </a:cubicBezTo>
                  <a:cubicBezTo>
                    <a:pt x="1250" y="0"/>
                    <a:pt x="1031" y="250"/>
                    <a:pt x="1094" y="563"/>
                  </a:cubicBezTo>
                  <a:cubicBezTo>
                    <a:pt x="719" y="532"/>
                    <a:pt x="375" y="344"/>
                    <a:pt x="156" y="63"/>
                  </a:cubicBezTo>
                  <a:cubicBezTo>
                    <a:pt x="31" y="282"/>
                    <a:pt x="94" y="563"/>
                    <a:pt x="281" y="688"/>
                  </a:cubicBezTo>
                  <a:cubicBezTo>
                    <a:pt x="219" y="688"/>
                    <a:pt x="156" y="657"/>
                    <a:pt x="94" y="625"/>
                  </a:cubicBezTo>
                  <a:cubicBezTo>
                    <a:pt x="94" y="844"/>
                    <a:pt x="219" y="1031"/>
                    <a:pt x="469" y="1093"/>
                  </a:cubicBezTo>
                  <a:cubicBezTo>
                    <a:pt x="375" y="1093"/>
                    <a:pt x="313" y="1093"/>
                    <a:pt x="250" y="1093"/>
                  </a:cubicBezTo>
                  <a:cubicBezTo>
                    <a:pt x="313" y="1281"/>
                    <a:pt x="469" y="1406"/>
                    <a:pt x="688" y="1406"/>
                  </a:cubicBezTo>
                  <a:cubicBezTo>
                    <a:pt x="469" y="1562"/>
                    <a:pt x="250" y="1624"/>
                    <a:pt x="0" y="159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20526D-7749-674D-BB36-FFBE52129DBC}"/>
              </a:ext>
            </a:extLst>
          </p:cNvPr>
          <p:cNvGrpSpPr/>
          <p:nvPr/>
        </p:nvGrpSpPr>
        <p:grpSpPr>
          <a:xfrm>
            <a:off x="836985" y="10102604"/>
            <a:ext cx="900447" cy="900447"/>
            <a:chOff x="2113174" y="8549002"/>
            <a:chExt cx="900447" cy="900447"/>
          </a:xfrm>
        </p:grpSpPr>
        <p:sp>
          <p:nvSpPr>
            <p:cNvPr id="85" name="Freeform 3">
              <a:extLst>
                <a:ext uri="{FF2B5EF4-FFF2-40B4-BE49-F238E27FC236}">
                  <a16:creationId xmlns:a16="http://schemas.microsoft.com/office/drawing/2014/main" id="{DD50800E-DC96-9940-8C37-F03D60EC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174" y="8549002"/>
              <a:ext cx="900447" cy="900447"/>
            </a:xfrm>
            <a:custGeom>
              <a:avLst/>
              <a:gdLst>
                <a:gd name="T0" fmla="*/ 2094 w 4187"/>
                <a:gd name="T1" fmla="*/ 4186 h 4187"/>
                <a:gd name="T2" fmla="*/ 2094 w 4187"/>
                <a:gd name="T3" fmla="*/ 4186 h 4187"/>
                <a:gd name="T4" fmla="*/ 2094 w 4187"/>
                <a:gd name="T5" fmla="*/ 4186 h 4187"/>
                <a:gd name="T6" fmla="*/ 0 w 4187"/>
                <a:gd name="T7" fmla="*/ 2094 h 4187"/>
                <a:gd name="T8" fmla="*/ 0 w 4187"/>
                <a:gd name="T9" fmla="*/ 2094 h 4187"/>
                <a:gd name="T10" fmla="*/ 2094 w 4187"/>
                <a:gd name="T11" fmla="*/ 0 h 4187"/>
                <a:gd name="T12" fmla="*/ 2094 w 4187"/>
                <a:gd name="T13" fmla="*/ 0 h 4187"/>
                <a:gd name="T14" fmla="*/ 4186 w 4187"/>
                <a:gd name="T15" fmla="*/ 2094 h 4187"/>
                <a:gd name="T16" fmla="*/ 4186 w 4187"/>
                <a:gd name="T17" fmla="*/ 2094 h 4187"/>
                <a:gd name="T18" fmla="*/ 2094 w 4187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7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7" y="0"/>
                    <a:pt x="2094" y="0"/>
                  </a:cubicBezTo>
                  <a:lnTo>
                    <a:pt x="2094" y="0"/>
                  </a:lnTo>
                  <a:cubicBezTo>
                    <a:pt x="3249" y="0"/>
                    <a:pt x="4186" y="937"/>
                    <a:pt x="4186" y="2094"/>
                  </a:cubicBezTo>
                  <a:lnTo>
                    <a:pt x="4186" y="2094"/>
                  </a:lnTo>
                  <a:cubicBezTo>
                    <a:pt x="4186" y="3249"/>
                    <a:pt x="3249" y="4186"/>
                    <a:pt x="2094" y="418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4">
              <a:extLst>
                <a:ext uri="{FF2B5EF4-FFF2-40B4-BE49-F238E27FC236}">
                  <a16:creationId xmlns:a16="http://schemas.microsoft.com/office/drawing/2014/main" id="{9EBD5964-4519-A741-8AFD-5A9A0DE0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315" y="8782612"/>
              <a:ext cx="206237" cy="451820"/>
            </a:xfrm>
            <a:custGeom>
              <a:avLst/>
              <a:gdLst>
                <a:gd name="T0" fmla="*/ 281 w 1156"/>
                <a:gd name="T1" fmla="*/ 2531 h 2532"/>
                <a:gd name="T2" fmla="*/ 281 w 1156"/>
                <a:gd name="T3" fmla="*/ 2531 h 2532"/>
                <a:gd name="T4" fmla="*/ 780 w 1156"/>
                <a:gd name="T5" fmla="*/ 2531 h 2532"/>
                <a:gd name="T6" fmla="*/ 780 w 1156"/>
                <a:gd name="T7" fmla="*/ 1250 h 2532"/>
                <a:gd name="T8" fmla="*/ 1124 w 1156"/>
                <a:gd name="T9" fmla="*/ 1250 h 2532"/>
                <a:gd name="T10" fmla="*/ 1155 w 1156"/>
                <a:gd name="T11" fmla="*/ 844 h 2532"/>
                <a:gd name="T12" fmla="*/ 780 w 1156"/>
                <a:gd name="T13" fmla="*/ 844 h 2532"/>
                <a:gd name="T14" fmla="*/ 780 w 1156"/>
                <a:gd name="T15" fmla="*/ 594 h 2532"/>
                <a:gd name="T16" fmla="*/ 905 w 1156"/>
                <a:gd name="T17" fmla="*/ 438 h 2532"/>
                <a:gd name="T18" fmla="*/ 1155 w 1156"/>
                <a:gd name="T19" fmla="*/ 438 h 2532"/>
                <a:gd name="T20" fmla="*/ 1155 w 1156"/>
                <a:gd name="T21" fmla="*/ 0 h 2532"/>
                <a:gd name="T22" fmla="*/ 811 w 1156"/>
                <a:gd name="T23" fmla="*/ 0 h 2532"/>
                <a:gd name="T24" fmla="*/ 281 w 1156"/>
                <a:gd name="T25" fmla="*/ 500 h 2532"/>
                <a:gd name="T26" fmla="*/ 281 w 1156"/>
                <a:gd name="T27" fmla="*/ 844 h 2532"/>
                <a:gd name="T28" fmla="*/ 0 w 1156"/>
                <a:gd name="T29" fmla="*/ 844 h 2532"/>
                <a:gd name="T30" fmla="*/ 0 w 1156"/>
                <a:gd name="T31" fmla="*/ 1250 h 2532"/>
                <a:gd name="T32" fmla="*/ 281 w 1156"/>
                <a:gd name="T33" fmla="*/ 1250 h 2532"/>
                <a:gd name="T34" fmla="*/ 281 w 1156"/>
                <a:gd name="T35" fmla="*/ 2531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6" h="2532">
                  <a:moveTo>
                    <a:pt x="281" y="2531"/>
                  </a:moveTo>
                  <a:lnTo>
                    <a:pt x="281" y="2531"/>
                  </a:lnTo>
                  <a:cubicBezTo>
                    <a:pt x="780" y="2531"/>
                    <a:pt x="780" y="2531"/>
                    <a:pt x="780" y="2531"/>
                  </a:cubicBezTo>
                  <a:cubicBezTo>
                    <a:pt x="780" y="1250"/>
                    <a:pt x="780" y="1250"/>
                    <a:pt x="780" y="1250"/>
                  </a:cubicBezTo>
                  <a:cubicBezTo>
                    <a:pt x="1124" y="1250"/>
                    <a:pt x="1124" y="1250"/>
                    <a:pt x="1124" y="1250"/>
                  </a:cubicBezTo>
                  <a:cubicBezTo>
                    <a:pt x="1155" y="844"/>
                    <a:pt x="1155" y="844"/>
                    <a:pt x="1155" y="844"/>
                  </a:cubicBezTo>
                  <a:cubicBezTo>
                    <a:pt x="780" y="844"/>
                    <a:pt x="780" y="844"/>
                    <a:pt x="780" y="844"/>
                  </a:cubicBezTo>
                  <a:cubicBezTo>
                    <a:pt x="780" y="844"/>
                    <a:pt x="780" y="688"/>
                    <a:pt x="780" y="594"/>
                  </a:cubicBezTo>
                  <a:cubicBezTo>
                    <a:pt x="780" y="500"/>
                    <a:pt x="811" y="438"/>
                    <a:pt x="905" y="438"/>
                  </a:cubicBezTo>
                  <a:cubicBezTo>
                    <a:pt x="967" y="438"/>
                    <a:pt x="1155" y="438"/>
                    <a:pt x="1155" y="438"/>
                  </a:cubicBezTo>
                  <a:cubicBezTo>
                    <a:pt x="1155" y="0"/>
                    <a:pt x="1155" y="0"/>
                    <a:pt x="1155" y="0"/>
                  </a:cubicBezTo>
                  <a:cubicBezTo>
                    <a:pt x="1155" y="0"/>
                    <a:pt x="874" y="0"/>
                    <a:pt x="811" y="0"/>
                  </a:cubicBezTo>
                  <a:cubicBezTo>
                    <a:pt x="437" y="0"/>
                    <a:pt x="281" y="188"/>
                    <a:pt x="281" y="500"/>
                  </a:cubicBezTo>
                  <a:cubicBezTo>
                    <a:pt x="281" y="782"/>
                    <a:pt x="281" y="844"/>
                    <a:pt x="281" y="844"/>
                  </a:cubicBezTo>
                  <a:cubicBezTo>
                    <a:pt x="0" y="844"/>
                    <a:pt x="0" y="844"/>
                    <a:pt x="0" y="844"/>
                  </a:cubicBezTo>
                  <a:cubicBezTo>
                    <a:pt x="0" y="1250"/>
                    <a:pt x="0" y="1250"/>
                    <a:pt x="0" y="1250"/>
                  </a:cubicBezTo>
                  <a:cubicBezTo>
                    <a:pt x="281" y="1250"/>
                    <a:pt x="281" y="1250"/>
                    <a:pt x="281" y="1250"/>
                  </a:cubicBezTo>
                  <a:lnTo>
                    <a:pt x="281" y="25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8E4358-1232-334F-894D-77498CCFA97B}"/>
              </a:ext>
            </a:extLst>
          </p:cNvPr>
          <p:cNvGrpSpPr/>
          <p:nvPr/>
        </p:nvGrpSpPr>
        <p:grpSpPr>
          <a:xfrm>
            <a:off x="836035" y="11704169"/>
            <a:ext cx="901397" cy="900447"/>
            <a:chOff x="3390307" y="8549002"/>
            <a:chExt cx="901397" cy="90044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2F76683C-D4DC-DA43-BC21-94B137BD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307" y="8549002"/>
              <a:ext cx="901397" cy="900447"/>
            </a:xfrm>
            <a:custGeom>
              <a:avLst/>
              <a:gdLst>
                <a:gd name="T0" fmla="*/ 2094 w 4189"/>
                <a:gd name="T1" fmla="*/ 4186 h 4187"/>
                <a:gd name="T2" fmla="*/ 2094 w 4189"/>
                <a:gd name="T3" fmla="*/ 4186 h 4187"/>
                <a:gd name="T4" fmla="*/ 2094 w 4189"/>
                <a:gd name="T5" fmla="*/ 4186 h 4187"/>
                <a:gd name="T6" fmla="*/ 0 w 4189"/>
                <a:gd name="T7" fmla="*/ 2094 h 4187"/>
                <a:gd name="T8" fmla="*/ 0 w 4189"/>
                <a:gd name="T9" fmla="*/ 2094 h 4187"/>
                <a:gd name="T10" fmla="*/ 2094 w 4189"/>
                <a:gd name="T11" fmla="*/ 0 h 4187"/>
                <a:gd name="T12" fmla="*/ 2094 w 4189"/>
                <a:gd name="T13" fmla="*/ 0 h 4187"/>
                <a:gd name="T14" fmla="*/ 4188 w 4189"/>
                <a:gd name="T15" fmla="*/ 2094 h 4187"/>
                <a:gd name="T16" fmla="*/ 4188 w 4189"/>
                <a:gd name="T17" fmla="*/ 2094 h 4187"/>
                <a:gd name="T18" fmla="*/ 2094 w 4189"/>
                <a:gd name="T19" fmla="*/ 4186 h 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9" h="4187">
                  <a:moveTo>
                    <a:pt x="2094" y="4186"/>
                  </a:moveTo>
                  <a:lnTo>
                    <a:pt x="2094" y="4186"/>
                  </a:lnTo>
                  <a:lnTo>
                    <a:pt x="2094" y="4186"/>
                  </a:lnTo>
                  <a:cubicBezTo>
                    <a:pt x="938" y="4186"/>
                    <a:pt x="0" y="3249"/>
                    <a:pt x="0" y="2094"/>
                  </a:cubicBezTo>
                  <a:lnTo>
                    <a:pt x="0" y="2094"/>
                  </a:lnTo>
                  <a:cubicBezTo>
                    <a:pt x="0" y="937"/>
                    <a:pt x="938" y="0"/>
                    <a:pt x="2094" y="0"/>
                  </a:cubicBezTo>
                  <a:lnTo>
                    <a:pt x="2094" y="0"/>
                  </a:lnTo>
                  <a:cubicBezTo>
                    <a:pt x="3250" y="0"/>
                    <a:pt x="4188" y="937"/>
                    <a:pt x="4188" y="2094"/>
                  </a:cubicBezTo>
                  <a:lnTo>
                    <a:pt x="4188" y="2094"/>
                  </a:lnTo>
                  <a:cubicBezTo>
                    <a:pt x="4188" y="3249"/>
                    <a:pt x="3250" y="4186"/>
                    <a:pt x="2094" y="418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73C8A51-85A4-8E41-88F1-99617131946B}"/>
                </a:ext>
              </a:extLst>
            </p:cNvPr>
            <p:cNvGrpSpPr/>
            <p:nvPr/>
          </p:nvGrpSpPr>
          <p:grpSpPr>
            <a:xfrm>
              <a:off x="3637525" y="8805044"/>
              <a:ext cx="406958" cy="406958"/>
              <a:chOff x="12511445" y="13188289"/>
              <a:chExt cx="153870" cy="153870"/>
            </a:xfrm>
            <a:solidFill>
              <a:schemeClr val="bg1"/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47F914AC-9EA2-074C-A061-277C9ADF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1445" y="13188289"/>
                <a:ext cx="153870" cy="153870"/>
              </a:xfrm>
              <a:custGeom>
                <a:avLst/>
                <a:gdLst>
                  <a:gd name="T0" fmla="*/ 1156 w 2282"/>
                  <a:gd name="T1" fmla="*/ 219 h 2282"/>
                  <a:gd name="T2" fmla="*/ 1156 w 2282"/>
                  <a:gd name="T3" fmla="*/ 219 h 2282"/>
                  <a:gd name="T4" fmla="*/ 1625 w 2282"/>
                  <a:gd name="T5" fmla="*/ 219 h 2282"/>
                  <a:gd name="T6" fmla="*/ 1812 w 2282"/>
                  <a:gd name="T7" fmla="*/ 250 h 2282"/>
                  <a:gd name="T8" fmla="*/ 1969 w 2282"/>
                  <a:gd name="T9" fmla="*/ 344 h 2282"/>
                  <a:gd name="T10" fmla="*/ 2031 w 2282"/>
                  <a:gd name="T11" fmla="*/ 469 h 2282"/>
                  <a:gd name="T12" fmla="*/ 2094 w 2282"/>
                  <a:gd name="T13" fmla="*/ 688 h 2282"/>
                  <a:gd name="T14" fmla="*/ 2094 w 2282"/>
                  <a:gd name="T15" fmla="*/ 1157 h 2282"/>
                  <a:gd name="T16" fmla="*/ 2094 w 2282"/>
                  <a:gd name="T17" fmla="*/ 1624 h 2282"/>
                  <a:gd name="T18" fmla="*/ 2031 w 2282"/>
                  <a:gd name="T19" fmla="*/ 1812 h 2282"/>
                  <a:gd name="T20" fmla="*/ 1969 w 2282"/>
                  <a:gd name="T21" fmla="*/ 1968 h 2282"/>
                  <a:gd name="T22" fmla="*/ 1812 w 2282"/>
                  <a:gd name="T23" fmla="*/ 2031 h 2282"/>
                  <a:gd name="T24" fmla="*/ 1625 w 2282"/>
                  <a:gd name="T25" fmla="*/ 2093 h 2282"/>
                  <a:gd name="T26" fmla="*/ 1156 w 2282"/>
                  <a:gd name="T27" fmla="*/ 2093 h 2282"/>
                  <a:gd name="T28" fmla="*/ 687 w 2282"/>
                  <a:gd name="T29" fmla="*/ 2093 h 2282"/>
                  <a:gd name="T30" fmla="*/ 469 w 2282"/>
                  <a:gd name="T31" fmla="*/ 2031 h 2282"/>
                  <a:gd name="T32" fmla="*/ 344 w 2282"/>
                  <a:gd name="T33" fmla="*/ 1968 h 2282"/>
                  <a:gd name="T34" fmla="*/ 250 w 2282"/>
                  <a:gd name="T35" fmla="*/ 1812 h 2282"/>
                  <a:gd name="T36" fmla="*/ 219 w 2282"/>
                  <a:gd name="T37" fmla="*/ 1624 h 2282"/>
                  <a:gd name="T38" fmla="*/ 219 w 2282"/>
                  <a:gd name="T39" fmla="*/ 1157 h 2282"/>
                  <a:gd name="T40" fmla="*/ 219 w 2282"/>
                  <a:gd name="T41" fmla="*/ 688 h 2282"/>
                  <a:gd name="T42" fmla="*/ 250 w 2282"/>
                  <a:gd name="T43" fmla="*/ 469 h 2282"/>
                  <a:gd name="T44" fmla="*/ 344 w 2282"/>
                  <a:gd name="T45" fmla="*/ 344 h 2282"/>
                  <a:gd name="T46" fmla="*/ 469 w 2282"/>
                  <a:gd name="T47" fmla="*/ 250 h 2282"/>
                  <a:gd name="T48" fmla="*/ 687 w 2282"/>
                  <a:gd name="T49" fmla="*/ 219 h 2282"/>
                  <a:gd name="T50" fmla="*/ 1156 w 2282"/>
                  <a:gd name="T51" fmla="*/ 219 h 2282"/>
                  <a:gd name="T52" fmla="*/ 1156 w 2282"/>
                  <a:gd name="T53" fmla="*/ 0 h 2282"/>
                  <a:gd name="T54" fmla="*/ 1156 w 2282"/>
                  <a:gd name="T55" fmla="*/ 0 h 2282"/>
                  <a:gd name="T56" fmla="*/ 687 w 2282"/>
                  <a:gd name="T57" fmla="*/ 0 h 2282"/>
                  <a:gd name="T58" fmla="*/ 406 w 2282"/>
                  <a:gd name="T59" fmla="*/ 63 h 2282"/>
                  <a:gd name="T60" fmla="*/ 187 w 2282"/>
                  <a:gd name="T61" fmla="*/ 188 h 2282"/>
                  <a:gd name="T62" fmla="*/ 62 w 2282"/>
                  <a:gd name="T63" fmla="*/ 407 h 2282"/>
                  <a:gd name="T64" fmla="*/ 0 w 2282"/>
                  <a:gd name="T65" fmla="*/ 688 h 2282"/>
                  <a:gd name="T66" fmla="*/ 0 w 2282"/>
                  <a:gd name="T67" fmla="*/ 1157 h 2282"/>
                  <a:gd name="T68" fmla="*/ 0 w 2282"/>
                  <a:gd name="T69" fmla="*/ 1624 h 2282"/>
                  <a:gd name="T70" fmla="*/ 62 w 2282"/>
                  <a:gd name="T71" fmla="*/ 1906 h 2282"/>
                  <a:gd name="T72" fmla="*/ 187 w 2282"/>
                  <a:gd name="T73" fmla="*/ 2093 h 2282"/>
                  <a:gd name="T74" fmla="*/ 406 w 2282"/>
                  <a:gd name="T75" fmla="*/ 2218 h 2282"/>
                  <a:gd name="T76" fmla="*/ 687 w 2282"/>
                  <a:gd name="T77" fmla="*/ 2281 h 2282"/>
                  <a:gd name="T78" fmla="*/ 1156 w 2282"/>
                  <a:gd name="T79" fmla="*/ 2281 h 2282"/>
                  <a:gd name="T80" fmla="*/ 1625 w 2282"/>
                  <a:gd name="T81" fmla="*/ 2281 h 2282"/>
                  <a:gd name="T82" fmla="*/ 1906 w 2282"/>
                  <a:gd name="T83" fmla="*/ 2218 h 2282"/>
                  <a:gd name="T84" fmla="*/ 2094 w 2282"/>
                  <a:gd name="T85" fmla="*/ 2093 h 2282"/>
                  <a:gd name="T86" fmla="*/ 2250 w 2282"/>
                  <a:gd name="T87" fmla="*/ 1906 h 2282"/>
                  <a:gd name="T88" fmla="*/ 2281 w 2282"/>
                  <a:gd name="T89" fmla="*/ 1624 h 2282"/>
                  <a:gd name="T90" fmla="*/ 2281 w 2282"/>
                  <a:gd name="T91" fmla="*/ 1157 h 2282"/>
                  <a:gd name="T92" fmla="*/ 2281 w 2282"/>
                  <a:gd name="T93" fmla="*/ 688 h 2282"/>
                  <a:gd name="T94" fmla="*/ 2250 w 2282"/>
                  <a:gd name="T95" fmla="*/ 407 h 2282"/>
                  <a:gd name="T96" fmla="*/ 2094 w 2282"/>
                  <a:gd name="T97" fmla="*/ 188 h 2282"/>
                  <a:gd name="T98" fmla="*/ 1906 w 2282"/>
                  <a:gd name="T99" fmla="*/ 63 h 2282"/>
                  <a:gd name="T100" fmla="*/ 1625 w 2282"/>
                  <a:gd name="T101" fmla="*/ 0 h 2282"/>
                  <a:gd name="T102" fmla="*/ 1156 w 2282"/>
                  <a:gd name="T103" fmla="*/ 0 h 2282"/>
                  <a:gd name="T104" fmla="*/ 1156 w 2282"/>
                  <a:gd name="T105" fmla="*/ 219 h 2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2" h="2282">
                    <a:moveTo>
                      <a:pt x="1156" y="219"/>
                    </a:moveTo>
                    <a:lnTo>
                      <a:pt x="1156" y="219"/>
                    </a:lnTo>
                    <a:cubicBezTo>
                      <a:pt x="1469" y="219"/>
                      <a:pt x="1500" y="219"/>
                      <a:pt x="1625" y="219"/>
                    </a:cubicBezTo>
                    <a:cubicBezTo>
                      <a:pt x="1719" y="219"/>
                      <a:pt x="1781" y="250"/>
                      <a:pt x="1812" y="250"/>
                    </a:cubicBezTo>
                    <a:cubicBezTo>
                      <a:pt x="1875" y="282"/>
                      <a:pt x="1906" y="282"/>
                      <a:pt x="1969" y="344"/>
                    </a:cubicBezTo>
                    <a:cubicBezTo>
                      <a:pt x="2000" y="375"/>
                      <a:pt x="2031" y="407"/>
                      <a:pt x="2031" y="469"/>
                    </a:cubicBezTo>
                    <a:cubicBezTo>
                      <a:pt x="2062" y="500"/>
                      <a:pt x="2062" y="563"/>
                      <a:pt x="2094" y="688"/>
                    </a:cubicBezTo>
                    <a:cubicBezTo>
                      <a:pt x="2094" y="813"/>
                      <a:pt x="2094" y="844"/>
                      <a:pt x="2094" y="1157"/>
                    </a:cubicBezTo>
                    <a:cubicBezTo>
                      <a:pt x="2094" y="1437"/>
                      <a:pt x="2094" y="1499"/>
                      <a:pt x="2094" y="1624"/>
                    </a:cubicBezTo>
                    <a:cubicBezTo>
                      <a:pt x="2062" y="1718"/>
                      <a:pt x="2062" y="1781"/>
                      <a:pt x="2031" y="1812"/>
                    </a:cubicBezTo>
                    <a:cubicBezTo>
                      <a:pt x="2031" y="1874"/>
                      <a:pt x="2000" y="1906"/>
                      <a:pt x="1969" y="1968"/>
                    </a:cubicBezTo>
                    <a:cubicBezTo>
                      <a:pt x="1906" y="1999"/>
                      <a:pt x="1875" y="2031"/>
                      <a:pt x="1812" y="2031"/>
                    </a:cubicBezTo>
                    <a:cubicBezTo>
                      <a:pt x="1781" y="2062"/>
                      <a:pt x="1719" y="2062"/>
                      <a:pt x="1625" y="2093"/>
                    </a:cubicBezTo>
                    <a:cubicBezTo>
                      <a:pt x="1500" y="2093"/>
                      <a:pt x="1469" y="2093"/>
                      <a:pt x="1156" y="2093"/>
                    </a:cubicBezTo>
                    <a:cubicBezTo>
                      <a:pt x="844" y="2093"/>
                      <a:pt x="812" y="2093"/>
                      <a:pt x="687" y="2093"/>
                    </a:cubicBezTo>
                    <a:cubicBezTo>
                      <a:pt x="562" y="2062"/>
                      <a:pt x="500" y="2062"/>
                      <a:pt x="469" y="2031"/>
                    </a:cubicBezTo>
                    <a:cubicBezTo>
                      <a:pt x="406" y="2031"/>
                      <a:pt x="375" y="1999"/>
                      <a:pt x="344" y="1968"/>
                    </a:cubicBezTo>
                    <a:cubicBezTo>
                      <a:pt x="312" y="1906"/>
                      <a:pt x="281" y="1874"/>
                      <a:pt x="250" y="1812"/>
                    </a:cubicBezTo>
                    <a:cubicBezTo>
                      <a:pt x="250" y="1781"/>
                      <a:pt x="219" y="1718"/>
                      <a:pt x="219" y="1624"/>
                    </a:cubicBezTo>
                    <a:cubicBezTo>
                      <a:pt x="219" y="1499"/>
                      <a:pt x="219" y="1437"/>
                      <a:pt x="219" y="1157"/>
                    </a:cubicBezTo>
                    <a:cubicBezTo>
                      <a:pt x="219" y="844"/>
                      <a:pt x="219" y="813"/>
                      <a:pt x="219" y="688"/>
                    </a:cubicBezTo>
                    <a:cubicBezTo>
                      <a:pt x="219" y="563"/>
                      <a:pt x="250" y="500"/>
                      <a:pt x="250" y="469"/>
                    </a:cubicBezTo>
                    <a:cubicBezTo>
                      <a:pt x="281" y="407"/>
                      <a:pt x="312" y="375"/>
                      <a:pt x="344" y="344"/>
                    </a:cubicBezTo>
                    <a:cubicBezTo>
                      <a:pt x="375" y="282"/>
                      <a:pt x="406" y="282"/>
                      <a:pt x="469" y="250"/>
                    </a:cubicBezTo>
                    <a:cubicBezTo>
                      <a:pt x="500" y="250"/>
                      <a:pt x="562" y="219"/>
                      <a:pt x="687" y="219"/>
                    </a:cubicBezTo>
                    <a:cubicBezTo>
                      <a:pt x="812" y="219"/>
                      <a:pt x="844" y="219"/>
                      <a:pt x="1156" y="219"/>
                    </a:cubicBezTo>
                    <a:lnTo>
                      <a:pt x="1156" y="0"/>
                    </a:lnTo>
                    <a:lnTo>
                      <a:pt x="1156" y="0"/>
                    </a:lnTo>
                    <a:cubicBezTo>
                      <a:pt x="844" y="0"/>
                      <a:pt x="781" y="0"/>
                      <a:pt x="687" y="0"/>
                    </a:cubicBezTo>
                    <a:cubicBezTo>
                      <a:pt x="562" y="0"/>
                      <a:pt x="469" y="32"/>
                      <a:pt x="406" y="63"/>
                    </a:cubicBezTo>
                    <a:cubicBezTo>
                      <a:pt x="312" y="94"/>
                      <a:pt x="250" y="125"/>
                      <a:pt x="187" y="188"/>
                    </a:cubicBezTo>
                    <a:cubicBezTo>
                      <a:pt x="125" y="250"/>
                      <a:pt x="94" y="313"/>
                      <a:pt x="62" y="407"/>
                    </a:cubicBezTo>
                    <a:cubicBezTo>
                      <a:pt x="31" y="469"/>
                      <a:pt x="0" y="563"/>
                      <a:pt x="0" y="688"/>
                    </a:cubicBezTo>
                    <a:cubicBezTo>
                      <a:pt x="0" y="782"/>
                      <a:pt x="0" y="844"/>
                      <a:pt x="0" y="1157"/>
                    </a:cubicBezTo>
                    <a:cubicBezTo>
                      <a:pt x="0" y="1468"/>
                      <a:pt x="0" y="1499"/>
                      <a:pt x="0" y="1624"/>
                    </a:cubicBezTo>
                    <a:cubicBezTo>
                      <a:pt x="0" y="1749"/>
                      <a:pt x="31" y="1812"/>
                      <a:pt x="62" y="1906"/>
                    </a:cubicBezTo>
                    <a:cubicBezTo>
                      <a:pt x="94" y="1968"/>
                      <a:pt x="125" y="2031"/>
                      <a:pt x="187" y="2093"/>
                    </a:cubicBezTo>
                    <a:cubicBezTo>
                      <a:pt x="250" y="2156"/>
                      <a:pt x="312" y="2218"/>
                      <a:pt x="406" y="2218"/>
                    </a:cubicBezTo>
                    <a:cubicBezTo>
                      <a:pt x="469" y="2249"/>
                      <a:pt x="562" y="2281"/>
                      <a:pt x="687" y="2281"/>
                    </a:cubicBezTo>
                    <a:cubicBezTo>
                      <a:pt x="781" y="2281"/>
                      <a:pt x="844" y="2281"/>
                      <a:pt x="1156" y="2281"/>
                    </a:cubicBezTo>
                    <a:cubicBezTo>
                      <a:pt x="1469" y="2281"/>
                      <a:pt x="1500" y="2281"/>
                      <a:pt x="1625" y="2281"/>
                    </a:cubicBezTo>
                    <a:cubicBezTo>
                      <a:pt x="1750" y="2281"/>
                      <a:pt x="1812" y="2249"/>
                      <a:pt x="1906" y="2218"/>
                    </a:cubicBezTo>
                    <a:cubicBezTo>
                      <a:pt x="1969" y="2218"/>
                      <a:pt x="2031" y="2156"/>
                      <a:pt x="2094" y="2093"/>
                    </a:cubicBezTo>
                    <a:cubicBezTo>
                      <a:pt x="2156" y="2031"/>
                      <a:pt x="2219" y="1968"/>
                      <a:pt x="2250" y="1906"/>
                    </a:cubicBezTo>
                    <a:cubicBezTo>
                      <a:pt x="2250" y="1812"/>
                      <a:pt x="2281" y="1749"/>
                      <a:pt x="2281" y="1624"/>
                    </a:cubicBezTo>
                    <a:cubicBezTo>
                      <a:pt x="2281" y="1499"/>
                      <a:pt x="2281" y="1468"/>
                      <a:pt x="2281" y="1157"/>
                    </a:cubicBezTo>
                    <a:cubicBezTo>
                      <a:pt x="2281" y="844"/>
                      <a:pt x="2281" y="782"/>
                      <a:pt x="2281" y="688"/>
                    </a:cubicBezTo>
                    <a:cubicBezTo>
                      <a:pt x="2281" y="563"/>
                      <a:pt x="2250" y="469"/>
                      <a:pt x="2250" y="407"/>
                    </a:cubicBezTo>
                    <a:cubicBezTo>
                      <a:pt x="2219" y="313"/>
                      <a:pt x="2156" y="250"/>
                      <a:pt x="2094" y="188"/>
                    </a:cubicBezTo>
                    <a:cubicBezTo>
                      <a:pt x="2031" y="125"/>
                      <a:pt x="1969" y="94"/>
                      <a:pt x="1906" y="63"/>
                    </a:cubicBezTo>
                    <a:cubicBezTo>
                      <a:pt x="1812" y="32"/>
                      <a:pt x="1750" y="0"/>
                      <a:pt x="1625" y="0"/>
                    </a:cubicBezTo>
                    <a:cubicBezTo>
                      <a:pt x="1500" y="0"/>
                      <a:pt x="1469" y="0"/>
                      <a:pt x="1156" y="0"/>
                    </a:cubicBezTo>
                    <a:lnTo>
                      <a:pt x="1156" y="219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09E8AB52-832B-9547-AEF1-00C3D4764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9243" y="13226087"/>
                <a:ext cx="80358" cy="80060"/>
              </a:xfrm>
              <a:custGeom>
                <a:avLst/>
                <a:gdLst>
                  <a:gd name="T0" fmla="*/ 594 w 1189"/>
                  <a:gd name="T1" fmla="*/ 0 h 1187"/>
                  <a:gd name="T2" fmla="*/ 594 w 1189"/>
                  <a:gd name="T3" fmla="*/ 0 h 1187"/>
                  <a:gd name="T4" fmla="*/ 0 w 1189"/>
                  <a:gd name="T5" fmla="*/ 594 h 1187"/>
                  <a:gd name="T6" fmla="*/ 594 w 1189"/>
                  <a:gd name="T7" fmla="*/ 1186 h 1187"/>
                  <a:gd name="T8" fmla="*/ 1188 w 1189"/>
                  <a:gd name="T9" fmla="*/ 594 h 1187"/>
                  <a:gd name="T10" fmla="*/ 594 w 1189"/>
                  <a:gd name="T11" fmla="*/ 0 h 1187"/>
                  <a:gd name="T12" fmla="*/ 594 w 1189"/>
                  <a:gd name="T13" fmla="*/ 968 h 1187"/>
                  <a:gd name="T14" fmla="*/ 594 w 1189"/>
                  <a:gd name="T15" fmla="*/ 968 h 1187"/>
                  <a:gd name="T16" fmla="*/ 188 w 1189"/>
                  <a:gd name="T17" fmla="*/ 594 h 1187"/>
                  <a:gd name="T18" fmla="*/ 594 w 1189"/>
                  <a:gd name="T19" fmla="*/ 187 h 1187"/>
                  <a:gd name="T20" fmla="*/ 969 w 1189"/>
                  <a:gd name="T21" fmla="*/ 594 h 1187"/>
                  <a:gd name="T22" fmla="*/ 594 w 1189"/>
                  <a:gd name="T23" fmla="*/ 968 h 1187"/>
                  <a:gd name="T24" fmla="*/ 594 w 1189"/>
                  <a:gd name="T25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9" h="1187">
                    <a:moveTo>
                      <a:pt x="594" y="0"/>
                    </a:moveTo>
                    <a:lnTo>
                      <a:pt x="594" y="0"/>
                    </a:lnTo>
                    <a:cubicBezTo>
                      <a:pt x="250" y="0"/>
                      <a:pt x="0" y="250"/>
                      <a:pt x="0" y="594"/>
                    </a:cubicBezTo>
                    <a:cubicBezTo>
                      <a:pt x="0" y="905"/>
                      <a:pt x="250" y="1186"/>
                      <a:pt x="594" y="1186"/>
                    </a:cubicBezTo>
                    <a:cubicBezTo>
                      <a:pt x="907" y="1186"/>
                      <a:pt x="1188" y="905"/>
                      <a:pt x="1188" y="594"/>
                    </a:cubicBezTo>
                    <a:cubicBezTo>
                      <a:pt x="1188" y="250"/>
                      <a:pt x="907" y="0"/>
                      <a:pt x="594" y="0"/>
                    </a:cubicBezTo>
                    <a:lnTo>
                      <a:pt x="594" y="968"/>
                    </a:lnTo>
                    <a:lnTo>
                      <a:pt x="594" y="968"/>
                    </a:lnTo>
                    <a:cubicBezTo>
                      <a:pt x="375" y="968"/>
                      <a:pt x="188" y="780"/>
                      <a:pt x="188" y="594"/>
                    </a:cubicBezTo>
                    <a:cubicBezTo>
                      <a:pt x="188" y="375"/>
                      <a:pt x="375" y="187"/>
                      <a:pt x="594" y="187"/>
                    </a:cubicBezTo>
                    <a:cubicBezTo>
                      <a:pt x="782" y="187"/>
                      <a:pt x="969" y="375"/>
                      <a:pt x="969" y="594"/>
                    </a:cubicBezTo>
                    <a:cubicBezTo>
                      <a:pt x="969" y="780"/>
                      <a:pt x="782" y="968"/>
                      <a:pt x="594" y="968"/>
                    </a:cubicBezTo>
                    <a:lnTo>
                      <a:pt x="594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8E3DE553-640C-F449-B545-BC27B24C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0970" y="13215670"/>
                <a:ext cx="19048" cy="16964"/>
              </a:xfrm>
              <a:custGeom>
                <a:avLst/>
                <a:gdLst>
                  <a:gd name="T0" fmla="*/ 281 w 282"/>
                  <a:gd name="T1" fmla="*/ 125 h 251"/>
                  <a:gd name="T2" fmla="*/ 281 w 282"/>
                  <a:gd name="T3" fmla="*/ 125 h 251"/>
                  <a:gd name="T4" fmla="*/ 125 w 282"/>
                  <a:gd name="T5" fmla="*/ 250 h 251"/>
                  <a:gd name="T6" fmla="*/ 0 w 282"/>
                  <a:gd name="T7" fmla="*/ 125 h 251"/>
                  <a:gd name="T8" fmla="*/ 125 w 282"/>
                  <a:gd name="T9" fmla="*/ 0 h 251"/>
                  <a:gd name="T10" fmla="*/ 281 w 282"/>
                  <a:gd name="T11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2" h="251">
                    <a:moveTo>
                      <a:pt x="281" y="125"/>
                    </a:moveTo>
                    <a:lnTo>
                      <a:pt x="281" y="125"/>
                    </a:lnTo>
                    <a:cubicBezTo>
                      <a:pt x="281" y="187"/>
                      <a:pt x="219" y="250"/>
                      <a:pt x="125" y="250"/>
                    </a:cubicBezTo>
                    <a:cubicBezTo>
                      <a:pt x="62" y="250"/>
                      <a:pt x="0" y="187"/>
                      <a:pt x="0" y="125"/>
                    </a:cubicBezTo>
                    <a:cubicBezTo>
                      <a:pt x="0" y="62"/>
                      <a:pt x="62" y="0"/>
                      <a:pt x="125" y="0"/>
                    </a:cubicBezTo>
                    <a:cubicBezTo>
                      <a:pt x="219" y="0"/>
                      <a:pt x="281" y="62"/>
                      <a:pt x="281" y="1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222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0317DC7F-6418-2844-B19F-7928227DD727}"/>
              </a:ext>
            </a:extLst>
          </p:cNvPr>
          <p:cNvSpPr txBox="1"/>
          <p:nvPr/>
        </p:nvSpPr>
        <p:spPr>
          <a:xfrm flipH="1">
            <a:off x="2006768" y="8654722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66A9F9F0-12F6-DC49-A7CF-B23E294F4338}"/>
              </a:ext>
            </a:extLst>
          </p:cNvPr>
          <p:cNvSpPr txBox="1"/>
          <p:nvPr/>
        </p:nvSpPr>
        <p:spPr>
          <a:xfrm flipH="1">
            <a:off x="2006768" y="10264814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8B9B43FE-A9AE-DD4F-9859-B7223C68B4FF}"/>
              </a:ext>
            </a:extLst>
          </p:cNvPr>
          <p:cNvSpPr txBox="1"/>
          <p:nvPr/>
        </p:nvSpPr>
        <p:spPr>
          <a:xfrm flipH="1">
            <a:off x="2006768" y="11855548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pic>
        <p:nvPicPr>
          <p:cNvPr id="48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B66E1B9-4EC8-CD43-8ECE-48C205A6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r="8877"/>
          <a:stretch>
            <a:fillRect/>
          </a:stretch>
        </p:blipFill>
        <p:spPr>
          <a:xfrm>
            <a:off x="0" y="0"/>
            <a:ext cx="768096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EE407-5916-BD42-9F27-8DB1E048BC77}"/>
              </a:ext>
            </a:extLst>
          </p:cNvPr>
          <p:cNvSpPr/>
          <p:nvPr/>
        </p:nvSpPr>
        <p:spPr>
          <a:xfrm>
            <a:off x="-5165" y="1"/>
            <a:ext cx="24382815" cy="1908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1022232" y="448122"/>
            <a:ext cx="6479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C2533-C056-A04B-AEF4-643F8392D614}"/>
              </a:ext>
            </a:extLst>
          </p:cNvPr>
          <p:cNvSpPr/>
          <p:nvPr/>
        </p:nvSpPr>
        <p:spPr>
          <a:xfrm>
            <a:off x="8586082" y="2804160"/>
            <a:ext cx="7720717" cy="679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Your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E69EC-2E9D-7046-9566-75CC07475A8A}"/>
              </a:ext>
            </a:extLst>
          </p:cNvPr>
          <p:cNvSpPr/>
          <p:nvPr/>
        </p:nvSpPr>
        <p:spPr>
          <a:xfrm>
            <a:off x="8586082" y="3483751"/>
            <a:ext cx="4043284" cy="6795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Your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6336E-A294-D944-A8CE-4CBF2C6AE9A0}"/>
              </a:ext>
            </a:extLst>
          </p:cNvPr>
          <p:cNvSpPr/>
          <p:nvPr/>
        </p:nvSpPr>
        <p:spPr>
          <a:xfrm>
            <a:off x="8586082" y="4163342"/>
            <a:ext cx="6557984" cy="6795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Your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DC65F-031C-3046-A393-6F63F92F4F9B}"/>
              </a:ext>
            </a:extLst>
          </p:cNvPr>
          <p:cNvSpPr/>
          <p:nvPr/>
        </p:nvSpPr>
        <p:spPr>
          <a:xfrm>
            <a:off x="8586082" y="4842933"/>
            <a:ext cx="5469892" cy="6795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Your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ED61CD-A280-5B49-AFF2-C6BC00FA740B}"/>
              </a:ext>
            </a:extLst>
          </p:cNvPr>
          <p:cNvGrpSpPr/>
          <p:nvPr/>
        </p:nvGrpSpPr>
        <p:grpSpPr>
          <a:xfrm>
            <a:off x="8525121" y="6609153"/>
            <a:ext cx="7781677" cy="2523767"/>
            <a:chOff x="15943638" y="4601878"/>
            <a:chExt cx="7781677" cy="2523767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2C8BC014-D196-7F45-A51D-61BC03F383BC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6282B346-F87A-E744-AB88-042D66017429}"/>
                </a:ext>
              </a:extLst>
            </p:cNvPr>
            <p:cNvSpPr/>
            <p:nvPr/>
          </p:nvSpPr>
          <p:spPr>
            <a:xfrm flipH="1">
              <a:off x="15943638" y="5186653"/>
              <a:ext cx="778167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C7D64-390F-D645-81D1-99E0EC13A919}"/>
              </a:ext>
            </a:extLst>
          </p:cNvPr>
          <p:cNvGrpSpPr/>
          <p:nvPr/>
        </p:nvGrpSpPr>
        <p:grpSpPr>
          <a:xfrm>
            <a:off x="8591437" y="9674894"/>
            <a:ext cx="7686125" cy="3322654"/>
            <a:chOff x="8591437" y="9870833"/>
            <a:chExt cx="7686125" cy="33226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138AFB-7806-0B45-97FB-E99FC0A4CA03}"/>
                </a:ext>
              </a:extLst>
            </p:cNvPr>
            <p:cNvSpPr/>
            <p:nvPr/>
          </p:nvSpPr>
          <p:spPr>
            <a:xfrm>
              <a:off x="8591437" y="9870833"/>
              <a:ext cx="7686125" cy="332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253264-336F-F84D-B088-8E859E62660E}"/>
                </a:ext>
              </a:extLst>
            </p:cNvPr>
            <p:cNvGrpSpPr/>
            <p:nvPr/>
          </p:nvGrpSpPr>
          <p:grpSpPr>
            <a:xfrm>
              <a:off x="9120602" y="10270276"/>
              <a:ext cx="6634255" cy="2523767"/>
              <a:chOff x="9067686" y="8970473"/>
              <a:chExt cx="6634255" cy="2523767"/>
            </a:xfrm>
          </p:grpSpPr>
          <p:sp>
            <p:nvSpPr>
              <p:cNvPr id="30" name="CuadroTexto 395">
                <a:extLst>
                  <a:ext uri="{FF2B5EF4-FFF2-40B4-BE49-F238E27FC236}">
                    <a16:creationId xmlns:a16="http://schemas.microsoft.com/office/drawing/2014/main" id="{09C518A2-FF08-4342-AECF-25FCB67A1754}"/>
                  </a:ext>
                </a:extLst>
              </p:cNvPr>
              <p:cNvSpPr txBox="1"/>
              <p:nvPr/>
            </p:nvSpPr>
            <p:spPr>
              <a:xfrm flipH="1">
                <a:off x="9067693" y="8970473"/>
                <a:ext cx="35483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Frustrations</a:t>
                </a:r>
              </a:p>
            </p:txBody>
          </p:sp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6A9A4CBD-DEA8-394E-A2AD-32B1DE28B23E}"/>
                  </a:ext>
                </a:extLst>
              </p:cNvPr>
              <p:cNvSpPr/>
              <p:nvPr/>
            </p:nvSpPr>
            <p:spPr>
              <a:xfrm flipH="1">
                <a:off x="9067686" y="9555248"/>
                <a:ext cx="663425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  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6BBA74-727C-7A42-9B63-3894529E56C6}"/>
              </a:ext>
            </a:extLst>
          </p:cNvPr>
          <p:cNvGrpSpPr/>
          <p:nvPr/>
        </p:nvGrpSpPr>
        <p:grpSpPr>
          <a:xfrm>
            <a:off x="17150959" y="3289701"/>
            <a:ext cx="6139145" cy="2523767"/>
            <a:chOff x="15943637" y="4601878"/>
            <a:chExt cx="6139145" cy="2523767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D6E48FC4-31CD-BE40-80C6-151E0D24E06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AF83875A-00C2-8B45-853E-E298788E097A}"/>
                </a:ext>
              </a:extLst>
            </p:cNvPr>
            <p:cNvSpPr/>
            <p:nvPr/>
          </p:nvSpPr>
          <p:spPr>
            <a:xfrm flipH="1">
              <a:off x="15943637" y="5186653"/>
              <a:ext cx="6139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A34AE6-7B98-794B-9E8F-C57D87A6649B}"/>
              </a:ext>
            </a:extLst>
          </p:cNvPr>
          <p:cNvGrpSpPr/>
          <p:nvPr/>
        </p:nvGrpSpPr>
        <p:grpSpPr>
          <a:xfrm>
            <a:off x="17150959" y="6610344"/>
            <a:ext cx="6139145" cy="2523767"/>
            <a:chOff x="15943637" y="4601878"/>
            <a:chExt cx="6139145" cy="2523767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34463A01-3060-1648-B72F-23824E2BE7AE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A75CE90E-5CB5-B946-B663-0C1D68703920}"/>
                </a:ext>
              </a:extLst>
            </p:cNvPr>
            <p:cNvSpPr/>
            <p:nvPr/>
          </p:nvSpPr>
          <p:spPr>
            <a:xfrm flipH="1">
              <a:off x="15943637" y="5186653"/>
              <a:ext cx="6139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449C044-98C8-C343-BCCF-26DCDFF2CB86}"/>
              </a:ext>
            </a:extLst>
          </p:cNvPr>
          <p:cNvSpPr/>
          <p:nvPr/>
        </p:nvSpPr>
        <p:spPr>
          <a:xfrm>
            <a:off x="17150959" y="9674894"/>
            <a:ext cx="691830" cy="6918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97F059-E07F-D44F-9784-5D45CE6E5DDA}"/>
              </a:ext>
            </a:extLst>
          </p:cNvPr>
          <p:cNvSpPr/>
          <p:nvPr/>
        </p:nvSpPr>
        <p:spPr>
          <a:xfrm>
            <a:off x="17150959" y="10990306"/>
            <a:ext cx="691830" cy="691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82E008-5179-C94A-8531-96F911543E78}"/>
              </a:ext>
            </a:extLst>
          </p:cNvPr>
          <p:cNvSpPr/>
          <p:nvPr/>
        </p:nvSpPr>
        <p:spPr>
          <a:xfrm>
            <a:off x="17150959" y="12305718"/>
            <a:ext cx="691830" cy="6918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C30F4BF4-A420-6D43-85CC-0B33F7C890A1}"/>
              </a:ext>
            </a:extLst>
          </p:cNvPr>
          <p:cNvSpPr/>
          <p:nvPr/>
        </p:nvSpPr>
        <p:spPr>
          <a:xfrm flipH="1">
            <a:off x="17998503" y="9578970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6258B0C9-0D7E-A54C-B834-A1B1316F7BF9}"/>
              </a:ext>
            </a:extLst>
          </p:cNvPr>
          <p:cNvSpPr/>
          <p:nvPr/>
        </p:nvSpPr>
        <p:spPr>
          <a:xfrm flipH="1">
            <a:off x="17998503" y="10920722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E03E587B-1D2F-1D42-81A7-6BD15D495476}"/>
              </a:ext>
            </a:extLst>
          </p:cNvPr>
          <p:cNvSpPr/>
          <p:nvPr/>
        </p:nvSpPr>
        <p:spPr>
          <a:xfrm flipH="1">
            <a:off x="17998503" y="12231197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874D4DC8-F1CB-0A42-968C-248FD04D269C}"/>
              </a:ext>
            </a:extLst>
          </p:cNvPr>
          <p:cNvSpPr txBox="1"/>
          <p:nvPr/>
        </p:nvSpPr>
        <p:spPr>
          <a:xfrm flipH="1">
            <a:off x="1087546" y="2885107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Age: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BE47C3DB-3E31-314F-AA46-7AEC521F621B}"/>
              </a:ext>
            </a:extLst>
          </p:cNvPr>
          <p:cNvSpPr txBox="1"/>
          <p:nvPr/>
        </p:nvSpPr>
        <p:spPr>
          <a:xfrm flipH="1">
            <a:off x="1087546" y="3463457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Education: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2725450A-8CAD-3244-8F74-65012601A05C}"/>
              </a:ext>
            </a:extLst>
          </p:cNvPr>
          <p:cNvSpPr txBox="1"/>
          <p:nvPr/>
        </p:nvSpPr>
        <p:spPr>
          <a:xfrm flipH="1">
            <a:off x="1087546" y="4041807"/>
            <a:ext cx="233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Occupation: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213C9F0-50FA-BF42-B3BB-6CED04605D04}"/>
              </a:ext>
            </a:extLst>
          </p:cNvPr>
          <p:cNvSpPr txBox="1"/>
          <p:nvPr/>
        </p:nvSpPr>
        <p:spPr>
          <a:xfrm flipH="1">
            <a:off x="1087544" y="5397969"/>
            <a:ext cx="682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Maddie Littlefield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7BD3D5-FBB9-6841-8DA2-DFB54BE7F9BD}"/>
              </a:ext>
            </a:extLst>
          </p:cNvPr>
          <p:cNvSpPr txBox="1"/>
          <p:nvPr/>
        </p:nvSpPr>
        <p:spPr>
          <a:xfrm>
            <a:off x="20806987" y="661769"/>
            <a:ext cx="259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BUYER PERSONA</a:t>
            </a:r>
          </a:p>
        </p:txBody>
      </p:sp>
      <p:pic>
        <p:nvPicPr>
          <p:cNvPr id="48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7396A355-A79F-4B4A-84BE-BD523C08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 r="20416"/>
          <a:stretch>
            <a:fillRect/>
          </a:stretch>
        </p:blipFill>
        <p:spPr>
          <a:xfrm>
            <a:off x="1087544" y="6722853"/>
            <a:ext cx="6593416" cy="62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519ECC9-8773-F34E-8B4A-0D3BA1CCAE31}"/>
              </a:ext>
            </a:extLst>
          </p:cNvPr>
          <p:cNvSpPr txBox="1"/>
          <p:nvPr/>
        </p:nvSpPr>
        <p:spPr>
          <a:xfrm>
            <a:off x="8277100" y="885446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CC93B-830C-304A-8B80-2F41FF6B83E4}"/>
              </a:ext>
            </a:extLst>
          </p:cNvPr>
          <p:cNvGrpSpPr/>
          <p:nvPr/>
        </p:nvGrpSpPr>
        <p:grpSpPr>
          <a:xfrm>
            <a:off x="6189445" y="3261444"/>
            <a:ext cx="16911240" cy="3468390"/>
            <a:chOff x="6202421" y="3189249"/>
            <a:chExt cx="16911240" cy="34683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637643-E2AC-F045-8EC5-DC679EE30939}"/>
                </a:ext>
              </a:extLst>
            </p:cNvPr>
            <p:cNvGrpSpPr/>
            <p:nvPr/>
          </p:nvGrpSpPr>
          <p:grpSpPr>
            <a:xfrm>
              <a:off x="6202421" y="3291333"/>
              <a:ext cx="2330255" cy="3264223"/>
              <a:chOff x="6841596" y="3196740"/>
              <a:chExt cx="2330255" cy="3264223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82EAEE05-E965-FE40-A466-BADF051C193A}"/>
                  </a:ext>
                </a:extLst>
              </p:cNvPr>
              <p:cNvSpPr txBox="1"/>
              <p:nvPr/>
            </p:nvSpPr>
            <p:spPr>
              <a:xfrm flipH="1">
                <a:off x="6841596" y="5876188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Education</a:t>
                </a:r>
              </a:p>
            </p:txBody>
          </p:sp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35FFA9C5-B31B-A14E-9B8B-83AE916B2799}"/>
                  </a:ext>
                </a:extLst>
              </p:cNvPr>
              <p:cNvSpPr txBox="1"/>
              <p:nvPr/>
            </p:nvSpPr>
            <p:spPr>
              <a:xfrm flipH="1">
                <a:off x="6841596" y="4539806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Roles</a:t>
                </a:r>
              </a:p>
            </p:txBody>
          </p:sp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6883D6AD-4169-4B48-AA19-515CCF44D437}"/>
                  </a:ext>
                </a:extLst>
              </p:cNvPr>
              <p:cNvSpPr txBox="1"/>
              <p:nvPr/>
            </p:nvSpPr>
            <p:spPr>
              <a:xfrm flipH="1">
                <a:off x="6841596" y="3196740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Name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7B985B-B69E-7946-9E92-5AF3C1C5EA92}"/>
                </a:ext>
              </a:extLst>
            </p:cNvPr>
            <p:cNvSpPr/>
            <p:nvPr/>
          </p:nvSpPr>
          <p:spPr>
            <a:xfrm>
              <a:off x="8401444" y="3189249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C23A3B-AD99-AC4B-91FC-6A39065C5B05}"/>
                </a:ext>
              </a:extLst>
            </p:cNvPr>
            <p:cNvSpPr/>
            <p:nvPr/>
          </p:nvSpPr>
          <p:spPr>
            <a:xfrm>
              <a:off x="8401444" y="4530038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874E27-C9F8-1847-92E7-3184569B5D1F}"/>
                </a:ext>
              </a:extLst>
            </p:cNvPr>
            <p:cNvSpPr/>
            <p:nvPr/>
          </p:nvSpPr>
          <p:spPr>
            <a:xfrm>
              <a:off x="8401444" y="5868697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62B242-36CC-3A4C-B1BF-FB9ABBE22649}"/>
                </a:ext>
              </a:extLst>
            </p:cNvPr>
            <p:cNvGrpSpPr/>
            <p:nvPr/>
          </p:nvGrpSpPr>
          <p:grpSpPr>
            <a:xfrm>
              <a:off x="15089094" y="3291333"/>
              <a:ext cx="2330255" cy="3264223"/>
              <a:chOff x="6841596" y="3196740"/>
              <a:chExt cx="2330255" cy="3264223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77969579-9D31-8C42-8359-66D194A99680}"/>
                  </a:ext>
                </a:extLst>
              </p:cNvPr>
              <p:cNvSpPr txBox="1"/>
              <p:nvPr/>
            </p:nvSpPr>
            <p:spPr>
              <a:xfrm flipH="1">
                <a:off x="6841596" y="5876188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30213EB3-FFC1-824D-84FF-BA2A2E45AD09}"/>
                  </a:ext>
                </a:extLst>
              </p:cNvPr>
              <p:cNvSpPr txBox="1"/>
              <p:nvPr/>
            </p:nvSpPr>
            <p:spPr>
              <a:xfrm flipH="1">
                <a:off x="6841596" y="4539806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F24EA51B-5979-EA4E-9EBF-D05322A9F620}"/>
                  </a:ext>
                </a:extLst>
              </p:cNvPr>
              <p:cNvSpPr txBox="1"/>
              <p:nvPr/>
            </p:nvSpPr>
            <p:spPr>
              <a:xfrm flipH="1">
                <a:off x="6841596" y="3196740"/>
                <a:ext cx="2330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C5B63C-6BDD-AB49-9A15-36667DEB99AF}"/>
                </a:ext>
              </a:extLst>
            </p:cNvPr>
            <p:cNvSpPr/>
            <p:nvPr/>
          </p:nvSpPr>
          <p:spPr>
            <a:xfrm>
              <a:off x="17288117" y="3189249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18D39C-946E-B84A-BF7A-B73F8287107F}"/>
                </a:ext>
              </a:extLst>
            </p:cNvPr>
            <p:cNvSpPr/>
            <p:nvPr/>
          </p:nvSpPr>
          <p:spPr>
            <a:xfrm>
              <a:off x="17288117" y="4530038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A06E25A-29CD-6143-98CE-F2A72AE2F6F2}"/>
                </a:ext>
              </a:extLst>
            </p:cNvPr>
            <p:cNvSpPr/>
            <p:nvPr/>
          </p:nvSpPr>
          <p:spPr>
            <a:xfrm>
              <a:off x="17288117" y="5868697"/>
              <a:ext cx="5825544" cy="788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74A992-D2DC-0B4D-B0F7-1FC771513C4C}"/>
              </a:ext>
            </a:extLst>
          </p:cNvPr>
          <p:cNvGrpSpPr/>
          <p:nvPr/>
        </p:nvGrpSpPr>
        <p:grpSpPr>
          <a:xfrm>
            <a:off x="-10091" y="8021746"/>
            <a:ext cx="24387741" cy="5694254"/>
            <a:chOff x="-10091" y="8021746"/>
            <a:chExt cx="24861573" cy="56942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E6B1FFA-D7F0-9647-992C-ECD49B0E6F56}"/>
                </a:ext>
              </a:extLst>
            </p:cNvPr>
            <p:cNvSpPr/>
            <p:nvPr/>
          </p:nvSpPr>
          <p:spPr>
            <a:xfrm>
              <a:off x="16564291" y="8021746"/>
              <a:ext cx="8287191" cy="56942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EE2CA6-F204-D744-A6CC-42FEF3E70DB3}"/>
                </a:ext>
              </a:extLst>
            </p:cNvPr>
            <p:cNvSpPr/>
            <p:nvPr/>
          </p:nvSpPr>
          <p:spPr>
            <a:xfrm>
              <a:off x="8277100" y="8021746"/>
              <a:ext cx="8287191" cy="56942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1FC630A-2A6C-C54B-9236-2E1F524F2085}"/>
                </a:ext>
              </a:extLst>
            </p:cNvPr>
            <p:cNvSpPr/>
            <p:nvPr/>
          </p:nvSpPr>
          <p:spPr>
            <a:xfrm>
              <a:off x="-10091" y="8021746"/>
              <a:ext cx="8287191" cy="569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88A2D9-86AB-F04D-9E89-17DD14600707}"/>
              </a:ext>
            </a:extLst>
          </p:cNvPr>
          <p:cNvGrpSpPr/>
          <p:nvPr/>
        </p:nvGrpSpPr>
        <p:grpSpPr>
          <a:xfrm>
            <a:off x="1149216" y="9283377"/>
            <a:ext cx="5810633" cy="3262431"/>
            <a:chOff x="9067689" y="8970473"/>
            <a:chExt cx="5810633" cy="3262431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741A9285-3FA1-FA44-8E79-1EE830539E27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Personality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3011FC10-8DC2-4B4C-B658-671430C24524}"/>
                </a:ext>
              </a:extLst>
            </p:cNvPr>
            <p:cNvSpPr/>
            <p:nvPr/>
          </p:nvSpPr>
          <p:spPr>
            <a:xfrm flipH="1">
              <a:off x="9067689" y="9555248"/>
              <a:ext cx="581063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8EF5D3-5E76-CD40-B8F0-3B20DB921485}"/>
              </a:ext>
            </a:extLst>
          </p:cNvPr>
          <p:cNvGrpSpPr/>
          <p:nvPr/>
        </p:nvGrpSpPr>
        <p:grpSpPr>
          <a:xfrm>
            <a:off x="9278461" y="9283377"/>
            <a:ext cx="5810633" cy="3262431"/>
            <a:chOff x="9067689" y="8970473"/>
            <a:chExt cx="5810633" cy="3262431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D144F561-9487-D244-8AA8-3A9CF018D3D7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68037837-8C61-F64B-840D-4728200B8FD5}"/>
                </a:ext>
              </a:extLst>
            </p:cNvPr>
            <p:cNvSpPr/>
            <p:nvPr/>
          </p:nvSpPr>
          <p:spPr>
            <a:xfrm flipH="1">
              <a:off x="9067689" y="9555248"/>
              <a:ext cx="581063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A7F613-433A-C64A-927B-4469E41122E1}"/>
              </a:ext>
            </a:extLst>
          </p:cNvPr>
          <p:cNvGrpSpPr/>
          <p:nvPr/>
        </p:nvGrpSpPr>
        <p:grpSpPr>
          <a:xfrm>
            <a:off x="17407708" y="9283377"/>
            <a:ext cx="5810633" cy="3262431"/>
            <a:chOff x="9067689" y="8970473"/>
            <a:chExt cx="5810633" cy="3262431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6BB4AFA7-F284-4B4D-9A10-328C6B5E8B0D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4E400CF6-8C4A-A14A-BB77-DE983A35E26C}"/>
                </a:ext>
              </a:extLst>
            </p:cNvPr>
            <p:cNvSpPr/>
            <p:nvPr/>
          </p:nvSpPr>
          <p:spPr>
            <a:xfrm flipH="1">
              <a:off x="9067689" y="9555248"/>
              <a:ext cx="581063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pic>
        <p:nvPicPr>
          <p:cNvPr id="40" name="Picture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A7051AC-2D9A-3F49-8D27-E0161436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21848"/>
          <a:stretch>
            <a:fillRect/>
          </a:stretch>
        </p:blipFill>
        <p:spPr>
          <a:xfrm>
            <a:off x="1136240" y="2879831"/>
            <a:ext cx="4233746" cy="42337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398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35F93F-C8D6-7E43-92E4-B6BB41684AA4}"/>
              </a:ext>
            </a:extLst>
          </p:cNvPr>
          <p:cNvSpPr/>
          <p:nvPr/>
        </p:nvSpPr>
        <p:spPr>
          <a:xfrm>
            <a:off x="-5165" y="0"/>
            <a:ext cx="2438281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519ECC9-8773-F34E-8B4A-0D3BA1CCAE31}"/>
              </a:ext>
            </a:extLst>
          </p:cNvPr>
          <p:cNvSpPr txBox="1"/>
          <p:nvPr/>
        </p:nvSpPr>
        <p:spPr>
          <a:xfrm>
            <a:off x="8277100" y="885446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2E5240-7095-3749-AEAA-B334809A3CC2}"/>
              </a:ext>
            </a:extLst>
          </p:cNvPr>
          <p:cNvSpPr/>
          <p:nvPr/>
        </p:nvSpPr>
        <p:spPr>
          <a:xfrm>
            <a:off x="6709464" y="3558043"/>
            <a:ext cx="7686125" cy="280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A67F428C-B5DD-C141-A775-92B0CCE43B01}"/>
              </a:ext>
            </a:extLst>
          </p:cNvPr>
          <p:cNvSpPr txBox="1"/>
          <p:nvPr/>
        </p:nvSpPr>
        <p:spPr>
          <a:xfrm flipH="1">
            <a:off x="7238636" y="3895463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Personality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7D09DA92-AD43-C24D-B16C-42D7733747AB}"/>
              </a:ext>
            </a:extLst>
          </p:cNvPr>
          <p:cNvSpPr/>
          <p:nvPr/>
        </p:nvSpPr>
        <p:spPr>
          <a:xfrm flipH="1">
            <a:off x="7238629" y="4389438"/>
            <a:ext cx="6634255" cy="156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A12E62-AEA0-3448-8082-AF8D74288D59}"/>
              </a:ext>
            </a:extLst>
          </p:cNvPr>
          <p:cNvSpPr/>
          <p:nvPr/>
        </p:nvSpPr>
        <p:spPr>
          <a:xfrm>
            <a:off x="6709464" y="6688367"/>
            <a:ext cx="7686125" cy="280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677F0667-C8F1-E148-A004-E81F84D0DBCD}"/>
              </a:ext>
            </a:extLst>
          </p:cNvPr>
          <p:cNvSpPr txBox="1"/>
          <p:nvPr/>
        </p:nvSpPr>
        <p:spPr>
          <a:xfrm flipH="1">
            <a:off x="7238636" y="7025787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47C0B856-D63E-3746-BBE0-0FB8C313AF56}"/>
              </a:ext>
            </a:extLst>
          </p:cNvPr>
          <p:cNvSpPr/>
          <p:nvPr/>
        </p:nvSpPr>
        <p:spPr>
          <a:xfrm flipH="1">
            <a:off x="7238629" y="7519762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A052F-D258-CB4F-951A-99C07935353B}"/>
              </a:ext>
            </a:extLst>
          </p:cNvPr>
          <p:cNvSpPr/>
          <p:nvPr/>
        </p:nvSpPr>
        <p:spPr>
          <a:xfrm>
            <a:off x="6709464" y="9818690"/>
            <a:ext cx="7686125" cy="280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AFEBC01E-628C-CB43-B515-4D379453BB75}"/>
              </a:ext>
            </a:extLst>
          </p:cNvPr>
          <p:cNvSpPr txBox="1"/>
          <p:nvPr/>
        </p:nvSpPr>
        <p:spPr>
          <a:xfrm flipH="1">
            <a:off x="7238636" y="10156110"/>
            <a:ext cx="3548331" cy="49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B7F54E24-620B-314A-8778-55A67551A6F2}"/>
              </a:ext>
            </a:extLst>
          </p:cNvPr>
          <p:cNvSpPr/>
          <p:nvPr/>
        </p:nvSpPr>
        <p:spPr>
          <a:xfrm flipH="1">
            <a:off x="7238629" y="10650085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3BCFCD-F850-DE43-88F3-97221132EFDF}"/>
              </a:ext>
            </a:extLst>
          </p:cNvPr>
          <p:cNvSpPr/>
          <p:nvPr/>
        </p:nvSpPr>
        <p:spPr>
          <a:xfrm>
            <a:off x="1128809" y="9818690"/>
            <a:ext cx="5277406" cy="280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2FE4EC-9E21-C24E-8CD2-E24DA8581BA9}"/>
              </a:ext>
            </a:extLst>
          </p:cNvPr>
          <p:cNvSpPr/>
          <p:nvPr/>
        </p:nvSpPr>
        <p:spPr>
          <a:xfrm>
            <a:off x="14698838" y="3558043"/>
            <a:ext cx="8539909" cy="906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A33D4E-EC3E-C848-9285-9B9352A91D5E}"/>
              </a:ext>
            </a:extLst>
          </p:cNvPr>
          <p:cNvGrpSpPr/>
          <p:nvPr/>
        </p:nvGrpSpPr>
        <p:grpSpPr>
          <a:xfrm>
            <a:off x="1417769" y="11040861"/>
            <a:ext cx="2330255" cy="1364996"/>
            <a:chOff x="1417769" y="9974486"/>
            <a:chExt cx="2330255" cy="1364996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7E6B78AD-EFE9-DC43-9573-1B9EE7255B50}"/>
                </a:ext>
              </a:extLst>
            </p:cNvPr>
            <p:cNvSpPr txBox="1"/>
            <p:nvPr/>
          </p:nvSpPr>
          <p:spPr>
            <a:xfrm flipH="1">
              <a:off x="1417769" y="9974486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Age: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E72CA8CE-B3D3-C04E-A2A6-5382D06949FD}"/>
                </a:ext>
              </a:extLst>
            </p:cNvPr>
            <p:cNvSpPr txBox="1"/>
            <p:nvPr/>
          </p:nvSpPr>
          <p:spPr>
            <a:xfrm flipH="1">
              <a:off x="1417769" y="10438688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Education: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4EE01252-7E70-2B42-8D30-4DFDD076F5CD}"/>
                </a:ext>
              </a:extLst>
            </p:cNvPr>
            <p:cNvSpPr txBox="1"/>
            <p:nvPr/>
          </p:nvSpPr>
          <p:spPr>
            <a:xfrm flipH="1">
              <a:off x="1417769" y="10877817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Occupation:</a:t>
              </a:r>
            </a:p>
          </p:txBody>
        </p:sp>
      </p:grp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29AEB4CE-A826-2844-BB4B-0743C9A31A8C}"/>
              </a:ext>
            </a:extLst>
          </p:cNvPr>
          <p:cNvSpPr txBox="1"/>
          <p:nvPr/>
        </p:nvSpPr>
        <p:spPr>
          <a:xfrm flipH="1">
            <a:off x="1417767" y="10051855"/>
            <a:ext cx="415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4E1C6-31F4-7C45-A865-D6618A9F4F32}"/>
              </a:ext>
            </a:extLst>
          </p:cNvPr>
          <p:cNvGrpSpPr/>
          <p:nvPr/>
        </p:nvGrpSpPr>
        <p:grpSpPr>
          <a:xfrm>
            <a:off x="15333342" y="4835450"/>
            <a:ext cx="7090240" cy="3705833"/>
            <a:chOff x="15333342" y="4961409"/>
            <a:chExt cx="7090240" cy="370583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E93320F-210E-F744-9839-B5E2C16F73F8}"/>
                </a:ext>
              </a:extLst>
            </p:cNvPr>
            <p:cNvGrpSpPr/>
            <p:nvPr/>
          </p:nvGrpSpPr>
          <p:grpSpPr>
            <a:xfrm>
              <a:off x="15447802" y="5698309"/>
              <a:ext cx="6975780" cy="2968933"/>
              <a:chOff x="12801600" y="2112068"/>
              <a:chExt cx="9404493" cy="296893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9EC0649-8147-584C-B4F0-6326E6C5D56D}"/>
                  </a:ext>
                </a:extLst>
              </p:cNvPr>
              <p:cNvSpPr/>
              <p:nvPr/>
            </p:nvSpPr>
            <p:spPr>
              <a:xfrm>
                <a:off x="12801600" y="2112068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DC4F8B2-3DB8-A547-8AE1-05457BD63795}"/>
                  </a:ext>
                </a:extLst>
              </p:cNvPr>
              <p:cNvSpPr/>
              <p:nvPr/>
            </p:nvSpPr>
            <p:spPr>
              <a:xfrm>
                <a:off x="12801600" y="3451762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90182A-A2F7-0042-8224-FBB8F5F42C11}"/>
                  </a:ext>
                </a:extLst>
              </p:cNvPr>
              <p:cNvSpPr/>
              <p:nvPr/>
            </p:nvSpPr>
            <p:spPr>
              <a:xfrm>
                <a:off x="12801600" y="4786301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2CA8EB2-3EA2-FB4F-B473-E201FD207C94}"/>
                  </a:ext>
                </a:extLst>
              </p:cNvPr>
              <p:cNvSpPr/>
              <p:nvPr/>
            </p:nvSpPr>
            <p:spPr>
              <a:xfrm>
                <a:off x="12801605" y="2112068"/>
                <a:ext cx="5010867" cy="29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3E340DE-2832-BA4F-BF70-FB9760BE5E77}"/>
                  </a:ext>
                </a:extLst>
              </p:cNvPr>
              <p:cNvSpPr/>
              <p:nvPr/>
            </p:nvSpPr>
            <p:spPr>
              <a:xfrm>
                <a:off x="12801604" y="3451762"/>
                <a:ext cx="7270119" cy="29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0775D55-3850-F743-B506-79FF428A5B90}"/>
                  </a:ext>
                </a:extLst>
              </p:cNvPr>
              <p:cNvSpPr/>
              <p:nvPr/>
            </p:nvSpPr>
            <p:spPr>
              <a:xfrm>
                <a:off x="12801605" y="4786301"/>
                <a:ext cx="2516742" cy="294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603CD8FA-E9AC-0E40-9F56-76BDA70B7DCF}"/>
                </a:ext>
              </a:extLst>
            </p:cNvPr>
            <p:cNvSpPr txBox="1"/>
            <p:nvPr/>
          </p:nvSpPr>
          <p:spPr>
            <a:xfrm flipH="1">
              <a:off x="15333342" y="7640857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C502FC2B-F9F3-F543-929A-EAC58D5199A4}"/>
                </a:ext>
              </a:extLst>
            </p:cNvPr>
            <p:cNvSpPr txBox="1"/>
            <p:nvPr/>
          </p:nvSpPr>
          <p:spPr>
            <a:xfrm flipH="1">
              <a:off x="15333342" y="6304475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C22BBA25-BE71-4C43-BF30-73A51F1EC550}"/>
                </a:ext>
              </a:extLst>
            </p:cNvPr>
            <p:cNvSpPr txBox="1"/>
            <p:nvPr/>
          </p:nvSpPr>
          <p:spPr>
            <a:xfrm flipH="1">
              <a:off x="15333342" y="4961409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7128343D-0DA5-5B4E-A052-A054C41D9D39}"/>
              </a:ext>
            </a:extLst>
          </p:cNvPr>
          <p:cNvSpPr txBox="1"/>
          <p:nvPr/>
        </p:nvSpPr>
        <p:spPr>
          <a:xfrm flipH="1">
            <a:off x="15333342" y="3895463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Skills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A46814A5-ADBC-BB4A-921F-B321D8A39971}"/>
              </a:ext>
            </a:extLst>
          </p:cNvPr>
          <p:cNvSpPr txBox="1"/>
          <p:nvPr/>
        </p:nvSpPr>
        <p:spPr>
          <a:xfrm flipH="1">
            <a:off x="15358749" y="10156110"/>
            <a:ext cx="3548331" cy="49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1F7CC1CB-3606-FB41-B380-A3AA6C064AA6}"/>
              </a:ext>
            </a:extLst>
          </p:cNvPr>
          <p:cNvSpPr/>
          <p:nvPr/>
        </p:nvSpPr>
        <p:spPr>
          <a:xfrm flipH="1">
            <a:off x="15358742" y="10650085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pic>
        <p:nvPicPr>
          <p:cNvPr id="43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A84F4733-AD8F-D342-82EF-CD761B839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r="24979"/>
          <a:stretch>
            <a:fillRect/>
          </a:stretch>
        </p:blipFill>
        <p:spPr>
          <a:xfrm>
            <a:off x="1128809" y="3558043"/>
            <a:ext cx="5277406" cy="59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FE535CA-CA87-3147-A59F-ECA825E2DBA4}"/>
              </a:ext>
            </a:extLst>
          </p:cNvPr>
          <p:cNvSpPr/>
          <p:nvPr/>
        </p:nvSpPr>
        <p:spPr>
          <a:xfrm>
            <a:off x="1680455" y="12199499"/>
            <a:ext cx="5314388" cy="2533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C7D6439B-6CA9-C348-961C-3EAA90C7FC1C}"/>
              </a:ext>
            </a:extLst>
          </p:cNvPr>
          <p:cNvSpPr/>
          <p:nvPr/>
        </p:nvSpPr>
        <p:spPr>
          <a:xfrm>
            <a:off x="1680455" y="12199499"/>
            <a:ext cx="4695754" cy="253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13EB6BA-EF73-C94D-8C58-0E799E9B29E6}"/>
              </a:ext>
            </a:extLst>
          </p:cNvPr>
          <p:cNvSpPr/>
          <p:nvPr/>
        </p:nvSpPr>
        <p:spPr>
          <a:xfrm>
            <a:off x="1680455" y="11043251"/>
            <a:ext cx="5314388" cy="2533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2824D506-25E4-7842-A615-7BFB036F1363}"/>
              </a:ext>
            </a:extLst>
          </p:cNvPr>
          <p:cNvSpPr/>
          <p:nvPr/>
        </p:nvSpPr>
        <p:spPr>
          <a:xfrm>
            <a:off x="1680455" y="11043251"/>
            <a:ext cx="1588262" cy="2533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BD369E52-6A77-3842-84CE-978A40FA4F85}"/>
              </a:ext>
            </a:extLst>
          </p:cNvPr>
          <p:cNvSpPr/>
          <p:nvPr/>
        </p:nvSpPr>
        <p:spPr>
          <a:xfrm>
            <a:off x="1680455" y="9899602"/>
            <a:ext cx="5314388" cy="2533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57402F1-E187-2B41-ADE9-0DA58367A8BC}"/>
              </a:ext>
            </a:extLst>
          </p:cNvPr>
          <p:cNvSpPr/>
          <p:nvPr/>
        </p:nvSpPr>
        <p:spPr>
          <a:xfrm>
            <a:off x="1680455" y="9899602"/>
            <a:ext cx="3900538" cy="25334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F35FD7-753F-F644-AD05-A300922F7E65}"/>
              </a:ext>
            </a:extLst>
          </p:cNvPr>
          <p:cNvSpPr/>
          <p:nvPr/>
        </p:nvSpPr>
        <p:spPr>
          <a:xfrm>
            <a:off x="1680455" y="8744280"/>
            <a:ext cx="5314388" cy="2533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C675099-206A-934C-8AF9-095EF8618C81}"/>
              </a:ext>
            </a:extLst>
          </p:cNvPr>
          <p:cNvSpPr/>
          <p:nvPr/>
        </p:nvSpPr>
        <p:spPr>
          <a:xfrm rot="2700000">
            <a:off x="-3912195" y="-1153785"/>
            <a:ext cx="11734800" cy="62950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AE94A3-4E48-D24E-8685-1607E6A95F04}"/>
              </a:ext>
            </a:extLst>
          </p:cNvPr>
          <p:cNvGrpSpPr/>
          <p:nvPr/>
        </p:nvGrpSpPr>
        <p:grpSpPr>
          <a:xfrm>
            <a:off x="8296521" y="6497445"/>
            <a:ext cx="7781677" cy="2523767"/>
            <a:chOff x="15943638" y="4601878"/>
            <a:chExt cx="7781677" cy="252376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7199CE3-2A60-1543-8793-506989A83343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B8B33404-5AD4-DD43-8B8F-E2F7F81F252A}"/>
                </a:ext>
              </a:extLst>
            </p:cNvPr>
            <p:cNvSpPr/>
            <p:nvPr/>
          </p:nvSpPr>
          <p:spPr>
            <a:xfrm flipH="1">
              <a:off x="15943638" y="5186653"/>
              <a:ext cx="778167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Platforms play an important role in online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E7A1F-0E02-AB40-BF99-4D9A9EC45D45}"/>
              </a:ext>
            </a:extLst>
          </p:cNvPr>
          <p:cNvGrpSpPr/>
          <p:nvPr/>
        </p:nvGrpSpPr>
        <p:grpSpPr>
          <a:xfrm>
            <a:off x="8296518" y="9677756"/>
            <a:ext cx="7781676" cy="2893099"/>
            <a:chOff x="9067683" y="8970473"/>
            <a:chExt cx="7781676" cy="2893099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7530EDC-7C85-6F47-B801-4F6AA2C3BDE5}"/>
                </a:ext>
              </a:extLst>
            </p:cNvPr>
            <p:cNvSpPr txBox="1"/>
            <p:nvPr/>
          </p:nvSpPr>
          <p:spPr>
            <a:xfrm flipH="1">
              <a:off x="9067693" y="8970473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Frustrations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0C2BB599-8AA5-8141-940E-73D4A98AE97A}"/>
                </a:ext>
              </a:extLst>
            </p:cNvPr>
            <p:cNvSpPr/>
            <p:nvPr/>
          </p:nvSpPr>
          <p:spPr>
            <a:xfrm flipH="1">
              <a:off x="9067683" y="9555248"/>
              <a:ext cx="778167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Most businesses already know that social media platforms play an important role in online marketing.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4EEE1A-A4D5-5842-B7AD-DBD8F3788684}"/>
              </a:ext>
            </a:extLst>
          </p:cNvPr>
          <p:cNvGrpSpPr/>
          <p:nvPr/>
        </p:nvGrpSpPr>
        <p:grpSpPr>
          <a:xfrm>
            <a:off x="17150959" y="6498636"/>
            <a:ext cx="6139145" cy="2523767"/>
            <a:chOff x="15943637" y="4601878"/>
            <a:chExt cx="6139145" cy="2523767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EB4349B5-0E98-3041-B41D-964DBB1CC5D8}"/>
                </a:ext>
              </a:extLst>
            </p:cNvPr>
            <p:cNvSpPr txBox="1"/>
            <p:nvPr/>
          </p:nvSpPr>
          <p:spPr>
            <a:xfrm flipH="1">
              <a:off x="15943644" y="4601878"/>
              <a:ext cx="3548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Goals &amp; Needs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398130-0CA1-5044-B6F3-F65CED13627C}"/>
                </a:ext>
              </a:extLst>
            </p:cNvPr>
            <p:cNvSpPr/>
            <p:nvPr/>
          </p:nvSpPr>
          <p:spPr>
            <a:xfrm flipH="1">
              <a:off x="15943637" y="5186653"/>
              <a:ext cx="613914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901AEAB-94F3-2841-AFC2-2FC8D8630D62}"/>
              </a:ext>
            </a:extLst>
          </p:cNvPr>
          <p:cNvSpPr/>
          <p:nvPr/>
        </p:nvSpPr>
        <p:spPr>
          <a:xfrm>
            <a:off x="17150959" y="9773680"/>
            <a:ext cx="691830" cy="6918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66CA22-91D8-0345-9708-B67542099C61}"/>
              </a:ext>
            </a:extLst>
          </p:cNvPr>
          <p:cNvSpPr/>
          <p:nvPr/>
        </p:nvSpPr>
        <p:spPr>
          <a:xfrm>
            <a:off x="17150959" y="10822392"/>
            <a:ext cx="691830" cy="691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811279B-DA53-2B44-B451-E3EBA28548CF}"/>
              </a:ext>
            </a:extLst>
          </p:cNvPr>
          <p:cNvSpPr/>
          <p:nvPr/>
        </p:nvSpPr>
        <p:spPr>
          <a:xfrm>
            <a:off x="17150959" y="11871104"/>
            <a:ext cx="691830" cy="6918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0B7DC0F-1F34-9245-BD3E-ECF12BFB418B}"/>
              </a:ext>
            </a:extLst>
          </p:cNvPr>
          <p:cNvSpPr/>
          <p:nvPr/>
        </p:nvSpPr>
        <p:spPr>
          <a:xfrm flipH="1">
            <a:off x="17998503" y="9677756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073D951-1B4B-594D-8BFA-9F978218BD34}"/>
              </a:ext>
            </a:extLst>
          </p:cNvPr>
          <p:cNvSpPr/>
          <p:nvPr/>
        </p:nvSpPr>
        <p:spPr>
          <a:xfrm flipH="1">
            <a:off x="17998503" y="10752808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FFDE2936-348C-6040-B14A-BD8E86FBBA5E}"/>
              </a:ext>
            </a:extLst>
          </p:cNvPr>
          <p:cNvSpPr/>
          <p:nvPr/>
        </p:nvSpPr>
        <p:spPr>
          <a:xfrm flipH="1">
            <a:off x="17998503" y="11796583"/>
            <a:ext cx="540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24AD2-A100-F84B-927C-41F0DFA19F23}"/>
              </a:ext>
            </a:extLst>
          </p:cNvPr>
          <p:cNvGrpSpPr/>
          <p:nvPr/>
        </p:nvGrpSpPr>
        <p:grpSpPr>
          <a:xfrm>
            <a:off x="8329715" y="2918344"/>
            <a:ext cx="5469890" cy="2562971"/>
            <a:chOff x="1379873" y="7794404"/>
            <a:chExt cx="5469890" cy="25629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D78EEC-21AF-444C-8949-74BDDA813E11}"/>
                </a:ext>
              </a:extLst>
            </p:cNvPr>
            <p:cNvGrpSpPr/>
            <p:nvPr/>
          </p:nvGrpSpPr>
          <p:grpSpPr>
            <a:xfrm>
              <a:off x="1379873" y="8739010"/>
              <a:ext cx="2330255" cy="1618365"/>
              <a:chOff x="1593257" y="10923165"/>
              <a:chExt cx="2330255" cy="1618365"/>
            </a:xfrm>
          </p:grpSpPr>
          <p:sp>
            <p:nvSpPr>
              <p:cNvPr id="65" name="CuadroTexto 395">
                <a:extLst>
                  <a:ext uri="{FF2B5EF4-FFF2-40B4-BE49-F238E27FC236}">
                    <a16:creationId xmlns:a16="http://schemas.microsoft.com/office/drawing/2014/main" id="{3EE05A51-10DE-6947-9E8E-7FB762A3267D}"/>
                  </a:ext>
                </a:extLst>
              </p:cNvPr>
              <p:cNvSpPr txBox="1"/>
              <p:nvPr/>
            </p:nvSpPr>
            <p:spPr>
              <a:xfrm flipH="1">
                <a:off x="1593257" y="1092316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Age:</a:t>
                </a:r>
              </a:p>
            </p:txBody>
          </p:sp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E9555A5B-7DF5-5D4C-9404-FB87185D260F}"/>
                  </a:ext>
                </a:extLst>
              </p:cNvPr>
              <p:cNvSpPr txBox="1"/>
              <p:nvPr/>
            </p:nvSpPr>
            <p:spPr>
              <a:xfrm flipH="1">
                <a:off x="1593257" y="1150151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Education:</a:t>
                </a:r>
              </a:p>
            </p:txBody>
          </p:sp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34F3D903-2F8D-B14A-A36B-C88DF5D5CF7D}"/>
                  </a:ext>
                </a:extLst>
              </p:cNvPr>
              <p:cNvSpPr txBox="1"/>
              <p:nvPr/>
            </p:nvSpPr>
            <p:spPr>
              <a:xfrm flipH="1">
                <a:off x="1593257" y="12079865"/>
                <a:ext cx="23302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Occupation:</a:t>
                </a:r>
              </a:p>
            </p:txBody>
          </p:sp>
        </p:grp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46D4927-B69B-6A4C-8186-CABE23BC8B77}"/>
                </a:ext>
              </a:extLst>
            </p:cNvPr>
            <p:cNvSpPr txBox="1"/>
            <p:nvPr/>
          </p:nvSpPr>
          <p:spPr>
            <a:xfrm flipH="1">
              <a:off x="1379873" y="7794404"/>
              <a:ext cx="54698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Matt Anderson</a:t>
              </a:r>
            </a:p>
          </p:txBody>
        </p:sp>
      </p:grp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F4364454-AD76-124F-B3AD-6BB5E8E50B01}"/>
              </a:ext>
            </a:extLst>
          </p:cNvPr>
          <p:cNvSpPr txBox="1"/>
          <p:nvPr/>
        </p:nvSpPr>
        <p:spPr>
          <a:xfrm>
            <a:off x="8277100" y="885446"/>
            <a:ext cx="9130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4CABD0A2-4515-C445-AB2A-5DDAD7DE4426}"/>
              </a:ext>
            </a:extLst>
          </p:cNvPr>
          <p:cNvSpPr txBox="1"/>
          <p:nvPr/>
        </p:nvSpPr>
        <p:spPr>
          <a:xfrm flipH="1">
            <a:off x="1593255" y="10477726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43A856F7-A7AE-5C4E-BF38-0CCC5B081405}"/>
              </a:ext>
            </a:extLst>
          </p:cNvPr>
          <p:cNvSpPr txBox="1"/>
          <p:nvPr/>
        </p:nvSpPr>
        <p:spPr>
          <a:xfrm flipH="1">
            <a:off x="1593255" y="9325967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21222B1D-5784-5A40-8A0A-36103E2F5054}"/>
              </a:ext>
            </a:extLst>
          </p:cNvPr>
          <p:cNvSpPr txBox="1"/>
          <p:nvPr/>
        </p:nvSpPr>
        <p:spPr>
          <a:xfrm flipH="1">
            <a:off x="1593255" y="8142944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F384CB84-CD9D-AE4D-AC5E-1A172C726EAA}"/>
              </a:ext>
            </a:extLst>
          </p:cNvPr>
          <p:cNvSpPr txBox="1"/>
          <p:nvPr/>
        </p:nvSpPr>
        <p:spPr>
          <a:xfrm flipH="1">
            <a:off x="1593255" y="11629485"/>
            <a:ext cx="1775268" cy="54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FFFF389-EE8B-3744-A3C7-23DE5ED2A1D8}"/>
              </a:ext>
            </a:extLst>
          </p:cNvPr>
          <p:cNvSpPr txBox="1"/>
          <p:nvPr/>
        </p:nvSpPr>
        <p:spPr>
          <a:xfrm>
            <a:off x="20806987" y="1254777"/>
            <a:ext cx="259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BUYER PERSONA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52DCDF0-ECF9-C644-8F15-43F62161C42F}"/>
              </a:ext>
            </a:extLst>
          </p:cNvPr>
          <p:cNvSpPr/>
          <p:nvPr/>
        </p:nvSpPr>
        <p:spPr>
          <a:xfrm>
            <a:off x="1680455" y="8744280"/>
            <a:ext cx="2726175" cy="2533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9F4D4B-D185-924D-BDEB-00D1DD47539D}"/>
              </a:ext>
            </a:extLst>
          </p:cNvPr>
          <p:cNvCxnSpPr/>
          <p:nvPr/>
        </p:nvCxnSpPr>
        <p:spPr>
          <a:xfrm>
            <a:off x="23219766" y="2208885"/>
            <a:ext cx="0" cy="369474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7DC45FC-8444-B746-B41F-1204E71B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21848"/>
          <a:stretch>
            <a:fillRect/>
          </a:stretch>
        </p:blipFill>
        <p:spPr>
          <a:xfrm>
            <a:off x="1593255" y="1669882"/>
            <a:ext cx="4233746" cy="42337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509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1B1BB19-887E-1448-8830-6DA34F45F1ED}"/>
              </a:ext>
            </a:extLst>
          </p:cNvPr>
          <p:cNvSpPr/>
          <p:nvPr/>
        </p:nvSpPr>
        <p:spPr>
          <a:xfrm>
            <a:off x="1128809" y="9818690"/>
            <a:ext cx="5277406" cy="3011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65AD3-CD5C-3F47-9DB2-CB593A4605DF}"/>
              </a:ext>
            </a:extLst>
          </p:cNvPr>
          <p:cNvSpPr/>
          <p:nvPr/>
        </p:nvSpPr>
        <p:spPr>
          <a:xfrm>
            <a:off x="14698838" y="3317359"/>
            <a:ext cx="8550003" cy="95131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8519ECC9-8773-F34E-8B4A-0D3BA1CCAE31}"/>
              </a:ext>
            </a:extLst>
          </p:cNvPr>
          <p:cNvSpPr txBox="1"/>
          <p:nvPr/>
        </p:nvSpPr>
        <p:spPr>
          <a:xfrm>
            <a:off x="8277100" y="885446"/>
            <a:ext cx="7813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2E5240-7095-3749-AEAA-B334809A3CC2}"/>
              </a:ext>
            </a:extLst>
          </p:cNvPr>
          <p:cNvSpPr/>
          <p:nvPr/>
        </p:nvSpPr>
        <p:spPr>
          <a:xfrm>
            <a:off x="6709464" y="3317359"/>
            <a:ext cx="7686125" cy="9513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A67F428C-B5DD-C141-A775-92B0CCE43B01}"/>
              </a:ext>
            </a:extLst>
          </p:cNvPr>
          <p:cNvSpPr txBox="1"/>
          <p:nvPr/>
        </p:nvSpPr>
        <p:spPr>
          <a:xfrm flipH="1">
            <a:off x="7238636" y="3895463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Personality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7D09DA92-AD43-C24D-B16C-42D7733747AB}"/>
              </a:ext>
            </a:extLst>
          </p:cNvPr>
          <p:cNvSpPr/>
          <p:nvPr/>
        </p:nvSpPr>
        <p:spPr>
          <a:xfrm flipH="1">
            <a:off x="7238629" y="4389438"/>
            <a:ext cx="6634255" cy="156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677F0667-C8F1-E148-A004-E81F84D0DBCD}"/>
              </a:ext>
            </a:extLst>
          </p:cNvPr>
          <p:cNvSpPr txBox="1"/>
          <p:nvPr/>
        </p:nvSpPr>
        <p:spPr>
          <a:xfrm flipH="1">
            <a:off x="7238636" y="7025787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45" name="Rectangle 56">
            <a:extLst>
              <a:ext uri="{FF2B5EF4-FFF2-40B4-BE49-F238E27FC236}">
                <a16:creationId xmlns:a16="http://schemas.microsoft.com/office/drawing/2014/main" id="{47C0B856-D63E-3746-BBE0-0FB8C313AF56}"/>
              </a:ext>
            </a:extLst>
          </p:cNvPr>
          <p:cNvSpPr/>
          <p:nvPr/>
        </p:nvSpPr>
        <p:spPr>
          <a:xfrm flipH="1">
            <a:off x="7238629" y="7519762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AFEBC01E-628C-CB43-B515-4D379453BB75}"/>
              </a:ext>
            </a:extLst>
          </p:cNvPr>
          <p:cNvSpPr txBox="1"/>
          <p:nvPr/>
        </p:nvSpPr>
        <p:spPr>
          <a:xfrm flipH="1">
            <a:off x="7238636" y="10156110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B7F54E24-620B-314A-8778-55A67551A6F2}"/>
              </a:ext>
            </a:extLst>
          </p:cNvPr>
          <p:cNvSpPr/>
          <p:nvPr/>
        </p:nvSpPr>
        <p:spPr>
          <a:xfrm flipH="1">
            <a:off x="7238629" y="10650085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A33D4E-EC3E-C848-9285-9B9352A91D5E}"/>
              </a:ext>
            </a:extLst>
          </p:cNvPr>
          <p:cNvGrpSpPr/>
          <p:nvPr/>
        </p:nvGrpSpPr>
        <p:grpSpPr>
          <a:xfrm>
            <a:off x="1417769" y="11040861"/>
            <a:ext cx="2330255" cy="1364996"/>
            <a:chOff x="1417769" y="9974486"/>
            <a:chExt cx="2330255" cy="1364996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7E6B78AD-EFE9-DC43-9573-1B9EE7255B50}"/>
                </a:ext>
              </a:extLst>
            </p:cNvPr>
            <p:cNvSpPr txBox="1"/>
            <p:nvPr/>
          </p:nvSpPr>
          <p:spPr>
            <a:xfrm flipH="1">
              <a:off x="1417769" y="9974486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Age: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E72CA8CE-B3D3-C04E-A2A6-5382D06949FD}"/>
                </a:ext>
              </a:extLst>
            </p:cNvPr>
            <p:cNvSpPr txBox="1"/>
            <p:nvPr/>
          </p:nvSpPr>
          <p:spPr>
            <a:xfrm flipH="1">
              <a:off x="1417769" y="10438688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Education: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4EE01252-7E70-2B42-8D30-4DFDD076F5CD}"/>
                </a:ext>
              </a:extLst>
            </p:cNvPr>
            <p:cNvSpPr txBox="1"/>
            <p:nvPr/>
          </p:nvSpPr>
          <p:spPr>
            <a:xfrm flipH="1">
              <a:off x="1417769" y="10877817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Occupation:</a:t>
              </a:r>
            </a:p>
          </p:txBody>
        </p:sp>
      </p:grp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29AEB4CE-A826-2844-BB4B-0743C9A31A8C}"/>
              </a:ext>
            </a:extLst>
          </p:cNvPr>
          <p:cNvSpPr txBox="1"/>
          <p:nvPr/>
        </p:nvSpPr>
        <p:spPr>
          <a:xfrm flipH="1">
            <a:off x="1417767" y="10051855"/>
            <a:ext cx="415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4E1C6-31F4-7C45-A865-D6618A9F4F32}"/>
              </a:ext>
            </a:extLst>
          </p:cNvPr>
          <p:cNvGrpSpPr/>
          <p:nvPr/>
        </p:nvGrpSpPr>
        <p:grpSpPr>
          <a:xfrm>
            <a:off x="15333342" y="4835450"/>
            <a:ext cx="7090240" cy="3705833"/>
            <a:chOff x="15333342" y="4961409"/>
            <a:chExt cx="7090240" cy="370583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E93320F-210E-F744-9839-B5E2C16F73F8}"/>
                </a:ext>
              </a:extLst>
            </p:cNvPr>
            <p:cNvGrpSpPr/>
            <p:nvPr/>
          </p:nvGrpSpPr>
          <p:grpSpPr>
            <a:xfrm>
              <a:off x="15447802" y="5698309"/>
              <a:ext cx="6975780" cy="2968933"/>
              <a:chOff x="12801600" y="2112068"/>
              <a:chExt cx="9404493" cy="296893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9EC0649-8147-584C-B4F0-6326E6C5D56D}"/>
                  </a:ext>
                </a:extLst>
              </p:cNvPr>
              <p:cNvSpPr/>
              <p:nvPr/>
            </p:nvSpPr>
            <p:spPr>
              <a:xfrm>
                <a:off x="12801600" y="2112068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DC4F8B2-3DB8-A547-8AE1-05457BD63795}"/>
                  </a:ext>
                </a:extLst>
              </p:cNvPr>
              <p:cNvSpPr/>
              <p:nvPr/>
            </p:nvSpPr>
            <p:spPr>
              <a:xfrm>
                <a:off x="12801600" y="3451762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090182A-A2F7-0042-8224-FBB8F5F42C11}"/>
                  </a:ext>
                </a:extLst>
              </p:cNvPr>
              <p:cNvSpPr/>
              <p:nvPr/>
            </p:nvSpPr>
            <p:spPr>
              <a:xfrm>
                <a:off x="12801600" y="4786301"/>
                <a:ext cx="9404493" cy="294700"/>
              </a:xfrm>
              <a:prstGeom prst="rect">
                <a:avLst/>
              </a:prstGeom>
              <a:solidFill>
                <a:schemeClr val="bg1">
                  <a:lumMod val="9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2CA8EB2-3EA2-FB4F-B473-E201FD207C94}"/>
                  </a:ext>
                </a:extLst>
              </p:cNvPr>
              <p:cNvSpPr/>
              <p:nvPr/>
            </p:nvSpPr>
            <p:spPr>
              <a:xfrm>
                <a:off x="12801605" y="2112068"/>
                <a:ext cx="5010867" cy="294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3E340DE-2832-BA4F-BF70-FB9760BE5E77}"/>
                  </a:ext>
                </a:extLst>
              </p:cNvPr>
              <p:cNvSpPr/>
              <p:nvPr/>
            </p:nvSpPr>
            <p:spPr>
              <a:xfrm>
                <a:off x="12801604" y="3451762"/>
                <a:ext cx="7270119" cy="294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0775D55-3850-F743-B506-79FF428A5B90}"/>
                  </a:ext>
                </a:extLst>
              </p:cNvPr>
              <p:cNvSpPr/>
              <p:nvPr/>
            </p:nvSpPr>
            <p:spPr>
              <a:xfrm>
                <a:off x="12801605" y="4786301"/>
                <a:ext cx="2516742" cy="2947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603CD8FA-E9AC-0E40-9F56-76BDA70B7DCF}"/>
                </a:ext>
              </a:extLst>
            </p:cNvPr>
            <p:cNvSpPr txBox="1"/>
            <p:nvPr/>
          </p:nvSpPr>
          <p:spPr>
            <a:xfrm flipH="1">
              <a:off x="15333342" y="7640857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C502FC2B-F9F3-F543-929A-EAC58D5199A4}"/>
                </a:ext>
              </a:extLst>
            </p:cNvPr>
            <p:cNvSpPr txBox="1"/>
            <p:nvPr/>
          </p:nvSpPr>
          <p:spPr>
            <a:xfrm flipH="1">
              <a:off x="15333342" y="6304475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C22BBA25-BE71-4C43-BF30-73A51F1EC550}"/>
                </a:ext>
              </a:extLst>
            </p:cNvPr>
            <p:cNvSpPr txBox="1"/>
            <p:nvPr/>
          </p:nvSpPr>
          <p:spPr>
            <a:xfrm flipH="1">
              <a:off x="15333342" y="4961409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7128343D-0DA5-5B4E-A052-A054C41D9D39}"/>
              </a:ext>
            </a:extLst>
          </p:cNvPr>
          <p:cNvSpPr txBox="1"/>
          <p:nvPr/>
        </p:nvSpPr>
        <p:spPr>
          <a:xfrm flipH="1">
            <a:off x="15333342" y="3895463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Skills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A46814A5-ADBC-BB4A-921F-B321D8A39971}"/>
              </a:ext>
            </a:extLst>
          </p:cNvPr>
          <p:cNvSpPr txBox="1"/>
          <p:nvPr/>
        </p:nvSpPr>
        <p:spPr>
          <a:xfrm flipH="1">
            <a:off x="15358749" y="10156110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1F7CC1CB-3606-FB41-B380-A3AA6C064AA6}"/>
              </a:ext>
            </a:extLst>
          </p:cNvPr>
          <p:cNvSpPr/>
          <p:nvPr/>
        </p:nvSpPr>
        <p:spPr>
          <a:xfrm flipH="1">
            <a:off x="15358742" y="10650085"/>
            <a:ext cx="6634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online.</a:t>
            </a:r>
          </a:p>
        </p:txBody>
      </p:sp>
      <p:pic>
        <p:nvPicPr>
          <p:cNvPr id="41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46AA4B2-FBB6-F14B-A395-23A3DDE41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0" r="25950"/>
          <a:stretch>
            <a:fillRect/>
          </a:stretch>
        </p:blipFill>
        <p:spPr>
          <a:xfrm>
            <a:off x="1128809" y="3317359"/>
            <a:ext cx="5277406" cy="61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CE23FFB-1984-0345-A1BA-19F6E4C2D81E}"/>
              </a:ext>
            </a:extLst>
          </p:cNvPr>
          <p:cNvSpPr/>
          <p:nvPr/>
        </p:nvSpPr>
        <p:spPr>
          <a:xfrm>
            <a:off x="1087546" y="1054393"/>
            <a:ext cx="22202557" cy="1687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BDFE27-AFE2-7C4B-8E45-AC215F310282}"/>
              </a:ext>
            </a:extLst>
          </p:cNvPr>
          <p:cNvSpPr/>
          <p:nvPr/>
        </p:nvSpPr>
        <p:spPr>
          <a:xfrm>
            <a:off x="8159263" y="8534546"/>
            <a:ext cx="15130840" cy="853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159B09-5D95-E741-A6E9-1560F00223BD}"/>
              </a:ext>
            </a:extLst>
          </p:cNvPr>
          <p:cNvSpPr/>
          <p:nvPr/>
        </p:nvSpPr>
        <p:spPr>
          <a:xfrm>
            <a:off x="8159262" y="3799354"/>
            <a:ext cx="15130841" cy="85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8B3D255-2E45-5C47-B551-66DBC8E5E716}"/>
              </a:ext>
            </a:extLst>
          </p:cNvPr>
          <p:cNvSpPr txBox="1"/>
          <p:nvPr/>
        </p:nvSpPr>
        <p:spPr>
          <a:xfrm>
            <a:off x="8947526" y="1447861"/>
            <a:ext cx="6479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Buyer Persona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ACF88F9F-C3EA-2949-8847-1B72271097B0}"/>
              </a:ext>
            </a:extLst>
          </p:cNvPr>
          <p:cNvSpPr txBox="1"/>
          <p:nvPr/>
        </p:nvSpPr>
        <p:spPr>
          <a:xfrm flipH="1">
            <a:off x="8296527" y="3942908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8F476-1C05-494D-9D4E-9D3EA8ADD41F}"/>
              </a:ext>
            </a:extLst>
          </p:cNvPr>
          <p:cNvSpPr/>
          <p:nvPr/>
        </p:nvSpPr>
        <p:spPr>
          <a:xfrm flipH="1">
            <a:off x="8296521" y="5080238"/>
            <a:ext cx="77816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Platforms play an important role in online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11F4A0CF-CBD0-7642-A729-A679F22EB0B1}"/>
              </a:ext>
            </a:extLst>
          </p:cNvPr>
          <p:cNvSpPr txBox="1"/>
          <p:nvPr/>
        </p:nvSpPr>
        <p:spPr>
          <a:xfrm flipH="1">
            <a:off x="8296528" y="8727362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Frustrations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C708C8A6-7D1D-F740-99BB-8D623CBF41D9}"/>
              </a:ext>
            </a:extLst>
          </p:cNvPr>
          <p:cNvSpPr/>
          <p:nvPr/>
        </p:nvSpPr>
        <p:spPr>
          <a:xfrm flipH="1">
            <a:off x="8296518" y="10262531"/>
            <a:ext cx="7781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Most businesses already know that social media platforms play an important role in online marketing. 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D5F7CD0-6C6C-0347-883D-1CAA7BEDAF50}"/>
              </a:ext>
            </a:extLst>
          </p:cNvPr>
          <p:cNvSpPr txBox="1"/>
          <p:nvPr/>
        </p:nvSpPr>
        <p:spPr>
          <a:xfrm flipH="1">
            <a:off x="17150966" y="3944099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6AB159-B31D-DF48-897E-FCB727FF1605}"/>
              </a:ext>
            </a:extLst>
          </p:cNvPr>
          <p:cNvSpPr/>
          <p:nvPr/>
        </p:nvSpPr>
        <p:spPr>
          <a:xfrm flipH="1">
            <a:off x="17150959" y="5081429"/>
            <a:ext cx="6139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69CCAE-64D4-BF4B-BB9F-F4964E65F8F8}"/>
              </a:ext>
            </a:extLst>
          </p:cNvPr>
          <p:cNvGrpSpPr/>
          <p:nvPr/>
        </p:nvGrpSpPr>
        <p:grpSpPr>
          <a:xfrm>
            <a:off x="17265259" y="9928306"/>
            <a:ext cx="6157692" cy="2642549"/>
            <a:chOff x="17150959" y="9847032"/>
            <a:chExt cx="6157692" cy="264254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92D7C-1005-DB4D-9DA0-8BEBFD660C88}"/>
                </a:ext>
              </a:extLst>
            </p:cNvPr>
            <p:cNvSpPr/>
            <p:nvPr/>
          </p:nvSpPr>
          <p:spPr>
            <a:xfrm>
              <a:off x="17150959" y="9942956"/>
              <a:ext cx="691830" cy="6918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5A08E5-373F-3F4C-B5A4-3A3D152FF049}"/>
                </a:ext>
              </a:extLst>
            </p:cNvPr>
            <p:cNvSpPr/>
            <p:nvPr/>
          </p:nvSpPr>
          <p:spPr>
            <a:xfrm>
              <a:off x="17150959" y="10822392"/>
              <a:ext cx="691830" cy="6918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FDA558-A1FD-C44F-8691-B0137360A81A}"/>
                </a:ext>
              </a:extLst>
            </p:cNvPr>
            <p:cNvSpPr/>
            <p:nvPr/>
          </p:nvSpPr>
          <p:spPr>
            <a:xfrm>
              <a:off x="17150959" y="11733105"/>
              <a:ext cx="691830" cy="6918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20D1823-A1FF-5549-A499-454FE445633B}"/>
                </a:ext>
              </a:extLst>
            </p:cNvPr>
            <p:cNvSpPr/>
            <p:nvPr/>
          </p:nvSpPr>
          <p:spPr>
            <a:xfrm flipH="1">
              <a:off x="17907063" y="9847032"/>
              <a:ext cx="54015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8942DB9A-61FC-7B40-87B8-EE319BB4AB71}"/>
                </a:ext>
              </a:extLst>
            </p:cNvPr>
            <p:cNvSpPr/>
            <p:nvPr/>
          </p:nvSpPr>
          <p:spPr>
            <a:xfrm flipH="1">
              <a:off x="17907063" y="10752808"/>
              <a:ext cx="54015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EBF9AE5-87AF-6543-87CC-042CF86DC878}"/>
                </a:ext>
              </a:extLst>
            </p:cNvPr>
            <p:cNvSpPr/>
            <p:nvPr/>
          </p:nvSpPr>
          <p:spPr>
            <a:xfrm flipH="1">
              <a:off x="17907063" y="11658584"/>
              <a:ext cx="54015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2A8BE959-3296-A547-939B-F340E46E840E}"/>
              </a:ext>
            </a:extLst>
          </p:cNvPr>
          <p:cNvSpPr txBox="1"/>
          <p:nvPr/>
        </p:nvSpPr>
        <p:spPr>
          <a:xfrm flipH="1">
            <a:off x="17150966" y="8727361"/>
            <a:ext cx="354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Goals &amp; Needs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9CF0DB-7ABD-6C46-8E69-396A443EA522}"/>
              </a:ext>
            </a:extLst>
          </p:cNvPr>
          <p:cNvGrpSpPr/>
          <p:nvPr/>
        </p:nvGrpSpPr>
        <p:grpSpPr>
          <a:xfrm>
            <a:off x="987358" y="11261279"/>
            <a:ext cx="2330255" cy="1364996"/>
            <a:chOff x="1417769" y="9974486"/>
            <a:chExt cx="2330255" cy="1364996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EE6F3626-BE7F-484D-BC11-4309E797E9BA}"/>
                </a:ext>
              </a:extLst>
            </p:cNvPr>
            <p:cNvSpPr txBox="1"/>
            <p:nvPr/>
          </p:nvSpPr>
          <p:spPr>
            <a:xfrm flipH="1">
              <a:off x="1417769" y="9974486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Age:</a:t>
              </a:r>
            </a:p>
          </p:txBody>
        </p: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D2CFB506-C982-BB45-9A11-DB0BCAE8EA19}"/>
                </a:ext>
              </a:extLst>
            </p:cNvPr>
            <p:cNvSpPr txBox="1"/>
            <p:nvPr/>
          </p:nvSpPr>
          <p:spPr>
            <a:xfrm flipH="1">
              <a:off x="1417769" y="10438688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Education: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9E2550B3-5046-574E-9121-C2FC057923F5}"/>
                </a:ext>
              </a:extLst>
            </p:cNvPr>
            <p:cNvSpPr txBox="1"/>
            <p:nvPr/>
          </p:nvSpPr>
          <p:spPr>
            <a:xfrm flipH="1">
              <a:off x="1417769" y="10877817"/>
              <a:ext cx="2330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Occupation:</a:t>
              </a:r>
            </a:p>
          </p:txBody>
        </p:sp>
      </p:grp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0AFD0F67-8739-634A-A52B-A443A1F79EE7}"/>
              </a:ext>
            </a:extLst>
          </p:cNvPr>
          <p:cNvSpPr txBox="1"/>
          <p:nvPr/>
        </p:nvSpPr>
        <p:spPr>
          <a:xfrm flipH="1">
            <a:off x="987356" y="10189645"/>
            <a:ext cx="4152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Matt Anderson</a:t>
            </a:r>
          </a:p>
        </p:txBody>
      </p:sp>
      <p:pic>
        <p:nvPicPr>
          <p:cNvPr id="33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97842E4-E2E5-CB4C-9DCE-4EE1DCBFE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7" r="19097"/>
          <a:stretch>
            <a:fillRect/>
          </a:stretch>
        </p:blipFill>
        <p:spPr>
          <a:xfrm>
            <a:off x="1087546" y="3799355"/>
            <a:ext cx="6136206" cy="55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1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BBAD59"/>
      </a:accent1>
      <a:accent2>
        <a:srgbClr val="70908D"/>
      </a:accent2>
      <a:accent3>
        <a:srgbClr val="5B6C8A"/>
      </a:accent3>
      <a:accent4>
        <a:srgbClr val="87A870"/>
      </a:accent4>
      <a:accent5>
        <a:srgbClr val="BBAD59"/>
      </a:accent5>
      <a:accent6>
        <a:srgbClr val="70908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126546</TotalTime>
  <Words>3160</Words>
  <Application>Microsoft Macintosh PowerPoint</Application>
  <PresentationFormat>Custom</PresentationFormat>
  <Paragraphs>410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Montserrat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20351</cp:revision>
  <dcterms:created xsi:type="dcterms:W3CDTF">2014-11-12T21:47:38Z</dcterms:created>
  <dcterms:modified xsi:type="dcterms:W3CDTF">2020-06-10T13:39:06Z</dcterms:modified>
  <cp:category/>
</cp:coreProperties>
</file>