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13716000" cx="24377650"/>
  <p:notesSz cx="6858000" cy="9144000"/>
  <p:embeddedFontLst>
    <p:embeddedFont>
      <p:font typeface="Poppins"/>
      <p:regular r:id="rId30"/>
      <p:bold r:id="rId31"/>
      <p:italic r:id="rId32"/>
      <p:boldItalic r:id="rId33"/>
    </p:embeddedFont>
    <p:embeddedFont>
      <p:font typeface="Lato Light"/>
      <p:regular r:id="rId34"/>
      <p:bold r:id="rId35"/>
      <p:italic r:id="rId36"/>
      <p:boldItalic r:id="rId37"/>
    </p:embeddedFont>
    <p:embeddedFont>
      <p:font typeface="Montserrat Light"/>
      <p:regular r:id="rId38"/>
      <p:bold r:id="rId39"/>
      <p:italic r:id="rId40"/>
      <p:boldItalic r:id="rId41"/>
    </p:embeddedFont>
    <p:embeddedFont>
      <p:font typeface="Poppins Medium"/>
      <p:regular r:id="rId42"/>
      <p:bold r:id="rId43"/>
      <p:italic r:id="rId44"/>
      <p:boldItalic r:id="rId45"/>
    </p:embeddedFont>
    <p:embeddedFont>
      <p:font typeface="Helvetica Neue Light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7678">
          <p15:clr>
            <a:srgbClr val="A4A3A4"/>
          </p15:clr>
        </p15:guide>
        <p15:guide id="2" orient="horz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678"/>
        <p:guide pos="43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Light-italic.fntdata"/><Relationship Id="rId42" Type="http://schemas.openxmlformats.org/officeDocument/2006/relationships/font" Target="fonts/PoppinsMedium-regular.fntdata"/><Relationship Id="rId41" Type="http://schemas.openxmlformats.org/officeDocument/2006/relationships/font" Target="fonts/MontserratLight-boldItalic.fntdata"/><Relationship Id="rId44" Type="http://schemas.openxmlformats.org/officeDocument/2006/relationships/font" Target="fonts/PoppinsMedium-italic.fntdata"/><Relationship Id="rId43" Type="http://schemas.openxmlformats.org/officeDocument/2006/relationships/font" Target="fonts/PoppinsMedium-bold.fntdata"/><Relationship Id="rId46" Type="http://schemas.openxmlformats.org/officeDocument/2006/relationships/font" Target="fonts/HelveticaNeueLight-regular.fntdata"/><Relationship Id="rId45" Type="http://schemas.openxmlformats.org/officeDocument/2006/relationships/font" Target="fonts/Poppins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HelveticaNeueLight-italic.fntdata"/><Relationship Id="rId47" Type="http://schemas.openxmlformats.org/officeDocument/2006/relationships/font" Target="fonts/HelveticaNeueLight-bold.fntdata"/><Relationship Id="rId49" Type="http://schemas.openxmlformats.org/officeDocument/2006/relationships/font" Target="fonts/HelveticaNeue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bold.fntdata"/><Relationship Id="rId30" Type="http://schemas.openxmlformats.org/officeDocument/2006/relationships/font" Target="fonts/Poppins-regular.fntdata"/><Relationship Id="rId33" Type="http://schemas.openxmlformats.org/officeDocument/2006/relationships/font" Target="fonts/Poppins-boldItalic.fntdata"/><Relationship Id="rId32" Type="http://schemas.openxmlformats.org/officeDocument/2006/relationships/font" Target="fonts/Poppins-italic.fntdata"/><Relationship Id="rId35" Type="http://schemas.openxmlformats.org/officeDocument/2006/relationships/font" Target="fonts/LatoLight-bold.fntdata"/><Relationship Id="rId34" Type="http://schemas.openxmlformats.org/officeDocument/2006/relationships/font" Target="fonts/LatoLight-regular.fntdata"/><Relationship Id="rId37" Type="http://schemas.openxmlformats.org/officeDocument/2006/relationships/font" Target="fonts/LatoLight-boldItalic.fntdata"/><Relationship Id="rId36" Type="http://schemas.openxmlformats.org/officeDocument/2006/relationships/font" Target="fonts/LatoLight-italic.fntdata"/><Relationship Id="rId39" Type="http://schemas.openxmlformats.org/officeDocument/2006/relationships/font" Target="fonts/MontserratLight-bold.fntdata"/><Relationship Id="rId38" Type="http://schemas.openxmlformats.org/officeDocument/2006/relationships/font" Target="fonts/MontserratLight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4" name="Google Shape;60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6" name="Google Shape;65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5" name="Google Shape;70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7" name="Google Shape;7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7" name="Google Shape;83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3" name="Google Shape;88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5" name="Google Shape;93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7" name="Google Shape;97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4" name="Google Shape;104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4" name="Google Shape;111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5" name="Google Shape;119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b="0" i="0" sz="87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None/>
              <a:defRPr b="0" i="0" sz="5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None/>
              <a:defRPr b="0" i="0" sz="4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None/>
              <a:defRPr b="0" i="0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136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136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136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136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7216716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3157922" y="4782195"/>
            <a:ext cx="17966218" cy="7911615"/>
          </a:xfrm>
          <a:custGeom>
            <a:rect b="b" l="l" r="r" t="t"/>
            <a:pathLst>
              <a:path extrusionOk="0" h="6684179" w="15178874">
                <a:moveTo>
                  <a:pt x="0" y="3151669"/>
                </a:moveTo>
                <a:cubicBezTo>
                  <a:pt x="333650" y="4939282"/>
                  <a:pt x="562727" y="6543471"/>
                  <a:pt x="1255911" y="6552279"/>
                </a:cubicBezTo>
                <a:cubicBezTo>
                  <a:pt x="2524247" y="6568860"/>
                  <a:pt x="2584041" y="-16291"/>
                  <a:pt x="3852635" y="30"/>
                </a:cubicBezTo>
                <a:cubicBezTo>
                  <a:pt x="5121230" y="16352"/>
                  <a:pt x="5062472" y="6601763"/>
                  <a:pt x="6331067" y="6618343"/>
                </a:cubicBezTo>
                <a:cubicBezTo>
                  <a:pt x="7599662" y="6634924"/>
                  <a:pt x="7658937" y="49514"/>
                  <a:pt x="8927790" y="65835"/>
                </a:cubicBezTo>
                <a:cubicBezTo>
                  <a:pt x="10196644" y="82157"/>
                  <a:pt x="10137628" y="6667567"/>
                  <a:pt x="11406223" y="6684148"/>
                </a:cubicBezTo>
                <a:cubicBezTo>
                  <a:pt x="12674816" y="6700729"/>
                  <a:pt x="12734352" y="115318"/>
                  <a:pt x="14003204" y="131899"/>
                </a:cubicBezTo>
                <a:cubicBezTo>
                  <a:pt x="14515198" y="138376"/>
                  <a:pt x="14924690" y="1952414"/>
                  <a:pt x="15178875" y="3234832"/>
                </a:cubicBezTo>
              </a:path>
            </a:pathLst>
          </a:custGeom>
          <a:noFill/>
          <a:ln cap="flat" cmpd="sng" w="63500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7176983" y="1022190"/>
            <a:ext cx="1002389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Customer Journey</a:t>
            </a:r>
            <a:endParaRPr/>
          </a:p>
        </p:txBody>
      </p:sp>
      <p:sp>
        <p:nvSpPr>
          <p:cNvPr id="23" name="Google Shape;23;p3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16405606" y="12172348"/>
            <a:ext cx="621330" cy="621883"/>
          </a:xfrm>
          <a:custGeom>
            <a:rect b="b" l="l" r="r" t="t"/>
            <a:pathLst>
              <a:path extrusionOk="0" h="525402" w="524935">
                <a:moveTo>
                  <a:pt x="524936" y="262702"/>
                </a:moveTo>
                <a:cubicBezTo>
                  <a:pt x="524936" y="407787"/>
                  <a:pt x="407425" y="525403"/>
                  <a:pt x="262468" y="525403"/>
                </a:cubicBezTo>
                <a:cubicBezTo>
                  <a:pt x="117511" y="525403"/>
                  <a:pt x="-1" y="407788"/>
                  <a:pt x="-1" y="262702"/>
                </a:cubicBezTo>
                <a:cubicBezTo>
                  <a:pt x="-1" y="117616"/>
                  <a:pt x="117511" y="0"/>
                  <a:pt x="262468" y="0"/>
                </a:cubicBezTo>
                <a:cubicBezTo>
                  <a:pt x="407425" y="0"/>
                  <a:pt x="524936" y="117615"/>
                  <a:pt x="524936" y="2627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9370102" y="4674004"/>
            <a:ext cx="621330" cy="621883"/>
          </a:xfrm>
          <a:custGeom>
            <a:rect b="b" l="l" r="r" t="t"/>
            <a:pathLst>
              <a:path extrusionOk="0" h="525402" w="524935">
                <a:moveTo>
                  <a:pt x="524935" y="262701"/>
                </a:moveTo>
                <a:cubicBezTo>
                  <a:pt x="524935" y="407787"/>
                  <a:pt x="407424" y="525403"/>
                  <a:pt x="262467" y="525403"/>
                </a:cubicBezTo>
                <a:cubicBezTo>
                  <a:pt x="117510" y="525403"/>
                  <a:pt x="-1" y="407787"/>
                  <a:pt x="-1" y="262701"/>
                </a:cubicBezTo>
                <a:cubicBezTo>
                  <a:pt x="-1" y="117615"/>
                  <a:pt x="117510" y="0"/>
                  <a:pt x="262467" y="0"/>
                </a:cubicBezTo>
                <a:cubicBezTo>
                  <a:pt x="407424" y="0"/>
                  <a:pt x="524935" y="117615"/>
                  <a:pt x="524935" y="2627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" name="Google Shape;26;p3"/>
          <p:cNvGrpSpPr/>
          <p:nvPr/>
        </p:nvGrpSpPr>
        <p:grpSpPr>
          <a:xfrm>
            <a:off x="1548130" y="8029072"/>
            <a:ext cx="21281390" cy="1536580"/>
            <a:chOff x="1693703" y="7525027"/>
            <a:chExt cx="21947664" cy="1536580"/>
          </a:xfrm>
        </p:grpSpPr>
        <p:sp>
          <p:nvSpPr>
            <p:cNvPr id="27" name="Google Shape;27;p3"/>
            <p:cNvSpPr/>
            <p:nvPr/>
          </p:nvSpPr>
          <p:spPr>
            <a:xfrm>
              <a:off x="1693703" y="7562916"/>
              <a:ext cx="4381558" cy="1498692"/>
            </a:xfrm>
            <a:prstGeom prst="rightArrowCallout">
              <a:avLst>
                <a:gd fmla="val 25000" name="adj1"/>
                <a:gd fmla="val 25000" name="adj2"/>
                <a:gd fmla="val 25000" name="adj3"/>
                <a:gd fmla="val 81769" name="adj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6075261" y="7562916"/>
              <a:ext cx="4381558" cy="1498692"/>
            </a:xfrm>
            <a:prstGeom prst="rightArrowCallout">
              <a:avLst>
                <a:gd fmla="val 25000" name="adj1"/>
                <a:gd fmla="val 25000" name="adj2"/>
                <a:gd fmla="val 25000" name="adj3"/>
                <a:gd fmla="val 81769" name="adj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0476756" y="7525027"/>
              <a:ext cx="4381558" cy="1498692"/>
            </a:xfrm>
            <a:prstGeom prst="rightArrowCallout">
              <a:avLst>
                <a:gd fmla="val 25000" name="adj1"/>
                <a:gd fmla="val 25000" name="adj2"/>
                <a:gd fmla="val 25000" name="adj3"/>
                <a:gd fmla="val 81769" name="adj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4858314" y="7525027"/>
              <a:ext cx="4381558" cy="1498692"/>
            </a:xfrm>
            <a:prstGeom prst="rightArrowCallout">
              <a:avLst>
                <a:gd fmla="val 25000" name="adj1"/>
                <a:gd fmla="val 25000" name="adj2"/>
                <a:gd fmla="val 25000" name="adj3"/>
                <a:gd fmla="val 81769" name="adj4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9259809" y="7525027"/>
              <a:ext cx="4381558" cy="1498692"/>
            </a:xfrm>
            <a:prstGeom prst="rightArrowCallout">
              <a:avLst>
                <a:gd fmla="val 25000" name="adj1"/>
                <a:gd fmla="val 25000" name="adj2"/>
                <a:gd fmla="val 25000" name="adj3"/>
                <a:gd fmla="val 81769" name="adj4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Google Shape;32;p3"/>
          <p:cNvSpPr txBox="1"/>
          <p:nvPr/>
        </p:nvSpPr>
        <p:spPr>
          <a:xfrm>
            <a:off x="1638906" y="8497710"/>
            <a:ext cx="326578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Awareness</a:t>
            </a:r>
            <a:endParaRPr/>
          </a:p>
        </p:txBody>
      </p:sp>
      <p:sp>
        <p:nvSpPr>
          <p:cNvPr id="33" name="Google Shape;33;p3"/>
          <p:cNvSpPr txBox="1"/>
          <p:nvPr/>
        </p:nvSpPr>
        <p:spPr>
          <a:xfrm>
            <a:off x="5307026" y="8497710"/>
            <a:ext cx="44908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Consideration</a:t>
            </a:r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10182713" y="8497710"/>
            <a:ext cx="326578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Purchase</a:t>
            </a:r>
            <a:endParaRPr/>
          </a:p>
        </p:txBody>
      </p:sp>
      <p:sp>
        <p:nvSpPr>
          <p:cNvPr id="35" name="Google Shape;35;p3"/>
          <p:cNvSpPr txBox="1"/>
          <p:nvPr/>
        </p:nvSpPr>
        <p:spPr>
          <a:xfrm>
            <a:off x="14420864" y="8497710"/>
            <a:ext cx="326578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Retention</a:t>
            </a:r>
            <a:endParaRPr/>
          </a:p>
        </p:txBody>
      </p:sp>
      <p:sp>
        <p:nvSpPr>
          <p:cNvPr id="36" name="Google Shape;36;p3"/>
          <p:cNvSpPr txBox="1"/>
          <p:nvPr/>
        </p:nvSpPr>
        <p:spPr>
          <a:xfrm>
            <a:off x="18664939" y="8497710"/>
            <a:ext cx="326578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Advocacy</a:t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0340086" y="12172348"/>
            <a:ext cx="621330" cy="621883"/>
          </a:xfrm>
          <a:custGeom>
            <a:rect b="b" l="l" r="r" t="t"/>
            <a:pathLst>
              <a:path extrusionOk="0" h="525402" w="524935">
                <a:moveTo>
                  <a:pt x="524936" y="262702"/>
                </a:moveTo>
                <a:cubicBezTo>
                  <a:pt x="524936" y="407787"/>
                  <a:pt x="407425" y="525403"/>
                  <a:pt x="262468" y="525403"/>
                </a:cubicBezTo>
                <a:cubicBezTo>
                  <a:pt x="117511" y="525403"/>
                  <a:pt x="-1" y="407788"/>
                  <a:pt x="-1" y="262702"/>
                </a:cubicBezTo>
                <a:cubicBezTo>
                  <a:pt x="-1" y="117616"/>
                  <a:pt x="117511" y="0"/>
                  <a:pt x="262468" y="0"/>
                </a:cubicBezTo>
                <a:cubicBezTo>
                  <a:pt x="407425" y="0"/>
                  <a:pt x="524936" y="117615"/>
                  <a:pt x="524936" y="26270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13396022" y="4674004"/>
            <a:ext cx="621330" cy="621883"/>
          </a:xfrm>
          <a:custGeom>
            <a:rect b="b" l="l" r="r" t="t"/>
            <a:pathLst>
              <a:path extrusionOk="0" h="525402" w="524935">
                <a:moveTo>
                  <a:pt x="524935" y="262701"/>
                </a:moveTo>
                <a:cubicBezTo>
                  <a:pt x="524935" y="407787"/>
                  <a:pt x="407424" y="525403"/>
                  <a:pt x="262467" y="525403"/>
                </a:cubicBezTo>
                <a:cubicBezTo>
                  <a:pt x="117510" y="525403"/>
                  <a:pt x="-1" y="407787"/>
                  <a:pt x="-1" y="262701"/>
                </a:cubicBezTo>
                <a:cubicBezTo>
                  <a:pt x="-1" y="117615"/>
                  <a:pt x="117510" y="0"/>
                  <a:pt x="262467" y="0"/>
                </a:cubicBezTo>
                <a:cubicBezTo>
                  <a:pt x="407424" y="0"/>
                  <a:pt x="524935" y="117615"/>
                  <a:pt x="524935" y="2627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7391462" y="4674004"/>
            <a:ext cx="621330" cy="621883"/>
          </a:xfrm>
          <a:custGeom>
            <a:rect b="b" l="l" r="r" t="t"/>
            <a:pathLst>
              <a:path extrusionOk="0" h="525402" w="524935">
                <a:moveTo>
                  <a:pt x="524935" y="262701"/>
                </a:moveTo>
                <a:cubicBezTo>
                  <a:pt x="524935" y="407787"/>
                  <a:pt x="407424" y="525403"/>
                  <a:pt x="262467" y="525403"/>
                </a:cubicBezTo>
                <a:cubicBezTo>
                  <a:pt x="117510" y="525403"/>
                  <a:pt x="-1" y="407787"/>
                  <a:pt x="-1" y="262701"/>
                </a:cubicBezTo>
                <a:cubicBezTo>
                  <a:pt x="-1" y="117615"/>
                  <a:pt x="117510" y="0"/>
                  <a:pt x="262467" y="0"/>
                </a:cubicBezTo>
                <a:cubicBezTo>
                  <a:pt x="407424" y="0"/>
                  <a:pt x="524935" y="117615"/>
                  <a:pt x="524935" y="2627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4366006" y="12172348"/>
            <a:ext cx="621330" cy="621883"/>
          </a:xfrm>
          <a:custGeom>
            <a:rect b="b" l="l" r="r" t="t"/>
            <a:pathLst>
              <a:path extrusionOk="0" h="525402" w="524935">
                <a:moveTo>
                  <a:pt x="524936" y="262702"/>
                </a:moveTo>
                <a:cubicBezTo>
                  <a:pt x="524936" y="407787"/>
                  <a:pt x="407425" y="525403"/>
                  <a:pt x="262468" y="525403"/>
                </a:cubicBezTo>
                <a:cubicBezTo>
                  <a:pt x="117511" y="525403"/>
                  <a:pt x="-1" y="407788"/>
                  <a:pt x="-1" y="262702"/>
                </a:cubicBezTo>
                <a:cubicBezTo>
                  <a:pt x="-1" y="117616"/>
                  <a:pt x="117511" y="0"/>
                  <a:pt x="262468" y="0"/>
                </a:cubicBezTo>
                <a:cubicBezTo>
                  <a:pt x="407425" y="0"/>
                  <a:pt x="524936" y="117615"/>
                  <a:pt x="524936" y="26270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3320782" y="4455221"/>
            <a:ext cx="326578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5758570" y="11465424"/>
            <a:ext cx="326578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9325342" y="4455221"/>
            <a:ext cx="326578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11824090" y="11465424"/>
            <a:ext cx="326578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15360381" y="4455221"/>
            <a:ext cx="326578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17767691" y="11465424"/>
            <a:ext cx="326578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2"/>
          <p:cNvSpPr txBox="1"/>
          <p:nvPr/>
        </p:nvSpPr>
        <p:spPr>
          <a:xfrm>
            <a:off x="7176983" y="1022190"/>
            <a:ext cx="1002389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Customer Journey</a:t>
            </a:r>
            <a:endParaRPr/>
          </a:p>
        </p:txBody>
      </p:sp>
      <p:sp>
        <p:nvSpPr>
          <p:cNvPr id="381" name="Google Shape;381;p12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382" name="Google Shape;382;p12"/>
          <p:cNvSpPr/>
          <p:nvPr/>
        </p:nvSpPr>
        <p:spPr>
          <a:xfrm>
            <a:off x="8018115" y="4507338"/>
            <a:ext cx="3503993" cy="1555373"/>
          </a:xfrm>
          <a:custGeom>
            <a:rect b="b" l="l" r="r" t="t"/>
            <a:pathLst>
              <a:path extrusionOk="0" h="549826" w="1238665">
                <a:moveTo>
                  <a:pt x="1055828" y="549826"/>
                </a:moveTo>
                <a:lnTo>
                  <a:pt x="0" y="549826"/>
                </a:lnTo>
                <a:lnTo>
                  <a:pt x="183061" y="274913"/>
                </a:lnTo>
                <a:lnTo>
                  <a:pt x="0" y="0"/>
                </a:lnTo>
                <a:lnTo>
                  <a:pt x="1055828" y="0"/>
                </a:lnTo>
                <a:lnTo>
                  <a:pt x="1238666" y="274913"/>
                </a:lnTo>
                <a:lnTo>
                  <a:pt x="1055828" y="5498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2"/>
          <p:cNvSpPr/>
          <p:nvPr/>
        </p:nvSpPr>
        <p:spPr>
          <a:xfrm>
            <a:off x="11142228" y="4507338"/>
            <a:ext cx="3503996" cy="1555373"/>
          </a:xfrm>
          <a:custGeom>
            <a:rect b="b" l="l" r="r" t="t"/>
            <a:pathLst>
              <a:path extrusionOk="0" h="549826" w="1238666">
                <a:moveTo>
                  <a:pt x="1055606" y="549826"/>
                </a:moveTo>
                <a:lnTo>
                  <a:pt x="0" y="549826"/>
                </a:lnTo>
                <a:lnTo>
                  <a:pt x="182838" y="274913"/>
                </a:lnTo>
                <a:lnTo>
                  <a:pt x="0" y="0"/>
                </a:lnTo>
                <a:lnTo>
                  <a:pt x="1055606" y="0"/>
                </a:lnTo>
                <a:lnTo>
                  <a:pt x="1238667" y="274913"/>
                </a:lnTo>
                <a:lnTo>
                  <a:pt x="1055606" y="54982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2"/>
          <p:cNvSpPr/>
          <p:nvPr/>
        </p:nvSpPr>
        <p:spPr>
          <a:xfrm>
            <a:off x="14265709" y="4507338"/>
            <a:ext cx="3504624" cy="1555373"/>
          </a:xfrm>
          <a:custGeom>
            <a:rect b="b" l="l" r="r" t="t"/>
            <a:pathLst>
              <a:path extrusionOk="0" h="549826" w="1238888">
                <a:moveTo>
                  <a:pt x="1055827" y="549826"/>
                </a:moveTo>
                <a:lnTo>
                  <a:pt x="0" y="549826"/>
                </a:lnTo>
                <a:lnTo>
                  <a:pt x="183060" y="274913"/>
                </a:lnTo>
                <a:lnTo>
                  <a:pt x="0" y="0"/>
                </a:lnTo>
                <a:lnTo>
                  <a:pt x="1055827" y="0"/>
                </a:lnTo>
                <a:lnTo>
                  <a:pt x="1238889" y="274913"/>
                </a:lnTo>
                <a:lnTo>
                  <a:pt x="1055827" y="54982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2"/>
          <p:cNvSpPr/>
          <p:nvPr/>
        </p:nvSpPr>
        <p:spPr>
          <a:xfrm>
            <a:off x="17389823" y="4507338"/>
            <a:ext cx="3503999" cy="1555373"/>
          </a:xfrm>
          <a:custGeom>
            <a:rect b="b" l="l" r="r" t="t"/>
            <a:pathLst>
              <a:path extrusionOk="0" h="549826" w="1238667">
                <a:moveTo>
                  <a:pt x="1055829" y="549826"/>
                </a:moveTo>
                <a:lnTo>
                  <a:pt x="0" y="549826"/>
                </a:lnTo>
                <a:lnTo>
                  <a:pt x="183061" y="274913"/>
                </a:lnTo>
                <a:lnTo>
                  <a:pt x="0" y="0"/>
                </a:lnTo>
                <a:lnTo>
                  <a:pt x="1055829" y="0"/>
                </a:lnTo>
                <a:lnTo>
                  <a:pt x="1238667" y="274913"/>
                </a:lnTo>
                <a:lnTo>
                  <a:pt x="1055829" y="54982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12"/>
          <p:cNvSpPr/>
          <p:nvPr/>
        </p:nvSpPr>
        <p:spPr>
          <a:xfrm>
            <a:off x="4901564" y="4507338"/>
            <a:ext cx="3503993" cy="1555373"/>
          </a:xfrm>
          <a:custGeom>
            <a:rect b="b" l="l" r="r" t="t"/>
            <a:pathLst>
              <a:path extrusionOk="0" h="549826" w="1238665">
                <a:moveTo>
                  <a:pt x="1055606" y="549826"/>
                </a:moveTo>
                <a:lnTo>
                  <a:pt x="0" y="549826"/>
                </a:lnTo>
                <a:lnTo>
                  <a:pt x="0" y="0"/>
                </a:lnTo>
                <a:lnTo>
                  <a:pt x="1055606" y="0"/>
                </a:lnTo>
                <a:lnTo>
                  <a:pt x="1238666" y="274913"/>
                </a:lnTo>
                <a:lnTo>
                  <a:pt x="1055606" y="5498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2"/>
          <p:cNvSpPr/>
          <p:nvPr/>
        </p:nvSpPr>
        <p:spPr>
          <a:xfrm>
            <a:off x="3384550" y="6300546"/>
            <a:ext cx="1278876" cy="2862842"/>
          </a:xfrm>
          <a:custGeom>
            <a:rect b="b" l="l" r="r" t="t"/>
            <a:pathLst>
              <a:path extrusionOk="0" h="1012018" w="452084">
                <a:moveTo>
                  <a:pt x="0" y="0"/>
                </a:moveTo>
                <a:lnTo>
                  <a:pt x="452084" y="0"/>
                </a:lnTo>
                <a:lnTo>
                  <a:pt x="452084" y="1012018"/>
                </a:lnTo>
                <a:lnTo>
                  <a:pt x="0" y="1012018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2"/>
          <p:cNvSpPr/>
          <p:nvPr/>
        </p:nvSpPr>
        <p:spPr>
          <a:xfrm>
            <a:off x="3384550" y="9830968"/>
            <a:ext cx="1278876" cy="2862842"/>
          </a:xfrm>
          <a:custGeom>
            <a:rect b="b" l="l" r="r" t="t"/>
            <a:pathLst>
              <a:path extrusionOk="0" h="1012018" w="452084">
                <a:moveTo>
                  <a:pt x="0" y="0"/>
                </a:moveTo>
                <a:lnTo>
                  <a:pt x="452084" y="0"/>
                </a:lnTo>
                <a:lnTo>
                  <a:pt x="452084" y="1012019"/>
                </a:lnTo>
                <a:lnTo>
                  <a:pt x="0" y="1012019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2"/>
          <p:cNvSpPr/>
          <p:nvPr/>
        </p:nvSpPr>
        <p:spPr>
          <a:xfrm>
            <a:off x="5130879" y="9511964"/>
            <a:ext cx="15354706" cy="62919"/>
          </a:xfrm>
          <a:custGeom>
            <a:rect b="b" l="l" r="r" t="t"/>
            <a:pathLst>
              <a:path extrusionOk="0" h="22242" w="5427904">
                <a:moveTo>
                  <a:pt x="0" y="0"/>
                </a:moveTo>
                <a:lnTo>
                  <a:pt x="5427905" y="0"/>
                </a:lnTo>
              </a:path>
            </a:pathLst>
          </a:custGeom>
          <a:noFill/>
          <a:ln cap="flat" cmpd="sng" w="38100">
            <a:solidFill>
              <a:srgbClr val="D8D8D8"/>
            </a:solidFill>
            <a:prstDash val="dashDot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12"/>
          <p:cNvSpPr/>
          <p:nvPr/>
        </p:nvSpPr>
        <p:spPr>
          <a:xfrm>
            <a:off x="5525882" y="7448831"/>
            <a:ext cx="14545801" cy="4009238"/>
          </a:xfrm>
          <a:custGeom>
            <a:rect b="b" l="l" r="r" t="t"/>
            <a:pathLst>
              <a:path extrusionOk="0" h="1417270" w="5141955">
                <a:moveTo>
                  <a:pt x="0" y="331186"/>
                </a:moveTo>
                <a:lnTo>
                  <a:pt x="923320" y="149245"/>
                </a:lnTo>
                <a:lnTo>
                  <a:pt x="1700326" y="439727"/>
                </a:lnTo>
                <a:lnTo>
                  <a:pt x="2490026" y="290483"/>
                </a:lnTo>
                <a:lnTo>
                  <a:pt x="3387736" y="0"/>
                </a:lnTo>
                <a:lnTo>
                  <a:pt x="4409936" y="1170160"/>
                </a:lnTo>
                <a:lnTo>
                  <a:pt x="5141956" y="1417270"/>
                </a:lnTo>
              </a:path>
            </a:pathLst>
          </a:custGeom>
          <a:noFill/>
          <a:ln cap="flat" cmpd="sng" w="38100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2"/>
          <p:cNvSpPr/>
          <p:nvPr/>
        </p:nvSpPr>
        <p:spPr>
          <a:xfrm>
            <a:off x="5210887" y="8078656"/>
            <a:ext cx="614867" cy="614094"/>
          </a:xfrm>
          <a:custGeom>
            <a:rect b="b" l="l" r="r" t="t"/>
            <a:pathLst>
              <a:path extrusionOk="0" h="217083" w="217356">
                <a:moveTo>
                  <a:pt x="217357" y="108542"/>
                </a:moveTo>
                <a:cubicBezTo>
                  <a:pt x="217357" y="168488"/>
                  <a:pt x="168700" y="217083"/>
                  <a:pt x="108678" y="217083"/>
                </a:cubicBezTo>
                <a:cubicBezTo>
                  <a:pt x="48657" y="217083"/>
                  <a:pt x="0" y="168488"/>
                  <a:pt x="0" y="108542"/>
                </a:cubicBezTo>
                <a:cubicBezTo>
                  <a:pt x="0" y="48596"/>
                  <a:pt x="48657" y="0"/>
                  <a:pt x="108678" y="0"/>
                </a:cubicBezTo>
                <a:cubicBezTo>
                  <a:pt x="168700" y="0"/>
                  <a:pt x="217357" y="48596"/>
                  <a:pt x="217357" y="1085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2"/>
          <p:cNvSpPr/>
          <p:nvPr/>
        </p:nvSpPr>
        <p:spPr>
          <a:xfrm>
            <a:off x="5403034" y="8270559"/>
            <a:ext cx="230574" cy="230285"/>
          </a:xfrm>
          <a:custGeom>
            <a:rect b="b" l="l" r="r" t="t"/>
            <a:pathLst>
              <a:path extrusionOk="0" h="81406" w="81508">
                <a:moveTo>
                  <a:pt x="81508" y="32251"/>
                </a:moveTo>
                <a:lnTo>
                  <a:pt x="49217" y="32251"/>
                </a:lnTo>
                <a:lnTo>
                  <a:pt x="49217" y="0"/>
                </a:lnTo>
                <a:lnTo>
                  <a:pt x="32291" y="0"/>
                </a:lnTo>
                <a:lnTo>
                  <a:pt x="32291" y="32251"/>
                </a:lnTo>
                <a:lnTo>
                  <a:pt x="0" y="32251"/>
                </a:lnTo>
                <a:lnTo>
                  <a:pt x="0" y="49155"/>
                </a:lnTo>
                <a:lnTo>
                  <a:pt x="32291" y="49155"/>
                </a:lnTo>
                <a:lnTo>
                  <a:pt x="32291" y="81406"/>
                </a:lnTo>
                <a:lnTo>
                  <a:pt x="49217" y="81406"/>
                </a:lnTo>
                <a:lnTo>
                  <a:pt x="49217" y="49155"/>
                </a:lnTo>
                <a:lnTo>
                  <a:pt x="81508" y="49155"/>
                </a:lnTo>
                <a:lnTo>
                  <a:pt x="81508" y="322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2"/>
          <p:cNvSpPr/>
          <p:nvPr/>
        </p:nvSpPr>
        <p:spPr>
          <a:xfrm>
            <a:off x="7806441" y="7540064"/>
            <a:ext cx="614867" cy="614094"/>
          </a:xfrm>
          <a:custGeom>
            <a:rect b="b" l="l" r="r" t="t"/>
            <a:pathLst>
              <a:path extrusionOk="0" h="217083" w="217356">
                <a:moveTo>
                  <a:pt x="217356" y="108542"/>
                </a:moveTo>
                <a:cubicBezTo>
                  <a:pt x="217356" y="168488"/>
                  <a:pt x="168700" y="217084"/>
                  <a:pt x="108678" y="217084"/>
                </a:cubicBezTo>
                <a:cubicBezTo>
                  <a:pt x="48656" y="217084"/>
                  <a:pt x="-1" y="168488"/>
                  <a:pt x="-1" y="108542"/>
                </a:cubicBezTo>
                <a:cubicBezTo>
                  <a:pt x="-1" y="48596"/>
                  <a:pt x="48656" y="0"/>
                  <a:pt x="108678" y="0"/>
                </a:cubicBezTo>
                <a:cubicBezTo>
                  <a:pt x="168700" y="0"/>
                  <a:pt x="217356" y="48596"/>
                  <a:pt x="217356" y="1085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2"/>
          <p:cNvSpPr/>
          <p:nvPr/>
        </p:nvSpPr>
        <p:spPr>
          <a:xfrm>
            <a:off x="7998585" y="7731970"/>
            <a:ext cx="230574" cy="230285"/>
          </a:xfrm>
          <a:custGeom>
            <a:rect b="b" l="l" r="r" t="t"/>
            <a:pathLst>
              <a:path extrusionOk="0" h="81406" w="81508">
                <a:moveTo>
                  <a:pt x="81509" y="32251"/>
                </a:moveTo>
                <a:lnTo>
                  <a:pt x="49217" y="32251"/>
                </a:lnTo>
                <a:lnTo>
                  <a:pt x="49217" y="0"/>
                </a:lnTo>
                <a:lnTo>
                  <a:pt x="32292" y="0"/>
                </a:lnTo>
                <a:lnTo>
                  <a:pt x="32292" y="32251"/>
                </a:lnTo>
                <a:lnTo>
                  <a:pt x="0" y="32251"/>
                </a:lnTo>
                <a:lnTo>
                  <a:pt x="0" y="49155"/>
                </a:lnTo>
                <a:lnTo>
                  <a:pt x="32292" y="49155"/>
                </a:lnTo>
                <a:lnTo>
                  <a:pt x="32292" y="81406"/>
                </a:lnTo>
                <a:lnTo>
                  <a:pt x="49217" y="81406"/>
                </a:lnTo>
                <a:lnTo>
                  <a:pt x="49217" y="49155"/>
                </a:lnTo>
                <a:lnTo>
                  <a:pt x="81509" y="49155"/>
                </a:lnTo>
                <a:lnTo>
                  <a:pt x="81509" y="322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2"/>
          <p:cNvSpPr/>
          <p:nvPr/>
        </p:nvSpPr>
        <p:spPr>
          <a:xfrm>
            <a:off x="9962260" y="8385705"/>
            <a:ext cx="616128" cy="615353"/>
          </a:xfrm>
          <a:custGeom>
            <a:rect b="b" l="l" r="r" t="t"/>
            <a:pathLst>
              <a:path extrusionOk="0" h="217528" w="217802">
                <a:moveTo>
                  <a:pt x="217732" y="108477"/>
                </a:moveTo>
                <a:cubicBezTo>
                  <a:pt x="217844" y="168553"/>
                  <a:pt x="169205" y="217330"/>
                  <a:pt x="109054" y="217464"/>
                </a:cubicBezTo>
                <a:cubicBezTo>
                  <a:pt x="48902" y="217597"/>
                  <a:pt x="64" y="168998"/>
                  <a:pt x="-70" y="108922"/>
                </a:cubicBezTo>
                <a:cubicBezTo>
                  <a:pt x="-203" y="48846"/>
                  <a:pt x="48457" y="69"/>
                  <a:pt x="108609" y="-65"/>
                </a:cubicBezTo>
                <a:cubicBezTo>
                  <a:pt x="108764" y="-65"/>
                  <a:pt x="108899" y="-65"/>
                  <a:pt x="109054" y="-65"/>
                </a:cubicBezTo>
                <a:cubicBezTo>
                  <a:pt x="169072" y="-65"/>
                  <a:pt x="217732" y="48534"/>
                  <a:pt x="217732" y="1084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2"/>
          <p:cNvSpPr/>
          <p:nvPr/>
        </p:nvSpPr>
        <p:spPr>
          <a:xfrm>
            <a:off x="10155037" y="8577608"/>
            <a:ext cx="230574" cy="230285"/>
          </a:xfrm>
          <a:custGeom>
            <a:rect b="b" l="l" r="r" t="t"/>
            <a:pathLst>
              <a:path extrusionOk="0" h="81406" w="81508">
                <a:moveTo>
                  <a:pt x="81509" y="32251"/>
                </a:moveTo>
                <a:lnTo>
                  <a:pt x="49217" y="32251"/>
                </a:lnTo>
                <a:lnTo>
                  <a:pt x="49217" y="0"/>
                </a:lnTo>
                <a:lnTo>
                  <a:pt x="32291" y="0"/>
                </a:lnTo>
                <a:lnTo>
                  <a:pt x="32291" y="32251"/>
                </a:lnTo>
                <a:lnTo>
                  <a:pt x="0" y="32251"/>
                </a:lnTo>
                <a:lnTo>
                  <a:pt x="0" y="49155"/>
                </a:lnTo>
                <a:lnTo>
                  <a:pt x="32291" y="49155"/>
                </a:lnTo>
                <a:lnTo>
                  <a:pt x="32291" y="81406"/>
                </a:lnTo>
                <a:lnTo>
                  <a:pt x="49217" y="81406"/>
                </a:lnTo>
                <a:lnTo>
                  <a:pt x="49217" y="49155"/>
                </a:lnTo>
                <a:lnTo>
                  <a:pt x="81509" y="49155"/>
                </a:lnTo>
                <a:lnTo>
                  <a:pt x="81509" y="322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2"/>
          <p:cNvSpPr/>
          <p:nvPr/>
        </p:nvSpPr>
        <p:spPr>
          <a:xfrm>
            <a:off x="12244078" y="7962883"/>
            <a:ext cx="616128" cy="615353"/>
          </a:xfrm>
          <a:custGeom>
            <a:rect b="b" l="l" r="r" t="t"/>
            <a:pathLst>
              <a:path extrusionOk="0" h="217528" w="217802">
                <a:moveTo>
                  <a:pt x="217733" y="108700"/>
                </a:moveTo>
                <a:cubicBezTo>
                  <a:pt x="217733" y="168776"/>
                  <a:pt x="168983" y="217464"/>
                  <a:pt x="108831" y="217464"/>
                </a:cubicBezTo>
                <a:cubicBezTo>
                  <a:pt x="48680" y="217464"/>
                  <a:pt x="-70" y="168776"/>
                  <a:pt x="-70" y="108700"/>
                </a:cubicBezTo>
                <a:cubicBezTo>
                  <a:pt x="-70" y="48623"/>
                  <a:pt x="48680" y="-65"/>
                  <a:pt x="108831" y="-65"/>
                </a:cubicBezTo>
                <a:cubicBezTo>
                  <a:pt x="108898" y="-65"/>
                  <a:pt x="108987" y="-65"/>
                  <a:pt x="109054" y="-65"/>
                </a:cubicBezTo>
                <a:cubicBezTo>
                  <a:pt x="169072" y="-65"/>
                  <a:pt x="217733" y="48534"/>
                  <a:pt x="217733" y="108477"/>
                </a:cubicBezTo>
                <a:cubicBezTo>
                  <a:pt x="217733" y="108544"/>
                  <a:pt x="217733" y="108633"/>
                  <a:pt x="217733" y="1087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2"/>
          <p:cNvSpPr/>
          <p:nvPr/>
        </p:nvSpPr>
        <p:spPr>
          <a:xfrm>
            <a:off x="12437483" y="8155417"/>
            <a:ext cx="229946" cy="230285"/>
          </a:xfrm>
          <a:custGeom>
            <a:rect b="b" l="l" r="r" t="t"/>
            <a:pathLst>
              <a:path extrusionOk="0" h="81406" w="81286">
                <a:moveTo>
                  <a:pt x="81287" y="32251"/>
                </a:moveTo>
                <a:lnTo>
                  <a:pt x="48995" y="32251"/>
                </a:lnTo>
                <a:lnTo>
                  <a:pt x="48995" y="0"/>
                </a:lnTo>
                <a:lnTo>
                  <a:pt x="32292" y="0"/>
                </a:lnTo>
                <a:lnTo>
                  <a:pt x="32292" y="32251"/>
                </a:lnTo>
                <a:lnTo>
                  <a:pt x="0" y="32251"/>
                </a:lnTo>
                <a:lnTo>
                  <a:pt x="0" y="49155"/>
                </a:lnTo>
                <a:lnTo>
                  <a:pt x="32292" y="49155"/>
                </a:lnTo>
                <a:lnTo>
                  <a:pt x="32292" y="81406"/>
                </a:lnTo>
                <a:lnTo>
                  <a:pt x="48995" y="81406"/>
                </a:lnTo>
                <a:lnTo>
                  <a:pt x="48995" y="49155"/>
                </a:lnTo>
                <a:lnTo>
                  <a:pt x="81287" y="49155"/>
                </a:lnTo>
                <a:lnTo>
                  <a:pt x="81287" y="322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12"/>
          <p:cNvSpPr/>
          <p:nvPr/>
        </p:nvSpPr>
        <p:spPr>
          <a:xfrm>
            <a:off x="14778520" y="7117245"/>
            <a:ext cx="614870" cy="614094"/>
          </a:xfrm>
          <a:custGeom>
            <a:rect b="b" l="l" r="r" t="t"/>
            <a:pathLst>
              <a:path extrusionOk="0" h="217083" w="217357">
                <a:moveTo>
                  <a:pt x="217287" y="108700"/>
                </a:moveTo>
                <a:cubicBezTo>
                  <a:pt x="217154" y="168642"/>
                  <a:pt x="168404" y="217152"/>
                  <a:pt x="108387" y="217019"/>
                </a:cubicBezTo>
                <a:cubicBezTo>
                  <a:pt x="48369" y="216885"/>
                  <a:pt x="-203" y="168197"/>
                  <a:pt x="-70" y="108255"/>
                </a:cubicBezTo>
                <a:cubicBezTo>
                  <a:pt x="42" y="48401"/>
                  <a:pt x="48680" y="-65"/>
                  <a:pt x="108609" y="-65"/>
                </a:cubicBezTo>
                <a:cubicBezTo>
                  <a:pt x="168627" y="-65"/>
                  <a:pt x="217287" y="48534"/>
                  <a:pt x="217287" y="108477"/>
                </a:cubicBezTo>
                <a:cubicBezTo>
                  <a:pt x="217287" y="108544"/>
                  <a:pt x="217287" y="108633"/>
                  <a:pt x="217287" y="1087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2"/>
          <p:cNvSpPr/>
          <p:nvPr/>
        </p:nvSpPr>
        <p:spPr>
          <a:xfrm>
            <a:off x="14970670" y="7309779"/>
            <a:ext cx="229943" cy="230285"/>
          </a:xfrm>
          <a:custGeom>
            <a:rect b="b" l="l" r="r" t="t"/>
            <a:pathLst>
              <a:path extrusionOk="0" h="81406" w="81285">
                <a:moveTo>
                  <a:pt x="81285" y="32251"/>
                </a:moveTo>
                <a:lnTo>
                  <a:pt x="48995" y="32251"/>
                </a:lnTo>
                <a:lnTo>
                  <a:pt x="48995" y="0"/>
                </a:lnTo>
                <a:lnTo>
                  <a:pt x="32292" y="0"/>
                </a:lnTo>
                <a:lnTo>
                  <a:pt x="32292" y="32251"/>
                </a:lnTo>
                <a:lnTo>
                  <a:pt x="0" y="32251"/>
                </a:lnTo>
                <a:lnTo>
                  <a:pt x="0" y="49155"/>
                </a:lnTo>
                <a:lnTo>
                  <a:pt x="32292" y="49155"/>
                </a:lnTo>
                <a:lnTo>
                  <a:pt x="32292" y="81406"/>
                </a:lnTo>
                <a:lnTo>
                  <a:pt x="48995" y="81406"/>
                </a:lnTo>
                <a:lnTo>
                  <a:pt x="48995" y="49155"/>
                </a:lnTo>
                <a:lnTo>
                  <a:pt x="81285" y="49155"/>
                </a:lnTo>
                <a:lnTo>
                  <a:pt x="81285" y="322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2"/>
          <p:cNvSpPr/>
          <p:nvPr/>
        </p:nvSpPr>
        <p:spPr>
          <a:xfrm>
            <a:off x="17696627" y="10429961"/>
            <a:ext cx="616128" cy="615353"/>
          </a:xfrm>
          <a:custGeom>
            <a:rect b="b" l="l" r="r" t="t"/>
            <a:pathLst>
              <a:path extrusionOk="0" h="217528" w="217802">
                <a:moveTo>
                  <a:pt x="217733" y="108700"/>
                </a:moveTo>
                <a:cubicBezTo>
                  <a:pt x="217733" y="168776"/>
                  <a:pt x="168983" y="217464"/>
                  <a:pt x="108831" y="217464"/>
                </a:cubicBezTo>
                <a:cubicBezTo>
                  <a:pt x="48680" y="217464"/>
                  <a:pt x="-70" y="168776"/>
                  <a:pt x="-70" y="108700"/>
                </a:cubicBezTo>
                <a:cubicBezTo>
                  <a:pt x="-70" y="48624"/>
                  <a:pt x="48680" y="-65"/>
                  <a:pt x="108831" y="-65"/>
                </a:cubicBezTo>
                <a:cubicBezTo>
                  <a:pt x="168983" y="-65"/>
                  <a:pt x="217733" y="48624"/>
                  <a:pt x="217733" y="1087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2"/>
          <p:cNvSpPr/>
          <p:nvPr/>
        </p:nvSpPr>
        <p:spPr>
          <a:xfrm>
            <a:off x="17889406" y="10713731"/>
            <a:ext cx="230574" cy="47819"/>
          </a:xfrm>
          <a:custGeom>
            <a:rect b="b" l="l" r="r" t="t"/>
            <a:pathLst>
              <a:path extrusionOk="0" h="16904" w="81508">
                <a:moveTo>
                  <a:pt x="1" y="0"/>
                </a:moveTo>
                <a:lnTo>
                  <a:pt x="81509" y="0"/>
                </a:lnTo>
                <a:lnTo>
                  <a:pt x="81509" y="16904"/>
                </a:lnTo>
                <a:lnTo>
                  <a:pt x="1" y="169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2"/>
          <p:cNvSpPr/>
          <p:nvPr/>
        </p:nvSpPr>
        <p:spPr>
          <a:xfrm>
            <a:off x="19763619" y="11063563"/>
            <a:ext cx="616131" cy="615353"/>
          </a:xfrm>
          <a:custGeom>
            <a:rect b="b" l="l" r="r" t="t"/>
            <a:pathLst>
              <a:path extrusionOk="0" h="217528" w="217803">
                <a:moveTo>
                  <a:pt x="217733" y="108477"/>
                </a:moveTo>
                <a:cubicBezTo>
                  <a:pt x="217844" y="168553"/>
                  <a:pt x="169206" y="217330"/>
                  <a:pt x="109054" y="217464"/>
                </a:cubicBezTo>
                <a:cubicBezTo>
                  <a:pt x="48903" y="217597"/>
                  <a:pt x="65" y="168998"/>
                  <a:pt x="-70" y="108922"/>
                </a:cubicBezTo>
                <a:cubicBezTo>
                  <a:pt x="-181" y="48846"/>
                  <a:pt x="48457" y="69"/>
                  <a:pt x="108608" y="-65"/>
                </a:cubicBezTo>
                <a:cubicBezTo>
                  <a:pt x="108675" y="-65"/>
                  <a:pt x="108765" y="-65"/>
                  <a:pt x="108831" y="-65"/>
                </a:cubicBezTo>
                <a:cubicBezTo>
                  <a:pt x="168894" y="-65"/>
                  <a:pt x="217621" y="48490"/>
                  <a:pt x="217733" y="1084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2"/>
          <p:cNvSpPr/>
          <p:nvPr/>
        </p:nvSpPr>
        <p:spPr>
          <a:xfrm>
            <a:off x="19956395" y="11347331"/>
            <a:ext cx="230574" cy="47819"/>
          </a:xfrm>
          <a:custGeom>
            <a:rect b="b" l="l" r="r" t="t"/>
            <a:pathLst>
              <a:path extrusionOk="0" h="16904" w="81508">
                <a:moveTo>
                  <a:pt x="0" y="0"/>
                </a:moveTo>
                <a:lnTo>
                  <a:pt x="81509" y="0"/>
                </a:lnTo>
                <a:lnTo>
                  <a:pt x="81509" y="16904"/>
                </a:lnTo>
                <a:lnTo>
                  <a:pt x="0" y="169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12"/>
          <p:cNvSpPr txBox="1"/>
          <p:nvPr/>
        </p:nvSpPr>
        <p:spPr>
          <a:xfrm>
            <a:off x="4758547" y="4980870"/>
            <a:ext cx="374831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Awareness</a:t>
            </a:r>
            <a:endParaRPr/>
          </a:p>
        </p:txBody>
      </p:sp>
      <p:sp>
        <p:nvSpPr>
          <p:cNvPr id="406" name="Google Shape;406;p12"/>
          <p:cNvSpPr txBox="1"/>
          <p:nvPr/>
        </p:nvSpPr>
        <p:spPr>
          <a:xfrm>
            <a:off x="8088105" y="5046184"/>
            <a:ext cx="374831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Consideration</a:t>
            </a:r>
            <a:endParaRPr/>
          </a:p>
        </p:txBody>
      </p:sp>
      <p:sp>
        <p:nvSpPr>
          <p:cNvPr id="407" name="Google Shape;407;p12"/>
          <p:cNvSpPr txBox="1"/>
          <p:nvPr/>
        </p:nvSpPr>
        <p:spPr>
          <a:xfrm>
            <a:off x="11142228" y="4980870"/>
            <a:ext cx="374831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Purchase</a:t>
            </a:r>
            <a:endParaRPr/>
          </a:p>
        </p:txBody>
      </p:sp>
      <p:sp>
        <p:nvSpPr>
          <p:cNvPr id="408" name="Google Shape;408;p12"/>
          <p:cNvSpPr txBox="1"/>
          <p:nvPr/>
        </p:nvSpPr>
        <p:spPr>
          <a:xfrm>
            <a:off x="14265709" y="4980870"/>
            <a:ext cx="374831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Retention</a:t>
            </a:r>
            <a:endParaRPr/>
          </a:p>
        </p:txBody>
      </p:sp>
      <p:sp>
        <p:nvSpPr>
          <p:cNvPr id="409" name="Google Shape;409;p12"/>
          <p:cNvSpPr txBox="1"/>
          <p:nvPr/>
        </p:nvSpPr>
        <p:spPr>
          <a:xfrm>
            <a:off x="17389823" y="4980870"/>
            <a:ext cx="374831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Advocacy</a:t>
            </a:r>
            <a:endParaRPr/>
          </a:p>
        </p:txBody>
      </p:sp>
      <p:sp>
        <p:nvSpPr>
          <p:cNvPr id="410" name="Google Shape;410;p12"/>
          <p:cNvSpPr txBox="1"/>
          <p:nvPr/>
        </p:nvSpPr>
        <p:spPr>
          <a:xfrm rot="-5400000">
            <a:off x="2326144" y="10949561"/>
            <a:ext cx="33956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Your Title</a:t>
            </a:r>
            <a:endParaRPr/>
          </a:p>
        </p:txBody>
      </p:sp>
      <p:sp>
        <p:nvSpPr>
          <p:cNvPr id="411" name="Google Shape;411;p12"/>
          <p:cNvSpPr txBox="1"/>
          <p:nvPr/>
        </p:nvSpPr>
        <p:spPr>
          <a:xfrm rot="-5400000">
            <a:off x="2326144" y="7389933"/>
            <a:ext cx="33956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Your Title</a:t>
            </a:r>
            <a:endParaRPr/>
          </a:p>
        </p:txBody>
      </p:sp>
      <p:sp>
        <p:nvSpPr>
          <p:cNvPr id="412" name="Google Shape;412;p12"/>
          <p:cNvSpPr txBox="1"/>
          <p:nvPr/>
        </p:nvSpPr>
        <p:spPr>
          <a:xfrm>
            <a:off x="15788394" y="6886026"/>
            <a:ext cx="373260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significant.</a:t>
            </a:r>
            <a:endParaRPr/>
          </a:p>
        </p:txBody>
      </p:sp>
      <p:sp>
        <p:nvSpPr>
          <p:cNvPr id="413" name="Google Shape;413;p12"/>
          <p:cNvSpPr txBox="1"/>
          <p:nvPr/>
        </p:nvSpPr>
        <p:spPr>
          <a:xfrm>
            <a:off x="6482736" y="9810643"/>
            <a:ext cx="404824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significant.</a:t>
            </a:r>
            <a:endParaRPr/>
          </a:p>
        </p:txBody>
      </p:sp>
      <p:sp>
        <p:nvSpPr>
          <p:cNvPr id="414" name="Google Shape;414;p12"/>
          <p:cNvSpPr txBox="1"/>
          <p:nvPr/>
        </p:nvSpPr>
        <p:spPr>
          <a:xfrm>
            <a:off x="8389241" y="6773036"/>
            <a:ext cx="404824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significant.</a:t>
            </a:r>
            <a:endParaRPr/>
          </a:p>
        </p:txBody>
      </p:sp>
      <p:sp>
        <p:nvSpPr>
          <p:cNvPr id="415" name="Google Shape;415;p12"/>
          <p:cNvSpPr txBox="1"/>
          <p:nvPr/>
        </p:nvSpPr>
        <p:spPr>
          <a:xfrm>
            <a:off x="14724727" y="11377694"/>
            <a:ext cx="404824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significant.</a:t>
            </a:r>
            <a:endParaRPr/>
          </a:p>
        </p:txBody>
      </p:sp>
      <p:sp>
        <p:nvSpPr>
          <p:cNvPr id="416" name="Google Shape;416;p12"/>
          <p:cNvSpPr txBox="1"/>
          <p:nvPr/>
        </p:nvSpPr>
        <p:spPr>
          <a:xfrm>
            <a:off x="12236301" y="9734733"/>
            <a:ext cx="373260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3"/>
          <p:cNvSpPr txBox="1"/>
          <p:nvPr/>
        </p:nvSpPr>
        <p:spPr>
          <a:xfrm>
            <a:off x="7176983" y="1022190"/>
            <a:ext cx="1002389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Customer Journey</a:t>
            </a:r>
            <a:endParaRPr/>
          </a:p>
        </p:txBody>
      </p:sp>
      <p:sp>
        <p:nvSpPr>
          <p:cNvPr id="423" name="Google Shape;423;p13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424" name="Google Shape;424;p13"/>
          <p:cNvSpPr/>
          <p:nvPr/>
        </p:nvSpPr>
        <p:spPr>
          <a:xfrm>
            <a:off x="5158140" y="5099539"/>
            <a:ext cx="3726341" cy="1234180"/>
          </a:xfrm>
          <a:custGeom>
            <a:rect b="b" l="l" r="r" t="t"/>
            <a:pathLst>
              <a:path extrusionOk="0" h="327849" w="909513">
                <a:moveTo>
                  <a:pt x="809965" y="327850"/>
                </a:moveTo>
                <a:lnTo>
                  <a:pt x="0" y="327850"/>
                </a:lnTo>
                <a:lnTo>
                  <a:pt x="99548" y="163925"/>
                </a:lnTo>
                <a:lnTo>
                  <a:pt x="0" y="0"/>
                </a:lnTo>
                <a:lnTo>
                  <a:pt x="809965" y="0"/>
                </a:lnTo>
                <a:lnTo>
                  <a:pt x="909513" y="163925"/>
                </a:lnTo>
                <a:lnTo>
                  <a:pt x="809965" y="3278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13"/>
          <p:cNvSpPr/>
          <p:nvPr/>
        </p:nvSpPr>
        <p:spPr>
          <a:xfrm>
            <a:off x="8600717" y="5099539"/>
            <a:ext cx="3726341" cy="1234180"/>
          </a:xfrm>
          <a:custGeom>
            <a:rect b="b" l="l" r="r" t="t"/>
            <a:pathLst>
              <a:path extrusionOk="0" h="327849" w="909513">
                <a:moveTo>
                  <a:pt x="809966" y="327850"/>
                </a:moveTo>
                <a:lnTo>
                  <a:pt x="0" y="327850"/>
                </a:lnTo>
                <a:lnTo>
                  <a:pt x="99548" y="163925"/>
                </a:lnTo>
                <a:lnTo>
                  <a:pt x="0" y="0"/>
                </a:lnTo>
                <a:lnTo>
                  <a:pt x="809966" y="0"/>
                </a:lnTo>
                <a:lnTo>
                  <a:pt x="909513" y="163925"/>
                </a:lnTo>
                <a:lnTo>
                  <a:pt x="809966" y="3278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13"/>
          <p:cNvSpPr/>
          <p:nvPr/>
        </p:nvSpPr>
        <p:spPr>
          <a:xfrm>
            <a:off x="12043294" y="5099539"/>
            <a:ext cx="3726341" cy="1234180"/>
          </a:xfrm>
          <a:custGeom>
            <a:rect b="b" l="l" r="r" t="t"/>
            <a:pathLst>
              <a:path extrusionOk="0" h="327849" w="909513">
                <a:moveTo>
                  <a:pt x="809965" y="327850"/>
                </a:moveTo>
                <a:lnTo>
                  <a:pt x="0" y="327850"/>
                </a:lnTo>
                <a:lnTo>
                  <a:pt x="99548" y="163925"/>
                </a:lnTo>
                <a:lnTo>
                  <a:pt x="0" y="0"/>
                </a:lnTo>
                <a:lnTo>
                  <a:pt x="809965" y="0"/>
                </a:lnTo>
                <a:lnTo>
                  <a:pt x="909513" y="163925"/>
                </a:lnTo>
                <a:lnTo>
                  <a:pt x="809965" y="3278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13"/>
          <p:cNvSpPr/>
          <p:nvPr/>
        </p:nvSpPr>
        <p:spPr>
          <a:xfrm>
            <a:off x="15485869" y="5099539"/>
            <a:ext cx="3726341" cy="1234180"/>
          </a:xfrm>
          <a:custGeom>
            <a:rect b="b" l="l" r="r" t="t"/>
            <a:pathLst>
              <a:path extrusionOk="0" h="327849" w="909513">
                <a:moveTo>
                  <a:pt x="810188" y="327850"/>
                </a:moveTo>
                <a:lnTo>
                  <a:pt x="0" y="327850"/>
                </a:lnTo>
                <a:lnTo>
                  <a:pt x="99548" y="163925"/>
                </a:lnTo>
                <a:lnTo>
                  <a:pt x="0" y="0"/>
                </a:lnTo>
                <a:lnTo>
                  <a:pt x="810188" y="0"/>
                </a:lnTo>
                <a:lnTo>
                  <a:pt x="909513" y="163925"/>
                </a:lnTo>
                <a:lnTo>
                  <a:pt x="810188" y="3278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13"/>
          <p:cNvSpPr/>
          <p:nvPr/>
        </p:nvSpPr>
        <p:spPr>
          <a:xfrm>
            <a:off x="18929359" y="5099539"/>
            <a:ext cx="3725427" cy="1234180"/>
          </a:xfrm>
          <a:custGeom>
            <a:rect b="b" l="l" r="r" t="t"/>
            <a:pathLst>
              <a:path extrusionOk="0" h="327849" w="909290">
                <a:moveTo>
                  <a:pt x="809965" y="327850"/>
                </a:moveTo>
                <a:lnTo>
                  <a:pt x="0" y="327850"/>
                </a:lnTo>
                <a:lnTo>
                  <a:pt x="99325" y="163925"/>
                </a:lnTo>
                <a:lnTo>
                  <a:pt x="0" y="0"/>
                </a:lnTo>
                <a:lnTo>
                  <a:pt x="809965" y="0"/>
                </a:lnTo>
                <a:lnTo>
                  <a:pt x="909290" y="163925"/>
                </a:lnTo>
                <a:lnTo>
                  <a:pt x="809965" y="3278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13"/>
          <p:cNvSpPr/>
          <p:nvPr/>
        </p:nvSpPr>
        <p:spPr>
          <a:xfrm>
            <a:off x="1722862" y="5099539"/>
            <a:ext cx="3726341" cy="1234180"/>
          </a:xfrm>
          <a:custGeom>
            <a:rect b="b" l="l" r="r" t="t"/>
            <a:pathLst>
              <a:path extrusionOk="0" h="327849" w="909513">
                <a:moveTo>
                  <a:pt x="809966" y="327850"/>
                </a:moveTo>
                <a:lnTo>
                  <a:pt x="0" y="327850"/>
                </a:lnTo>
                <a:lnTo>
                  <a:pt x="0" y="0"/>
                </a:lnTo>
                <a:lnTo>
                  <a:pt x="809966" y="0"/>
                </a:lnTo>
                <a:lnTo>
                  <a:pt x="909513" y="163925"/>
                </a:lnTo>
                <a:lnTo>
                  <a:pt x="809966" y="32785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13"/>
          <p:cNvSpPr/>
          <p:nvPr/>
        </p:nvSpPr>
        <p:spPr>
          <a:xfrm>
            <a:off x="1722862" y="6425824"/>
            <a:ext cx="3312098" cy="1370662"/>
          </a:xfrm>
          <a:custGeom>
            <a:rect b="b" l="l" r="r" t="t"/>
            <a:pathLst>
              <a:path extrusionOk="0" h="364104" w="808406">
                <a:moveTo>
                  <a:pt x="0" y="0"/>
                </a:moveTo>
                <a:lnTo>
                  <a:pt x="808407" y="0"/>
                </a:lnTo>
                <a:lnTo>
                  <a:pt x="808407" y="364104"/>
                </a:lnTo>
                <a:lnTo>
                  <a:pt x="0" y="36410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13"/>
          <p:cNvSpPr/>
          <p:nvPr/>
        </p:nvSpPr>
        <p:spPr>
          <a:xfrm>
            <a:off x="1722862" y="10437337"/>
            <a:ext cx="3312098" cy="1672926"/>
          </a:xfrm>
          <a:custGeom>
            <a:rect b="b" l="l" r="r" t="t"/>
            <a:pathLst>
              <a:path extrusionOk="0" h="444398" w="808406">
                <a:moveTo>
                  <a:pt x="0" y="0"/>
                </a:moveTo>
                <a:lnTo>
                  <a:pt x="808407" y="0"/>
                </a:lnTo>
                <a:lnTo>
                  <a:pt x="808407" y="444398"/>
                </a:lnTo>
                <a:lnTo>
                  <a:pt x="0" y="44439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13"/>
          <p:cNvSpPr/>
          <p:nvPr/>
        </p:nvSpPr>
        <p:spPr>
          <a:xfrm>
            <a:off x="5159048" y="10437337"/>
            <a:ext cx="3312098" cy="1672092"/>
          </a:xfrm>
          <a:custGeom>
            <a:rect b="b" l="l" r="r" t="t"/>
            <a:pathLst>
              <a:path extrusionOk="0" h="444176" w="808406">
                <a:moveTo>
                  <a:pt x="808407" y="0"/>
                </a:moveTo>
                <a:lnTo>
                  <a:pt x="808407" y="444176"/>
                </a:lnTo>
                <a:lnTo>
                  <a:pt x="0" y="444176"/>
                </a:lnTo>
                <a:lnTo>
                  <a:pt x="0" y="309833"/>
                </a:lnTo>
                <a:lnTo>
                  <a:pt x="53226" y="222199"/>
                </a:lnTo>
                <a:lnTo>
                  <a:pt x="0" y="134565"/>
                </a:lnTo>
                <a:lnTo>
                  <a:pt x="0" y="0"/>
                </a:lnTo>
                <a:lnTo>
                  <a:pt x="8084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13"/>
          <p:cNvSpPr/>
          <p:nvPr/>
        </p:nvSpPr>
        <p:spPr>
          <a:xfrm>
            <a:off x="8600717" y="10437337"/>
            <a:ext cx="3313012" cy="1672092"/>
          </a:xfrm>
          <a:custGeom>
            <a:rect b="b" l="l" r="r" t="t"/>
            <a:pathLst>
              <a:path extrusionOk="0" h="444176" w="808629">
                <a:moveTo>
                  <a:pt x="808629" y="0"/>
                </a:moveTo>
                <a:lnTo>
                  <a:pt x="808629" y="444176"/>
                </a:lnTo>
                <a:lnTo>
                  <a:pt x="0" y="444176"/>
                </a:lnTo>
                <a:lnTo>
                  <a:pt x="0" y="309833"/>
                </a:lnTo>
                <a:lnTo>
                  <a:pt x="53448" y="222199"/>
                </a:lnTo>
                <a:lnTo>
                  <a:pt x="0" y="134565"/>
                </a:lnTo>
                <a:lnTo>
                  <a:pt x="0" y="0"/>
                </a:lnTo>
                <a:lnTo>
                  <a:pt x="80862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13"/>
          <p:cNvSpPr/>
          <p:nvPr/>
        </p:nvSpPr>
        <p:spPr>
          <a:xfrm>
            <a:off x="12043294" y="10437337"/>
            <a:ext cx="3312098" cy="1672092"/>
          </a:xfrm>
          <a:custGeom>
            <a:rect b="b" l="l" r="r" t="t"/>
            <a:pathLst>
              <a:path extrusionOk="0" h="444176" w="808406">
                <a:moveTo>
                  <a:pt x="808407" y="0"/>
                </a:moveTo>
                <a:lnTo>
                  <a:pt x="808407" y="444176"/>
                </a:lnTo>
                <a:lnTo>
                  <a:pt x="0" y="444176"/>
                </a:lnTo>
                <a:lnTo>
                  <a:pt x="0" y="309833"/>
                </a:lnTo>
                <a:lnTo>
                  <a:pt x="53226" y="222199"/>
                </a:lnTo>
                <a:lnTo>
                  <a:pt x="0" y="134565"/>
                </a:lnTo>
                <a:lnTo>
                  <a:pt x="0" y="0"/>
                </a:lnTo>
                <a:lnTo>
                  <a:pt x="8084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13"/>
          <p:cNvSpPr/>
          <p:nvPr/>
        </p:nvSpPr>
        <p:spPr>
          <a:xfrm>
            <a:off x="15485869" y="10437337"/>
            <a:ext cx="3312098" cy="1672092"/>
          </a:xfrm>
          <a:custGeom>
            <a:rect b="b" l="l" r="r" t="t"/>
            <a:pathLst>
              <a:path extrusionOk="0" h="444176" w="808406">
                <a:moveTo>
                  <a:pt x="808407" y="0"/>
                </a:moveTo>
                <a:lnTo>
                  <a:pt x="808407" y="444176"/>
                </a:lnTo>
                <a:lnTo>
                  <a:pt x="0" y="444176"/>
                </a:lnTo>
                <a:lnTo>
                  <a:pt x="0" y="309833"/>
                </a:lnTo>
                <a:lnTo>
                  <a:pt x="53226" y="222199"/>
                </a:lnTo>
                <a:lnTo>
                  <a:pt x="0" y="134565"/>
                </a:lnTo>
                <a:lnTo>
                  <a:pt x="0" y="0"/>
                </a:lnTo>
                <a:lnTo>
                  <a:pt x="80840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13"/>
          <p:cNvSpPr/>
          <p:nvPr/>
        </p:nvSpPr>
        <p:spPr>
          <a:xfrm>
            <a:off x="18927538" y="10437337"/>
            <a:ext cx="3313012" cy="1672092"/>
          </a:xfrm>
          <a:custGeom>
            <a:rect b="b" l="l" r="r" t="t"/>
            <a:pathLst>
              <a:path extrusionOk="0" h="444176" w="808629">
                <a:moveTo>
                  <a:pt x="808629" y="0"/>
                </a:moveTo>
                <a:lnTo>
                  <a:pt x="808629" y="444176"/>
                </a:lnTo>
                <a:lnTo>
                  <a:pt x="0" y="444176"/>
                </a:lnTo>
                <a:lnTo>
                  <a:pt x="0" y="309833"/>
                </a:lnTo>
                <a:lnTo>
                  <a:pt x="53449" y="222199"/>
                </a:lnTo>
                <a:lnTo>
                  <a:pt x="0" y="134565"/>
                </a:lnTo>
                <a:lnTo>
                  <a:pt x="0" y="0"/>
                </a:lnTo>
                <a:lnTo>
                  <a:pt x="80862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13"/>
          <p:cNvSpPr/>
          <p:nvPr/>
        </p:nvSpPr>
        <p:spPr>
          <a:xfrm>
            <a:off x="5159048" y="6424990"/>
            <a:ext cx="3312098" cy="1370662"/>
          </a:xfrm>
          <a:custGeom>
            <a:rect b="b" l="l" r="r" t="t"/>
            <a:pathLst>
              <a:path extrusionOk="0" h="364104" w="808406">
                <a:moveTo>
                  <a:pt x="808407" y="0"/>
                </a:moveTo>
                <a:lnTo>
                  <a:pt x="808407" y="364104"/>
                </a:lnTo>
                <a:lnTo>
                  <a:pt x="0" y="364104"/>
                </a:lnTo>
                <a:lnTo>
                  <a:pt x="0" y="270242"/>
                </a:lnTo>
                <a:lnTo>
                  <a:pt x="668" y="270242"/>
                </a:lnTo>
                <a:lnTo>
                  <a:pt x="54116" y="182163"/>
                </a:lnTo>
                <a:lnTo>
                  <a:pt x="668" y="94084"/>
                </a:lnTo>
                <a:lnTo>
                  <a:pt x="0" y="94084"/>
                </a:lnTo>
                <a:lnTo>
                  <a:pt x="0" y="0"/>
                </a:lnTo>
                <a:lnTo>
                  <a:pt x="8084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13"/>
          <p:cNvSpPr/>
          <p:nvPr/>
        </p:nvSpPr>
        <p:spPr>
          <a:xfrm>
            <a:off x="8600717" y="6424990"/>
            <a:ext cx="3313012" cy="1370662"/>
          </a:xfrm>
          <a:custGeom>
            <a:rect b="b" l="l" r="r" t="t"/>
            <a:pathLst>
              <a:path extrusionOk="0" h="364104" w="808629">
                <a:moveTo>
                  <a:pt x="808629" y="0"/>
                </a:moveTo>
                <a:lnTo>
                  <a:pt x="808629" y="364104"/>
                </a:lnTo>
                <a:lnTo>
                  <a:pt x="0" y="364104"/>
                </a:lnTo>
                <a:lnTo>
                  <a:pt x="0" y="270242"/>
                </a:lnTo>
                <a:lnTo>
                  <a:pt x="891" y="270242"/>
                </a:lnTo>
                <a:lnTo>
                  <a:pt x="54116" y="182163"/>
                </a:lnTo>
                <a:lnTo>
                  <a:pt x="891" y="94084"/>
                </a:lnTo>
                <a:lnTo>
                  <a:pt x="0" y="94084"/>
                </a:lnTo>
                <a:lnTo>
                  <a:pt x="0" y="0"/>
                </a:lnTo>
                <a:lnTo>
                  <a:pt x="80862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3"/>
          <p:cNvSpPr/>
          <p:nvPr/>
        </p:nvSpPr>
        <p:spPr>
          <a:xfrm>
            <a:off x="12043294" y="6424990"/>
            <a:ext cx="3312098" cy="1370662"/>
          </a:xfrm>
          <a:custGeom>
            <a:rect b="b" l="l" r="r" t="t"/>
            <a:pathLst>
              <a:path extrusionOk="0" h="364104" w="808406">
                <a:moveTo>
                  <a:pt x="808407" y="0"/>
                </a:moveTo>
                <a:lnTo>
                  <a:pt x="808407" y="364104"/>
                </a:lnTo>
                <a:lnTo>
                  <a:pt x="0" y="364104"/>
                </a:lnTo>
                <a:lnTo>
                  <a:pt x="0" y="270242"/>
                </a:lnTo>
                <a:lnTo>
                  <a:pt x="891" y="270242"/>
                </a:lnTo>
                <a:lnTo>
                  <a:pt x="54116" y="182163"/>
                </a:lnTo>
                <a:lnTo>
                  <a:pt x="891" y="94084"/>
                </a:lnTo>
                <a:lnTo>
                  <a:pt x="0" y="94084"/>
                </a:lnTo>
                <a:lnTo>
                  <a:pt x="0" y="0"/>
                </a:lnTo>
                <a:lnTo>
                  <a:pt x="8084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3"/>
          <p:cNvSpPr/>
          <p:nvPr/>
        </p:nvSpPr>
        <p:spPr>
          <a:xfrm>
            <a:off x="15485869" y="6424990"/>
            <a:ext cx="3312098" cy="1370662"/>
          </a:xfrm>
          <a:custGeom>
            <a:rect b="b" l="l" r="r" t="t"/>
            <a:pathLst>
              <a:path extrusionOk="0" h="364104" w="808406">
                <a:moveTo>
                  <a:pt x="808407" y="0"/>
                </a:moveTo>
                <a:lnTo>
                  <a:pt x="808407" y="364104"/>
                </a:lnTo>
                <a:lnTo>
                  <a:pt x="0" y="364104"/>
                </a:lnTo>
                <a:lnTo>
                  <a:pt x="0" y="270242"/>
                </a:lnTo>
                <a:lnTo>
                  <a:pt x="668" y="270242"/>
                </a:lnTo>
                <a:lnTo>
                  <a:pt x="54117" y="182163"/>
                </a:lnTo>
                <a:lnTo>
                  <a:pt x="668" y="94084"/>
                </a:lnTo>
                <a:lnTo>
                  <a:pt x="0" y="94084"/>
                </a:lnTo>
                <a:lnTo>
                  <a:pt x="0" y="0"/>
                </a:lnTo>
                <a:lnTo>
                  <a:pt x="8084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3"/>
          <p:cNvSpPr/>
          <p:nvPr/>
        </p:nvSpPr>
        <p:spPr>
          <a:xfrm>
            <a:off x="18927538" y="6424990"/>
            <a:ext cx="3313012" cy="1370662"/>
          </a:xfrm>
          <a:custGeom>
            <a:rect b="b" l="l" r="r" t="t"/>
            <a:pathLst>
              <a:path extrusionOk="0" h="364104" w="808629">
                <a:moveTo>
                  <a:pt x="808629" y="0"/>
                </a:moveTo>
                <a:lnTo>
                  <a:pt x="808629" y="364104"/>
                </a:lnTo>
                <a:lnTo>
                  <a:pt x="0" y="364104"/>
                </a:lnTo>
                <a:lnTo>
                  <a:pt x="0" y="270242"/>
                </a:lnTo>
                <a:lnTo>
                  <a:pt x="891" y="270242"/>
                </a:lnTo>
                <a:lnTo>
                  <a:pt x="54339" y="182163"/>
                </a:lnTo>
                <a:lnTo>
                  <a:pt x="891" y="94084"/>
                </a:lnTo>
                <a:lnTo>
                  <a:pt x="0" y="94084"/>
                </a:lnTo>
                <a:lnTo>
                  <a:pt x="0" y="0"/>
                </a:lnTo>
                <a:lnTo>
                  <a:pt x="80862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3"/>
          <p:cNvSpPr/>
          <p:nvPr/>
        </p:nvSpPr>
        <p:spPr>
          <a:xfrm>
            <a:off x="1722862" y="7886917"/>
            <a:ext cx="3312098" cy="2452452"/>
          </a:xfrm>
          <a:custGeom>
            <a:rect b="b" l="l" r="r" t="t"/>
            <a:pathLst>
              <a:path extrusionOk="0" h="651472" w="808406">
                <a:moveTo>
                  <a:pt x="0" y="0"/>
                </a:moveTo>
                <a:lnTo>
                  <a:pt x="808407" y="0"/>
                </a:lnTo>
                <a:lnTo>
                  <a:pt x="808407" y="651473"/>
                </a:lnTo>
                <a:lnTo>
                  <a:pt x="0" y="651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3"/>
          <p:cNvSpPr/>
          <p:nvPr/>
        </p:nvSpPr>
        <p:spPr>
          <a:xfrm>
            <a:off x="5159048" y="7886917"/>
            <a:ext cx="3312098" cy="2452452"/>
          </a:xfrm>
          <a:custGeom>
            <a:rect b="b" l="l" r="r" t="t"/>
            <a:pathLst>
              <a:path extrusionOk="0" h="651472" w="808406">
                <a:moveTo>
                  <a:pt x="808407" y="0"/>
                </a:moveTo>
                <a:lnTo>
                  <a:pt x="808407" y="651473"/>
                </a:lnTo>
                <a:lnTo>
                  <a:pt x="0" y="651473"/>
                </a:lnTo>
                <a:lnTo>
                  <a:pt x="0" y="413704"/>
                </a:lnTo>
                <a:lnTo>
                  <a:pt x="53448" y="325848"/>
                </a:lnTo>
                <a:lnTo>
                  <a:pt x="0" y="237769"/>
                </a:lnTo>
                <a:lnTo>
                  <a:pt x="0" y="0"/>
                </a:lnTo>
                <a:lnTo>
                  <a:pt x="80840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13"/>
          <p:cNvSpPr/>
          <p:nvPr/>
        </p:nvSpPr>
        <p:spPr>
          <a:xfrm>
            <a:off x="8600717" y="7886917"/>
            <a:ext cx="3313012" cy="2452452"/>
          </a:xfrm>
          <a:custGeom>
            <a:rect b="b" l="l" r="r" t="t"/>
            <a:pathLst>
              <a:path extrusionOk="0" h="651472" w="808629">
                <a:moveTo>
                  <a:pt x="808629" y="0"/>
                </a:moveTo>
                <a:lnTo>
                  <a:pt x="808629" y="651473"/>
                </a:lnTo>
                <a:lnTo>
                  <a:pt x="0" y="651473"/>
                </a:lnTo>
                <a:lnTo>
                  <a:pt x="0" y="413704"/>
                </a:lnTo>
                <a:lnTo>
                  <a:pt x="53671" y="325848"/>
                </a:lnTo>
                <a:lnTo>
                  <a:pt x="0" y="237769"/>
                </a:lnTo>
                <a:lnTo>
                  <a:pt x="0" y="0"/>
                </a:lnTo>
                <a:lnTo>
                  <a:pt x="80862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3"/>
          <p:cNvSpPr/>
          <p:nvPr/>
        </p:nvSpPr>
        <p:spPr>
          <a:xfrm>
            <a:off x="12043294" y="7886917"/>
            <a:ext cx="3312098" cy="2452452"/>
          </a:xfrm>
          <a:custGeom>
            <a:rect b="b" l="l" r="r" t="t"/>
            <a:pathLst>
              <a:path extrusionOk="0" h="651472" w="808406">
                <a:moveTo>
                  <a:pt x="808407" y="0"/>
                </a:moveTo>
                <a:lnTo>
                  <a:pt x="808407" y="651473"/>
                </a:lnTo>
                <a:lnTo>
                  <a:pt x="0" y="651473"/>
                </a:lnTo>
                <a:lnTo>
                  <a:pt x="0" y="413704"/>
                </a:lnTo>
                <a:lnTo>
                  <a:pt x="53448" y="325848"/>
                </a:lnTo>
                <a:lnTo>
                  <a:pt x="0" y="237769"/>
                </a:lnTo>
                <a:lnTo>
                  <a:pt x="0" y="0"/>
                </a:lnTo>
                <a:lnTo>
                  <a:pt x="80840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3"/>
          <p:cNvSpPr/>
          <p:nvPr/>
        </p:nvSpPr>
        <p:spPr>
          <a:xfrm>
            <a:off x="15485869" y="7886917"/>
            <a:ext cx="3312098" cy="2452452"/>
          </a:xfrm>
          <a:custGeom>
            <a:rect b="b" l="l" r="r" t="t"/>
            <a:pathLst>
              <a:path extrusionOk="0" h="651472" w="808406">
                <a:moveTo>
                  <a:pt x="808407" y="0"/>
                </a:moveTo>
                <a:lnTo>
                  <a:pt x="808407" y="651473"/>
                </a:lnTo>
                <a:lnTo>
                  <a:pt x="0" y="651473"/>
                </a:lnTo>
                <a:lnTo>
                  <a:pt x="0" y="413704"/>
                </a:lnTo>
                <a:lnTo>
                  <a:pt x="53449" y="325848"/>
                </a:lnTo>
                <a:lnTo>
                  <a:pt x="0" y="237769"/>
                </a:lnTo>
                <a:lnTo>
                  <a:pt x="0" y="0"/>
                </a:lnTo>
                <a:lnTo>
                  <a:pt x="80840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13"/>
          <p:cNvSpPr/>
          <p:nvPr/>
        </p:nvSpPr>
        <p:spPr>
          <a:xfrm>
            <a:off x="18927538" y="7886917"/>
            <a:ext cx="3313012" cy="2452452"/>
          </a:xfrm>
          <a:custGeom>
            <a:rect b="b" l="l" r="r" t="t"/>
            <a:pathLst>
              <a:path extrusionOk="0" h="651472" w="808629">
                <a:moveTo>
                  <a:pt x="808629" y="0"/>
                </a:moveTo>
                <a:lnTo>
                  <a:pt x="808629" y="651473"/>
                </a:lnTo>
                <a:lnTo>
                  <a:pt x="0" y="651473"/>
                </a:lnTo>
                <a:lnTo>
                  <a:pt x="0" y="413704"/>
                </a:lnTo>
                <a:lnTo>
                  <a:pt x="53671" y="325848"/>
                </a:lnTo>
                <a:lnTo>
                  <a:pt x="0" y="237769"/>
                </a:lnTo>
                <a:lnTo>
                  <a:pt x="0" y="0"/>
                </a:lnTo>
                <a:lnTo>
                  <a:pt x="80862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13"/>
          <p:cNvSpPr txBox="1"/>
          <p:nvPr/>
        </p:nvSpPr>
        <p:spPr>
          <a:xfrm>
            <a:off x="5302828" y="5464926"/>
            <a:ext cx="374831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Awareness</a:t>
            </a:r>
            <a:endParaRPr/>
          </a:p>
        </p:txBody>
      </p:sp>
      <p:sp>
        <p:nvSpPr>
          <p:cNvPr id="449" name="Google Shape;449;p13"/>
          <p:cNvSpPr txBox="1"/>
          <p:nvPr/>
        </p:nvSpPr>
        <p:spPr>
          <a:xfrm>
            <a:off x="8767852" y="5530240"/>
            <a:ext cx="374831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Consideration</a:t>
            </a:r>
            <a:endParaRPr/>
          </a:p>
        </p:txBody>
      </p:sp>
      <p:sp>
        <p:nvSpPr>
          <p:cNvPr id="450" name="Google Shape;450;p13"/>
          <p:cNvSpPr txBox="1"/>
          <p:nvPr/>
        </p:nvSpPr>
        <p:spPr>
          <a:xfrm>
            <a:off x="12092908" y="5464926"/>
            <a:ext cx="374831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Purchase</a:t>
            </a:r>
            <a:endParaRPr/>
          </a:p>
        </p:txBody>
      </p:sp>
      <p:sp>
        <p:nvSpPr>
          <p:cNvPr id="451" name="Google Shape;451;p13"/>
          <p:cNvSpPr txBox="1"/>
          <p:nvPr/>
        </p:nvSpPr>
        <p:spPr>
          <a:xfrm>
            <a:off x="15588922" y="5464926"/>
            <a:ext cx="374831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Retention</a:t>
            </a:r>
            <a:endParaRPr/>
          </a:p>
        </p:txBody>
      </p:sp>
      <p:sp>
        <p:nvSpPr>
          <p:cNvPr id="452" name="Google Shape;452;p13"/>
          <p:cNvSpPr txBox="1"/>
          <p:nvPr/>
        </p:nvSpPr>
        <p:spPr>
          <a:xfrm>
            <a:off x="18968717" y="5464926"/>
            <a:ext cx="374831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Advocacy</a:t>
            </a:r>
            <a:endParaRPr/>
          </a:p>
        </p:txBody>
      </p:sp>
      <p:sp>
        <p:nvSpPr>
          <p:cNvPr id="453" name="Google Shape;453;p13"/>
          <p:cNvSpPr txBox="1"/>
          <p:nvPr/>
        </p:nvSpPr>
        <p:spPr>
          <a:xfrm>
            <a:off x="5370485" y="6694819"/>
            <a:ext cx="289470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have a significant.</a:t>
            </a:r>
            <a:endParaRPr/>
          </a:p>
        </p:txBody>
      </p:sp>
      <p:sp>
        <p:nvSpPr>
          <p:cNvPr id="454" name="Google Shape;454;p13"/>
          <p:cNvSpPr txBox="1"/>
          <p:nvPr/>
        </p:nvSpPr>
        <p:spPr>
          <a:xfrm>
            <a:off x="8849975" y="6694819"/>
            <a:ext cx="289470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have a significant.</a:t>
            </a:r>
            <a:endParaRPr/>
          </a:p>
        </p:txBody>
      </p:sp>
      <p:sp>
        <p:nvSpPr>
          <p:cNvPr id="455" name="Google Shape;455;p13"/>
          <p:cNvSpPr txBox="1"/>
          <p:nvPr/>
        </p:nvSpPr>
        <p:spPr>
          <a:xfrm>
            <a:off x="12357881" y="6694819"/>
            <a:ext cx="289470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have a significant.</a:t>
            </a:r>
            <a:endParaRPr/>
          </a:p>
        </p:txBody>
      </p:sp>
      <p:sp>
        <p:nvSpPr>
          <p:cNvPr id="456" name="Google Shape;456;p13"/>
          <p:cNvSpPr txBox="1"/>
          <p:nvPr/>
        </p:nvSpPr>
        <p:spPr>
          <a:xfrm>
            <a:off x="15837370" y="6694819"/>
            <a:ext cx="289470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have a significant.</a:t>
            </a:r>
            <a:endParaRPr/>
          </a:p>
        </p:txBody>
      </p:sp>
      <p:sp>
        <p:nvSpPr>
          <p:cNvPr id="457" name="Google Shape;457;p13"/>
          <p:cNvSpPr txBox="1"/>
          <p:nvPr/>
        </p:nvSpPr>
        <p:spPr>
          <a:xfrm>
            <a:off x="19184420" y="6694819"/>
            <a:ext cx="289470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have a significant.</a:t>
            </a:r>
            <a:endParaRPr/>
          </a:p>
        </p:txBody>
      </p:sp>
      <p:sp>
        <p:nvSpPr>
          <p:cNvPr id="458" name="Google Shape;458;p13"/>
          <p:cNvSpPr txBox="1"/>
          <p:nvPr/>
        </p:nvSpPr>
        <p:spPr>
          <a:xfrm>
            <a:off x="5370485" y="10857745"/>
            <a:ext cx="289470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have a significant.</a:t>
            </a:r>
            <a:endParaRPr/>
          </a:p>
        </p:txBody>
      </p:sp>
      <p:sp>
        <p:nvSpPr>
          <p:cNvPr id="459" name="Google Shape;459;p13"/>
          <p:cNvSpPr txBox="1"/>
          <p:nvPr/>
        </p:nvSpPr>
        <p:spPr>
          <a:xfrm>
            <a:off x="8849975" y="10857745"/>
            <a:ext cx="289470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have a significant.</a:t>
            </a:r>
            <a:endParaRPr/>
          </a:p>
        </p:txBody>
      </p:sp>
      <p:sp>
        <p:nvSpPr>
          <p:cNvPr id="460" name="Google Shape;460;p13"/>
          <p:cNvSpPr txBox="1"/>
          <p:nvPr/>
        </p:nvSpPr>
        <p:spPr>
          <a:xfrm>
            <a:off x="12357881" y="10857745"/>
            <a:ext cx="289470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have a significant.</a:t>
            </a:r>
            <a:endParaRPr/>
          </a:p>
        </p:txBody>
      </p:sp>
      <p:sp>
        <p:nvSpPr>
          <p:cNvPr id="461" name="Google Shape;461;p13"/>
          <p:cNvSpPr txBox="1"/>
          <p:nvPr/>
        </p:nvSpPr>
        <p:spPr>
          <a:xfrm>
            <a:off x="15837370" y="10857745"/>
            <a:ext cx="289470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have a significant.</a:t>
            </a:r>
            <a:endParaRPr/>
          </a:p>
        </p:txBody>
      </p:sp>
      <p:sp>
        <p:nvSpPr>
          <p:cNvPr id="462" name="Google Shape;462;p13"/>
          <p:cNvSpPr txBox="1"/>
          <p:nvPr/>
        </p:nvSpPr>
        <p:spPr>
          <a:xfrm>
            <a:off x="19184420" y="10857745"/>
            <a:ext cx="289470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have a significant.</a:t>
            </a:r>
            <a:endParaRPr/>
          </a:p>
        </p:txBody>
      </p:sp>
      <p:sp>
        <p:nvSpPr>
          <p:cNvPr id="463" name="Google Shape;463;p13"/>
          <p:cNvSpPr txBox="1"/>
          <p:nvPr/>
        </p:nvSpPr>
        <p:spPr>
          <a:xfrm>
            <a:off x="5370485" y="8667998"/>
            <a:ext cx="289470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have a significant.</a:t>
            </a:r>
            <a:endParaRPr/>
          </a:p>
        </p:txBody>
      </p:sp>
      <p:sp>
        <p:nvSpPr>
          <p:cNvPr id="464" name="Google Shape;464;p13"/>
          <p:cNvSpPr txBox="1"/>
          <p:nvPr/>
        </p:nvSpPr>
        <p:spPr>
          <a:xfrm>
            <a:off x="8849975" y="8667998"/>
            <a:ext cx="289470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have a significant.</a:t>
            </a:r>
            <a:endParaRPr/>
          </a:p>
        </p:txBody>
      </p:sp>
      <p:sp>
        <p:nvSpPr>
          <p:cNvPr id="465" name="Google Shape;465;p13"/>
          <p:cNvSpPr txBox="1"/>
          <p:nvPr/>
        </p:nvSpPr>
        <p:spPr>
          <a:xfrm>
            <a:off x="12357881" y="8667998"/>
            <a:ext cx="289470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have a significant.</a:t>
            </a:r>
            <a:endParaRPr/>
          </a:p>
        </p:txBody>
      </p:sp>
      <p:sp>
        <p:nvSpPr>
          <p:cNvPr id="466" name="Google Shape;466;p13"/>
          <p:cNvSpPr txBox="1"/>
          <p:nvPr/>
        </p:nvSpPr>
        <p:spPr>
          <a:xfrm>
            <a:off x="15837370" y="8667998"/>
            <a:ext cx="289470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have a significant.</a:t>
            </a:r>
            <a:endParaRPr/>
          </a:p>
        </p:txBody>
      </p:sp>
      <p:sp>
        <p:nvSpPr>
          <p:cNvPr id="467" name="Google Shape;467;p13"/>
          <p:cNvSpPr txBox="1"/>
          <p:nvPr/>
        </p:nvSpPr>
        <p:spPr>
          <a:xfrm>
            <a:off x="19184420" y="8667998"/>
            <a:ext cx="289470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rPr>
              <a:t>have a significant.</a:t>
            </a:r>
            <a:endParaRPr/>
          </a:p>
        </p:txBody>
      </p:sp>
      <p:sp>
        <p:nvSpPr>
          <p:cNvPr id="468" name="Google Shape;468;p13"/>
          <p:cNvSpPr txBox="1"/>
          <p:nvPr/>
        </p:nvSpPr>
        <p:spPr>
          <a:xfrm>
            <a:off x="2363779" y="5424241"/>
            <a:ext cx="203026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</a:t>
            </a:r>
            <a:endParaRPr/>
          </a:p>
        </p:txBody>
      </p:sp>
      <p:sp>
        <p:nvSpPr>
          <p:cNvPr id="469" name="Google Shape;469;p13"/>
          <p:cNvSpPr txBox="1"/>
          <p:nvPr/>
        </p:nvSpPr>
        <p:spPr>
          <a:xfrm>
            <a:off x="2363779" y="6852991"/>
            <a:ext cx="203026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</a:t>
            </a:r>
            <a:endParaRPr/>
          </a:p>
        </p:txBody>
      </p:sp>
      <p:sp>
        <p:nvSpPr>
          <p:cNvPr id="470" name="Google Shape;470;p13"/>
          <p:cNvSpPr txBox="1"/>
          <p:nvPr/>
        </p:nvSpPr>
        <p:spPr>
          <a:xfrm>
            <a:off x="2363779" y="8796091"/>
            <a:ext cx="203026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</a:t>
            </a:r>
            <a:endParaRPr/>
          </a:p>
        </p:txBody>
      </p:sp>
      <p:sp>
        <p:nvSpPr>
          <p:cNvPr id="471" name="Google Shape;471;p13"/>
          <p:cNvSpPr txBox="1"/>
          <p:nvPr/>
        </p:nvSpPr>
        <p:spPr>
          <a:xfrm>
            <a:off x="2363779" y="11027233"/>
            <a:ext cx="203026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4"/>
          <p:cNvSpPr txBox="1"/>
          <p:nvPr/>
        </p:nvSpPr>
        <p:spPr>
          <a:xfrm>
            <a:off x="7176983" y="1022190"/>
            <a:ext cx="1002389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Customer Journey</a:t>
            </a:r>
            <a:endParaRPr/>
          </a:p>
        </p:txBody>
      </p:sp>
      <p:sp>
        <p:nvSpPr>
          <p:cNvPr id="478" name="Google Shape;478;p14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479" name="Google Shape;479;p14"/>
          <p:cNvSpPr/>
          <p:nvPr/>
        </p:nvSpPr>
        <p:spPr>
          <a:xfrm>
            <a:off x="2102866" y="4940209"/>
            <a:ext cx="4244494" cy="1285214"/>
          </a:xfrm>
          <a:custGeom>
            <a:rect b="b" l="l" r="r" t="t"/>
            <a:pathLst>
              <a:path extrusionOk="0" h="388347" w="1282538">
                <a:moveTo>
                  <a:pt x="964966" y="388348"/>
                </a:moveTo>
                <a:lnTo>
                  <a:pt x="0" y="388348"/>
                </a:lnTo>
                <a:lnTo>
                  <a:pt x="0" y="0"/>
                </a:lnTo>
                <a:lnTo>
                  <a:pt x="1282538" y="0"/>
                </a:lnTo>
                <a:lnTo>
                  <a:pt x="964966" y="3883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14"/>
          <p:cNvSpPr/>
          <p:nvPr/>
        </p:nvSpPr>
        <p:spPr>
          <a:xfrm>
            <a:off x="2102866" y="6363076"/>
            <a:ext cx="3193506" cy="1284483"/>
          </a:xfrm>
          <a:custGeom>
            <a:rect b="b" l="l" r="r" t="t"/>
            <a:pathLst>
              <a:path extrusionOk="0" h="388126" w="964966">
                <a:moveTo>
                  <a:pt x="964966" y="388126"/>
                </a:moveTo>
                <a:lnTo>
                  <a:pt x="0" y="388126"/>
                </a:lnTo>
                <a:lnTo>
                  <a:pt x="0" y="0"/>
                </a:lnTo>
                <a:lnTo>
                  <a:pt x="964075" y="0"/>
                </a:lnTo>
                <a:lnTo>
                  <a:pt x="964966" y="388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14"/>
          <p:cNvSpPr/>
          <p:nvPr/>
        </p:nvSpPr>
        <p:spPr>
          <a:xfrm>
            <a:off x="5479887" y="6363076"/>
            <a:ext cx="1883821" cy="1284483"/>
          </a:xfrm>
          <a:custGeom>
            <a:rect b="b" l="l" r="r" t="t"/>
            <a:pathLst>
              <a:path extrusionOk="0" h="388126" w="569225">
                <a:moveTo>
                  <a:pt x="510209" y="388126"/>
                </a:moveTo>
                <a:lnTo>
                  <a:pt x="0" y="388126"/>
                </a:lnTo>
                <a:lnTo>
                  <a:pt x="0" y="0"/>
                </a:lnTo>
                <a:lnTo>
                  <a:pt x="509763" y="0"/>
                </a:lnTo>
                <a:lnTo>
                  <a:pt x="569225" y="194174"/>
                </a:lnTo>
                <a:lnTo>
                  <a:pt x="510209" y="388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14"/>
          <p:cNvSpPr/>
          <p:nvPr/>
        </p:nvSpPr>
        <p:spPr>
          <a:xfrm>
            <a:off x="7323909" y="6363076"/>
            <a:ext cx="1883821" cy="1284483"/>
          </a:xfrm>
          <a:custGeom>
            <a:rect b="b" l="l" r="r" t="t"/>
            <a:pathLst>
              <a:path extrusionOk="0" h="388126" w="569225">
                <a:moveTo>
                  <a:pt x="510209" y="388126"/>
                </a:moveTo>
                <a:lnTo>
                  <a:pt x="0" y="388126"/>
                </a:lnTo>
                <a:lnTo>
                  <a:pt x="55453" y="194174"/>
                </a:lnTo>
                <a:lnTo>
                  <a:pt x="0" y="0"/>
                </a:lnTo>
                <a:lnTo>
                  <a:pt x="509764" y="0"/>
                </a:lnTo>
                <a:lnTo>
                  <a:pt x="569225" y="194174"/>
                </a:lnTo>
                <a:lnTo>
                  <a:pt x="510209" y="388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14"/>
          <p:cNvSpPr/>
          <p:nvPr/>
        </p:nvSpPr>
        <p:spPr>
          <a:xfrm>
            <a:off x="9167196" y="6363076"/>
            <a:ext cx="1884556" cy="1284483"/>
          </a:xfrm>
          <a:custGeom>
            <a:rect b="b" l="l" r="r" t="t"/>
            <a:pathLst>
              <a:path extrusionOk="0" h="388126" w="569447">
                <a:moveTo>
                  <a:pt x="510209" y="388126"/>
                </a:moveTo>
                <a:lnTo>
                  <a:pt x="0" y="388126"/>
                </a:lnTo>
                <a:lnTo>
                  <a:pt x="55675" y="194174"/>
                </a:lnTo>
                <a:lnTo>
                  <a:pt x="0" y="0"/>
                </a:lnTo>
                <a:lnTo>
                  <a:pt x="509986" y="0"/>
                </a:lnTo>
                <a:lnTo>
                  <a:pt x="569448" y="194174"/>
                </a:lnTo>
                <a:lnTo>
                  <a:pt x="510209" y="388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14"/>
          <p:cNvSpPr/>
          <p:nvPr/>
        </p:nvSpPr>
        <p:spPr>
          <a:xfrm>
            <a:off x="11011217" y="6363076"/>
            <a:ext cx="1883821" cy="1284483"/>
          </a:xfrm>
          <a:custGeom>
            <a:rect b="b" l="l" r="r" t="t"/>
            <a:pathLst>
              <a:path extrusionOk="0" h="388126" w="569225">
                <a:moveTo>
                  <a:pt x="510209" y="388126"/>
                </a:moveTo>
                <a:lnTo>
                  <a:pt x="0" y="388126"/>
                </a:lnTo>
                <a:lnTo>
                  <a:pt x="55453" y="194174"/>
                </a:lnTo>
                <a:lnTo>
                  <a:pt x="0" y="0"/>
                </a:lnTo>
                <a:lnTo>
                  <a:pt x="509764" y="0"/>
                </a:lnTo>
                <a:lnTo>
                  <a:pt x="569225" y="194174"/>
                </a:lnTo>
                <a:lnTo>
                  <a:pt x="510209" y="388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14"/>
          <p:cNvSpPr/>
          <p:nvPr/>
        </p:nvSpPr>
        <p:spPr>
          <a:xfrm>
            <a:off x="12854504" y="6363076"/>
            <a:ext cx="1884556" cy="1284483"/>
          </a:xfrm>
          <a:custGeom>
            <a:rect b="b" l="l" r="r" t="t"/>
            <a:pathLst>
              <a:path extrusionOk="0" h="388126" w="569447">
                <a:moveTo>
                  <a:pt x="510432" y="388126"/>
                </a:moveTo>
                <a:lnTo>
                  <a:pt x="0" y="388126"/>
                </a:lnTo>
                <a:lnTo>
                  <a:pt x="55675" y="194174"/>
                </a:lnTo>
                <a:lnTo>
                  <a:pt x="0" y="0"/>
                </a:lnTo>
                <a:lnTo>
                  <a:pt x="509764" y="0"/>
                </a:lnTo>
                <a:lnTo>
                  <a:pt x="569448" y="194174"/>
                </a:lnTo>
                <a:lnTo>
                  <a:pt x="510432" y="388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14"/>
          <p:cNvSpPr/>
          <p:nvPr/>
        </p:nvSpPr>
        <p:spPr>
          <a:xfrm>
            <a:off x="14698527" y="6363076"/>
            <a:ext cx="1883821" cy="1284483"/>
          </a:xfrm>
          <a:custGeom>
            <a:rect b="b" l="l" r="r" t="t"/>
            <a:pathLst>
              <a:path extrusionOk="0" h="388126" w="569225">
                <a:moveTo>
                  <a:pt x="510209" y="388126"/>
                </a:moveTo>
                <a:lnTo>
                  <a:pt x="0" y="388126"/>
                </a:lnTo>
                <a:lnTo>
                  <a:pt x="55453" y="194174"/>
                </a:lnTo>
                <a:lnTo>
                  <a:pt x="0" y="0"/>
                </a:lnTo>
                <a:lnTo>
                  <a:pt x="509763" y="0"/>
                </a:lnTo>
                <a:lnTo>
                  <a:pt x="569226" y="194174"/>
                </a:lnTo>
                <a:lnTo>
                  <a:pt x="510209" y="388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14"/>
          <p:cNvSpPr/>
          <p:nvPr/>
        </p:nvSpPr>
        <p:spPr>
          <a:xfrm>
            <a:off x="16542547" y="6363076"/>
            <a:ext cx="1883821" cy="1284483"/>
          </a:xfrm>
          <a:custGeom>
            <a:rect b="b" l="l" r="r" t="t"/>
            <a:pathLst>
              <a:path extrusionOk="0" h="388126" w="569225">
                <a:moveTo>
                  <a:pt x="510210" y="388126"/>
                </a:moveTo>
                <a:lnTo>
                  <a:pt x="0" y="388126"/>
                </a:lnTo>
                <a:lnTo>
                  <a:pt x="55454" y="194174"/>
                </a:lnTo>
                <a:lnTo>
                  <a:pt x="0" y="0"/>
                </a:lnTo>
                <a:lnTo>
                  <a:pt x="509764" y="0"/>
                </a:lnTo>
                <a:lnTo>
                  <a:pt x="569225" y="194174"/>
                </a:lnTo>
                <a:lnTo>
                  <a:pt x="510210" y="388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14"/>
          <p:cNvSpPr/>
          <p:nvPr/>
        </p:nvSpPr>
        <p:spPr>
          <a:xfrm>
            <a:off x="18385831" y="6363076"/>
            <a:ext cx="1883821" cy="1284483"/>
          </a:xfrm>
          <a:custGeom>
            <a:rect b="b" l="l" r="r" t="t"/>
            <a:pathLst>
              <a:path extrusionOk="0" h="388126" w="569225">
                <a:moveTo>
                  <a:pt x="510210" y="388126"/>
                </a:moveTo>
                <a:lnTo>
                  <a:pt x="0" y="388126"/>
                </a:lnTo>
                <a:lnTo>
                  <a:pt x="55452" y="194174"/>
                </a:lnTo>
                <a:lnTo>
                  <a:pt x="0" y="0"/>
                </a:lnTo>
                <a:lnTo>
                  <a:pt x="509764" y="0"/>
                </a:lnTo>
                <a:lnTo>
                  <a:pt x="569225" y="194174"/>
                </a:lnTo>
                <a:lnTo>
                  <a:pt x="510210" y="388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14"/>
          <p:cNvSpPr/>
          <p:nvPr/>
        </p:nvSpPr>
        <p:spPr>
          <a:xfrm>
            <a:off x="20229856" y="6363076"/>
            <a:ext cx="1883821" cy="1284483"/>
          </a:xfrm>
          <a:custGeom>
            <a:rect b="b" l="l" r="r" t="t"/>
            <a:pathLst>
              <a:path extrusionOk="0" h="388126" w="569225">
                <a:moveTo>
                  <a:pt x="510209" y="388126"/>
                </a:moveTo>
                <a:lnTo>
                  <a:pt x="0" y="388126"/>
                </a:lnTo>
                <a:lnTo>
                  <a:pt x="55452" y="194174"/>
                </a:lnTo>
                <a:lnTo>
                  <a:pt x="0" y="0"/>
                </a:lnTo>
                <a:lnTo>
                  <a:pt x="509764" y="0"/>
                </a:lnTo>
                <a:lnTo>
                  <a:pt x="569225" y="194174"/>
                </a:lnTo>
                <a:lnTo>
                  <a:pt x="510209" y="388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14"/>
          <p:cNvSpPr/>
          <p:nvPr/>
        </p:nvSpPr>
        <p:spPr>
          <a:xfrm>
            <a:off x="5479887" y="7785209"/>
            <a:ext cx="1688511" cy="1285214"/>
          </a:xfrm>
          <a:custGeom>
            <a:rect b="b" l="l" r="r" t="t"/>
            <a:pathLst>
              <a:path extrusionOk="0" h="388347" w="510209">
                <a:moveTo>
                  <a:pt x="0" y="388348"/>
                </a:moveTo>
                <a:lnTo>
                  <a:pt x="510209" y="388348"/>
                </a:lnTo>
                <a:lnTo>
                  <a:pt x="510209" y="0"/>
                </a:lnTo>
                <a:lnTo>
                  <a:pt x="445" y="0"/>
                </a:lnTo>
                <a:lnTo>
                  <a:pt x="0" y="38834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14"/>
          <p:cNvSpPr/>
          <p:nvPr/>
        </p:nvSpPr>
        <p:spPr>
          <a:xfrm>
            <a:off x="7323909" y="7785209"/>
            <a:ext cx="1688511" cy="1285214"/>
          </a:xfrm>
          <a:custGeom>
            <a:rect b="b" l="l" r="r" t="t"/>
            <a:pathLst>
              <a:path extrusionOk="0" h="388347" w="510209">
                <a:moveTo>
                  <a:pt x="0" y="388348"/>
                </a:moveTo>
                <a:lnTo>
                  <a:pt x="510209" y="388348"/>
                </a:lnTo>
                <a:lnTo>
                  <a:pt x="510209" y="0"/>
                </a:lnTo>
                <a:lnTo>
                  <a:pt x="446" y="0"/>
                </a:lnTo>
                <a:lnTo>
                  <a:pt x="0" y="38834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14"/>
          <p:cNvSpPr/>
          <p:nvPr/>
        </p:nvSpPr>
        <p:spPr>
          <a:xfrm>
            <a:off x="9167196" y="7785209"/>
            <a:ext cx="1688511" cy="1285214"/>
          </a:xfrm>
          <a:custGeom>
            <a:rect b="b" l="l" r="r" t="t"/>
            <a:pathLst>
              <a:path extrusionOk="0" h="388347" w="510209">
                <a:moveTo>
                  <a:pt x="0" y="388348"/>
                </a:moveTo>
                <a:lnTo>
                  <a:pt x="510209" y="388348"/>
                </a:lnTo>
                <a:lnTo>
                  <a:pt x="510209" y="0"/>
                </a:lnTo>
                <a:lnTo>
                  <a:pt x="668" y="0"/>
                </a:lnTo>
                <a:lnTo>
                  <a:pt x="0" y="38834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14"/>
          <p:cNvSpPr/>
          <p:nvPr/>
        </p:nvSpPr>
        <p:spPr>
          <a:xfrm>
            <a:off x="11011217" y="7785209"/>
            <a:ext cx="1688511" cy="1285214"/>
          </a:xfrm>
          <a:custGeom>
            <a:rect b="b" l="l" r="r" t="t"/>
            <a:pathLst>
              <a:path extrusionOk="0" h="388347" w="510209">
                <a:moveTo>
                  <a:pt x="0" y="388348"/>
                </a:moveTo>
                <a:lnTo>
                  <a:pt x="510209" y="388348"/>
                </a:lnTo>
                <a:lnTo>
                  <a:pt x="510209" y="0"/>
                </a:lnTo>
                <a:lnTo>
                  <a:pt x="446" y="0"/>
                </a:lnTo>
                <a:lnTo>
                  <a:pt x="0" y="38834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14"/>
          <p:cNvSpPr/>
          <p:nvPr/>
        </p:nvSpPr>
        <p:spPr>
          <a:xfrm>
            <a:off x="12854504" y="7785209"/>
            <a:ext cx="1689249" cy="1285214"/>
          </a:xfrm>
          <a:custGeom>
            <a:rect b="b" l="l" r="r" t="t"/>
            <a:pathLst>
              <a:path extrusionOk="0" h="388347" w="510432">
                <a:moveTo>
                  <a:pt x="0" y="388348"/>
                </a:moveTo>
                <a:lnTo>
                  <a:pt x="510432" y="388348"/>
                </a:lnTo>
                <a:lnTo>
                  <a:pt x="510432" y="0"/>
                </a:lnTo>
                <a:lnTo>
                  <a:pt x="445" y="0"/>
                </a:lnTo>
                <a:lnTo>
                  <a:pt x="0" y="38834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14"/>
          <p:cNvSpPr/>
          <p:nvPr/>
        </p:nvSpPr>
        <p:spPr>
          <a:xfrm>
            <a:off x="14698527" y="7785209"/>
            <a:ext cx="1688511" cy="1285214"/>
          </a:xfrm>
          <a:custGeom>
            <a:rect b="b" l="l" r="r" t="t"/>
            <a:pathLst>
              <a:path extrusionOk="0" h="388347" w="510209">
                <a:moveTo>
                  <a:pt x="0" y="388348"/>
                </a:moveTo>
                <a:lnTo>
                  <a:pt x="510209" y="388348"/>
                </a:lnTo>
                <a:lnTo>
                  <a:pt x="510209" y="0"/>
                </a:lnTo>
                <a:lnTo>
                  <a:pt x="446" y="0"/>
                </a:lnTo>
                <a:lnTo>
                  <a:pt x="0" y="38834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14"/>
          <p:cNvSpPr/>
          <p:nvPr/>
        </p:nvSpPr>
        <p:spPr>
          <a:xfrm>
            <a:off x="16542547" y="7785209"/>
            <a:ext cx="1688511" cy="1285214"/>
          </a:xfrm>
          <a:custGeom>
            <a:rect b="b" l="l" r="r" t="t"/>
            <a:pathLst>
              <a:path extrusionOk="0" h="388347" w="510209">
                <a:moveTo>
                  <a:pt x="0" y="388348"/>
                </a:moveTo>
                <a:lnTo>
                  <a:pt x="510210" y="388348"/>
                </a:lnTo>
                <a:lnTo>
                  <a:pt x="510210" y="0"/>
                </a:lnTo>
                <a:lnTo>
                  <a:pt x="446" y="0"/>
                </a:lnTo>
                <a:lnTo>
                  <a:pt x="0" y="38834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14"/>
          <p:cNvSpPr/>
          <p:nvPr/>
        </p:nvSpPr>
        <p:spPr>
          <a:xfrm>
            <a:off x="18385831" y="7785209"/>
            <a:ext cx="1688511" cy="1285214"/>
          </a:xfrm>
          <a:custGeom>
            <a:rect b="b" l="l" r="r" t="t"/>
            <a:pathLst>
              <a:path extrusionOk="0" h="388347" w="510209">
                <a:moveTo>
                  <a:pt x="0" y="388348"/>
                </a:moveTo>
                <a:lnTo>
                  <a:pt x="510210" y="388348"/>
                </a:lnTo>
                <a:lnTo>
                  <a:pt x="510210" y="0"/>
                </a:lnTo>
                <a:lnTo>
                  <a:pt x="446" y="0"/>
                </a:lnTo>
                <a:lnTo>
                  <a:pt x="0" y="38834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14"/>
          <p:cNvSpPr/>
          <p:nvPr/>
        </p:nvSpPr>
        <p:spPr>
          <a:xfrm>
            <a:off x="20229856" y="7785209"/>
            <a:ext cx="1688507" cy="1285214"/>
          </a:xfrm>
          <a:custGeom>
            <a:rect b="b" l="l" r="r" t="t"/>
            <a:pathLst>
              <a:path extrusionOk="0" h="388347" w="510208">
                <a:moveTo>
                  <a:pt x="0" y="388348"/>
                </a:moveTo>
                <a:lnTo>
                  <a:pt x="510209" y="388348"/>
                </a:lnTo>
                <a:lnTo>
                  <a:pt x="510209" y="0"/>
                </a:lnTo>
                <a:lnTo>
                  <a:pt x="446" y="0"/>
                </a:lnTo>
                <a:lnTo>
                  <a:pt x="0" y="38834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14"/>
          <p:cNvSpPr/>
          <p:nvPr/>
        </p:nvSpPr>
        <p:spPr>
          <a:xfrm>
            <a:off x="2102866" y="7785209"/>
            <a:ext cx="3193506" cy="1285214"/>
          </a:xfrm>
          <a:custGeom>
            <a:rect b="b" l="l" r="r" t="t"/>
            <a:pathLst>
              <a:path extrusionOk="0" h="388347" w="964966">
                <a:moveTo>
                  <a:pt x="964966" y="388348"/>
                </a:moveTo>
                <a:lnTo>
                  <a:pt x="0" y="388348"/>
                </a:lnTo>
                <a:lnTo>
                  <a:pt x="0" y="0"/>
                </a:lnTo>
                <a:lnTo>
                  <a:pt x="964075" y="0"/>
                </a:lnTo>
                <a:lnTo>
                  <a:pt x="964966" y="38834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14"/>
          <p:cNvSpPr/>
          <p:nvPr/>
        </p:nvSpPr>
        <p:spPr>
          <a:xfrm>
            <a:off x="2102866" y="9208076"/>
            <a:ext cx="3193506" cy="2862665"/>
          </a:xfrm>
          <a:custGeom>
            <a:rect b="b" l="l" r="r" t="t"/>
            <a:pathLst>
              <a:path extrusionOk="0" h="864998" w="964966">
                <a:moveTo>
                  <a:pt x="964966" y="864998"/>
                </a:moveTo>
                <a:lnTo>
                  <a:pt x="0" y="864998"/>
                </a:lnTo>
                <a:lnTo>
                  <a:pt x="0" y="0"/>
                </a:lnTo>
                <a:lnTo>
                  <a:pt x="964075" y="0"/>
                </a:lnTo>
                <a:lnTo>
                  <a:pt x="964966" y="8649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14"/>
          <p:cNvSpPr/>
          <p:nvPr/>
        </p:nvSpPr>
        <p:spPr>
          <a:xfrm>
            <a:off x="5479887" y="9208076"/>
            <a:ext cx="16633789" cy="2862665"/>
          </a:xfrm>
          <a:custGeom>
            <a:rect b="b" l="l" r="r" t="t"/>
            <a:pathLst>
              <a:path extrusionOk="0" h="864998" w="5026151">
                <a:moveTo>
                  <a:pt x="4967135" y="864998"/>
                </a:moveTo>
                <a:lnTo>
                  <a:pt x="0" y="864998"/>
                </a:lnTo>
                <a:lnTo>
                  <a:pt x="0" y="0"/>
                </a:lnTo>
                <a:lnTo>
                  <a:pt x="4962682" y="0"/>
                </a:lnTo>
                <a:lnTo>
                  <a:pt x="5026151" y="432388"/>
                </a:lnTo>
                <a:lnTo>
                  <a:pt x="4967135" y="864998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14"/>
          <p:cNvSpPr/>
          <p:nvPr/>
        </p:nvSpPr>
        <p:spPr>
          <a:xfrm>
            <a:off x="5479887" y="4940209"/>
            <a:ext cx="5997125" cy="1285214"/>
          </a:xfrm>
          <a:custGeom>
            <a:rect b="b" l="l" r="r" t="t"/>
            <a:pathLst>
              <a:path extrusionOk="0" h="388347" w="1812122">
                <a:moveTo>
                  <a:pt x="1500117" y="388348"/>
                </a:moveTo>
                <a:lnTo>
                  <a:pt x="0" y="388348"/>
                </a:lnTo>
                <a:lnTo>
                  <a:pt x="317573" y="0"/>
                </a:lnTo>
                <a:lnTo>
                  <a:pt x="1812122" y="0"/>
                </a:lnTo>
                <a:lnTo>
                  <a:pt x="1500117" y="3883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14"/>
          <p:cNvSpPr/>
          <p:nvPr/>
        </p:nvSpPr>
        <p:spPr>
          <a:xfrm>
            <a:off x="10658185" y="4940209"/>
            <a:ext cx="6009651" cy="1285214"/>
          </a:xfrm>
          <a:custGeom>
            <a:rect b="b" l="l" r="r" t="t"/>
            <a:pathLst>
              <a:path extrusionOk="0" h="388347" w="1815907">
                <a:moveTo>
                  <a:pt x="1503903" y="388348"/>
                </a:moveTo>
                <a:lnTo>
                  <a:pt x="0" y="388348"/>
                </a:lnTo>
                <a:lnTo>
                  <a:pt x="312004" y="0"/>
                </a:lnTo>
                <a:lnTo>
                  <a:pt x="1815908" y="0"/>
                </a:lnTo>
                <a:lnTo>
                  <a:pt x="1503903" y="3883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14"/>
          <p:cNvSpPr/>
          <p:nvPr/>
        </p:nvSpPr>
        <p:spPr>
          <a:xfrm>
            <a:off x="15817320" y="4940209"/>
            <a:ext cx="6008913" cy="1285214"/>
          </a:xfrm>
          <a:custGeom>
            <a:rect b="b" l="l" r="r" t="t"/>
            <a:pathLst>
              <a:path extrusionOk="0" h="388347" w="1815684">
                <a:moveTo>
                  <a:pt x="1815685" y="388348"/>
                </a:moveTo>
                <a:lnTo>
                  <a:pt x="0" y="388348"/>
                </a:lnTo>
                <a:lnTo>
                  <a:pt x="311782" y="0"/>
                </a:lnTo>
                <a:lnTo>
                  <a:pt x="1815685" y="0"/>
                </a:lnTo>
                <a:lnTo>
                  <a:pt x="1815685" y="3883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14"/>
          <p:cNvSpPr txBox="1"/>
          <p:nvPr/>
        </p:nvSpPr>
        <p:spPr>
          <a:xfrm>
            <a:off x="2034763" y="5288551"/>
            <a:ext cx="374831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Awareness</a:t>
            </a:r>
            <a:endParaRPr/>
          </a:p>
        </p:txBody>
      </p:sp>
      <p:sp>
        <p:nvSpPr>
          <p:cNvPr id="506" name="Google Shape;506;p14"/>
          <p:cNvSpPr txBox="1"/>
          <p:nvPr/>
        </p:nvSpPr>
        <p:spPr>
          <a:xfrm>
            <a:off x="6544922" y="5353865"/>
            <a:ext cx="374831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Consideration</a:t>
            </a:r>
            <a:endParaRPr/>
          </a:p>
        </p:txBody>
      </p:sp>
      <p:sp>
        <p:nvSpPr>
          <p:cNvPr id="507" name="Google Shape;507;p14"/>
          <p:cNvSpPr txBox="1"/>
          <p:nvPr/>
        </p:nvSpPr>
        <p:spPr>
          <a:xfrm>
            <a:off x="11841965" y="5288551"/>
            <a:ext cx="374831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Purchase</a:t>
            </a:r>
            <a:endParaRPr/>
          </a:p>
        </p:txBody>
      </p:sp>
      <p:sp>
        <p:nvSpPr>
          <p:cNvPr id="508" name="Google Shape;508;p14"/>
          <p:cNvSpPr txBox="1"/>
          <p:nvPr/>
        </p:nvSpPr>
        <p:spPr>
          <a:xfrm>
            <a:off x="17145488" y="5288551"/>
            <a:ext cx="374831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Retention</a:t>
            </a:r>
            <a:endParaRPr/>
          </a:p>
        </p:txBody>
      </p:sp>
      <p:sp>
        <p:nvSpPr>
          <p:cNvPr id="509" name="Google Shape;509;p14"/>
          <p:cNvSpPr txBox="1"/>
          <p:nvPr/>
        </p:nvSpPr>
        <p:spPr>
          <a:xfrm>
            <a:off x="1851883" y="6715015"/>
            <a:ext cx="374831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Your Title</a:t>
            </a:r>
            <a:endParaRPr/>
          </a:p>
        </p:txBody>
      </p:sp>
      <p:sp>
        <p:nvSpPr>
          <p:cNvPr id="510" name="Google Shape;510;p14"/>
          <p:cNvSpPr txBox="1"/>
          <p:nvPr/>
        </p:nvSpPr>
        <p:spPr>
          <a:xfrm>
            <a:off x="1851883" y="8068327"/>
            <a:ext cx="374831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Your Title</a:t>
            </a:r>
            <a:endParaRPr/>
          </a:p>
        </p:txBody>
      </p:sp>
      <p:sp>
        <p:nvSpPr>
          <p:cNvPr id="511" name="Google Shape;511;p14"/>
          <p:cNvSpPr txBox="1"/>
          <p:nvPr/>
        </p:nvSpPr>
        <p:spPr>
          <a:xfrm>
            <a:off x="1851883" y="10299463"/>
            <a:ext cx="374831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Your Title</a:t>
            </a:r>
            <a:endParaRPr/>
          </a:p>
        </p:txBody>
      </p:sp>
      <p:sp>
        <p:nvSpPr>
          <p:cNvPr id="512" name="Google Shape;512;p14"/>
          <p:cNvSpPr txBox="1"/>
          <p:nvPr/>
        </p:nvSpPr>
        <p:spPr>
          <a:xfrm>
            <a:off x="5653691" y="6690952"/>
            <a:ext cx="14385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</a:t>
            </a:r>
            <a:endParaRPr/>
          </a:p>
        </p:txBody>
      </p:sp>
      <p:sp>
        <p:nvSpPr>
          <p:cNvPr id="513" name="Google Shape;513;p14"/>
          <p:cNvSpPr txBox="1"/>
          <p:nvPr/>
        </p:nvSpPr>
        <p:spPr>
          <a:xfrm>
            <a:off x="7506554" y="6690952"/>
            <a:ext cx="14385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</a:t>
            </a:r>
            <a:endParaRPr/>
          </a:p>
        </p:txBody>
      </p:sp>
      <p:sp>
        <p:nvSpPr>
          <p:cNvPr id="514" name="Google Shape;514;p14"/>
          <p:cNvSpPr txBox="1"/>
          <p:nvPr/>
        </p:nvSpPr>
        <p:spPr>
          <a:xfrm>
            <a:off x="9359417" y="6690952"/>
            <a:ext cx="14385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</a:t>
            </a:r>
            <a:endParaRPr/>
          </a:p>
        </p:txBody>
      </p:sp>
      <p:sp>
        <p:nvSpPr>
          <p:cNvPr id="515" name="Google Shape;515;p14"/>
          <p:cNvSpPr txBox="1"/>
          <p:nvPr/>
        </p:nvSpPr>
        <p:spPr>
          <a:xfrm>
            <a:off x="11212280" y="6690952"/>
            <a:ext cx="14385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</a:t>
            </a:r>
            <a:endParaRPr/>
          </a:p>
        </p:txBody>
      </p:sp>
      <p:sp>
        <p:nvSpPr>
          <p:cNvPr id="516" name="Google Shape;516;p14"/>
          <p:cNvSpPr txBox="1"/>
          <p:nvPr/>
        </p:nvSpPr>
        <p:spPr>
          <a:xfrm>
            <a:off x="12968891" y="6690952"/>
            <a:ext cx="14385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</a:t>
            </a:r>
            <a:endParaRPr/>
          </a:p>
        </p:txBody>
      </p:sp>
      <p:sp>
        <p:nvSpPr>
          <p:cNvPr id="517" name="Google Shape;517;p14"/>
          <p:cNvSpPr txBox="1"/>
          <p:nvPr/>
        </p:nvSpPr>
        <p:spPr>
          <a:xfrm>
            <a:off x="14821755" y="6690952"/>
            <a:ext cx="14385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</a:t>
            </a:r>
            <a:endParaRPr/>
          </a:p>
        </p:txBody>
      </p:sp>
      <p:sp>
        <p:nvSpPr>
          <p:cNvPr id="518" name="Google Shape;518;p14"/>
          <p:cNvSpPr txBox="1"/>
          <p:nvPr/>
        </p:nvSpPr>
        <p:spPr>
          <a:xfrm>
            <a:off x="16674617" y="6690952"/>
            <a:ext cx="14385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</a:t>
            </a:r>
            <a:endParaRPr/>
          </a:p>
        </p:txBody>
      </p:sp>
      <p:sp>
        <p:nvSpPr>
          <p:cNvPr id="519" name="Google Shape;519;p14"/>
          <p:cNvSpPr txBox="1"/>
          <p:nvPr/>
        </p:nvSpPr>
        <p:spPr>
          <a:xfrm>
            <a:off x="18527480" y="6690952"/>
            <a:ext cx="14385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</a:t>
            </a:r>
            <a:endParaRPr/>
          </a:p>
        </p:txBody>
      </p:sp>
      <p:sp>
        <p:nvSpPr>
          <p:cNvPr id="520" name="Google Shape;520;p14"/>
          <p:cNvSpPr txBox="1"/>
          <p:nvPr/>
        </p:nvSpPr>
        <p:spPr>
          <a:xfrm>
            <a:off x="20380344" y="6690952"/>
            <a:ext cx="14385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</a:t>
            </a:r>
            <a:endParaRPr/>
          </a:p>
        </p:txBody>
      </p:sp>
      <p:sp>
        <p:nvSpPr>
          <p:cNvPr id="521" name="Google Shape;521;p14"/>
          <p:cNvSpPr txBox="1"/>
          <p:nvPr/>
        </p:nvSpPr>
        <p:spPr>
          <a:xfrm>
            <a:off x="5653691" y="8158804"/>
            <a:ext cx="14385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</a:t>
            </a:r>
            <a:endParaRPr/>
          </a:p>
        </p:txBody>
      </p:sp>
      <p:sp>
        <p:nvSpPr>
          <p:cNvPr id="522" name="Google Shape;522;p14"/>
          <p:cNvSpPr txBox="1"/>
          <p:nvPr/>
        </p:nvSpPr>
        <p:spPr>
          <a:xfrm>
            <a:off x="7506554" y="8158804"/>
            <a:ext cx="14385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</a:t>
            </a:r>
            <a:endParaRPr/>
          </a:p>
        </p:txBody>
      </p:sp>
      <p:sp>
        <p:nvSpPr>
          <p:cNvPr id="523" name="Google Shape;523;p14"/>
          <p:cNvSpPr txBox="1"/>
          <p:nvPr/>
        </p:nvSpPr>
        <p:spPr>
          <a:xfrm>
            <a:off x="9359417" y="8158804"/>
            <a:ext cx="14385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</a:t>
            </a:r>
            <a:endParaRPr/>
          </a:p>
        </p:txBody>
      </p:sp>
      <p:sp>
        <p:nvSpPr>
          <p:cNvPr id="524" name="Google Shape;524;p14"/>
          <p:cNvSpPr txBox="1"/>
          <p:nvPr/>
        </p:nvSpPr>
        <p:spPr>
          <a:xfrm>
            <a:off x="11212280" y="8158804"/>
            <a:ext cx="14385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</a:t>
            </a:r>
            <a:endParaRPr/>
          </a:p>
        </p:txBody>
      </p:sp>
      <p:sp>
        <p:nvSpPr>
          <p:cNvPr id="525" name="Google Shape;525;p14"/>
          <p:cNvSpPr txBox="1"/>
          <p:nvPr/>
        </p:nvSpPr>
        <p:spPr>
          <a:xfrm>
            <a:off x="12968891" y="8158804"/>
            <a:ext cx="14385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</a:t>
            </a:r>
            <a:endParaRPr/>
          </a:p>
        </p:txBody>
      </p:sp>
      <p:sp>
        <p:nvSpPr>
          <p:cNvPr id="526" name="Google Shape;526;p14"/>
          <p:cNvSpPr txBox="1"/>
          <p:nvPr/>
        </p:nvSpPr>
        <p:spPr>
          <a:xfrm>
            <a:off x="14821755" y="8158804"/>
            <a:ext cx="14385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</a:t>
            </a:r>
            <a:endParaRPr/>
          </a:p>
        </p:txBody>
      </p:sp>
      <p:sp>
        <p:nvSpPr>
          <p:cNvPr id="527" name="Google Shape;527;p14"/>
          <p:cNvSpPr txBox="1"/>
          <p:nvPr/>
        </p:nvSpPr>
        <p:spPr>
          <a:xfrm>
            <a:off x="16674617" y="8158804"/>
            <a:ext cx="14385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</a:t>
            </a:r>
            <a:endParaRPr/>
          </a:p>
        </p:txBody>
      </p:sp>
      <p:sp>
        <p:nvSpPr>
          <p:cNvPr id="528" name="Google Shape;528;p14"/>
          <p:cNvSpPr txBox="1"/>
          <p:nvPr/>
        </p:nvSpPr>
        <p:spPr>
          <a:xfrm>
            <a:off x="18527480" y="8158804"/>
            <a:ext cx="14385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</a:t>
            </a:r>
            <a:endParaRPr/>
          </a:p>
        </p:txBody>
      </p:sp>
      <p:sp>
        <p:nvSpPr>
          <p:cNvPr id="529" name="Google Shape;529;p14"/>
          <p:cNvSpPr txBox="1"/>
          <p:nvPr/>
        </p:nvSpPr>
        <p:spPr>
          <a:xfrm>
            <a:off x="20380344" y="8158804"/>
            <a:ext cx="14385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</a:t>
            </a:r>
            <a:endParaRPr/>
          </a:p>
        </p:txBody>
      </p:sp>
      <p:sp>
        <p:nvSpPr>
          <p:cNvPr id="530" name="Google Shape;530;p14"/>
          <p:cNvSpPr txBox="1"/>
          <p:nvPr/>
        </p:nvSpPr>
        <p:spPr>
          <a:xfrm>
            <a:off x="6654042" y="9947694"/>
            <a:ext cx="656909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 in every business domain on social media.</a:t>
            </a:r>
            <a:endParaRPr/>
          </a:p>
        </p:txBody>
      </p:sp>
      <p:sp>
        <p:nvSpPr>
          <p:cNvPr id="531" name="Google Shape;531;p14"/>
          <p:cNvSpPr txBox="1"/>
          <p:nvPr/>
        </p:nvSpPr>
        <p:spPr>
          <a:xfrm>
            <a:off x="14239931" y="9947694"/>
            <a:ext cx="656909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 in every business domain on social media.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5"/>
          <p:cNvSpPr txBox="1"/>
          <p:nvPr/>
        </p:nvSpPr>
        <p:spPr>
          <a:xfrm>
            <a:off x="7176983" y="1022190"/>
            <a:ext cx="1002389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Customer Journey</a:t>
            </a:r>
            <a:endParaRPr/>
          </a:p>
        </p:txBody>
      </p:sp>
      <p:sp>
        <p:nvSpPr>
          <p:cNvPr id="538" name="Google Shape;538;p15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539" name="Google Shape;539;p15"/>
          <p:cNvSpPr/>
          <p:nvPr/>
        </p:nvSpPr>
        <p:spPr>
          <a:xfrm>
            <a:off x="4580812" y="5147303"/>
            <a:ext cx="2308962" cy="784044"/>
          </a:xfrm>
          <a:custGeom>
            <a:rect b="b" l="l" r="r" t="t"/>
            <a:pathLst>
              <a:path extrusionOk="0" h="39140" w="108211">
                <a:moveTo>
                  <a:pt x="96876" y="39286"/>
                </a:moveTo>
                <a:lnTo>
                  <a:pt x="46" y="39286"/>
                </a:lnTo>
                <a:lnTo>
                  <a:pt x="46" y="46"/>
                </a:lnTo>
                <a:lnTo>
                  <a:pt x="96876" y="46"/>
                </a:lnTo>
                <a:lnTo>
                  <a:pt x="108764" y="19670"/>
                </a:lnTo>
                <a:lnTo>
                  <a:pt x="96876" y="392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15"/>
          <p:cNvSpPr/>
          <p:nvPr/>
        </p:nvSpPr>
        <p:spPr>
          <a:xfrm>
            <a:off x="2805050" y="4728078"/>
            <a:ext cx="3831875" cy="1614221"/>
          </a:xfrm>
          <a:custGeom>
            <a:rect b="b" l="l" r="r" t="t"/>
            <a:pathLst>
              <a:path extrusionOk="0" h="80583" w="179585">
                <a:moveTo>
                  <a:pt x="46" y="46"/>
                </a:moveTo>
                <a:lnTo>
                  <a:pt x="179961" y="46"/>
                </a:lnTo>
                <a:lnTo>
                  <a:pt x="179961" y="81151"/>
                </a:lnTo>
                <a:lnTo>
                  <a:pt x="46" y="811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15"/>
          <p:cNvSpPr/>
          <p:nvPr/>
        </p:nvSpPr>
        <p:spPr>
          <a:xfrm>
            <a:off x="8562198" y="5147303"/>
            <a:ext cx="2308962" cy="784044"/>
          </a:xfrm>
          <a:custGeom>
            <a:rect b="b" l="l" r="r" t="t"/>
            <a:pathLst>
              <a:path extrusionOk="0" h="39140" w="108211">
                <a:moveTo>
                  <a:pt x="96877" y="39286"/>
                </a:moveTo>
                <a:lnTo>
                  <a:pt x="46" y="39286"/>
                </a:lnTo>
                <a:lnTo>
                  <a:pt x="46" y="46"/>
                </a:lnTo>
                <a:lnTo>
                  <a:pt x="96877" y="46"/>
                </a:lnTo>
                <a:lnTo>
                  <a:pt x="108764" y="19670"/>
                </a:lnTo>
                <a:lnTo>
                  <a:pt x="96877" y="3928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15"/>
          <p:cNvSpPr/>
          <p:nvPr/>
        </p:nvSpPr>
        <p:spPr>
          <a:xfrm>
            <a:off x="6786927" y="4727758"/>
            <a:ext cx="3831875" cy="1614221"/>
          </a:xfrm>
          <a:custGeom>
            <a:rect b="b" l="l" r="r" t="t"/>
            <a:pathLst>
              <a:path extrusionOk="0" h="80583" w="179585">
                <a:moveTo>
                  <a:pt x="179954" y="46"/>
                </a:moveTo>
                <a:lnTo>
                  <a:pt x="179954" y="81144"/>
                </a:lnTo>
                <a:lnTo>
                  <a:pt x="46" y="81144"/>
                </a:lnTo>
                <a:lnTo>
                  <a:pt x="46" y="60246"/>
                </a:lnTo>
                <a:lnTo>
                  <a:pt x="231" y="60246"/>
                </a:lnTo>
                <a:lnTo>
                  <a:pt x="12095" y="40591"/>
                </a:lnTo>
                <a:lnTo>
                  <a:pt x="231" y="20990"/>
                </a:lnTo>
                <a:lnTo>
                  <a:pt x="46" y="20990"/>
                </a:lnTo>
                <a:lnTo>
                  <a:pt x="46" y="46"/>
                </a:lnTo>
                <a:lnTo>
                  <a:pt x="179954" y="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15"/>
          <p:cNvSpPr/>
          <p:nvPr/>
        </p:nvSpPr>
        <p:spPr>
          <a:xfrm>
            <a:off x="12551607" y="5147303"/>
            <a:ext cx="2308962" cy="784044"/>
          </a:xfrm>
          <a:custGeom>
            <a:rect b="b" l="l" r="r" t="t"/>
            <a:pathLst>
              <a:path extrusionOk="0" h="39140" w="108211">
                <a:moveTo>
                  <a:pt x="96877" y="39286"/>
                </a:moveTo>
                <a:lnTo>
                  <a:pt x="46" y="39286"/>
                </a:lnTo>
                <a:lnTo>
                  <a:pt x="46" y="46"/>
                </a:lnTo>
                <a:lnTo>
                  <a:pt x="96877" y="46"/>
                </a:lnTo>
                <a:lnTo>
                  <a:pt x="108764" y="19670"/>
                </a:lnTo>
                <a:lnTo>
                  <a:pt x="96877" y="392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15"/>
          <p:cNvSpPr/>
          <p:nvPr/>
        </p:nvSpPr>
        <p:spPr>
          <a:xfrm>
            <a:off x="10776166" y="4727758"/>
            <a:ext cx="3831875" cy="1614221"/>
          </a:xfrm>
          <a:custGeom>
            <a:rect b="b" l="l" r="r" t="t"/>
            <a:pathLst>
              <a:path extrusionOk="0" h="80583" w="179585">
                <a:moveTo>
                  <a:pt x="179961" y="46"/>
                </a:moveTo>
                <a:lnTo>
                  <a:pt x="179961" y="81144"/>
                </a:lnTo>
                <a:lnTo>
                  <a:pt x="46" y="81144"/>
                </a:lnTo>
                <a:lnTo>
                  <a:pt x="46" y="60246"/>
                </a:lnTo>
                <a:lnTo>
                  <a:pt x="231" y="60246"/>
                </a:lnTo>
                <a:lnTo>
                  <a:pt x="12095" y="40591"/>
                </a:lnTo>
                <a:lnTo>
                  <a:pt x="231" y="20990"/>
                </a:lnTo>
                <a:lnTo>
                  <a:pt x="46" y="20990"/>
                </a:lnTo>
                <a:lnTo>
                  <a:pt x="46" y="46"/>
                </a:lnTo>
                <a:lnTo>
                  <a:pt x="179961" y="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15"/>
          <p:cNvSpPr/>
          <p:nvPr/>
        </p:nvSpPr>
        <p:spPr>
          <a:xfrm>
            <a:off x="16541016" y="5147303"/>
            <a:ext cx="2308962" cy="784044"/>
          </a:xfrm>
          <a:custGeom>
            <a:rect b="b" l="l" r="r" t="t"/>
            <a:pathLst>
              <a:path extrusionOk="0" h="39140" w="108211">
                <a:moveTo>
                  <a:pt x="96869" y="39286"/>
                </a:moveTo>
                <a:lnTo>
                  <a:pt x="46" y="39286"/>
                </a:lnTo>
                <a:lnTo>
                  <a:pt x="46" y="46"/>
                </a:lnTo>
                <a:lnTo>
                  <a:pt x="96869" y="46"/>
                </a:lnTo>
                <a:lnTo>
                  <a:pt x="108764" y="19670"/>
                </a:lnTo>
                <a:lnTo>
                  <a:pt x="96869" y="392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15"/>
          <p:cNvSpPr/>
          <p:nvPr/>
        </p:nvSpPr>
        <p:spPr>
          <a:xfrm>
            <a:off x="14765575" y="4727758"/>
            <a:ext cx="3831875" cy="1614221"/>
          </a:xfrm>
          <a:custGeom>
            <a:rect b="b" l="l" r="r" t="t"/>
            <a:pathLst>
              <a:path extrusionOk="0" h="80583" w="179585">
                <a:moveTo>
                  <a:pt x="179954" y="46"/>
                </a:moveTo>
                <a:lnTo>
                  <a:pt x="179954" y="81144"/>
                </a:lnTo>
                <a:lnTo>
                  <a:pt x="46" y="81144"/>
                </a:lnTo>
                <a:lnTo>
                  <a:pt x="46" y="60246"/>
                </a:lnTo>
                <a:lnTo>
                  <a:pt x="231" y="60246"/>
                </a:lnTo>
                <a:lnTo>
                  <a:pt x="12095" y="40591"/>
                </a:lnTo>
                <a:lnTo>
                  <a:pt x="231" y="20990"/>
                </a:lnTo>
                <a:lnTo>
                  <a:pt x="46" y="20990"/>
                </a:lnTo>
                <a:lnTo>
                  <a:pt x="46" y="46"/>
                </a:lnTo>
                <a:lnTo>
                  <a:pt x="179954" y="4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15"/>
          <p:cNvSpPr/>
          <p:nvPr/>
        </p:nvSpPr>
        <p:spPr>
          <a:xfrm>
            <a:off x="18754984" y="4727758"/>
            <a:ext cx="3831875" cy="1614221"/>
          </a:xfrm>
          <a:custGeom>
            <a:rect b="b" l="l" r="r" t="t"/>
            <a:pathLst>
              <a:path extrusionOk="0" h="80583" w="179585">
                <a:moveTo>
                  <a:pt x="179954" y="46"/>
                </a:moveTo>
                <a:lnTo>
                  <a:pt x="179954" y="81144"/>
                </a:lnTo>
                <a:lnTo>
                  <a:pt x="46" y="81144"/>
                </a:lnTo>
                <a:lnTo>
                  <a:pt x="46" y="60246"/>
                </a:lnTo>
                <a:lnTo>
                  <a:pt x="231" y="60246"/>
                </a:lnTo>
                <a:lnTo>
                  <a:pt x="12095" y="40591"/>
                </a:lnTo>
                <a:lnTo>
                  <a:pt x="231" y="20990"/>
                </a:lnTo>
                <a:lnTo>
                  <a:pt x="46" y="20990"/>
                </a:lnTo>
                <a:lnTo>
                  <a:pt x="46" y="46"/>
                </a:lnTo>
                <a:lnTo>
                  <a:pt x="179954" y="4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15"/>
          <p:cNvSpPr/>
          <p:nvPr/>
        </p:nvSpPr>
        <p:spPr>
          <a:xfrm>
            <a:off x="4580812" y="7521749"/>
            <a:ext cx="2308962" cy="784044"/>
          </a:xfrm>
          <a:custGeom>
            <a:rect b="b" l="l" r="r" t="t"/>
            <a:pathLst>
              <a:path extrusionOk="0" h="39140" w="108211">
                <a:moveTo>
                  <a:pt x="96876" y="39286"/>
                </a:moveTo>
                <a:lnTo>
                  <a:pt x="46" y="39286"/>
                </a:lnTo>
                <a:lnTo>
                  <a:pt x="46" y="46"/>
                </a:lnTo>
                <a:lnTo>
                  <a:pt x="96876" y="46"/>
                </a:lnTo>
                <a:lnTo>
                  <a:pt x="108764" y="19663"/>
                </a:lnTo>
                <a:lnTo>
                  <a:pt x="96876" y="3928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15"/>
          <p:cNvSpPr/>
          <p:nvPr/>
        </p:nvSpPr>
        <p:spPr>
          <a:xfrm>
            <a:off x="2805050" y="6460987"/>
            <a:ext cx="3831875" cy="2905589"/>
          </a:xfrm>
          <a:custGeom>
            <a:rect b="b" l="l" r="r" t="t"/>
            <a:pathLst>
              <a:path extrusionOk="0" h="145049" w="179585">
                <a:moveTo>
                  <a:pt x="46" y="46"/>
                </a:moveTo>
                <a:lnTo>
                  <a:pt x="179961" y="46"/>
                </a:lnTo>
                <a:lnTo>
                  <a:pt x="179961" y="145196"/>
                </a:lnTo>
                <a:lnTo>
                  <a:pt x="46" y="14519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15"/>
          <p:cNvSpPr/>
          <p:nvPr/>
        </p:nvSpPr>
        <p:spPr>
          <a:xfrm>
            <a:off x="8562689" y="7521749"/>
            <a:ext cx="2308962" cy="784044"/>
          </a:xfrm>
          <a:custGeom>
            <a:rect b="b" l="l" r="r" t="t"/>
            <a:pathLst>
              <a:path extrusionOk="0" h="39140" w="108211">
                <a:moveTo>
                  <a:pt x="96876" y="39286"/>
                </a:moveTo>
                <a:lnTo>
                  <a:pt x="46" y="39286"/>
                </a:lnTo>
                <a:lnTo>
                  <a:pt x="46" y="46"/>
                </a:lnTo>
                <a:lnTo>
                  <a:pt x="96876" y="46"/>
                </a:lnTo>
                <a:lnTo>
                  <a:pt x="108764" y="19663"/>
                </a:lnTo>
                <a:lnTo>
                  <a:pt x="96876" y="3928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15"/>
          <p:cNvSpPr/>
          <p:nvPr/>
        </p:nvSpPr>
        <p:spPr>
          <a:xfrm>
            <a:off x="6786927" y="6460987"/>
            <a:ext cx="3831875" cy="2905589"/>
          </a:xfrm>
          <a:custGeom>
            <a:rect b="b" l="l" r="r" t="t"/>
            <a:pathLst>
              <a:path extrusionOk="0" h="145049" w="179585">
                <a:moveTo>
                  <a:pt x="179954" y="46"/>
                </a:moveTo>
                <a:lnTo>
                  <a:pt x="179954" y="145196"/>
                </a:lnTo>
                <a:lnTo>
                  <a:pt x="46" y="145196"/>
                </a:lnTo>
                <a:lnTo>
                  <a:pt x="46" y="92226"/>
                </a:lnTo>
                <a:lnTo>
                  <a:pt x="11957" y="72617"/>
                </a:lnTo>
                <a:lnTo>
                  <a:pt x="46" y="53016"/>
                </a:lnTo>
                <a:lnTo>
                  <a:pt x="46" y="46"/>
                </a:lnTo>
                <a:lnTo>
                  <a:pt x="179954" y="4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15"/>
          <p:cNvSpPr/>
          <p:nvPr/>
        </p:nvSpPr>
        <p:spPr>
          <a:xfrm>
            <a:off x="12552098" y="7521749"/>
            <a:ext cx="2308962" cy="784044"/>
          </a:xfrm>
          <a:custGeom>
            <a:rect b="b" l="l" r="r" t="t"/>
            <a:pathLst>
              <a:path extrusionOk="0" h="39140" w="108211">
                <a:moveTo>
                  <a:pt x="96869" y="39286"/>
                </a:moveTo>
                <a:lnTo>
                  <a:pt x="46" y="39286"/>
                </a:lnTo>
                <a:lnTo>
                  <a:pt x="46" y="46"/>
                </a:lnTo>
                <a:lnTo>
                  <a:pt x="96869" y="46"/>
                </a:lnTo>
                <a:lnTo>
                  <a:pt x="108764" y="19663"/>
                </a:lnTo>
                <a:lnTo>
                  <a:pt x="96869" y="3928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15"/>
          <p:cNvSpPr/>
          <p:nvPr/>
        </p:nvSpPr>
        <p:spPr>
          <a:xfrm>
            <a:off x="10776166" y="6460987"/>
            <a:ext cx="3831875" cy="2905589"/>
          </a:xfrm>
          <a:custGeom>
            <a:rect b="b" l="l" r="r" t="t"/>
            <a:pathLst>
              <a:path extrusionOk="0" h="145049" w="179585">
                <a:moveTo>
                  <a:pt x="179961" y="46"/>
                </a:moveTo>
                <a:lnTo>
                  <a:pt x="179961" y="145196"/>
                </a:lnTo>
                <a:lnTo>
                  <a:pt x="46" y="145196"/>
                </a:lnTo>
                <a:lnTo>
                  <a:pt x="46" y="92226"/>
                </a:lnTo>
                <a:lnTo>
                  <a:pt x="11957" y="72617"/>
                </a:lnTo>
                <a:lnTo>
                  <a:pt x="46" y="53016"/>
                </a:lnTo>
                <a:lnTo>
                  <a:pt x="46" y="46"/>
                </a:lnTo>
                <a:lnTo>
                  <a:pt x="179961" y="4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15"/>
          <p:cNvSpPr/>
          <p:nvPr/>
        </p:nvSpPr>
        <p:spPr>
          <a:xfrm>
            <a:off x="16541336" y="7521749"/>
            <a:ext cx="2308962" cy="784044"/>
          </a:xfrm>
          <a:custGeom>
            <a:rect b="b" l="l" r="r" t="t"/>
            <a:pathLst>
              <a:path extrusionOk="0" h="39140" w="108211">
                <a:moveTo>
                  <a:pt x="96877" y="39286"/>
                </a:moveTo>
                <a:lnTo>
                  <a:pt x="46" y="39286"/>
                </a:lnTo>
                <a:lnTo>
                  <a:pt x="46" y="46"/>
                </a:lnTo>
                <a:lnTo>
                  <a:pt x="96877" y="46"/>
                </a:lnTo>
                <a:lnTo>
                  <a:pt x="108764" y="19663"/>
                </a:lnTo>
                <a:lnTo>
                  <a:pt x="96877" y="3928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15"/>
          <p:cNvSpPr/>
          <p:nvPr/>
        </p:nvSpPr>
        <p:spPr>
          <a:xfrm>
            <a:off x="14765575" y="6460987"/>
            <a:ext cx="3831875" cy="2905589"/>
          </a:xfrm>
          <a:custGeom>
            <a:rect b="b" l="l" r="r" t="t"/>
            <a:pathLst>
              <a:path extrusionOk="0" h="145049" w="179585">
                <a:moveTo>
                  <a:pt x="179954" y="46"/>
                </a:moveTo>
                <a:lnTo>
                  <a:pt x="179954" y="145196"/>
                </a:lnTo>
                <a:lnTo>
                  <a:pt x="46" y="145196"/>
                </a:lnTo>
                <a:lnTo>
                  <a:pt x="46" y="92226"/>
                </a:lnTo>
                <a:lnTo>
                  <a:pt x="11957" y="72617"/>
                </a:lnTo>
                <a:lnTo>
                  <a:pt x="46" y="53016"/>
                </a:lnTo>
                <a:lnTo>
                  <a:pt x="46" y="46"/>
                </a:lnTo>
                <a:lnTo>
                  <a:pt x="179954" y="4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15"/>
          <p:cNvSpPr/>
          <p:nvPr/>
        </p:nvSpPr>
        <p:spPr>
          <a:xfrm>
            <a:off x="18754984" y="6460987"/>
            <a:ext cx="3831875" cy="2905589"/>
          </a:xfrm>
          <a:custGeom>
            <a:rect b="b" l="l" r="r" t="t"/>
            <a:pathLst>
              <a:path extrusionOk="0" h="145049" w="179585">
                <a:moveTo>
                  <a:pt x="179954" y="46"/>
                </a:moveTo>
                <a:lnTo>
                  <a:pt x="179954" y="145196"/>
                </a:lnTo>
                <a:lnTo>
                  <a:pt x="46" y="145196"/>
                </a:lnTo>
                <a:lnTo>
                  <a:pt x="46" y="92226"/>
                </a:lnTo>
                <a:lnTo>
                  <a:pt x="11957" y="72617"/>
                </a:lnTo>
                <a:lnTo>
                  <a:pt x="46" y="53016"/>
                </a:lnTo>
                <a:lnTo>
                  <a:pt x="46" y="46"/>
                </a:lnTo>
                <a:lnTo>
                  <a:pt x="179954" y="4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15"/>
          <p:cNvSpPr txBox="1"/>
          <p:nvPr/>
        </p:nvSpPr>
        <p:spPr>
          <a:xfrm>
            <a:off x="3000005" y="5226671"/>
            <a:ext cx="36369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Awareness</a:t>
            </a:r>
            <a:endParaRPr/>
          </a:p>
        </p:txBody>
      </p:sp>
      <p:sp>
        <p:nvSpPr>
          <p:cNvPr id="558" name="Google Shape;558;p15"/>
          <p:cNvSpPr txBox="1"/>
          <p:nvPr/>
        </p:nvSpPr>
        <p:spPr>
          <a:xfrm>
            <a:off x="6884404" y="5226671"/>
            <a:ext cx="36369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Preferences</a:t>
            </a:r>
            <a:endParaRPr/>
          </a:p>
        </p:txBody>
      </p:sp>
      <p:sp>
        <p:nvSpPr>
          <p:cNvPr id="559" name="Google Shape;559;p15"/>
          <p:cNvSpPr txBox="1"/>
          <p:nvPr/>
        </p:nvSpPr>
        <p:spPr>
          <a:xfrm>
            <a:off x="10877494" y="5226671"/>
            <a:ext cx="36369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Consideration</a:t>
            </a:r>
            <a:endParaRPr/>
          </a:p>
        </p:txBody>
      </p:sp>
      <p:sp>
        <p:nvSpPr>
          <p:cNvPr id="560" name="Google Shape;560;p15"/>
          <p:cNvSpPr txBox="1"/>
          <p:nvPr/>
        </p:nvSpPr>
        <p:spPr>
          <a:xfrm>
            <a:off x="14863052" y="5226671"/>
            <a:ext cx="36369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Pre-Order</a:t>
            </a:r>
            <a:endParaRPr/>
          </a:p>
        </p:txBody>
      </p:sp>
      <p:sp>
        <p:nvSpPr>
          <p:cNvPr id="561" name="Google Shape;561;p15"/>
          <p:cNvSpPr txBox="1"/>
          <p:nvPr/>
        </p:nvSpPr>
        <p:spPr>
          <a:xfrm>
            <a:off x="18852459" y="5226671"/>
            <a:ext cx="36369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Order</a:t>
            </a:r>
            <a:endParaRPr/>
          </a:p>
        </p:txBody>
      </p:sp>
      <p:sp>
        <p:nvSpPr>
          <p:cNvPr id="562" name="Google Shape;562;p15"/>
          <p:cNvSpPr/>
          <p:nvPr/>
        </p:nvSpPr>
        <p:spPr>
          <a:xfrm>
            <a:off x="4580812" y="10546005"/>
            <a:ext cx="2308962" cy="784044"/>
          </a:xfrm>
          <a:custGeom>
            <a:rect b="b" l="l" r="r" t="t"/>
            <a:pathLst>
              <a:path extrusionOk="0" h="39140" w="108211">
                <a:moveTo>
                  <a:pt x="96876" y="39286"/>
                </a:moveTo>
                <a:lnTo>
                  <a:pt x="46" y="39286"/>
                </a:lnTo>
                <a:lnTo>
                  <a:pt x="46" y="46"/>
                </a:lnTo>
                <a:lnTo>
                  <a:pt x="96876" y="46"/>
                </a:lnTo>
                <a:lnTo>
                  <a:pt x="108764" y="19663"/>
                </a:lnTo>
                <a:lnTo>
                  <a:pt x="96876" y="3928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15"/>
          <p:cNvSpPr/>
          <p:nvPr/>
        </p:nvSpPr>
        <p:spPr>
          <a:xfrm>
            <a:off x="2805050" y="9485243"/>
            <a:ext cx="3831875" cy="2905589"/>
          </a:xfrm>
          <a:custGeom>
            <a:rect b="b" l="l" r="r" t="t"/>
            <a:pathLst>
              <a:path extrusionOk="0" h="145049" w="179585">
                <a:moveTo>
                  <a:pt x="46" y="46"/>
                </a:moveTo>
                <a:lnTo>
                  <a:pt x="179961" y="46"/>
                </a:lnTo>
                <a:lnTo>
                  <a:pt x="179961" y="145196"/>
                </a:lnTo>
                <a:lnTo>
                  <a:pt x="46" y="14519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15"/>
          <p:cNvSpPr/>
          <p:nvPr/>
        </p:nvSpPr>
        <p:spPr>
          <a:xfrm>
            <a:off x="8562689" y="10546005"/>
            <a:ext cx="2308962" cy="784044"/>
          </a:xfrm>
          <a:custGeom>
            <a:rect b="b" l="l" r="r" t="t"/>
            <a:pathLst>
              <a:path extrusionOk="0" h="39140" w="108211">
                <a:moveTo>
                  <a:pt x="96876" y="39286"/>
                </a:moveTo>
                <a:lnTo>
                  <a:pt x="46" y="39286"/>
                </a:lnTo>
                <a:lnTo>
                  <a:pt x="46" y="46"/>
                </a:lnTo>
                <a:lnTo>
                  <a:pt x="96876" y="46"/>
                </a:lnTo>
                <a:lnTo>
                  <a:pt x="108764" y="19663"/>
                </a:lnTo>
                <a:lnTo>
                  <a:pt x="96876" y="3928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15"/>
          <p:cNvSpPr/>
          <p:nvPr/>
        </p:nvSpPr>
        <p:spPr>
          <a:xfrm>
            <a:off x="6786927" y="9485243"/>
            <a:ext cx="3831875" cy="2905589"/>
          </a:xfrm>
          <a:custGeom>
            <a:rect b="b" l="l" r="r" t="t"/>
            <a:pathLst>
              <a:path extrusionOk="0" h="145049" w="179585">
                <a:moveTo>
                  <a:pt x="179954" y="46"/>
                </a:moveTo>
                <a:lnTo>
                  <a:pt x="179954" y="145196"/>
                </a:lnTo>
                <a:lnTo>
                  <a:pt x="46" y="145196"/>
                </a:lnTo>
                <a:lnTo>
                  <a:pt x="46" y="92226"/>
                </a:lnTo>
                <a:lnTo>
                  <a:pt x="11957" y="72617"/>
                </a:lnTo>
                <a:lnTo>
                  <a:pt x="46" y="53016"/>
                </a:lnTo>
                <a:lnTo>
                  <a:pt x="46" y="46"/>
                </a:lnTo>
                <a:lnTo>
                  <a:pt x="179954" y="4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15"/>
          <p:cNvSpPr/>
          <p:nvPr/>
        </p:nvSpPr>
        <p:spPr>
          <a:xfrm>
            <a:off x="12552098" y="10546005"/>
            <a:ext cx="2308962" cy="784044"/>
          </a:xfrm>
          <a:custGeom>
            <a:rect b="b" l="l" r="r" t="t"/>
            <a:pathLst>
              <a:path extrusionOk="0" h="39140" w="108211">
                <a:moveTo>
                  <a:pt x="96869" y="39286"/>
                </a:moveTo>
                <a:lnTo>
                  <a:pt x="46" y="39286"/>
                </a:lnTo>
                <a:lnTo>
                  <a:pt x="46" y="46"/>
                </a:lnTo>
                <a:lnTo>
                  <a:pt x="96869" y="46"/>
                </a:lnTo>
                <a:lnTo>
                  <a:pt x="108764" y="19663"/>
                </a:lnTo>
                <a:lnTo>
                  <a:pt x="96869" y="3928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15"/>
          <p:cNvSpPr/>
          <p:nvPr/>
        </p:nvSpPr>
        <p:spPr>
          <a:xfrm>
            <a:off x="10776166" y="9485243"/>
            <a:ext cx="3831875" cy="2905589"/>
          </a:xfrm>
          <a:custGeom>
            <a:rect b="b" l="l" r="r" t="t"/>
            <a:pathLst>
              <a:path extrusionOk="0" h="145049" w="179585">
                <a:moveTo>
                  <a:pt x="179961" y="46"/>
                </a:moveTo>
                <a:lnTo>
                  <a:pt x="179961" y="145196"/>
                </a:lnTo>
                <a:lnTo>
                  <a:pt x="46" y="145196"/>
                </a:lnTo>
                <a:lnTo>
                  <a:pt x="46" y="92226"/>
                </a:lnTo>
                <a:lnTo>
                  <a:pt x="11957" y="72617"/>
                </a:lnTo>
                <a:lnTo>
                  <a:pt x="46" y="53016"/>
                </a:lnTo>
                <a:lnTo>
                  <a:pt x="46" y="46"/>
                </a:lnTo>
                <a:lnTo>
                  <a:pt x="179961" y="4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15"/>
          <p:cNvSpPr/>
          <p:nvPr/>
        </p:nvSpPr>
        <p:spPr>
          <a:xfrm>
            <a:off x="16541336" y="10546005"/>
            <a:ext cx="2308962" cy="784044"/>
          </a:xfrm>
          <a:custGeom>
            <a:rect b="b" l="l" r="r" t="t"/>
            <a:pathLst>
              <a:path extrusionOk="0" h="39140" w="108211">
                <a:moveTo>
                  <a:pt x="96877" y="39286"/>
                </a:moveTo>
                <a:lnTo>
                  <a:pt x="46" y="39286"/>
                </a:lnTo>
                <a:lnTo>
                  <a:pt x="46" y="46"/>
                </a:lnTo>
                <a:lnTo>
                  <a:pt x="96877" y="46"/>
                </a:lnTo>
                <a:lnTo>
                  <a:pt x="108764" y="19663"/>
                </a:lnTo>
                <a:lnTo>
                  <a:pt x="96877" y="3928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15"/>
          <p:cNvSpPr/>
          <p:nvPr/>
        </p:nvSpPr>
        <p:spPr>
          <a:xfrm>
            <a:off x="14765575" y="9485243"/>
            <a:ext cx="3831875" cy="2905589"/>
          </a:xfrm>
          <a:custGeom>
            <a:rect b="b" l="l" r="r" t="t"/>
            <a:pathLst>
              <a:path extrusionOk="0" h="145049" w="179585">
                <a:moveTo>
                  <a:pt x="179954" y="46"/>
                </a:moveTo>
                <a:lnTo>
                  <a:pt x="179954" y="145196"/>
                </a:lnTo>
                <a:lnTo>
                  <a:pt x="46" y="145196"/>
                </a:lnTo>
                <a:lnTo>
                  <a:pt x="46" y="92226"/>
                </a:lnTo>
                <a:lnTo>
                  <a:pt x="11957" y="72617"/>
                </a:lnTo>
                <a:lnTo>
                  <a:pt x="46" y="53016"/>
                </a:lnTo>
                <a:lnTo>
                  <a:pt x="46" y="46"/>
                </a:lnTo>
                <a:lnTo>
                  <a:pt x="179954" y="4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15"/>
          <p:cNvSpPr/>
          <p:nvPr/>
        </p:nvSpPr>
        <p:spPr>
          <a:xfrm>
            <a:off x="18754984" y="9485243"/>
            <a:ext cx="3831875" cy="2905589"/>
          </a:xfrm>
          <a:custGeom>
            <a:rect b="b" l="l" r="r" t="t"/>
            <a:pathLst>
              <a:path extrusionOk="0" h="145049" w="179585">
                <a:moveTo>
                  <a:pt x="179954" y="46"/>
                </a:moveTo>
                <a:lnTo>
                  <a:pt x="179954" y="145196"/>
                </a:lnTo>
                <a:lnTo>
                  <a:pt x="46" y="145196"/>
                </a:lnTo>
                <a:lnTo>
                  <a:pt x="46" y="92226"/>
                </a:lnTo>
                <a:lnTo>
                  <a:pt x="11957" y="72617"/>
                </a:lnTo>
                <a:lnTo>
                  <a:pt x="46" y="53016"/>
                </a:lnTo>
                <a:lnTo>
                  <a:pt x="46" y="46"/>
                </a:lnTo>
                <a:lnTo>
                  <a:pt x="179954" y="46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15"/>
          <p:cNvSpPr/>
          <p:nvPr/>
        </p:nvSpPr>
        <p:spPr>
          <a:xfrm>
            <a:off x="3107545" y="7221273"/>
            <a:ext cx="322688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572" name="Google Shape;572;p15"/>
          <p:cNvSpPr/>
          <p:nvPr/>
        </p:nvSpPr>
        <p:spPr>
          <a:xfrm>
            <a:off x="7089422" y="7221273"/>
            <a:ext cx="322688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573" name="Google Shape;573;p15"/>
          <p:cNvSpPr/>
          <p:nvPr/>
        </p:nvSpPr>
        <p:spPr>
          <a:xfrm>
            <a:off x="11078660" y="7221273"/>
            <a:ext cx="322688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574" name="Google Shape;574;p15"/>
          <p:cNvSpPr/>
          <p:nvPr/>
        </p:nvSpPr>
        <p:spPr>
          <a:xfrm>
            <a:off x="15067658" y="7221273"/>
            <a:ext cx="322688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575" name="Google Shape;575;p15"/>
          <p:cNvSpPr/>
          <p:nvPr/>
        </p:nvSpPr>
        <p:spPr>
          <a:xfrm>
            <a:off x="19057478" y="7221273"/>
            <a:ext cx="322688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576" name="Google Shape;576;p15"/>
          <p:cNvSpPr/>
          <p:nvPr/>
        </p:nvSpPr>
        <p:spPr>
          <a:xfrm>
            <a:off x="3107545" y="10243979"/>
            <a:ext cx="322688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577" name="Google Shape;577;p15"/>
          <p:cNvSpPr/>
          <p:nvPr/>
        </p:nvSpPr>
        <p:spPr>
          <a:xfrm>
            <a:off x="7089422" y="10243979"/>
            <a:ext cx="322688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578" name="Google Shape;578;p15"/>
          <p:cNvSpPr/>
          <p:nvPr/>
        </p:nvSpPr>
        <p:spPr>
          <a:xfrm>
            <a:off x="11078660" y="10243979"/>
            <a:ext cx="322688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579" name="Google Shape;579;p15"/>
          <p:cNvSpPr/>
          <p:nvPr/>
        </p:nvSpPr>
        <p:spPr>
          <a:xfrm>
            <a:off x="15067658" y="10243979"/>
            <a:ext cx="322688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580" name="Google Shape;580;p15"/>
          <p:cNvSpPr/>
          <p:nvPr/>
        </p:nvSpPr>
        <p:spPr>
          <a:xfrm>
            <a:off x="19057478" y="10243979"/>
            <a:ext cx="322688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581" name="Google Shape;581;p15"/>
          <p:cNvSpPr txBox="1"/>
          <p:nvPr/>
        </p:nvSpPr>
        <p:spPr>
          <a:xfrm rot="-5400000">
            <a:off x="295495" y="7590605"/>
            <a:ext cx="36369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Approach</a:t>
            </a:r>
            <a:endParaRPr/>
          </a:p>
        </p:txBody>
      </p:sp>
      <p:sp>
        <p:nvSpPr>
          <p:cNvPr id="582" name="Google Shape;582;p15"/>
          <p:cNvSpPr txBox="1"/>
          <p:nvPr/>
        </p:nvSpPr>
        <p:spPr>
          <a:xfrm rot="-5400000">
            <a:off x="295496" y="10613311"/>
            <a:ext cx="36369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Experience</a:t>
            </a:r>
            <a:endParaRPr/>
          </a:p>
        </p:txBody>
      </p:sp>
      <p:sp>
        <p:nvSpPr>
          <p:cNvPr id="583" name="Google Shape;583;p15"/>
          <p:cNvSpPr/>
          <p:nvPr/>
        </p:nvSpPr>
        <p:spPr>
          <a:xfrm>
            <a:off x="6028828" y="8874025"/>
            <a:ext cx="1216194" cy="1216192"/>
          </a:xfrm>
          <a:custGeom>
            <a:rect b="b" l="l" r="r" t="t"/>
            <a:pathLst>
              <a:path extrusionOk="0" h="241749" w="241749">
                <a:moveTo>
                  <a:pt x="242148" y="121097"/>
                </a:moveTo>
                <a:cubicBezTo>
                  <a:pt x="242148" y="187952"/>
                  <a:pt x="187952" y="242148"/>
                  <a:pt x="121097" y="242148"/>
                </a:cubicBezTo>
                <a:cubicBezTo>
                  <a:pt x="54243" y="242148"/>
                  <a:pt x="46" y="187952"/>
                  <a:pt x="46" y="121097"/>
                </a:cubicBezTo>
                <a:cubicBezTo>
                  <a:pt x="46" y="54243"/>
                  <a:pt x="54243" y="46"/>
                  <a:pt x="121097" y="46"/>
                </a:cubicBezTo>
                <a:cubicBezTo>
                  <a:pt x="187948" y="42"/>
                  <a:pt x="242144" y="54232"/>
                  <a:pt x="242148" y="121082"/>
                </a:cubicBezTo>
                <a:cubicBezTo>
                  <a:pt x="242148" y="121087"/>
                  <a:pt x="242148" y="121092"/>
                  <a:pt x="242148" y="121097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15"/>
          <p:cNvSpPr/>
          <p:nvPr/>
        </p:nvSpPr>
        <p:spPr>
          <a:xfrm>
            <a:off x="6441860" y="9182948"/>
            <a:ext cx="376671" cy="565006"/>
          </a:xfrm>
          <a:custGeom>
            <a:rect b="b" l="l" r="r" t="t"/>
            <a:pathLst>
              <a:path extrusionOk="0" h="655474" w="436983">
                <a:moveTo>
                  <a:pt x="219024" y="958"/>
                </a:moveTo>
                <a:cubicBezTo>
                  <a:pt x="98785" y="958"/>
                  <a:pt x="958" y="98785"/>
                  <a:pt x="958" y="219024"/>
                </a:cubicBezTo>
                <a:cubicBezTo>
                  <a:pt x="958" y="301118"/>
                  <a:pt x="37986" y="346917"/>
                  <a:pt x="62489" y="377224"/>
                </a:cubicBezTo>
                <a:cubicBezTo>
                  <a:pt x="73349" y="390653"/>
                  <a:pt x="82733" y="402260"/>
                  <a:pt x="82733" y="409833"/>
                </a:cubicBezTo>
                <a:lnTo>
                  <a:pt x="82733" y="437091"/>
                </a:lnTo>
                <a:cubicBezTo>
                  <a:pt x="82733" y="457183"/>
                  <a:pt x="93775" y="474570"/>
                  <a:pt x="109991" y="484025"/>
                </a:cubicBezTo>
                <a:lnTo>
                  <a:pt x="109991" y="570080"/>
                </a:lnTo>
                <a:cubicBezTo>
                  <a:pt x="109991" y="584428"/>
                  <a:pt x="115807" y="598483"/>
                  <a:pt x="125962" y="608626"/>
                </a:cubicBezTo>
                <a:lnTo>
                  <a:pt x="141225" y="623888"/>
                </a:lnTo>
                <a:lnTo>
                  <a:pt x="141258" y="623921"/>
                </a:lnTo>
                <a:lnTo>
                  <a:pt x="152528" y="635191"/>
                </a:lnTo>
                <a:cubicBezTo>
                  <a:pt x="165399" y="648061"/>
                  <a:pt x="182516" y="655155"/>
                  <a:pt x="200723" y="655155"/>
                </a:cubicBezTo>
                <a:lnTo>
                  <a:pt x="237325" y="655155"/>
                </a:lnTo>
                <a:cubicBezTo>
                  <a:pt x="255533" y="655155"/>
                  <a:pt x="272649" y="648061"/>
                  <a:pt x="285520" y="635191"/>
                </a:cubicBezTo>
                <a:lnTo>
                  <a:pt x="296790" y="623921"/>
                </a:lnTo>
                <a:lnTo>
                  <a:pt x="296823" y="623888"/>
                </a:lnTo>
                <a:lnTo>
                  <a:pt x="312085" y="608626"/>
                </a:lnTo>
                <a:cubicBezTo>
                  <a:pt x="322241" y="598483"/>
                  <a:pt x="328057" y="584428"/>
                  <a:pt x="328057" y="570080"/>
                </a:cubicBezTo>
                <a:lnTo>
                  <a:pt x="328057" y="484025"/>
                </a:lnTo>
                <a:cubicBezTo>
                  <a:pt x="344272" y="474570"/>
                  <a:pt x="355315" y="457183"/>
                  <a:pt x="355315" y="437091"/>
                </a:cubicBezTo>
                <a:lnTo>
                  <a:pt x="355315" y="409831"/>
                </a:lnTo>
                <a:cubicBezTo>
                  <a:pt x="355315" y="402258"/>
                  <a:pt x="364698" y="390653"/>
                  <a:pt x="375559" y="377223"/>
                </a:cubicBezTo>
                <a:cubicBezTo>
                  <a:pt x="400062" y="346916"/>
                  <a:pt x="437089" y="301117"/>
                  <a:pt x="437089" y="219023"/>
                </a:cubicBezTo>
                <a:cubicBezTo>
                  <a:pt x="437090" y="98785"/>
                  <a:pt x="339264" y="958"/>
                  <a:pt x="219024" y="958"/>
                </a:cubicBezTo>
                <a:close/>
                <a:moveTo>
                  <a:pt x="219024" y="246282"/>
                </a:moveTo>
                <a:cubicBezTo>
                  <a:pt x="196478" y="246282"/>
                  <a:pt x="178137" y="227942"/>
                  <a:pt x="178137" y="205395"/>
                </a:cubicBezTo>
                <a:cubicBezTo>
                  <a:pt x="178137" y="187650"/>
                  <a:pt x="189565" y="172663"/>
                  <a:pt x="205395" y="167018"/>
                </a:cubicBezTo>
                <a:lnTo>
                  <a:pt x="205395" y="164508"/>
                </a:lnTo>
                <a:cubicBezTo>
                  <a:pt x="205395" y="156974"/>
                  <a:pt x="211491" y="150878"/>
                  <a:pt x="219024" y="150878"/>
                </a:cubicBezTo>
                <a:cubicBezTo>
                  <a:pt x="226558" y="150878"/>
                  <a:pt x="232654" y="156974"/>
                  <a:pt x="232654" y="164508"/>
                </a:cubicBezTo>
                <a:lnTo>
                  <a:pt x="246283" y="164508"/>
                </a:lnTo>
                <a:cubicBezTo>
                  <a:pt x="253817" y="164508"/>
                  <a:pt x="259913" y="170604"/>
                  <a:pt x="259913" y="178137"/>
                </a:cubicBezTo>
                <a:cubicBezTo>
                  <a:pt x="259913" y="185671"/>
                  <a:pt x="253817" y="191767"/>
                  <a:pt x="246283" y="191767"/>
                </a:cubicBezTo>
                <a:lnTo>
                  <a:pt x="219024" y="191767"/>
                </a:lnTo>
                <a:cubicBezTo>
                  <a:pt x="211505" y="191767"/>
                  <a:pt x="205395" y="197875"/>
                  <a:pt x="205395" y="205396"/>
                </a:cubicBezTo>
                <a:cubicBezTo>
                  <a:pt x="205395" y="212917"/>
                  <a:pt x="211504" y="219026"/>
                  <a:pt x="219024" y="219026"/>
                </a:cubicBezTo>
                <a:cubicBezTo>
                  <a:pt x="241571" y="219026"/>
                  <a:pt x="259912" y="237366"/>
                  <a:pt x="259912" y="259913"/>
                </a:cubicBezTo>
                <a:cubicBezTo>
                  <a:pt x="259912" y="277658"/>
                  <a:pt x="248484" y="292645"/>
                  <a:pt x="232654" y="298290"/>
                </a:cubicBezTo>
                <a:lnTo>
                  <a:pt x="232654" y="300800"/>
                </a:lnTo>
                <a:cubicBezTo>
                  <a:pt x="232654" y="308334"/>
                  <a:pt x="226558" y="314430"/>
                  <a:pt x="219024" y="314430"/>
                </a:cubicBezTo>
                <a:cubicBezTo>
                  <a:pt x="211491" y="314430"/>
                  <a:pt x="205395" y="308334"/>
                  <a:pt x="205395" y="300800"/>
                </a:cubicBezTo>
                <a:lnTo>
                  <a:pt x="191765" y="300800"/>
                </a:lnTo>
                <a:cubicBezTo>
                  <a:pt x="184232" y="300800"/>
                  <a:pt x="178136" y="294704"/>
                  <a:pt x="178136" y="287171"/>
                </a:cubicBezTo>
                <a:cubicBezTo>
                  <a:pt x="178136" y="279637"/>
                  <a:pt x="184232" y="273541"/>
                  <a:pt x="191765" y="273541"/>
                </a:cubicBezTo>
                <a:lnTo>
                  <a:pt x="219024" y="273541"/>
                </a:lnTo>
                <a:cubicBezTo>
                  <a:pt x="226544" y="273541"/>
                  <a:pt x="232654" y="267432"/>
                  <a:pt x="232654" y="259912"/>
                </a:cubicBezTo>
                <a:cubicBezTo>
                  <a:pt x="232654" y="252391"/>
                  <a:pt x="226544" y="246282"/>
                  <a:pt x="219024" y="246282"/>
                </a:cubicBezTo>
                <a:close/>
                <a:moveTo>
                  <a:pt x="292813" y="589352"/>
                </a:moveTo>
                <a:lnTo>
                  <a:pt x="281527" y="600638"/>
                </a:lnTo>
                <a:lnTo>
                  <a:pt x="156523" y="600638"/>
                </a:lnTo>
                <a:lnTo>
                  <a:pt x="145237" y="589352"/>
                </a:lnTo>
                <a:cubicBezTo>
                  <a:pt x="140969" y="585085"/>
                  <a:pt x="138673" y="579341"/>
                  <a:pt x="137913" y="573381"/>
                </a:cubicBezTo>
                <a:lnTo>
                  <a:pt x="300138" y="573381"/>
                </a:lnTo>
                <a:cubicBezTo>
                  <a:pt x="299377" y="579341"/>
                  <a:pt x="297081" y="585085"/>
                  <a:pt x="292813" y="589352"/>
                </a:cubicBezTo>
                <a:close/>
                <a:moveTo>
                  <a:pt x="300799" y="518864"/>
                </a:moveTo>
                <a:lnTo>
                  <a:pt x="137250" y="518864"/>
                </a:lnTo>
                <a:lnTo>
                  <a:pt x="137250" y="491606"/>
                </a:lnTo>
                <a:lnTo>
                  <a:pt x="300799" y="491606"/>
                </a:lnTo>
                <a:lnTo>
                  <a:pt x="300799" y="51886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15"/>
          <p:cNvSpPr/>
          <p:nvPr/>
        </p:nvSpPr>
        <p:spPr>
          <a:xfrm>
            <a:off x="18097456" y="8834248"/>
            <a:ext cx="1216194" cy="1216192"/>
          </a:xfrm>
          <a:custGeom>
            <a:rect b="b" l="l" r="r" t="t"/>
            <a:pathLst>
              <a:path extrusionOk="0" h="241749" w="241749">
                <a:moveTo>
                  <a:pt x="242148" y="121097"/>
                </a:moveTo>
                <a:cubicBezTo>
                  <a:pt x="242148" y="187952"/>
                  <a:pt x="187952" y="242148"/>
                  <a:pt x="121097" y="242148"/>
                </a:cubicBezTo>
                <a:cubicBezTo>
                  <a:pt x="54243" y="242148"/>
                  <a:pt x="46" y="187952"/>
                  <a:pt x="46" y="121097"/>
                </a:cubicBezTo>
                <a:cubicBezTo>
                  <a:pt x="46" y="54243"/>
                  <a:pt x="54243" y="46"/>
                  <a:pt x="121097" y="46"/>
                </a:cubicBezTo>
                <a:cubicBezTo>
                  <a:pt x="187948" y="42"/>
                  <a:pt x="242144" y="54232"/>
                  <a:pt x="242148" y="121082"/>
                </a:cubicBezTo>
                <a:cubicBezTo>
                  <a:pt x="242148" y="121087"/>
                  <a:pt x="242148" y="121092"/>
                  <a:pt x="242148" y="121097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6" name="Google Shape;586;p15"/>
          <p:cNvGrpSpPr/>
          <p:nvPr/>
        </p:nvGrpSpPr>
        <p:grpSpPr>
          <a:xfrm>
            <a:off x="18460384" y="9160341"/>
            <a:ext cx="451042" cy="492043"/>
            <a:chOff x="4023313" y="2932309"/>
            <a:chExt cx="523262" cy="570830"/>
          </a:xfrm>
        </p:grpSpPr>
        <p:sp>
          <p:nvSpPr>
            <p:cNvPr id="587" name="Google Shape;587;p15"/>
            <p:cNvSpPr/>
            <p:nvPr/>
          </p:nvSpPr>
          <p:spPr>
            <a:xfrm>
              <a:off x="4023313" y="2979877"/>
              <a:ext cx="523262" cy="404340"/>
            </a:xfrm>
            <a:custGeom>
              <a:rect b="b" l="l" r="r" t="t"/>
              <a:pathLst>
                <a:path extrusionOk="0" h="404340" w="523262">
                  <a:moveTo>
                    <a:pt x="484961" y="47570"/>
                  </a:moveTo>
                  <a:lnTo>
                    <a:pt x="461908" y="47570"/>
                  </a:lnTo>
                  <a:cubicBezTo>
                    <a:pt x="458459" y="47570"/>
                    <a:pt x="455184" y="49068"/>
                    <a:pt x="452919" y="51669"/>
                  </a:cubicBezTo>
                  <a:cubicBezTo>
                    <a:pt x="450666" y="54270"/>
                    <a:pt x="449643" y="57732"/>
                    <a:pt x="450131" y="61146"/>
                  </a:cubicBezTo>
                  <a:cubicBezTo>
                    <a:pt x="451339" y="69600"/>
                    <a:pt x="451909" y="76626"/>
                    <a:pt x="451909" y="83247"/>
                  </a:cubicBezTo>
                  <a:cubicBezTo>
                    <a:pt x="451909" y="168491"/>
                    <a:pt x="382552" y="237847"/>
                    <a:pt x="297308" y="237847"/>
                  </a:cubicBezTo>
                  <a:cubicBezTo>
                    <a:pt x="212065" y="237847"/>
                    <a:pt x="142708" y="168491"/>
                    <a:pt x="142708" y="83247"/>
                  </a:cubicBezTo>
                  <a:cubicBezTo>
                    <a:pt x="142708" y="76626"/>
                    <a:pt x="143276" y="69600"/>
                    <a:pt x="144485" y="61146"/>
                  </a:cubicBezTo>
                  <a:cubicBezTo>
                    <a:pt x="144973" y="57731"/>
                    <a:pt x="143951" y="54270"/>
                    <a:pt x="141698" y="51669"/>
                  </a:cubicBezTo>
                  <a:cubicBezTo>
                    <a:pt x="139433" y="49068"/>
                    <a:pt x="136158" y="47570"/>
                    <a:pt x="132708" y="47570"/>
                  </a:cubicBezTo>
                  <a:lnTo>
                    <a:pt x="105105" y="47570"/>
                  </a:lnTo>
                  <a:lnTo>
                    <a:pt x="95445" y="16689"/>
                  </a:lnTo>
                  <a:cubicBezTo>
                    <a:pt x="92339" y="6760"/>
                    <a:pt x="83141" y="0"/>
                    <a:pt x="72736" y="0"/>
                  </a:cubicBezTo>
                  <a:lnTo>
                    <a:pt x="11893" y="0"/>
                  </a:lnTo>
                  <a:cubicBezTo>
                    <a:pt x="5325" y="0"/>
                    <a:pt x="0" y="5324"/>
                    <a:pt x="0" y="11893"/>
                  </a:cubicBezTo>
                  <a:lnTo>
                    <a:pt x="0" y="35677"/>
                  </a:lnTo>
                  <a:cubicBezTo>
                    <a:pt x="0" y="42245"/>
                    <a:pt x="5325" y="47570"/>
                    <a:pt x="11893" y="47570"/>
                  </a:cubicBezTo>
                  <a:lnTo>
                    <a:pt x="55258" y="47570"/>
                  </a:lnTo>
                  <a:lnTo>
                    <a:pt x="130437" y="287839"/>
                  </a:lnTo>
                  <a:lnTo>
                    <a:pt x="95139" y="323137"/>
                  </a:lnTo>
                  <a:cubicBezTo>
                    <a:pt x="81482" y="336784"/>
                    <a:pt x="77440" y="357131"/>
                    <a:pt x="84826" y="374969"/>
                  </a:cubicBezTo>
                  <a:cubicBezTo>
                    <a:pt x="92213" y="392808"/>
                    <a:pt x="109470" y="404340"/>
                    <a:pt x="128773" y="404340"/>
                  </a:cubicBezTo>
                  <a:lnTo>
                    <a:pt x="463801" y="404340"/>
                  </a:lnTo>
                  <a:cubicBezTo>
                    <a:pt x="470369" y="404340"/>
                    <a:pt x="475694" y="399015"/>
                    <a:pt x="475694" y="392447"/>
                  </a:cubicBezTo>
                  <a:lnTo>
                    <a:pt x="475694" y="368663"/>
                  </a:lnTo>
                  <a:cubicBezTo>
                    <a:pt x="475694" y="362094"/>
                    <a:pt x="470369" y="356770"/>
                    <a:pt x="463801" y="356770"/>
                  </a:cubicBezTo>
                  <a:lnTo>
                    <a:pt x="128773" y="356770"/>
                  </a:lnTo>
                  <a:lnTo>
                    <a:pt x="176341" y="309201"/>
                  </a:lnTo>
                  <a:lnTo>
                    <a:pt x="393585" y="309201"/>
                  </a:lnTo>
                  <a:cubicBezTo>
                    <a:pt x="411923" y="309201"/>
                    <a:pt x="428820" y="298481"/>
                    <a:pt x="436637" y="281886"/>
                  </a:cubicBezTo>
                  <a:lnTo>
                    <a:pt x="519628" y="105533"/>
                  </a:lnTo>
                  <a:cubicBezTo>
                    <a:pt x="522008" y="100458"/>
                    <a:pt x="523262" y="94826"/>
                    <a:pt x="523262" y="89239"/>
                  </a:cubicBezTo>
                  <a:lnTo>
                    <a:pt x="523262" y="85871"/>
                  </a:lnTo>
                  <a:cubicBezTo>
                    <a:pt x="523262" y="64747"/>
                    <a:pt x="506085" y="47570"/>
                    <a:pt x="484961" y="475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5"/>
            <p:cNvSpPr/>
            <p:nvPr/>
          </p:nvSpPr>
          <p:spPr>
            <a:xfrm>
              <a:off x="4118451" y="3408000"/>
              <a:ext cx="95139" cy="95139"/>
            </a:xfrm>
            <a:custGeom>
              <a:rect b="b" l="l" r="r" t="t"/>
              <a:pathLst>
                <a:path extrusionOk="0" h="95139" w="95139">
                  <a:moveTo>
                    <a:pt x="95139" y="47570"/>
                  </a:moveTo>
                  <a:cubicBezTo>
                    <a:pt x="95139" y="73842"/>
                    <a:pt x="73842" y="95139"/>
                    <a:pt x="47570" y="95139"/>
                  </a:cubicBezTo>
                  <a:cubicBezTo>
                    <a:pt x="21298" y="95139"/>
                    <a:pt x="0" y="73842"/>
                    <a:pt x="0" y="47570"/>
                  </a:cubicBezTo>
                  <a:cubicBezTo>
                    <a:pt x="0" y="21298"/>
                    <a:pt x="21298" y="0"/>
                    <a:pt x="47570" y="0"/>
                  </a:cubicBezTo>
                  <a:cubicBezTo>
                    <a:pt x="73842" y="0"/>
                    <a:pt x="95139" y="21298"/>
                    <a:pt x="95139" y="475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4403866" y="3408000"/>
              <a:ext cx="95139" cy="95139"/>
            </a:xfrm>
            <a:custGeom>
              <a:rect b="b" l="l" r="r" t="t"/>
              <a:pathLst>
                <a:path extrusionOk="0" h="95139" w="95139">
                  <a:moveTo>
                    <a:pt x="95139" y="47570"/>
                  </a:moveTo>
                  <a:cubicBezTo>
                    <a:pt x="95139" y="73842"/>
                    <a:pt x="73842" y="95139"/>
                    <a:pt x="47570" y="95139"/>
                  </a:cubicBezTo>
                  <a:cubicBezTo>
                    <a:pt x="21298" y="95139"/>
                    <a:pt x="0" y="73842"/>
                    <a:pt x="0" y="47570"/>
                  </a:cubicBezTo>
                  <a:cubicBezTo>
                    <a:pt x="0" y="21298"/>
                    <a:pt x="21298" y="0"/>
                    <a:pt x="47570" y="0"/>
                  </a:cubicBezTo>
                  <a:cubicBezTo>
                    <a:pt x="73842" y="0"/>
                    <a:pt x="95139" y="21298"/>
                    <a:pt x="95139" y="475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4189806" y="2932309"/>
              <a:ext cx="261630" cy="261631"/>
            </a:xfrm>
            <a:custGeom>
              <a:rect b="b" l="l" r="r" t="t"/>
              <a:pathLst>
                <a:path extrusionOk="0" h="261631" w="261630">
                  <a:moveTo>
                    <a:pt x="130815" y="261631"/>
                  </a:moveTo>
                  <a:cubicBezTo>
                    <a:pt x="202947" y="261631"/>
                    <a:pt x="261630" y="202948"/>
                    <a:pt x="261630" y="130816"/>
                  </a:cubicBezTo>
                  <a:cubicBezTo>
                    <a:pt x="261630" y="58684"/>
                    <a:pt x="202947" y="0"/>
                    <a:pt x="130815" y="0"/>
                  </a:cubicBezTo>
                  <a:cubicBezTo>
                    <a:pt x="58683" y="0"/>
                    <a:pt x="0" y="58683"/>
                    <a:pt x="0" y="130815"/>
                  </a:cubicBezTo>
                  <a:cubicBezTo>
                    <a:pt x="0" y="202947"/>
                    <a:pt x="58683" y="261631"/>
                    <a:pt x="130815" y="261631"/>
                  </a:cubicBezTo>
                  <a:close/>
                  <a:moveTo>
                    <a:pt x="62945" y="134299"/>
                  </a:moveTo>
                  <a:cubicBezTo>
                    <a:pt x="67591" y="129653"/>
                    <a:pt x="75117" y="129653"/>
                    <a:pt x="79761" y="134299"/>
                  </a:cubicBezTo>
                  <a:lnTo>
                    <a:pt x="107030" y="161567"/>
                  </a:lnTo>
                  <a:lnTo>
                    <a:pt x="181868" y="86730"/>
                  </a:lnTo>
                  <a:cubicBezTo>
                    <a:pt x="186513" y="82084"/>
                    <a:pt x="194039" y="82084"/>
                    <a:pt x="198684" y="86730"/>
                  </a:cubicBezTo>
                  <a:cubicBezTo>
                    <a:pt x="203330" y="91375"/>
                    <a:pt x="203330" y="98901"/>
                    <a:pt x="198684" y="103546"/>
                  </a:cubicBezTo>
                  <a:lnTo>
                    <a:pt x="115437" y="186792"/>
                  </a:lnTo>
                  <a:cubicBezTo>
                    <a:pt x="113115" y="189115"/>
                    <a:pt x="110071" y="190276"/>
                    <a:pt x="107029" y="190276"/>
                  </a:cubicBezTo>
                  <a:cubicBezTo>
                    <a:pt x="103986" y="190276"/>
                    <a:pt x="100943" y="189115"/>
                    <a:pt x="98620" y="186792"/>
                  </a:cubicBezTo>
                  <a:lnTo>
                    <a:pt x="62943" y="151115"/>
                  </a:lnTo>
                  <a:cubicBezTo>
                    <a:pt x="58299" y="146471"/>
                    <a:pt x="58299" y="138945"/>
                    <a:pt x="62945" y="1342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1" name="Google Shape;591;p15"/>
          <p:cNvSpPr/>
          <p:nvPr/>
        </p:nvSpPr>
        <p:spPr>
          <a:xfrm>
            <a:off x="10013281" y="8834248"/>
            <a:ext cx="1216194" cy="1216192"/>
          </a:xfrm>
          <a:custGeom>
            <a:rect b="b" l="l" r="r" t="t"/>
            <a:pathLst>
              <a:path extrusionOk="0" h="241749" w="241749">
                <a:moveTo>
                  <a:pt x="242148" y="121097"/>
                </a:moveTo>
                <a:cubicBezTo>
                  <a:pt x="242148" y="187952"/>
                  <a:pt x="187952" y="242148"/>
                  <a:pt x="121097" y="242148"/>
                </a:cubicBezTo>
                <a:cubicBezTo>
                  <a:pt x="54243" y="242148"/>
                  <a:pt x="46" y="187952"/>
                  <a:pt x="46" y="121097"/>
                </a:cubicBezTo>
                <a:cubicBezTo>
                  <a:pt x="46" y="54243"/>
                  <a:pt x="54243" y="46"/>
                  <a:pt x="121097" y="46"/>
                </a:cubicBezTo>
                <a:cubicBezTo>
                  <a:pt x="187948" y="42"/>
                  <a:pt x="242144" y="54232"/>
                  <a:pt x="242148" y="121082"/>
                </a:cubicBezTo>
                <a:cubicBezTo>
                  <a:pt x="242148" y="121087"/>
                  <a:pt x="242148" y="121092"/>
                  <a:pt x="242148" y="121097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15"/>
          <p:cNvSpPr/>
          <p:nvPr/>
        </p:nvSpPr>
        <p:spPr>
          <a:xfrm>
            <a:off x="10403583" y="9207875"/>
            <a:ext cx="492042" cy="410036"/>
          </a:xfrm>
          <a:custGeom>
            <a:rect b="b" l="l" r="r" t="t"/>
            <a:pathLst>
              <a:path extrusionOk="0" h="475690" w="570828">
                <a:moveTo>
                  <a:pt x="561819" y="105009"/>
                </a:moveTo>
                <a:lnTo>
                  <a:pt x="538278" y="99122"/>
                </a:lnTo>
                <a:cubicBezTo>
                  <a:pt x="537825" y="97937"/>
                  <a:pt x="537337" y="96776"/>
                  <a:pt x="536850" y="95614"/>
                </a:cubicBezTo>
                <a:lnTo>
                  <a:pt x="549323" y="74826"/>
                </a:lnTo>
                <a:cubicBezTo>
                  <a:pt x="552134" y="70145"/>
                  <a:pt x="551390" y="64153"/>
                  <a:pt x="547535" y="60297"/>
                </a:cubicBezTo>
                <a:lnTo>
                  <a:pt x="510534" y="23297"/>
                </a:lnTo>
                <a:cubicBezTo>
                  <a:pt x="506666" y="19406"/>
                  <a:pt x="500686" y="18698"/>
                  <a:pt x="496005" y="21509"/>
                </a:cubicBezTo>
                <a:lnTo>
                  <a:pt x="475217" y="33981"/>
                </a:lnTo>
                <a:cubicBezTo>
                  <a:pt x="474055" y="33482"/>
                  <a:pt x="472882" y="33006"/>
                  <a:pt x="471709" y="32553"/>
                </a:cubicBezTo>
                <a:lnTo>
                  <a:pt x="465822" y="9012"/>
                </a:lnTo>
                <a:cubicBezTo>
                  <a:pt x="464497" y="3716"/>
                  <a:pt x="459748" y="0"/>
                  <a:pt x="454289" y="0"/>
                </a:cubicBezTo>
                <a:lnTo>
                  <a:pt x="401958" y="0"/>
                </a:lnTo>
                <a:cubicBezTo>
                  <a:pt x="396499" y="0"/>
                  <a:pt x="391750" y="3716"/>
                  <a:pt x="390425" y="9012"/>
                </a:cubicBezTo>
                <a:lnTo>
                  <a:pt x="384537" y="32553"/>
                </a:lnTo>
                <a:cubicBezTo>
                  <a:pt x="383364" y="33006"/>
                  <a:pt x="382191" y="33482"/>
                  <a:pt x="381030" y="33981"/>
                </a:cubicBezTo>
                <a:lnTo>
                  <a:pt x="360241" y="21509"/>
                </a:lnTo>
                <a:cubicBezTo>
                  <a:pt x="355561" y="18721"/>
                  <a:pt x="349568" y="19429"/>
                  <a:pt x="345713" y="23297"/>
                </a:cubicBezTo>
                <a:lnTo>
                  <a:pt x="308713" y="60297"/>
                </a:lnTo>
                <a:cubicBezTo>
                  <a:pt x="304857" y="64153"/>
                  <a:pt x="304114" y="70145"/>
                  <a:pt x="306924" y="74826"/>
                </a:cubicBezTo>
                <a:lnTo>
                  <a:pt x="319398" y="95614"/>
                </a:lnTo>
                <a:cubicBezTo>
                  <a:pt x="318909" y="96776"/>
                  <a:pt x="318422" y="97937"/>
                  <a:pt x="317970" y="99122"/>
                </a:cubicBezTo>
                <a:lnTo>
                  <a:pt x="294428" y="105009"/>
                </a:lnTo>
                <a:cubicBezTo>
                  <a:pt x="289133" y="106334"/>
                  <a:pt x="285417" y="111083"/>
                  <a:pt x="285417" y="116542"/>
                </a:cubicBezTo>
                <a:lnTo>
                  <a:pt x="285417" y="168873"/>
                </a:lnTo>
                <a:cubicBezTo>
                  <a:pt x="285417" y="174332"/>
                  <a:pt x="289133" y="179082"/>
                  <a:pt x="294428" y="180406"/>
                </a:cubicBezTo>
                <a:lnTo>
                  <a:pt x="317970" y="186294"/>
                </a:lnTo>
                <a:cubicBezTo>
                  <a:pt x="318422" y="187479"/>
                  <a:pt x="318898" y="188640"/>
                  <a:pt x="319398" y="189801"/>
                </a:cubicBezTo>
                <a:lnTo>
                  <a:pt x="306924" y="210590"/>
                </a:lnTo>
                <a:cubicBezTo>
                  <a:pt x="306347" y="211552"/>
                  <a:pt x="306545" y="212661"/>
                  <a:pt x="306264" y="213704"/>
                </a:cubicBezTo>
                <a:cubicBezTo>
                  <a:pt x="306168" y="213601"/>
                  <a:pt x="306188" y="213443"/>
                  <a:pt x="306088" y="213343"/>
                </a:cubicBezTo>
                <a:lnTo>
                  <a:pt x="262351" y="169606"/>
                </a:lnTo>
                <a:cubicBezTo>
                  <a:pt x="258484" y="165738"/>
                  <a:pt x="252480" y="165007"/>
                  <a:pt x="247823" y="167818"/>
                </a:cubicBezTo>
                <a:lnTo>
                  <a:pt x="227326" y="180128"/>
                </a:lnTo>
                <a:cubicBezTo>
                  <a:pt x="223203" y="178177"/>
                  <a:pt x="218998" y="176435"/>
                  <a:pt x="214748" y="174902"/>
                </a:cubicBezTo>
                <a:lnTo>
                  <a:pt x="208942" y="151709"/>
                </a:lnTo>
                <a:cubicBezTo>
                  <a:pt x="207617" y="146425"/>
                  <a:pt x="202868" y="142709"/>
                  <a:pt x="197409" y="142709"/>
                </a:cubicBezTo>
                <a:lnTo>
                  <a:pt x="135579" y="142709"/>
                </a:lnTo>
                <a:cubicBezTo>
                  <a:pt x="130120" y="142709"/>
                  <a:pt x="125371" y="146425"/>
                  <a:pt x="124046" y="151709"/>
                </a:cubicBezTo>
                <a:lnTo>
                  <a:pt x="118240" y="174902"/>
                </a:lnTo>
                <a:cubicBezTo>
                  <a:pt x="113989" y="176435"/>
                  <a:pt x="109786" y="178177"/>
                  <a:pt x="105663" y="180128"/>
                </a:cubicBezTo>
                <a:lnTo>
                  <a:pt x="85165" y="167818"/>
                </a:lnTo>
                <a:cubicBezTo>
                  <a:pt x="80520" y="165019"/>
                  <a:pt x="74492" y="165738"/>
                  <a:pt x="70637" y="169606"/>
                </a:cubicBezTo>
                <a:lnTo>
                  <a:pt x="26900" y="213343"/>
                </a:lnTo>
                <a:cubicBezTo>
                  <a:pt x="23045" y="217198"/>
                  <a:pt x="22301" y="223190"/>
                  <a:pt x="25112" y="227871"/>
                </a:cubicBezTo>
                <a:lnTo>
                  <a:pt x="37423" y="248368"/>
                </a:lnTo>
                <a:cubicBezTo>
                  <a:pt x="35472" y="252491"/>
                  <a:pt x="33729" y="256696"/>
                  <a:pt x="32196" y="260946"/>
                </a:cubicBezTo>
                <a:lnTo>
                  <a:pt x="9004" y="266752"/>
                </a:lnTo>
                <a:cubicBezTo>
                  <a:pt x="3716" y="268077"/>
                  <a:pt x="0" y="272826"/>
                  <a:pt x="0" y="278285"/>
                </a:cubicBezTo>
                <a:lnTo>
                  <a:pt x="0" y="340115"/>
                </a:lnTo>
                <a:cubicBezTo>
                  <a:pt x="0" y="345574"/>
                  <a:pt x="3716" y="350323"/>
                  <a:pt x="9001" y="351648"/>
                </a:cubicBezTo>
                <a:lnTo>
                  <a:pt x="32193" y="357454"/>
                </a:lnTo>
                <a:cubicBezTo>
                  <a:pt x="33726" y="361705"/>
                  <a:pt x="35468" y="365908"/>
                  <a:pt x="37420" y="370031"/>
                </a:cubicBezTo>
                <a:lnTo>
                  <a:pt x="25109" y="390529"/>
                </a:lnTo>
                <a:cubicBezTo>
                  <a:pt x="22298" y="395209"/>
                  <a:pt x="23042" y="401202"/>
                  <a:pt x="26897" y="405057"/>
                </a:cubicBezTo>
                <a:lnTo>
                  <a:pt x="70634" y="448794"/>
                </a:lnTo>
                <a:cubicBezTo>
                  <a:pt x="74489" y="452638"/>
                  <a:pt x="80505" y="453358"/>
                  <a:pt x="85162" y="450582"/>
                </a:cubicBezTo>
                <a:lnTo>
                  <a:pt x="105659" y="438271"/>
                </a:lnTo>
                <a:cubicBezTo>
                  <a:pt x="109782" y="440222"/>
                  <a:pt x="113987" y="441965"/>
                  <a:pt x="118237" y="443498"/>
                </a:cubicBezTo>
                <a:lnTo>
                  <a:pt x="124043" y="466690"/>
                </a:lnTo>
                <a:cubicBezTo>
                  <a:pt x="125368" y="471975"/>
                  <a:pt x="130117" y="475691"/>
                  <a:pt x="135576" y="475691"/>
                </a:cubicBezTo>
                <a:lnTo>
                  <a:pt x="197406" y="475691"/>
                </a:lnTo>
                <a:cubicBezTo>
                  <a:pt x="202865" y="475691"/>
                  <a:pt x="207614" y="471975"/>
                  <a:pt x="208939" y="466690"/>
                </a:cubicBezTo>
                <a:lnTo>
                  <a:pt x="214745" y="443498"/>
                </a:lnTo>
                <a:cubicBezTo>
                  <a:pt x="218996" y="441965"/>
                  <a:pt x="223199" y="440222"/>
                  <a:pt x="227322" y="438271"/>
                </a:cubicBezTo>
                <a:lnTo>
                  <a:pt x="247820" y="450582"/>
                </a:lnTo>
                <a:cubicBezTo>
                  <a:pt x="252489" y="453369"/>
                  <a:pt x="258504" y="452638"/>
                  <a:pt x="262348" y="448794"/>
                </a:cubicBezTo>
                <a:lnTo>
                  <a:pt x="306085" y="405057"/>
                </a:lnTo>
                <a:cubicBezTo>
                  <a:pt x="309940" y="401202"/>
                  <a:pt x="310684" y="395209"/>
                  <a:pt x="307873" y="390529"/>
                </a:cubicBezTo>
                <a:lnTo>
                  <a:pt x="295562" y="370031"/>
                </a:lnTo>
                <a:cubicBezTo>
                  <a:pt x="297513" y="365908"/>
                  <a:pt x="299256" y="361704"/>
                  <a:pt x="300789" y="357454"/>
                </a:cubicBezTo>
                <a:lnTo>
                  <a:pt x="323981" y="351648"/>
                </a:lnTo>
                <a:cubicBezTo>
                  <a:pt x="329266" y="350323"/>
                  <a:pt x="332982" y="345574"/>
                  <a:pt x="332982" y="340115"/>
                </a:cubicBezTo>
                <a:lnTo>
                  <a:pt x="332982" y="278285"/>
                </a:lnTo>
                <a:cubicBezTo>
                  <a:pt x="332982" y="272826"/>
                  <a:pt x="329266" y="268077"/>
                  <a:pt x="323981" y="266752"/>
                </a:cubicBezTo>
                <a:lnTo>
                  <a:pt x="300789" y="260946"/>
                </a:lnTo>
                <a:cubicBezTo>
                  <a:pt x="299256" y="256694"/>
                  <a:pt x="297513" y="252491"/>
                  <a:pt x="295562" y="248368"/>
                </a:cubicBezTo>
                <a:lnTo>
                  <a:pt x="307873" y="227871"/>
                </a:lnTo>
                <a:cubicBezTo>
                  <a:pt x="308451" y="226909"/>
                  <a:pt x="308252" y="225799"/>
                  <a:pt x="308533" y="224757"/>
                </a:cubicBezTo>
                <a:cubicBezTo>
                  <a:pt x="308629" y="224859"/>
                  <a:pt x="308609" y="225018"/>
                  <a:pt x="308709" y="225118"/>
                </a:cubicBezTo>
                <a:lnTo>
                  <a:pt x="345711" y="262120"/>
                </a:lnTo>
                <a:cubicBezTo>
                  <a:pt x="349566" y="265987"/>
                  <a:pt x="355547" y="266684"/>
                  <a:pt x="360239" y="263908"/>
                </a:cubicBezTo>
                <a:lnTo>
                  <a:pt x="381027" y="251434"/>
                </a:lnTo>
                <a:cubicBezTo>
                  <a:pt x="382189" y="251934"/>
                  <a:pt x="383350" y="252410"/>
                  <a:pt x="384535" y="252863"/>
                </a:cubicBezTo>
                <a:lnTo>
                  <a:pt x="390423" y="276404"/>
                </a:lnTo>
                <a:cubicBezTo>
                  <a:pt x="391747" y="281700"/>
                  <a:pt x="396497" y="285416"/>
                  <a:pt x="401955" y="285416"/>
                </a:cubicBezTo>
                <a:lnTo>
                  <a:pt x="454287" y="285416"/>
                </a:lnTo>
                <a:cubicBezTo>
                  <a:pt x="459745" y="285416"/>
                  <a:pt x="464495" y="281700"/>
                  <a:pt x="465819" y="276404"/>
                </a:cubicBezTo>
                <a:lnTo>
                  <a:pt x="471707" y="252863"/>
                </a:lnTo>
                <a:cubicBezTo>
                  <a:pt x="472892" y="252410"/>
                  <a:pt x="474053" y="251934"/>
                  <a:pt x="475215" y="251434"/>
                </a:cubicBezTo>
                <a:lnTo>
                  <a:pt x="496003" y="263908"/>
                </a:lnTo>
                <a:cubicBezTo>
                  <a:pt x="500695" y="266695"/>
                  <a:pt x="506687" y="265964"/>
                  <a:pt x="510531" y="262120"/>
                </a:cubicBezTo>
                <a:lnTo>
                  <a:pt x="547533" y="225118"/>
                </a:lnTo>
                <a:cubicBezTo>
                  <a:pt x="551388" y="221263"/>
                  <a:pt x="552132" y="215270"/>
                  <a:pt x="549321" y="210590"/>
                </a:cubicBezTo>
                <a:lnTo>
                  <a:pt x="536848" y="189801"/>
                </a:lnTo>
                <a:cubicBezTo>
                  <a:pt x="537347" y="188640"/>
                  <a:pt x="537823" y="187479"/>
                  <a:pt x="538276" y="186294"/>
                </a:cubicBezTo>
                <a:lnTo>
                  <a:pt x="561817" y="180406"/>
                </a:lnTo>
                <a:cubicBezTo>
                  <a:pt x="567113" y="179082"/>
                  <a:pt x="570829" y="174332"/>
                  <a:pt x="570829" y="168873"/>
                </a:cubicBezTo>
                <a:lnTo>
                  <a:pt x="570829" y="116542"/>
                </a:lnTo>
                <a:cubicBezTo>
                  <a:pt x="570831" y="111083"/>
                  <a:pt x="567115" y="106334"/>
                  <a:pt x="561819" y="105009"/>
                </a:cubicBezTo>
                <a:close/>
                <a:moveTo>
                  <a:pt x="166492" y="380554"/>
                </a:moveTo>
                <a:cubicBezTo>
                  <a:pt x="127145" y="380554"/>
                  <a:pt x="95138" y="348547"/>
                  <a:pt x="95138" y="309200"/>
                </a:cubicBezTo>
                <a:cubicBezTo>
                  <a:pt x="95138" y="269853"/>
                  <a:pt x="127145" y="237846"/>
                  <a:pt x="166492" y="237846"/>
                </a:cubicBezTo>
                <a:cubicBezTo>
                  <a:pt x="205839" y="237846"/>
                  <a:pt x="237846" y="269853"/>
                  <a:pt x="237846" y="309200"/>
                </a:cubicBezTo>
                <a:cubicBezTo>
                  <a:pt x="237846" y="348547"/>
                  <a:pt x="205839" y="380554"/>
                  <a:pt x="166492" y="380554"/>
                </a:cubicBezTo>
                <a:close/>
                <a:moveTo>
                  <a:pt x="428123" y="190276"/>
                </a:moveTo>
                <a:cubicBezTo>
                  <a:pt x="401888" y="190276"/>
                  <a:pt x="380554" y="168943"/>
                  <a:pt x="380554" y="142707"/>
                </a:cubicBezTo>
                <a:cubicBezTo>
                  <a:pt x="380554" y="116471"/>
                  <a:pt x="401888" y="95138"/>
                  <a:pt x="428123" y="95138"/>
                </a:cubicBezTo>
                <a:cubicBezTo>
                  <a:pt x="454358" y="95138"/>
                  <a:pt x="475693" y="116472"/>
                  <a:pt x="475693" y="142708"/>
                </a:cubicBezTo>
                <a:cubicBezTo>
                  <a:pt x="475693" y="168944"/>
                  <a:pt x="454358" y="190276"/>
                  <a:pt x="428123" y="19027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15"/>
          <p:cNvSpPr/>
          <p:nvPr/>
        </p:nvSpPr>
        <p:spPr>
          <a:xfrm>
            <a:off x="14005430" y="8834248"/>
            <a:ext cx="1216194" cy="1216192"/>
          </a:xfrm>
          <a:custGeom>
            <a:rect b="b" l="l" r="r" t="t"/>
            <a:pathLst>
              <a:path extrusionOk="0" h="241749" w="241749">
                <a:moveTo>
                  <a:pt x="242148" y="121097"/>
                </a:moveTo>
                <a:cubicBezTo>
                  <a:pt x="242148" y="187952"/>
                  <a:pt x="187952" y="242148"/>
                  <a:pt x="121097" y="242148"/>
                </a:cubicBezTo>
                <a:cubicBezTo>
                  <a:pt x="54243" y="242148"/>
                  <a:pt x="46" y="187952"/>
                  <a:pt x="46" y="121097"/>
                </a:cubicBezTo>
                <a:cubicBezTo>
                  <a:pt x="46" y="54243"/>
                  <a:pt x="54243" y="46"/>
                  <a:pt x="121097" y="46"/>
                </a:cubicBezTo>
                <a:cubicBezTo>
                  <a:pt x="187948" y="42"/>
                  <a:pt x="242144" y="54232"/>
                  <a:pt x="242148" y="121082"/>
                </a:cubicBezTo>
                <a:cubicBezTo>
                  <a:pt x="242148" y="121087"/>
                  <a:pt x="242148" y="121092"/>
                  <a:pt x="242148" y="121097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4" name="Google Shape;594;p15"/>
          <p:cNvGrpSpPr/>
          <p:nvPr/>
        </p:nvGrpSpPr>
        <p:grpSpPr>
          <a:xfrm>
            <a:off x="14361262" y="9167784"/>
            <a:ext cx="503160" cy="503156"/>
            <a:chOff x="8609044" y="1513207"/>
            <a:chExt cx="599678" cy="599677"/>
          </a:xfrm>
        </p:grpSpPr>
        <p:sp>
          <p:nvSpPr>
            <p:cNvPr id="595" name="Google Shape;595;p15"/>
            <p:cNvSpPr/>
            <p:nvPr/>
          </p:nvSpPr>
          <p:spPr>
            <a:xfrm>
              <a:off x="8840245" y="1513207"/>
              <a:ext cx="137700" cy="137700"/>
            </a:xfrm>
            <a:custGeom>
              <a:rect b="b" l="l" r="r" t="t"/>
              <a:pathLst>
                <a:path extrusionOk="0" h="137700" w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8785845" y="1662807"/>
              <a:ext cx="246076" cy="123675"/>
            </a:xfrm>
            <a:custGeom>
              <a:rect b="b" l="l" r="r" t="t"/>
              <a:pathLst>
                <a:path extrusionOk="0" h="123675" w="2460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8663444" y="1839608"/>
              <a:ext cx="137700" cy="137700"/>
            </a:xfrm>
            <a:custGeom>
              <a:rect b="b" l="l" r="r" t="t"/>
              <a:pathLst>
                <a:path extrusionOk="0" h="137700" w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8609044" y="1989209"/>
              <a:ext cx="246076" cy="123675"/>
            </a:xfrm>
            <a:custGeom>
              <a:rect b="b" l="l" r="r" t="t"/>
              <a:pathLst>
                <a:path extrusionOk="0" h="123675" w="2460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9017045" y="1839608"/>
              <a:ext cx="137700" cy="137700"/>
            </a:xfrm>
            <a:custGeom>
              <a:rect b="b" l="l" r="r" t="t"/>
              <a:pathLst>
                <a:path extrusionOk="0" h="137700" w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8962646" y="1989209"/>
              <a:ext cx="246076" cy="123675"/>
            </a:xfrm>
            <a:custGeom>
              <a:rect b="b" l="l" r="r" t="t"/>
              <a:pathLst>
                <a:path extrusionOk="0" h="123675" w="2460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5"/>
            <p:cNvSpPr/>
            <p:nvPr/>
          </p:nvSpPr>
          <p:spPr>
            <a:xfrm>
              <a:off x="8826643" y="1812408"/>
              <a:ext cx="164476" cy="164476"/>
            </a:xfrm>
            <a:custGeom>
              <a:rect b="b" l="l" r="r" t="t"/>
              <a:pathLst>
                <a:path extrusionOk="0" h="164475" w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6"/>
          <p:cNvSpPr txBox="1"/>
          <p:nvPr/>
        </p:nvSpPr>
        <p:spPr>
          <a:xfrm>
            <a:off x="7176983" y="1022190"/>
            <a:ext cx="1002389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Customer Journey</a:t>
            </a:r>
            <a:endParaRPr/>
          </a:p>
        </p:txBody>
      </p:sp>
      <p:sp>
        <p:nvSpPr>
          <p:cNvPr id="608" name="Google Shape;608;p16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609" name="Google Shape;609;p16"/>
          <p:cNvSpPr/>
          <p:nvPr/>
        </p:nvSpPr>
        <p:spPr>
          <a:xfrm>
            <a:off x="2743896" y="4567281"/>
            <a:ext cx="4093052" cy="1591705"/>
          </a:xfrm>
          <a:custGeom>
            <a:rect b="b" l="l" r="r" t="t"/>
            <a:pathLst>
              <a:path extrusionOk="0" h="447770" w="1066137">
                <a:moveTo>
                  <a:pt x="940329" y="447770"/>
                </a:moveTo>
                <a:lnTo>
                  <a:pt x="0" y="447770"/>
                </a:lnTo>
                <a:lnTo>
                  <a:pt x="125809" y="223933"/>
                </a:lnTo>
                <a:lnTo>
                  <a:pt x="0" y="0"/>
                </a:lnTo>
                <a:lnTo>
                  <a:pt x="940329" y="0"/>
                </a:lnTo>
                <a:lnTo>
                  <a:pt x="1066137" y="223933"/>
                </a:lnTo>
                <a:lnTo>
                  <a:pt x="940329" y="4477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16"/>
          <p:cNvSpPr/>
          <p:nvPr/>
        </p:nvSpPr>
        <p:spPr>
          <a:xfrm>
            <a:off x="6786531" y="4567281"/>
            <a:ext cx="4093052" cy="1591705"/>
          </a:xfrm>
          <a:custGeom>
            <a:rect b="b" l="l" r="r" t="t"/>
            <a:pathLst>
              <a:path extrusionOk="0" h="447770" w="1066137">
                <a:moveTo>
                  <a:pt x="940329" y="447770"/>
                </a:moveTo>
                <a:lnTo>
                  <a:pt x="0" y="447770"/>
                </a:lnTo>
                <a:lnTo>
                  <a:pt x="125808" y="223933"/>
                </a:lnTo>
                <a:lnTo>
                  <a:pt x="0" y="0"/>
                </a:lnTo>
                <a:lnTo>
                  <a:pt x="940329" y="0"/>
                </a:lnTo>
                <a:lnTo>
                  <a:pt x="1066137" y="223933"/>
                </a:lnTo>
                <a:lnTo>
                  <a:pt x="940329" y="4477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16"/>
          <p:cNvSpPr/>
          <p:nvPr/>
        </p:nvSpPr>
        <p:spPr>
          <a:xfrm>
            <a:off x="10829164" y="4567281"/>
            <a:ext cx="4093052" cy="1591705"/>
          </a:xfrm>
          <a:custGeom>
            <a:rect b="b" l="l" r="r" t="t"/>
            <a:pathLst>
              <a:path extrusionOk="0" h="447770" w="1066137">
                <a:moveTo>
                  <a:pt x="940329" y="447770"/>
                </a:moveTo>
                <a:lnTo>
                  <a:pt x="0" y="447770"/>
                </a:lnTo>
                <a:lnTo>
                  <a:pt x="125809" y="223933"/>
                </a:lnTo>
                <a:lnTo>
                  <a:pt x="0" y="0"/>
                </a:lnTo>
                <a:lnTo>
                  <a:pt x="940329" y="0"/>
                </a:lnTo>
                <a:lnTo>
                  <a:pt x="1066138" y="223933"/>
                </a:lnTo>
                <a:lnTo>
                  <a:pt x="940329" y="44777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16"/>
          <p:cNvSpPr/>
          <p:nvPr/>
        </p:nvSpPr>
        <p:spPr>
          <a:xfrm>
            <a:off x="14871795" y="4567281"/>
            <a:ext cx="4093048" cy="1591705"/>
          </a:xfrm>
          <a:custGeom>
            <a:rect b="b" l="l" r="r" t="t"/>
            <a:pathLst>
              <a:path extrusionOk="0" h="447770" w="1066136">
                <a:moveTo>
                  <a:pt x="940329" y="447770"/>
                </a:moveTo>
                <a:lnTo>
                  <a:pt x="0" y="447770"/>
                </a:lnTo>
                <a:lnTo>
                  <a:pt x="125809" y="223933"/>
                </a:lnTo>
                <a:lnTo>
                  <a:pt x="0" y="0"/>
                </a:lnTo>
                <a:lnTo>
                  <a:pt x="940329" y="0"/>
                </a:lnTo>
                <a:lnTo>
                  <a:pt x="1066137" y="223933"/>
                </a:lnTo>
                <a:lnTo>
                  <a:pt x="940329" y="44777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16"/>
          <p:cNvSpPr/>
          <p:nvPr/>
        </p:nvSpPr>
        <p:spPr>
          <a:xfrm>
            <a:off x="18914431" y="4567281"/>
            <a:ext cx="4093052" cy="1591705"/>
          </a:xfrm>
          <a:custGeom>
            <a:rect b="b" l="l" r="r" t="t"/>
            <a:pathLst>
              <a:path extrusionOk="0" h="447770" w="1066137">
                <a:moveTo>
                  <a:pt x="940329" y="447770"/>
                </a:moveTo>
                <a:lnTo>
                  <a:pt x="0" y="447770"/>
                </a:lnTo>
                <a:lnTo>
                  <a:pt x="125809" y="223933"/>
                </a:lnTo>
                <a:lnTo>
                  <a:pt x="0" y="0"/>
                </a:lnTo>
                <a:lnTo>
                  <a:pt x="940329" y="0"/>
                </a:lnTo>
                <a:lnTo>
                  <a:pt x="1066138" y="223933"/>
                </a:lnTo>
                <a:lnTo>
                  <a:pt x="940329" y="44777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16"/>
          <p:cNvSpPr/>
          <p:nvPr/>
        </p:nvSpPr>
        <p:spPr>
          <a:xfrm>
            <a:off x="3107424" y="6705470"/>
            <a:ext cx="3395226" cy="923667"/>
          </a:xfrm>
          <a:custGeom>
            <a:rect b="b" l="l" r="r" t="t"/>
            <a:pathLst>
              <a:path extrusionOk="0" h="259841" w="884371">
                <a:moveTo>
                  <a:pt x="884371" y="259842"/>
                </a:moveTo>
                <a:lnTo>
                  <a:pt x="884371" y="40767"/>
                </a:lnTo>
                <a:cubicBezTo>
                  <a:pt x="884371" y="18250"/>
                  <a:pt x="866138" y="0"/>
                  <a:pt x="843641" y="0"/>
                </a:cubicBezTo>
                <a:lnTo>
                  <a:pt x="40826" y="0"/>
                </a:lnTo>
                <a:cubicBezTo>
                  <a:pt x="18319" y="0"/>
                  <a:pt x="57" y="18240"/>
                  <a:pt x="0" y="40767"/>
                </a:cubicBezTo>
                <a:lnTo>
                  <a:pt x="0" y="259842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16"/>
          <p:cNvSpPr/>
          <p:nvPr/>
        </p:nvSpPr>
        <p:spPr>
          <a:xfrm>
            <a:off x="3107424" y="8203046"/>
            <a:ext cx="3395226" cy="923670"/>
          </a:xfrm>
          <a:custGeom>
            <a:rect b="b" l="l" r="r" t="t"/>
            <a:pathLst>
              <a:path extrusionOk="0" h="259842" w="884371">
                <a:moveTo>
                  <a:pt x="0" y="0"/>
                </a:moveTo>
                <a:lnTo>
                  <a:pt x="0" y="219075"/>
                </a:lnTo>
                <a:cubicBezTo>
                  <a:pt x="0" y="241592"/>
                  <a:pt x="18234" y="259842"/>
                  <a:pt x="40731" y="259842"/>
                </a:cubicBezTo>
                <a:cubicBezTo>
                  <a:pt x="40759" y="259842"/>
                  <a:pt x="40797" y="259842"/>
                  <a:pt x="40826" y="259842"/>
                </a:cubicBezTo>
                <a:lnTo>
                  <a:pt x="843641" y="259842"/>
                </a:lnTo>
                <a:cubicBezTo>
                  <a:pt x="866081" y="259899"/>
                  <a:pt x="884314" y="241726"/>
                  <a:pt x="884371" y="219266"/>
                </a:cubicBezTo>
                <a:cubicBezTo>
                  <a:pt x="884371" y="219199"/>
                  <a:pt x="884371" y="219142"/>
                  <a:pt x="884371" y="219075"/>
                </a:cubicBezTo>
                <a:lnTo>
                  <a:pt x="884371" y="0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16"/>
          <p:cNvSpPr/>
          <p:nvPr/>
        </p:nvSpPr>
        <p:spPr>
          <a:xfrm>
            <a:off x="7146401" y="6705470"/>
            <a:ext cx="3395226" cy="923667"/>
          </a:xfrm>
          <a:custGeom>
            <a:rect b="b" l="l" r="r" t="t"/>
            <a:pathLst>
              <a:path extrusionOk="0" h="259841" w="884371">
                <a:moveTo>
                  <a:pt x="884371" y="259842"/>
                </a:moveTo>
                <a:lnTo>
                  <a:pt x="884371" y="40767"/>
                </a:lnTo>
                <a:cubicBezTo>
                  <a:pt x="884371" y="18250"/>
                  <a:pt x="866138" y="0"/>
                  <a:pt x="843641" y="0"/>
                </a:cubicBezTo>
                <a:lnTo>
                  <a:pt x="40826" y="0"/>
                </a:lnTo>
                <a:cubicBezTo>
                  <a:pt x="18319" y="0"/>
                  <a:pt x="57" y="18240"/>
                  <a:pt x="0" y="40767"/>
                </a:cubicBezTo>
                <a:lnTo>
                  <a:pt x="0" y="259842"/>
                </a:lnTo>
              </a:path>
            </a:pathLst>
          </a:custGeom>
          <a:noFill/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16"/>
          <p:cNvSpPr/>
          <p:nvPr/>
        </p:nvSpPr>
        <p:spPr>
          <a:xfrm>
            <a:off x="7146401" y="8203046"/>
            <a:ext cx="3396689" cy="923667"/>
          </a:xfrm>
          <a:custGeom>
            <a:rect b="b" l="l" r="r" t="t"/>
            <a:pathLst>
              <a:path extrusionOk="0" h="259841" w="884752">
                <a:moveTo>
                  <a:pt x="0" y="0"/>
                </a:moveTo>
                <a:lnTo>
                  <a:pt x="0" y="219075"/>
                </a:lnTo>
                <a:cubicBezTo>
                  <a:pt x="0" y="241592"/>
                  <a:pt x="18234" y="259842"/>
                  <a:pt x="40731" y="259842"/>
                </a:cubicBezTo>
                <a:cubicBezTo>
                  <a:pt x="40759" y="259842"/>
                  <a:pt x="40797" y="259842"/>
                  <a:pt x="40826" y="259842"/>
                </a:cubicBezTo>
                <a:lnTo>
                  <a:pt x="844021" y="259842"/>
                </a:lnTo>
                <a:cubicBezTo>
                  <a:pt x="866519" y="259842"/>
                  <a:pt x="884752" y="241592"/>
                  <a:pt x="884752" y="219075"/>
                </a:cubicBezTo>
                <a:lnTo>
                  <a:pt x="884752" y="0"/>
                </a:lnTo>
              </a:path>
            </a:pathLst>
          </a:custGeom>
          <a:noFill/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16"/>
          <p:cNvSpPr/>
          <p:nvPr/>
        </p:nvSpPr>
        <p:spPr>
          <a:xfrm>
            <a:off x="11185383" y="6705470"/>
            <a:ext cx="3395226" cy="923667"/>
          </a:xfrm>
          <a:custGeom>
            <a:rect b="b" l="l" r="r" t="t"/>
            <a:pathLst>
              <a:path extrusionOk="0" h="259841" w="884371">
                <a:moveTo>
                  <a:pt x="884372" y="259842"/>
                </a:moveTo>
                <a:lnTo>
                  <a:pt x="884372" y="40767"/>
                </a:lnTo>
                <a:cubicBezTo>
                  <a:pt x="884372" y="18250"/>
                  <a:pt x="866138" y="0"/>
                  <a:pt x="843641" y="0"/>
                </a:cubicBezTo>
                <a:lnTo>
                  <a:pt x="40826" y="0"/>
                </a:lnTo>
                <a:cubicBezTo>
                  <a:pt x="18320" y="0"/>
                  <a:pt x="57" y="18240"/>
                  <a:pt x="0" y="40767"/>
                </a:cubicBezTo>
                <a:lnTo>
                  <a:pt x="0" y="259842"/>
                </a:lnTo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16"/>
          <p:cNvSpPr/>
          <p:nvPr/>
        </p:nvSpPr>
        <p:spPr>
          <a:xfrm>
            <a:off x="11185383" y="8203046"/>
            <a:ext cx="3395226" cy="923667"/>
          </a:xfrm>
          <a:custGeom>
            <a:rect b="b" l="l" r="r" t="t"/>
            <a:pathLst>
              <a:path extrusionOk="0" h="259841" w="884371">
                <a:moveTo>
                  <a:pt x="0" y="0"/>
                </a:moveTo>
                <a:lnTo>
                  <a:pt x="0" y="219075"/>
                </a:lnTo>
                <a:cubicBezTo>
                  <a:pt x="0" y="241592"/>
                  <a:pt x="18234" y="259842"/>
                  <a:pt x="40731" y="259842"/>
                </a:cubicBezTo>
                <a:cubicBezTo>
                  <a:pt x="40760" y="259842"/>
                  <a:pt x="40798" y="259842"/>
                  <a:pt x="40826" y="259842"/>
                </a:cubicBezTo>
                <a:lnTo>
                  <a:pt x="843641" y="259842"/>
                </a:lnTo>
                <a:cubicBezTo>
                  <a:pt x="866138" y="259842"/>
                  <a:pt x="884372" y="241592"/>
                  <a:pt x="884372" y="219075"/>
                </a:cubicBezTo>
                <a:lnTo>
                  <a:pt x="884372" y="0"/>
                </a:lnTo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16"/>
          <p:cNvSpPr/>
          <p:nvPr/>
        </p:nvSpPr>
        <p:spPr>
          <a:xfrm>
            <a:off x="15224364" y="6705470"/>
            <a:ext cx="3395226" cy="923667"/>
          </a:xfrm>
          <a:custGeom>
            <a:rect b="b" l="l" r="r" t="t"/>
            <a:pathLst>
              <a:path extrusionOk="0" h="259841" w="884371">
                <a:moveTo>
                  <a:pt x="884372" y="259842"/>
                </a:moveTo>
                <a:lnTo>
                  <a:pt x="884372" y="40767"/>
                </a:lnTo>
                <a:cubicBezTo>
                  <a:pt x="884372" y="18250"/>
                  <a:pt x="866138" y="0"/>
                  <a:pt x="843641" y="0"/>
                </a:cubicBezTo>
                <a:lnTo>
                  <a:pt x="40826" y="0"/>
                </a:lnTo>
                <a:cubicBezTo>
                  <a:pt x="18319" y="0"/>
                  <a:pt x="57" y="18240"/>
                  <a:pt x="0" y="40767"/>
                </a:cubicBezTo>
                <a:lnTo>
                  <a:pt x="0" y="259842"/>
                </a:lnTo>
              </a:path>
            </a:pathLst>
          </a:custGeom>
          <a:noFill/>
          <a:ln cap="rnd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16"/>
          <p:cNvSpPr/>
          <p:nvPr/>
        </p:nvSpPr>
        <p:spPr>
          <a:xfrm>
            <a:off x="15224364" y="8203046"/>
            <a:ext cx="3395226" cy="923667"/>
          </a:xfrm>
          <a:custGeom>
            <a:rect b="b" l="l" r="r" t="t"/>
            <a:pathLst>
              <a:path extrusionOk="0" h="259841" w="884371">
                <a:moveTo>
                  <a:pt x="0" y="0"/>
                </a:moveTo>
                <a:lnTo>
                  <a:pt x="0" y="219075"/>
                </a:lnTo>
                <a:cubicBezTo>
                  <a:pt x="0" y="241592"/>
                  <a:pt x="18234" y="259842"/>
                  <a:pt x="40731" y="259842"/>
                </a:cubicBezTo>
                <a:cubicBezTo>
                  <a:pt x="40759" y="259842"/>
                  <a:pt x="40797" y="259842"/>
                  <a:pt x="40826" y="259842"/>
                </a:cubicBezTo>
                <a:lnTo>
                  <a:pt x="843641" y="259842"/>
                </a:lnTo>
                <a:cubicBezTo>
                  <a:pt x="866138" y="259842"/>
                  <a:pt x="884372" y="241592"/>
                  <a:pt x="884372" y="219075"/>
                </a:cubicBezTo>
                <a:lnTo>
                  <a:pt x="884372" y="0"/>
                </a:lnTo>
              </a:path>
            </a:pathLst>
          </a:custGeom>
          <a:noFill/>
          <a:ln cap="rnd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16"/>
          <p:cNvSpPr/>
          <p:nvPr/>
        </p:nvSpPr>
        <p:spPr>
          <a:xfrm>
            <a:off x="19263345" y="6705470"/>
            <a:ext cx="3395226" cy="923667"/>
          </a:xfrm>
          <a:custGeom>
            <a:rect b="b" l="l" r="r" t="t"/>
            <a:pathLst>
              <a:path extrusionOk="0" h="259841" w="884371">
                <a:moveTo>
                  <a:pt x="884371" y="259842"/>
                </a:moveTo>
                <a:lnTo>
                  <a:pt x="884371" y="40767"/>
                </a:lnTo>
                <a:cubicBezTo>
                  <a:pt x="884371" y="18250"/>
                  <a:pt x="866138" y="0"/>
                  <a:pt x="843640" y="0"/>
                </a:cubicBezTo>
                <a:lnTo>
                  <a:pt x="40826" y="0"/>
                </a:lnTo>
                <a:cubicBezTo>
                  <a:pt x="18319" y="0"/>
                  <a:pt x="57" y="18240"/>
                  <a:pt x="0" y="40767"/>
                </a:cubicBezTo>
                <a:lnTo>
                  <a:pt x="0" y="259842"/>
                </a:lnTo>
              </a:path>
            </a:pathLst>
          </a:custGeom>
          <a:noFill/>
          <a:ln cap="rnd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16"/>
          <p:cNvSpPr/>
          <p:nvPr/>
        </p:nvSpPr>
        <p:spPr>
          <a:xfrm>
            <a:off x="19264805" y="8203046"/>
            <a:ext cx="3395226" cy="923667"/>
          </a:xfrm>
          <a:custGeom>
            <a:rect b="b" l="l" r="r" t="t"/>
            <a:pathLst>
              <a:path extrusionOk="0" h="259841" w="884371">
                <a:moveTo>
                  <a:pt x="0" y="0"/>
                </a:moveTo>
                <a:lnTo>
                  <a:pt x="0" y="219075"/>
                </a:lnTo>
                <a:cubicBezTo>
                  <a:pt x="0" y="241592"/>
                  <a:pt x="18234" y="259842"/>
                  <a:pt x="40731" y="259842"/>
                </a:cubicBezTo>
                <a:cubicBezTo>
                  <a:pt x="40760" y="259842"/>
                  <a:pt x="40797" y="259842"/>
                  <a:pt x="40826" y="259842"/>
                </a:cubicBezTo>
                <a:lnTo>
                  <a:pt x="843641" y="259842"/>
                </a:lnTo>
                <a:cubicBezTo>
                  <a:pt x="866138" y="259842"/>
                  <a:pt x="884371" y="241592"/>
                  <a:pt x="884371" y="219075"/>
                </a:cubicBezTo>
                <a:lnTo>
                  <a:pt x="884371" y="0"/>
                </a:lnTo>
              </a:path>
            </a:pathLst>
          </a:custGeom>
          <a:noFill/>
          <a:ln cap="rnd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16"/>
          <p:cNvSpPr/>
          <p:nvPr/>
        </p:nvSpPr>
        <p:spPr>
          <a:xfrm>
            <a:off x="3337150" y="7255401"/>
            <a:ext cx="3136909" cy="1321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625" name="Google Shape;625;p16"/>
          <p:cNvSpPr/>
          <p:nvPr/>
        </p:nvSpPr>
        <p:spPr>
          <a:xfrm>
            <a:off x="7335445" y="7255401"/>
            <a:ext cx="3136909" cy="1321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626" name="Google Shape;626;p16"/>
          <p:cNvSpPr/>
          <p:nvPr/>
        </p:nvSpPr>
        <p:spPr>
          <a:xfrm>
            <a:off x="11360273" y="7255401"/>
            <a:ext cx="3136909" cy="1321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627" name="Google Shape;627;p16"/>
          <p:cNvSpPr/>
          <p:nvPr/>
        </p:nvSpPr>
        <p:spPr>
          <a:xfrm>
            <a:off x="15358569" y="7255401"/>
            <a:ext cx="3136909" cy="1321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628" name="Google Shape;628;p16"/>
          <p:cNvSpPr/>
          <p:nvPr/>
        </p:nvSpPr>
        <p:spPr>
          <a:xfrm>
            <a:off x="19458619" y="7255401"/>
            <a:ext cx="3136909" cy="1321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629" name="Google Shape;629;p16"/>
          <p:cNvSpPr txBox="1"/>
          <p:nvPr/>
        </p:nvSpPr>
        <p:spPr>
          <a:xfrm>
            <a:off x="3097976" y="5028115"/>
            <a:ext cx="36369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Awareness</a:t>
            </a:r>
            <a:endParaRPr/>
          </a:p>
        </p:txBody>
      </p:sp>
      <p:sp>
        <p:nvSpPr>
          <p:cNvPr id="630" name="Google Shape;630;p16"/>
          <p:cNvSpPr txBox="1"/>
          <p:nvPr/>
        </p:nvSpPr>
        <p:spPr>
          <a:xfrm>
            <a:off x="7243631" y="5028115"/>
            <a:ext cx="36369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Preferences</a:t>
            </a:r>
            <a:endParaRPr/>
          </a:p>
        </p:txBody>
      </p:sp>
      <p:sp>
        <p:nvSpPr>
          <p:cNvPr id="631" name="Google Shape;631;p16"/>
          <p:cNvSpPr txBox="1"/>
          <p:nvPr/>
        </p:nvSpPr>
        <p:spPr>
          <a:xfrm>
            <a:off x="11236721" y="5028115"/>
            <a:ext cx="36369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Consideration</a:t>
            </a:r>
            <a:endParaRPr/>
          </a:p>
        </p:txBody>
      </p:sp>
      <p:sp>
        <p:nvSpPr>
          <p:cNvPr id="632" name="Google Shape;632;p16"/>
          <p:cNvSpPr txBox="1"/>
          <p:nvPr/>
        </p:nvSpPr>
        <p:spPr>
          <a:xfrm>
            <a:off x="15254936" y="5028115"/>
            <a:ext cx="36369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Pre-Order</a:t>
            </a:r>
            <a:endParaRPr/>
          </a:p>
        </p:txBody>
      </p:sp>
      <p:sp>
        <p:nvSpPr>
          <p:cNvPr id="633" name="Google Shape;633;p16"/>
          <p:cNvSpPr txBox="1"/>
          <p:nvPr/>
        </p:nvSpPr>
        <p:spPr>
          <a:xfrm>
            <a:off x="19309658" y="5028115"/>
            <a:ext cx="36369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Order</a:t>
            </a:r>
            <a:endParaRPr/>
          </a:p>
        </p:txBody>
      </p:sp>
      <p:sp>
        <p:nvSpPr>
          <p:cNvPr id="634" name="Google Shape;634;p16"/>
          <p:cNvSpPr/>
          <p:nvPr/>
        </p:nvSpPr>
        <p:spPr>
          <a:xfrm>
            <a:off x="1466139" y="6644273"/>
            <a:ext cx="1143872" cy="2508309"/>
          </a:xfrm>
          <a:custGeom>
            <a:rect b="b" l="l" r="r" t="t"/>
            <a:pathLst>
              <a:path extrusionOk="0" h="238679" w="106676">
                <a:moveTo>
                  <a:pt x="46" y="46"/>
                </a:moveTo>
                <a:lnTo>
                  <a:pt x="106669" y="46"/>
                </a:lnTo>
                <a:lnTo>
                  <a:pt x="106669" y="239048"/>
                </a:lnTo>
                <a:lnTo>
                  <a:pt x="46" y="23904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16"/>
          <p:cNvSpPr/>
          <p:nvPr/>
        </p:nvSpPr>
        <p:spPr>
          <a:xfrm>
            <a:off x="1466139" y="10142649"/>
            <a:ext cx="1143872" cy="2508309"/>
          </a:xfrm>
          <a:custGeom>
            <a:rect b="b" l="l" r="r" t="t"/>
            <a:pathLst>
              <a:path extrusionOk="0" h="238679" w="106676">
                <a:moveTo>
                  <a:pt x="46" y="46"/>
                </a:moveTo>
                <a:lnTo>
                  <a:pt x="106669" y="46"/>
                </a:lnTo>
                <a:lnTo>
                  <a:pt x="106669" y="239048"/>
                </a:lnTo>
                <a:lnTo>
                  <a:pt x="46" y="23904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16"/>
          <p:cNvSpPr/>
          <p:nvPr/>
        </p:nvSpPr>
        <p:spPr>
          <a:xfrm>
            <a:off x="1466139" y="9655262"/>
            <a:ext cx="21541345" cy="109305"/>
          </a:xfrm>
          <a:custGeom>
            <a:rect b="b" l="l" r="r" t="t"/>
            <a:pathLst>
              <a:path extrusionOk="0" h="120000" w="1336143">
                <a:moveTo>
                  <a:pt x="371" y="407"/>
                </a:moveTo>
                <a:lnTo>
                  <a:pt x="1336077" y="407"/>
                </a:lnTo>
              </a:path>
            </a:pathLst>
          </a:custGeom>
          <a:noFill/>
          <a:ln cap="flat" cmpd="sng" w="38100">
            <a:solidFill>
              <a:srgbClr val="D8D8D8"/>
            </a:solidFill>
            <a:prstDash val="dashDot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16"/>
          <p:cNvSpPr txBox="1"/>
          <p:nvPr/>
        </p:nvSpPr>
        <p:spPr>
          <a:xfrm rot="-5400000">
            <a:off x="405839" y="7590186"/>
            <a:ext cx="326447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Approach</a:t>
            </a:r>
            <a:endParaRPr/>
          </a:p>
        </p:txBody>
      </p:sp>
      <p:sp>
        <p:nvSpPr>
          <p:cNvPr id="638" name="Google Shape;638;p16"/>
          <p:cNvSpPr txBox="1"/>
          <p:nvPr/>
        </p:nvSpPr>
        <p:spPr>
          <a:xfrm rot="-5400000">
            <a:off x="405840" y="11104416"/>
            <a:ext cx="326447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Experience</a:t>
            </a:r>
            <a:endParaRPr/>
          </a:p>
        </p:txBody>
      </p:sp>
      <p:sp>
        <p:nvSpPr>
          <p:cNvPr id="639" name="Google Shape;639;p16"/>
          <p:cNvSpPr/>
          <p:nvPr/>
        </p:nvSpPr>
        <p:spPr>
          <a:xfrm>
            <a:off x="3107424" y="10143614"/>
            <a:ext cx="3395226" cy="923667"/>
          </a:xfrm>
          <a:custGeom>
            <a:rect b="b" l="l" r="r" t="t"/>
            <a:pathLst>
              <a:path extrusionOk="0" h="259841" w="884371">
                <a:moveTo>
                  <a:pt x="884371" y="259842"/>
                </a:moveTo>
                <a:lnTo>
                  <a:pt x="884371" y="40767"/>
                </a:lnTo>
                <a:cubicBezTo>
                  <a:pt x="884371" y="18250"/>
                  <a:pt x="866138" y="0"/>
                  <a:pt x="843641" y="0"/>
                </a:cubicBezTo>
                <a:lnTo>
                  <a:pt x="40826" y="0"/>
                </a:lnTo>
                <a:cubicBezTo>
                  <a:pt x="18319" y="0"/>
                  <a:pt x="57" y="18240"/>
                  <a:pt x="0" y="40767"/>
                </a:cubicBezTo>
                <a:lnTo>
                  <a:pt x="0" y="259842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16"/>
          <p:cNvSpPr/>
          <p:nvPr/>
        </p:nvSpPr>
        <p:spPr>
          <a:xfrm>
            <a:off x="3107424" y="11641190"/>
            <a:ext cx="3395226" cy="923670"/>
          </a:xfrm>
          <a:custGeom>
            <a:rect b="b" l="l" r="r" t="t"/>
            <a:pathLst>
              <a:path extrusionOk="0" h="259842" w="884371">
                <a:moveTo>
                  <a:pt x="0" y="0"/>
                </a:moveTo>
                <a:lnTo>
                  <a:pt x="0" y="219075"/>
                </a:lnTo>
                <a:cubicBezTo>
                  <a:pt x="0" y="241592"/>
                  <a:pt x="18234" y="259842"/>
                  <a:pt x="40731" y="259842"/>
                </a:cubicBezTo>
                <a:cubicBezTo>
                  <a:pt x="40759" y="259842"/>
                  <a:pt x="40797" y="259842"/>
                  <a:pt x="40826" y="259842"/>
                </a:cubicBezTo>
                <a:lnTo>
                  <a:pt x="843641" y="259842"/>
                </a:lnTo>
                <a:cubicBezTo>
                  <a:pt x="866081" y="259899"/>
                  <a:pt x="884314" y="241726"/>
                  <a:pt x="884371" y="219266"/>
                </a:cubicBezTo>
                <a:cubicBezTo>
                  <a:pt x="884371" y="219199"/>
                  <a:pt x="884371" y="219142"/>
                  <a:pt x="884371" y="219075"/>
                </a:cubicBezTo>
                <a:lnTo>
                  <a:pt x="884371" y="0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16"/>
          <p:cNvSpPr/>
          <p:nvPr/>
        </p:nvSpPr>
        <p:spPr>
          <a:xfrm>
            <a:off x="7146401" y="10143614"/>
            <a:ext cx="3395226" cy="923667"/>
          </a:xfrm>
          <a:custGeom>
            <a:rect b="b" l="l" r="r" t="t"/>
            <a:pathLst>
              <a:path extrusionOk="0" h="259841" w="884371">
                <a:moveTo>
                  <a:pt x="884371" y="259842"/>
                </a:moveTo>
                <a:lnTo>
                  <a:pt x="884371" y="40767"/>
                </a:lnTo>
                <a:cubicBezTo>
                  <a:pt x="884371" y="18250"/>
                  <a:pt x="866138" y="0"/>
                  <a:pt x="843641" y="0"/>
                </a:cubicBezTo>
                <a:lnTo>
                  <a:pt x="40826" y="0"/>
                </a:lnTo>
                <a:cubicBezTo>
                  <a:pt x="18319" y="0"/>
                  <a:pt x="57" y="18240"/>
                  <a:pt x="0" y="40767"/>
                </a:cubicBezTo>
                <a:lnTo>
                  <a:pt x="0" y="259842"/>
                </a:lnTo>
              </a:path>
            </a:pathLst>
          </a:custGeom>
          <a:noFill/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16"/>
          <p:cNvSpPr/>
          <p:nvPr/>
        </p:nvSpPr>
        <p:spPr>
          <a:xfrm>
            <a:off x="7146401" y="11641190"/>
            <a:ext cx="3396689" cy="923667"/>
          </a:xfrm>
          <a:custGeom>
            <a:rect b="b" l="l" r="r" t="t"/>
            <a:pathLst>
              <a:path extrusionOk="0" h="259841" w="884752">
                <a:moveTo>
                  <a:pt x="0" y="0"/>
                </a:moveTo>
                <a:lnTo>
                  <a:pt x="0" y="219075"/>
                </a:lnTo>
                <a:cubicBezTo>
                  <a:pt x="0" y="241592"/>
                  <a:pt x="18234" y="259842"/>
                  <a:pt x="40731" y="259842"/>
                </a:cubicBezTo>
                <a:cubicBezTo>
                  <a:pt x="40759" y="259842"/>
                  <a:pt x="40797" y="259842"/>
                  <a:pt x="40826" y="259842"/>
                </a:cubicBezTo>
                <a:lnTo>
                  <a:pt x="844021" y="259842"/>
                </a:lnTo>
                <a:cubicBezTo>
                  <a:pt x="866519" y="259842"/>
                  <a:pt x="884752" y="241592"/>
                  <a:pt x="884752" y="219075"/>
                </a:cubicBezTo>
                <a:lnTo>
                  <a:pt x="884752" y="0"/>
                </a:lnTo>
              </a:path>
            </a:pathLst>
          </a:custGeom>
          <a:noFill/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16"/>
          <p:cNvSpPr/>
          <p:nvPr/>
        </p:nvSpPr>
        <p:spPr>
          <a:xfrm>
            <a:off x="11185383" y="10143614"/>
            <a:ext cx="3395226" cy="923667"/>
          </a:xfrm>
          <a:custGeom>
            <a:rect b="b" l="l" r="r" t="t"/>
            <a:pathLst>
              <a:path extrusionOk="0" h="259841" w="884371">
                <a:moveTo>
                  <a:pt x="884372" y="259842"/>
                </a:moveTo>
                <a:lnTo>
                  <a:pt x="884372" y="40767"/>
                </a:lnTo>
                <a:cubicBezTo>
                  <a:pt x="884372" y="18250"/>
                  <a:pt x="866138" y="0"/>
                  <a:pt x="843641" y="0"/>
                </a:cubicBezTo>
                <a:lnTo>
                  <a:pt x="40826" y="0"/>
                </a:lnTo>
                <a:cubicBezTo>
                  <a:pt x="18320" y="0"/>
                  <a:pt x="57" y="18240"/>
                  <a:pt x="0" y="40767"/>
                </a:cubicBezTo>
                <a:lnTo>
                  <a:pt x="0" y="259842"/>
                </a:lnTo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16"/>
          <p:cNvSpPr/>
          <p:nvPr/>
        </p:nvSpPr>
        <p:spPr>
          <a:xfrm>
            <a:off x="11185383" y="11641190"/>
            <a:ext cx="3395226" cy="923667"/>
          </a:xfrm>
          <a:custGeom>
            <a:rect b="b" l="l" r="r" t="t"/>
            <a:pathLst>
              <a:path extrusionOk="0" h="259841" w="884371">
                <a:moveTo>
                  <a:pt x="0" y="0"/>
                </a:moveTo>
                <a:lnTo>
                  <a:pt x="0" y="219075"/>
                </a:lnTo>
                <a:cubicBezTo>
                  <a:pt x="0" y="241592"/>
                  <a:pt x="18234" y="259842"/>
                  <a:pt x="40731" y="259842"/>
                </a:cubicBezTo>
                <a:cubicBezTo>
                  <a:pt x="40760" y="259842"/>
                  <a:pt x="40798" y="259842"/>
                  <a:pt x="40826" y="259842"/>
                </a:cubicBezTo>
                <a:lnTo>
                  <a:pt x="843641" y="259842"/>
                </a:lnTo>
                <a:cubicBezTo>
                  <a:pt x="866138" y="259842"/>
                  <a:pt x="884372" y="241592"/>
                  <a:pt x="884372" y="219075"/>
                </a:cubicBezTo>
                <a:lnTo>
                  <a:pt x="884372" y="0"/>
                </a:lnTo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16"/>
          <p:cNvSpPr/>
          <p:nvPr/>
        </p:nvSpPr>
        <p:spPr>
          <a:xfrm>
            <a:off x="15224364" y="10143614"/>
            <a:ext cx="3395226" cy="923667"/>
          </a:xfrm>
          <a:custGeom>
            <a:rect b="b" l="l" r="r" t="t"/>
            <a:pathLst>
              <a:path extrusionOk="0" h="259841" w="884371">
                <a:moveTo>
                  <a:pt x="884372" y="259842"/>
                </a:moveTo>
                <a:lnTo>
                  <a:pt x="884372" y="40767"/>
                </a:lnTo>
                <a:cubicBezTo>
                  <a:pt x="884372" y="18250"/>
                  <a:pt x="866138" y="0"/>
                  <a:pt x="843641" y="0"/>
                </a:cubicBezTo>
                <a:lnTo>
                  <a:pt x="40826" y="0"/>
                </a:lnTo>
                <a:cubicBezTo>
                  <a:pt x="18319" y="0"/>
                  <a:pt x="57" y="18240"/>
                  <a:pt x="0" y="40767"/>
                </a:cubicBezTo>
                <a:lnTo>
                  <a:pt x="0" y="259842"/>
                </a:lnTo>
              </a:path>
            </a:pathLst>
          </a:custGeom>
          <a:noFill/>
          <a:ln cap="rnd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16"/>
          <p:cNvSpPr/>
          <p:nvPr/>
        </p:nvSpPr>
        <p:spPr>
          <a:xfrm>
            <a:off x="15224364" y="11641190"/>
            <a:ext cx="3395226" cy="923667"/>
          </a:xfrm>
          <a:custGeom>
            <a:rect b="b" l="l" r="r" t="t"/>
            <a:pathLst>
              <a:path extrusionOk="0" h="259841" w="884371">
                <a:moveTo>
                  <a:pt x="0" y="0"/>
                </a:moveTo>
                <a:lnTo>
                  <a:pt x="0" y="219075"/>
                </a:lnTo>
                <a:cubicBezTo>
                  <a:pt x="0" y="241592"/>
                  <a:pt x="18234" y="259842"/>
                  <a:pt x="40731" y="259842"/>
                </a:cubicBezTo>
                <a:cubicBezTo>
                  <a:pt x="40759" y="259842"/>
                  <a:pt x="40797" y="259842"/>
                  <a:pt x="40826" y="259842"/>
                </a:cubicBezTo>
                <a:lnTo>
                  <a:pt x="843641" y="259842"/>
                </a:lnTo>
                <a:cubicBezTo>
                  <a:pt x="866138" y="259842"/>
                  <a:pt x="884372" y="241592"/>
                  <a:pt x="884372" y="219075"/>
                </a:cubicBezTo>
                <a:lnTo>
                  <a:pt x="884372" y="0"/>
                </a:lnTo>
              </a:path>
            </a:pathLst>
          </a:custGeom>
          <a:noFill/>
          <a:ln cap="rnd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16"/>
          <p:cNvSpPr/>
          <p:nvPr/>
        </p:nvSpPr>
        <p:spPr>
          <a:xfrm>
            <a:off x="19263345" y="10143614"/>
            <a:ext cx="3395226" cy="923667"/>
          </a:xfrm>
          <a:custGeom>
            <a:rect b="b" l="l" r="r" t="t"/>
            <a:pathLst>
              <a:path extrusionOk="0" h="259841" w="884371">
                <a:moveTo>
                  <a:pt x="884371" y="259842"/>
                </a:moveTo>
                <a:lnTo>
                  <a:pt x="884371" y="40767"/>
                </a:lnTo>
                <a:cubicBezTo>
                  <a:pt x="884371" y="18250"/>
                  <a:pt x="866138" y="0"/>
                  <a:pt x="843640" y="0"/>
                </a:cubicBezTo>
                <a:lnTo>
                  <a:pt x="40826" y="0"/>
                </a:lnTo>
                <a:cubicBezTo>
                  <a:pt x="18319" y="0"/>
                  <a:pt x="57" y="18240"/>
                  <a:pt x="0" y="40767"/>
                </a:cubicBezTo>
                <a:lnTo>
                  <a:pt x="0" y="259842"/>
                </a:lnTo>
              </a:path>
            </a:pathLst>
          </a:custGeom>
          <a:noFill/>
          <a:ln cap="rnd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16"/>
          <p:cNvSpPr/>
          <p:nvPr/>
        </p:nvSpPr>
        <p:spPr>
          <a:xfrm>
            <a:off x="19264805" y="11641190"/>
            <a:ext cx="3395226" cy="923667"/>
          </a:xfrm>
          <a:custGeom>
            <a:rect b="b" l="l" r="r" t="t"/>
            <a:pathLst>
              <a:path extrusionOk="0" h="259841" w="884371">
                <a:moveTo>
                  <a:pt x="0" y="0"/>
                </a:moveTo>
                <a:lnTo>
                  <a:pt x="0" y="219075"/>
                </a:lnTo>
                <a:cubicBezTo>
                  <a:pt x="0" y="241592"/>
                  <a:pt x="18234" y="259842"/>
                  <a:pt x="40731" y="259842"/>
                </a:cubicBezTo>
                <a:cubicBezTo>
                  <a:pt x="40760" y="259842"/>
                  <a:pt x="40797" y="259842"/>
                  <a:pt x="40826" y="259842"/>
                </a:cubicBezTo>
                <a:lnTo>
                  <a:pt x="843641" y="259842"/>
                </a:lnTo>
                <a:cubicBezTo>
                  <a:pt x="866138" y="259842"/>
                  <a:pt x="884371" y="241592"/>
                  <a:pt x="884371" y="219075"/>
                </a:cubicBezTo>
                <a:lnTo>
                  <a:pt x="884371" y="0"/>
                </a:lnTo>
              </a:path>
            </a:pathLst>
          </a:custGeom>
          <a:noFill/>
          <a:ln cap="rnd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16"/>
          <p:cNvSpPr/>
          <p:nvPr/>
        </p:nvSpPr>
        <p:spPr>
          <a:xfrm>
            <a:off x="3337150" y="10693545"/>
            <a:ext cx="3136909" cy="1321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650" name="Google Shape;650;p16"/>
          <p:cNvSpPr/>
          <p:nvPr/>
        </p:nvSpPr>
        <p:spPr>
          <a:xfrm>
            <a:off x="7335445" y="10693545"/>
            <a:ext cx="3136909" cy="1321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651" name="Google Shape;651;p16"/>
          <p:cNvSpPr/>
          <p:nvPr/>
        </p:nvSpPr>
        <p:spPr>
          <a:xfrm>
            <a:off x="11360273" y="10693545"/>
            <a:ext cx="3136909" cy="1321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652" name="Google Shape;652;p16"/>
          <p:cNvSpPr/>
          <p:nvPr/>
        </p:nvSpPr>
        <p:spPr>
          <a:xfrm>
            <a:off x="15358569" y="10693545"/>
            <a:ext cx="3136909" cy="1321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653" name="Google Shape;653;p16"/>
          <p:cNvSpPr/>
          <p:nvPr/>
        </p:nvSpPr>
        <p:spPr>
          <a:xfrm>
            <a:off x="19458619" y="10693545"/>
            <a:ext cx="3136909" cy="1321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7"/>
          <p:cNvSpPr txBox="1"/>
          <p:nvPr/>
        </p:nvSpPr>
        <p:spPr>
          <a:xfrm>
            <a:off x="7176983" y="1022190"/>
            <a:ext cx="1002389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Customer Journey</a:t>
            </a:r>
            <a:endParaRPr/>
          </a:p>
        </p:txBody>
      </p:sp>
      <p:sp>
        <p:nvSpPr>
          <p:cNvPr id="660" name="Google Shape;660;p17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661" name="Google Shape;661;p17"/>
          <p:cNvSpPr/>
          <p:nvPr/>
        </p:nvSpPr>
        <p:spPr>
          <a:xfrm>
            <a:off x="1510907" y="6944882"/>
            <a:ext cx="1568686" cy="2508309"/>
          </a:xfrm>
          <a:custGeom>
            <a:rect b="b" l="l" r="r" t="t"/>
            <a:pathLst>
              <a:path extrusionOk="0" h="238679" w="106676">
                <a:moveTo>
                  <a:pt x="46" y="46"/>
                </a:moveTo>
                <a:lnTo>
                  <a:pt x="106669" y="46"/>
                </a:lnTo>
                <a:lnTo>
                  <a:pt x="106669" y="239048"/>
                </a:lnTo>
                <a:lnTo>
                  <a:pt x="46" y="23904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17"/>
          <p:cNvSpPr/>
          <p:nvPr/>
        </p:nvSpPr>
        <p:spPr>
          <a:xfrm>
            <a:off x="1510907" y="10042208"/>
            <a:ext cx="1568686" cy="2508309"/>
          </a:xfrm>
          <a:custGeom>
            <a:rect b="b" l="l" r="r" t="t"/>
            <a:pathLst>
              <a:path extrusionOk="0" h="238679" w="106676">
                <a:moveTo>
                  <a:pt x="46" y="46"/>
                </a:moveTo>
                <a:lnTo>
                  <a:pt x="106669" y="46"/>
                </a:lnTo>
                <a:lnTo>
                  <a:pt x="106669" y="239048"/>
                </a:lnTo>
                <a:lnTo>
                  <a:pt x="46" y="23904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17"/>
          <p:cNvSpPr/>
          <p:nvPr/>
        </p:nvSpPr>
        <p:spPr>
          <a:xfrm>
            <a:off x="1458655" y="9757946"/>
            <a:ext cx="21295864" cy="43619"/>
          </a:xfrm>
          <a:custGeom>
            <a:rect b="b" l="l" r="r" t="t"/>
            <a:pathLst>
              <a:path extrusionOk="0" h="120000" w="1336143">
                <a:moveTo>
                  <a:pt x="371" y="1021"/>
                </a:moveTo>
                <a:lnTo>
                  <a:pt x="1336077" y="1021"/>
                </a:lnTo>
              </a:path>
            </a:pathLst>
          </a:custGeom>
          <a:noFill/>
          <a:ln cap="flat" cmpd="sng" w="38100">
            <a:solidFill>
              <a:srgbClr val="D8D8D8"/>
            </a:solidFill>
            <a:prstDash val="dashDot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17"/>
          <p:cNvSpPr txBox="1"/>
          <p:nvPr/>
        </p:nvSpPr>
        <p:spPr>
          <a:xfrm rot="-5400000">
            <a:off x="663014" y="7890795"/>
            <a:ext cx="326447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Approach</a:t>
            </a:r>
            <a:endParaRPr/>
          </a:p>
        </p:txBody>
      </p:sp>
      <p:sp>
        <p:nvSpPr>
          <p:cNvPr id="665" name="Google Shape;665;p17"/>
          <p:cNvSpPr txBox="1"/>
          <p:nvPr/>
        </p:nvSpPr>
        <p:spPr>
          <a:xfrm rot="-5400000">
            <a:off x="663015" y="11003975"/>
            <a:ext cx="326447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Experience</a:t>
            </a:r>
            <a:endParaRPr/>
          </a:p>
        </p:txBody>
      </p:sp>
      <p:grpSp>
        <p:nvGrpSpPr>
          <p:cNvPr id="666" name="Google Shape;666;p17"/>
          <p:cNvGrpSpPr/>
          <p:nvPr/>
        </p:nvGrpSpPr>
        <p:grpSpPr>
          <a:xfrm>
            <a:off x="3318618" y="6944882"/>
            <a:ext cx="19600378" cy="2821787"/>
            <a:chOff x="3318618" y="6410127"/>
            <a:chExt cx="19600378" cy="2957632"/>
          </a:xfrm>
        </p:grpSpPr>
        <p:sp>
          <p:nvSpPr>
            <p:cNvPr id="667" name="Google Shape;667;p17"/>
            <p:cNvSpPr/>
            <p:nvPr/>
          </p:nvSpPr>
          <p:spPr>
            <a:xfrm>
              <a:off x="22776313" y="9359310"/>
              <a:ext cx="33851" cy="8449"/>
            </a:xfrm>
            <a:custGeom>
              <a:rect b="b" l="l" r="r" t="t"/>
              <a:pathLst>
                <a:path extrusionOk="0" h="120000" w="2302">
                  <a:moveTo>
                    <a:pt x="371" y="5269"/>
                  </a:moveTo>
                  <a:lnTo>
                    <a:pt x="2290" y="5269"/>
                  </a:lnTo>
                </a:path>
              </a:pathLst>
            </a:custGeom>
            <a:noFill/>
            <a:ln cap="flat" cmpd="sng" w="9525">
              <a:solidFill>
                <a:srgbClr val="BCBEC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17"/>
            <p:cNvSpPr/>
            <p:nvPr/>
          </p:nvSpPr>
          <p:spPr>
            <a:xfrm>
              <a:off x="7140331" y="6410127"/>
              <a:ext cx="4288480" cy="2629063"/>
            </a:xfrm>
            <a:custGeom>
              <a:rect b="b" l="l" r="r" t="t"/>
              <a:pathLst>
                <a:path extrusionOk="0" h="129700" w="291633">
                  <a:moveTo>
                    <a:pt x="249048" y="129892"/>
                  </a:moveTo>
                  <a:lnTo>
                    <a:pt x="46" y="129892"/>
                  </a:lnTo>
                  <a:lnTo>
                    <a:pt x="43200" y="64965"/>
                  </a:lnTo>
                  <a:lnTo>
                    <a:pt x="46" y="46"/>
                  </a:lnTo>
                  <a:lnTo>
                    <a:pt x="249048" y="46"/>
                  </a:lnTo>
                  <a:lnTo>
                    <a:pt x="292202" y="64965"/>
                  </a:lnTo>
                  <a:lnTo>
                    <a:pt x="249048" y="12989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17"/>
            <p:cNvSpPr/>
            <p:nvPr/>
          </p:nvSpPr>
          <p:spPr>
            <a:xfrm>
              <a:off x="10970383" y="6410127"/>
              <a:ext cx="4288480" cy="2629063"/>
            </a:xfrm>
            <a:custGeom>
              <a:rect b="b" l="l" r="r" t="t"/>
              <a:pathLst>
                <a:path extrusionOk="0" h="129700" w="291633">
                  <a:moveTo>
                    <a:pt x="249048" y="129892"/>
                  </a:moveTo>
                  <a:lnTo>
                    <a:pt x="46" y="129892"/>
                  </a:lnTo>
                  <a:lnTo>
                    <a:pt x="43201" y="64965"/>
                  </a:lnTo>
                  <a:lnTo>
                    <a:pt x="46" y="46"/>
                  </a:lnTo>
                  <a:lnTo>
                    <a:pt x="249048" y="46"/>
                  </a:lnTo>
                  <a:lnTo>
                    <a:pt x="292202" y="64965"/>
                  </a:lnTo>
                  <a:lnTo>
                    <a:pt x="249048" y="12989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17"/>
            <p:cNvSpPr/>
            <p:nvPr/>
          </p:nvSpPr>
          <p:spPr>
            <a:xfrm>
              <a:off x="14800448" y="6410127"/>
              <a:ext cx="4288480" cy="2629063"/>
            </a:xfrm>
            <a:custGeom>
              <a:rect b="b" l="l" r="r" t="t"/>
              <a:pathLst>
                <a:path extrusionOk="0" h="129700" w="291633">
                  <a:moveTo>
                    <a:pt x="249048" y="129892"/>
                  </a:moveTo>
                  <a:lnTo>
                    <a:pt x="46" y="129892"/>
                  </a:lnTo>
                  <a:lnTo>
                    <a:pt x="43200" y="64965"/>
                  </a:lnTo>
                  <a:lnTo>
                    <a:pt x="46" y="46"/>
                  </a:lnTo>
                  <a:lnTo>
                    <a:pt x="249048" y="46"/>
                  </a:lnTo>
                  <a:lnTo>
                    <a:pt x="292202" y="64965"/>
                  </a:lnTo>
                  <a:lnTo>
                    <a:pt x="249048" y="12989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17"/>
            <p:cNvSpPr/>
            <p:nvPr/>
          </p:nvSpPr>
          <p:spPr>
            <a:xfrm>
              <a:off x="18630516" y="6410127"/>
              <a:ext cx="4288480" cy="2629063"/>
            </a:xfrm>
            <a:custGeom>
              <a:rect b="b" l="l" r="r" t="t"/>
              <a:pathLst>
                <a:path extrusionOk="0" h="129700" w="291633">
                  <a:moveTo>
                    <a:pt x="249048" y="129892"/>
                  </a:moveTo>
                  <a:lnTo>
                    <a:pt x="46" y="129892"/>
                  </a:lnTo>
                  <a:lnTo>
                    <a:pt x="43200" y="64965"/>
                  </a:lnTo>
                  <a:lnTo>
                    <a:pt x="46" y="46"/>
                  </a:lnTo>
                  <a:lnTo>
                    <a:pt x="249048" y="46"/>
                  </a:lnTo>
                  <a:lnTo>
                    <a:pt x="292202" y="64965"/>
                  </a:lnTo>
                  <a:lnTo>
                    <a:pt x="249048" y="12989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17"/>
            <p:cNvSpPr/>
            <p:nvPr/>
          </p:nvSpPr>
          <p:spPr>
            <a:xfrm>
              <a:off x="3318618" y="6410127"/>
              <a:ext cx="4288480" cy="2629063"/>
            </a:xfrm>
            <a:custGeom>
              <a:rect b="b" l="l" r="r" t="t"/>
              <a:pathLst>
                <a:path extrusionOk="0" h="129700" w="291633">
                  <a:moveTo>
                    <a:pt x="249048" y="129892"/>
                  </a:moveTo>
                  <a:lnTo>
                    <a:pt x="46" y="129892"/>
                  </a:lnTo>
                  <a:lnTo>
                    <a:pt x="46" y="46"/>
                  </a:lnTo>
                  <a:lnTo>
                    <a:pt x="249048" y="46"/>
                  </a:lnTo>
                  <a:lnTo>
                    <a:pt x="292210" y="64965"/>
                  </a:lnTo>
                  <a:lnTo>
                    <a:pt x="249048" y="12989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17"/>
            <p:cNvSpPr/>
            <p:nvPr/>
          </p:nvSpPr>
          <p:spPr>
            <a:xfrm>
              <a:off x="3624108" y="6991699"/>
              <a:ext cx="3136909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number.</a:t>
              </a:r>
              <a:endParaRPr/>
            </a:p>
          </p:txBody>
        </p:sp>
        <p:sp>
          <p:nvSpPr>
            <p:cNvPr id="674" name="Google Shape;674;p17"/>
            <p:cNvSpPr/>
            <p:nvPr/>
          </p:nvSpPr>
          <p:spPr>
            <a:xfrm>
              <a:off x="7912588" y="6991699"/>
              <a:ext cx="3136909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number.</a:t>
              </a:r>
              <a:endParaRPr/>
            </a:p>
          </p:txBody>
        </p:sp>
        <p:sp>
          <p:nvSpPr>
            <p:cNvPr id="675" name="Google Shape;675;p17"/>
            <p:cNvSpPr/>
            <p:nvPr/>
          </p:nvSpPr>
          <p:spPr>
            <a:xfrm>
              <a:off x="11808125" y="6991699"/>
              <a:ext cx="3136909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number.</a:t>
              </a:r>
              <a:endParaRPr/>
            </a:p>
          </p:txBody>
        </p:sp>
        <p:sp>
          <p:nvSpPr>
            <p:cNvPr id="676" name="Google Shape;676;p17"/>
            <p:cNvSpPr/>
            <p:nvPr/>
          </p:nvSpPr>
          <p:spPr>
            <a:xfrm>
              <a:off x="15638177" y="6991699"/>
              <a:ext cx="3136909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number.</a:t>
              </a:r>
              <a:endParaRPr/>
            </a:p>
          </p:txBody>
        </p:sp>
        <p:sp>
          <p:nvSpPr>
            <p:cNvPr id="677" name="Google Shape;677;p17"/>
            <p:cNvSpPr/>
            <p:nvPr/>
          </p:nvSpPr>
          <p:spPr>
            <a:xfrm>
              <a:off x="19468244" y="6991699"/>
              <a:ext cx="3136909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number.</a:t>
              </a:r>
              <a:endParaRPr/>
            </a:p>
          </p:txBody>
        </p:sp>
      </p:grpSp>
      <p:grpSp>
        <p:nvGrpSpPr>
          <p:cNvPr id="678" name="Google Shape;678;p17"/>
          <p:cNvGrpSpPr/>
          <p:nvPr/>
        </p:nvGrpSpPr>
        <p:grpSpPr>
          <a:xfrm>
            <a:off x="3318618" y="10042208"/>
            <a:ext cx="19600378" cy="2821787"/>
            <a:chOff x="3318618" y="6410127"/>
            <a:chExt cx="19600378" cy="2957632"/>
          </a:xfrm>
        </p:grpSpPr>
        <p:sp>
          <p:nvSpPr>
            <p:cNvPr id="679" name="Google Shape;679;p17"/>
            <p:cNvSpPr/>
            <p:nvPr/>
          </p:nvSpPr>
          <p:spPr>
            <a:xfrm>
              <a:off x="22776313" y="9359310"/>
              <a:ext cx="33851" cy="8449"/>
            </a:xfrm>
            <a:custGeom>
              <a:rect b="b" l="l" r="r" t="t"/>
              <a:pathLst>
                <a:path extrusionOk="0" h="120000" w="2302">
                  <a:moveTo>
                    <a:pt x="371" y="5269"/>
                  </a:moveTo>
                  <a:lnTo>
                    <a:pt x="2290" y="5269"/>
                  </a:lnTo>
                </a:path>
              </a:pathLst>
            </a:custGeom>
            <a:noFill/>
            <a:ln cap="flat" cmpd="sng" w="9525">
              <a:solidFill>
                <a:srgbClr val="BCBEC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7"/>
            <p:cNvSpPr/>
            <p:nvPr/>
          </p:nvSpPr>
          <p:spPr>
            <a:xfrm>
              <a:off x="7140331" y="6410127"/>
              <a:ext cx="4288480" cy="2629063"/>
            </a:xfrm>
            <a:custGeom>
              <a:rect b="b" l="l" r="r" t="t"/>
              <a:pathLst>
                <a:path extrusionOk="0" h="129700" w="291633">
                  <a:moveTo>
                    <a:pt x="249048" y="129892"/>
                  </a:moveTo>
                  <a:lnTo>
                    <a:pt x="46" y="129892"/>
                  </a:lnTo>
                  <a:lnTo>
                    <a:pt x="43200" y="64965"/>
                  </a:lnTo>
                  <a:lnTo>
                    <a:pt x="46" y="46"/>
                  </a:lnTo>
                  <a:lnTo>
                    <a:pt x="249048" y="46"/>
                  </a:lnTo>
                  <a:lnTo>
                    <a:pt x="292202" y="64965"/>
                  </a:lnTo>
                  <a:lnTo>
                    <a:pt x="249048" y="12989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17"/>
            <p:cNvSpPr/>
            <p:nvPr/>
          </p:nvSpPr>
          <p:spPr>
            <a:xfrm>
              <a:off x="10970383" y="6410127"/>
              <a:ext cx="4288480" cy="2629063"/>
            </a:xfrm>
            <a:custGeom>
              <a:rect b="b" l="l" r="r" t="t"/>
              <a:pathLst>
                <a:path extrusionOk="0" h="129700" w="291633">
                  <a:moveTo>
                    <a:pt x="249048" y="129892"/>
                  </a:moveTo>
                  <a:lnTo>
                    <a:pt x="46" y="129892"/>
                  </a:lnTo>
                  <a:lnTo>
                    <a:pt x="43201" y="64965"/>
                  </a:lnTo>
                  <a:lnTo>
                    <a:pt x="46" y="46"/>
                  </a:lnTo>
                  <a:lnTo>
                    <a:pt x="249048" y="46"/>
                  </a:lnTo>
                  <a:lnTo>
                    <a:pt x="292202" y="64965"/>
                  </a:lnTo>
                  <a:lnTo>
                    <a:pt x="249048" y="12989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17"/>
            <p:cNvSpPr/>
            <p:nvPr/>
          </p:nvSpPr>
          <p:spPr>
            <a:xfrm>
              <a:off x="14800448" y="6410127"/>
              <a:ext cx="4288480" cy="2629063"/>
            </a:xfrm>
            <a:custGeom>
              <a:rect b="b" l="l" r="r" t="t"/>
              <a:pathLst>
                <a:path extrusionOk="0" h="129700" w="291633">
                  <a:moveTo>
                    <a:pt x="249048" y="129892"/>
                  </a:moveTo>
                  <a:lnTo>
                    <a:pt x="46" y="129892"/>
                  </a:lnTo>
                  <a:lnTo>
                    <a:pt x="43200" y="64965"/>
                  </a:lnTo>
                  <a:lnTo>
                    <a:pt x="46" y="46"/>
                  </a:lnTo>
                  <a:lnTo>
                    <a:pt x="249048" y="46"/>
                  </a:lnTo>
                  <a:lnTo>
                    <a:pt x="292202" y="64965"/>
                  </a:lnTo>
                  <a:lnTo>
                    <a:pt x="249048" y="12989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17"/>
            <p:cNvSpPr/>
            <p:nvPr/>
          </p:nvSpPr>
          <p:spPr>
            <a:xfrm>
              <a:off x="18630516" y="6410127"/>
              <a:ext cx="4288480" cy="2629063"/>
            </a:xfrm>
            <a:custGeom>
              <a:rect b="b" l="l" r="r" t="t"/>
              <a:pathLst>
                <a:path extrusionOk="0" h="129700" w="291633">
                  <a:moveTo>
                    <a:pt x="249048" y="129892"/>
                  </a:moveTo>
                  <a:lnTo>
                    <a:pt x="46" y="129892"/>
                  </a:lnTo>
                  <a:lnTo>
                    <a:pt x="43200" y="64965"/>
                  </a:lnTo>
                  <a:lnTo>
                    <a:pt x="46" y="46"/>
                  </a:lnTo>
                  <a:lnTo>
                    <a:pt x="249048" y="46"/>
                  </a:lnTo>
                  <a:lnTo>
                    <a:pt x="292202" y="64965"/>
                  </a:lnTo>
                  <a:lnTo>
                    <a:pt x="249048" y="12989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17"/>
            <p:cNvSpPr/>
            <p:nvPr/>
          </p:nvSpPr>
          <p:spPr>
            <a:xfrm>
              <a:off x="3318618" y="6410127"/>
              <a:ext cx="4288480" cy="2629063"/>
            </a:xfrm>
            <a:custGeom>
              <a:rect b="b" l="l" r="r" t="t"/>
              <a:pathLst>
                <a:path extrusionOk="0" h="129700" w="291633">
                  <a:moveTo>
                    <a:pt x="249048" y="129892"/>
                  </a:moveTo>
                  <a:lnTo>
                    <a:pt x="46" y="129892"/>
                  </a:lnTo>
                  <a:lnTo>
                    <a:pt x="46" y="46"/>
                  </a:lnTo>
                  <a:lnTo>
                    <a:pt x="249048" y="46"/>
                  </a:lnTo>
                  <a:lnTo>
                    <a:pt x="292210" y="64965"/>
                  </a:lnTo>
                  <a:lnTo>
                    <a:pt x="249048" y="12989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17"/>
            <p:cNvSpPr/>
            <p:nvPr/>
          </p:nvSpPr>
          <p:spPr>
            <a:xfrm>
              <a:off x="3624108" y="6991699"/>
              <a:ext cx="3136909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number.</a:t>
              </a:r>
              <a:endParaRPr/>
            </a:p>
          </p:txBody>
        </p:sp>
        <p:sp>
          <p:nvSpPr>
            <p:cNvPr id="686" name="Google Shape;686;p17"/>
            <p:cNvSpPr/>
            <p:nvPr/>
          </p:nvSpPr>
          <p:spPr>
            <a:xfrm>
              <a:off x="7912588" y="6991699"/>
              <a:ext cx="3136909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number.</a:t>
              </a:r>
              <a:endParaRPr/>
            </a:p>
          </p:txBody>
        </p:sp>
        <p:sp>
          <p:nvSpPr>
            <p:cNvPr id="687" name="Google Shape;687;p17"/>
            <p:cNvSpPr/>
            <p:nvPr/>
          </p:nvSpPr>
          <p:spPr>
            <a:xfrm>
              <a:off x="11808125" y="6991699"/>
              <a:ext cx="3136909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number.</a:t>
              </a:r>
              <a:endParaRPr/>
            </a:p>
          </p:txBody>
        </p:sp>
        <p:sp>
          <p:nvSpPr>
            <p:cNvPr id="688" name="Google Shape;688;p17"/>
            <p:cNvSpPr/>
            <p:nvPr/>
          </p:nvSpPr>
          <p:spPr>
            <a:xfrm>
              <a:off x="15638177" y="6991699"/>
              <a:ext cx="3136909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number.</a:t>
              </a:r>
              <a:endParaRPr/>
            </a:p>
          </p:txBody>
        </p:sp>
        <p:sp>
          <p:nvSpPr>
            <p:cNvPr id="689" name="Google Shape;689;p17"/>
            <p:cNvSpPr/>
            <p:nvPr/>
          </p:nvSpPr>
          <p:spPr>
            <a:xfrm>
              <a:off x="19468244" y="6991699"/>
              <a:ext cx="3136909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number.</a:t>
              </a:r>
              <a:endParaRPr/>
            </a:p>
          </p:txBody>
        </p:sp>
      </p:grpSp>
      <p:grpSp>
        <p:nvGrpSpPr>
          <p:cNvPr id="690" name="Google Shape;690;p17"/>
          <p:cNvGrpSpPr/>
          <p:nvPr/>
        </p:nvGrpSpPr>
        <p:grpSpPr>
          <a:xfrm>
            <a:off x="1459493" y="4637689"/>
            <a:ext cx="21631256" cy="1725891"/>
            <a:chOff x="1373197" y="5907655"/>
            <a:chExt cx="21631256" cy="2475186"/>
          </a:xfrm>
        </p:grpSpPr>
        <p:sp>
          <p:nvSpPr>
            <p:cNvPr id="691" name="Google Shape;691;p17"/>
            <p:cNvSpPr/>
            <p:nvPr/>
          </p:nvSpPr>
          <p:spPr>
            <a:xfrm flipH="1">
              <a:off x="1373197" y="5907655"/>
              <a:ext cx="5194738" cy="2475186"/>
            </a:xfrm>
            <a:prstGeom prst="flowChartOnlineStora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17"/>
            <p:cNvSpPr/>
            <p:nvPr/>
          </p:nvSpPr>
          <p:spPr>
            <a:xfrm flipH="1">
              <a:off x="6567935" y="5907655"/>
              <a:ext cx="5194738" cy="2475186"/>
            </a:xfrm>
            <a:prstGeom prst="flowChartOnlineStorag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17"/>
            <p:cNvSpPr/>
            <p:nvPr/>
          </p:nvSpPr>
          <p:spPr>
            <a:xfrm flipH="1">
              <a:off x="11762673" y="5907655"/>
              <a:ext cx="5194738" cy="2475186"/>
            </a:xfrm>
            <a:prstGeom prst="flowChartOnlineStorag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17"/>
            <p:cNvSpPr/>
            <p:nvPr/>
          </p:nvSpPr>
          <p:spPr>
            <a:xfrm flipH="1">
              <a:off x="16957411" y="5907655"/>
              <a:ext cx="5194738" cy="2475186"/>
            </a:xfrm>
            <a:prstGeom prst="flowChartOnlineStorag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17"/>
            <p:cNvSpPr txBox="1"/>
            <p:nvPr/>
          </p:nvSpPr>
          <p:spPr>
            <a:xfrm>
              <a:off x="2403040" y="6822082"/>
              <a:ext cx="328286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Awareness</a:t>
              </a:r>
              <a:endParaRPr/>
            </a:p>
          </p:txBody>
        </p:sp>
        <p:sp>
          <p:nvSpPr>
            <p:cNvPr id="696" name="Google Shape;696;p17"/>
            <p:cNvSpPr txBox="1"/>
            <p:nvPr/>
          </p:nvSpPr>
          <p:spPr>
            <a:xfrm>
              <a:off x="7726957" y="6822082"/>
              <a:ext cx="379715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Consideration</a:t>
              </a:r>
              <a:endParaRPr/>
            </a:p>
          </p:txBody>
        </p:sp>
        <p:sp>
          <p:nvSpPr>
            <p:cNvPr id="697" name="Google Shape;697;p17"/>
            <p:cNvSpPr txBox="1"/>
            <p:nvPr/>
          </p:nvSpPr>
          <p:spPr>
            <a:xfrm>
              <a:off x="12890164" y="6822082"/>
              <a:ext cx="379715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Purchase</a:t>
              </a:r>
              <a:endParaRPr/>
            </a:p>
          </p:txBody>
        </p:sp>
        <p:sp>
          <p:nvSpPr>
            <p:cNvPr id="698" name="Google Shape;698;p17"/>
            <p:cNvSpPr txBox="1"/>
            <p:nvPr/>
          </p:nvSpPr>
          <p:spPr>
            <a:xfrm>
              <a:off x="18067056" y="6822082"/>
              <a:ext cx="379715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Retention</a:t>
              </a:r>
              <a:endParaRPr/>
            </a:p>
          </p:txBody>
        </p:sp>
        <p:sp>
          <p:nvSpPr>
            <p:cNvPr id="699" name="Google Shape;699;p17"/>
            <p:cNvSpPr/>
            <p:nvPr/>
          </p:nvSpPr>
          <p:spPr>
            <a:xfrm>
              <a:off x="6116702" y="6688451"/>
              <a:ext cx="1302863" cy="91359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11341845" y="6688451"/>
              <a:ext cx="1302863" cy="91359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16518655" y="6688451"/>
              <a:ext cx="1302863" cy="91359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21701591" y="6688451"/>
              <a:ext cx="1302863" cy="91359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8"/>
          <p:cNvSpPr txBox="1"/>
          <p:nvPr/>
        </p:nvSpPr>
        <p:spPr>
          <a:xfrm>
            <a:off x="7176983" y="1022190"/>
            <a:ext cx="1002389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Customer Journey</a:t>
            </a:r>
            <a:endParaRPr/>
          </a:p>
        </p:txBody>
      </p:sp>
      <p:sp>
        <p:nvSpPr>
          <p:cNvPr id="709" name="Google Shape;709;p18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710" name="Google Shape;710;p18"/>
          <p:cNvSpPr/>
          <p:nvPr/>
        </p:nvSpPr>
        <p:spPr>
          <a:xfrm>
            <a:off x="1662683" y="6300546"/>
            <a:ext cx="1526945" cy="2862842"/>
          </a:xfrm>
          <a:custGeom>
            <a:rect b="b" l="l" r="r" t="t"/>
            <a:pathLst>
              <a:path extrusionOk="0" h="1012018" w="452084">
                <a:moveTo>
                  <a:pt x="0" y="0"/>
                </a:moveTo>
                <a:lnTo>
                  <a:pt x="452084" y="0"/>
                </a:lnTo>
                <a:lnTo>
                  <a:pt x="452084" y="1012018"/>
                </a:lnTo>
                <a:lnTo>
                  <a:pt x="0" y="101201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18"/>
          <p:cNvSpPr/>
          <p:nvPr/>
        </p:nvSpPr>
        <p:spPr>
          <a:xfrm>
            <a:off x="1662683" y="9830968"/>
            <a:ext cx="1526945" cy="2862842"/>
          </a:xfrm>
          <a:custGeom>
            <a:rect b="b" l="l" r="r" t="t"/>
            <a:pathLst>
              <a:path extrusionOk="0" h="1012018" w="452084">
                <a:moveTo>
                  <a:pt x="0" y="0"/>
                </a:moveTo>
                <a:lnTo>
                  <a:pt x="452084" y="0"/>
                </a:lnTo>
                <a:lnTo>
                  <a:pt x="452084" y="1012019"/>
                </a:lnTo>
                <a:lnTo>
                  <a:pt x="0" y="101201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2" name="Google Shape;712;p18"/>
          <p:cNvGrpSpPr/>
          <p:nvPr/>
        </p:nvGrpSpPr>
        <p:grpSpPr>
          <a:xfrm>
            <a:off x="3303200" y="4507338"/>
            <a:ext cx="19556800" cy="1555373"/>
            <a:chOff x="3303200" y="4507338"/>
            <a:chExt cx="19556800" cy="1555373"/>
          </a:xfrm>
        </p:grpSpPr>
        <p:sp>
          <p:nvSpPr>
            <p:cNvPr id="713" name="Google Shape;713;p18"/>
            <p:cNvSpPr/>
            <p:nvPr/>
          </p:nvSpPr>
          <p:spPr>
            <a:xfrm>
              <a:off x="7195040" y="4507338"/>
              <a:ext cx="4183677" cy="1555373"/>
            </a:xfrm>
            <a:custGeom>
              <a:rect b="b" l="l" r="r" t="t"/>
              <a:pathLst>
                <a:path extrusionOk="0" h="549826" w="1238665">
                  <a:moveTo>
                    <a:pt x="1055828" y="549826"/>
                  </a:moveTo>
                  <a:lnTo>
                    <a:pt x="0" y="549826"/>
                  </a:lnTo>
                  <a:lnTo>
                    <a:pt x="183061" y="274913"/>
                  </a:lnTo>
                  <a:lnTo>
                    <a:pt x="0" y="0"/>
                  </a:lnTo>
                  <a:lnTo>
                    <a:pt x="1055828" y="0"/>
                  </a:lnTo>
                  <a:lnTo>
                    <a:pt x="1238666" y="274913"/>
                  </a:lnTo>
                  <a:lnTo>
                    <a:pt x="1055828" y="5498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8"/>
            <p:cNvSpPr/>
            <p:nvPr/>
          </p:nvSpPr>
          <p:spPr>
            <a:xfrm>
              <a:off x="10925149" y="4507338"/>
              <a:ext cx="4183680" cy="1555373"/>
            </a:xfrm>
            <a:custGeom>
              <a:rect b="b" l="l" r="r" t="t"/>
              <a:pathLst>
                <a:path extrusionOk="0" h="549826" w="1238666">
                  <a:moveTo>
                    <a:pt x="1055606" y="549826"/>
                  </a:moveTo>
                  <a:lnTo>
                    <a:pt x="0" y="549826"/>
                  </a:lnTo>
                  <a:lnTo>
                    <a:pt x="182838" y="274913"/>
                  </a:lnTo>
                  <a:lnTo>
                    <a:pt x="0" y="0"/>
                  </a:lnTo>
                  <a:lnTo>
                    <a:pt x="1055606" y="0"/>
                  </a:lnTo>
                  <a:lnTo>
                    <a:pt x="1238667" y="274913"/>
                  </a:lnTo>
                  <a:lnTo>
                    <a:pt x="1055606" y="5498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8"/>
            <p:cNvSpPr/>
            <p:nvPr/>
          </p:nvSpPr>
          <p:spPr>
            <a:xfrm>
              <a:off x="14654506" y="4507338"/>
              <a:ext cx="4184430" cy="1555373"/>
            </a:xfrm>
            <a:custGeom>
              <a:rect b="b" l="l" r="r" t="t"/>
              <a:pathLst>
                <a:path extrusionOk="0" h="549826" w="1238888">
                  <a:moveTo>
                    <a:pt x="1055827" y="549826"/>
                  </a:moveTo>
                  <a:lnTo>
                    <a:pt x="0" y="549826"/>
                  </a:lnTo>
                  <a:lnTo>
                    <a:pt x="183060" y="274913"/>
                  </a:lnTo>
                  <a:lnTo>
                    <a:pt x="0" y="0"/>
                  </a:lnTo>
                  <a:lnTo>
                    <a:pt x="1055827" y="0"/>
                  </a:lnTo>
                  <a:lnTo>
                    <a:pt x="1238889" y="274913"/>
                  </a:lnTo>
                  <a:lnTo>
                    <a:pt x="1055827" y="5498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8"/>
            <p:cNvSpPr/>
            <p:nvPr/>
          </p:nvSpPr>
          <p:spPr>
            <a:xfrm>
              <a:off x="18384616" y="4507338"/>
              <a:ext cx="4183684" cy="1555373"/>
            </a:xfrm>
            <a:custGeom>
              <a:rect b="b" l="l" r="r" t="t"/>
              <a:pathLst>
                <a:path extrusionOk="0" h="549826" w="1238667">
                  <a:moveTo>
                    <a:pt x="1055829" y="549826"/>
                  </a:moveTo>
                  <a:lnTo>
                    <a:pt x="0" y="549826"/>
                  </a:lnTo>
                  <a:lnTo>
                    <a:pt x="183061" y="274913"/>
                  </a:lnTo>
                  <a:lnTo>
                    <a:pt x="0" y="0"/>
                  </a:lnTo>
                  <a:lnTo>
                    <a:pt x="1055829" y="0"/>
                  </a:lnTo>
                  <a:lnTo>
                    <a:pt x="1238667" y="274913"/>
                  </a:lnTo>
                  <a:lnTo>
                    <a:pt x="1055829" y="5498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8"/>
            <p:cNvSpPr/>
            <p:nvPr/>
          </p:nvSpPr>
          <p:spPr>
            <a:xfrm>
              <a:off x="3473958" y="4507338"/>
              <a:ext cx="4183677" cy="1555373"/>
            </a:xfrm>
            <a:custGeom>
              <a:rect b="b" l="l" r="r" t="t"/>
              <a:pathLst>
                <a:path extrusionOk="0" h="549826" w="1238665">
                  <a:moveTo>
                    <a:pt x="1055606" y="549826"/>
                  </a:moveTo>
                  <a:lnTo>
                    <a:pt x="0" y="549826"/>
                  </a:lnTo>
                  <a:lnTo>
                    <a:pt x="0" y="0"/>
                  </a:lnTo>
                  <a:lnTo>
                    <a:pt x="1055606" y="0"/>
                  </a:lnTo>
                  <a:lnTo>
                    <a:pt x="1238666" y="274913"/>
                  </a:lnTo>
                  <a:lnTo>
                    <a:pt x="1055606" y="5498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8"/>
            <p:cNvSpPr txBox="1"/>
            <p:nvPr/>
          </p:nvSpPr>
          <p:spPr>
            <a:xfrm>
              <a:off x="3303200" y="4980870"/>
              <a:ext cx="4475385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Awareness</a:t>
              </a:r>
              <a:endParaRPr/>
            </a:p>
          </p:txBody>
        </p:sp>
        <p:sp>
          <p:nvSpPr>
            <p:cNvPr id="719" name="Google Shape;719;p18"/>
            <p:cNvSpPr txBox="1"/>
            <p:nvPr/>
          </p:nvSpPr>
          <p:spPr>
            <a:xfrm>
              <a:off x="7278606" y="5046184"/>
              <a:ext cx="4475385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Consideration</a:t>
              </a:r>
              <a:endParaRPr/>
            </a:p>
          </p:txBody>
        </p:sp>
        <p:sp>
          <p:nvSpPr>
            <p:cNvPr id="720" name="Google Shape;720;p18"/>
            <p:cNvSpPr txBox="1"/>
            <p:nvPr/>
          </p:nvSpPr>
          <p:spPr>
            <a:xfrm>
              <a:off x="10925149" y="4980870"/>
              <a:ext cx="4475385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Purchase</a:t>
              </a:r>
              <a:endParaRPr/>
            </a:p>
          </p:txBody>
        </p:sp>
        <p:sp>
          <p:nvSpPr>
            <p:cNvPr id="721" name="Google Shape;721;p18"/>
            <p:cNvSpPr txBox="1"/>
            <p:nvPr/>
          </p:nvSpPr>
          <p:spPr>
            <a:xfrm>
              <a:off x="14654506" y="4980870"/>
              <a:ext cx="4475385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Retention</a:t>
              </a:r>
              <a:endParaRPr/>
            </a:p>
          </p:txBody>
        </p:sp>
        <p:sp>
          <p:nvSpPr>
            <p:cNvPr id="722" name="Google Shape;722;p18"/>
            <p:cNvSpPr txBox="1"/>
            <p:nvPr/>
          </p:nvSpPr>
          <p:spPr>
            <a:xfrm>
              <a:off x="18384616" y="4980870"/>
              <a:ext cx="4475385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Advocacy</a:t>
              </a:r>
              <a:endParaRPr/>
            </a:p>
          </p:txBody>
        </p:sp>
      </p:grpSp>
      <p:sp>
        <p:nvSpPr>
          <p:cNvPr id="723" name="Google Shape;723;p18"/>
          <p:cNvSpPr txBox="1"/>
          <p:nvPr/>
        </p:nvSpPr>
        <p:spPr>
          <a:xfrm rot="-5400000">
            <a:off x="728311" y="10949560"/>
            <a:ext cx="3395687" cy="646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Your Title</a:t>
            </a:r>
            <a:endParaRPr/>
          </a:p>
        </p:txBody>
      </p:sp>
      <p:sp>
        <p:nvSpPr>
          <p:cNvPr id="724" name="Google Shape;724;p18"/>
          <p:cNvSpPr txBox="1"/>
          <p:nvPr/>
        </p:nvSpPr>
        <p:spPr>
          <a:xfrm rot="-5400000">
            <a:off x="728311" y="7389932"/>
            <a:ext cx="3395687" cy="646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Your Title</a:t>
            </a:r>
            <a:endParaRPr/>
          </a:p>
        </p:txBody>
      </p:sp>
      <p:grpSp>
        <p:nvGrpSpPr>
          <p:cNvPr id="725" name="Google Shape;725;p18"/>
          <p:cNvGrpSpPr/>
          <p:nvPr/>
        </p:nvGrpSpPr>
        <p:grpSpPr>
          <a:xfrm>
            <a:off x="3473958" y="6353001"/>
            <a:ext cx="3604374" cy="708605"/>
            <a:chOff x="3742344" y="11268536"/>
            <a:chExt cx="3604374" cy="1042958"/>
          </a:xfrm>
        </p:grpSpPr>
        <p:sp>
          <p:nvSpPr>
            <p:cNvPr id="726" name="Google Shape;726;p18"/>
            <p:cNvSpPr/>
            <p:nvPr/>
          </p:nvSpPr>
          <p:spPr>
            <a:xfrm>
              <a:off x="3742344" y="11268536"/>
              <a:ext cx="3604374" cy="1042958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8"/>
            <p:cNvSpPr txBox="1"/>
            <p:nvPr/>
          </p:nvSpPr>
          <p:spPr>
            <a:xfrm>
              <a:off x="3884551" y="11403790"/>
              <a:ext cx="3312682" cy="860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</p:grpSp>
      <p:grpSp>
        <p:nvGrpSpPr>
          <p:cNvPr id="728" name="Google Shape;728;p18"/>
          <p:cNvGrpSpPr/>
          <p:nvPr/>
        </p:nvGrpSpPr>
        <p:grpSpPr>
          <a:xfrm>
            <a:off x="3473958" y="7297381"/>
            <a:ext cx="3604374" cy="708605"/>
            <a:chOff x="3742344" y="11268536"/>
            <a:chExt cx="3604374" cy="1042958"/>
          </a:xfrm>
        </p:grpSpPr>
        <p:sp>
          <p:nvSpPr>
            <p:cNvPr id="729" name="Google Shape;729;p18"/>
            <p:cNvSpPr/>
            <p:nvPr/>
          </p:nvSpPr>
          <p:spPr>
            <a:xfrm>
              <a:off x="3742344" y="11268536"/>
              <a:ext cx="3604374" cy="1042958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8"/>
            <p:cNvSpPr txBox="1"/>
            <p:nvPr/>
          </p:nvSpPr>
          <p:spPr>
            <a:xfrm>
              <a:off x="3884551" y="11403790"/>
              <a:ext cx="3312682" cy="860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</p:grpSp>
      <p:grpSp>
        <p:nvGrpSpPr>
          <p:cNvPr id="731" name="Google Shape;731;p18"/>
          <p:cNvGrpSpPr/>
          <p:nvPr/>
        </p:nvGrpSpPr>
        <p:grpSpPr>
          <a:xfrm>
            <a:off x="3473958" y="8241761"/>
            <a:ext cx="3604374" cy="708605"/>
            <a:chOff x="3742344" y="11268536"/>
            <a:chExt cx="3604374" cy="1042958"/>
          </a:xfrm>
        </p:grpSpPr>
        <p:sp>
          <p:nvSpPr>
            <p:cNvPr id="732" name="Google Shape;732;p18"/>
            <p:cNvSpPr/>
            <p:nvPr/>
          </p:nvSpPr>
          <p:spPr>
            <a:xfrm>
              <a:off x="3742344" y="11268536"/>
              <a:ext cx="3604374" cy="1042958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18"/>
            <p:cNvSpPr txBox="1"/>
            <p:nvPr/>
          </p:nvSpPr>
          <p:spPr>
            <a:xfrm>
              <a:off x="3884551" y="11403790"/>
              <a:ext cx="3312682" cy="860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</p:grpSp>
      <p:grpSp>
        <p:nvGrpSpPr>
          <p:cNvPr id="734" name="Google Shape;734;p18"/>
          <p:cNvGrpSpPr/>
          <p:nvPr/>
        </p:nvGrpSpPr>
        <p:grpSpPr>
          <a:xfrm>
            <a:off x="7220539" y="6353001"/>
            <a:ext cx="3604374" cy="708605"/>
            <a:chOff x="3742344" y="11268536"/>
            <a:chExt cx="3604374" cy="1042958"/>
          </a:xfrm>
        </p:grpSpPr>
        <p:sp>
          <p:nvSpPr>
            <p:cNvPr id="735" name="Google Shape;735;p18"/>
            <p:cNvSpPr/>
            <p:nvPr/>
          </p:nvSpPr>
          <p:spPr>
            <a:xfrm>
              <a:off x="3742344" y="11268536"/>
              <a:ext cx="3604374" cy="1042958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18"/>
            <p:cNvSpPr txBox="1"/>
            <p:nvPr/>
          </p:nvSpPr>
          <p:spPr>
            <a:xfrm>
              <a:off x="3884551" y="11403790"/>
              <a:ext cx="3312682" cy="860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</p:grpSp>
      <p:grpSp>
        <p:nvGrpSpPr>
          <p:cNvPr id="737" name="Google Shape;737;p18"/>
          <p:cNvGrpSpPr/>
          <p:nvPr/>
        </p:nvGrpSpPr>
        <p:grpSpPr>
          <a:xfrm>
            <a:off x="7220539" y="7297381"/>
            <a:ext cx="3604374" cy="708605"/>
            <a:chOff x="3742344" y="11268536"/>
            <a:chExt cx="3604374" cy="1042958"/>
          </a:xfrm>
        </p:grpSpPr>
        <p:sp>
          <p:nvSpPr>
            <p:cNvPr id="738" name="Google Shape;738;p18"/>
            <p:cNvSpPr/>
            <p:nvPr/>
          </p:nvSpPr>
          <p:spPr>
            <a:xfrm>
              <a:off x="3742344" y="11268536"/>
              <a:ext cx="3604374" cy="1042958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18"/>
            <p:cNvSpPr txBox="1"/>
            <p:nvPr/>
          </p:nvSpPr>
          <p:spPr>
            <a:xfrm>
              <a:off x="3884551" y="11403790"/>
              <a:ext cx="3312682" cy="860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</p:grpSp>
      <p:grpSp>
        <p:nvGrpSpPr>
          <p:cNvPr id="740" name="Google Shape;740;p18"/>
          <p:cNvGrpSpPr/>
          <p:nvPr/>
        </p:nvGrpSpPr>
        <p:grpSpPr>
          <a:xfrm>
            <a:off x="10967120" y="6353001"/>
            <a:ext cx="3604374" cy="708605"/>
            <a:chOff x="3742344" y="11268536"/>
            <a:chExt cx="3604374" cy="1042958"/>
          </a:xfrm>
        </p:grpSpPr>
        <p:sp>
          <p:nvSpPr>
            <p:cNvPr id="741" name="Google Shape;741;p18"/>
            <p:cNvSpPr/>
            <p:nvPr/>
          </p:nvSpPr>
          <p:spPr>
            <a:xfrm>
              <a:off x="3742344" y="11268536"/>
              <a:ext cx="3604374" cy="1042958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18"/>
            <p:cNvSpPr txBox="1"/>
            <p:nvPr/>
          </p:nvSpPr>
          <p:spPr>
            <a:xfrm>
              <a:off x="3884551" y="11403790"/>
              <a:ext cx="3312682" cy="860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</p:grpSp>
      <p:grpSp>
        <p:nvGrpSpPr>
          <p:cNvPr id="743" name="Google Shape;743;p18"/>
          <p:cNvGrpSpPr/>
          <p:nvPr/>
        </p:nvGrpSpPr>
        <p:grpSpPr>
          <a:xfrm>
            <a:off x="14713701" y="6353001"/>
            <a:ext cx="3604374" cy="708605"/>
            <a:chOff x="3742344" y="11268536"/>
            <a:chExt cx="3604374" cy="1042958"/>
          </a:xfrm>
        </p:grpSpPr>
        <p:sp>
          <p:nvSpPr>
            <p:cNvPr id="744" name="Google Shape;744;p18"/>
            <p:cNvSpPr/>
            <p:nvPr/>
          </p:nvSpPr>
          <p:spPr>
            <a:xfrm>
              <a:off x="3742344" y="11268536"/>
              <a:ext cx="3604374" cy="1042958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18"/>
            <p:cNvSpPr txBox="1"/>
            <p:nvPr/>
          </p:nvSpPr>
          <p:spPr>
            <a:xfrm>
              <a:off x="3884551" y="11403790"/>
              <a:ext cx="3312682" cy="860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</p:grpSp>
      <p:grpSp>
        <p:nvGrpSpPr>
          <p:cNvPr id="746" name="Google Shape;746;p18"/>
          <p:cNvGrpSpPr/>
          <p:nvPr/>
        </p:nvGrpSpPr>
        <p:grpSpPr>
          <a:xfrm>
            <a:off x="14713701" y="7297381"/>
            <a:ext cx="3604374" cy="708605"/>
            <a:chOff x="3742344" y="11268536"/>
            <a:chExt cx="3604374" cy="1042958"/>
          </a:xfrm>
        </p:grpSpPr>
        <p:sp>
          <p:nvSpPr>
            <p:cNvPr id="747" name="Google Shape;747;p18"/>
            <p:cNvSpPr/>
            <p:nvPr/>
          </p:nvSpPr>
          <p:spPr>
            <a:xfrm>
              <a:off x="3742344" y="11268536"/>
              <a:ext cx="3604374" cy="1042958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 txBox="1"/>
            <p:nvPr/>
          </p:nvSpPr>
          <p:spPr>
            <a:xfrm>
              <a:off x="3884551" y="11403790"/>
              <a:ext cx="3312682" cy="860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</p:grpSp>
      <p:grpSp>
        <p:nvGrpSpPr>
          <p:cNvPr id="749" name="Google Shape;749;p18"/>
          <p:cNvGrpSpPr/>
          <p:nvPr/>
        </p:nvGrpSpPr>
        <p:grpSpPr>
          <a:xfrm>
            <a:off x="14713701" y="8241761"/>
            <a:ext cx="3604374" cy="708605"/>
            <a:chOff x="3742344" y="11268536"/>
            <a:chExt cx="3604374" cy="1042958"/>
          </a:xfrm>
        </p:grpSpPr>
        <p:sp>
          <p:nvSpPr>
            <p:cNvPr id="750" name="Google Shape;750;p18"/>
            <p:cNvSpPr/>
            <p:nvPr/>
          </p:nvSpPr>
          <p:spPr>
            <a:xfrm>
              <a:off x="3742344" y="11268536"/>
              <a:ext cx="3604374" cy="1042958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 txBox="1"/>
            <p:nvPr/>
          </p:nvSpPr>
          <p:spPr>
            <a:xfrm>
              <a:off x="3884551" y="11403790"/>
              <a:ext cx="3312682" cy="860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</p:grpSp>
      <p:grpSp>
        <p:nvGrpSpPr>
          <p:cNvPr id="752" name="Google Shape;752;p18"/>
          <p:cNvGrpSpPr/>
          <p:nvPr/>
        </p:nvGrpSpPr>
        <p:grpSpPr>
          <a:xfrm>
            <a:off x="18460282" y="6353001"/>
            <a:ext cx="3604374" cy="708605"/>
            <a:chOff x="3742344" y="11268536"/>
            <a:chExt cx="3604374" cy="1042958"/>
          </a:xfrm>
        </p:grpSpPr>
        <p:sp>
          <p:nvSpPr>
            <p:cNvPr id="753" name="Google Shape;753;p18"/>
            <p:cNvSpPr/>
            <p:nvPr/>
          </p:nvSpPr>
          <p:spPr>
            <a:xfrm>
              <a:off x="3742344" y="11268536"/>
              <a:ext cx="3604374" cy="1042958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 txBox="1"/>
            <p:nvPr/>
          </p:nvSpPr>
          <p:spPr>
            <a:xfrm>
              <a:off x="3884551" y="11403790"/>
              <a:ext cx="3312682" cy="860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</p:grpSp>
      <p:grpSp>
        <p:nvGrpSpPr>
          <p:cNvPr id="755" name="Google Shape;755;p18"/>
          <p:cNvGrpSpPr/>
          <p:nvPr/>
        </p:nvGrpSpPr>
        <p:grpSpPr>
          <a:xfrm>
            <a:off x="18460282" y="7297381"/>
            <a:ext cx="3604374" cy="708605"/>
            <a:chOff x="3742344" y="11268536"/>
            <a:chExt cx="3604374" cy="1042958"/>
          </a:xfrm>
        </p:grpSpPr>
        <p:sp>
          <p:nvSpPr>
            <p:cNvPr id="756" name="Google Shape;756;p18"/>
            <p:cNvSpPr/>
            <p:nvPr/>
          </p:nvSpPr>
          <p:spPr>
            <a:xfrm>
              <a:off x="3742344" y="11268536"/>
              <a:ext cx="3604374" cy="1042958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 txBox="1"/>
            <p:nvPr/>
          </p:nvSpPr>
          <p:spPr>
            <a:xfrm>
              <a:off x="3884551" y="11403790"/>
              <a:ext cx="3312682" cy="860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</p:grpSp>
      <p:sp>
        <p:nvSpPr>
          <p:cNvPr id="758" name="Google Shape;758;p18"/>
          <p:cNvSpPr/>
          <p:nvPr/>
        </p:nvSpPr>
        <p:spPr>
          <a:xfrm>
            <a:off x="4012748" y="9810049"/>
            <a:ext cx="17677516" cy="2367757"/>
          </a:xfrm>
          <a:custGeom>
            <a:rect b="b" l="l" r="r" t="t"/>
            <a:pathLst>
              <a:path extrusionOk="0" h="1417270" w="5141955">
                <a:moveTo>
                  <a:pt x="0" y="331186"/>
                </a:moveTo>
                <a:lnTo>
                  <a:pt x="923320" y="149245"/>
                </a:lnTo>
                <a:lnTo>
                  <a:pt x="1700326" y="439727"/>
                </a:lnTo>
                <a:lnTo>
                  <a:pt x="2490026" y="290483"/>
                </a:lnTo>
                <a:lnTo>
                  <a:pt x="3387736" y="0"/>
                </a:lnTo>
                <a:lnTo>
                  <a:pt x="4409936" y="1170160"/>
                </a:lnTo>
                <a:lnTo>
                  <a:pt x="5141956" y="1417270"/>
                </a:lnTo>
              </a:path>
            </a:pathLst>
          </a:custGeom>
          <a:noFill/>
          <a:ln cap="flat" cmpd="sng" w="38100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9" name="Google Shape;759;p18"/>
          <p:cNvGrpSpPr/>
          <p:nvPr/>
        </p:nvGrpSpPr>
        <p:grpSpPr>
          <a:xfrm>
            <a:off x="3821551" y="10182008"/>
            <a:ext cx="364014" cy="362669"/>
            <a:chOff x="3629934" y="10182008"/>
            <a:chExt cx="747248" cy="362669"/>
          </a:xfrm>
        </p:grpSpPr>
        <p:sp>
          <p:nvSpPr>
            <p:cNvPr id="760" name="Google Shape;760;p18"/>
            <p:cNvSpPr/>
            <p:nvPr/>
          </p:nvSpPr>
          <p:spPr>
            <a:xfrm>
              <a:off x="3629934" y="10182008"/>
              <a:ext cx="747248" cy="362669"/>
            </a:xfrm>
            <a:custGeom>
              <a:rect b="b" l="l" r="r" t="t"/>
              <a:pathLst>
                <a:path extrusionOk="0" h="217083" w="217356">
                  <a:moveTo>
                    <a:pt x="217357" y="108542"/>
                  </a:moveTo>
                  <a:cubicBezTo>
                    <a:pt x="217357" y="168488"/>
                    <a:pt x="168700" y="217083"/>
                    <a:pt x="108678" y="217083"/>
                  </a:cubicBezTo>
                  <a:cubicBezTo>
                    <a:pt x="48657" y="217083"/>
                    <a:pt x="0" y="168488"/>
                    <a:pt x="0" y="108542"/>
                  </a:cubicBezTo>
                  <a:cubicBezTo>
                    <a:pt x="0" y="48596"/>
                    <a:pt x="48657" y="0"/>
                    <a:pt x="108678" y="0"/>
                  </a:cubicBezTo>
                  <a:cubicBezTo>
                    <a:pt x="168700" y="0"/>
                    <a:pt x="217357" y="48596"/>
                    <a:pt x="217357" y="1085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3863450" y="10295341"/>
              <a:ext cx="280217" cy="136001"/>
            </a:xfrm>
            <a:custGeom>
              <a:rect b="b" l="l" r="r" t="t"/>
              <a:pathLst>
                <a:path extrusionOk="0" h="81406" w="81508">
                  <a:moveTo>
                    <a:pt x="81508" y="32251"/>
                  </a:moveTo>
                  <a:lnTo>
                    <a:pt x="49217" y="32251"/>
                  </a:lnTo>
                  <a:lnTo>
                    <a:pt x="49217" y="0"/>
                  </a:lnTo>
                  <a:lnTo>
                    <a:pt x="32291" y="0"/>
                  </a:lnTo>
                  <a:lnTo>
                    <a:pt x="32291" y="32251"/>
                  </a:lnTo>
                  <a:lnTo>
                    <a:pt x="0" y="32251"/>
                  </a:lnTo>
                  <a:lnTo>
                    <a:pt x="0" y="49155"/>
                  </a:lnTo>
                  <a:lnTo>
                    <a:pt x="32291" y="49155"/>
                  </a:lnTo>
                  <a:lnTo>
                    <a:pt x="32291" y="81406"/>
                  </a:lnTo>
                  <a:lnTo>
                    <a:pt x="49217" y="81406"/>
                  </a:lnTo>
                  <a:lnTo>
                    <a:pt x="49217" y="49155"/>
                  </a:lnTo>
                  <a:lnTo>
                    <a:pt x="81508" y="49155"/>
                  </a:lnTo>
                  <a:lnTo>
                    <a:pt x="81508" y="322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2" name="Google Shape;762;p18"/>
          <p:cNvGrpSpPr/>
          <p:nvPr/>
        </p:nvGrpSpPr>
        <p:grpSpPr>
          <a:xfrm>
            <a:off x="6975928" y="9863929"/>
            <a:ext cx="364014" cy="362669"/>
            <a:chOff x="6784311" y="9863929"/>
            <a:chExt cx="747248" cy="362669"/>
          </a:xfrm>
        </p:grpSpPr>
        <p:sp>
          <p:nvSpPr>
            <p:cNvPr id="763" name="Google Shape;763;p18"/>
            <p:cNvSpPr/>
            <p:nvPr/>
          </p:nvSpPr>
          <p:spPr>
            <a:xfrm>
              <a:off x="6784311" y="9863929"/>
              <a:ext cx="747248" cy="362669"/>
            </a:xfrm>
            <a:custGeom>
              <a:rect b="b" l="l" r="r" t="t"/>
              <a:pathLst>
                <a:path extrusionOk="0" h="217083" w="217356">
                  <a:moveTo>
                    <a:pt x="217356" y="108542"/>
                  </a:moveTo>
                  <a:cubicBezTo>
                    <a:pt x="217356" y="168488"/>
                    <a:pt x="168700" y="217084"/>
                    <a:pt x="108678" y="217084"/>
                  </a:cubicBezTo>
                  <a:cubicBezTo>
                    <a:pt x="48656" y="217084"/>
                    <a:pt x="-1" y="168488"/>
                    <a:pt x="-1" y="108542"/>
                  </a:cubicBezTo>
                  <a:cubicBezTo>
                    <a:pt x="-1" y="48596"/>
                    <a:pt x="48656" y="0"/>
                    <a:pt x="108678" y="0"/>
                  </a:cubicBezTo>
                  <a:cubicBezTo>
                    <a:pt x="168700" y="0"/>
                    <a:pt x="217356" y="48596"/>
                    <a:pt x="217356" y="1085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7017824" y="9977264"/>
              <a:ext cx="280217" cy="136001"/>
            </a:xfrm>
            <a:custGeom>
              <a:rect b="b" l="l" r="r" t="t"/>
              <a:pathLst>
                <a:path extrusionOk="0" h="81406" w="81508">
                  <a:moveTo>
                    <a:pt x="81509" y="32251"/>
                  </a:moveTo>
                  <a:lnTo>
                    <a:pt x="49217" y="32251"/>
                  </a:lnTo>
                  <a:lnTo>
                    <a:pt x="49217" y="0"/>
                  </a:lnTo>
                  <a:lnTo>
                    <a:pt x="32292" y="0"/>
                  </a:lnTo>
                  <a:lnTo>
                    <a:pt x="32292" y="32251"/>
                  </a:lnTo>
                  <a:lnTo>
                    <a:pt x="0" y="32251"/>
                  </a:lnTo>
                  <a:lnTo>
                    <a:pt x="0" y="49155"/>
                  </a:lnTo>
                  <a:lnTo>
                    <a:pt x="32292" y="49155"/>
                  </a:lnTo>
                  <a:lnTo>
                    <a:pt x="32292" y="81406"/>
                  </a:lnTo>
                  <a:lnTo>
                    <a:pt x="49217" y="81406"/>
                  </a:lnTo>
                  <a:lnTo>
                    <a:pt x="49217" y="49155"/>
                  </a:lnTo>
                  <a:lnTo>
                    <a:pt x="81509" y="49155"/>
                  </a:lnTo>
                  <a:lnTo>
                    <a:pt x="81509" y="322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5" name="Google Shape;765;p18"/>
          <p:cNvGrpSpPr/>
          <p:nvPr/>
        </p:nvGrpSpPr>
        <p:grpSpPr>
          <a:xfrm>
            <a:off x="9596290" y="10363343"/>
            <a:ext cx="364760" cy="363412"/>
            <a:chOff x="9404279" y="10363343"/>
            <a:chExt cx="748781" cy="363412"/>
          </a:xfrm>
        </p:grpSpPr>
        <p:sp>
          <p:nvSpPr>
            <p:cNvPr id="766" name="Google Shape;766;p18"/>
            <p:cNvSpPr/>
            <p:nvPr/>
          </p:nvSpPr>
          <p:spPr>
            <a:xfrm>
              <a:off x="9404279" y="10363343"/>
              <a:ext cx="748781" cy="363412"/>
            </a:xfrm>
            <a:custGeom>
              <a:rect b="b" l="l" r="r" t="t"/>
              <a:pathLst>
                <a:path extrusionOk="0" h="217528" w="217802">
                  <a:moveTo>
                    <a:pt x="217732" y="108477"/>
                  </a:moveTo>
                  <a:cubicBezTo>
                    <a:pt x="217844" y="168553"/>
                    <a:pt x="169205" y="217330"/>
                    <a:pt x="109054" y="217464"/>
                  </a:cubicBezTo>
                  <a:cubicBezTo>
                    <a:pt x="48902" y="217597"/>
                    <a:pt x="64" y="168998"/>
                    <a:pt x="-70" y="108922"/>
                  </a:cubicBezTo>
                  <a:cubicBezTo>
                    <a:pt x="-203" y="48846"/>
                    <a:pt x="48457" y="69"/>
                    <a:pt x="108609" y="-65"/>
                  </a:cubicBezTo>
                  <a:cubicBezTo>
                    <a:pt x="108764" y="-65"/>
                    <a:pt x="108899" y="-65"/>
                    <a:pt x="109054" y="-65"/>
                  </a:cubicBezTo>
                  <a:cubicBezTo>
                    <a:pt x="169072" y="-65"/>
                    <a:pt x="217732" y="48534"/>
                    <a:pt x="217732" y="1084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9638561" y="10476677"/>
              <a:ext cx="280217" cy="136001"/>
            </a:xfrm>
            <a:custGeom>
              <a:rect b="b" l="l" r="r" t="t"/>
              <a:pathLst>
                <a:path extrusionOk="0" h="81406" w="81508">
                  <a:moveTo>
                    <a:pt x="81509" y="32251"/>
                  </a:moveTo>
                  <a:lnTo>
                    <a:pt x="49217" y="32251"/>
                  </a:lnTo>
                  <a:lnTo>
                    <a:pt x="49217" y="0"/>
                  </a:lnTo>
                  <a:lnTo>
                    <a:pt x="32291" y="0"/>
                  </a:lnTo>
                  <a:lnTo>
                    <a:pt x="32291" y="32251"/>
                  </a:lnTo>
                  <a:lnTo>
                    <a:pt x="0" y="32251"/>
                  </a:lnTo>
                  <a:lnTo>
                    <a:pt x="0" y="49155"/>
                  </a:lnTo>
                  <a:lnTo>
                    <a:pt x="32291" y="49155"/>
                  </a:lnTo>
                  <a:lnTo>
                    <a:pt x="32291" y="81406"/>
                  </a:lnTo>
                  <a:lnTo>
                    <a:pt x="49217" y="81406"/>
                  </a:lnTo>
                  <a:lnTo>
                    <a:pt x="49217" y="49155"/>
                  </a:lnTo>
                  <a:lnTo>
                    <a:pt x="81509" y="49155"/>
                  </a:lnTo>
                  <a:lnTo>
                    <a:pt x="81509" y="322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8" name="Google Shape;768;p18"/>
          <p:cNvGrpSpPr/>
          <p:nvPr/>
        </p:nvGrpSpPr>
        <p:grpSpPr>
          <a:xfrm>
            <a:off x="12369384" y="10113635"/>
            <a:ext cx="364760" cy="363412"/>
            <a:chOff x="12177373" y="10113635"/>
            <a:chExt cx="748781" cy="363412"/>
          </a:xfrm>
        </p:grpSpPr>
        <p:sp>
          <p:nvSpPr>
            <p:cNvPr id="769" name="Google Shape;769;p18"/>
            <p:cNvSpPr/>
            <p:nvPr/>
          </p:nvSpPr>
          <p:spPr>
            <a:xfrm>
              <a:off x="12177373" y="10113635"/>
              <a:ext cx="748781" cy="363412"/>
            </a:xfrm>
            <a:custGeom>
              <a:rect b="b" l="l" r="r" t="t"/>
              <a:pathLst>
                <a:path extrusionOk="0" h="217528" w="217802">
                  <a:moveTo>
                    <a:pt x="217733" y="108700"/>
                  </a:moveTo>
                  <a:cubicBezTo>
                    <a:pt x="217733" y="168776"/>
                    <a:pt x="168983" y="217464"/>
                    <a:pt x="108831" y="217464"/>
                  </a:cubicBezTo>
                  <a:cubicBezTo>
                    <a:pt x="48680" y="217464"/>
                    <a:pt x="-70" y="168776"/>
                    <a:pt x="-70" y="108700"/>
                  </a:cubicBezTo>
                  <a:cubicBezTo>
                    <a:pt x="-70" y="48623"/>
                    <a:pt x="48680" y="-65"/>
                    <a:pt x="108831" y="-65"/>
                  </a:cubicBezTo>
                  <a:cubicBezTo>
                    <a:pt x="108898" y="-65"/>
                    <a:pt x="108987" y="-65"/>
                    <a:pt x="109054" y="-65"/>
                  </a:cubicBezTo>
                  <a:cubicBezTo>
                    <a:pt x="169072" y="-65"/>
                    <a:pt x="217733" y="48534"/>
                    <a:pt x="217733" y="108477"/>
                  </a:cubicBezTo>
                  <a:cubicBezTo>
                    <a:pt x="217733" y="108544"/>
                    <a:pt x="217733" y="108633"/>
                    <a:pt x="217733" y="1087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12412418" y="10227341"/>
              <a:ext cx="279453" cy="136001"/>
            </a:xfrm>
            <a:custGeom>
              <a:rect b="b" l="l" r="r" t="t"/>
              <a:pathLst>
                <a:path extrusionOk="0" h="81406" w="81286">
                  <a:moveTo>
                    <a:pt x="81287" y="32251"/>
                  </a:moveTo>
                  <a:lnTo>
                    <a:pt x="48995" y="32251"/>
                  </a:lnTo>
                  <a:lnTo>
                    <a:pt x="48995" y="0"/>
                  </a:lnTo>
                  <a:lnTo>
                    <a:pt x="32292" y="0"/>
                  </a:lnTo>
                  <a:lnTo>
                    <a:pt x="32292" y="32251"/>
                  </a:lnTo>
                  <a:lnTo>
                    <a:pt x="0" y="32251"/>
                  </a:lnTo>
                  <a:lnTo>
                    <a:pt x="0" y="49155"/>
                  </a:lnTo>
                  <a:lnTo>
                    <a:pt x="32292" y="49155"/>
                  </a:lnTo>
                  <a:lnTo>
                    <a:pt x="32292" y="81406"/>
                  </a:lnTo>
                  <a:lnTo>
                    <a:pt x="48995" y="81406"/>
                  </a:lnTo>
                  <a:lnTo>
                    <a:pt x="48995" y="49155"/>
                  </a:lnTo>
                  <a:lnTo>
                    <a:pt x="81287" y="49155"/>
                  </a:lnTo>
                  <a:lnTo>
                    <a:pt x="81287" y="322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1" name="Google Shape;771;p18"/>
          <p:cNvGrpSpPr/>
          <p:nvPr/>
        </p:nvGrpSpPr>
        <p:grpSpPr>
          <a:xfrm>
            <a:off x="15449100" y="9614222"/>
            <a:ext cx="364014" cy="362669"/>
            <a:chOff x="15257481" y="9614222"/>
            <a:chExt cx="747252" cy="362669"/>
          </a:xfrm>
        </p:grpSpPr>
        <p:sp>
          <p:nvSpPr>
            <p:cNvPr id="772" name="Google Shape;772;p18"/>
            <p:cNvSpPr/>
            <p:nvPr/>
          </p:nvSpPr>
          <p:spPr>
            <a:xfrm>
              <a:off x="15257481" y="9614222"/>
              <a:ext cx="747252" cy="362669"/>
            </a:xfrm>
            <a:custGeom>
              <a:rect b="b" l="l" r="r" t="t"/>
              <a:pathLst>
                <a:path extrusionOk="0" h="217083" w="217357">
                  <a:moveTo>
                    <a:pt x="217287" y="108700"/>
                  </a:moveTo>
                  <a:cubicBezTo>
                    <a:pt x="217154" y="168642"/>
                    <a:pt x="168404" y="217152"/>
                    <a:pt x="108387" y="217019"/>
                  </a:cubicBezTo>
                  <a:cubicBezTo>
                    <a:pt x="48369" y="216885"/>
                    <a:pt x="-203" y="168197"/>
                    <a:pt x="-70" y="108255"/>
                  </a:cubicBezTo>
                  <a:cubicBezTo>
                    <a:pt x="42" y="48401"/>
                    <a:pt x="48680" y="-65"/>
                    <a:pt x="108609" y="-65"/>
                  </a:cubicBezTo>
                  <a:cubicBezTo>
                    <a:pt x="168627" y="-65"/>
                    <a:pt x="217287" y="48534"/>
                    <a:pt x="217287" y="108477"/>
                  </a:cubicBezTo>
                  <a:cubicBezTo>
                    <a:pt x="217287" y="108544"/>
                    <a:pt x="217287" y="108633"/>
                    <a:pt x="217287" y="1087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15491002" y="9727928"/>
              <a:ext cx="279450" cy="136001"/>
            </a:xfrm>
            <a:custGeom>
              <a:rect b="b" l="l" r="r" t="t"/>
              <a:pathLst>
                <a:path extrusionOk="0" h="81406" w="81285">
                  <a:moveTo>
                    <a:pt x="81285" y="32251"/>
                  </a:moveTo>
                  <a:lnTo>
                    <a:pt x="48995" y="32251"/>
                  </a:lnTo>
                  <a:lnTo>
                    <a:pt x="48995" y="0"/>
                  </a:lnTo>
                  <a:lnTo>
                    <a:pt x="32292" y="0"/>
                  </a:lnTo>
                  <a:lnTo>
                    <a:pt x="32292" y="32251"/>
                  </a:lnTo>
                  <a:lnTo>
                    <a:pt x="0" y="32251"/>
                  </a:lnTo>
                  <a:lnTo>
                    <a:pt x="0" y="49155"/>
                  </a:lnTo>
                  <a:lnTo>
                    <a:pt x="32292" y="49155"/>
                  </a:lnTo>
                  <a:lnTo>
                    <a:pt x="32292" y="81406"/>
                  </a:lnTo>
                  <a:lnTo>
                    <a:pt x="48995" y="81406"/>
                  </a:lnTo>
                  <a:lnTo>
                    <a:pt x="48995" y="49155"/>
                  </a:lnTo>
                  <a:lnTo>
                    <a:pt x="81285" y="49155"/>
                  </a:lnTo>
                  <a:lnTo>
                    <a:pt x="81285" y="322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4" name="Google Shape;774;p18"/>
          <p:cNvGrpSpPr/>
          <p:nvPr/>
        </p:nvGrpSpPr>
        <p:grpSpPr>
          <a:xfrm>
            <a:off x="18995867" y="11570630"/>
            <a:ext cx="364760" cy="363412"/>
            <a:chOff x="18803856" y="11570630"/>
            <a:chExt cx="748781" cy="363412"/>
          </a:xfrm>
        </p:grpSpPr>
        <p:sp>
          <p:nvSpPr>
            <p:cNvPr id="775" name="Google Shape;775;p18"/>
            <p:cNvSpPr/>
            <p:nvPr/>
          </p:nvSpPr>
          <p:spPr>
            <a:xfrm>
              <a:off x="18803856" y="11570630"/>
              <a:ext cx="748781" cy="363412"/>
            </a:xfrm>
            <a:custGeom>
              <a:rect b="b" l="l" r="r" t="t"/>
              <a:pathLst>
                <a:path extrusionOk="0" h="217528" w="217802">
                  <a:moveTo>
                    <a:pt x="217733" y="108700"/>
                  </a:moveTo>
                  <a:cubicBezTo>
                    <a:pt x="217733" y="168776"/>
                    <a:pt x="168983" y="217464"/>
                    <a:pt x="108831" y="217464"/>
                  </a:cubicBezTo>
                  <a:cubicBezTo>
                    <a:pt x="48680" y="217464"/>
                    <a:pt x="-70" y="168776"/>
                    <a:pt x="-70" y="108700"/>
                  </a:cubicBezTo>
                  <a:cubicBezTo>
                    <a:pt x="-70" y="48624"/>
                    <a:pt x="48680" y="-65"/>
                    <a:pt x="108831" y="-65"/>
                  </a:cubicBezTo>
                  <a:cubicBezTo>
                    <a:pt x="168983" y="-65"/>
                    <a:pt x="217733" y="48624"/>
                    <a:pt x="217733" y="1087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19038141" y="11738218"/>
              <a:ext cx="280217" cy="28241"/>
            </a:xfrm>
            <a:custGeom>
              <a:rect b="b" l="l" r="r" t="t"/>
              <a:pathLst>
                <a:path extrusionOk="0" h="16904" w="81508">
                  <a:moveTo>
                    <a:pt x="1" y="0"/>
                  </a:moveTo>
                  <a:lnTo>
                    <a:pt x="81509" y="0"/>
                  </a:lnTo>
                  <a:lnTo>
                    <a:pt x="81509" y="16904"/>
                  </a:lnTo>
                  <a:lnTo>
                    <a:pt x="1" y="169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7" name="Google Shape;777;p18"/>
          <p:cNvGrpSpPr/>
          <p:nvPr/>
        </p:nvGrpSpPr>
        <p:grpSpPr>
          <a:xfrm>
            <a:off x="21507884" y="11944820"/>
            <a:ext cx="364760" cy="363412"/>
            <a:chOff x="21315872" y="11944820"/>
            <a:chExt cx="748784" cy="363412"/>
          </a:xfrm>
        </p:grpSpPr>
        <p:sp>
          <p:nvSpPr>
            <p:cNvPr id="778" name="Google Shape;778;p18"/>
            <p:cNvSpPr/>
            <p:nvPr/>
          </p:nvSpPr>
          <p:spPr>
            <a:xfrm>
              <a:off x="21315872" y="11944820"/>
              <a:ext cx="748784" cy="363412"/>
            </a:xfrm>
            <a:custGeom>
              <a:rect b="b" l="l" r="r" t="t"/>
              <a:pathLst>
                <a:path extrusionOk="0" h="217528" w="217803">
                  <a:moveTo>
                    <a:pt x="217733" y="108477"/>
                  </a:moveTo>
                  <a:cubicBezTo>
                    <a:pt x="217844" y="168553"/>
                    <a:pt x="169206" y="217330"/>
                    <a:pt x="109054" y="217464"/>
                  </a:cubicBezTo>
                  <a:cubicBezTo>
                    <a:pt x="48903" y="217597"/>
                    <a:pt x="65" y="168998"/>
                    <a:pt x="-70" y="108922"/>
                  </a:cubicBezTo>
                  <a:cubicBezTo>
                    <a:pt x="-181" y="48846"/>
                    <a:pt x="48457" y="69"/>
                    <a:pt x="108608" y="-65"/>
                  </a:cubicBezTo>
                  <a:cubicBezTo>
                    <a:pt x="108675" y="-65"/>
                    <a:pt x="108765" y="-65"/>
                    <a:pt x="108831" y="-65"/>
                  </a:cubicBezTo>
                  <a:cubicBezTo>
                    <a:pt x="168894" y="-65"/>
                    <a:pt x="217621" y="48490"/>
                    <a:pt x="217733" y="1084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21550155" y="12112406"/>
              <a:ext cx="280217" cy="28241"/>
            </a:xfrm>
            <a:custGeom>
              <a:rect b="b" l="l" r="r" t="t"/>
              <a:pathLst>
                <a:path extrusionOk="0" h="16904" w="81508">
                  <a:moveTo>
                    <a:pt x="0" y="0"/>
                  </a:moveTo>
                  <a:lnTo>
                    <a:pt x="81509" y="0"/>
                  </a:lnTo>
                  <a:lnTo>
                    <a:pt x="81509" y="16904"/>
                  </a:lnTo>
                  <a:lnTo>
                    <a:pt x="0" y="169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0" name="Google Shape;780;p18"/>
          <p:cNvSpPr txBox="1"/>
          <p:nvPr/>
        </p:nvSpPr>
        <p:spPr>
          <a:xfrm>
            <a:off x="16484781" y="9477670"/>
            <a:ext cx="453623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significant.</a:t>
            </a:r>
            <a:endParaRPr/>
          </a:p>
        </p:txBody>
      </p:sp>
      <p:sp>
        <p:nvSpPr>
          <p:cNvPr id="781" name="Google Shape;781;p18"/>
          <p:cNvSpPr txBox="1"/>
          <p:nvPr/>
        </p:nvSpPr>
        <p:spPr>
          <a:xfrm>
            <a:off x="5175612" y="11204876"/>
            <a:ext cx="491983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significant.</a:t>
            </a:r>
            <a:endParaRPr/>
          </a:p>
        </p:txBody>
      </p:sp>
      <p:sp>
        <p:nvSpPr>
          <p:cNvPr id="782" name="Google Shape;782;p18"/>
          <p:cNvSpPr txBox="1"/>
          <p:nvPr/>
        </p:nvSpPr>
        <p:spPr>
          <a:xfrm>
            <a:off x="7273132" y="9410941"/>
            <a:ext cx="491983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significant.</a:t>
            </a:r>
            <a:endParaRPr/>
          </a:p>
        </p:txBody>
      </p:sp>
      <p:sp>
        <p:nvSpPr>
          <p:cNvPr id="783" name="Google Shape;783;p18"/>
          <p:cNvSpPr txBox="1"/>
          <p:nvPr/>
        </p:nvSpPr>
        <p:spPr>
          <a:xfrm>
            <a:off x="15192106" y="12130338"/>
            <a:ext cx="491983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significant.</a:t>
            </a:r>
            <a:endParaRPr/>
          </a:p>
        </p:txBody>
      </p:sp>
      <p:sp>
        <p:nvSpPr>
          <p:cNvPr id="784" name="Google Shape;784;p18"/>
          <p:cNvSpPr txBox="1"/>
          <p:nvPr/>
        </p:nvSpPr>
        <p:spPr>
          <a:xfrm>
            <a:off x="12167921" y="11160046"/>
            <a:ext cx="453623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19"/>
          <p:cNvSpPr txBox="1"/>
          <p:nvPr/>
        </p:nvSpPr>
        <p:spPr>
          <a:xfrm>
            <a:off x="7176983" y="1022190"/>
            <a:ext cx="1002389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Customer Journey</a:t>
            </a:r>
            <a:endParaRPr/>
          </a:p>
        </p:txBody>
      </p:sp>
      <p:sp>
        <p:nvSpPr>
          <p:cNvPr id="791" name="Google Shape;791;p19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792" name="Google Shape;792;p19"/>
          <p:cNvSpPr/>
          <p:nvPr/>
        </p:nvSpPr>
        <p:spPr>
          <a:xfrm>
            <a:off x="2580016" y="8395839"/>
            <a:ext cx="3709113" cy="3862392"/>
          </a:xfrm>
          <a:prstGeom prst="roundRect">
            <a:avLst>
              <a:gd fmla="val 16667" name="adj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19"/>
          <p:cNvSpPr/>
          <p:nvPr/>
        </p:nvSpPr>
        <p:spPr>
          <a:xfrm>
            <a:off x="6501686" y="8395839"/>
            <a:ext cx="3709113" cy="3862392"/>
          </a:xfrm>
          <a:prstGeom prst="roundRect">
            <a:avLst>
              <a:gd fmla="val 16667" name="adj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19"/>
          <p:cNvSpPr/>
          <p:nvPr/>
        </p:nvSpPr>
        <p:spPr>
          <a:xfrm>
            <a:off x="10423356" y="8395839"/>
            <a:ext cx="3709113" cy="3862392"/>
          </a:xfrm>
          <a:prstGeom prst="roundRect">
            <a:avLst>
              <a:gd fmla="val 16667" name="adj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19"/>
          <p:cNvSpPr/>
          <p:nvPr/>
        </p:nvSpPr>
        <p:spPr>
          <a:xfrm>
            <a:off x="14345027" y="8395839"/>
            <a:ext cx="3709113" cy="3862392"/>
          </a:xfrm>
          <a:prstGeom prst="roundRect">
            <a:avLst>
              <a:gd fmla="val 16667" name="adj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19"/>
          <p:cNvSpPr/>
          <p:nvPr/>
        </p:nvSpPr>
        <p:spPr>
          <a:xfrm>
            <a:off x="18266695" y="8395839"/>
            <a:ext cx="3709113" cy="3862392"/>
          </a:xfrm>
          <a:prstGeom prst="roundRect">
            <a:avLst>
              <a:gd fmla="val 16667" name="adj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19"/>
          <p:cNvSpPr/>
          <p:nvPr/>
        </p:nvSpPr>
        <p:spPr>
          <a:xfrm>
            <a:off x="4079820" y="7987147"/>
            <a:ext cx="646295" cy="557151"/>
          </a:xfrm>
          <a:prstGeom prst="triangle">
            <a:avLst>
              <a:gd fmla="val 50000" name="adj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19"/>
          <p:cNvSpPr/>
          <p:nvPr/>
        </p:nvSpPr>
        <p:spPr>
          <a:xfrm>
            <a:off x="8033094" y="7987147"/>
            <a:ext cx="646295" cy="557151"/>
          </a:xfrm>
          <a:prstGeom prst="triangle">
            <a:avLst>
              <a:gd fmla="val 50000" name="adj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19"/>
          <p:cNvSpPr/>
          <p:nvPr/>
        </p:nvSpPr>
        <p:spPr>
          <a:xfrm>
            <a:off x="11949939" y="7987147"/>
            <a:ext cx="646295" cy="557151"/>
          </a:xfrm>
          <a:prstGeom prst="triangle">
            <a:avLst>
              <a:gd fmla="val 50000" name="adj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19"/>
          <p:cNvSpPr/>
          <p:nvPr/>
        </p:nvSpPr>
        <p:spPr>
          <a:xfrm>
            <a:off x="15876434" y="7987147"/>
            <a:ext cx="646295" cy="557151"/>
          </a:xfrm>
          <a:prstGeom prst="triangle">
            <a:avLst>
              <a:gd fmla="val 50000" name="adj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19"/>
          <p:cNvSpPr/>
          <p:nvPr/>
        </p:nvSpPr>
        <p:spPr>
          <a:xfrm>
            <a:off x="19798105" y="7987147"/>
            <a:ext cx="646295" cy="557151"/>
          </a:xfrm>
          <a:prstGeom prst="triangle">
            <a:avLst>
              <a:gd fmla="val 50000" name="adj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19"/>
          <p:cNvSpPr txBox="1"/>
          <p:nvPr/>
        </p:nvSpPr>
        <p:spPr>
          <a:xfrm>
            <a:off x="2693240" y="7077350"/>
            <a:ext cx="34216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Awareness</a:t>
            </a:r>
            <a:endParaRPr/>
          </a:p>
        </p:txBody>
      </p:sp>
      <p:sp>
        <p:nvSpPr>
          <p:cNvPr id="803" name="Google Shape;803;p19"/>
          <p:cNvSpPr/>
          <p:nvPr/>
        </p:nvSpPr>
        <p:spPr>
          <a:xfrm>
            <a:off x="2978535" y="8952989"/>
            <a:ext cx="2911939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 in every business.</a:t>
            </a:r>
            <a:endParaRPr/>
          </a:p>
        </p:txBody>
      </p:sp>
      <p:sp>
        <p:nvSpPr>
          <p:cNvPr id="804" name="Google Shape;804;p19"/>
          <p:cNvSpPr/>
          <p:nvPr/>
        </p:nvSpPr>
        <p:spPr>
          <a:xfrm>
            <a:off x="6900271" y="8952989"/>
            <a:ext cx="2911939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 in every business.</a:t>
            </a:r>
            <a:endParaRPr/>
          </a:p>
        </p:txBody>
      </p:sp>
      <p:sp>
        <p:nvSpPr>
          <p:cNvPr id="805" name="Google Shape;805;p19"/>
          <p:cNvSpPr/>
          <p:nvPr/>
        </p:nvSpPr>
        <p:spPr>
          <a:xfrm>
            <a:off x="10817116" y="8952989"/>
            <a:ext cx="2911939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 in every business.</a:t>
            </a:r>
            <a:endParaRPr/>
          </a:p>
        </p:txBody>
      </p:sp>
      <p:sp>
        <p:nvSpPr>
          <p:cNvPr id="806" name="Google Shape;806;p19"/>
          <p:cNvSpPr/>
          <p:nvPr/>
        </p:nvSpPr>
        <p:spPr>
          <a:xfrm>
            <a:off x="14743611" y="8952989"/>
            <a:ext cx="2911939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 in every business.</a:t>
            </a:r>
            <a:endParaRPr/>
          </a:p>
        </p:txBody>
      </p:sp>
      <p:sp>
        <p:nvSpPr>
          <p:cNvPr id="807" name="Google Shape;807;p19"/>
          <p:cNvSpPr/>
          <p:nvPr/>
        </p:nvSpPr>
        <p:spPr>
          <a:xfrm>
            <a:off x="18665281" y="8952989"/>
            <a:ext cx="2911939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 in every business.</a:t>
            </a:r>
            <a:endParaRPr/>
          </a:p>
        </p:txBody>
      </p:sp>
      <p:sp>
        <p:nvSpPr>
          <p:cNvPr id="808" name="Google Shape;808;p19"/>
          <p:cNvSpPr txBox="1"/>
          <p:nvPr/>
        </p:nvSpPr>
        <p:spPr>
          <a:xfrm>
            <a:off x="6645425" y="7077350"/>
            <a:ext cx="34216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Preferences</a:t>
            </a:r>
            <a:endParaRPr/>
          </a:p>
        </p:txBody>
      </p:sp>
      <p:sp>
        <p:nvSpPr>
          <p:cNvPr id="809" name="Google Shape;809;p19"/>
          <p:cNvSpPr txBox="1"/>
          <p:nvPr/>
        </p:nvSpPr>
        <p:spPr>
          <a:xfrm>
            <a:off x="9888883" y="7077350"/>
            <a:ext cx="459988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Considerations</a:t>
            </a:r>
            <a:endParaRPr/>
          </a:p>
        </p:txBody>
      </p:sp>
      <p:sp>
        <p:nvSpPr>
          <p:cNvPr id="810" name="Google Shape;810;p19"/>
          <p:cNvSpPr txBox="1"/>
          <p:nvPr/>
        </p:nvSpPr>
        <p:spPr>
          <a:xfrm>
            <a:off x="14488766" y="7077350"/>
            <a:ext cx="34216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Pre-Order</a:t>
            </a:r>
            <a:endParaRPr/>
          </a:p>
        </p:txBody>
      </p:sp>
      <p:sp>
        <p:nvSpPr>
          <p:cNvPr id="811" name="Google Shape;811;p19"/>
          <p:cNvSpPr txBox="1"/>
          <p:nvPr/>
        </p:nvSpPr>
        <p:spPr>
          <a:xfrm>
            <a:off x="18410434" y="7077350"/>
            <a:ext cx="34216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Order</a:t>
            </a:r>
            <a:endParaRPr/>
          </a:p>
        </p:txBody>
      </p:sp>
      <p:sp>
        <p:nvSpPr>
          <p:cNvPr id="812" name="Google Shape;812;p19"/>
          <p:cNvSpPr/>
          <p:nvPr/>
        </p:nvSpPr>
        <p:spPr>
          <a:xfrm>
            <a:off x="2580015" y="4692805"/>
            <a:ext cx="3709113" cy="2384545"/>
          </a:xfrm>
          <a:prstGeom prst="notchedRightArrow">
            <a:avLst>
              <a:gd fmla="val 62702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19"/>
          <p:cNvSpPr/>
          <p:nvPr/>
        </p:nvSpPr>
        <p:spPr>
          <a:xfrm>
            <a:off x="6439944" y="4692805"/>
            <a:ext cx="3709113" cy="2384545"/>
          </a:xfrm>
          <a:prstGeom prst="notchedRightArrow">
            <a:avLst>
              <a:gd fmla="val 62702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19"/>
          <p:cNvSpPr/>
          <p:nvPr/>
        </p:nvSpPr>
        <p:spPr>
          <a:xfrm>
            <a:off x="10334267" y="4692805"/>
            <a:ext cx="3709113" cy="2384545"/>
          </a:xfrm>
          <a:prstGeom prst="notchedRightArrow">
            <a:avLst>
              <a:gd fmla="val 62702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19"/>
          <p:cNvSpPr/>
          <p:nvPr/>
        </p:nvSpPr>
        <p:spPr>
          <a:xfrm>
            <a:off x="14345023" y="4692805"/>
            <a:ext cx="3709113" cy="2384545"/>
          </a:xfrm>
          <a:prstGeom prst="notchedRightArrow">
            <a:avLst>
              <a:gd fmla="val 62702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19"/>
          <p:cNvSpPr/>
          <p:nvPr/>
        </p:nvSpPr>
        <p:spPr>
          <a:xfrm>
            <a:off x="18256277" y="4692805"/>
            <a:ext cx="3709113" cy="2384545"/>
          </a:xfrm>
          <a:prstGeom prst="notchedRightArrow">
            <a:avLst>
              <a:gd fmla="val 62702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19"/>
          <p:cNvSpPr/>
          <p:nvPr/>
        </p:nvSpPr>
        <p:spPr>
          <a:xfrm>
            <a:off x="4161320" y="5494471"/>
            <a:ext cx="553071" cy="829604"/>
          </a:xfrm>
          <a:custGeom>
            <a:rect b="b" l="l" r="r" t="t"/>
            <a:pathLst>
              <a:path extrusionOk="0" h="655474" w="436983">
                <a:moveTo>
                  <a:pt x="219024" y="958"/>
                </a:moveTo>
                <a:cubicBezTo>
                  <a:pt x="98785" y="958"/>
                  <a:pt x="958" y="98785"/>
                  <a:pt x="958" y="219024"/>
                </a:cubicBezTo>
                <a:cubicBezTo>
                  <a:pt x="958" y="301118"/>
                  <a:pt x="37986" y="346917"/>
                  <a:pt x="62489" y="377224"/>
                </a:cubicBezTo>
                <a:cubicBezTo>
                  <a:pt x="73349" y="390653"/>
                  <a:pt x="82733" y="402260"/>
                  <a:pt x="82733" y="409833"/>
                </a:cubicBezTo>
                <a:lnTo>
                  <a:pt x="82733" y="437091"/>
                </a:lnTo>
                <a:cubicBezTo>
                  <a:pt x="82733" y="457183"/>
                  <a:pt x="93775" y="474570"/>
                  <a:pt x="109991" y="484025"/>
                </a:cubicBezTo>
                <a:lnTo>
                  <a:pt x="109991" y="570080"/>
                </a:lnTo>
                <a:cubicBezTo>
                  <a:pt x="109991" y="584428"/>
                  <a:pt x="115807" y="598483"/>
                  <a:pt x="125962" y="608626"/>
                </a:cubicBezTo>
                <a:lnTo>
                  <a:pt x="141225" y="623888"/>
                </a:lnTo>
                <a:lnTo>
                  <a:pt x="141258" y="623921"/>
                </a:lnTo>
                <a:lnTo>
                  <a:pt x="152528" y="635191"/>
                </a:lnTo>
                <a:cubicBezTo>
                  <a:pt x="165399" y="648061"/>
                  <a:pt x="182516" y="655155"/>
                  <a:pt x="200723" y="655155"/>
                </a:cubicBezTo>
                <a:lnTo>
                  <a:pt x="237325" y="655155"/>
                </a:lnTo>
                <a:cubicBezTo>
                  <a:pt x="255533" y="655155"/>
                  <a:pt x="272649" y="648061"/>
                  <a:pt x="285520" y="635191"/>
                </a:cubicBezTo>
                <a:lnTo>
                  <a:pt x="296790" y="623921"/>
                </a:lnTo>
                <a:lnTo>
                  <a:pt x="296823" y="623888"/>
                </a:lnTo>
                <a:lnTo>
                  <a:pt x="312085" y="608626"/>
                </a:lnTo>
                <a:cubicBezTo>
                  <a:pt x="322241" y="598483"/>
                  <a:pt x="328057" y="584428"/>
                  <a:pt x="328057" y="570080"/>
                </a:cubicBezTo>
                <a:lnTo>
                  <a:pt x="328057" y="484025"/>
                </a:lnTo>
                <a:cubicBezTo>
                  <a:pt x="344272" y="474570"/>
                  <a:pt x="355315" y="457183"/>
                  <a:pt x="355315" y="437091"/>
                </a:cubicBezTo>
                <a:lnTo>
                  <a:pt x="355315" y="409831"/>
                </a:lnTo>
                <a:cubicBezTo>
                  <a:pt x="355315" y="402258"/>
                  <a:pt x="364698" y="390653"/>
                  <a:pt x="375559" y="377223"/>
                </a:cubicBezTo>
                <a:cubicBezTo>
                  <a:pt x="400062" y="346916"/>
                  <a:pt x="437089" y="301117"/>
                  <a:pt x="437089" y="219023"/>
                </a:cubicBezTo>
                <a:cubicBezTo>
                  <a:pt x="437090" y="98785"/>
                  <a:pt x="339264" y="958"/>
                  <a:pt x="219024" y="958"/>
                </a:cubicBezTo>
                <a:close/>
                <a:moveTo>
                  <a:pt x="219024" y="246282"/>
                </a:moveTo>
                <a:cubicBezTo>
                  <a:pt x="196478" y="246282"/>
                  <a:pt x="178137" y="227942"/>
                  <a:pt x="178137" y="205395"/>
                </a:cubicBezTo>
                <a:cubicBezTo>
                  <a:pt x="178137" y="187650"/>
                  <a:pt x="189565" y="172663"/>
                  <a:pt x="205395" y="167018"/>
                </a:cubicBezTo>
                <a:lnTo>
                  <a:pt x="205395" y="164508"/>
                </a:lnTo>
                <a:cubicBezTo>
                  <a:pt x="205395" y="156974"/>
                  <a:pt x="211491" y="150878"/>
                  <a:pt x="219024" y="150878"/>
                </a:cubicBezTo>
                <a:cubicBezTo>
                  <a:pt x="226558" y="150878"/>
                  <a:pt x="232654" y="156974"/>
                  <a:pt x="232654" y="164508"/>
                </a:cubicBezTo>
                <a:lnTo>
                  <a:pt x="246283" y="164508"/>
                </a:lnTo>
                <a:cubicBezTo>
                  <a:pt x="253817" y="164508"/>
                  <a:pt x="259913" y="170604"/>
                  <a:pt x="259913" y="178137"/>
                </a:cubicBezTo>
                <a:cubicBezTo>
                  <a:pt x="259913" y="185671"/>
                  <a:pt x="253817" y="191767"/>
                  <a:pt x="246283" y="191767"/>
                </a:cubicBezTo>
                <a:lnTo>
                  <a:pt x="219024" y="191767"/>
                </a:lnTo>
                <a:cubicBezTo>
                  <a:pt x="211505" y="191767"/>
                  <a:pt x="205395" y="197875"/>
                  <a:pt x="205395" y="205396"/>
                </a:cubicBezTo>
                <a:cubicBezTo>
                  <a:pt x="205395" y="212917"/>
                  <a:pt x="211504" y="219026"/>
                  <a:pt x="219024" y="219026"/>
                </a:cubicBezTo>
                <a:cubicBezTo>
                  <a:pt x="241571" y="219026"/>
                  <a:pt x="259912" y="237366"/>
                  <a:pt x="259912" y="259913"/>
                </a:cubicBezTo>
                <a:cubicBezTo>
                  <a:pt x="259912" y="277658"/>
                  <a:pt x="248484" y="292645"/>
                  <a:pt x="232654" y="298290"/>
                </a:cubicBezTo>
                <a:lnTo>
                  <a:pt x="232654" y="300800"/>
                </a:lnTo>
                <a:cubicBezTo>
                  <a:pt x="232654" y="308334"/>
                  <a:pt x="226558" y="314430"/>
                  <a:pt x="219024" y="314430"/>
                </a:cubicBezTo>
                <a:cubicBezTo>
                  <a:pt x="211491" y="314430"/>
                  <a:pt x="205395" y="308334"/>
                  <a:pt x="205395" y="300800"/>
                </a:cubicBezTo>
                <a:lnTo>
                  <a:pt x="191765" y="300800"/>
                </a:lnTo>
                <a:cubicBezTo>
                  <a:pt x="184232" y="300800"/>
                  <a:pt x="178136" y="294704"/>
                  <a:pt x="178136" y="287171"/>
                </a:cubicBezTo>
                <a:cubicBezTo>
                  <a:pt x="178136" y="279637"/>
                  <a:pt x="184232" y="273541"/>
                  <a:pt x="191765" y="273541"/>
                </a:cubicBezTo>
                <a:lnTo>
                  <a:pt x="219024" y="273541"/>
                </a:lnTo>
                <a:cubicBezTo>
                  <a:pt x="226544" y="273541"/>
                  <a:pt x="232654" y="267432"/>
                  <a:pt x="232654" y="259912"/>
                </a:cubicBezTo>
                <a:cubicBezTo>
                  <a:pt x="232654" y="252391"/>
                  <a:pt x="226544" y="246282"/>
                  <a:pt x="219024" y="246282"/>
                </a:cubicBezTo>
                <a:close/>
                <a:moveTo>
                  <a:pt x="292813" y="589352"/>
                </a:moveTo>
                <a:lnTo>
                  <a:pt x="281527" y="600638"/>
                </a:lnTo>
                <a:lnTo>
                  <a:pt x="156523" y="600638"/>
                </a:lnTo>
                <a:lnTo>
                  <a:pt x="145237" y="589352"/>
                </a:lnTo>
                <a:cubicBezTo>
                  <a:pt x="140969" y="585085"/>
                  <a:pt x="138673" y="579341"/>
                  <a:pt x="137913" y="573381"/>
                </a:cubicBezTo>
                <a:lnTo>
                  <a:pt x="300138" y="573381"/>
                </a:lnTo>
                <a:cubicBezTo>
                  <a:pt x="299377" y="579341"/>
                  <a:pt x="297081" y="585085"/>
                  <a:pt x="292813" y="589352"/>
                </a:cubicBezTo>
                <a:close/>
                <a:moveTo>
                  <a:pt x="300799" y="518864"/>
                </a:moveTo>
                <a:lnTo>
                  <a:pt x="137250" y="518864"/>
                </a:lnTo>
                <a:lnTo>
                  <a:pt x="137250" y="491606"/>
                </a:lnTo>
                <a:lnTo>
                  <a:pt x="300799" y="491606"/>
                </a:lnTo>
                <a:lnTo>
                  <a:pt x="300799" y="51886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8" name="Google Shape;818;p19"/>
          <p:cNvGrpSpPr/>
          <p:nvPr/>
        </p:nvGrpSpPr>
        <p:grpSpPr>
          <a:xfrm>
            <a:off x="19726011" y="5522967"/>
            <a:ext cx="662269" cy="722473"/>
            <a:chOff x="4023313" y="2932309"/>
            <a:chExt cx="523262" cy="570830"/>
          </a:xfrm>
        </p:grpSpPr>
        <p:sp>
          <p:nvSpPr>
            <p:cNvPr id="819" name="Google Shape;819;p19"/>
            <p:cNvSpPr/>
            <p:nvPr/>
          </p:nvSpPr>
          <p:spPr>
            <a:xfrm>
              <a:off x="4023313" y="2979877"/>
              <a:ext cx="523262" cy="404340"/>
            </a:xfrm>
            <a:custGeom>
              <a:rect b="b" l="l" r="r" t="t"/>
              <a:pathLst>
                <a:path extrusionOk="0" h="404340" w="523262">
                  <a:moveTo>
                    <a:pt x="484961" y="47570"/>
                  </a:moveTo>
                  <a:lnTo>
                    <a:pt x="461908" y="47570"/>
                  </a:lnTo>
                  <a:cubicBezTo>
                    <a:pt x="458459" y="47570"/>
                    <a:pt x="455184" y="49068"/>
                    <a:pt x="452919" y="51669"/>
                  </a:cubicBezTo>
                  <a:cubicBezTo>
                    <a:pt x="450666" y="54270"/>
                    <a:pt x="449643" y="57732"/>
                    <a:pt x="450131" y="61146"/>
                  </a:cubicBezTo>
                  <a:cubicBezTo>
                    <a:pt x="451339" y="69600"/>
                    <a:pt x="451909" y="76626"/>
                    <a:pt x="451909" y="83247"/>
                  </a:cubicBezTo>
                  <a:cubicBezTo>
                    <a:pt x="451909" y="168491"/>
                    <a:pt x="382552" y="237847"/>
                    <a:pt x="297308" y="237847"/>
                  </a:cubicBezTo>
                  <a:cubicBezTo>
                    <a:pt x="212065" y="237847"/>
                    <a:pt x="142708" y="168491"/>
                    <a:pt x="142708" y="83247"/>
                  </a:cubicBezTo>
                  <a:cubicBezTo>
                    <a:pt x="142708" y="76626"/>
                    <a:pt x="143276" y="69600"/>
                    <a:pt x="144485" y="61146"/>
                  </a:cubicBezTo>
                  <a:cubicBezTo>
                    <a:pt x="144973" y="57731"/>
                    <a:pt x="143951" y="54270"/>
                    <a:pt x="141698" y="51669"/>
                  </a:cubicBezTo>
                  <a:cubicBezTo>
                    <a:pt x="139433" y="49068"/>
                    <a:pt x="136158" y="47570"/>
                    <a:pt x="132708" y="47570"/>
                  </a:cubicBezTo>
                  <a:lnTo>
                    <a:pt x="105105" y="47570"/>
                  </a:lnTo>
                  <a:lnTo>
                    <a:pt x="95445" y="16689"/>
                  </a:lnTo>
                  <a:cubicBezTo>
                    <a:pt x="92339" y="6760"/>
                    <a:pt x="83141" y="0"/>
                    <a:pt x="72736" y="0"/>
                  </a:cubicBezTo>
                  <a:lnTo>
                    <a:pt x="11893" y="0"/>
                  </a:lnTo>
                  <a:cubicBezTo>
                    <a:pt x="5325" y="0"/>
                    <a:pt x="0" y="5324"/>
                    <a:pt x="0" y="11893"/>
                  </a:cubicBezTo>
                  <a:lnTo>
                    <a:pt x="0" y="35677"/>
                  </a:lnTo>
                  <a:cubicBezTo>
                    <a:pt x="0" y="42245"/>
                    <a:pt x="5325" y="47570"/>
                    <a:pt x="11893" y="47570"/>
                  </a:cubicBezTo>
                  <a:lnTo>
                    <a:pt x="55258" y="47570"/>
                  </a:lnTo>
                  <a:lnTo>
                    <a:pt x="130437" y="287839"/>
                  </a:lnTo>
                  <a:lnTo>
                    <a:pt x="95139" y="323137"/>
                  </a:lnTo>
                  <a:cubicBezTo>
                    <a:pt x="81482" y="336784"/>
                    <a:pt x="77440" y="357131"/>
                    <a:pt x="84826" y="374969"/>
                  </a:cubicBezTo>
                  <a:cubicBezTo>
                    <a:pt x="92213" y="392808"/>
                    <a:pt x="109470" y="404340"/>
                    <a:pt x="128773" y="404340"/>
                  </a:cubicBezTo>
                  <a:lnTo>
                    <a:pt x="463801" y="404340"/>
                  </a:lnTo>
                  <a:cubicBezTo>
                    <a:pt x="470369" y="404340"/>
                    <a:pt x="475694" y="399015"/>
                    <a:pt x="475694" y="392447"/>
                  </a:cubicBezTo>
                  <a:lnTo>
                    <a:pt x="475694" y="368663"/>
                  </a:lnTo>
                  <a:cubicBezTo>
                    <a:pt x="475694" y="362094"/>
                    <a:pt x="470369" y="356770"/>
                    <a:pt x="463801" y="356770"/>
                  </a:cubicBezTo>
                  <a:lnTo>
                    <a:pt x="128773" y="356770"/>
                  </a:lnTo>
                  <a:lnTo>
                    <a:pt x="176341" y="309201"/>
                  </a:lnTo>
                  <a:lnTo>
                    <a:pt x="393585" y="309201"/>
                  </a:lnTo>
                  <a:cubicBezTo>
                    <a:pt x="411923" y="309201"/>
                    <a:pt x="428820" y="298481"/>
                    <a:pt x="436637" y="281886"/>
                  </a:cubicBezTo>
                  <a:lnTo>
                    <a:pt x="519628" y="105533"/>
                  </a:lnTo>
                  <a:cubicBezTo>
                    <a:pt x="522008" y="100458"/>
                    <a:pt x="523262" y="94826"/>
                    <a:pt x="523262" y="89239"/>
                  </a:cubicBezTo>
                  <a:lnTo>
                    <a:pt x="523262" y="85871"/>
                  </a:lnTo>
                  <a:cubicBezTo>
                    <a:pt x="523262" y="64747"/>
                    <a:pt x="506085" y="47570"/>
                    <a:pt x="484961" y="475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19"/>
            <p:cNvSpPr/>
            <p:nvPr/>
          </p:nvSpPr>
          <p:spPr>
            <a:xfrm>
              <a:off x="4118451" y="3408000"/>
              <a:ext cx="95139" cy="95139"/>
            </a:xfrm>
            <a:custGeom>
              <a:rect b="b" l="l" r="r" t="t"/>
              <a:pathLst>
                <a:path extrusionOk="0" h="95139" w="95139">
                  <a:moveTo>
                    <a:pt x="95139" y="47570"/>
                  </a:moveTo>
                  <a:cubicBezTo>
                    <a:pt x="95139" y="73842"/>
                    <a:pt x="73842" y="95139"/>
                    <a:pt x="47570" y="95139"/>
                  </a:cubicBezTo>
                  <a:cubicBezTo>
                    <a:pt x="21298" y="95139"/>
                    <a:pt x="0" y="73842"/>
                    <a:pt x="0" y="47570"/>
                  </a:cubicBezTo>
                  <a:cubicBezTo>
                    <a:pt x="0" y="21298"/>
                    <a:pt x="21298" y="0"/>
                    <a:pt x="47570" y="0"/>
                  </a:cubicBezTo>
                  <a:cubicBezTo>
                    <a:pt x="73842" y="0"/>
                    <a:pt x="95139" y="21298"/>
                    <a:pt x="95139" y="475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19"/>
            <p:cNvSpPr/>
            <p:nvPr/>
          </p:nvSpPr>
          <p:spPr>
            <a:xfrm>
              <a:off x="4403866" y="3408000"/>
              <a:ext cx="95139" cy="95139"/>
            </a:xfrm>
            <a:custGeom>
              <a:rect b="b" l="l" r="r" t="t"/>
              <a:pathLst>
                <a:path extrusionOk="0" h="95139" w="95139">
                  <a:moveTo>
                    <a:pt x="95139" y="47570"/>
                  </a:moveTo>
                  <a:cubicBezTo>
                    <a:pt x="95139" y="73842"/>
                    <a:pt x="73842" y="95139"/>
                    <a:pt x="47570" y="95139"/>
                  </a:cubicBezTo>
                  <a:cubicBezTo>
                    <a:pt x="21298" y="95139"/>
                    <a:pt x="0" y="73842"/>
                    <a:pt x="0" y="47570"/>
                  </a:cubicBezTo>
                  <a:cubicBezTo>
                    <a:pt x="0" y="21298"/>
                    <a:pt x="21298" y="0"/>
                    <a:pt x="47570" y="0"/>
                  </a:cubicBezTo>
                  <a:cubicBezTo>
                    <a:pt x="73842" y="0"/>
                    <a:pt x="95139" y="21298"/>
                    <a:pt x="95139" y="475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19"/>
            <p:cNvSpPr/>
            <p:nvPr/>
          </p:nvSpPr>
          <p:spPr>
            <a:xfrm>
              <a:off x="4189806" y="2932309"/>
              <a:ext cx="261630" cy="261631"/>
            </a:xfrm>
            <a:custGeom>
              <a:rect b="b" l="l" r="r" t="t"/>
              <a:pathLst>
                <a:path extrusionOk="0" h="261631" w="261630">
                  <a:moveTo>
                    <a:pt x="130815" y="261631"/>
                  </a:moveTo>
                  <a:cubicBezTo>
                    <a:pt x="202947" y="261631"/>
                    <a:pt x="261630" y="202948"/>
                    <a:pt x="261630" y="130816"/>
                  </a:cubicBezTo>
                  <a:cubicBezTo>
                    <a:pt x="261630" y="58684"/>
                    <a:pt x="202947" y="0"/>
                    <a:pt x="130815" y="0"/>
                  </a:cubicBezTo>
                  <a:cubicBezTo>
                    <a:pt x="58683" y="0"/>
                    <a:pt x="0" y="58683"/>
                    <a:pt x="0" y="130815"/>
                  </a:cubicBezTo>
                  <a:cubicBezTo>
                    <a:pt x="0" y="202947"/>
                    <a:pt x="58683" y="261631"/>
                    <a:pt x="130815" y="261631"/>
                  </a:cubicBezTo>
                  <a:close/>
                  <a:moveTo>
                    <a:pt x="62945" y="134299"/>
                  </a:moveTo>
                  <a:cubicBezTo>
                    <a:pt x="67591" y="129653"/>
                    <a:pt x="75117" y="129653"/>
                    <a:pt x="79761" y="134299"/>
                  </a:cubicBezTo>
                  <a:lnTo>
                    <a:pt x="107030" y="161567"/>
                  </a:lnTo>
                  <a:lnTo>
                    <a:pt x="181868" y="86730"/>
                  </a:lnTo>
                  <a:cubicBezTo>
                    <a:pt x="186513" y="82084"/>
                    <a:pt x="194039" y="82084"/>
                    <a:pt x="198684" y="86730"/>
                  </a:cubicBezTo>
                  <a:cubicBezTo>
                    <a:pt x="203330" y="91375"/>
                    <a:pt x="203330" y="98901"/>
                    <a:pt x="198684" y="103546"/>
                  </a:cubicBezTo>
                  <a:lnTo>
                    <a:pt x="115437" y="186792"/>
                  </a:lnTo>
                  <a:cubicBezTo>
                    <a:pt x="113115" y="189115"/>
                    <a:pt x="110071" y="190276"/>
                    <a:pt x="107029" y="190276"/>
                  </a:cubicBezTo>
                  <a:cubicBezTo>
                    <a:pt x="103986" y="190276"/>
                    <a:pt x="100943" y="189115"/>
                    <a:pt x="98620" y="186792"/>
                  </a:cubicBezTo>
                  <a:lnTo>
                    <a:pt x="62943" y="151115"/>
                  </a:lnTo>
                  <a:cubicBezTo>
                    <a:pt x="58299" y="146471"/>
                    <a:pt x="58299" y="138945"/>
                    <a:pt x="62945" y="1342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3" name="Google Shape;823;p19"/>
          <p:cNvSpPr/>
          <p:nvPr/>
        </p:nvSpPr>
        <p:spPr>
          <a:xfrm>
            <a:off x="7985434" y="5569898"/>
            <a:ext cx="722471" cy="602059"/>
          </a:xfrm>
          <a:custGeom>
            <a:rect b="b" l="l" r="r" t="t"/>
            <a:pathLst>
              <a:path extrusionOk="0" h="475690" w="570828">
                <a:moveTo>
                  <a:pt x="561819" y="105009"/>
                </a:moveTo>
                <a:lnTo>
                  <a:pt x="538278" y="99122"/>
                </a:lnTo>
                <a:cubicBezTo>
                  <a:pt x="537825" y="97937"/>
                  <a:pt x="537337" y="96776"/>
                  <a:pt x="536850" y="95614"/>
                </a:cubicBezTo>
                <a:lnTo>
                  <a:pt x="549323" y="74826"/>
                </a:lnTo>
                <a:cubicBezTo>
                  <a:pt x="552134" y="70145"/>
                  <a:pt x="551390" y="64153"/>
                  <a:pt x="547535" y="60297"/>
                </a:cubicBezTo>
                <a:lnTo>
                  <a:pt x="510534" y="23297"/>
                </a:lnTo>
                <a:cubicBezTo>
                  <a:pt x="506666" y="19406"/>
                  <a:pt x="500686" y="18698"/>
                  <a:pt x="496005" y="21509"/>
                </a:cubicBezTo>
                <a:lnTo>
                  <a:pt x="475217" y="33981"/>
                </a:lnTo>
                <a:cubicBezTo>
                  <a:pt x="474055" y="33482"/>
                  <a:pt x="472882" y="33006"/>
                  <a:pt x="471709" y="32553"/>
                </a:cubicBezTo>
                <a:lnTo>
                  <a:pt x="465822" y="9012"/>
                </a:lnTo>
                <a:cubicBezTo>
                  <a:pt x="464497" y="3716"/>
                  <a:pt x="459748" y="0"/>
                  <a:pt x="454289" y="0"/>
                </a:cubicBezTo>
                <a:lnTo>
                  <a:pt x="401958" y="0"/>
                </a:lnTo>
                <a:cubicBezTo>
                  <a:pt x="396499" y="0"/>
                  <a:pt x="391750" y="3716"/>
                  <a:pt x="390425" y="9012"/>
                </a:cubicBezTo>
                <a:lnTo>
                  <a:pt x="384537" y="32553"/>
                </a:lnTo>
                <a:cubicBezTo>
                  <a:pt x="383364" y="33006"/>
                  <a:pt x="382191" y="33482"/>
                  <a:pt x="381030" y="33981"/>
                </a:cubicBezTo>
                <a:lnTo>
                  <a:pt x="360241" y="21509"/>
                </a:lnTo>
                <a:cubicBezTo>
                  <a:pt x="355561" y="18721"/>
                  <a:pt x="349568" y="19429"/>
                  <a:pt x="345713" y="23297"/>
                </a:cubicBezTo>
                <a:lnTo>
                  <a:pt x="308713" y="60297"/>
                </a:lnTo>
                <a:cubicBezTo>
                  <a:pt x="304857" y="64153"/>
                  <a:pt x="304114" y="70145"/>
                  <a:pt x="306924" y="74826"/>
                </a:cubicBezTo>
                <a:lnTo>
                  <a:pt x="319398" y="95614"/>
                </a:lnTo>
                <a:cubicBezTo>
                  <a:pt x="318909" y="96776"/>
                  <a:pt x="318422" y="97937"/>
                  <a:pt x="317970" y="99122"/>
                </a:cubicBezTo>
                <a:lnTo>
                  <a:pt x="294428" y="105009"/>
                </a:lnTo>
                <a:cubicBezTo>
                  <a:pt x="289133" y="106334"/>
                  <a:pt x="285417" y="111083"/>
                  <a:pt x="285417" y="116542"/>
                </a:cubicBezTo>
                <a:lnTo>
                  <a:pt x="285417" y="168873"/>
                </a:lnTo>
                <a:cubicBezTo>
                  <a:pt x="285417" y="174332"/>
                  <a:pt x="289133" y="179082"/>
                  <a:pt x="294428" y="180406"/>
                </a:cubicBezTo>
                <a:lnTo>
                  <a:pt x="317970" y="186294"/>
                </a:lnTo>
                <a:cubicBezTo>
                  <a:pt x="318422" y="187479"/>
                  <a:pt x="318898" y="188640"/>
                  <a:pt x="319398" y="189801"/>
                </a:cubicBezTo>
                <a:lnTo>
                  <a:pt x="306924" y="210590"/>
                </a:lnTo>
                <a:cubicBezTo>
                  <a:pt x="306347" y="211552"/>
                  <a:pt x="306545" y="212661"/>
                  <a:pt x="306264" y="213704"/>
                </a:cubicBezTo>
                <a:cubicBezTo>
                  <a:pt x="306168" y="213601"/>
                  <a:pt x="306188" y="213443"/>
                  <a:pt x="306088" y="213343"/>
                </a:cubicBezTo>
                <a:lnTo>
                  <a:pt x="262351" y="169606"/>
                </a:lnTo>
                <a:cubicBezTo>
                  <a:pt x="258484" y="165738"/>
                  <a:pt x="252480" y="165007"/>
                  <a:pt x="247823" y="167818"/>
                </a:cubicBezTo>
                <a:lnTo>
                  <a:pt x="227326" y="180128"/>
                </a:lnTo>
                <a:cubicBezTo>
                  <a:pt x="223203" y="178177"/>
                  <a:pt x="218998" y="176435"/>
                  <a:pt x="214748" y="174902"/>
                </a:cubicBezTo>
                <a:lnTo>
                  <a:pt x="208942" y="151709"/>
                </a:lnTo>
                <a:cubicBezTo>
                  <a:pt x="207617" y="146425"/>
                  <a:pt x="202868" y="142709"/>
                  <a:pt x="197409" y="142709"/>
                </a:cubicBezTo>
                <a:lnTo>
                  <a:pt x="135579" y="142709"/>
                </a:lnTo>
                <a:cubicBezTo>
                  <a:pt x="130120" y="142709"/>
                  <a:pt x="125371" y="146425"/>
                  <a:pt x="124046" y="151709"/>
                </a:cubicBezTo>
                <a:lnTo>
                  <a:pt x="118240" y="174902"/>
                </a:lnTo>
                <a:cubicBezTo>
                  <a:pt x="113989" y="176435"/>
                  <a:pt x="109786" y="178177"/>
                  <a:pt x="105663" y="180128"/>
                </a:cubicBezTo>
                <a:lnTo>
                  <a:pt x="85165" y="167818"/>
                </a:lnTo>
                <a:cubicBezTo>
                  <a:pt x="80520" y="165019"/>
                  <a:pt x="74492" y="165738"/>
                  <a:pt x="70637" y="169606"/>
                </a:cubicBezTo>
                <a:lnTo>
                  <a:pt x="26900" y="213343"/>
                </a:lnTo>
                <a:cubicBezTo>
                  <a:pt x="23045" y="217198"/>
                  <a:pt x="22301" y="223190"/>
                  <a:pt x="25112" y="227871"/>
                </a:cubicBezTo>
                <a:lnTo>
                  <a:pt x="37423" y="248368"/>
                </a:lnTo>
                <a:cubicBezTo>
                  <a:pt x="35472" y="252491"/>
                  <a:pt x="33729" y="256696"/>
                  <a:pt x="32196" y="260946"/>
                </a:cubicBezTo>
                <a:lnTo>
                  <a:pt x="9004" y="266752"/>
                </a:lnTo>
                <a:cubicBezTo>
                  <a:pt x="3716" y="268077"/>
                  <a:pt x="0" y="272826"/>
                  <a:pt x="0" y="278285"/>
                </a:cubicBezTo>
                <a:lnTo>
                  <a:pt x="0" y="340115"/>
                </a:lnTo>
                <a:cubicBezTo>
                  <a:pt x="0" y="345574"/>
                  <a:pt x="3716" y="350323"/>
                  <a:pt x="9001" y="351648"/>
                </a:cubicBezTo>
                <a:lnTo>
                  <a:pt x="32193" y="357454"/>
                </a:lnTo>
                <a:cubicBezTo>
                  <a:pt x="33726" y="361705"/>
                  <a:pt x="35468" y="365908"/>
                  <a:pt x="37420" y="370031"/>
                </a:cubicBezTo>
                <a:lnTo>
                  <a:pt x="25109" y="390529"/>
                </a:lnTo>
                <a:cubicBezTo>
                  <a:pt x="22298" y="395209"/>
                  <a:pt x="23042" y="401202"/>
                  <a:pt x="26897" y="405057"/>
                </a:cubicBezTo>
                <a:lnTo>
                  <a:pt x="70634" y="448794"/>
                </a:lnTo>
                <a:cubicBezTo>
                  <a:pt x="74489" y="452638"/>
                  <a:pt x="80505" y="453358"/>
                  <a:pt x="85162" y="450582"/>
                </a:cubicBezTo>
                <a:lnTo>
                  <a:pt x="105659" y="438271"/>
                </a:lnTo>
                <a:cubicBezTo>
                  <a:pt x="109782" y="440222"/>
                  <a:pt x="113987" y="441965"/>
                  <a:pt x="118237" y="443498"/>
                </a:cubicBezTo>
                <a:lnTo>
                  <a:pt x="124043" y="466690"/>
                </a:lnTo>
                <a:cubicBezTo>
                  <a:pt x="125368" y="471975"/>
                  <a:pt x="130117" y="475691"/>
                  <a:pt x="135576" y="475691"/>
                </a:cubicBezTo>
                <a:lnTo>
                  <a:pt x="197406" y="475691"/>
                </a:lnTo>
                <a:cubicBezTo>
                  <a:pt x="202865" y="475691"/>
                  <a:pt x="207614" y="471975"/>
                  <a:pt x="208939" y="466690"/>
                </a:cubicBezTo>
                <a:lnTo>
                  <a:pt x="214745" y="443498"/>
                </a:lnTo>
                <a:cubicBezTo>
                  <a:pt x="218996" y="441965"/>
                  <a:pt x="223199" y="440222"/>
                  <a:pt x="227322" y="438271"/>
                </a:cubicBezTo>
                <a:lnTo>
                  <a:pt x="247820" y="450582"/>
                </a:lnTo>
                <a:cubicBezTo>
                  <a:pt x="252489" y="453369"/>
                  <a:pt x="258504" y="452638"/>
                  <a:pt x="262348" y="448794"/>
                </a:cubicBezTo>
                <a:lnTo>
                  <a:pt x="306085" y="405057"/>
                </a:lnTo>
                <a:cubicBezTo>
                  <a:pt x="309940" y="401202"/>
                  <a:pt x="310684" y="395209"/>
                  <a:pt x="307873" y="390529"/>
                </a:cubicBezTo>
                <a:lnTo>
                  <a:pt x="295562" y="370031"/>
                </a:lnTo>
                <a:cubicBezTo>
                  <a:pt x="297513" y="365908"/>
                  <a:pt x="299256" y="361704"/>
                  <a:pt x="300789" y="357454"/>
                </a:cubicBezTo>
                <a:lnTo>
                  <a:pt x="323981" y="351648"/>
                </a:lnTo>
                <a:cubicBezTo>
                  <a:pt x="329266" y="350323"/>
                  <a:pt x="332982" y="345574"/>
                  <a:pt x="332982" y="340115"/>
                </a:cubicBezTo>
                <a:lnTo>
                  <a:pt x="332982" y="278285"/>
                </a:lnTo>
                <a:cubicBezTo>
                  <a:pt x="332982" y="272826"/>
                  <a:pt x="329266" y="268077"/>
                  <a:pt x="323981" y="266752"/>
                </a:cubicBezTo>
                <a:lnTo>
                  <a:pt x="300789" y="260946"/>
                </a:lnTo>
                <a:cubicBezTo>
                  <a:pt x="299256" y="256694"/>
                  <a:pt x="297513" y="252491"/>
                  <a:pt x="295562" y="248368"/>
                </a:cubicBezTo>
                <a:lnTo>
                  <a:pt x="307873" y="227871"/>
                </a:lnTo>
                <a:cubicBezTo>
                  <a:pt x="308451" y="226909"/>
                  <a:pt x="308252" y="225799"/>
                  <a:pt x="308533" y="224757"/>
                </a:cubicBezTo>
                <a:cubicBezTo>
                  <a:pt x="308629" y="224859"/>
                  <a:pt x="308609" y="225018"/>
                  <a:pt x="308709" y="225118"/>
                </a:cubicBezTo>
                <a:lnTo>
                  <a:pt x="345711" y="262120"/>
                </a:lnTo>
                <a:cubicBezTo>
                  <a:pt x="349566" y="265987"/>
                  <a:pt x="355547" y="266684"/>
                  <a:pt x="360239" y="263908"/>
                </a:cubicBezTo>
                <a:lnTo>
                  <a:pt x="381027" y="251434"/>
                </a:lnTo>
                <a:cubicBezTo>
                  <a:pt x="382189" y="251934"/>
                  <a:pt x="383350" y="252410"/>
                  <a:pt x="384535" y="252863"/>
                </a:cubicBezTo>
                <a:lnTo>
                  <a:pt x="390423" y="276404"/>
                </a:lnTo>
                <a:cubicBezTo>
                  <a:pt x="391747" y="281700"/>
                  <a:pt x="396497" y="285416"/>
                  <a:pt x="401955" y="285416"/>
                </a:cubicBezTo>
                <a:lnTo>
                  <a:pt x="454287" y="285416"/>
                </a:lnTo>
                <a:cubicBezTo>
                  <a:pt x="459745" y="285416"/>
                  <a:pt x="464495" y="281700"/>
                  <a:pt x="465819" y="276404"/>
                </a:cubicBezTo>
                <a:lnTo>
                  <a:pt x="471707" y="252863"/>
                </a:lnTo>
                <a:cubicBezTo>
                  <a:pt x="472892" y="252410"/>
                  <a:pt x="474053" y="251934"/>
                  <a:pt x="475215" y="251434"/>
                </a:cubicBezTo>
                <a:lnTo>
                  <a:pt x="496003" y="263908"/>
                </a:lnTo>
                <a:cubicBezTo>
                  <a:pt x="500695" y="266695"/>
                  <a:pt x="506687" y="265964"/>
                  <a:pt x="510531" y="262120"/>
                </a:cubicBezTo>
                <a:lnTo>
                  <a:pt x="547533" y="225118"/>
                </a:lnTo>
                <a:cubicBezTo>
                  <a:pt x="551388" y="221263"/>
                  <a:pt x="552132" y="215270"/>
                  <a:pt x="549321" y="210590"/>
                </a:cubicBezTo>
                <a:lnTo>
                  <a:pt x="536848" y="189801"/>
                </a:lnTo>
                <a:cubicBezTo>
                  <a:pt x="537347" y="188640"/>
                  <a:pt x="537823" y="187479"/>
                  <a:pt x="538276" y="186294"/>
                </a:cubicBezTo>
                <a:lnTo>
                  <a:pt x="561817" y="180406"/>
                </a:lnTo>
                <a:cubicBezTo>
                  <a:pt x="567113" y="179082"/>
                  <a:pt x="570829" y="174332"/>
                  <a:pt x="570829" y="168873"/>
                </a:cubicBezTo>
                <a:lnTo>
                  <a:pt x="570829" y="116542"/>
                </a:lnTo>
                <a:cubicBezTo>
                  <a:pt x="570831" y="111083"/>
                  <a:pt x="567115" y="106334"/>
                  <a:pt x="561819" y="105009"/>
                </a:cubicBezTo>
                <a:close/>
                <a:moveTo>
                  <a:pt x="166492" y="380554"/>
                </a:moveTo>
                <a:cubicBezTo>
                  <a:pt x="127145" y="380554"/>
                  <a:pt x="95138" y="348547"/>
                  <a:pt x="95138" y="309200"/>
                </a:cubicBezTo>
                <a:cubicBezTo>
                  <a:pt x="95138" y="269853"/>
                  <a:pt x="127145" y="237846"/>
                  <a:pt x="166492" y="237846"/>
                </a:cubicBezTo>
                <a:cubicBezTo>
                  <a:pt x="205839" y="237846"/>
                  <a:pt x="237846" y="269853"/>
                  <a:pt x="237846" y="309200"/>
                </a:cubicBezTo>
                <a:cubicBezTo>
                  <a:pt x="237846" y="348547"/>
                  <a:pt x="205839" y="380554"/>
                  <a:pt x="166492" y="380554"/>
                </a:cubicBezTo>
                <a:close/>
                <a:moveTo>
                  <a:pt x="428123" y="190276"/>
                </a:moveTo>
                <a:cubicBezTo>
                  <a:pt x="401888" y="190276"/>
                  <a:pt x="380554" y="168943"/>
                  <a:pt x="380554" y="142707"/>
                </a:cubicBezTo>
                <a:cubicBezTo>
                  <a:pt x="380554" y="116471"/>
                  <a:pt x="401888" y="95138"/>
                  <a:pt x="428123" y="95138"/>
                </a:cubicBezTo>
                <a:cubicBezTo>
                  <a:pt x="454358" y="95138"/>
                  <a:pt x="475693" y="116472"/>
                  <a:pt x="475693" y="142708"/>
                </a:cubicBezTo>
                <a:cubicBezTo>
                  <a:pt x="475693" y="168944"/>
                  <a:pt x="454358" y="190276"/>
                  <a:pt x="428123" y="19027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4" name="Google Shape;824;p19"/>
          <p:cNvGrpSpPr/>
          <p:nvPr/>
        </p:nvGrpSpPr>
        <p:grpSpPr>
          <a:xfrm>
            <a:off x="11919466" y="5518360"/>
            <a:ext cx="698952" cy="698950"/>
            <a:chOff x="8609044" y="1513207"/>
            <a:chExt cx="599678" cy="599677"/>
          </a:xfrm>
        </p:grpSpPr>
        <p:sp>
          <p:nvSpPr>
            <p:cNvPr id="825" name="Google Shape;825;p19"/>
            <p:cNvSpPr/>
            <p:nvPr/>
          </p:nvSpPr>
          <p:spPr>
            <a:xfrm>
              <a:off x="8840245" y="1513207"/>
              <a:ext cx="137700" cy="137700"/>
            </a:xfrm>
            <a:custGeom>
              <a:rect b="b" l="l" r="r" t="t"/>
              <a:pathLst>
                <a:path extrusionOk="0" h="137700" w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19"/>
            <p:cNvSpPr/>
            <p:nvPr/>
          </p:nvSpPr>
          <p:spPr>
            <a:xfrm>
              <a:off x="8785845" y="1662807"/>
              <a:ext cx="246076" cy="123675"/>
            </a:xfrm>
            <a:custGeom>
              <a:rect b="b" l="l" r="r" t="t"/>
              <a:pathLst>
                <a:path extrusionOk="0" h="123675" w="2460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19"/>
            <p:cNvSpPr/>
            <p:nvPr/>
          </p:nvSpPr>
          <p:spPr>
            <a:xfrm>
              <a:off x="8663444" y="1839608"/>
              <a:ext cx="137700" cy="137700"/>
            </a:xfrm>
            <a:custGeom>
              <a:rect b="b" l="l" r="r" t="t"/>
              <a:pathLst>
                <a:path extrusionOk="0" h="137700" w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19"/>
            <p:cNvSpPr/>
            <p:nvPr/>
          </p:nvSpPr>
          <p:spPr>
            <a:xfrm>
              <a:off x="8609044" y="1989209"/>
              <a:ext cx="246076" cy="123675"/>
            </a:xfrm>
            <a:custGeom>
              <a:rect b="b" l="l" r="r" t="t"/>
              <a:pathLst>
                <a:path extrusionOk="0" h="123675" w="2460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19"/>
            <p:cNvSpPr/>
            <p:nvPr/>
          </p:nvSpPr>
          <p:spPr>
            <a:xfrm>
              <a:off x="9017045" y="1839608"/>
              <a:ext cx="137700" cy="137700"/>
            </a:xfrm>
            <a:custGeom>
              <a:rect b="b" l="l" r="r" t="t"/>
              <a:pathLst>
                <a:path extrusionOk="0" h="137700" w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19"/>
            <p:cNvSpPr/>
            <p:nvPr/>
          </p:nvSpPr>
          <p:spPr>
            <a:xfrm>
              <a:off x="8962646" y="1989209"/>
              <a:ext cx="246076" cy="123675"/>
            </a:xfrm>
            <a:custGeom>
              <a:rect b="b" l="l" r="r" t="t"/>
              <a:pathLst>
                <a:path extrusionOk="0" h="123675" w="2460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19"/>
            <p:cNvSpPr/>
            <p:nvPr/>
          </p:nvSpPr>
          <p:spPr>
            <a:xfrm>
              <a:off x="8826643" y="1812408"/>
              <a:ext cx="164476" cy="164476"/>
            </a:xfrm>
            <a:custGeom>
              <a:rect b="b" l="l" r="r" t="t"/>
              <a:pathLst>
                <a:path extrusionOk="0" h="164475" w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2" name="Google Shape;832;p19"/>
          <p:cNvGrpSpPr/>
          <p:nvPr/>
        </p:nvGrpSpPr>
        <p:grpSpPr>
          <a:xfrm>
            <a:off x="15877480" y="5570111"/>
            <a:ext cx="662269" cy="662269"/>
            <a:chOff x="5171013" y="2936811"/>
            <a:chExt cx="570831" cy="570831"/>
          </a:xfrm>
        </p:grpSpPr>
        <p:sp>
          <p:nvSpPr>
            <p:cNvPr id="833" name="Google Shape;833;p19"/>
            <p:cNvSpPr/>
            <p:nvPr/>
          </p:nvSpPr>
          <p:spPr>
            <a:xfrm>
              <a:off x="5171013" y="2936811"/>
              <a:ext cx="570831" cy="437797"/>
            </a:xfrm>
            <a:custGeom>
              <a:rect b="b" l="l" r="r" t="t"/>
              <a:pathLst>
                <a:path extrusionOk="0" h="437797" w="570831">
                  <a:moveTo>
                    <a:pt x="558938" y="190278"/>
                  </a:moveTo>
                  <a:lnTo>
                    <a:pt x="463072" y="190278"/>
                  </a:lnTo>
                  <a:lnTo>
                    <a:pt x="328838" y="4981"/>
                  </a:lnTo>
                  <a:cubicBezTo>
                    <a:pt x="325020" y="-364"/>
                    <a:pt x="317593" y="-1602"/>
                    <a:pt x="312248" y="2217"/>
                  </a:cubicBezTo>
                  <a:lnTo>
                    <a:pt x="292894" y="16043"/>
                  </a:lnTo>
                  <a:cubicBezTo>
                    <a:pt x="287549" y="19860"/>
                    <a:pt x="286312" y="27288"/>
                    <a:pt x="290130" y="32632"/>
                  </a:cubicBezTo>
                  <a:lnTo>
                    <a:pt x="404335" y="190277"/>
                  </a:lnTo>
                  <a:lnTo>
                    <a:pt x="157105" y="190277"/>
                  </a:lnTo>
                  <a:lnTo>
                    <a:pt x="271306" y="32632"/>
                  </a:lnTo>
                  <a:cubicBezTo>
                    <a:pt x="275124" y="27288"/>
                    <a:pt x="273887" y="19861"/>
                    <a:pt x="268543" y="16043"/>
                  </a:cubicBezTo>
                  <a:lnTo>
                    <a:pt x="249189" y="2217"/>
                  </a:lnTo>
                  <a:cubicBezTo>
                    <a:pt x="243844" y="-1600"/>
                    <a:pt x="236417" y="-364"/>
                    <a:pt x="232599" y="4981"/>
                  </a:cubicBezTo>
                  <a:lnTo>
                    <a:pt x="98362" y="190278"/>
                  </a:lnTo>
                  <a:lnTo>
                    <a:pt x="11893" y="190278"/>
                  </a:lnTo>
                  <a:cubicBezTo>
                    <a:pt x="5319" y="190278"/>
                    <a:pt x="0" y="195597"/>
                    <a:pt x="0" y="202169"/>
                  </a:cubicBezTo>
                  <a:lnTo>
                    <a:pt x="0" y="225954"/>
                  </a:lnTo>
                  <a:cubicBezTo>
                    <a:pt x="0" y="232527"/>
                    <a:pt x="5319" y="237846"/>
                    <a:pt x="11893" y="237846"/>
                  </a:cubicBezTo>
                  <a:lnTo>
                    <a:pt x="35570" y="237846"/>
                  </a:lnTo>
                  <a:lnTo>
                    <a:pt x="96556" y="412108"/>
                  </a:lnTo>
                  <a:cubicBezTo>
                    <a:pt x="99367" y="420099"/>
                    <a:pt x="104198" y="427380"/>
                    <a:pt x="111305" y="434383"/>
                  </a:cubicBezTo>
                  <a:cubicBezTo>
                    <a:pt x="114581" y="437612"/>
                    <a:pt x="119481" y="438645"/>
                    <a:pt x="123779" y="437054"/>
                  </a:cubicBezTo>
                  <a:cubicBezTo>
                    <a:pt x="128099" y="435451"/>
                    <a:pt x="131118" y="431491"/>
                    <a:pt x="131491" y="426904"/>
                  </a:cubicBezTo>
                  <a:cubicBezTo>
                    <a:pt x="138179" y="347561"/>
                    <a:pt x="205770" y="285416"/>
                    <a:pt x="285416" y="285416"/>
                  </a:cubicBezTo>
                  <a:cubicBezTo>
                    <a:pt x="365061" y="285416"/>
                    <a:pt x="432653" y="347561"/>
                    <a:pt x="439343" y="426904"/>
                  </a:cubicBezTo>
                  <a:cubicBezTo>
                    <a:pt x="439714" y="431492"/>
                    <a:pt x="442734" y="435452"/>
                    <a:pt x="447054" y="437054"/>
                  </a:cubicBezTo>
                  <a:cubicBezTo>
                    <a:pt x="448401" y="437554"/>
                    <a:pt x="449795" y="437798"/>
                    <a:pt x="451188" y="437798"/>
                  </a:cubicBezTo>
                  <a:cubicBezTo>
                    <a:pt x="454254" y="437798"/>
                    <a:pt x="457274" y="436613"/>
                    <a:pt x="459527" y="434383"/>
                  </a:cubicBezTo>
                  <a:cubicBezTo>
                    <a:pt x="466634" y="427380"/>
                    <a:pt x="471465" y="420098"/>
                    <a:pt x="474276" y="412085"/>
                  </a:cubicBezTo>
                  <a:lnTo>
                    <a:pt x="535260" y="237846"/>
                  </a:lnTo>
                  <a:lnTo>
                    <a:pt x="558938" y="237846"/>
                  </a:lnTo>
                  <a:cubicBezTo>
                    <a:pt x="565512" y="237846"/>
                    <a:pt x="570831" y="232527"/>
                    <a:pt x="570831" y="225954"/>
                  </a:cubicBezTo>
                  <a:lnTo>
                    <a:pt x="570831" y="202169"/>
                  </a:lnTo>
                  <a:cubicBezTo>
                    <a:pt x="570831" y="195597"/>
                    <a:pt x="565512" y="190278"/>
                    <a:pt x="558938" y="1902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19"/>
            <p:cNvSpPr/>
            <p:nvPr/>
          </p:nvSpPr>
          <p:spPr>
            <a:xfrm>
              <a:off x="5325613" y="3246011"/>
              <a:ext cx="261630" cy="261631"/>
            </a:xfrm>
            <a:custGeom>
              <a:rect b="b" l="l" r="r" t="t"/>
              <a:pathLst>
                <a:path extrusionOk="0" h="261631" w="261630">
                  <a:moveTo>
                    <a:pt x="130815" y="0"/>
                  </a:moveTo>
                  <a:cubicBezTo>
                    <a:pt x="58694" y="0"/>
                    <a:pt x="0" y="58683"/>
                    <a:pt x="0" y="130815"/>
                  </a:cubicBezTo>
                  <a:cubicBezTo>
                    <a:pt x="0" y="202947"/>
                    <a:pt x="58695" y="261631"/>
                    <a:pt x="130815" y="261631"/>
                  </a:cubicBezTo>
                  <a:cubicBezTo>
                    <a:pt x="202935" y="261631"/>
                    <a:pt x="261630" y="202948"/>
                    <a:pt x="261630" y="130816"/>
                  </a:cubicBezTo>
                  <a:cubicBezTo>
                    <a:pt x="261630" y="58684"/>
                    <a:pt x="202936" y="0"/>
                    <a:pt x="130815" y="0"/>
                  </a:cubicBezTo>
                  <a:close/>
                  <a:moveTo>
                    <a:pt x="198685" y="103547"/>
                  </a:moveTo>
                  <a:lnTo>
                    <a:pt x="115438" y="186793"/>
                  </a:lnTo>
                  <a:cubicBezTo>
                    <a:pt x="113116" y="189116"/>
                    <a:pt x="110072" y="190277"/>
                    <a:pt x="107030" y="190277"/>
                  </a:cubicBezTo>
                  <a:cubicBezTo>
                    <a:pt x="103987" y="190277"/>
                    <a:pt x="100945" y="189116"/>
                    <a:pt x="98621" y="186793"/>
                  </a:cubicBezTo>
                  <a:lnTo>
                    <a:pt x="62944" y="151116"/>
                  </a:lnTo>
                  <a:cubicBezTo>
                    <a:pt x="58298" y="146471"/>
                    <a:pt x="58298" y="138945"/>
                    <a:pt x="62944" y="134300"/>
                  </a:cubicBezTo>
                  <a:cubicBezTo>
                    <a:pt x="67590" y="129656"/>
                    <a:pt x="75116" y="129654"/>
                    <a:pt x="79760" y="134300"/>
                  </a:cubicBezTo>
                  <a:lnTo>
                    <a:pt x="107029" y="161569"/>
                  </a:lnTo>
                  <a:lnTo>
                    <a:pt x="181867" y="86731"/>
                  </a:lnTo>
                  <a:cubicBezTo>
                    <a:pt x="186512" y="82085"/>
                    <a:pt x="194038" y="82085"/>
                    <a:pt x="198683" y="86731"/>
                  </a:cubicBezTo>
                  <a:cubicBezTo>
                    <a:pt x="203331" y="91376"/>
                    <a:pt x="203331" y="98902"/>
                    <a:pt x="198685" y="1035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0"/>
          <p:cNvSpPr/>
          <p:nvPr/>
        </p:nvSpPr>
        <p:spPr>
          <a:xfrm>
            <a:off x="19263345" y="9916217"/>
            <a:ext cx="3395226" cy="2421243"/>
          </a:xfrm>
          <a:prstGeom prst="roundRect">
            <a:avLst>
              <a:gd fmla="val 6761" name="adj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20"/>
          <p:cNvSpPr/>
          <p:nvPr/>
        </p:nvSpPr>
        <p:spPr>
          <a:xfrm>
            <a:off x="15220706" y="9916217"/>
            <a:ext cx="3395226" cy="2421243"/>
          </a:xfrm>
          <a:prstGeom prst="roundRect">
            <a:avLst>
              <a:gd fmla="val 6761" name="adj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20"/>
          <p:cNvSpPr/>
          <p:nvPr/>
        </p:nvSpPr>
        <p:spPr>
          <a:xfrm>
            <a:off x="11211401" y="9916217"/>
            <a:ext cx="3395226" cy="2421243"/>
          </a:xfrm>
          <a:prstGeom prst="roundRect">
            <a:avLst>
              <a:gd fmla="val 6761" name="adj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20"/>
          <p:cNvSpPr/>
          <p:nvPr/>
        </p:nvSpPr>
        <p:spPr>
          <a:xfrm>
            <a:off x="7150557" y="9916217"/>
            <a:ext cx="3395226" cy="2421243"/>
          </a:xfrm>
          <a:prstGeom prst="roundRect">
            <a:avLst>
              <a:gd fmla="val 6761" name="adj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20"/>
          <p:cNvSpPr/>
          <p:nvPr/>
        </p:nvSpPr>
        <p:spPr>
          <a:xfrm>
            <a:off x="3107424" y="9916217"/>
            <a:ext cx="3395226" cy="2421243"/>
          </a:xfrm>
          <a:prstGeom prst="roundRect">
            <a:avLst>
              <a:gd fmla="val 6761" name="adj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20"/>
          <p:cNvSpPr txBox="1"/>
          <p:nvPr/>
        </p:nvSpPr>
        <p:spPr>
          <a:xfrm>
            <a:off x="7176983" y="1022190"/>
            <a:ext cx="1002389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Customer Journey</a:t>
            </a:r>
            <a:endParaRPr/>
          </a:p>
        </p:txBody>
      </p:sp>
      <p:sp>
        <p:nvSpPr>
          <p:cNvPr id="846" name="Google Shape;846;p20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847" name="Google Shape;847;p20"/>
          <p:cNvSpPr/>
          <p:nvPr/>
        </p:nvSpPr>
        <p:spPr>
          <a:xfrm>
            <a:off x="1370166" y="6882387"/>
            <a:ext cx="1093868" cy="2736952"/>
          </a:xfrm>
          <a:custGeom>
            <a:rect b="b" l="l" r="r" t="t"/>
            <a:pathLst>
              <a:path extrusionOk="0" h="681037" w="284925">
                <a:moveTo>
                  <a:pt x="284925" y="340519"/>
                </a:moveTo>
                <a:lnTo>
                  <a:pt x="229348" y="284988"/>
                </a:lnTo>
                <a:lnTo>
                  <a:pt x="229348" y="43910"/>
                </a:lnTo>
                <a:cubicBezTo>
                  <a:pt x="229348" y="19660"/>
                  <a:pt x="209706" y="0"/>
                  <a:pt x="185477" y="0"/>
                </a:cubicBezTo>
                <a:lnTo>
                  <a:pt x="43871" y="0"/>
                </a:lnTo>
                <a:cubicBezTo>
                  <a:pt x="19663" y="57"/>
                  <a:pt x="52" y="19679"/>
                  <a:pt x="0" y="43910"/>
                </a:cubicBezTo>
                <a:lnTo>
                  <a:pt x="0" y="637127"/>
                </a:lnTo>
                <a:cubicBezTo>
                  <a:pt x="0" y="661378"/>
                  <a:pt x="19642" y="681038"/>
                  <a:pt x="43871" y="681038"/>
                </a:cubicBezTo>
                <a:lnTo>
                  <a:pt x="185477" y="681038"/>
                </a:lnTo>
                <a:cubicBezTo>
                  <a:pt x="209654" y="681095"/>
                  <a:pt x="229291" y="661521"/>
                  <a:pt x="229348" y="637318"/>
                </a:cubicBezTo>
                <a:cubicBezTo>
                  <a:pt x="229348" y="637251"/>
                  <a:pt x="229348" y="637194"/>
                  <a:pt x="229348" y="637127"/>
                </a:cubicBezTo>
                <a:lnTo>
                  <a:pt x="229348" y="39605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p20"/>
          <p:cNvSpPr/>
          <p:nvPr/>
        </p:nvSpPr>
        <p:spPr>
          <a:xfrm>
            <a:off x="1370166" y="9758363"/>
            <a:ext cx="1093868" cy="2736952"/>
          </a:xfrm>
          <a:custGeom>
            <a:rect b="b" l="l" r="r" t="t"/>
            <a:pathLst>
              <a:path extrusionOk="0" h="681037" w="284925">
                <a:moveTo>
                  <a:pt x="284925" y="340519"/>
                </a:moveTo>
                <a:lnTo>
                  <a:pt x="229348" y="284988"/>
                </a:lnTo>
                <a:lnTo>
                  <a:pt x="229348" y="43910"/>
                </a:lnTo>
                <a:cubicBezTo>
                  <a:pt x="229348" y="19660"/>
                  <a:pt x="209706" y="0"/>
                  <a:pt x="185477" y="0"/>
                </a:cubicBezTo>
                <a:lnTo>
                  <a:pt x="43871" y="0"/>
                </a:lnTo>
                <a:cubicBezTo>
                  <a:pt x="19663" y="48"/>
                  <a:pt x="52" y="19679"/>
                  <a:pt x="0" y="43910"/>
                </a:cubicBezTo>
                <a:lnTo>
                  <a:pt x="0" y="637127"/>
                </a:lnTo>
                <a:cubicBezTo>
                  <a:pt x="0" y="661378"/>
                  <a:pt x="19642" y="681038"/>
                  <a:pt x="43871" y="681038"/>
                </a:cubicBezTo>
                <a:lnTo>
                  <a:pt x="185477" y="681038"/>
                </a:lnTo>
                <a:cubicBezTo>
                  <a:pt x="209654" y="681095"/>
                  <a:pt x="229291" y="661521"/>
                  <a:pt x="229348" y="637318"/>
                </a:cubicBezTo>
                <a:cubicBezTo>
                  <a:pt x="229348" y="637251"/>
                  <a:pt x="229348" y="637194"/>
                  <a:pt x="229348" y="637127"/>
                </a:cubicBezTo>
                <a:lnTo>
                  <a:pt x="229348" y="395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20"/>
          <p:cNvSpPr/>
          <p:nvPr/>
        </p:nvSpPr>
        <p:spPr>
          <a:xfrm>
            <a:off x="2743896" y="4896465"/>
            <a:ext cx="4093052" cy="1591705"/>
          </a:xfrm>
          <a:custGeom>
            <a:rect b="b" l="l" r="r" t="t"/>
            <a:pathLst>
              <a:path extrusionOk="0" h="447770" w="1066137">
                <a:moveTo>
                  <a:pt x="940329" y="447770"/>
                </a:moveTo>
                <a:lnTo>
                  <a:pt x="0" y="447770"/>
                </a:lnTo>
                <a:lnTo>
                  <a:pt x="125809" y="223933"/>
                </a:lnTo>
                <a:lnTo>
                  <a:pt x="0" y="0"/>
                </a:lnTo>
                <a:lnTo>
                  <a:pt x="940329" y="0"/>
                </a:lnTo>
                <a:lnTo>
                  <a:pt x="1066137" y="223933"/>
                </a:lnTo>
                <a:lnTo>
                  <a:pt x="940329" y="4477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20"/>
          <p:cNvSpPr/>
          <p:nvPr/>
        </p:nvSpPr>
        <p:spPr>
          <a:xfrm>
            <a:off x="6786531" y="4896465"/>
            <a:ext cx="4093052" cy="1591705"/>
          </a:xfrm>
          <a:custGeom>
            <a:rect b="b" l="l" r="r" t="t"/>
            <a:pathLst>
              <a:path extrusionOk="0" h="447770" w="1066137">
                <a:moveTo>
                  <a:pt x="940329" y="447770"/>
                </a:moveTo>
                <a:lnTo>
                  <a:pt x="0" y="447770"/>
                </a:lnTo>
                <a:lnTo>
                  <a:pt x="125808" y="223933"/>
                </a:lnTo>
                <a:lnTo>
                  <a:pt x="0" y="0"/>
                </a:lnTo>
                <a:lnTo>
                  <a:pt x="940329" y="0"/>
                </a:lnTo>
                <a:lnTo>
                  <a:pt x="1066137" y="223933"/>
                </a:lnTo>
                <a:lnTo>
                  <a:pt x="940329" y="4477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20"/>
          <p:cNvSpPr/>
          <p:nvPr/>
        </p:nvSpPr>
        <p:spPr>
          <a:xfrm>
            <a:off x="10829164" y="4896465"/>
            <a:ext cx="4093052" cy="1591705"/>
          </a:xfrm>
          <a:custGeom>
            <a:rect b="b" l="l" r="r" t="t"/>
            <a:pathLst>
              <a:path extrusionOk="0" h="447770" w="1066137">
                <a:moveTo>
                  <a:pt x="940329" y="447770"/>
                </a:moveTo>
                <a:lnTo>
                  <a:pt x="0" y="447770"/>
                </a:lnTo>
                <a:lnTo>
                  <a:pt x="125809" y="223933"/>
                </a:lnTo>
                <a:lnTo>
                  <a:pt x="0" y="0"/>
                </a:lnTo>
                <a:lnTo>
                  <a:pt x="940329" y="0"/>
                </a:lnTo>
                <a:lnTo>
                  <a:pt x="1066138" y="223933"/>
                </a:lnTo>
                <a:lnTo>
                  <a:pt x="940329" y="44777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20"/>
          <p:cNvSpPr/>
          <p:nvPr/>
        </p:nvSpPr>
        <p:spPr>
          <a:xfrm>
            <a:off x="14871795" y="4896465"/>
            <a:ext cx="4093048" cy="1591705"/>
          </a:xfrm>
          <a:custGeom>
            <a:rect b="b" l="l" r="r" t="t"/>
            <a:pathLst>
              <a:path extrusionOk="0" h="447770" w="1066136">
                <a:moveTo>
                  <a:pt x="940329" y="447770"/>
                </a:moveTo>
                <a:lnTo>
                  <a:pt x="0" y="447770"/>
                </a:lnTo>
                <a:lnTo>
                  <a:pt x="125809" y="223933"/>
                </a:lnTo>
                <a:lnTo>
                  <a:pt x="0" y="0"/>
                </a:lnTo>
                <a:lnTo>
                  <a:pt x="940329" y="0"/>
                </a:lnTo>
                <a:lnTo>
                  <a:pt x="1066137" y="223933"/>
                </a:lnTo>
                <a:lnTo>
                  <a:pt x="940329" y="44777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20"/>
          <p:cNvSpPr/>
          <p:nvPr/>
        </p:nvSpPr>
        <p:spPr>
          <a:xfrm>
            <a:off x="18914431" y="4896465"/>
            <a:ext cx="4093052" cy="1591705"/>
          </a:xfrm>
          <a:custGeom>
            <a:rect b="b" l="l" r="r" t="t"/>
            <a:pathLst>
              <a:path extrusionOk="0" h="447770" w="1066137">
                <a:moveTo>
                  <a:pt x="940329" y="447770"/>
                </a:moveTo>
                <a:lnTo>
                  <a:pt x="0" y="447770"/>
                </a:lnTo>
                <a:lnTo>
                  <a:pt x="125809" y="223933"/>
                </a:lnTo>
                <a:lnTo>
                  <a:pt x="0" y="0"/>
                </a:lnTo>
                <a:lnTo>
                  <a:pt x="940329" y="0"/>
                </a:lnTo>
                <a:lnTo>
                  <a:pt x="1066138" y="223933"/>
                </a:lnTo>
                <a:lnTo>
                  <a:pt x="940329" y="44777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20"/>
          <p:cNvSpPr/>
          <p:nvPr/>
        </p:nvSpPr>
        <p:spPr>
          <a:xfrm>
            <a:off x="3107424" y="7034654"/>
            <a:ext cx="3395226" cy="923667"/>
          </a:xfrm>
          <a:custGeom>
            <a:rect b="b" l="l" r="r" t="t"/>
            <a:pathLst>
              <a:path extrusionOk="0" h="259841" w="884371">
                <a:moveTo>
                  <a:pt x="884371" y="259842"/>
                </a:moveTo>
                <a:lnTo>
                  <a:pt x="884371" y="40767"/>
                </a:lnTo>
                <a:cubicBezTo>
                  <a:pt x="884371" y="18250"/>
                  <a:pt x="866138" y="0"/>
                  <a:pt x="843641" y="0"/>
                </a:cubicBezTo>
                <a:lnTo>
                  <a:pt x="40826" y="0"/>
                </a:lnTo>
                <a:cubicBezTo>
                  <a:pt x="18319" y="0"/>
                  <a:pt x="57" y="18240"/>
                  <a:pt x="0" y="40767"/>
                </a:cubicBezTo>
                <a:lnTo>
                  <a:pt x="0" y="259842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20"/>
          <p:cNvSpPr/>
          <p:nvPr/>
        </p:nvSpPr>
        <p:spPr>
          <a:xfrm>
            <a:off x="3107424" y="8532230"/>
            <a:ext cx="3395226" cy="923670"/>
          </a:xfrm>
          <a:custGeom>
            <a:rect b="b" l="l" r="r" t="t"/>
            <a:pathLst>
              <a:path extrusionOk="0" h="259842" w="884371">
                <a:moveTo>
                  <a:pt x="0" y="0"/>
                </a:moveTo>
                <a:lnTo>
                  <a:pt x="0" y="219075"/>
                </a:lnTo>
                <a:cubicBezTo>
                  <a:pt x="0" y="241592"/>
                  <a:pt x="18234" y="259842"/>
                  <a:pt x="40731" y="259842"/>
                </a:cubicBezTo>
                <a:cubicBezTo>
                  <a:pt x="40759" y="259842"/>
                  <a:pt x="40797" y="259842"/>
                  <a:pt x="40826" y="259842"/>
                </a:cubicBezTo>
                <a:lnTo>
                  <a:pt x="843641" y="259842"/>
                </a:lnTo>
                <a:cubicBezTo>
                  <a:pt x="866081" y="259899"/>
                  <a:pt x="884314" y="241726"/>
                  <a:pt x="884371" y="219266"/>
                </a:cubicBezTo>
                <a:cubicBezTo>
                  <a:pt x="884371" y="219199"/>
                  <a:pt x="884371" y="219142"/>
                  <a:pt x="884371" y="219075"/>
                </a:cubicBezTo>
                <a:lnTo>
                  <a:pt x="884371" y="0"/>
                </a:lnTo>
              </a:path>
            </a:pathLst>
          </a:custGeom>
          <a:noFill/>
          <a:ln cap="rnd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20"/>
          <p:cNvSpPr/>
          <p:nvPr/>
        </p:nvSpPr>
        <p:spPr>
          <a:xfrm>
            <a:off x="7146401" y="7034654"/>
            <a:ext cx="3395226" cy="923667"/>
          </a:xfrm>
          <a:custGeom>
            <a:rect b="b" l="l" r="r" t="t"/>
            <a:pathLst>
              <a:path extrusionOk="0" h="259841" w="884371">
                <a:moveTo>
                  <a:pt x="884371" y="259842"/>
                </a:moveTo>
                <a:lnTo>
                  <a:pt x="884371" y="40767"/>
                </a:lnTo>
                <a:cubicBezTo>
                  <a:pt x="884371" y="18250"/>
                  <a:pt x="866138" y="0"/>
                  <a:pt x="843641" y="0"/>
                </a:cubicBezTo>
                <a:lnTo>
                  <a:pt x="40826" y="0"/>
                </a:lnTo>
                <a:cubicBezTo>
                  <a:pt x="18319" y="0"/>
                  <a:pt x="57" y="18240"/>
                  <a:pt x="0" y="40767"/>
                </a:cubicBezTo>
                <a:lnTo>
                  <a:pt x="0" y="259842"/>
                </a:lnTo>
              </a:path>
            </a:pathLst>
          </a:custGeom>
          <a:noFill/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20"/>
          <p:cNvSpPr/>
          <p:nvPr/>
        </p:nvSpPr>
        <p:spPr>
          <a:xfrm>
            <a:off x="7146401" y="8532230"/>
            <a:ext cx="3396689" cy="923667"/>
          </a:xfrm>
          <a:custGeom>
            <a:rect b="b" l="l" r="r" t="t"/>
            <a:pathLst>
              <a:path extrusionOk="0" h="259841" w="884752">
                <a:moveTo>
                  <a:pt x="0" y="0"/>
                </a:moveTo>
                <a:lnTo>
                  <a:pt x="0" y="219075"/>
                </a:lnTo>
                <a:cubicBezTo>
                  <a:pt x="0" y="241592"/>
                  <a:pt x="18234" y="259842"/>
                  <a:pt x="40731" y="259842"/>
                </a:cubicBezTo>
                <a:cubicBezTo>
                  <a:pt x="40759" y="259842"/>
                  <a:pt x="40797" y="259842"/>
                  <a:pt x="40826" y="259842"/>
                </a:cubicBezTo>
                <a:lnTo>
                  <a:pt x="844021" y="259842"/>
                </a:lnTo>
                <a:cubicBezTo>
                  <a:pt x="866519" y="259842"/>
                  <a:pt x="884752" y="241592"/>
                  <a:pt x="884752" y="219075"/>
                </a:cubicBezTo>
                <a:lnTo>
                  <a:pt x="884752" y="0"/>
                </a:lnTo>
              </a:path>
            </a:pathLst>
          </a:custGeom>
          <a:noFill/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20"/>
          <p:cNvSpPr/>
          <p:nvPr/>
        </p:nvSpPr>
        <p:spPr>
          <a:xfrm>
            <a:off x="11185383" y="7034654"/>
            <a:ext cx="3395226" cy="923667"/>
          </a:xfrm>
          <a:custGeom>
            <a:rect b="b" l="l" r="r" t="t"/>
            <a:pathLst>
              <a:path extrusionOk="0" h="259841" w="884371">
                <a:moveTo>
                  <a:pt x="884372" y="259842"/>
                </a:moveTo>
                <a:lnTo>
                  <a:pt x="884372" y="40767"/>
                </a:lnTo>
                <a:cubicBezTo>
                  <a:pt x="884372" y="18250"/>
                  <a:pt x="866138" y="0"/>
                  <a:pt x="843641" y="0"/>
                </a:cubicBezTo>
                <a:lnTo>
                  <a:pt x="40826" y="0"/>
                </a:lnTo>
                <a:cubicBezTo>
                  <a:pt x="18320" y="0"/>
                  <a:pt x="57" y="18240"/>
                  <a:pt x="0" y="40767"/>
                </a:cubicBezTo>
                <a:lnTo>
                  <a:pt x="0" y="259842"/>
                </a:lnTo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20"/>
          <p:cNvSpPr/>
          <p:nvPr/>
        </p:nvSpPr>
        <p:spPr>
          <a:xfrm>
            <a:off x="11185383" y="8532230"/>
            <a:ext cx="3395226" cy="923667"/>
          </a:xfrm>
          <a:custGeom>
            <a:rect b="b" l="l" r="r" t="t"/>
            <a:pathLst>
              <a:path extrusionOk="0" h="259841" w="884371">
                <a:moveTo>
                  <a:pt x="0" y="0"/>
                </a:moveTo>
                <a:lnTo>
                  <a:pt x="0" y="219075"/>
                </a:lnTo>
                <a:cubicBezTo>
                  <a:pt x="0" y="241592"/>
                  <a:pt x="18234" y="259842"/>
                  <a:pt x="40731" y="259842"/>
                </a:cubicBezTo>
                <a:cubicBezTo>
                  <a:pt x="40760" y="259842"/>
                  <a:pt x="40798" y="259842"/>
                  <a:pt x="40826" y="259842"/>
                </a:cubicBezTo>
                <a:lnTo>
                  <a:pt x="843641" y="259842"/>
                </a:lnTo>
                <a:cubicBezTo>
                  <a:pt x="866138" y="259842"/>
                  <a:pt x="884372" y="241592"/>
                  <a:pt x="884372" y="219075"/>
                </a:cubicBezTo>
                <a:lnTo>
                  <a:pt x="884372" y="0"/>
                </a:lnTo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20"/>
          <p:cNvSpPr/>
          <p:nvPr/>
        </p:nvSpPr>
        <p:spPr>
          <a:xfrm>
            <a:off x="15224364" y="7034654"/>
            <a:ext cx="3395226" cy="923667"/>
          </a:xfrm>
          <a:custGeom>
            <a:rect b="b" l="l" r="r" t="t"/>
            <a:pathLst>
              <a:path extrusionOk="0" h="259841" w="884371">
                <a:moveTo>
                  <a:pt x="884372" y="259842"/>
                </a:moveTo>
                <a:lnTo>
                  <a:pt x="884372" y="40767"/>
                </a:lnTo>
                <a:cubicBezTo>
                  <a:pt x="884372" y="18250"/>
                  <a:pt x="866138" y="0"/>
                  <a:pt x="843641" y="0"/>
                </a:cubicBezTo>
                <a:lnTo>
                  <a:pt x="40826" y="0"/>
                </a:lnTo>
                <a:cubicBezTo>
                  <a:pt x="18319" y="0"/>
                  <a:pt x="57" y="18240"/>
                  <a:pt x="0" y="40767"/>
                </a:cubicBezTo>
                <a:lnTo>
                  <a:pt x="0" y="259842"/>
                </a:lnTo>
              </a:path>
            </a:pathLst>
          </a:custGeom>
          <a:noFill/>
          <a:ln cap="rnd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20"/>
          <p:cNvSpPr/>
          <p:nvPr/>
        </p:nvSpPr>
        <p:spPr>
          <a:xfrm>
            <a:off x="15224364" y="8532230"/>
            <a:ext cx="3395226" cy="923667"/>
          </a:xfrm>
          <a:custGeom>
            <a:rect b="b" l="l" r="r" t="t"/>
            <a:pathLst>
              <a:path extrusionOk="0" h="259841" w="884371">
                <a:moveTo>
                  <a:pt x="0" y="0"/>
                </a:moveTo>
                <a:lnTo>
                  <a:pt x="0" y="219075"/>
                </a:lnTo>
                <a:cubicBezTo>
                  <a:pt x="0" y="241592"/>
                  <a:pt x="18234" y="259842"/>
                  <a:pt x="40731" y="259842"/>
                </a:cubicBezTo>
                <a:cubicBezTo>
                  <a:pt x="40759" y="259842"/>
                  <a:pt x="40797" y="259842"/>
                  <a:pt x="40826" y="259842"/>
                </a:cubicBezTo>
                <a:lnTo>
                  <a:pt x="843641" y="259842"/>
                </a:lnTo>
                <a:cubicBezTo>
                  <a:pt x="866138" y="259842"/>
                  <a:pt x="884372" y="241592"/>
                  <a:pt x="884372" y="219075"/>
                </a:cubicBezTo>
                <a:lnTo>
                  <a:pt x="884372" y="0"/>
                </a:lnTo>
              </a:path>
            </a:pathLst>
          </a:custGeom>
          <a:noFill/>
          <a:ln cap="rnd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20"/>
          <p:cNvSpPr/>
          <p:nvPr/>
        </p:nvSpPr>
        <p:spPr>
          <a:xfrm>
            <a:off x="19263345" y="7034654"/>
            <a:ext cx="3395226" cy="923667"/>
          </a:xfrm>
          <a:custGeom>
            <a:rect b="b" l="l" r="r" t="t"/>
            <a:pathLst>
              <a:path extrusionOk="0" h="259841" w="884371">
                <a:moveTo>
                  <a:pt x="884371" y="259842"/>
                </a:moveTo>
                <a:lnTo>
                  <a:pt x="884371" y="40767"/>
                </a:lnTo>
                <a:cubicBezTo>
                  <a:pt x="884371" y="18250"/>
                  <a:pt x="866138" y="0"/>
                  <a:pt x="843640" y="0"/>
                </a:cubicBezTo>
                <a:lnTo>
                  <a:pt x="40826" y="0"/>
                </a:lnTo>
                <a:cubicBezTo>
                  <a:pt x="18319" y="0"/>
                  <a:pt x="57" y="18240"/>
                  <a:pt x="0" y="40767"/>
                </a:cubicBezTo>
                <a:lnTo>
                  <a:pt x="0" y="259842"/>
                </a:lnTo>
              </a:path>
            </a:pathLst>
          </a:custGeom>
          <a:noFill/>
          <a:ln cap="rnd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20"/>
          <p:cNvSpPr/>
          <p:nvPr/>
        </p:nvSpPr>
        <p:spPr>
          <a:xfrm>
            <a:off x="19264805" y="8532230"/>
            <a:ext cx="3395226" cy="923667"/>
          </a:xfrm>
          <a:custGeom>
            <a:rect b="b" l="l" r="r" t="t"/>
            <a:pathLst>
              <a:path extrusionOk="0" h="259841" w="884371">
                <a:moveTo>
                  <a:pt x="0" y="0"/>
                </a:moveTo>
                <a:lnTo>
                  <a:pt x="0" y="219075"/>
                </a:lnTo>
                <a:cubicBezTo>
                  <a:pt x="0" y="241592"/>
                  <a:pt x="18234" y="259842"/>
                  <a:pt x="40731" y="259842"/>
                </a:cubicBezTo>
                <a:cubicBezTo>
                  <a:pt x="40760" y="259842"/>
                  <a:pt x="40797" y="259842"/>
                  <a:pt x="40826" y="259842"/>
                </a:cubicBezTo>
                <a:lnTo>
                  <a:pt x="843641" y="259842"/>
                </a:lnTo>
                <a:cubicBezTo>
                  <a:pt x="866138" y="259842"/>
                  <a:pt x="884371" y="241592"/>
                  <a:pt x="884371" y="219075"/>
                </a:cubicBezTo>
                <a:lnTo>
                  <a:pt x="884371" y="0"/>
                </a:lnTo>
              </a:path>
            </a:pathLst>
          </a:custGeom>
          <a:noFill/>
          <a:ln cap="rnd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20"/>
          <p:cNvSpPr/>
          <p:nvPr/>
        </p:nvSpPr>
        <p:spPr>
          <a:xfrm>
            <a:off x="3337150" y="7584585"/>
            <a:ext cx="3136909" cy="1321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865" name="Google Shape;865;p20"/>
          <p:cNvSpPr/>
          <p:nvPr/>
        </p:nvSpPr>
        <p:spPr>
          <a:xfrm>
            <a:off x="3337150" y="10466148"/>
            <a:ext cx="3136909" cy="1321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866" name="Google Shape;866;p20"/>
          <p:cNvSpPr/>
          <p:nvPr/>
        </p:nvSpPr>
        <p:spPr>
          <a:xfrm>
            <a:off x="7335445" y="7584585"/>
            <a:ext cx="3136909" cy="1321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867" name="Google Shape;867;p20"/>
          <p:cNvSpPr/>
          <p:nvPr/>
        </p:nvSpPr>
        <p:spPr>
          <a:xfrm>
            <a:off x="7335445" y="10466148"/>
            <a:ext cx="3136909" cy="1321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868" name="Google Shape;868;p20"/>
          <p:cNvSpPr/>
          <p:nvPr/>
        </p:nvSpPr>
        <p:spPr>
          <a:xfrm>
            <a:off x="11360273" y="7584585"/>
            <a:ext cx="3136909" cy="1321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869" name="Google Shape;869;p20"/>
          <p:cNvSpPr/>
          <p:nvPr/>
        </p:nvSpPr>
        <p:spPr>
          <a:xfrm>
            <a:off x="11360273" y="10466148"/>
            <a:ext cx="3136909" cy="1321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870" name="Google Shape;870;p20"/>
          <p:cNvSpPr/>
          <p:nvPr/>
        </p:nvSpPr>
        <p:spPr>
          <a:xfrm>
            <a:off x="15358569" y="7584585"/>
            <a:ext cx="3136909" cy="1321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871" name="Google Shape;871;p20"/>
          <p:cNvSpPr/>
          <p:nvPr/>
        </p:nvSpPr>
        <p:spPr>
          <a:xfrm>
            <a:off x="15358569" y="10466148"/>
            <a:ext cx="3136909" cy="1321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872" name="Google Shape;872;p20"/>
          <p:cNvSpPr/>
          <p:nvPr/>
        </p:nvSpPr>
        <p:spPr>
          <a:xfrm>
            <a:off x="19458619" y="7584585"/>
            <a:ext cx="3136909" cy="1321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873" name="Google Shape;873;p20"/>
          <p:cNvSpPr/>
          <p:nvPr/>
        </p:nvSpPr>
        <p:spPr>
          <a:xfrm>
            <a:off x="19458619" y="10466148"/>
            <a:ext cx="3136909" cy="1321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874" name="Google Shape;874;p20"/>
          <p:cNvSpPr txBox="1"/>
          <p:nvPr/>
        </p:nvSpPr>
        <p:spPr>
          <a:xfrm rot="-5400000">
            <a:off x="186425" y="8008783"/>
            <a:ext cx="326447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Approach</a:t>
            </a:r>
            <a:endParaRPr/>
          </a:p>
        </p:txBody>
      </p:sp>
      <p:sp>
        <p:nvSpPr>
          <p:cNvPr id="875" name="Google Shape;875;p20"/>
          <p:cNvSpPr txBox="1"/>
          <p:nvPr/>
        </p:nvSpPr>
        <p:spPr>
          <a:xfrm rot="-5400000">
            <a:off x="186426" y="10842963"/>
            <a:ext cx="326447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Experience</a:t>
            </a:r>
            <a:endParaRPr/>
          </a:p>
        </p:txBody>
      </p:sp>
      <p:sp>
        <p:nvSpPr>
          <p:cNvPr id="876" name="Google Shape;876;p20"/>
          <p:cNvSpPr txBox="1"/>
          <p:nvPr/>
        </p:nvSpPr>
        <p:spPr>
          <a:xfrm>
            <a:off x="3097976" y="5357299"/>
            <a:ext cx="36369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Awareness</a:t>
            </a:r>
            <a:endParaRPr/>
          </a:p>
        </p:txBody>
      </p:sp>
      <p:sp>
        <p:nvSpPr>
          <p:cNvPr id="877" name="Google Shape;877;p20"/>
          <p:cNvSpPr txBox="1"/>
          <p:nvPr/>
        </p:nvSpPr>
        <p:spPr>
          <a:xfrm>
            <a:off x="7243631" y="5357299"/>
            <a:ext cx="36369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Preferences</a:t>
            </a:r>
            <a:endParaRPr/>
          </a:p>
        </p:txBody>
      </p:sp>
      <p:sp>
        <p:nvSpPr>
          <p:cNvPr id="878" name="Google Shape;878;p20"/>
          <p:cNvSpPr txBox="1"/>
          <p:nvPr/>
        </p:nvSpPr>
        <p:spPr>
          <a:xfrm>
            <a:off x="11236721" y="5357299"/>
            <a:ext cx="36369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Consideration</a:t>
            </a:r>
            <a:endParaRPr/>
          </a:p>
        </p:txBody>
      </p:sp>
      <p:sp>
        <p:nvSpPr>
          <p:cNvPr id="879" name="Google Shape;879;p20"/>
          <p:cNvSpPr txBox="1"/>
          <p:nvPr/>
        </p:nvSpPr>
        <p:spPr>
          <a:xfrm>
            <a:off x="15254936" y="5357299"/>
            <a:ext cx="36369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Pre-Order</a:t>
            </a:r>
            <a:endParaRPr/>
          </a:p>
        </p:txBody>
      </p:sp>
      <p:sp>
        <p:nvSpPr>
          <p:cNvPr id="880" name="Google Shape;880;p20"/>
          <p:cNvSpPr txBox="1"/>
          <p:nvPr/>
        </p:nvSpPr>
        <p:spPr>
          <a:xfrm>
            <a:off x="19309658" y="5357299"/>
            <a:ext cx="36369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Order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21"/>
          <p:cNvSpPr/>
          <p:nvPr/>
        </p:nvSpPr>
        <p:spPr>
          <a:xfrm>
            <a:off x="3473959" y="9945102"/>
            <a:ext cx="19094343" cy="2775174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7" name="Google Shape;887;p21"/>
          <p:cNvGrpSpPr/>
          <p:nvPr/>
        </p:nvGrpSpPr>
        <p:grpSpPr>
          <a:xfrm>
            <a:off x="5723110" y="10989789"/>
            <a:ext cx="13716000" cy="685800"/>
            <a:chOff x="4526280" y="7884461"/>
            <a:chExt cx="13716000" cy="685800"/>
          </a:xfrm>
        </p:grpSpPr>
        <p:sp>
          <p:nvSpPr>
            <p:cNvPr id="888" name="Google Shape;888;p21"/>
            <p:cNvSpPr/>
            <p:nvPr/>
          </p:nvSpPr>
          <p:spPr>
            <a:xfrm>
              <a:off x="4526280" y="7884461"/>
              <a:ext cx="685800" cy="685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21"/>
            <p:cNvSpPr/>
            <p:nvPr/>
          </p:nvSpPr>
          <p:spPr>
            <a:xfrm>
              <a:off x="8869680" y="7884461"/>
              <a:ext cx="685800" cy="685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21"/>
            <p:cNvSpPr/>
            <p:nvPr/>
          </p:nvSpPr>
          <p:spPr>
            <a:xfrm>
              <a:off x="13213080" y="7884461"/>
              <a:ext cx="685800" cy="685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21"/>
            <p:cNvSpPr/>
            <p:nvPr/>
          </p:nvSpPr>
          <p:spPr>
            <a:xfrm>
              <a:off x="17556480" y="7884461"/>
              <a:ext cx="685800" cy="685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2" name="Google Shape;892;p21"/>
          <p:cNvSpPr txBox="1"/>
          <p:nvPr/>
        </p:nvSpPr>
        <p:spPr>
          <a:xfrm>
            <a:off x="7176983" y="1022190"/>
            <a:ext cx="1002389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Customer Journey</a:t>
            </a:r>
            <a:endParaRPr/>
          </a:p>
        </p:txBody>
      </p:sp>
      <p:sp>
        <p:nvSpPr>
          <p:cNvPr id="893" name="Google Shape;893;p21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grpSp>
        <p:nvGrpSpPr>
          <p:cNvPr id="894" name="Google Shape;894;p21"/>
          <p:cNvGrpSpPr/>
          <p:nvPr/>
        </p:nvGrpSpPr>
        <p:grpSpPr>
          <a:xfrm>
            <a:off x="1662683" y="4507338"/>
            <a:ext cx="21197319" cy="8463231"/>
            <a:chOff x="3384550" y="4507338"/>
            <a:chExt cx="17753583" cy="8463231"/>
          </a:xfrm>
        </p:grpSpPr>
        <p:sp>
          <p:nvSpPr>
            <p:cNvPr id="895" name="Google Shape;895;p21"/>
            <p:cNvSpPr/>
            <p:nvPr/>
          </p:nvSpPr>
          <p:spPr>
            <a:xfrm>
              <a:off x="8018115" y="4507338"/>
              <a:ext cx="3503993" cy="1555373"/>
            </a:xfrm>
            <a:custGeom>
              <a:rect b="b" l="l" r="r" t="t"/>
              <a:pathLst>
                <a:path extrusionOk="0" h="549826" w="1238665">
                  <a:moveTo>
                    <a:pt x="1055828" y="549826"/>
                  </a:moveTo>
                  <a:lnTo>
                    <a:pt x="0" y="549826"/>
                  </a:lnTo>
                  <a:lnTo>
                    <a:pt x="183061" y="274913"/>
                  </a:lnTo>
                  <a:lnTo>
                    <a:pt x="0" y="0"/>
                  </a:lnTo>
                  <a:lnTo>
                    <a:pt x="1055828" y="0"/>
                  </a:lnTo>
                  <a:lnTo>
                    <a:pt x="1238666" y="274913"/>
                  </a:lnTo>
                  <a:lnTo>
                    <a:pt x="1055828" y="5498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21"/>
            <p:cNvSpPr/>
            <p:nvPr/>
          </p:nvSpPr>
          <p:spPr>
            <a:xfrm>
              <a:off x="11142228" y="4507338"/>
              <a:ext cx="3503996" cy="1555373"/>
            </a:xfrm>
            <a:custGeom>
              <a:rect b="b" l="l" r="r" t="t"/>
              <a:pathLst>
                <a:path extrusionOk="0" h="549826" w="1238666">
                  <a:moveTo>
                    <a:pt x="1055606" y="549826"/>
                  </a:moveTo>
                  <a:lnTo>
                    <a:pt x="0" y="549826"/>
                  </a:lnTo>
                  <a:lnTo>
                    <a:pt x="182838" y="274913"/>
                  </a:lnTo>
                  <a:lnTo>
                    <a:pt x="0" y="0"/>
                  </a:lnTo>
                  <a:lnTo>
                    <a:pt x="1055606" y="0"/>
                  </a:lnTo>
                  <a:lnTo>
                    <a:pt x="1238667" y="274913"/>
                  </a:lnTo>
                  <a:lnTo>
                    <a:pt x="1055606" y="5498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21"/>
            <p:cNvSpPr/>
            <p:nvPr/>
          </p:nvSpPr>
          <p:spPr>
            <a:xfrm>
              <a:off x="14265709" y="4507338"/>
              <a:ext cx="3504624" cy="1555373"/>
            </a:xfrm>
            <a:custGeom>
              <a:rect b="b" l="l" r="r" t="t"/>
              <a:pathLst>
                <a:path extrusionOk="0" h="549826" w="1238888">
                  <a:moveTo>
                    <a:pt x="1055827" y="549826"/>
                  </a:moveTo>
                  <a:lnTo>
                    <a:pt x="0" y="549826"/>
                  </a:lnTo>
                  <a:lnTo>
                    <a:pt x="183060" y="274913"/>
                  </a:lnTo>
                  <a:lnTo>
                    <a:pt x="0" y="0"/>
                  </a:lnTo>
                  <a:lnTo>
                    <a:pt x="1055827" y="0"/>
                  </a:lnTo>
                  <a:lnTo>
                    <a:pt x="1238889" y="274913"/>
                  </a:lnTo>
                  <a:lnTo>
                    <a:pt x="1055827" y="5498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21"/>
            <p:cNvSpPr/>
            <p:nvPr/>
          </p:nvSpPr>
          <p:spPr>
            <a:xfrm>
              <a:off x="17389823" y="4507338"/>
              <a:ext cx="3503999" cy="1555373"/>
            </a:xfrm>
            <a:custGeom>
              <a:rect b="b" l="l" r="r" t="t"/>
              <a:pathLst>
                <a:path extrusionOk="0" h="549826" w="1238667">
                  <a:moveTo>
                    <a:pt x="1055829" y="549826"/>
                  </a:moveTo>
                  <a:lnTo>
                    <a:pt x="0" y="549826"/>
                  </a:lnTo>
                  <a:lnTo>
                    <a:pt x="183061" y="274913"/>
                  </a:lnTo>
                  <a:lnTo>
                    <a:pt x="0" y="0"/>
                  </a:lnTo>
                  <a:lnTo>
                    <a:pt x="1055829" y="0"/>
                  </a:lnTo>
                  <a:lnTo>
                    <a:pt x="1238667" y="274913"/>
                  </a:lnTo>
                  <a:lnTo>
                    <a:pt x="1055829" y="5498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21"/>
            <p:cNvSpPr/>
            <p:nvPr/>
          </p:nvSpPr>
          <p:spPr>
            <a:xfrm>
              <a:off x="4901564" y="4507338"/>
              <a:ext cx="3503993" cy="1555373"/>
            </a:xfrm>
            <a:custGeom>
              <a:rect b="b" l="l" r="r" t="t"/>
              <a:pathLst>
                <a:path extrusionOk="0" h="549826" w="1238665">
                  <a:moveTo>
                    <a:pt x="1055606" y="549826"/>
                  </a:moveTo>
                  <a:lnTo>
                    <a:pt x="0" y="549826"/>
                  </a:lnTo>
                  <a:lnTo>
                    <a:pt x="0" y="0"/>
                  </a:lnTo>
                  <a:lnTo>
                    <a:pt x="1055606" y="0"/>
                  </a:lnTo>
                  <a:lnTo>
                    <a:pt x="1238666" y="274913"/>
                  </a:lnTo>
                  <a:lnTo>
                    <a:pt x="1055606" y="5498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21"/>
            <p:cNvSpPr/>
            <p:nvPr/>
          </p:nvSpPr>
          <p:spPr>
            <a:xfrm>
              <a:off x="3384550" y="6300546"/>
              <a:ext cx="1278876" cy="2862842"/>
            </a:xfrm>
            <a:custGeom>
              <a:rect b="b" l="l" r="r" t="t"/>
              <a:pathLst>
                <a:path extrusionOk="0" h="1012018" w="452084">
                  <a:moveTo>
                    <a:pt x="0" y="0"/>
                  </a:moveTo>
                  <a:lnTo>
                    <a:pt x="452084" y="0"/>
                  </a:lnTo>
                  <a:lnTo>
                    <a:pt x="452084" y="1012018"/>
                  </a:lnTo>
                  <a:lnTo>
                    <a:pt x="0" y="10120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21"/>
            <p:cNvSpPr/>
            <p:nvPr/>
          </p:nvSpPr>
          <p:spPr>
            <a:xfrm>
              <a:off x="3384550" y="9830968"/>
              <a:ext cx="1278876" cy="2862842"/>
            </a:xfrm>
            <a:custGeom>
              <a:rect b="b" l="l" r="r" t="t"/>
              <a:pathLst>
                <a:path extrusionOk="0" h="1012018" w="452084">
                  <a:moveTo>
                    <a:pt x="0" y="0"/>
                  </a:moveTo>
                  <a:lnTo>
                    <a:pt x="452084" y="0"/>
                  </a:lnTo>
                  <a:lnTo>
                    <a:pt x="452084" y="1012019"/>
                  </a:lnTo>
                  <a:lnTo>
                    <a:pt x="0" y="10120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21"/>
            <p:cNvSpPr txBox="1"/>
            <p:nvPr/>
          </p:nvSpPr>
          <p:spPr>
            <a:xfrm>
              <a:off x="4758547" y="4980870"/>
              <a:ext cx="374831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Awareness</a:t>
              </a:r>
              <a:endParaRPr/>
            </a:p>
          </p:txBody>
        </p:sp>
        <p:sp>
          <p:nvSpPr>
            <p:cNvPr id="903" name="Google Shape;903;p21"/>
            <p:cNvSpPr txBox="1"/>
            <p:nvPr/>
          </p:nvSpPr>
          <p:spPr>
            <a:xfrm>
              <a:off x="8088105" y="5046184"/>
              <a:ext cx="374831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Consideration</a:t>
              </a:r>
              <a:endParaRPr/>
            </a:p>
          </p:txBody>
        </p:sp>
        <p:sp>
          <p:nvSpPr>
            <p:cNvPr id="904" name="Google Shape;904;p21"/>
            <p:cNvSpPr txBox="1"/>
            <p:nvPr/>
          </p:nvSpPr>
          <p:spPr>
            <a:xfrm>
              <a:off x="11142228" y="4980870"/>
              <a:ext cx="374831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Purchase</a:t>
              </a:r>
              <a:endParaRPr/>
            </a:p>
          </p:txBody>
        </p:sp>
        <p:sp>
          <p:nvSpPr>
            <p:cNvPr id="905" name="Google Shape;905;p21"/>
            <p:cNvSpPr txBox="1"/>
            <p:nvPr/>
          </p:nvSpPr>
          <p:spPr>
            <a:xfrm>
              <a:off x="14265709" y="4980870"/>
              <a:ext cx="374831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Retention</a:t>
              </a:r>
              <a:endParaRPr/>
            </a:p>
          </p:txBody>
        </p:sp>
        <p:sp>
          <p:nvSpPr>
            <p:cNvPr id="906" name="Google Shape;906;p21"/>
            <p:cNvSpPr txBox="1"/>
            <p:nvPr/>
          </p:nvSpPr>
          <p:spPr>
            <a:xfrm>
              <a:off x="17389823" y="4980870"/>
              <a:ext cx="374831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Advocacy</a:t>
              </a:r>
              <a:endParaRPr/>
            </a:p>
          </p:txBody>
        </p:sp>
        <p:sp>
          <p:nvSpPr>
            <p:cNvPr id="907" name="Google Shape;907;p21"/>
            <p:cNvSpPr txBox="1"/>
            <p:nvPr/>
          </p:nvSpPr>
          <p:spPr>
            <a:xfrm rot="-5400000">
              <a:off x="2326144" y="11002062"/>
              <a:ext cx="3395687" cy="541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  <p:sp>
          <p:nvSpPr>
            <p:cNvPr id="908" name="Google Shape;908;p21"/>
            <p:cNvSpPr txBox="1"/>
            <p:nvPr/>
          </p:nvSpPr>
          <p:spPr>
            <a:xfrm rot="-5400000">
              <a:off x="2326144" y="7442434"/>
              <a:ext cx="3395687" cy="541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</p:grpSp>
      <p:grpSp>
        <p:nvGrpSpPr>
          <p:cNvPr id="909" name="Google Shape;909;p21"/>
          <p:cNvGrpSpPr/>
          <p:nvPr/>
        </p:nvGrpSpPr>
        <p:grpSpPr>
          <a:xfrm>
            <a:off x="3473958" y="6300546"/>
            <a:ext cx="3598796" cy="2862842"/>
            <a:chOff x="3107424" y="9916217"/>
            <a:chExt cx="3703026" cy="2862842"/>
          </a:xfrm>
        </p:grpSpPr>
        <p:sp>
          <p:nvSpPr>
            <p:cNvPr id="910" name="Google Shape;910;p21"/>
            <p:cNvSpPr/>
            <p:nvPr/>
          </p:nvSpPr>
          <p:spPr>
            <a:xfrm>
              <a:off x="3107424" y="9916217"/>
              <a:ext cx="3703026" cy="2862842"/>
            </a:xfrm>
            <a:prstGeom prst="roundRect">
              <a:avLst>
                <a:gd fmla="val 0" name="adj"/>
              </a:avLst>
            </a:pr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21"/>
            <p:cNvSpPr/>
            <p:nvPr/>
          </p:nvSpPr>
          <p:spPr>
            <a:xfrm>
              <a:off x="3370881" y="10686947"/>
              <a:ext cx="323126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number.</a:t>
              </a:r>
              <a:endParaRPr/>
            </a:p>
          </p:txBody>
        </p:sp>
      </p:grpSp>
      <p:grpSp>
        <p:nvGrpSpPr>
          <p:cNvPr id="912" name="Google Shape;912;p21"/>
          <p:cNvGrpSpPr/>
          <p:nvPr/>
        </p:nvGrpSpPr>
        <p:grpSpPr>
          <a:xfrm>
            <a:off x="7225925" y="6300546"/>
            <a:ext cx="3598796" cy="2862842"/>
            <a:chOff x="3107424" y="9916217"/>
            <a:chExt cx="3703026" cy="2862842"/>
          </a:xfrm>
        </p:grpSpPr>
        <p:sp>
          <p:nvSpPr>
            <p:cNvPr id="913" name="Google Shape;913;p21"/>
            <p:cNvSpPr/>
            <p:nvPr/>
          </p:nvSpPr>
          <p:spPr>
            <a:xfrm>
              <a:off x="3107424" y="9916217"/>
              <a:ext cx="3703026" cy="2862842"/>
            </a:xfrm>
            <a:prstGeom prst="roundRect">
              <a:avLst>
                <a:gd fmla="val 0" name="adj"/>
              </a:avLst>
            </a:pr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21"/>
            <p:cNvSpPr/>
            <p:nvPr/>
          </p:nvSpPr>
          <p:spPr>
            <a:xfrm>
              <a:off x="3370881" y="10686947"/>
              <a:ext cx="323126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number.</a:t>
              </a:r>
              <a:endParaRPr/>
            </a:p>
          </p:txBody>
        </p:sp>
      </p:grpSp>
      <p:grpSp>
        <p:nvGrpSpPr>
          <p:cNvPr id="915" name="Google Shape;915;p21"/>
          <p:cNvGrpSpPr/>
          <p:nvPr/>
        </p:nvGrpSpPr>
        <p:grpSpPr>
          <a:xfrm>
            <a:off x="10977892" y="6300546"/>
            <a:ext cx="3598796" cy="2862842"/>
            <a:chOff x="3107424" y="9916217"/>
            <a:chExt cx="3703026" cy="2862842"/>
          </a:xfrm>
        </p:grpSpPr>
        <p:sp>
          <p:nvSpPr>
            <p:cNvPr id="916" name="Google Shape;916;p21"/>
            <p:cNvSpPr/>
            <p:nvPr/>
          </p:nvSpPr>
          <p:spPr>
            <a:xfrm>
              <a:off x="3107424" y="9916217"/>
              <a:ext cx="3703026" cy="2862842"/>
            </a:xfrm>
            <a:prstGeom prst="roundRect">
              <a:avLst>
                <a:gd fmla="val 0" name="adj"/>
              </a:avLst>
            </a:pr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21"/>
            <p:cNvSpPr/>
            <p:nvPr/>
          </p:nvSpPr>
          <p:spPr>
            <a:xfrm>
              <a:off x="3370881" y="10686947"/>
              <a:ext cx="323126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number.</a:t>
              </a:r>
              <a:endParaRPr/>
            </a:p>
          </p:txBody>
        </p:sp>
      </p:grpSp>
      <p:grpSp>
        <p:nvGrpSpPr>
          <p:cNvPr id="918" name="Google Shape;918;p21"/>
          <p:cNvGrpSpPr/>
          <p:nvPr/>
        </p:nvGrpSpPr>
        <p:grpSpPr>
          <a:xfrm>
            <a:off x="14729859" y="6300546"/>
            <a:ext cx="3598796" cy="2862842"/>
            <a:chOff x="3107424" y="9916217"/>
            <a:chExt cx="3703026" cy="2862842"/>
          </a:xfrm>
        </p:grpSpPr>
        <p:sp>
          <p:nvSpPr>
            <p:cNvPr id="919" name="Google Shape;919;p21"/>
            <p:cNvSpPr/>
            <p:nvPr/>
          </p:nvSpPr>
          <p:spPr>
            <a:xfrm>
              <a:off x="3107424" y="9916217"/>
              <a:ext cx="3703026" cy="2862842"/>
            </a:xfrm>
            <a:prstGeom prst="roundRect">
              <a:avLst>
                <a:gd fmla="val 0" name="adj"/>
              </a:avLst>
            </a:pr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21"/>
            <p:cNvSpPr/>
            <p:nvPr/>
          </p:nvSpPr>
          <p:spPr>
            <a:xfrm>
              <a:off x="3370881" y="10686947"/>
              <a:ext cx="323126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number.</a:t>
              </a:r>
              <a:endParaRPr/>
            </a:p>
          </p:txBody>
        </p:sp>
      </p:grpSp>
      <p:grpSp>
        <p:nvGrpSpPr>
          <p:cNvPr id="921" name="Google Shape;921;p21"/>
          <p:cNvGrpSpPr/>
          <p:nvPr/>
        </p:nvGrpSpPr>
        <p:grpSpPr>
          <a:xfrm>
            <a:off x="18481826" y="6300546"/>
            <a:ext cx="3598796" cy="2862842"/>
            <a:chOff x="3107424" y="9916217"/>
            <a:chExt cx="3703026" cy="2862842"/>
          </a:xfrm>
        </p:grpSpPr>
        <p:sp>
          <p:nvSpPr>
            <p:cNvPr id="922" name="Google Shape;922;p21"/>
            <p:cNvSpPr/>
            <p:nvPr/>
          </p:nvSpPr>
          <p:spPr>
            <a:xfrm>
              <a:off x="3107424" y="9916217"/>
              <a:ext cx="3703026" cy="2862842"/>
            </a:xfrm>
            <a:prstGeom prst="roundRect">
              <a:avLst>
                <a:gd fmla="val 0" name="adj"/>
              </a:avLst>
            </a:pr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21"/>
            <p:cNvSpPr/>
            <p:nvPr/>
          </p:nvSpPr>
          <p:spPr>
            <a:xfrm>
              <a:off x="3370881" y="10686947"/>
              <a:ext cx="323126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number.</a:t>
              </a:r>
              <a:endParaRPr/>
            </a:p>
          </p:txBody>
        </p:sp>
      </p:grpSp>
      <p:sp>
        <p:nvSpPr>
          <p:cNvPr id="924" name="Google Shape;924;p21"/>
          <p:cNvSpPr txBox="1"/>
          <p:nvPr/>
        </p:nvSpPr>
        <p:spPr>
          <a:xfrm>
            <a:off x="4381376" y="9552218"/>
            <a:ext cx="34216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2017</a:t>
            </a:r>
            <a:endParaRPr/>
          </a:p>
        </p:txBody>
      </p:sp>
      <p:sp>
        <p:nvSpPr>
          <p:cNvPr id="925" name="Google Shape;925;p21"/>
          <p:cNvSpPr txBox="1"/>
          <p:nvPr/>
        </p:nvSpPr>
        <p:spPr>
          <a:xfrm>
            <a:off x="8672022" y="9552218"/>
            <a:ext cx="34216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2018</a:t>
            </a:r>
            <a:endParaRPr/>
          </a:p>
        </p:txBody>
      </p:sp>
      <p:sp>
        <p:nvSpPr>
          <p:cNvPr id="926" name="Google Shape;926;p21"/>
          <p:cNvSpPr txBox="1"/>
          <p:nvPr/>
        </p:nvSpPr>
        <p:spPr>
          <a:xfrm>
            <a:off x="13033007" y="9552218"/>
            <a:ext cx="34216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2019</a:t>
            </a:r>
            <a:endParaRPr/>
          </a:p>
        </p:txBody>
      </p:sp>
      <p:sp>
        <p:nvSpPr>
          <p:cNvPr id="927" name="Google Shape;927;p21"/>
          <p:cNvSpPr txBox="1"/>
          <p:nvPr/>
        </p:nvSpPr>
        <p:spPr>
          <a:xfrm>
            <a:off x="17358822" y="9552218"/>
            <a:ext cx="34216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2020</a:t>
            </a:r>
            <a:endParaRPr/>
          </a:p>
        </p:txBody>
      </p:sp>
      <p:grpSp>
        <p:nvGrpSpPr>
          <p:cNvPr id="928" name="Google Shape;928;p21"/>
          <p:cNvGrpSpPr/>
          <p:nvPr/>
        </p:nvGrpSpPr>
        <p:grpSpPr>
          <a:xfrm>
            <a:off x="6046471" y="10254968"/>
            <a:ext cx="13023165" cy="1022159"/>
            <a:chOff x="6046472" y="8910401"/>
            <a:chExt cx="13023165" cy="1763864"/>
          </a:xfrm>
        </p:grpSpPr>
        <p:sp>
          <p:nvSpPr>
            <p:cNvPr id="929" name="Google Shape;929;p21"/>
            <p:cNvSpPr/>
            <p:nvPr/>
          </p:nvSpPr>
          <p:spPr>
            <a:xfrm flipH="1">
              <a:off x="6046472" y="8910401"/>
              <a:ext cx="45719" cy="1763864"/>
            </a:xfrm>
            <a:custGeom>
              <a:rect b="b" l="l" r="r" t="t"/>
              <a:pathLst>
                <a:path extrusionOk="0" h="89792" w="120000">
                  <a:moveTo>
                    <a:pt x="609" y="89794"/>
                  </a:moveTo>
                  <a:lnTo>
                    <a:pt x="609" y="232"/>
                  </a:lnTo>
                </a:path>
              </a:pathLst>
            </a:custGeom>
            <a:noFill/>
            <a:ln cap="rnd" cmpd="sng" w="63500">
              <a:solidFill>
                <a:srgbClr val="BFBFBF"/>
              </a:solidFill>
              <a:prstDash val="dot"/>
              <a:round/>
              <a:headEnd len="sm" w="sm" type="none"/>
              <a:tailEnd len="med" w="med" type="oval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21"/>
            <p:cNvSpPr/>
            <p:nvPr/>
          </p:nvSpPr>
          <p:spPr>
            <a:xfrm flipH="1">
              <a:off x="10337118" y="8910401"/>
              <a:ext cx="45719" cy="1763864"/>
            </a:xfrm>
            <a:custGeom>
              <a:rect b="b" l="l" r="r" t="t"/>
              <a:pathLst>
                <a:path extrusionOk="0" h="89792" w="120000">
                  <a:moveTo>
                    <a:pt x="609" y="89794"/>
                  </a:moveTo>
                  <a:lnTo>
                    <a:pt x="609" y="232"/>
                  </a:lnTo>
                </a:path>
              </a:pathLst>
            </a:custGeom>
            <a:noFill/>
            <a:ln cap="rnd" cmpd="sng" w="63500">
              <a:solidFill>
                <a:srgbClr val="BFBFBF"/>
              </a:solidFill>
              <a:prstDash val="dot"/>
              <a:round/>
              <a:headEnd len="sm" w="sm" type="none"/>
              <a:tailEnd len="med" w="med" type="oval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21"/>
            <p:cNvSpPr/>
            <p:nvPr/>
          </p:nvSpPr>
          <p:spPr>
            <a:xfrm flipH="1">
              <a:off x="14698103" y="8910401"/>
              <a:ext cx="45719" cy="1763864"/>
            </a:xfrm>
            <a:custGeom>
              <a:rect b="b" l="l" r="r" t="t"/>
              <a:pathLst>
                <a:path extrusionOk="0" h="89792" w="120000">
                  <a:moveTo>
                    <a:pt x="609" y="89794"/>
                  </a:moveTo>
                  <a:lnTo>
                    <a:pt x="609" y="232"/>
                  </a:lnTo>
                </a:path>
              </a:pathLst>
            </a:custGeom>
            <a:noFill/>
            <a:ln cap="rnd" cmpd="sng" w="63500">
              <a:solidFill>
                <a:srgbClr val="BFBFBF"/>
              </a:solidFill>
              <a:prstDash val="dot"/>
              <a:round/>
              <a:headEnd len="sm" w="sm" type="none"/>
              <a:tailEnd len="med" w="med" type="oval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21"/>
            <p:cNvSpPr/>
            <p:nvPr/>
          </p:nvSpPr>
          <p:spPr>
            <a:xfrm flipH="1">
              <a:off x="19023919" y="8910401"/>
              <a:ext cx="45719" cy="1763864"/>
            </a:xfrm>
            <a:custGeom>
              <a:rect b="b" l="l" r="r" t="t"/>
              <a:pathLst>
                <a:path extrusionOk="0" h="89792" w="120000">
                  <a:moveTo>
                    <a:pt x="609" y="89794"/>
                  </a:moveTo>
                  <a:lnTo>
                    <a:pt x="609" y="232"/>
                  </a:lnTo>
                </a:path>
              </a:pathLst>
            </a:custGeom>
            <a:noFill/>
            <a:ln cap="rnd" cmpd="sng" w="63500">
              <a:solidFill>
                <a:srgbClr val="BFBFBF"/>
              </a:solidFill>
              <a:prstDash val="dot"/>
              <a:round/>
              <a:headEnd len="sm" w="sm" type="none"/>
              <a:tailEnd len="med" w="med" type="oval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/>
          <p:nvPr/>
        </p:nvSpPr>
        <p:spPr>
          <a:xfrm>
            <a:off x="7176983" y="1022190"/>
            <a:ext cx="1002389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Customer Journey</a:t>
            </a:r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54" name="Google Shape;54;p4"/>
          <p:cNvSpPr txBox="1"/>
          <p:nvPr/>
        </p:nvSpPr>
        <p:spPr>
          <a:xfrm>
            <a:off x="2086706" y="9364410"/>
            <a:ext cx="34423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Awareness</a:t>
            </a:r>
            <a:endParaRPr/>
          </a:p>
        </p:txBody>
      </p:sp>
      <p:sp>
        <p:nvSpPr>
          <p:cNvPr id="55" name="Google Shape;55;p4"/>
          <p:cNvSpPr txBox="1"/>
          <p:nvPr/>
        </p:nvSpPr>
        <p:spPr>
          <a:xfrm>
            <a:off x="7390226" y="9364409"/>
            <a:ext cx="34423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Preferences</a:t>
            </a:r>
            <a:endParaRPr/>
          </a:p>
        </p:txBody>
      </p:sp>
      <p:sp>
        <p:nvSpPr>
          <p:cNvPr id="56" name="Google Shape;56;p4"/>
          <p:cNvSpPr txBox="1"/>
          <p:nvPr/>
        </p:nvSpPr>
        <p:spPr>
          <a:xfrm>
            <a:off x="12693745" y="9364409"/>
            <a:ext cx="407740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Considerations</a:t>
            </a:r>
            <a:endParaRPr/>
          </a:p>
        </p:txBody>
      </p:sp>
      <p:grpSp>
        <p:nvGrpSpPr>
          <p:cNvPr id="57" name="Google Shape;57;p4"/>
          <p:cNvGrpSpPr/>
          <p:nvPr/>
        </p:nvGrpSpPr>
        <p:grpSpPr>
          <a:xfrm>
            <a:off x="3493316" y="5841057"/>
            <a:ext cx="17391017" cy="3099976"/>
            <a:chOff x="4068146" y="6718040"/>
            <a:chExt cx="17391017" cy="3099976"/>
          </a:xfrm>
        </p:grpSpPr>
        <p:sp>
          <p:nvSpPr>
            <p:cNvPr id="58" name="Google Shape;58;p4"/>
            <p:cNvSpPr/>
            <p:nvPr/>
          </p:nvSpPr>
          <p:spPr>
            <a:xfrm>
              <a:off x="4068146" y="6718040"/>
              <a:ext cx="1480457" cy="3099976"/>
            </a:xfrm>
            <a:prstGeom prst="rightBrace">
              <a:avLst>
                <a:gd fmla="val 40929" name="adj1"/>
                <a:gd fmla="val 50000" name="adj2"/>
              </a:avLst>
            </a:prstGeom>
            <a:noFill/>
            <a:ln cap="flat" cmpd="sng" w="1905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9371666" y="6718040"/>
              <a:ext cx="1480457" cy="3099976"/>
            </a:xfrm>
            <a:prstGeom prst="rightBrace">
              <a:avLst>
                <a:gd fmla="val 40929" name="adj1"/>
                <a:gd fmla="val 50000" name="adj2"/>
              </a:avLst>
            </a:prstGeom>
            <a:noFill/>
            <a:ln cap="flat" cmpd="sng" w="1905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14675186" y="6718040"/>
              <a:ext cx="1480457" cy="3099976"/>
            </a:xfrm>
            <a:prstGeom prst="rightBrace">
              <a:avLst>
                <a:gd fmla="val 40929" name="adj1"/>
                <a:gd fmla="val 50000" name="adj2"/>
              </a:avLst>
            </a:prstGeom>
            <a:noFill/>
            <a:ln cap="flat" cmpd="sng" w="1905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19978706" y="6718040"/>
              <a:ext cx="1480457" cy="3099976"/>
            </a:xfrm>
            <a:prstGeom prst="rightBrace">
              <a:avLst>
                <a:gd fmla="val 40929" name="adj1"/>
                <a:gd fmla="val 50000" name="adj2"/>
              </a:avLst>
            </a:prstGeom>
            <a:noFill/>
            <a:ln cap="flat" cmpd="sng" w="1905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4"/>
          <p:cNvSpPr txBox="1"/>
          <p:nvPr/>
        </p:nvSpPr>
        <p:spPr>
          <a:xfrm>
            <a:off x="17997266" y="9402870"/>
            <a:ext cx="34423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Order</a:t>
            </a:r>
            <a:endParaRPr/>
          </a:p>
        </p:txBody>
      </p:sp>
      <p:grpSp>
        <p:nvGrpSpPr>
          <p:cNvPr id="63" name="Google Shape;63;p4"/>
          <p:cNvGrpSpPr/>
          <p:nvPr/>
        </p:nvGrpSpPr>
        <p:grpSpPr>
          <a:xfrm>
            <a:off x="2209765" y="6554969"/>
            <a:ext cx="1672153" cy="1672152"/>
            <a:chOff x="3564322" y="16198341"/>
            <a:chExt cx="2588798" cy="2588796"/>
          </a:xfrm>
        </p:grpSpPr>
        <p:sp>
          <p:nvSpPr>
            <p:cNvPr id="64" name="Google Shape;64;p4"/>
            <p:cNvSpPr/>
            <p:nvPr/>
          </p:nvSpPr>
          <p:spPr>
            <a:xfrm>
              <a:off x="3564322" y="16198341"/>
              <a:ext cx="2588798" cy="2588796"/>
            </a:xfrm>
            <a:custGeom>
              <a:rect b="b" l="l" r="r" t="t"/>
              <a:pathLst>
                <a:path extrusionOk="0" h="241749" w="241749">
                  <a:moveTo>
                    <a:pt x="242148" y="121097"/>
                  </a:moveTo>
                  <a:cubicBezTo>
                    <a:pt x="242148" y="187952"/>
                    <a:pt x="187952" y="242148"/>
                    <a:pt x="121097" y="242148"/>
                  </a:cubicBezTo>
                  <a:cubicBezTo>
                    <a:pt x="54243" y="242148"/>
                    <a:pt x="46" y="187952"/>
                    <a:pt x="46" y="121097"/>
                  </a:cubicBezTo>
                  <a:cubicBezTo>
                    <a:pt x="46" y="54243"/>
                    <a:pt x="54243" y="46"/>
                    <a:pt x="121097" y="46"/>
                  </a:cubicBezTo>
                  <a:cubicBezTo>
                    <a:pt x="187948" y="42"/>
                    <a:pt x="242144" y="54232"/>
                    <a:pt x="242148" y="121082"/>
                  </a:cubicBezTo>
                  <a:cubicBezTo>
                    <a:pt x="242148" y="121087"/>
                    <a:pt x="242148" y="121092"/>
                    <a:pt x="242148" y="121097"/>
                  </a:cubicBezTo>
                </a:path>
              </a:pathLst>
            </a:custGeom>
            <a:solidFill>
              <a:srgbClr val="D2F3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447144" y="16865434"/>
              <a:ext cx="801785" cy="1202674"/>
            </a:xfrm>
            <a:custGeom>
              <a:rect b="b" l="l" r="r" t="t"/>
              <a:pathLst>
                <a:path extrusionOk="0" h="655474" w="436983">
                  <a:moveTo>
                    <a:pt x="219024" y="958"/>
                  </a:moveTo>
                  <a:cubicBezTo>
                    <a:pt x="98785" y="958"/>
                    <a:pt x="958" y="98785"/>
                    <a:pt x="958" y="219024"/>
                  </a:cubicBezTo>
                  <a:cubicBezTo>
                    <a:pt x="958" y="301118"/>
                    <a:pt x="37986" y="346917"/>
                    <a:pt x="62489" y="377224"/>
                  </a:cubicBezTo>
                  <a:cubicBezTo>
                    <a:pt x="73349" y="390653"/>
                    <a:pt x="82733" y="402260"/>
                    <a:pt x="82733" y="409833"/>
                  </a:cubicBezTo>
                  <a:lnTo>
                    <a:pt x="82733" y="437091"/>
                  </a:lnTo>
                  <a:cubicBezTo>
                    <a:pt x="82733" y="457183"/>
                    <a:pt x="93775" y="474570"/>
                    <a:pt x="109991" y="484025"/>
                  </a:cubicBezTo>
                  <a:lnTo>
                    <a:pt x="109991" y="570080"/>
                  </a:lnTo>
                  <a:cubicBezTo>
                    <a:pt x="109991" y="584428"/>
                    <a:pt x="115807" y="598483"/>
                    <a:pt x="125962" y="608626"/>
                  </a:cubicBezTo>
                  <a:lnTo>
                    <a:pt x="141225" y="623888"/>
                  </a:lnTo>
                  <a:lnTo>
                    <a:pt x="141258" y="623921"/>
                  </a:lnTo>
                  <a:lnTo>
                    <a:pt x="152528" y="635191"/>
                  </a:lnTo>
                  <a:cubicBezTo>
                    <a:pt x="165399" y="648061"/>
                    <a:pt x="182516" y="655155"/>
                    <a:pt x="200723" y="655155"/>
                  </a:cubicBezTo>
                  <a:lnTo>
                    <a:pt x="237325" y="655155"/>
                  </a:lnTo>
                  <a:cubicBezTo>
                    <a:pt x="255533" y="655155"/>
                    <a:pt x="272649" y="648061"/>
                    <a:pt x="285520" y="635191"/>
                  </a:cubicBezTo>
                  <a:lnTo>
                    <a:pt x="296790" y="623921"/>
                  </a:lnTo>
                  <a:lnTo>
                    <a:pt x="296823" y="623888"/>
                  </a:lnTo>
                  <a:lnTo>
                    <a:pt x="312085" y="608626"/>
                  </a:lnTo>
                  <a:cubicBezTo>
                    <a:pt x="322241" y="598483"/>
                    <a:pt x="328057" y="584428"/>
                    <a:pt x="328057" y="570080"/>
                  </a:cubicBezTo>
                  <a:lnTo>
                    <a:pt x="328057" y="484025"/>
                  </a:lnTo>
                  <a:cubicBezTo>
                    <a:pt x="344272" y="474570"/>
                    <a:pt x="355315" y="457183"/>
                    <a:pt x="355315" y="437091"/>
                  </a:cubicBezTo>
                  <a:lnTo>
                    <a:pt x="355315" y="409831"/>
                  </a:lnTo>
                  <a:cubicBezTo>
                    <a:pt x="355315" y="402258"/>
                    <a:pt x="364698" y="390653"/>
                    <a:pt x="375559" y="377223"/>
                  </a:cubicBezTo>
                  <a:cubicBezTo>
                    <a:pt x="400062" y="346916"/>
                    <a:pt x="437089" y="301117"/>
                    <a:pt x="437089" y="219023"/>
                  </a:cubicBezTo>
                  <a:cubicBezTo>
                    <a:pt x="437090" y="98785"/>
                    <a:pt x="339264" y="958"/>
                    <a:pt x="219024" y="958"/>
                  </a:cubicBezTo>
                  <a:close/>
                  <a:moveTo>
                    <a:pt x="219024" y="246282"/>
                  </a:moveTo>
                  <a:cubicBezTo>
                    <a:pt x="196478" y="246282"/>
                    <a:pt x="178137" y="227942"/>
                    <a:pt x="178137" y="205395"/>
                  </a:cubicBezTo>
                  <a:cubicBezTo>
                    <a:pt x="178137" y="187650"/>
                    <a:pt x="189565" y="172663"/>
                    <a:pt x="205395" y="167018"/>
                  </a:cubicBezTo>
                  <a:lnTo>
                    <a:pt x="205395" y="164508"/>
                  </a:lnTo>
                  <a:cubicBezTo>
                    <a:pt x="205395" y="156974"/>
                    <a:pt x="211491" y="150878"/>
                    <a:pt x="219024" y="150878"/>
                  </a:cubicBezTo>
                  <a:cubicBezTo>
                    <a:pt x="226558" y="150878"/>
                    <a:pt x="232654" y="156974"/>
                    <a:pt x="232654" y="164508"/>
                  </a:cubicBezTo>
                  <a:lnTo>
                    <a:pt x="246283" y="164508"/>
                  </a:lnTo>
                  <a:cubicBezTo>
                    <a:pt x="253817" y="164508"/>
                    <a:pt x="259913" y="170604"/>
                    <a:pt x="259913" y="178137"/>
                  </a:cubicBezTo>
                  <a:cubicBezTo>
                    <a:pt x="259913" y="185671"/>
                    <a:pt x="253817" y="191767"/>
                    <a:pt x="246283" y="191767"/>
                  </a:cubicBezTo>
                  <a:lnTo>
                    <a:pt x="219024" y="191767"/>
                  </a:lnTo>
                  <a:cubicBezTo>
                    <a:pt x="211505" y="191767"/>
                    <a:pt x="205395" y="197875"/>
                    <a:pt x="205395" y="205396"/>
                  </a:cubicBezTo>
                  <a:cubicBezTo>
                    <a:pt x="205395" y="212917"/>
                    <a:pt x="211504" y="219026"/>
                    <a:pt x="219024" y="219026"/>
                  </a:cubicBezTo>
                  <a:cubicBezTo>
                    <a:pt x="241571" y="219026"/>
                    <a:pt x="259912" y="237366"/>
                    <a:pt x="259912" y="259913"/>
                  </a:cubicBezTo>
                  <a:cubicBezTo>
                    <a:pt x="259912" y="277658"/>
                    <a:pt x="248484" y="292645"/>
                    <a:pt x="232654" y="298290"/>
                  </a:cubicBezTo>
                  <a:lnTo>
                    <a:pt x="232654" y="300800"/>
                  </a:lnTo>
                  <a:cubicBezTo>
                    <a:pt x="232654" y="308334"/>
                    <a:pt x="226558" y="314430"/>
                    <a:pt x="219024" y="314430"/>
                  </a:cubicBezTo>
                  <a:cubicBezTo>
                    <a:pt x="211491" y="314430"/>
                    <a:pt x="205395" y="308334"/>
                    <a:pt x="205395" y="300800"/>
                  </a:cubicBezTo>
                  <a:lnTo>
                    <a:pt x="191765" y="300800"/>
                  </a:lnTo>
                  <a:cubicBezTo>
                    <a:pt x="184232" y="300800"/>
                    <a:pt x="178136" y="294704"/>
                    <a:pt x="178136" y="287171"/>
                  </a:cubicBezTo>
                  <a:cubicBezTo>
                    <a:pt x="178136" y="279637"/>
                    <a:pt x="184232" y="273541"/>
                    <a:pt x="191765" y="273541"/>
                  </a:cubicBezTo>
                  <a:lnTo>
                    <a:pt x="219024" y="273541"/>
                  </a:lnTo>
                  <a:cubicBezTo>
                    <a:pt x="226544" y="273541"/>
                    <a:pt x="232654" y="267432"/>
                    <a:pt x="232654" y="259912"/>
                  </a:cubicBezTo>
                  <a:cubicBezTo>
                    <a:pt x="232654" y="252391"/>
                    <a:pt x="226544" y="246282"/>
                    <a:pt x="219024" y="246282"/>
                  </a:cubicBezTo>
                  <a:close/>
                  <a:moveTo>
                    <a:pt x="292813" y="589352"/>
                  </a:moveTo>
                  <a:lnTo>
                    <a:pt x="281527" y="600638"/>
                  </a:lnTo>
                  <a:lnTo>
                    <a:pt x="156523" y="600638"/>
                  </a:lnTo>
                  <a:lnTo>
                    <a:pt x="145237" y="589352"/>
                  </a:lnTo>
                  <a:cubicBezTo>
                    <a:pt x="140969" y="585085"/>
                    <a:pt x="138673" y="579341"/>
                    <a:pt x="137913" y="573381"/>
                  </a:cubicBezTo>
                  <a:lnTo>
                    <a:pt x="300138" y="573381"/>
                  </a:lnTo>
                  <a:cubicBezTo>
                    <a:pt x="299377" y="579341"/>
                    <a:pt x="297081" y="585085"/>
                    <a:pt x="292813" y="589352"/>
                  </a:cubicBezTo>
                  <a:close/>
                  <a:moveTo>
                    <a:pt x="300799" y="518864"/>
                  </a:moveTo>
                  <a:lnTo>
                    <a:pt x="137250" y="518864"/>
                  </a:lnTo>
                  <a:lnTo>
                    <a:pt x="137250" y="491606"/>
                  </a:lnTo>
                  <a:lnTo>
                    <a:pt x="300799" y="491606"/>
                  </a:lnTo>
                  <a:lnTo>
                    <a:pt x="300799" y="5188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" name="Google Shape;66;p4"/>
          <p:cNvGrpSpPr/>
          <p:nvPr/>
        </p:nvGrpSpPr>
        <p:grpSpPr>
          <a:xfrm>
            <a:off x="18064535" y="6554969"/>
            <a:ext cx="1672153" cy="1672152"/>
            <a:chOff x="18353913" y="16198341"/>
            <a:chExt cx="2588798" cy="2588796"/>
          </a:xfrm>
        </p:grpSpPr>
        <p:sp>
          <p:nvSpPr>
            <p:cNvPr id="67" name="Google Shape;67;p4"/>
            <p:cNvSpPr/>
            <p:nvPr/>
          </p:nvSpPr>
          <p:spPr>
            <a:xfrm>
              <a:off x="18353913" y="16198341"/>
              <a:ext cx="2588798" cy="2588796"/>
            </a:xfrm>
            <a:custGeom>
              <a:rect b="b" l="l" r="r" t="t"/>
              <a:pathLst>
                <a:path extrusionOk="0" h="241749" w="241749">
                  <a:moveTo>
                    <a:pt x="242148" y="121097"/>
                  </a:moveTo>
                  <a:cubicBezTo>
                    <a:pt x="242148" y="187952"/>
                    <a:pt x="187952" y="242148"/>
                    <a:pt x="121097" y="242148"/>
                  </a:cubicBezTo>
                  <a:cubicBezTo>
                    <a:pt x="54243" y="242148"/>
                    <a:pt x="46" y="187952"/>
                    <a:pt x="46" y="121097"/>
                  </a:cubicBezTo>
                  <a:cubicBezTo>
                    <a:pt x="46" y="54243"/>
                    <a:pt x="54243" y="46"/>
                    <a:pt x="121097" y="46"/>
                  </a:cubicBezTo>
                  <a:cubicBezTo>
                    <a:pt x="187948" y="42"/>
                    <a:pt x="242144" y="54232"/>
                    <a:pt x="242148" y="121082"/>
                  </a:cubicBezTo>
                  <a:cubicBezTo>
                    <a:pt x="242148" y="121087"/>
                    <a:pt x="242148" y="121092"/>
                    <a:pt x="242148" y="121097"/>
                  </a:cubicBezTo>
                </a:path>
              </a:pathLst>
            </a:custGeom>
            <a:solidFill>
              <a:srgbClr val="BFE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" name="Google Shape;68;p4"/>
            <p:cNvGrpSpPr/>
            <p:nvPr/>
          </p:nvGrpSpPr>
          <p:grpSpPr>
            <a:xfrm>
              <a:off x="19137846" y="16913349"/>
              <a:ext cx="960089" cy="1047366"/>
              <a:chOff x="4023313" y="2932309"/>
              <a:chExt cx="523262" cy="570830"/>
            </a:xfrm>
          </p:grpSpPr>
          <p:sp>
            <p:nvSpPr>
              <p:cNvPr id="69" name="Google Shape;69;p4"/>
              <p:cNvSpPr/>
              <p:nvPr/>
            </p:nvSpPr>
            <p:spPr>
              <a:xfrm>
                <a:off x="4023313" y="2979877"/>
                <a:ext cx="523262" cy="404340"/>
              </a:xfrm>
              <a:custGeom>
                <a:rect b="b" l="l" r="r" t="t"/>
                <a:pathLst>
                  <a:path extrusionOk="0" h="404340" w="523262">
                    <a:moveTo>
                      <a:pt x="484961" y="47570"/>
                    </a:moveTo>
                    <a:lnTo>
                      <a:pt x="461908" y="47570"/>
                    </a:lnTo>
                    <a:cubicBezTo>
                      <a:pt x="458459" y="47570"/>
                      <a:pt x="455184" y="49068"/>
                      <a:pt x="452919" y="51669"/>
                    </a:cubicBezTo>
                    <a:cubicBezTo>
                      <a:pt x="450666" y="54270"/>
                      <a:pt x="449643" y="57732"/>
                      <a:pt x="450131" y="61146"/>
                    </a:cubicBezTo>
                    <a:cubicBezTo>
                      <a:pt x="451339" y="69600"/>
                      <a:pt x="451909" y="76626"/>
                      <a:pt x="451909" y="83247"/>
                    </a:cubicBezTo>
                    <a:cubicBezTo>
                      <a:pt x="451909" y="168491"/>
                      <a:pt x="382552" y="237847"/>
                      <a:pt x="297308" y="237847"/>
                    </a:cubicBezTo>
                    <a:cubicBezTo>
                      <a:pt x="212065" y="237847"/>
                      <a:pt x="142708" y="168491"/>
                      <a:pt x="142708" y="83247"/>
                    </a:cubicBezTo>
                    <a:cubicBezTo>
                      <a:pt x="142708" y="76626"/>
                      <a:pt x="143276" y="69600"/>
                      <a:pt x="144485" y="61146"/>
                    </a:cubicBezTo>
                    <a:cubicBezTo>
                      <a:pt x="144973" y="57731"/>
                      <a:pt x="143951" y="54270"/>
                      <a:pt x="141698" y="51669"/>
                    </a:cubicBezTo>
                    <a:cubicBezTo>
                      <a:pt x="139433" y="49068"/>
                      <a:pt x="136158" y="47570"/>
                      <a:pt x="132708" y="47570"/>
                    </a:cubicBezTo>
                    <a:lnTo>
                      <a:pt x="105105" y="47570"/>
                    </a:lnTo>
                    <a:lnTo>
                      <a:pt x="95445" y="16689"/>
                    </a:lnTo>
                    <a:cubicBezTo>
                      <a:pt x="92339" y="6760"/>
                      <a:pt x="83141" y="0"/>
                      <a:pt x="72736" y="0"/>
                    </a:cubicBezTo>
                    <a:lnTo>
                      <a:pt x="11893" y="0"/>
                    </a:lnTo>
                    <a:cubicBezTo>
                      <a:pt x="5325" y="0"/>
                      <a:pt x="0" y="5324"/>
                      <a:pt x="0" y="11893"/>
                    </a:cubicBezTo>
                    <a:lnTo>
                      <a:pt x="0" y="35677"/>
                    </a:lnTo>
                    <a:cubicBezTo>
                      <a:pt x="0" y="42245"/>
                      <a:pt x="5325" y="47570"/>
                      <a:pt x="11893" y="47570"/>
                    </a:cubicBezTo>
                    <a:lnTo>
                      <a:pt x="55258" y="47570"/>
                    </a:lnTo>
                    <a:lnTo>
                      <a:pt x="130437" y="287839"/>
                    </a:lnTo>
                    <a:lnTo>
                      <a:pt x="95139" y="323137"/>
                    </a:lnTo>
                    <a:cubicBezTo>
                      <a:pt x="81482" y="336784"/>
                      <a:pt x="77440" y="357131"/>
                      <a:pt x="84826" y="374969"/>
                    </a:cubicBezTo>
                    <a:cubicBezTo>
                      <a:pt x="92213" y="392808"/>
                      <a:pt x="109470" y="404340"/>
                      <a:pt x="128773" y="404340"/>
                    </a:cubicBezTo>
                    <a:lnTo>
                      <a:pt x="463801" y="404340"/>
                    </a:lnTo>
                    <a:cubicBezTo>
                      <a:pt x="470369" y="404340"/>
                      <a:pt x="475694" y="399015"/>
                      <a:pt x="475694" y="392447"/>
                    </a:cubicBezTo>
                    <a:lnTo>
                      <a:pt x="475694" y="368663"/>
                    </a:lnTo>
                    <a:cubicBezTo>
                      <a:pt x="475694" y="362094"/>
                      <a:pt x="470369" y="356770"/>
                      <a:pt x="463801" y="356770"/>
                    </a:cubicBezTo>
                    <a:lnTo>
                      <a:pt x="128773" y="356770"/>
                    </a:lnTo>
                    <a:lnTo>
                      <a:pt x="176341" y="309201"/>
                    </a:lnTo>
                    <a:lnTo>
                      <a:pt x="393585" y="309201"/>
                    </a:lnTo>
                    <a:cubicBezTo>
                      <a:pt x="411923" y="309201"/>
                      <a:pt x="428820" y="298481"/>
                      <a:pt x="436637" y="281886"/>
                    </a:cubicBezTo>
                    <a:lnTo>
                      <a:pt x="519628" y="105533"/>
                    </a:lnTo>
                    <a:cubicBezTo>
                      <a:pt x="522008" y="100458"/>
                      <a:pt x="523262" y="94826"/>
                      <a:pt x="523262" y="89239"/>
                    </a:cubicBezTo>
                    <a:lnTo>
                      <a:pt x="523262" y="85871"/>
                    </a:lnTo>
                    <a:cubicBezTo>
                      <a:pt x="523262" y="64747"/>
                      <a:pt x="506085" y="47570"/>
                      <a:pt x="484961" y="475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4118451" y="3408000"/>
                <a:ext cx="95139" cy="95139"/>
              </a:xfrm>
              <a:custGeom>
                <a:rect b="b" l="l" r="r" t="t"/>
                <a:pathLst>
                  <a:path extrusionOk="0" h="95139" w="95139">
                    <a:moveTo>
                      <a:pt x="95139" y="47570"/>
                    </a:moveTo>
                    <a:cubicBezTo>
                      <a:pt x="95139" y="73842"/>
                      <a:pt x="73842" y="95139"/>
                      <a:pt x="47570" y="95139"/>
                    </a:cubicBezTo>
                    <a:cubicBezTo>
                      <a:pt x="21298" y="95139"/>
                      <a:pt x="0" y="73842"/>
                      <a:pt x="0" y="47570"/>
                    </a:cubicBezTo>
                    <a:cubicBezTo>
                      <a:pt x="0" y="21298"/>
                      <a:pt x="21298" y="0"/>
                      <a:pt x="47570" y="0"/>
                    </a:cubicBezTo>
                    <a:cubicBezTo>
                      <a:pt x="73842" y="0"/>
                      <a:pt x="95139" y="21298"/>
                      <a:pt x="95139" y="475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4403866" y="3408000"/>
                <a:ext cx="95139" cy="95139"/>
              </a:xfrm>
              <a:custGeom>
                <a:rect b="b" l="l" r="r" t="t"/>
                <a:pathLst>
                  <a:path extrusionOk="0" h="95139" w="95139">
                    <a:moveTo>
                      <a:pt x="95139" y="47570"/>
                    </a:moveTo>
                    <a:cubicBezTo>
                      <a:pt x="95139" y="73842"/>
                      <a:pt x="73842" y="95139"/>
                      <a:pt x="47570" y="95139"/>
                    </a:cubicBezTo>
                    <a:cubicBezTo>
                      <a:pt x="21298" y="95139"/>
                      <a:pt x="0" y="73842"/>
                      <a:pt x="0" y="47570"/>
                    </a:cubicBezTo>
                    <a:cubicBezTo>
                      <a:pt x="0" y="21298"/>
                      <a:pt x="21298" y="0"/>
                      <a:pt x="47570" y="0"/>
                    </a:cubicBezTo>
                    <a:cubicBezTo>
                      <a:pt x="73842" y="0"/>
                      <a:pt x="95139" y="21298"/>
                      <a:pt x="95139" y="475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4189806" y="2932309"/>
                <a:ext cx="261630" cy="261631"/>
              </a:xfrm>
              <a:custGeom>
                <a:rect b="b" l="l" r="r" t="t"/>
                <a:pathLst>
                  <a:path extrusionOk="0" h="261631" w="261630">
                    <a:moveTo>
                      <a:pt x="130815" y="261631"/>
                    </a:moveTo>
                    <a:cubicBezTo>
                      <a:pt x="202947" y="261631"/>
                      <a:pt x="261630" y="202948"/>
                      <a:pt x="261630" y="130816"/>
                    </a:cubicBezTo>
                    <a:cubicBezTo>
                      <a:pt x="261630" y="58684"/>
                      <a:pt x="202947" y="0"/>
                      <a:pt x="130815" y="0"/>
                    </a:cubicBezTo>
                    <a:cubicBezTo>
                      <a:pt x="58683" y="0"/>
                      <a:pt x="0" y="58683"/>
                      <a:pt x="0" y="130815"/>
                    </a:cubicBezTo>
                    <a:cubicBezTo>
                      <a:pt x="0" y="202947"/>
                      <a:pt x="58683" y="261631"/>
                      <a:pt x="130815" y="261631"/>
                    </a:cubicBezTo>
                    <a:close/>
                    <a:moveTo>
                      <a:pt x="62945" y="134299"/>
                    </a:moveTo>
                    <a:cubicBezTo>
                      <a:pt x="67591" y="129653"/>
                      <a:pt x="75117" y="129653"/>
                      <a:pt x="79761" y="134299"/>
                    </a:cubicBezTo>
                    <a:lnTo>
                      <a:pt x="107030" y="161567"/>
                    </a:lnTo>
                    <a:lnTo>
                      <a:pt x="181868" y="86730"/>
                    </a:lnTo>
                    <a:cubicBezTo>
                      <a:pt x="186513" y="82084"/>
                      <a:pt x="194039" y="82084"/>
                      <a:pt x="198684" y="86730"/>
                    </a:cubicBezTo>
                    <a:cubicBezTo>
                      <a:pt x="203330" y="91375"/>
                      <a:pt x="203330" y="98901"/>
                      <a:pt x="198684" y="103546"/>
                    </a:cubicBezTo>
                    <a:lnTo>
                      <a:pt x="115437" y="186792"/>
                    </a:lnTo>
                    <a:cubicBezTo>
                      <a:pt x="113115" y="189115"/>
                      <a:pt x="110071" y="190276"/>
                      <a:pt x="107029" y="190276"/>
                    </a:cubicBezTo>
                    <a:cubicBezTo>
                      <a:pt x="103986" y="190276"/>
                      <a:pt x="100943" y="189115"/>
                      <a:pt x="98620" y="186792"/>
                    </a:cubicBezTo>
                    <a:lnTo>
                      <a:pt x="62943" y="151115"/>
                    </a:lnTo>
                    <a:cubicBezTo>
                      <a:pt x="58299" y="146471"/>
                      <a:pt x="58299" y="138945"/>
                      <a:pt x="62945" y="13429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3" name="Google Shape;73;p4"/>
          <p:cNvGrpSpPr/>
          <p:nvPr/>
        </p:nvGrpSpPr>
        <p:grpSpPr>
          <a:xfrm>
            <a:off x="7508377" y="6554969"/>
            <a:ext cx="1672153" cy="1672152"/>
            <a:chOff x="8322440" y="16198341"/>
            <a:chExt cx="2588798" cy="2588796"/>
          </a:xfrm>
        </p:grpSpPr>
        <p:sp>
          <p:nvSpPr>
            <p:cNvPr id="74" name="Google Shape;74;p4"/>
            <p:cNvSpPr/>
            <p:nvPr/>
          </p:nvSpPr>
          <p:spPr>
            <a:xfrm>
              <a:off x="8322440" y="16198341"/>
              <a:ext cx="2588798" cy="2588796"/>
            </a:xfrm>
            <a:custGeom>
              <a:rect b="b" l="l" r="r" t="t"/>
              <a:pathLst>
                <a:path extrusionOk="0" h="241749" w="241749">
                  <a:moveTo>
                    <a:pt x="242148" y="121097"/>
                  </a:moveTo>
                  <a:cubicBezTo>
                    <a:pt x="242148" y="187952"/>
                    <a:pt x="187952" y="242148"/>
                    <a:pt x="121097" y="242148"/>
                  </a:cubicBezTo>
                  <a:cubicBezTo>
                    <a:pt x="54243" y="242148"/>
                    <a:pt x="46" y="187952"/>
                    <a:pt x="46" y="121097"/>
                  </a:cubicBezTo>
                  <a:cubicBezTo>
                    <a:pt x="46" y="54243"/>
                    <a:pt x="54243" y="46"/>
                    <a:pt x="121097" y="46"/>
                  </a:cubicBezTo>
                  <a:cubicBezTo>
                    <a:pt x="187948" y="42"/>
                    <a:pt x="242144" y="54232"/>
                    <a:pt x="242148" y="121082"/>
                  </a:cubicBezTo>
                  <a:cubicBezTo>
                    <a:pt x="242148" y="121087"/>
                    <a:pt x="242148" y="121092"/>
                    <a:pt x="242148" y="121097"/>
                  </a:cubicBezTo>
                </a:path>
              </a:pathLst>
            </a:custGeom>
            <a:solidFill>
              <a:srgbClr val="CFEE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9136857" y="17010742"/>
              <a:ext cx="1047364" cy="872803"/>
            </a:xfrm>
            <a:custGeom>
              <a:rect b="b" l="l" r="r" t="t"/>
              <a:pathLst>
                <a:path extrusionOk="0" h="475690" w="570828">
                  <a:moveTo>
                    <a:pt x="561819" y="105009"/>
                  </a:moveTo>
                  <a:lnTo>
                    <a:pt x="538278" y="99122"/>
                  </a:lnTo>
                  <a:cubicBezTo>
                    <a:pt x="537825" y="97937"/>
                    <a:pt x="537337" y="96776"/>
                    <a:pt x="536850" y="95614"/>
                  </a:cubicBezTo>
                  <a:lnTo>
                    <a:pt x="549323" y="74826"/>
                  </a:lnTo>
                  <a:cubicBezTo>
                    <a:pt x="552134" y="70145"/>
                    <a:pt x="551390" y="64153"/>
                    <a:pt x="547535" y="60297"/>
                  </a:cubicBezTo>
                  <a:lnTo>
                    <a:pt x="510534" y="23297"/>
                  </a:lnTo>
                  <a:cubicBezTo>
                    <a:pt x="506666" y="19406"/>
                    <a:pt x="500686" y="18698"/>
                    <a:pt x="496005" y="21509"/>
                  </a:cubicBezTo>
                  <a:lnTo>
                    <a:pt x="475217" y="33981"/>
                  </a:lnTo>
                  <a:cubicBezTo>
                    <a:pt x="474055" y="33482"/>
                    <a:pt x="472882" y="33006"/>
                    <a:pt x="471709" y="32553"/>
                  </a:cubicBezTo>
                  <a:lnTo>
                    <a:pt x="465822" y="9012"/>
                  </a:lnTo>
                  <a:cubicBezTo>
                    <a:pt x="464497" y="3716"/>
                    <a:pt x="459748" y="0"/>
                    <a:pt x="454289" y="0"/>
                  </a:cubicBezTo>
                  <a:lnTo>
                    <a:pt x="401958" y="0"/>
                  </a:lnTo>
                  <a:cubicBezTo>
                    <a:pt x="396499" y="0"/>
                    <a:pt x="391750" y="3716"/>
                    <a:pt x="390425" y="9012"/>
                  </a:cubicBezTo>
                  <a:lnTo>
                    <a:pt x="384537" y="32553"/>
                  </a:lnTo>
                  <a:cubicBezTo>
                    <a:pt x="383364" y="33006"/>
                    <a:pt x="382191" y="33482"/>
                    <a:pt x="381030" y="33981"/>
                  </a:cubicBezTo>
                  <a:lnTo>
                    <a:pt x="360241" y="21509"/>
                  </a:lnTo>
                  <a:cubicBezTo>
                    <a:pt x="355561" y="18721"/>
                    <a:pt x="349568" y="19429"/>
                    <a:pt x="345713" y="23297"/>
                  </a:cubicBezTo>
                  <a:lnTo>
                    <a:pt x="308713" y="60297"/>
                  </a:lnTo>
                  <a:cubicBezTo>
                    <a:pt x="304857" y="64153"/>
                    <a:pt x="304114" y="70145"/>
                    <a:pt x="306924" y="74826"/>
                  </a:cubicBezTo>
                  <a:lnTo>
                    <a:pt x="319398" y="95614"/>
                  </a:lnTo>
                  <a:cubicBezTo>
                    <a:pt x="318909" y="96776"/>
                    <a:pt x="318422" y="97937"/>
                    <a:pt x="317970" y="99122"/>
                  </a:cubicBezTo>
                  <a:lnTo>
                    <a:pt x="294428" y="105009"/>
                  </a:lnTo>
                  <a:cubicBezTo>
                    <a:pt x="289133" y="106334"/>
                    <a:pt x="285417" y="111083"/>
                    <a:pt x="285417" y="116542"/>
                  </a:cubicBezTo>
                  <a:lnTo>
                    <a:pt x="285417" y="168873"/>
                  </a:lnTo>
                  <a:cubicBezTo>
                    <a:pt x="285417" y="174332"/>
                    <a:pt x="289133" y="179082"/>
                    <a:pt x="294428" y="180406"/>
                  </a:cubicBezTo>
                  <a:lnTo>
                    <a:pt x="317970" y="186294"/>
                  </a:lnTo>
                  <a:cubicBezTo>
                    <a:pt x="318422" y="187479"/>
                    <a:pt x="318898" y="188640"/>
                    <a:pt x="319398" y="189801"/>
                  </a:cubicBezTo>
                  <a:lnTo>
                    <a:pt x="306924" y="210590"/>
                  </a:lnTo>
                  <a:cubicBezTo>
                    <a:pt x="306347" y="211552"/>
                    <a:pt x="306545" y="212661"/>
                    <a:pt x="306264" y="213704"/>
                  </a:cubicBezTo>
                  <a:cubicBezTo>
                    <a:pt x="306168" y="213601"/>
                    <a:pt x="306188" y="213443"/>
                    <a:pt x="306088" y="213343"/>
                  </a:cubicBezTo>
                  <a:lnTo>
                    <a:pt x="262351" y="169606"/>
                  </a:lnTo>
                  <a:cubicBezTo>
                    <a:pt x="258484" y="165738"/>
                    <a:pt x="252480" y="165007"/>
                    <a:pt x="247823" y="167818"/>
                  </a:cubicBezTo>
                  <a:lnTo>
                    <a:pt x="227326" y="180128"/>
                  </a:lnTo>
                  <a:cubicBezTo>
                    <a:pt x="223203" y="178177"/>
                    <a:pt x="218998" y="176435"/>
                    <a:pt x="214748" y="174902"/>
                  </a:cubicBezTo>
                  <a:lnTo>
                    <a:pt x="208942" y="151709"/>
                  </a:lnTo>
                  <a:cubicBezTo>
                    <a:pt x="207617" y="146425"/>
                    <a:pt x="202868" y="142709"/>
                    <a:pt x="197409" y="142709"/>
                  </a:cubicBezTo>
                  <a:lnTo>
                    <a:pt x="135579" y="142709"/>
                  </a:lnTo>
                  <a:cubicBezTo>
                    <a:pt x="130120" y="142709"/>
                    <a:pt x="125371" y="146425"/>
                    <a:pt x="124046" y="151709"/>
                  </a:cubicBezTo>
                  <a:lnTo>
                    <a:pt x="118240" y="174902"/>
                  </a:lnTo>
                  <a:cubicBezTo>
                    <a:pt x="113989" y="176435"/>
                    <a:pt x="109786" y="178177"/>
                    <a:pt x="105663" y="180128"/>
                  </a:cubicBezTo>
                  <a:lnTo>
                    <a:pt x="85165" y="167818"/>
                  </a:lnTo>
                  <a:cubicBezTo>
                    <a:pt x="80520" y="165019"/>
                    <a:pt x="74492" y="165738"/>
                    <a:pt x="70637" y="169606"/>
                  </a:cubicBezTo>
                  <a:lnTo>
                    <a:pt x="26900" y="213343"/>
                  </a:lnTo>
                  <a:cubicBezTo>
                    <a:pt x="23045" y="217198"/>
                    <a:pt x="22301" y="223190"/>
                    <a:pt x="25112" y="227871"/>
                  </a:cubicBezTo>
                  <a:lnTo>
                    <a:pt x="37423" y="248368"/>
                  </a:lnTo>
                  <a:cubicBezTo>
                    <a:pt x="35472" y="252491"/>
                    <a:pt x="33729" y="256696"/>
                    <a:pt x="32196" y="260946"/>
                  </a:cubicBezTo>
                  <a:lnTo>
                    <a:pt x="9004" y="266752"/>
                  </a:lnTo>
                  <a:cubicBezTo>
                    <a:pt x="3716" y="268077"/>
                    <a:pt x="0" y="272826"/>
                    <a:pt x="0" y="278285"/>
                  </a:cubicBezTo>
                  <a:lnTo>
                    <a:pt x="0" y="340115"/>
                  </a:lnTo>
                  <a:cubicBezTo>
                    <a:pt x="0" y="345574"/>
                    <a:pt x="3716" y="350323"/>
                    <a:pt x="9001" y="351648"/>
                  </a:cubicBezTo>
                  <a:lnTo>
                    <a:pt x="32193" y="357454"/>
                  </a:lnTo>
                  <a:cubicBezTo>
                    <a:pt x="33726" y="361705"/>
                    <a:pt x="35468" y="365908"/>
                    <a:pt x="37420" y="370031"/>
                  </a:cubicBezTo>
                  <a:lnTo>
                    <a:pt x="25109" y="390529"/>
                  </a:lnTo>
                  <a:cubicBezTo>
                    <a:pt x="22298" y="395209"/>
                    <a:pt x="23042" y="401202"/>
                    <a:pt x="26897" y="405057"/>
                  </a:cubicBezTo>
                  <a:lnTo>
                    <a:pt x="70634" y="448794"/>
                  </a:lnTo>
                  <a:cubicBezTo>
                    <a:pt x="74489" y="452638"/>
                    <a:pt x="80505" y="453358"/>
                    <a:pt x="85162" y="450582"/>
                  </a:cubicBezTo>
                  <a:lnTo>
                    <a:pt x="105659" y="438271"/>
                  </a:lnTo>
                  <a:cubicBezTo>
                    <a:pt x="109782" y="440222"/>
                    <a:pt x="113987" y="441965"/>
                    <a:pt x="118237" y="443498"/>
                  </a:cubicBezTo>
                  <a:lnTo>
                    <a:pt x="124043" y="466690"/>
                  </a:lnTo>
                  <a:cubicBezTo>
                    <a:pt x="125368" y="471975"/>
                    <a:pt x="130117" y="475691"/>
                    <a:pt x="135576" y="475691"/>
                  </a:cubicBezTo>
                  <a:lnTo>
                    <a:pt x="197406" y="475691"/>
                  </a:lnTo>
                  <a:cubicBezTo>
                    <a:pt x="202865" y="475691"/>
                    <a:pt x="207614" y="471975"/>
                    <a:pt x="208939" y="466690"/>
                  </a:cubicBezTo>
                  <a:lnTo>
                    <a:pt x="214745" y="443498"/>
                  </a:lnTo>
                  <a:cubicBezTo>
                    <a:pt x="218996" y="441965"/>
                    <a:pt x="223199" y="440222"/>
                    <a:pt x="227322" y="438271"/>
                  </a:cubicBezTo>
                  <a:lnTo>
                    <a:pt x="247820" y="450582"/>
                  </a:lnTo>
                  <a:cubicBezTo>
                    <a:pt x="252489" y="453369"/>
                    <a:pt x="258504" y="452638"/>
                    <a:pt x="262348" y="448794"/>
                  </a:cubicBezTo>
                  <a:lnTo>
                    <a:pt x="306085" y="405057"/>
                  </a:lnTo>
                  <a:cubicBezTo>
                    <a:pt x="309940" y="401202"/>
                    <a:pt x="310684" y="395209"/>
                    <a:pt x="307873" y="390529"/>
                  </a:cubicBezTo>
                  <a:lnTo>
                    <a:pt x="295562" y="370031"/>
                  </a:lnTo>
                  <a:cubicBezTo>
                    <a:pt x="297513" y="365908"/>
                    <a:pt x="299256" y="361704"/>
                    <a:pt x="300789" y="357454"/>
                  </a:cubicBezTo>
                  <a:lnTo>
                    <a:pt x="323981" y="351648"/>
                  </a:lnTo>
                  <a:cubicBezTo>
                    <a:pt x="329266" y="350323"/>
                    <a:pt x="332982" y="345574"/>
                    <a:pt x="332982" y="340115"/>
                  </a:cubicBezTo>
                  <a:lnTo>
                    <a:pt x="332982" y="278285"/>
                  </a:lnTo>
                  <a:cubicBezTo>
                    <a:pt x="332982" y="272826"/>
                    <a:pt x="329266" y="268077"/>
                    <a:pt x="323981" y="266752"/>
                  </a:cubicBezTo>
                  <a:lnTo>
                    <a:pt x="300789" y="260946"/>
                  </a:lnTo>
                  <a:cubicBezTo>
                    <a:pt x="299256" y="256694"/>
                    <a:pt x="297513" y="252491"/>
                    <a:pt x="295562" y="248368"/>
                  </a:cubicBezTo>
                  <a:lnTo>
                    <a:pt x="307873" y="227871"/>
                  </a:lnTo>
                  <a:cubicBezTo>
                    <a:pt x="308451" y="226909"/>
                    <a:pt x="308252" y="225799"/>
                    <a:pt x="308533" y="224757"/>
                  </a:cubicBezTo>
                  <a:cubicBezTo>
                    <a:pt x="308629" y="224859"/>
                    <a:pt x="308609" y="225018"/>
                    <a:pt x="308709" y="225118"/>
                  </a:cubicBezTo>
                  <a:lnTo>
                    <a:pt x="345711" y="262120"/>
                  </a:lnTo>
                  <a:cubicBezTo>
                    <a:pt x="349566" y="265987"/>
                    <a:pt x="355547" y="266684"/>
                    <a:pt x="360239" y="263908"/>
                  </a:cubicBezTo>
                  <a:lnTo>
                    <a:pt x="381027" y="251434"/>
                  </a:lnTo>
                  <a:cubicBezTo>
                    <a:pt x="382189" y="251934"/>
                    <a:pt x="383350" y="252410"/>
                    <a:pt x="384535" y="252863"/>
                  </a:cubicBezTo>
                  <a:lnTo>
                    <a:pt x="390423" y="276404"/>
                  </a:lnTo>
                  <a:cubicBezTo>
                    <a:pt x="391747" y="281700"/>
                    <a:pt x="396497" y="285416"/>
                    <a:pt x="401955" y="285416"/>
                  </a:cubicBezTo>
                  <a:lnTo>
                    <a:pt x="454287" y="285416"/>
                  </a:lnTo>
                  <a:cubicBezTo>
                    <a:pt x="459745" y="285416"/>
                    <a:pt x="464495" y="281700"/>
                    <a:pt x="465819" y="276404"/>
                  </a:cubicBezTo>
                  <a:lnTo>
                    <a:pt x="471707" y="252863"/>
                  </a:lnTo>
                  <a:cubicBezTo>
                    <a:pt x="472892" y="252410"/>
                    <a:pt x="474053" y="251934"/>
                    <a:pt x="475215" y="251434"/>
                  </a:cubicBezTo>
                  <a:lnTo>
                    <a:pt x="496003" y="263908"/>
                  </a:lnTo>
                  <a:cubicBezTo>
                    <a:pt x="500695" y="266695"/>
                    <a:pt x="506687" y="265964"/>
                    <a:pt x="510531" y="262120"/>
                  </a:cubicBezTo>
                  <a:lnTo>
                    <a:pt x="547533" y="225118"/>
                  </a:lnTo>
                  <a:cubicBezTo>
                    <a:pt x="551388" y="221263"/>
                    <a:pt x="552132" y="215270"/>
                    <a:pt x="549321" y="210590"/>
                  </a:cubicBezTo>
                  <a:lnTo>
                    <a:pt x="536848" y="189801"/>
                  </a:lnTo>
                  <a:cubicBezTo>
                    <a:pt x="537347" y="188640"/>
                    <a:pt x="537823" y="187479"/>
                    <a:pt x="538276" y="186294"/>
                  </a:cubicBezTo>
                  <a:lnTo>
                    <a:pt x="561817" y="180406"/>
                  </a:lnTo>
                  <a:cubicBezTo>
                    <a:pt x="567113" y="179082"/>
                    <a:pt x="570829" y="174332"/>
                    <a:pt x="570829" y="168873"/>
                  </a:cubicBezTo>
                  <a:lnTo>
                    <a:pt x="570829" y="116542"/>
                  </a:lnTo>
                  <a:cubicBezTo>
                    <a:pt x="570831" y="111083"/>
                    <a:pt x="567115" y="106334"/>
                    <a:pt x="561819" y="105009"/>
                  </a:cubicBezTo>
                  <a:close/>
                  <a:moveTo>
                    <a:pt x="166492" y="380554"/>
                  </a:moveTo>
                  <a:cubicBezTo>
                    <a:pt x="127145" y="380554"/>
                    <a:pt x="95138" y="348547"/>
                    <a:pt x="95138" y="309200"/>
                  </a:cubicBezTo>
                  <a:cubicBezTo>
                    <a:pt x="95138" y="269853"/>
                    <a:pt x="127145" y="237846"/>
                    <a:pt x="166492" y="237846"/>
                  </a:cubicBezTo>
                  <a:cubicBezTo>
                    <a:pt x="205839" y="237846"/>
                    <a:pt x="237846" y="269853"/>
                    <a:pt x="237846" y="309200"/>
                  </a:cubicBezTo>
                  <a:cubicBezTo>
                    <a:pt x="237846" y="348547"/>
                    <a:pt x="205839" y="380554"/>
                    <a:pt x="166492" y="380554"/>
                  </a:cubicBezTo>
                  <a:close/>
                  <a:moveTo>
                    <a:pt x="428123" y="190276"/>
                  </a:moveTo>
                  <a:cubicBezTo>
                    <a:pt x="401888" y="190276"/>
                    <a:pt x="380554" y="168943"/>
                    <a:pt x="380554" y="142707"/>
                  </a:cubicBezTo>
                  <a:cubicBezTo>
                    <a:pt x="380554" y="116471"/>
                    <a:pt x="401888" y="95138"/>
                    <a:pt x="428123" y="95138"/>
                  </a:cubicBezTo>
                  <a:cubicBezTo>
                    <a:pt x="454358" y="95138"/>
                    <a:pt x="475693" y="116472"/>
                    <a:pt x="475693" y="142708"/>
                  </a:cubicBezTo>
                  <a:cubicBezTo>
                    <a:pt x="475693" y="168944"/>
                    <a:pt x="454358" y="190276"/>
                    <a:pt x="428123" y="1902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" name="Google Shape;76;p4"/>
          <p:cNvGrpSpPr/>
          <p:nvPr/>
        </p:nvGrpSpPr>
        <p:grpSpPr>
          <a:xfrm>
            <a:off x="12748806" y="6554969"/>
            <a:ext cx="1672153" cy="1672152"/>
            <a:chOff x="13286645" y="16198341"/>
            <a:chExt cx="2588798" cy="2588796"/>
          </a:xfrm>
        </p:grpSpPr>
        <p:sp>
          <p:nvSpPr>
            <p:cNvPr id="77" name="Google Shape;77;p4"/>
            <p:cNvSpPr/>
            <p:nvPr/>
          </p:nvSpPr>
          <p:spPr>
            <a:xfrm>
              <a:off x="13286645" y="16198341"/>
              <a:ext cx="2588798" cy="2588796"/>
            </a:xfrm>
            <a:custGeom>
              <a:rect b="b" l="l" r="r" t="t"/>
              <a:pathLst>
                <a:path extrusionOk="0" h="241749" w="241749">
                  <a:moveTo>
                    <a:pt x="242148" y="121097"/>
                  </a:moveTo>
                  <a:cubicBezTo>
                    <a:pt x="242148" y="187952"/>
                    <a:pt x="187952" y="242148"/>
                    <a:pt x="121097" y="242148"/>
                  </a:cubicBezTo>
                  <a:cubicBezTo>
                    <a:pt x="54243" y="242148"/>
                    <a:pt x="46" y="187952"/>
                    <a:pt x="46" y="121097"/>
                  </a:cubicBezTo>
                  <a:cubicBezTo>
                    <a:pt x="46" y="54243"/>
                    <a:pt x="54243" y="46"/>
                    <a:pt x="121097" y="46"/>
                  </a:cubicBezTo>
                  <a:cubicBezTo>
                    <a:pt x="187948" y="42"/>
                    <a:pt x="242144" y="54232"/>
                    <a:pt x="242148" y="121082"/>
                  </a:cubicBezTo>
                  <a:cubicBezTo>
                    <a:pt x="242148" y="121087"/>
                    <a:pt x="242148" y="121092"/>
                    <a:pt x="242148" y="121097"/>
                  </a:cubicBezTo>
                </a:path>
              </a:pathLst>
            </a:custGeom>
            <a:solidFill>
              <a:srgbClr val="CCE9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" name="Google Shape;78;p4"/>
            <p:cNvGrpSpPr/>
            <p:nvPr/>
          </p:nvGrpSpPr>
          <p:grpSpPr>
            <a:xfrm>
              <a:off x="14044419" y="16921594"/>
              <a:ext cx="1071029" cy="1071026"/>
              <a:chOff x="8609044" y="1513207"/>
              <a:chExt cx="599678" cy="599677"/>
            </a:xfrm>
          </p:grpSpPr>
          <p:sp>
            <p:nvSpPr>
              <p:cNvPr id="79" name="Google Shape;79;p4"/>
              <p:cNvSpPr/>
              <p:nvPr/>
            </p:nvSpPr>
            <p:spPr>
              <a:xfrm>
                <a:off x="8840245" y="1513207"/>
                <a:ext cx="137700" cy="137700"/>
              </a:xfrm>
              <a:custGeom>
                <a:rect b="b" l="l" r="r" t="t"/>
                <a:pathLst>
                  <a:path extrusionOk="0" h="137700" w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8785845" y="1662807"/>
                <a:ext cx="246076" cy="123675"/>
              </a:xfrm>
              <a:custGeom>
                <a:rect b="b" l="l" r="r" t="t"/>
                <a:pathLst>
                  <a:path extrusionOk="0" h="123675" w="246075">
                    <a:moveTo>
                      <a:pt x="30095" y="123357"/>
                    </a:move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7" y="60470"/>
                      <a:pt x="234508" y="39711"/>
                      <a:pt x="216378" y="29019"/>
                    </a:cubicBez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3"/>
                      <a:pt x="14025" y="123357"/>
                      <a:pt x="30095" y="1233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8663444" y="1839608"/>
                <a:ext cx="137700" cy="137700"/>
              </a:xfrm>
              <a:custGeom>
                <a:rect b="b" l="l" r="r" t="t"/>
                <a:pathLst>
                  <a:path extrusionOk="0" h="137700" w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8609044" y="1989209"/>
                <a:ext cx="246076" cy="123675"/>
              </a:xfrm>
              <a:custGeom>
                <a:rect b="b" l="l" r="r" t="t"/>
                <a:pathLst>
                  <a:path extrusionOk="0" h="123675" w="2460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50" y="16217"/>
                      <a:pt x="30335" y="29019"/>
                    </a:cubicBezTo>
                    <a:cubicBezTo>
                      <a:pt x="12206" y="39710"/>
                      <a:pt x="956" y="60468"/>
                      <a:pt x="956" y="83193"/>
                    </a:cubicBezTo>
                    <a:lnTo>
                      <a:pt x="956" y="91905"/>
                    </a:lnTo>
                    <a:cubicBezTo>
                      <a:pt x="956" y="109250"/>
                      <a:pt x="14025" y="123355"/>
                      <a:pt x="30095" y="123355"/>
                    </a:cubicBezTo>
                    <a:lnTo>
                      <a:pt x="216618" y="123355"/>
                    </a:lnTo>
                    <a:cubicBezTo>
                      <a:pt x="232688" y="123355"/>
                      <a:pt x="245757" y="109250"/>
                      <a:pt x="245757" y="91905"/>
                    </a:cubicBezTo>
                    <a:lnTo>
                      <a:pt x="245757" y="83193"/>
                    </a:lnTo>
                    <a:cubicBezTo>
                      <a:pt x="245757" y="60468"/>
                      <a:pt x="234508" y="39710"/>
                      <a:pt x="216378" y="2901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9017045" y="1839608"/>
                <a:ext cx="137700" cy="137700"/>
              </a:xfrm>
              <a:custGeom>
                <a:rect b="b" l="l" r="r" t="t"/>
                <a:pathLst>
                  <a:path extrusionOk="0" h="137700" w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8962646" y="1989209"/>
                <a:ext cx="246076" cy="123675"/>
              </a:xfrm>
              <a:custGeom>
                <a:rect b="b" l="l" r="r" t="t"/>
                <a:pathLst>
                  <a:path extrusionOk="0" h="123675" w="2460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1"/>
                      <a:pt x="14025" y="123357"/>
                      <a:pt x="30095" y="123357"/>
                    </a:cubicBez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6" y="60468"/>
                      <a:pt x="234506" y="39710"/>
                      <a:pt x="216378" y="2901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8826643" y="1812408"/>
                <a:ext cx="164476" cy="164476"/>
              </a:xfrm>
              <a:custGeom>
                <a:rect b="b" l="l" r="r" t="t"/>
                <a:pathLst>
                  <a:path extrusionOk="0" h="164475" w="164475">
                    <a:moveTo>
                      <a:pt x="150545" y="164157"/>
                    </a:moveTo>
                    <a:cubicBezTo>
                      <a:pt x="154542" y="164157"/>
                      <a:pt x="158487" y="162404"/>
                      <a:pt x="161184" y="159057"/>
                    </a:cubicBezTo>
                    <a:cubicBezTo>
                      <a:pt x="165872" y="153187"/>
                      <a:pt x="164916" y="144633"/>
                      <a:pt x="159058" y="139932"/>
                    </a:cubicBezTo>
                    <a:lnTo>
                      <a:pt x="96158" y="89612"/>
                    </a:lnTo>
                    <a:lnTo>
                      <a:pt x="96158" y="14557"/>
                    </a:lnTo>
                    <a:cubicBezTo>
                      <a:pt x="96158" y="7039"/>
                      <a:pt x="90075" y="956"/>
                      <a:pt x="82558" y="956"/>
                    </a:cubicBezTo>
                    <a:cubicBezTo>
                      <a:pt x="75041" y="956"/>
                      <a:pt x="68957" y="7038"/>
                      <a:pt x="68957" y="14555"/>
                    </a:cubicBezTo>
                    <a:lnTo>
                      <a:pt x="68957" y="89621"/>
                    </a:lnTo>
                    <a:lnTo>
                      <a:pt x="6058" y="139930"/>
                    </a:lnTo>
                    <a:cubicBezTo>
                      <a:pt x="200" y="144633"/>
                      <a:pt x="-756" y="153185"/>
                      <a:pt x="3932" y="159055"/>
                    </a:cubicBezTo>
                    <a:cubicBezTo>
                      <a:pt x="6629" y="162402"/>
                      <a:pt x="10572" y="164156"/>
                      <a:pt x="14571" y="164156"/>
                    </a:cubicBezTo>
                    <a:cubicBezTo>
                      <a:pt x="17545" y="164156"/>
                      <a:pt x="20548" y="163187"/>
                      <a:pt x="23057" y="161181"/>
                    </a:cubicBezTo>
                    <a:lnTo>
                      <a:pt x="82558" y="113581"/>
                    </a:lnTo>
                    <a:lnTo>
                      <a:pt x="142057" y="161181"/>
                    </a:lnTo>
                    <a:cubicBezTo>
                      <a:pt x="144568" y="163187"/>
                      <a:pt x="147569" y="164157"/>
                      <a:pt x="150545" y="1641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6" name="Google Shape;86;p4"/>
          <p:cNvSpPr/>
          <p:nvPr/>
        </p:nvSpPr>
        <p:spPr>
          <a:xfrm>
            <a:off x="2086706" y="10078322"/>
            <a:ext cx="429367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followers.</a:t>
            </a: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7390226" y="10078322"/>
            <a:ext cx="429367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followers.</a:t>
            </a:r>
            <a:endParaRPr/>
          </a:p>
        </p:txBody>
      </p:sp>
      <p:sp>
        <p:nvSpPr>
          <p:cNvPr id="88" name="Google Shape;88;p4"/>
          <p:cNvSpPr/>
          <p:nvPr/>
        </p:nvSpPr>
        <p:spPr>
          <a:xfrm>
            <a:off x="12693745" y="10078322"/>
            <a:ext cx="429367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followers.</a:t>
            </a:r>
            <a:endParaRPr/>
          </a:p>
        </p:txBody>
      </p:sp>
      <p:sp>
        <p:nvSpPr>
          <p:cNvPr id="89" name="Google Shape;89;p4"/>
          <p:cNvSpPr/>
          <p:nvPr/>
        </p:nvSpPr>
        <p:spPr>
          <a:xfrm>
            <a:off x="17997269" y="10078322"/>
            <a:ext cx="429367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22"/>
          <p:cNvSpPr txBox="1"/>
          <p:nvPr/>
        </p:nvSpPr>
        <p:spPr>
          <a:xfrm>
            <a:off x="7176983" y="1022190"/>
            <a:ext cx="1002389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Customer Journey</a:t>
            </a:r>
            <a:endParaRPr/>
          </a:p>
        </p:txBody>
      </p:sp>
      <p:sp>
        <p:nvSpPr>
          <p:cNvPr id="939" name="Google Shape;939;p22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grpSp>
        <p:nvGrpSpPr>
          <p:cNvPr id="940" name="Google Shape;940;p22"/>
          <p:cNvGrpSpPr/>
          <p:nvPr/>
        </p:nvGrpSpPr>
        <p:grpSpPr>
          <a:xfrm>
            <a:off x="1648622" y="4039669"/>
            <a:ext cx="21080405" cy="8562702"/>
            <a:chOff x="1510654" y="4238685"/>
            <a:chExt cx="21080405" cy="8562702"/>
          </a:xfrm>
        </p:grpSpPr>
        <p:grpSp>
          <p:nvGrpSpPr>
            <p:cNvPr id="941" name="Google Shape;941;p22"/>
            <p:cNvGrpSpPr/>
            <p:nvPr/>
          </p:nvGrpSpPr>
          <p:grpSpPr>
            <a:xfrm>
              <a:off x="3636129" y="6562707"/>
              <a:ext cx="4223074" cy="2862842"/>
              <a:chOff x="3107424" y="9916217"/>
              <a:chExt cx="3703026" cy="2862842"/>
            </a:xfrm>
          </p:grpSpPr>
          <p:sp>
            <p:nvSpPr>
              <p:cNvPr id="942" name="Google Shape;942;p22"/>
              <p:cNvSpPr/>
              <p:nvPr/>
            </p:nvSpPr>
            <p:spPr>
              <a:xfrm>
                <a:off x="3107424" y="9916217"/>
                <a:ext cx="3703026" cy="2862842"/>
              </a:xfrm>
              <a:prstGeom prst="roundRect">
                <a:avLst>
                  <a:gd fmla="val 0" name="adj"/>
                </a:avLst>
              </a:pr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22"/>
              <p:cNvSpPr/>
              <p:nvPr/>
            </p:nvSpPr>
            <p:spPr>
              <a:xfrm>
                <a:off x="3614909" y="10686947"/>
                <a:ext cx="2910650" cy="13849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There are people who have a significant number.</a:t>
                </a:r>
                <a:endParaRPr/>
              </a:p>
            </p:txBody>
          </p:sp>
        </p:grpSp>
        <p:grpSp>
          <p:nvGrpSpPr>
            <p:cNvPr id="944" name="Google Shape;944;p22"/>
            <p:cNvGrpSpPr/>
            <p:nvPr/>
          </p:nvGrpSpPr>
          <p:grpSpPr>
            <a:xfrm>
              <a:off x="8038944" y="6562707"/>
              <a:ext cx="4223074" cy="2862842"/>
              <a:chOff x="3107424" y="9916217"/>
              <a:chExt cx="3703026" cy="2862842"/>
            </a:xfrm>
          </p:grpSpPr>
          <p:sp>
            <p:nvSpPr>
              <p:cNvPr id="945" name="Google Shape;945;p22"/>
              <p:cNvSpPr/>
              <p:nvPr/>
            </p:nvSpPr>
            <p:spPr>
              <a:xfrm>
                <a:off x="3107424" y="9916217"/>
                <a:ext cx="3703026" cy="2862842"/>
              </a:xfrm>
              <a:prstGeom prst="roundRect">
                <a:avLst>
                  <a:gd fmla="val 0" name="adj"/>
                </a:avLst>
              </a:pr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946;p22"/>
              <p:cNvSpPr/>
              <p:nvPr/>
            </p:nvSpPr>
            <p:spPr>
              <a:xfrm>
                <a:off x="3614909" y="10686947"/>
                <a:ext cx="2910650" cy="13849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There are people who have a significant number.</a:t>
                </a:r>
                <a:endParaRPr/>
              </a:p>
            </p:txBody>
          </p:sp>
        </p:grpSp>
        <p:grpSp>
          <p:nvGrpSpPr>
            <p:cNvPr id="947" name="Google Shape;947;p22"/>
            <p:cNvGrpSpPr/>
            <p:nvPr/>
          </p:nvGrpSpPr>
          <p:grpSpPr>
            <a:xfrm>
              <a:off x="12441760" y="6562707"/>
              <a:ext cx="4223074" cy="2862842"/>
              <a:chOff x="3107424" y="9916217"/>
              <a:chExt cx="3703026" cy="2862842"/>
            </a:xfrm>
          </p:grpSpPr>
          <p:sp>
            <p:nvSpPr>
              <p:cNvPr id="948" name="Google Shape;948;p22"/>
              <p:cNvSpPr/>
              <p:nvPr/>
            </p:nvSpPr>
            <p:spPr>
              <a:xfrm>
                <a:off x="3107424" y="9916217"/>
                <a:ext cx="3703026" cy="2862842"/>
              </a:xfrm>
              <a:prstGeom prst="roundRect">
                <a:avLst>
                  <a:gd fmla="val 0" name="adj"/>
                </a:avLst>
              </a:pr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22"/>
              <p:cNvSpPr/>
              <p:nvPr/>
            </p:nvSpPr>
            <p:spPr>
              <a:xfrm>
                <a:off x="3614909" y="10686947"/>
                <a:ext cx="2910650" cy="13849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There are people who have a significant number.</a:t>
                </a:r>
                <a:endParaRPr/>
              </a:p>
            </p:txBody>
          </p:sp>
        </p:grpSp>
        <p:grpSp>
          <p:nvGrpSpPr>
            <p:cNvPr id="950" name="Google Shape;950;p22"/>
            <p:cNvGrpSpPr/>
            <p:nvPr/>
          </p:nvGrpSpPr>
          <p:grpSpPr>
            <a:xfrm>
              <a:off x="16844577" y="6562707"/>
              <a:ext cx="4223074" cy="2862842"/>
              <a:chOff x="3107424" y="9916217"/>
              <a:chExt cx="3703026" cy="2862842"/>
            </a:xfrm>
          </p:grpSpPr>
          <p:sp>
            <p:nvSpPr>
              <p:cNvPr id="951" name="Google Shape;951;p22"/>
              <p:cNvSpPr/>
              <p:nvPr/>
            </p:nvSpPr>
            <p:spPr>
              <a:xfrm>
                <a:off x="3107424" y="9916217"/>
                <a:ext cx="3703026" cy="2862842"/>
              </a:xfrm>
              <a:prstGeom prst="roundRect">
                <a:avLst>
                  <a:gd fmla="val 0" name="adj"/>
                </a:avLst>
              </a:pr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22"/>
              <p:cNvSpPr/>
              <p:nvPr/>
            </p:nvSpPr>
            <p:spPr>
              <a:xfrm>
                <a:off x="3614909" y="10686947"/>
                <a:ext cx="2910650" cy="13849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There are people who have a significant number.</a:t>
                </a:r>
                <a:endParaRPr/>
              </a:p>
            </p:txBody>
          </p:sp>
        </p:grpSp>
        <p:sp>
          <p:nvSpPr>
            <p:cNvPr id="953" name="Google Shape;953;p22"/>
            <p:cNvSpPr/>
            <p:nvPr/>
          </p:nvSpPr>
          <p:spPr>
            <a:xfrm>
              <a:off x="1510654" y="6562707"/>
              <a:ext cx="1791822" cy="2862842"/>
            </a:xfrm>
            <a:custGeom>
              <a:rect b="b" l="l" r="r" t="t"/>
              <a:pathLst>
                <a:path extrusionOk="0" h="1012018" w="452084">
                  <a:moveTo>
                    <a:pt x="0" y="0"/>
                  </a:moveTo>
                  <a:lnTo>
                    <a:pt x="452084" y="0"/>
                  </a:lnTo>
                  <a:lnTo>
                    <a:pt x="452084" y="1012018"/>
                  </a:lnTo>
                  <a:lnTo>
                    <a:pt x="0" y="10120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22"/>
            <p:cNvSpPr/>
            <p:nvPr/>
          </p:nvSpPr>
          <p:spPr>
            <a:xfrm>
              <a:off x="1510654" y="9661786"/>
              <a:ext cx="1791822" cy="2862842"/>
            </a:xfrm>
            <a:custGeom>
              <a:rect b="b" l="l" r="r" t="t"/>
              <a:pathLst>
                <a:path extrusionOk="0" h="1012018" w="452084">
                  <a:moveTo>
                    <a:pt x="0" y="0"/>
                  </a:moveTo>
                  <a:lnTo>
                    <a:pt x="452084" y="0"/>
                  </a:lnTo>
                  <a:lnTo>
                    <a:pt x="452084" y="1012019"/>
                  </a:lnTo>
                  <a:lnTo>
                    <a:pt x="0" y="10120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22"/>
            <p:cNvSpPr txBox="1"/>
            <p:nvPr/>
          </p:nvSpPr>
          <p:spPr>
            <a:xfrm rot="-5400000">
              <a:off x="708720" y="10724319"/>
              <a:ext cx="3395687" cy="7584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  <p:sp>
          <p:nvSpPr>
            <p:cNvPr id="956" name="Google Shape;956;p22"/>
            <p:cNvSpPr txBox="1"/>
            <p:nvPr/>
          </p:nvSpPr>
          <p:spPr>
            <a:xfrm rot="-5400000">
              <a:off x="708720" y="7596034"/>
              <a:ext cx="3395687" cy="7584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  <p:grpSp>
          <p:nvGrpSpPr>
            <p:cNvPr id="957" name="Google Shape;957;p22"/>
            <p:cNvGrpSpPr/>
            <p:nvPr/>
          </p:nvGrpSpPr>
          <p:grpSpPr>
            <a:xfrm>
              <a:off x="1510654" y="4238685"/>
              <a:ext cx="21080405" cy="2775174"/>
              <a:chOff x="3473958" y="3976524"/>
              <a:chExt cx="19710856" cy="2775174"/>
            </a:xfrm>
          </p:grpSpPr>
          <p:sp>
            <p:nvSpPr>
              <p:cNvPr id="958" name="Google Shape;958;p22"/>
              <p:cNvSpPr/>
              <p:nvPr/>
            </p:nvSpPr>
            <p:spPr>
              <a:xfrm>
                <a:off x="3473958" y="3976524"/>
                <a:ext cx="19710856" cy="2775174"/>
              </a:xfrm>
              <a:prstGeom prst="notchedRightArrow">
                <a:avLst>
                  <a:gd fmla="val 50000" name="adj1"/>
                  <a:gd fmla="val 50000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22"/>
              <p:cNvSpPr txBox="1"/>
              <p:nvPr/>
            </p:nvSpPr>
            <p:spPr>
              <a:xfrm>
                <a:off x="5794270" y="5062535"/>
                <a:ext cx="3282860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>
                    <a:solidFill>
                      <a:schemeClr val="lt1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Awareness</a:t>
                </a:r>
                <a:endParaRPr/>
              </a:p>
            </p:txBody>
          </p:sp>
          <p:sp>
            <p:nvSpPr>
              <p:cNvPr id="960" name="Google Shape;960;p22"/>
              <p:cNvSpPr txBox="1"/>
              <p:nvPr/>
            </p:nvSpPr>
            <p:spPr>
              <a:xfrm>
                <a:off x="9653897" y="5062535"/>
                <a:ext cx="3797154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>
                    <a:solidFill>
                      <a:schemeClr val="lt1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Consideration</a:t>
                </a:r>
                <a:endParaRPr/>
              </a:p>
            </p:txBody>
          </p:sp>
          <p:sp>
            <p:nvSpPr>
              <p:cNvPr id="961" name="Google Shape;961;p22"/>
              <p:cNvSpPr txBox="1"/>
              <p:nvPr/>
            </p:nvSpPr>
            <p:spPr>
              <a:xfrm>
                <a:off x="13770670" y="5062535"/>
                <a:ext cx="3797154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>
                    <a:solidFill>
                      <a:schemeClr val="lt1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Purchase</a:t>
                </a:r>
                <a:endParaRPr/>
              </a:p>
            </p:txBody>
          </p:sp>
          <p:sp>
            <p:nvSpPr>
              <p:cNvPr id="962" name="Google Shape;962;p22"/>
              <p:cNvSpPr txBox="1"/>
              <p:nvPr/>
            </p:nvSpPr>
            <p:spPr>
              <a:xfrm>
                <a:off x="17887445" y="5062535"/>
                <a:ext cx="3797154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600">
                    <a:solidFill>
                      <a:schemeClr val="lt1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Retention</a:t>
                </a:r>
                <a:endParaRPr/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3636129" y="9661786"/>
              <a:ext cx="4223074" cy="2862842"/>
              <a:chOff x="3107424" y="9916217"/>
              <a:chExt cx="3703026" cy="2862842"/>
            </a:xfrm>
          </p:grpSpPr>
          <p:sp>
            <p:nvSpPr>
              <p:cNvPr id="964" name="Google Shape;964;p22"/>
              <p:cNvSpPr/>
              <p:nvPr/>
            </p:nvSpPr>
            <p:spPr>
              <a:xfrm>
                <a:off x="3107424" y="9916217"/>
                <a:ext cx="3703026" cy="2862842"/>
              </a:xfrm>
              <a:prstGeom prst="roundRect">
                <a:avLst>
                  <a:gd fmla="val 0" name="adj"/>
                </a:avLst>
              </a:pr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22"/>
              <p:cNvSpPr/>
              <p:nvPr/>
            </p:nvSpPr>
            <p:spPr>
              <a:xfrm>
                <a:off x="3614909" y="10686947"/>
                <a:ext cx="2910650" cy="13849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There are people who have a significant number.</a:t>
                </a:r>
                <a:endParaRPr/>
              </a:p>
            </p:txBody>
          </p:sp>
        </p:grpSp>
        <p:grpSp>
          <p:nvGrpSpPr>
            <p:cNvPr id="966" name="Google Shape;966;p22"/>
            <p:cNvGrpSpPr/>
            <p:nvPr/>
          </p:nvGrpSpPr>
          <p:grpSpPr>
            <a:xfrm>
              <a:off x="8038944" y="9661786"/>
              <a:ext cx="4223074" cy="2862842"/>
              <a:chOff x="3107424" y="9916217"/>
              <a:chExt cx="3703026" cy="2862842"/>
            </a:xfrm>
          </p:grpSpPr>
          <p:sp>
            <p:nvSpPr>
              <p:cNvPr id="967" name="Google Shape;967;p22"/>
              <p:cNvSpPr/>
              <p:nvPr/>
            </p:nvSpPr>
            <p:spPr>
              <a:xfrm>
                <a:off x="3107424" y="9916217"/>
                <a:ext cx="3703026" cy="2862842"/>
              </a:xfrm>
              <a:prstGeom prst="roundRect">
                <a:avLst>
                  <a:gd fmla="val 0" name="adj"/>
                </a:avLst>
              </a:pr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22"/>
              <p:cNvSpPr/>
              <p:nvPr/>
            </p:nvSpPr>
            <p:spPr>
              <a:xfrm>
                <a:off x="3614909" y="10686947"/>
                <a:ext cx="2910650" cy="13849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There are people who have a significant number.</a:t>
                </a:r>
                <a:endParaRPr/>
              </a:p>
            </p:txBody>
          </p:sp>
        </p:grpSp>
        <p:grpSp>
          <p:nvGrpSpPr>
            <p:cNvPr id="969" name="Google Shape;969;p22"/>
            <p:cNvGrpSpPr/>
            <p:nvPr/>
          </p:nvGrpSpPr>
          <p:grpSpPr>
            <a:xfrm>
              <a:off x="12441760" y="9661786"/>
              <a:ext cx="4223074" cy="2862842"/>
              <a:chOff x="3107424" y="9916217"/>
              <a:chExt cx="3703026" cy="2862842"/>
            </a:xfrm>
          </p:grpSpPr>
          <p:sp>
            <p:nvSpPr>
              <p:cNvPr id="970" name="Google Shape;970;p22"/>
              <p:cNvSpPr/>
              <p:nvPr/>
            </p:nvSpPr>
            <p:spPr>
              <a:xfrm>
                <a:off x="3107424" y="9916217"/>
                <a:ext cx="3703026" cy="2862842"/>
              </a:xfrm>
              <a:prstGeom prst="roundRect">
                <a:avLst>
                  <a:gd fmla="val 0" name="adj"/>
                </a:avLst>
              </a:pr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22"/>
              <p:cNvSpPr/>
              <p:nvPr/>
            </p:nvSpPr>
            <p:spPr>
              <a:xfrm>
                <a:off x="3614909" y="10686947"/>
                <a:ext cx="2910650" cy="13849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There are people who have a significant number.</a:t>
                </a:r>
                <a:endParaRPr/>
              </a:p>
            </p:txBody>
          </p:sp>
        </p:grpSp>
        <p:grpSp>
          <p:nvGrpSpPr>
            <p:cNvPr id="972" name="Google Shape;972;p22"/>
            <p:cNvGrpSpPr/>
            <p:nvPr/>
          </p:nvGrpSpPr>
          <p:grpSpPr>
            <a:xfrm>
              <a:off x="16844577" y="9661786"/>
              <a:ext cx="4223074" cy="2862842"/>
              <a:chOff x="3107424" y="9916217"/>
              <a:chExt cx="3703026" cy="2862842"/>
            </a:xfrm>
          </p:grpSpPr>
          <p:sp>
            <p:nvSpPr>
              <p:cNvPr id="973" name="Google Shape;973;p22"/>
              <p:cNvSpPr/>
              <p:nvPr/>
            </p:nvSpPr>
            <p:spPr>
              <a:xfrm>
                <a:off x="3107424" y="9916217"/>
                <a:ext cx="3703026" cy="2862842"/>
              </a:xfrm>
              <a:prstGeom prst="roundRect">
                <a:avLst>
                  <a:gd fmla="val 0" name="adj"/>
                </a:avLst>
              </a:prstGeom>
              <a:solidFill>
                <a:srgbClr val="EAEA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22"/>
              <p:cNvSpPr/>
              <p:nvPr/>
            </p:nvSpPr>
            <p:spPr>
              <a:xfrm>
                <a:off x="3614909" y="10686947"/>
                <a:ext cx="2910650" cy="13849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dk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There are people who have a significant number.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23"/>
          <p:cNvSpPr txBox="1"/>
          <p:nvPr/>
        </p:nvSpPr>
        <p:spPr>
          <a:xfrm>
            <a:off x="7176983" y="1022190"/>
            <a:ext cx="1002389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Customer Journey</a:t>
            </a:r>
            <a:endParaRPr/>
          </a:p>
        </p:txBody>
      </p:sp>
      <p:sp>
        <p:nvSpPr>
          <p:cNvPr id="981" name="Google Shape;981;p23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grpSp>
        <p:nvGrpSpPr>
          <p:cNvPr id="982" name="Google Shape;982;p23"/>
          <p:cNvGrpSpPr/>
          <p:nvPr/>
        </p:nvGrpSpPr>
        <p:grpSpPr>
          <a:xfrm>
            <a:off x="1662683" y="4507338"/>
            <a:ext cx="21197319" cy="8463231"/>
            <a:chOff x="3384550" y="4507338"/>
            <a:chExt cx="17753583" cy="8463231"/>
          </a:xfrm>
        </p:grpSpPr>
        <p:sp>
          <p:nvSpPr>
            <p:cNvPr id="983" name="Google Shape;983;p23"/>
            <p:cNvSpPr/>
            <p:nvPr/>
          </p:nvSpPr>
          <p:spPr>
            <a:xfrm>
              <a:off x="8018115" y="4507338"/>
              <a:ext cx="3503993" cy="1555373"/>
            </a:xfrm>
            <a:custGeom>
              <a:rect b="b" l="l" r="r" t="t"/>
              <a:pathLst>
                <a:path extrusionOk="0" h="549826" w="1238665">
                  <a:moveTo>
                    <a:pt x="1055828" y="549826"/>
                  </a:moveTo>
                  <a:lnTo>
                    <a:pt x="0" y="549826"/>
                  </a:lnTo>
                  <a:lnTo>
                    <a:pt x="183061" y="274913"/>
                  </a:lnTo>
                  <a:lnTo>
                    <a:pt x="0" y="0"/>
                  </a:lnTo>
                  <a:lnTo>
                    <a:pt x="1055828" y="0"/>
                  </a:lnTo>
                  <a:lnTo>
                    <a:pt x="1238666" y="274913"/>
                  </a:lnTo>
                  <a:lnTo>
                    <a:pt x="1055828" y="5498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23"/>
            <p:cNvSpPr/>
            <p:nvPr/>
          </p:nvSpPr>
          <p:spPr>
            <a:xfrm>
              <a:off x="11142228" y="4507338"/>
              <a:ext cx="3503996" cy="1555373"/>
            </a:xfrm>
            <a:custGeom>
              <a:rect b="b" l="l" r="r" t="t"/>
              <a:pathLst>
                <a:path extrusionOk="0" h="549826" w="1238666">
                  <a:moveTo>
                    <a:pt x="1055606" y="549826"/>
                  </a:moveTo>
                  <a:lnTo>
                    <a:pt x="0" y="549826"/>
                  </a:lnTo>
                  <a:lnTo>
                    <a:pt x="182838" y="274913"/>
                  </a:lnTo>
                  <a:lnTo>
                    <a:pt x="0" y="0"/>
                  </a:lnTo>
                  <a:lnTo>
                    <a:pt x="1055606" y="0"/>
                  </a:lnTo>
                  <a:lnTo>
                    <a:pt x="1238667" y="274913"/>
                  </a:lnTo>
                  <a:lnTo>
                    <a:pt x="1055606" y="5498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23"/>
            <p:cNvSpPr/>
            <p:nvPr/>
          </p:nvSpPr>
          <p:spPr>
            <a:xfrm>
              <a:off x="14265709" y="4507338"/>
              <a:ext cx="3504624" cy="1555373"/>
            </a:xfrm>
            <a:custGeom>
              <a:rect b="b" l="l" r="r" t="t"/>
              <a:pathLst>
                <a:path extrusionOk="0" h="549826" w="1238888">
                  <a:moveTo>
                    <a:pt x="1055827" y="549826"/>
                  </a:moveTo>
                  <a:lnTo>
                    <a:pt x="0" y="549826"/>
                  </a:lnTo>
                  <a:lnTo>
                    <a:pt x="183060" y="274913"/>
                  </a:lnTo>
                  <a:lnTo>
                    <a:pt x="0" y="0"/>
                  </a:lnTo>
                  <a:lnTo>
                    <a:pt x="1055827" y="0"/>
                  </a:lnTo>
                  <a:lnTo>
                    <a:pt x="1238889" y="274913"/>
                  </a:lnTo>
                  <a:lnTo>
                    <a:pt x="1055827" y="5498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23"/>
            <p:cNvSpPr/>
            <p:nvPr/>
          </p:nvSpPr>
          <p:spPr>
            <a:xfrm>
              <a:off x="17389823" y="4507338"/>
              <a:ext cx="3503999" cy="1555373"/>
            </a:xfrm>
            <a:custGeom>
              <a:rect b="b" l="l" r="r" t="t"/>
              <a:pathLst>
                <a:path extrusionOk="0" h="549826" w="1238667">
                  <a:moveTo>
                    <a:pt x="1055829" y="549826"/>
                  </a:moveTo>
                  <a:lnTo>
                    <a:pt x="0" y="549826"/>
                  </a:lnTo>
                  <a:lnTo>
                    <a:pt x="183061" y="274913"/>
                  </a:lnTo>
                  <a:lnTo>
                    <a:pt x="0" y="0"/>
                  </a:lnTo>
                  <a:lnTo>
                    <a:pt x="1055829" y="0"/>
                  </a:lnTo>
                  <a:lnTo>
                    <a:pt x="1238667" y="274913"/>
                  </a:lnTo>
                  <a:lnTo>
                    <a:pt x="1055829" y="5498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23"/>
            <p:cNvSpPr/>
            <p:nvPr/>
          </p:nvSpPr>
          <p:spPr>
            <a:xfrm>
              <a:off x="4901564" y="4507338"/>
              <a:ext cx="3503993" cy="1555373"/>
            </a:xfrm>
            <a:custGeom>
              <a:rect b="b" l="l" r="r" t="t"/>
              <a:pathLst>
                <a:path extrusionOk="0" h="549826" w="1238665">
                  <a:moveTo>
                    <a:pt x="1055606" y="549826"/>
                  </a:moveTo>
                  <a:lnTo>
                    <a:pt x="0" y="549826"/>
                  </a:lnTo>
                  <a:lnTo>
                    <a:pt x="0" y="0"/>
                  </a:lnTo>
                  <a:lnTo>
                    <a:pt x="1055606" y="0"/>
                  </a:lnTo>
                  <a:lnTo>
                    <a:pt x="1238666" y="274913"/>
                  </a:lnTo>
                  <a:lnTo>
                    <a:pt x="1055606" y="5498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23"/>
            <p:cNvSpPr/>
            <p:nvPr/>
          </p:nvSpPr>
          <p:spPr>
            <a:xfrm>
              <a:off x="3384550" y="6300546"/>
              <a:ext cx="1278876" cy="2862842"/>
            </a:xfrm>
            <a:custGeom>
              <a:rect b="b" l="l" r="r" t="t"/>
              <a:pathLst>
                <a:path extrusionOk="0" h="1012018" w="452084">
                  <a:moveTo>
                    <a:pt x="0" y="0"/>
                  </a:moveTo>
                  <a:lnTo>
                    <a:pt x="452084" y="0"/>
                  </a:lnTo>
                  <a:lnTo>
                    <a:pt x="452084" y="1012018"/>
                  </a:lnTo>
                  <a:lnTo>
                    <a:pt x="0" y="10120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23"/>
            <p:cNvSpPr/>
            <p:nvPr/>
          </p:nvSpPr>
          <p:spPr>
            <a:xfrm>
              <a:off x="3384550" y="9830968"/>
              <a:ext cx="1278876" cy="2862842"/>
            </a:xfrm>
            <a:custGeom>
              <a:rect b="b" l="l" r="r" t="t"/>
              <a:pathLst>
                <a:path extrusionOk="0" h="1012018" w="452084">
                  <a:moveTo>
                    <a:pt x="0" y="0"/>
                  </a:moveTo>
                  <a:lnTo>
                    <a:pt x="452084" y="0"/>
                  </a:lnTo>
                  <a:lnTo>
                    <a:pt x="452084" y="1012019"/>
                  </a:lnTo>
                  <a:lnTo>
                    <a:pt x="0" y="10120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23"/>
            <p:cNvSpPr txBox="1"/>
            <p:nvPr/>
          </p:nvSpPr>
          <p:spPr>
            <a:xfrm>
              <a:off x="4758547" y="4980870"/>
              <a:ext cx="374831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Awareness</a:t>
              </a:r>
              <a:endParaRPr/>
            </a:p>
          </p:txBody>
        </p:sp>
        <p:sp>
          <p:nvSpPr>
            <p:cNvPr id="991" name="Google Shape;991;p23"/>
            <p:cNvSpPr txBox="1"/>
            <p:nvPr/>
          </p:nvSpPr>
          <p:spPr>
            <a:xfrm>
              <a:off x="8088105" y="5046184"/>
              <a:ext cx="374831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Consideration</a:t>
              </a:r>
              <a:endParaRPr/>
            </a:p>
          </p:txBody>
        </p:sp>
        <p:sp>
          <p:nvSpPr>
            <p:cNvPr id="992" name="Google Shape;992;p23"/>
            <p:cNvSpPr txBox="1"/>
            <p:nvPr/>
          </p:nvSpPr>
          <p:spPr>
            <a:xfrm>
              <a:off x="11142228" y="4980870"/>
              <a:ext cx="374831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Purchase</a:t>
              </a:r>
              <a:endParaRPr/>
            </a:p>
          </p:txBody>
        </p:sp>
        <p:sp>
          <p:nvSpPr>
            <p:cNvPr id="993" name="Google Shape;993;p23"/>
            <p:cNvSpPr txBox="1"/>
            <p:nvPr/>
          </p:nvSpPr>
          <p:spPr>
            <a:xfrm>
              <a:off x="14265709" y="4980870"/>
              <a:ext cx="374831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Retention</a:t>
              </a:r>
              <a:endParaRPr/>
            </a:p>
          </p:txBody>
        </p:sp>
        <p:sp>
          <p:nvSpPr>
            <p:cNvPr id="994" name="Google Shape;994;p23"/>
            <p:cNvSpPr txBox="1"/>
            <p:nvPr/>
          </p:nvSpPr>
          <p:spPr>
            <a:xfrm>
              <a:off x="17389823" y="4980870"/>
              <a:ext cx="374831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Advocacy</a:t>
              </a:r>
              <a:endParaRPr/>
            </a:p>
          </p:txBody>
        </p:sp>
        <p:sp>
          <p:nvSpPr>
            <p:cNvPr id="995" name="Google Shape;995;p23"/>
            <p:cNvSpPr txBox="1"/>
            <p:nvPr/>
          </p:nvSpPr>
          <p:spPr>
            <a:xfrm rot="-5400000">
              <a:off x="2326144" y="11002062"/>
              <a:ext cx="3395687" cy="541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  <p:sp>
          <p:nvSpPr>
            <p:cNvPr id="996" name="Google Shape;996;p23"/>
            <p:cNvSpPr txBox="1"/>
            <p:nvPr/>
          </p:nvSpPr>
          <p:spPr>
            <a:xfrm rot="-5400000">
              <a:off x="2326144" y="7442434"/>
              <a:ext cx="3395687" cy="541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</p:grpSp>
      <p:sp>
        <p:nvSpPr>
          <p:cNvPr id="997" name="Google Shape;997;p23"/>
          <p:cNvSpPr/>
          <p:nvPr/>
        </p:nvSpPr>
        <p:spPr>
          <a:xfrm>
            <a:off x="15053936" y="6584586"/>
            <a:ext cx="3604374" cy="1042958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23"/>
          <p:cNvSpPr/>
          <p:nvPr/>
        </p:nvSpPr>
        <p:spPr>
          <a:xfrm>
            <a:off x="18970858" y="11268536"/>
            <a:ext cx="3604374" cy="1042958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23"/>
          <p:cNvSpPr/>
          <p:nvPr/>
        </p:nvSpPr>
        <p:spPr>
          <a:xfrm>
            <a:off x="11371559" y="11268536"/>
            <a:ext cx="3604374" cy="1042958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p23"/>
          <p:cNvSpPr/>
          <p:nvPr/>
        </p:nvSpPr>
        <p:spPr>
          <a:xfrm>
            <a:off x="3672743" y="6997979"/>
            <a:ext cx="19094341" cy="4898960"/>
          </a:xfrm>
          <a:custGeom>
            <a:rect b="b" l="l" r="r" t="t"/>
            <a:pathLst>
              <a:path extrusionOk="0" h="511894" w="1261700">
                <a:moveTo>
                  <a:pt x="1261785" y="259694"/>
                </a:moveTo>
                <a:lnTo>
                  <a:pt x="1178516" y="36064"/>
                </a:lnTo>
                <a:cubicBezTo>
                  <a:pt x="1160481" y="-12363"/>
                  <a:pt x="1091793" y="-11825"/>
                  <a:pt x="1074525" y="36885"/>
                </a:cubicBezTo>
                <a:lnTo>
                  <a:pt x="919092" y="475272"/>
                </a:lnTo>
                <a:cubicBezTo>
                  <a:pt x="901533" y="524796"/>
                  <a:pt x="831303" y="524244"/>
                  <a:pt x="814518" y="474451"/>
                </a:cubicBezTo>
                <a:lnTo>
                  <a:pt x="671065" y="48742"/>
                </a:lnTo>
                <a:cubicBezTo>
                  <a:pt x="654181" y="-1434"/>
                  <a:pt x="583207" y="-1480"/>
                  <a:pt x="566230" y="48673"/>
                </a:cubicBezTo>
                <a:lnTo>
                  <a:pt x="423384" y="470721"/>
                </a:lnTo>
                <a:cubicBezTo>
                  <a:pt x="406407" y="520875"/>
                  <a:pt x="335456" y="520828"/>
                  <a:pt x="318549" y="470652"/>
                </a:cubicBezTo>
                <a:lnTo>
                  <a:pt x="176308" y="48551"/>
                </a:lnTo>
                <a:cubicBezTo>
                  <a:pt x="159424" y="-1626"/>
                  <a:pt x="88450" y="-1672"/>
                  <a:pt x="71474" y="48482"/>
                </a:cubicBezTo>
                <a:lnTo>
                  <a:pt x="46" y="259586"/>
                </a:lnTo>
              </a:path>
            </a:pathLst>
          </a:custGeom>
          <a:noFill/>
          <a:ln cap="rnd" cmpd="sng" w="44450">
            <a:solidFill>
              <a:srgbClr val="D8D8D8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p23"/>
          <p:cNvSpPr/>
          <p:nvPr/>
        </p:nvSpPr>
        <p:spPr>
          <a:xfrm>
            <a:off x="3742344" y="11268536"/>
            <a:ext cx="3604374" cy="1042958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p23"/>
          <p:cNvSpPr txBox="1"/>
          <p:nvPr/>
        </p:nvSpPr>
        <p:spPr>
          <a:xfrm>
            <a:off x="3875719" y="11587415"/>
            <a:ext cx="33126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Your Title</a:t>
            </a:r>
            <a:endParaRPr/>
          </a:p>
        </p:txBody>
      </p:sp>
      <p:grpSp>
        <p:nvGrpSpPr>
          <p:cNvPr id="1003" name="Google Shape;1003;p23"/>
          <p:cNvGrpSpPr/>
          <p:nvPr/>
        </p:nvGrpSpPr>
        <p:grpSpPr>
          <a:xfrm>
            <a:off x="5042419" y="6620810"/>
            <a:ext cx="1004226" cy="1006734"/>
            <a:chOff x="4710099" y="6961586"/>
            <a:chExt cx="1271296" cy="1042958"/>
          </a:xfrm>
        </p:grpSpPr>
        <p:sp>
          <p:nvSpPr>
            <p:cNvPr id="1004" name="Google Shape;1004;p23"/>
            <p:cNvSpPr/>
            <p:nvPr/>
          </p:nvSpPr>
          <p:spPr>
            <a:xfrm>
              <a:off x="4710099" y="6961586"/>
              <a:ext cx="1271296" cy="1042958"/>
            </a:xfrm>
            <a:custGeom>
              <a:rect b="b" l="l" r="r" t="t"/>
              <a:pathLst>
                <a:path extrusionOk="0" h="108978" w="108978">
                  <a:moveTo>
                    <a:pt x="109317" y="54682"/>
                  </a:moveTo>
                  <a:cubicBezTo>
                    <a:pt x="109317" y="84856"/>
                    <a:pt x="84856" y="109317"/>
                    <a:pt x="54682" y="109317"/>
                  </a:cubicBezTo>
                  <a:cubicBezTo>
                    <a:pt x="24507" y="109317"/>
                    <a:pt x="46" y="84856"/>
                    <a:pt x="46" y="54682"/>
                  </a:cubicBezTo>
                  <a:cubicBezTo>
                    <a:pt x="46" y="24507"/>
                    <a:pt x="24507" y="46"/>
                    <a:pt x="54682" y="46"/>
                  </a:cubicBezTo>
                  <a:cubicBezTo>
                    <a:pt x="54684" y="46"/>
                    <a:pt x="54687" y="46"/>
                    <a:pt x="54689" y="46"/>
                  </a:cubicBezTo>
                  <a:cubicBezTo>
                    <a:pt x="84859" y="46"/>
                    <a:pt x="109317" y="24504"/>
                    <a:pt x="109317" y="54674"/>
                  </a:cubicBezTo>
                  <a:cubicBezTo>
                    <a:pt x="109317" y="54677"/>
                    <a:pt x="109317" y="54679"/>
                    <a:pt x="109317" y="5468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1005" name="Google Shape;1005;p23"/>
            <p:cNvSpPr/>
            <p:nvPr/>
          </p:nvSpPr>
          <p:spPr>
            <a:xfrm>
              <a:off x="5176238" y="7232412"/>
              <a:ext cx="342679" cy="421693"/>
            </a:xfrm>
            <a:custGeom>
              <a:rect b="b" l="l" r="r" t="t"/>
              <a:pathLst>
                <a:path extrusionOk="0" h="655474" w="436983">
                  <a:moveTo>
                    <a:pt x="219024" y="958"/>
                  </a:moveTo>
                  <a:cubicBezTo>
                    <a:pt x="98785" y="958"/>
                    <a:pt x="958" y="98785"/>
                    <a:pt x="958" y="219024"/>
                  </a:cubicBezTo>
                  <a:cubicBezTo>
                    <a:pt x="958" y="301118"/>
                    <a:pt x="37986" y="346917"/>
                    <a:pt x="62489" y="377224"/>
                  </a:cubicBezTo>
                  <a:cubicBezTo>
                    <a:pt x="73349" y="390653"/>
                    <a:pt x="82733" y="402260"/>
                    <a:pt x="82733" y="409833"/>
                  </a:cubicBezTo>
                  <a:lnTo>
                    <a:pt x="82733" y="437091"/>
                  </a:lnTo>
                  <a:cubicBezTo>
                    <a:pt x="82733" y="457183"/>
                    <a:pt x="93775" y="474570"/>
                    <a:pt x="109991" y="484025"/>
                  </a:cubicBezTo>
                  <a:lnTo>
                    <a:pt x="109991" y="570080"/>
                  </a:lnTo>
                  <a:cubicBezTo>
                    <a:pt x="109991" y="584428"/>
                    <a:pt x="115807" y="598483"/>
                    <a:pt x="125962" y="608626"/>
                  </a:cubicBezTo>
                  <a:lnTo>
                    <a:pt x="141225" y="623888"/>
                  </a:lnTo>
                  <a:lnTo>
                    <a:pt x="141258" y="623921"/>
                  </a:lnTo>
                  <a:lnTo>
                    <a:pt x="152528" y="635191"/>
                  </a:lnTo>
                  <a:cubicBezTo>
                    <a:pt x="165399" y="648061"/>
                    <a:pt x="182516" y="655155"/>
                    <a:pt x="200723" y="655155"/>
                  </a:cubicBezTo>
                  <a:lnTo>
                    <a:pt x="237325" y="655155"/>
                  </a:lnTo>
                  <a:cubicBezTo>
                    <a:pt x="255533" y="655155"/>
                    <a:pt x="272649" y="648061"/>
                    <a:pt x="285520" y="635191"/>
                  </a:cubicBezTo>
                  <a:lnTo>
                    <a:pt x="296790" y="623921"/>
                  </a:lnTo>
                  <a:lnTo>
                    <a:pt x="296823" y="623888"/>
                  </a:lnTo>
                  <a:lnTo>
                    <a:pt x="312085" y="608626"/>
                  </a:lnTo>
                  <a:cubicBezTo>
                    <a:pt x="322241" y="598483"/>
                    <a:pt x="328057" y="584428"/>
                    <a:pt x="328057" y="570080"/>
                  </a:cubicBezTo>
                  <a:lnTo>
                    <a:pt x="328057" y="484025"/>
                  </a:lnTo>
                  <a:cubicBezTo>
                    <a:pt x="344272" y="474570"/>
                    <a:pt x="355315" y="457183"/>
                    <a:pt x="355315" y="437091"/>
                  </a:cubicBezTo>
                  <a:lnTo>
                    <a:pt x="355315" y="409831"/>
                  </a:lnTo>
                  <a:cubicBezTo>
                    <a:pt x="355315" y="402258"/>
                    <a:pt x="364698" y="390653"/>
                    <a:pt x="375559" y="377223"/>
                  </a:cubicBezTo>
                  <a:cubicBezTo>
                    <a:pt x="400062" y="346916"/>
                    <a:pt x="437089" y="301117"/>
                    <a:pt x="437089" y="219023"/>
                  </a:cubicBezTo>
                  <a:cubicBezTo>
                    <a:pt x="437090" y="98785"/>
                    <a:pt x="339264" y="958"/>
                    <a:pt x="219024" y="958"/>
                  </a:cubicBezTo>
                  <a:close/>
                  <a:moveTo>
                    <a:pt x="219024" y="246282"/>
                  </a:moveTo>
                  <a:cubicBezTo>
                    <a:pt x="196478" y="246282"/>
                    <a:pt x="178137" y="227942"/>
                    <a:pt x="178137" y="205395"/>
                  </a:cubicBezTo>
                  <a:cubicBezTo>
                    <a:pt x="178137" y="187650"/>
                    <a:pt x="189565" y="172663"/>
                    <a:pt x="205395" y="167018"/>
                  </a:cubicBezTo>
                  <a:lnTo>
                    <a:pt x="205395" y="164508"/>
                  </a:lnTo>
                  <a:cubicBezTo>
                    <a:pt x="205395" y="156974"/>
                    <a:pt x="211491" y="150878"/>
                    <a:pt x="219024" y="150878"/>
                  </a:cubicBezTo>
                  <a:cubicBezTo>
                    <a:pt x="226558" y="150878"/>
                    <a:pt x="232654" y="156974"/>
                    <a:pt x="232654" y="164508"/>
                  </a:cubicBezTo>
                  <a:lnTo>
                    <a:pt x="246283" y="164508"/>
                  </a:lnTo>
                  <a:cubicBezTo>
                    <a:pt x="253817" y="164508"/>
                    <a:pt x="259913" y="170604"/>
                    <a:pt x="259913" y="178137"/>
                  </a:cubicBezTo>
                  <a:cubicBezTo>
                    <a:pt x="259913" y="185671"/>
                    <a:pt x="253817" y="191767"/>
                    <a:pt x="246283" y="191767"/>
                  </a:cubicBezTo>
                  <a:lnTo>
                    <a:pt x="219024" y="191767"/>
                  </a:lnTo>
                  <a:cubicBezTo>
                    <a:pt x="211505" y="191767"/>
                    <a:pt x="205395" y="197875"/>
                    <a:pt x="205395" y="205396"/>
                  </a:cubicBezTo>
                  <a:cubicBezTo>
                    <a:pt x="205395" y="212917"/>
                    <a:pt x="211504" y="219026"/>
                    <a:pt x="219024" y="219026"/>
                  </a:cubicBezTo>
                  <a:cubicBezTo>
                    <a:pt x="241571" y="219026"/>
                    <a:pt x="259912" y="237366"/>
                    <a:pt x="259912" y="259913"/>
                  </a:cubicBezTo>
                  <a:cubicBezTo>
                    <a:pt x="259912" y="277658"/>
                    <a:pt x="248484" y="292645"/>
                    <a:pt x="232654" y="298290"/>
                  </a:cubicBezTo>
                  <a:lnTo>
                    <a:pt x="232654" y="300800"/>
                  </a:lnTo>
                  <a:cubicBezTo>
                    <a:pt x="232654" y="308334"/>
                    <a:pt x="226558" y="314430"/>
                    <a:pt x="219024" y="314430"/>
                  </a:cubicBezTo>
                  <a:cubicBezTo>
                    <a:pt x="211491" y="314430"/>
                    <a:pt x="205395" y="308334"/>
                    <a:pt x="205395" y="300800"/>
                  </a:cubicBezTo>
                  <a:lnTo>
                    <a:pt x="191765" y="300800"/>
                  </a:lnTo>
                  <a:cubicBezTo>
                    <a:pt x="184232" y="300800"/>
                    <a:pt x="178136" y="294704"/>
                    <a:pt x="178136" y="287171"/>
                  </a:cubicBezTo>
                  <a:cubicBezTo>
                    <a:pt x="178136" y="279637"/>
                    <a:pt x="184232" y="273541"/>
                    <a:pt x="191765" y="273541"/>
                  </a:cubicBezTo>
                  <a:lnTo>
                    <a:pt x="219024" y="273541"/>
                  </a:lnTo>
                  <a:cubicBezTo>
                    <a:pt x="226544" y="273541"/>
                    <a:pt x="232654" y="267432"/>
                    <a:pt x="232654" y="259912"/>
                  </a:cubicBezTo>
                  <a:cubicBezTo>
                    <a:pt x="232654" y="252391"/>
                    <a:pt x="226544" y="246282"/>
                    <a:pt x="219024" y="246282"/>
                  </a:cubicBezTo>
                  <a:close/>
                  <a:moveTo>
                    <a:pt x="292813" y="589352"/>
                  </a:moveTo>
                  <a:lnTo>
                    <a:pt x="281527" y="600638"/>
                  </a:lnTo>
                  <a:lnTo>
                    <a:pt x="156523" y="600638"/>
                  </a:lnTo>
                  <a:lnTo>
                    <a:pt x="145237" y="589352"/>
                  </a:lnTo>
                  <a:cubicBezTo>
                    <a:pt x="140969" y="585085"/>
                    <a:pt x="138673" y="579341"/>
                    <a:pt x="137913" y="573381"/>
                  </a:cubicBezTo>
                  <a:lnTo>
                    <a:pt x="300138" y="573381"/>
                  </a:lnTo>
                  <a:cubicBezTo>
                    <a:pt x="299377" y="579341"/>
                    <a:pt x="297081" y="585085"/>
                    <a:pt x="292813" y="589352"/>
                  </a:cubicBezTo>
                  <a:close/>
                  <a:moveTo>
                    <a:pt x="300799" y="518864"/>
                  </a:moveTo>
                  <a:lnTo>
                    <a:pt x="137250" y="518864"/>
                  </a:lnTo>
                  <a:lnTo>
                    <a:pt x="137250" y="491606"/>
                  </a:lnTo>
                  <a:lnTo>
                    <a:pt x="300799" y="491606"/>
                  </a:lnTo>
                  <a:lnTo>
                    <a:pt x="300799" y="5188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6" name="Google Shape;1006;p23"/>
          <p:cNvSpPr txBox="1"/>
          <p:nvPr/>
        </p:nvSpPr>
        <p:spPr>
          <a:xfrm>
            <a:off x="19053767" y="11587415"/>
            <a:ext cx="341968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Your Title</a:t>
            </a:r>
            <a:endParaRPr/>
          </a:p>
        </p:txBody>
      </p:sp>
      <p:grpSp>
        <p:nvGrpSpPr>
          <p:cNvPr id="1007" name="Google Shape;1007;p23"/>
          <p:cNvGrpSpPr/>
          <p:nvPr/>
        </p:nvGrpSpPr>
        <p:grpSpPr>
          <a:xfrm>
            <a:off x="20261494" y="6620513"/>
            <a:ext cx="1004226" cy="1006734"/>
            <a:chOff x="19929175" y="6961289"/>
            <a:chExt cx="1271296" cy="1042958"/>
          </a:xfrm>
        </p:grpSpPr>
        <p:sp>
          <p:nvSpPr>
            <p:cNvPr id="1008" name="Google Shape;1008;p23"/>
            <p:cNvSpPr/>
            <p:nvPr/>
          </p:nvSpPr>
          <p:spPr>
            <a:xfrm>
              <a:off x="19929175" y="6961289"/>
              <a:ext cx="1271296" cy="1042958"/>
            </a:xfrm>
            <a:custGeom>
              <a:rect b="b" l="l" r="r" t="t"/>
              <a:pathLst>
                <a:path extrusionOk="0" h="108978" w="108978">
                  <a:moveTo>
                    <a:pt x="109317" y="54712"/>
                  </a:moveTo>
                  <a:cubicBezTo>
                    <a:pt x="109300" y="84887"/>
                    <a:pt x="84825" y="109334"/>
                    <a:pt x="54651" y="109317"/>
                  </a:cubicBezTo>
                  <a:cubicBezTo>
                    <a:pt x="24477" y="109300"/>
                    <a:pt x="29" y="84825"/>
                    <a:pt x="46" y="54651"/>
                  </a:cubicBezTo>
                  <a:cubicBezTo>
                    <a:pt x="63" y="24479"/>
                    <a:pt x="24533" y="34"/>
                    <a:pt x="54705" y="46"/>
                  </a:cubicBezTo>
                  <a:cubicBezTo>
                    <a:pt x="84875" y="42"/>
                    <a:pt x="109336" y="24496"/>
                    <a:pt x="109340" y="54666"/>
                  </a:cubicBezTo>
                  <a:cubicBezTo>
                    <a:pt x="109340" y="54671"/>
                    <a:pt x="109340" y="54676"/>
                    <a:pt x="109340" y="5468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grpSp>
          <p:nvGrpSpPr>
            <p:cNvPr id="1009" name="Google Shape;1009;p23"/>
            <p:cNvGrpSpPr/>
            <p:nvPr/>
          </p:nvGrpSpPr>
          <p:grpSpPr>
            <a:xfrm>
              <a:off x="20328010" y="7246467"/>
              <a:ext cx="492501" cy="440772"/>
              <a:chOff x="4023313" y="2932309"/>
              <a:chExt cx="523262" cy="570830"/>
            </a:xfrm>
          </p:grpSpPr>
          <p:sp>
            <p:nvSpPr>
              <p:cNvPr id="1010" name="Google Shape;1010;p23"/>
              <p:cNvSpPr/>
              <p:nvPr/>
            </p:nvSpPr>
            <p:spPr>
              <a:xfrm>
                <a:off x="4023313" y="2979877"/>
                <a:ext cx="523262" cy="404340"/>
              </a:xfrm>
              <a:custGeom>
                <a:rect b="b" l="l" r="r" t="t"/>
                <a:pathLst>
                  <a:path extrusionOk="0" h="404340" w="523262">
                    <a:moveTo>
                      <a:pt x="484961" y="47570"/>
                    </a:moveTo>
                    <a:lnTo>
                      <a:pt x="461908" y="47570"/>
                    </a:lnTo>
                    <a:cubicBezTo>
                      <a:pt x="458459" y="47570"/>
                      <a:pt x="455184" y="49068"/>
                      <a:pt x="452919" y="51669"/>
                    </a:cubicBezTo>
                    <a:cubicBezTo>
                      <a:pt x="450666" y="54270"/>
                      <a:pt x="449643" y="57732"/>
                      <a:pt x="450131" y="61146"/>
                    </a:cubicBezTo>
                    <a:cubicBezTo>
                      <a:pt x="451339" y="69600"/>
                      <a:pt x="451909" y="76626"/>
                      <a:pt x="451909" y="83247"/>
                    </a:cubicBezTo>
                    <a:cubicBezTo>
                      <a:pt x="451909" y="168491"/>
                      <a:pt x="382552" y="237847"/>
                      <a:pt x="297308" y="237847"/>
                    </a:cubicBezTo>
                    <a:cubicBezTo>
                      <a:pt x="212065" y="237847"/>
                      <a:pt x="142708" y="168491"/>
                      <a:pt x="142708" y="83247"/>
                    </a:cubicBezTo>
                    <a:cubicBezTo>
                      <a:pt x="142708" y="76626"/>
                      <a:pt x="143276" y="69600"/>
                      <a:pt x="144485" y="61146"/>
                    </a:cubicBezTo>
                    <a:cubicBezTo>
                      <a:pt x="144973" y="57731"/>
                      <a:pt x="143951" y="54270"/>
                      <a:pt x="141698" y="51669"/>
                    </a:cubicBezTo>
                    <a:cubicBezTo>
                      <a:pt x="139433" y="49068"/>
                      <a:pt x="136158" y="47570"/>
                      <a:pt x="132708" y="47570"/>
                    </a:cubicBezTo>
                    <a:lnTo>
                      <a:pt x="105105" y="47570"/>
                    </a:lnTo>
                    <a:lnTo>
                      <a:pt x="95445" y="16689"/>
                    </a:lnTo>
                    <a:cubicBezTo>
                      <a:pt x="92339" y="6760"/>
                      <a:pt x="83141" y="0"/>
                      <a:pt x="72736" y="0"/>
                    </a:cubicBezTo>
                    <a:lnTo>
                      <a:pt x="11893" y="0"/>
                    </a:lnTo>
                    <a:cubicBezTo>
                      <a:pt x="5325" y="0"/>
                      <a:pt x="0" y="5324"/>
                      <a:pt x="0" y="11893"/>
                    </a:cubicBezTo>
                    <a:lnTo>
                      <a:pt x="0" y="35677"/>
                    </a:lnTo>
                    <a:cubicBezTo>
                      <a:pt x="0" y="42245"/>
                      <a:pt x="5325" y="47570"/>
                      <a:pt x="11893" y="47570"/>
                    </a:cubicBezTo>
                    <a:lnTo>
                      <a:pt x="55258" y="47570"/>
                    </a:lnTo>
                    <a:lnTo>
                      <a:pt x="130437" y="287839"/>
                    </a:lnTo>
                    <a:lnTo>
                      <a:pt x="95139" y="323137"/>
                    </a:lnTo>
                    <a:cubicBezTo>
                      <a:pt x="81482" y="336784"/>
                      <a:pt x="77440" y="357131"/>
                      <a:pt x="84826" y="374969"/>
                    </a:cubicBezTo>
                    <a:cubicBezTo>
                      <a:pt x="92213" y="392808"/>
                      <a:pt x="109470" y="404340"/>
                      <a:pt x="128773" y="404340"/>
                    </a:cubicBezTo>
                    <a:lnTo>
                      <a:pt x="463801" y="404340"/>
                    </a:lnTo>
                    <a:cubicBezTo>
                      <a:pt x="470369" y="404340"/>
                      <a:pt x="475694" y="399015"/>
                      <a:pt x="475694" y="392447"/>
                    </a:cubicBezTo>
                    <a:lnTo>
                      <a:pt x="475694" y="368663"/>
                    </a:lnTo>
                    <a:cubicBezTo>
                      <a:pt x="475694" y="362094"/>
                      <a:pt x="470369" y="356770"/>
                      <a:pt x="463801" y="356770"/>
                    </a:cubicBezTo>
                    <a:lnTo>
                      <a:pt x="128773" y="356770"/>
                    </a:lnTo>
                    <a:lnTo>
                      <a:pt x="176341" y="309201"/>
                    </a:lnTo>
                    <a:lnTo>
                      <a:pt x="393585" y="309201"/>
                    </a:lnTo>
                    <a:cubicBezTo>
                      <a:pt x="411923" y="309201"/>
                      <a:pt x="428820" y="298481"/>
                      <a:pt x="436637" y="281886"/>
                    </a:cubicBezTo>
                    <a:lnTo>
                      <a:pt x="519628" y="105533"/>
                    </a:lnTo>
                    <a:cubicBezTo>
                      <a:pt x="522008" y="100458"/>
                      <a:pt x="523262" y="94826"/>
                      <a:pt x="523262" y="89239"/>
                    </a:cubicBezTo>
                    <a:lnTo>
                      <a:pt x="523262" y="85871"/>
                    </a:lnTo>
                    <a:cubicBezTo>
                      <a:pt x="523262" y="64747"/>
                      <a:pt x="506085" y="47570"/>
                      <a:pt x="484961" y="4757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23"/>
              <p:cNvSpPr/>
              <p:nvPr/>
            </p:nvSpPr>
            <p:spPr>
              <a:xfrm>
                <a:off x="4118451" y="3408000"/>
                <a:ext cx="95139" cy="95139"/>
              </a:xfrm>
              <a:custGeom>
                <a:rect b="b" l="l" r="r" t="t"/>
                <a:pathLst>
                  <a:path extrusionOk="0" h="95139" w="95139">
                    <a:moveTo>
                      <a:pt x="95139" y="47570"/>
                    </a:moveTo>
                    <a:cubicBezTo>
                      <a:pt x="95139" y="73842"/>
                      <a:pt x="73842" y="95139"/>
                      <a:pt x="47570" y="95139"/>
                    </a:cubicBezTo>
                    <a:cubicBezTo>
                      <a:pt x="21298" y="95139"/>
                      <a:pt x="0" y="73842"/>
                      <a:pt x="0" y="47570"/>
                    </a:cubicBezTo>
                    <a:cubicBezTo>
                      <a:pt x="0" y="21298"/>
                      <a:pt x="21298" y="0"/>
                      <a:pt x="47570" y="0"/>
                    </a:cubicBezTo>
                    <a:cubicBezTo>
                      <a:pt x="73842" y="0"/>
                      <a:pt x="95139" y="21298"/>
                      <a:pt x="95139" y="4757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23"/>
              <p:cNvSpPr/>
              <p:nvPr/>
            </p:nvSpPr>
            <p:spPr>
              <a:xfrm>
                <a:off x="4403866" y="3408000"/>
                <a:ext cx="95139" cy="95139"/>
              </a:xfrm>
              <a:custGeom>
                <a:rect b="b" l="l" r="r" t="t"/>
                <a:pathLst>
                  <a:path extrusionOk="0" h="95139" w="95139">
                    <a:moveTo>
                      <a:pt x="95139" y="47570"/>
                    </a:moveTo>
                    <a:cubicBezTo>
                      <a:pt x="95139" y="73842"/>
                      <a:pt x="73842" y="95139"/>
                      <a:pt x="47570" y="95139"/>
                    </a:cubicBezTo>
                    <a:cubicBezTo>
                      <a:pt x="21298" y="95139"/>
                      <a:pt x="0" y="73842"/>
                      <a:pt x="0" y="47570"/>
                    </a:cubicBezTo>
                    <a:cubicBezTo>
                      <a:pt x="0" y="21298"/>
                      <a:pt x="21298" y="0"/>
                      <a:pt x="47570" y="0"/>
                    </a:cubicBezTo>
                    <a:cubicBezTo>
                      <a:pt x="73842" y="0"/>
                      <a:pt x="95139" y="21298"/>
                      <a:pt x="95139" y="4757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23"/>
              <p:cNvSpPr/>
              <p:nvPr/>
            </p:nvSpPr>
            <p:spPr>
              <a:xfrm>
                <a:off x="4189806" y="2932309"/>
                <a:ext cx="261630" cy="261631"/>
              </a:xfrm>
              <a:custGeom>
                <a:rect b="b" l="l" r="r" t="t"/>
                <a:pathLst>
                  <a:path extrusionOk="0" h="261631" w="261630">
                    <a:moveTo>
                      <a:pt x="130815" y="261631"/>
                    </a:moveTo>
                    <a:cubicBezTo>
                      <a:pt x="202947" y="261631"/>
                      <a:pt x="261630" y="202948"/>
                      <a:pt x="261630" y="130816"/>
                    </a:cubicBezTo>
                    <a:cubicBezTo>
                      <a:pt x="261630" y="58684"/>
                      <a:pt x="202947" y="0"/>
                      <a:pt x="130815" y="0"/>
                    </a:cubicBezTo>
                    <a:cubicBezTo>
                      <a:pt x="58683" y="0"/>
                      <a:pt x="0" y="58683"/>
                      <a:pt x="0" y="130815"/>
                    </a:cubicBezTo>
                    <a:cubicBezTo>
                      <a:pt x="0" y="202947"/>
                      <a:pt x="58683" y="261631"/>
                      <a:pt x="130815" y="261631"/>
                    </a:cubicBezTo>
                    <a:close/>
                    <a:moveTo>
                      <a:pt x="62945" y="134299"/>
                    </a:moveTo>
                    <a:cubicBezTo>
                      <a:pt x="67591" y="129653"/>
                      <a:pt x="75117" y="129653"/>
                      <a:pt x="79761" y="134299"/>
                    </a:cubicBezTo>
                    <a:lnTo>
                      <a:pt x="107030" y="161567"/>
                    </a:lnTo>
                    <a:lnTo>
                      <a:pt x="181868" y="86730"/>
                    </a:lnTo>
                    <a:cubicBezTo>
                      <a:pt x="186513" y="82084"/>
                      <a:pt x="194039" y="82084"/>
                      <a:pt x="198684" y="86730"/>
                    </a:cubicBezTo>
                    <a:cubicBezTo>
                      <a:pt x="203330" y="91375"/>
                      <a:pt x="203330" y="98901"/>
                      <a:pt x="198684" y="103546"/>
                    </a:cubicBezTo>
                    <a:lnTo>
                      <a:pt x="115437" y="186792"/>
                    </a:lnTo>
                    <a:cubicBezTo>
                      <a:pt x="113115" y="189115"/>
                      <a:pt x="110071" y="190276"/>
                      <a:pt x="107029" y="190276"/>
                    </a:cubicBezTo>
                    <a:cubicBezTo>
                      <a:pt x="103986" y="190276"/>
                      <a:pt x="100943" y="189115"/>
                      <a:pt x="98620" y="186792"/>
                    </a:cubicBezTo>
                    <a:lnTo>
                      <a:pt x="62943" y="151115"/>
                    </a:lnTo>
                    <a:cubicBezTo>
                      <a:pt x="58299" y="146471"/>
                      <a:pt x="58299" y="138945"/>
                      <a:pt x="62945" y="13429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14" name="Google Shape;1014;p23"/>
          <p:cNvSpPr txBox="1"/>
          <p:nvPr/>
        </p:nvSpPr>
        <p:spPr>
          <a:xfrm>
            <a:off x="11188459" y="11587415"/>
            <a:ext cx="397270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Your Title</a:t>
            </a:r>
            <a:endParaRPr/>
          </a:p>
        </p:txBody>
      </p:sp>
      <p:grpSp>
        <p:nvGrpSpPr>
          <p:cNvPr id="1015" name="Google Shape;1015;p23"/>
          <p:cNvGrpSpPr/>
          <p:nvPr/>
        </p:nvGrpSpPr>
        <p:grpSpPr>
          <a:xfrm>
            <a:off x="12586094" y="6620810"/>
            <a:ext cx="1004226" cy="1006734"/>
            <a:chOff x="12253774" y="6961586"/>
            <a:chExt cx="1271296" cy="1042958"/>
          </a:xfrm>
        </p:grpSpPr>
        <p:sp>
          <p:nvSpPr>
            <p:cNvPr id="1016" name="Google Shape;1016;p23"/>
            <p:cNvSpPr/>
            <p:nvPr/>
          </p:nvSpPr>
          <p:spPr>
            <a:xfrm>
              <a:off x="12253774" y="6961586"/>
              <a:ext cx="1271296" cy="1042958"/>
            </a:xfrm>
            <a:custGeom>
              <a:rect b="b" l="l" r="r" t="t"/>
              <a:pathLst>
                <a:path extrusionOk="0" h="108978" w="108978">
                  <a:moveTo>
                    <a:pt x="109301" y="54682"/>
                  </a:moveTo>
                  <a:cubicBezTo>
                    <a:pt x="109297" y="84852"/>
                    <a:pt x="84836" y="109306"/>
                    <a:pt x="54666" y="109302"/>
                  </a:cubicBezTo>
                  <a:cubicBezTo>
                    <a:pt x="24496" y="109297"/>
                    <a:pt x="42" y="84836"/>
                    <a:pt x="46" y="54666"/>
                  </a:cubicBezTo>
                  <a:cubicBezTo>
                    <a:pt x="51" y="24499"/>
                    <a:pt x="24507" y="46"/>
                    <a:pt x="54674" y="46"/>
                  </a:cubicBezTo>
                  <a:cubicBezTo>
                    <a:pt x="84844" y="46"/>
                    <a:pt x="109301" y="24504"/>
                    <a:pt x="109301" y="54674"/>
                  </a:cubicBezTo>
                  <a:cubicBezTo>
                    <a:pt x="109301" y="54677"/>
                    <a:pt x="109301" y="54679"/>
                    <a:pt x="109301" y="5468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grpSp>
          <p:nvGrpSpPr>
            <p:cNvPr id="1017" name="Google Shape;1017;p23"/>
            <p:cNvGrpSpPr/>
            <p:nvPr/>
          </p:nvGrpSpPr>
          <p:grpSpPr>
            <a:xfrm>
              <a:off x="12643792" y="7215210"/>
              <a:ext cx="519781" cy="426422"/>
              <a:chOff x="8609044" y="1513207"/>
              <a:chExt cx="599678" cy="599677"/>
            </a:xfrm>
          </p:grpSpPr>
          <p:sp>
            <p:nvSpPr>
              <p:cNvPr id="1018" name="Google Shape;1018;p23"/>
              <p:cNvSpPr/>
              <p:nvPr/>
            </p:nvSpPr>
            <p:spPr>
              <a:xfrm>
                <a:off x="8840245" y="1513207"/>
                <a:ext cx="137700" cy="137700"/>
              </a:xfrm>
              <a:custGeom>
                <a:rect b="b" l="l" r="r" t="t"/>
                <a:pathLst>
                  <a:path extrusionOk="0" h="137700" w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23"/>
              <p:cNvSpPr/>
              <p:nvPr/>
            </p:nvSpPr>
            <p:spPr>
              <a:xfrm>
                <a:off x="8785845" y="1662807"/>
                <a:ext cx="246076" cy="123675"/>
              </a:xfrm>
              <a:custGeom>
                <a:rect b="b" l="l" r="r" t="t"/>
                <a:pathLst>
                  <a:path extrusionOk="0" h="123675" w="246075">
                    <a:moveTo>
                      <a:pt x="30095" y="123357"/>
                    </a:move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7" y="60470"/>
                      <a:pt x="234508" y="39711"/>
                      <a:pt x="216378" y="29019"/>
                    </a:cubicBez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3"/>
                      <a:pt x="14025" y="123357"/>
                      <a:pt x="30095" y="1233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23"/>
              <p:cNvSpPr/>
              <p:nvPr/>
            </p:nvSpPr>
            <p:spPr>
              <a:xfrm>
                <a:off x="8663444" y="1839608"/>
                <a:ext cx="137700" cy="137700"/>
              </a:xfrm>
              <a:custGeom>
                <a:rect b="b" l="l" r="r" t="t"/>
                <a:pathLst>
                  <a:path extrusionOk="0" h="137700" w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23"/>
              <p:cNvSpPr/>
              <p:nvPr/>
            </p:nvSpPr>
            <p:spPr>
              <a:xfrm>
                <a:off x="8609044" y="1989209"/>
                <a:ext cx="246076" cy="123675"/>
              </a:xfrm>
              <a:custGeom>
                <a:rect b="b" l="l" r="r" t="t"/>
                <a:pathLst>
                  <a:path extrusionOk="0" h="123675" w="2460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50" y="16217"/>
                      <a:pt x="30335" y="29019"/>
                    </a:cubicBezTo>
                    <a:cubicBezTo>
                      <a:pt x="12206" y="39710"/>
                      <a:pt x="956" y="60468"/>
                      <a:pt x="956" y="83193"/>
                    </a:cubicBezTo>
                    <a:lnTo>
                      <a:pt x="956" y="91905"/>
                    </a:lnTo>
                    <a:cubicBezTo>
                      <a:pt x="956" y="109250"/>
                      <a:pt x="14025" y="123355"/>
                      <a:pt x="30095" y="123355"/>
                    </a:cubicBezTo>
                    <a:lnTo>
                      <a:pt x="216618" y="123355"/>
                    </a:lnTo>
                    <a:cubicBezTo>
                      <a:pt x="232688" y="123355"/>
                      <a:pt x="245757" y="109250"/>
                      <a:pt x="245757" y="91905"/>
                    </a:cubicBezTo>
                    <a:lnTo>
                      <a:pt x="245757" y="83193"/>
                    </a:lnTo>
                    <a:cubicBezTo>
                      <a:pt x="245757" y="60468"/>
                      <a:pt x="234508" y="39710"/>
                      <a:pt x="216378" y="2901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23"/>
              <p:cNvSpPr/>
              <p:nvPr/>
            </p:nvSpPr>
            <p:spPr>
              <a:xfrm>
                <a:off x="9017045" y="1839608"/>
                <a:ext cx="137700" cy="137700"/>
              </a:xfrm>
              <a:custGeom>
                <a:rect b="b" l="l" r="r" t="t"/>
                <a:pathLst>
                  <a:path extrusionOk="0" h="137700" w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23"/>
              <p:cNvSpPr/>
              <p:nvPr/>
            </p:nvSpPr>
            <p:spPr>
              <a:xfrm>
                <a:off x="8962646" y="1989209"/>
                <a:ext cx="246076" cy="123675"/>
              </a:xfrm>
              <a:custGeom>
                <a:rect b="b" l="l" r="r" t="t"/>
                <a:pathLst>
                  <a:path extrusionOk="0" h="123675" w="2460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1"/>
                      <a:pt x="14025" y="123357"/>
                      <a:pt x="30095" y="123357"/>
                    </a:cubicBez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6" y="60468"/>
                      <a:pt x="234506" y="39710"/>
                      <a:pt x="216378" y="2901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8826643" y="1812408"/>
                <a:ext cx="164476" cy="164476"/>
              </a:xfrm>
              <a:custGeom>
                <a:rect b="b" l="l" r="r" t="t"/>
                <a:pathLst>
                  <a:path extrusionOk="0" h="164475" w="164475">
                    <a:moveTo>
                      <a:pt x="150545" y="164157"/>
                    </a:moveTo>
                    <a:cubicBezTo>
                      <a:pt x="154542" y="164157"/>
                      <a:pt x="158487" y="162404"/>
                      <a:pt x="161184" y="159057"/>
                    </a:cubicBezTo>
                    <a:cubicBezTo>
                      <a:pt x="165872" y="153187"/>
                      <a:pt x="164916" y="144633"/>
                      <a:pt x="159058" y="139932"/>
                    </a:cubicBezTo>
                    <a:lnTo>
                      <a:pt x="96158" y="89612"/>
                    </a:lnTo>
                    <a:lnTo>
                      <a:pt x="96158" y="14557"/>
                    </a:lnTo>
                    <a:cubicBezTo>
                      <a:pt x="96158" y="7039"/>
                      <a:pt x="90075" y="956"/>
                      <a:pt x="82558" y="956"/>
                    </a:cubicBezTo>
                    <a:cubicBezTo>
                      <a:pt x="75041" y="956"/>
                      <a:pt x="68957" y="7038"/>
                      <a:pt x="68957" y="14555"/>
                    </a:cubicBezTo>
                    <a:lnTo>
                      <a:pt x="68957" y="89621"/>
                    </a:lnTo>
                    <a:lnTo>
                      <a:pt x="6058" y="139930"/>
                    </a:lnTo>
                    <a:cubicBezTo>
                      <a:pt x="200" y="144633"/>
                      <a:pt x="-756" y="153185"/>
                      <a:pt x="3932" y="159055"/>
                    </a:cubicBezTo>
                    <a:cubicBezTo>
                      <a:pt x="6629" y="162402"/>
                      <a:pt x="10572" y="164156"/>
                      <a:pt x="14571" y="164156"/>
                    </a:cubicBezTo>
                    <a:cubicBezTo>
                      <a:pt x="17545" y="164156"/>
                      <a:pt x="20548" y="163187"/>
                      <a:pt x="23057" y="161181"/>
                    </a:cubicBezTo>
                    <a:lnTo>
                      <a:pt x="82558" y="113581"/>
                    </a:lnTo>
                    <a:lnTo>
                      <a:pt x="142057" y="161181"/>
                    </a:lnTo>
                    <a:cubicBezTo>
                      <a:pt x="144568" y="163187"/>
                      <a:pt x="147569" y="164157"/>
                      <a:pt x="150545" y="1641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25" name="Google Shape;1025;p23"/>
          <p:cNvGrpSpPr/>
          <p:nvPr/>
        </p:nvGrpSpPr>
        <p:grpSpPr>
          <a:xfrm>
            <a:off x="7518104" y="6584586"/>
            <a:ext cx="3604374" cy="1042958"/>
            <a:chOff x="6266640" y="5012803"/>
            <a:chExt cx="3722915" cy="1313106"/>
          </a:xfrm>
        </p:grpSpPr>
        <p:sp>
          <p:nvSpPr>
            <p:cNvPr id="1026" name="Google Shape;1026;p23"/>
            <p:cNvSpPr/>
            <p:nvPr/>
          </p:nvSpPr>
          <p:spPr>
            <a:xfrm>
              <a:off x="6266640" y="5012803"/>
              <a:ext cx="3722915" cy="1313106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23"/>
            <p:cNvSpPr txBox="1"/>
            <p:nvPr/>
          </p:nvSpPr>
          <p:spPr>
            <a:xfrm>
              <a:off x="6426673" y="5395115"/>
              <a:ext cx="3421630" cy="7362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</p:grpSp>
      <p:grpSp>
        <p:nvGrpSpPr>
          <p:cNvPr id="1028" name="Google Shape;1028;p23"/>
          <p:cNvGrpSpPr/>
          <p:nvPr/>
        </p:nvGrpSpPr>
        <p:grpSpPr>
          <a:xfrm>
            <a:off x="8798940" y="11310076"/>
            <a:ext cx="1004226" cy="1006734"/>
            <a:chOff x="8466620" y="11650852"/>
            <a:chExt cx="1271296" cy="1042958"/>
          </a:xfrm>
        </p:grpSpPr>
        <p:sp>
          <p:nvSpPr>
            <p:cNvPr id="1029" name="Google Shape;1029;p23"/>
            <p:cNvSpPr/>
            <p:nvPr/>
          </p:nvSpPr>
          <p:spPr>
            <a:xfrm>
              <a:off x="8466620" y="11650852"/>
              <a:ext cx="1271296" cy="1042958"/>
            </a:xfrm>
            <a:custGeom>
              <a:rect b="b" l="l" r="r" t="t"/>
              <a:pathLst>
                <a:path extrusionOk="0" h="108978" w="108978">
                  <a:moveTo>
                    <a:pt x="109317" y="54682"/>
                  </a:moveTo>
                  <a:cubicBezTo>
                    <a:pt x="109317" y="84856"/>
                    <a:pt x="84856" y="109317"/>
                    <a:pt x="54682" y="109317"/>
                  </a:cubicBezTo>
                  <a:cubicBezTo>
                    <a:pt x="24507" y="109317"/>
                    <a:pt x="46" y="84856"/>
                    <a:pt x="46" y="54682"/>
                  </a:cubicBezTo>
                  <a:cubicBezTo>
                    <a:pt x="46" y="24507"/>
                    <a:pt x="24507" y="46"/>
                    <a:pt x="54682" y="46"/>
                  </a:cubicBezTo>
                  <a:cubicBezTo>
                    <a:pt x="54684" y="46"/>
                    <a:pt x="54687" y="46"/>
                    <a:pt x="54689" y="46"/>
                  </a:cubicBezTo>
                  <a:cubicBezTo>
                    <a:pt x="84859" y="46"/>
                    <a:pt x="109317" y="24504"/>
                    <a:pt x="109317" y="54674"/>
                  </a:cubicBezTo>
                  <a:cubicBezTo>
                    <a:pt x="109317" y="54677"/>
                    <a:pt x="109317" y="54679"/>
                    <a:pt x="109317" y="5468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8828989" y="11972091"/>
              <a:ext cx="537270" cy="367308"/>
            </a:xfrm>
            <a:custGeom>
              <a:rect b="b" l="l" r="r" t="t"/>
              <a:pathLst>
                <a:path extrusionOk="0" h="475690" w="570828">
                  <a:moveTo>
                    <a:pt x="561819" y="105009"/>
                  </a:moveTo>
                  <a:lnTo>
                    <a:pt x="538278" y="99122"/>
                  </a:lnTo>
                  <a:cubicBezTo>
                    <a:pt x="537825" y="97937"/>
                    <a:pt x="537337" y="96776"/>
                    <a:pt x="536850" y="95614"/>
                  </a:cubicBezTo>
                  <a:lnTo>
                    <a:pt x="549323" y="74826"/>
                  </a:lnTo>
                  <a:cubicBezTo>
                    <a:pt x="552134" y="70145"/>
                    <a:pt x="551390" y="64153"/>
                    <a:pt x="547535" y="60297"/>
                  </a:cubicBezTo>
                  <a:lnTo>
                    <a:pt x="510534" y="23297"/>
                  </a:lnTo>
                  <a:cubicBezTo>
                    <a:pt x="506666" y="19406"/>
                    <a:pt x="500686" y="18698"/>
                    <a:pt x="496005" y="21509"/>
                  </a:cubicBezTo>
                  <a:lnTo>
                    <a:pt x="475217" y="33981"/>
                  </a:lnTo>
                  <a:cubicBezTo>
                    <a:pt x="474055" y="33482"/>
                    <a:pt x="472882" y="33006"/>
                    <a:pt x="471709" y="32553"/>
                  </a:cubicBezTo>
                  <a:lnTo>
                    <a:pt x="465822" y="9012"/>
                  </a:lnTo>
                  <a:cubicBezTo>
                    <a:pt x="464497" y="3716"/>
                    <a:pt x="459748" y="0"/>
                    <a:pt x="454289" y="0"/>
                  </a:cubicBezTo>
                  <a:lnTo>
                    <a:pt x="401958" y="0"/>
                  </a:lnTo>
                  <a:cubicBezTo>
                    <a:pt x="396499" y="0"/>
                    <a:pt x="391750" y="3716"/>
                    <a:pt x="390425" y="9012"/>
                  </a:cubicBezTo>
                  <a:lnTo>
                    <a:pt x="384537" y="32553"/>
                  </a:lnTo>
                  <a:cubicBezTo>
                    <a:pt x="383364" y="33006"/>
                    <a:pt x="382191" y="33482"/>
                    <a:pt x="381030" y="33981"/>
                  </a:cubicBezTo>
                  <a:lnTo>
                    <a:pt x="360241" y="21509"/>
                  </a:lnTo>
                  <a:cubicBezTo>
                    <a:pt x="355561" y="18721"/>
                    <a:pt x="349568" y="19429"/>
                    <a:pt x="345713" y="23297"/>
                  </a:cubicBezTo>
                  <a:lnTo>
                    <a:pt x="308713" y="60297"/>
                  </a:lnTo>
                  <a:cubicBezTo>
                    <a:pt x="304857" y="64153"/>
                    <a:pt x="304114" y="70145"/>
                    <a:pt x="306924" y="74826"/>
                  </a:cubicBezTo>
                  <a:lnTo>
                    <a:pt x="319398" y="95614"/>
                  </a:lnTo>
                  <a:cubicBezTo>
                    <a:pt x="318909" y="96776"/>
                    <a:pt x="318422" y="97937"/>
                    <a:pt x="317970" y="99122"/>
                  </a:cubicBezTo>
                  <a:lnTo>
                    <a:pt x="294428" y="105009"/>
                  </a:lnTo>
                  <a:cubicBezTo>
                    <a:pt x="289133" y="106334"/>
                    <a:pt x="285417" y="111083"/>
                    <a:pt x="285417" y="116542"/>
                  </a:cubicBezTo>
                  <a:lnTo>
                    <a:pt x="285417" y="168873"/>
                  </a:lnTo>
                  <a:cubicBezTo>
                    <a:pt x="285417" y="174332"/>
                    <a:pt x="289133" y="179082"/>
                    <a:pt x="294428" y="180406"/>
                  </a:cubicBezTo>
                  <a:lnTo>
                    <a:pt x="317970" y="186294"/>
                  </a:lnTo>
                  <a:cubicBezTo>
                    <a:pt x="318422" y="187479"/>
                    <a:pt x="318898" y="188640"/>
                    <a:pt x="319398" y="189801"/>
                  </a:cubicBezTo>
                  <a:lnTo>
                    <a:pt x="306924" y="210590"/>
                  </a:lnTo>
                  <a:cubicBezTo>
                    <a:pt x="306347" y="211552"/>
                    <a:pt x="306545" y="212661"/>
                    <a:pt x="306264" y="213704"/>
                  </a:cubicBezTo>
                  <a:cubicBezTo>
                    <a:pt x="306168" y="213601"/>
                    <a:pt x="306188" y="213443"/>
                    <a:pt x="306088" y="213343"/>
                  </a:cubicBezTo>
                  <a:lnTo>
                    <a:pt x="262351" y="169606"/>
                  </a:lnTo>
                  <a:cubicBezTo>
                    <a:pt x="258484" y="165738"/>
                    <a:pt x="252480" y="165007"/>
                    <a:pt x="247823" y="167818"/>
                  </a:cubicBezTo>
                  <a:lnTo>
                    <a:pt x="227326" y="180128"/>
                  </a:lnTo>
                  <a:cubicBezTo>
                    <a:pt x="223203" y="178177"/>
                    <a:pt x="218998" y="176435"/>
                    <a:pt x="214748" y="174902"/>
                  </a:cubicBezTo>
                  <a:lnTo>
                    <a:pt x="208942" y="151709"/>
                  </a:lnTo>
                  <a:cubicBezTo>
                    <a:pt x="207617" y="146425"/>
                    <a:pt x="202868" y="142709"/>
                    <a:pt x="197409" y="142709"/>
                  </a:cubicBezTo>
                  <a:lnTo>
                    <a:pt x="135579" y="142709"/>
                  </a:lnTo>
                  <a:cubicBezTo>
                    <a:pt x="130120" y="142709"/>
                    <a:pt x="125371" y="146425"/>
                    <a:pt x="124046" y="151709"/>
                  </a:cubicBezTo>
                  <a:lnTo>
                    <a:pt x="118240" y="174902"/>
                  </a:lnTo>
                  <a:cubicBezTo>
                    <a:pt x="113989" y="176435"/>
                    <a:pt x="109786" y="178177"/>
                    <a:pt x="105663" y="180128"/>
                  </a:cubicBezTo>
                  <a:lnTo>
                    <a:pt x="85165" y="167818"/>
                  </a:lnTo>
                  <a:cubicBezTo>
                    <a:pt x="80520" y="165019"/>
                    <a:pt x="74492" y="165738"/>
                    <a:pt x="70637" y="169606"/>
                  </a:cubicBezTo>
                  <a:lnTo>
                    <a:pt x="26900" y="213343"/>
                  </a:lnTo>
                  <a:cubicBezTo>
                    <a:pt x="23045" y="217198"/>
                    <a:pt x="22301" y="223190"/>
                    <a:pt x="25112" y="227871"/>
                  </a:cubicBezTo>
                  <a:lnTo>
                    <a:pt x="37423" y="248368"/>
                  </a:lnTo>
                  <a:cubicBezTo>
                    <a:pt x="35472" y="252491"/>
                    <a:pt x="33729" y="256696"/>
                    <a:pt x="32196" y="260946"/>
                  </a:cubicBezTo>
                  <a:lnTo>
                    <a:pt x="9004" y="266752"/>
                  </a:lnTo>
                  <a:cubicBezTo>
                    <a:pt x="3716" y="268077"/>
                    <a:pt x="0" y="272826"/>
                    <a:pt x="0" y="278285"/>
                  </a:cubicBezTo>
                  <a:lnTo>
                    <a:pt x="0" y="340115"/>
                  </a:lnTo>
                  <a:cubicBezTo>
                    <a:pt x="0" y="345574"/>
                    <a:pt x="3716" y="350323"/>
                    <a:pt x="9001" y="351648"/>
                  </a:cubicBezTo>
                  <a:lnTo>
                    <a:pt x="32193" y="357454"/>
                  </a:lnTo>
                  <a:cubicBezTo>
                    <a:pt x="33726" y="361705"/>
                    <a:pt x="35468" y="365908"/>
                    <a:pt x="37420" y="370031"/>
                  </a:cubicBezTo>
                  <a:lnTo>
                    <a:pt x="25109" y="390529"/>
                  </a:lnTo>
                  <a:cubicBezTo>
                    <a:pt x="22298" y="395209"/>
                    <a:pt x="23042" y="401202"/>
                    <a:pt x="26897" y="405057"/>
                  </a:cubicBezTo>
                  <a:lnTo>
                    <a:pt x="70634" y="448794"/>
                  </a:lnTo>
                  <a:cubicBezTo>
                    <a:pt x="74489" y="452638"/>
                    <a:pt x="80505" y="453358"/>
                    <a:pt x="85162" y="450582"/>
                  </a:cubicBezTo>
                  <a:lnTo>
                    <a:pt x="105659" y="438271"/>
                  </a:lnTo>
                  <a:cubicBezTo>
                    <a:pt x="109782" y="440222"/>
                    <a:pt x="113987" y="441965"/>
                    <a:pt x="118237" y="443498"/>
                  </a:cubicBezTo>
                  <a:lnTo>
                    <a:pt x="124043" y="466690"/>
                  </a:lnTo>
                  <a:cubicBezTo>
                    <a:pt x="125368" y="471975"/>
                    <a:pt x="130117" y="475691"/>
                    <a:pt x="135576" y="475691"/>
                  </a:cubicBezTo>
                  <a:lnTo>
                    <a:pt x="197406" y="475691"/>
                  </a:lnTo>
                  <a:cubicBezTo>
                    <a:pt x="202865" y="475691"/>
                    <a:pt x="207614" y="471975"/>
                    <a:pt x="208939" y="466690"/>
                  </a:cubicBezTo>
                  <a:lnTo>
                    <a:pt x="214745" y="443498"/>
                  </a:lnTo>
                  <a:cubicBezTo>
                    <a:pt x="218996" y="441965"/>
                    <a:pt x="223199" y="440222"/>
                    <a:pt x="227322" y="438271"/>
                  </a:cubicBezTo>
                  <a:lnTo>
                    <a:pt x="247820" y="450582"/>
                  </a:lnTo>
                  <a:cubicBezTo>
                    <a:pt x="252489" y="453369"/>
                    <a:pt x="258504" y="452638"/>
                    <a:pt x="262348" y="448794"/>
                  </a:cubicBezTo>
                  <a:lnTo>
                    <a:pt x="306085" y="405057"/>
                  </a:lnTo>
                  <a:cubicBezTo>
                    <a:pt x="309940" y="401202"/>
                    <a:pt x="310684" y="395209"/>
                    <a:pt x="307873" y="390529"/>
                  </a:cubicBezTo>
                  <a:lnTo>
                    <a:pt x="295562" y="370031"/>
                  </a:lnTo>
                  <a:cubicBezTo>
                    <a:pt x="297513" y="365908"/>
                    <a:pt x="299256" y="361704"/>
                    <a:pt x="300789" y="357454"/>
                  </a:cubicBezTo>
                  <a:lnTo>
                    <a:pt x="323981" y="351648"/>
                  </a:lnTo>
                  <a:cubicBezTo>
                    <a:pt x="329266" y="350323"/>
                    <a:pt x="332982" y="345574"/>
                    <a:pt x="332982" y="340115"/>
                  </a:cubicBezTo>
                  <a:lnTo>
                    <a:pt x="332982" y="278285"/>
                  </a:lnTo>
                  <a:cubicBezTo>
                    <a:pt x="332982" y="272826"/>
                    <a:pt x="329266" y="268077"/>
                    <a:pt x="323981" y="266752"/>
                  </a:cubicBezTo>
                  <a:lnTo>
                    <a:pt x="300789" y="260946"/>
                  </a:lnTo>
                  <a:cubicBezTo>
                    <a:pt x="299256" y="256694"/>
                    <a:pt x="297513" y="252491"/>
                    <a:pt x="295562" y="248368"/>
                  </a:cubicBezTo>
                  <a:lnTo>
                    <a:pt x="307873" y="227871"/>
                  </a:lnTo>
                  <a:cubicBezTo>
                    <a:pt x="308451" y="226909"/>
                    <a:pt x="308252" y="225799"/>
                    <a:pt x="308533" y="224757"/>
                  </a:cubicBezTo>
                  <a:cubicBezTo>
                    <a:pt x="308629" y="224859"/>
                    <a:pt x="308609" y="225018"/>
                    <a:pt x="308709" y="225118"/>
                  </a:cubicBezTo>
                  <a:lnTo>
                    <a:pt x="345711" y="262120"/>
                  </a:lnTo>
                  <a:cubicBezTo>
                    <a:pt x="349566" y="265987"/>
                    <a:pt x="355547" y="266684"/>
                    <a:pt x="360239" y="263908"/>
                  </a:cubicBezTo>
                  <a:lnTo>
                    <a:pt x="381027" y="251434"/>
                  </a:lnTo>
                  <a:cubicBezTo>
                    <a:pt x="382189" y="251934"/>
                    <a:pt x="383350" y="252410"/>
                    <a:pt x="384535" y="252863"/>
                  </a:cubicBezTo>
                  <a:lnTo>
                    <a:pt x="390423" y="276404"/>
                  </a:lnTo>
                  <a:cubicBezTo>
                    <a:pt x="391747" y="281700"/>
                    <a:pt x="396497" y="285416"/>
                    <a:pt x="401955" y="285416"/>
                  </a:cubicBezTo>
                  <a:lnTo>
                    <a:pt x="454287" y="285416"/>
                  </a:lnTo>
                  <a:cubicBezTo>
                    <a:pt x="459745" y="285416"/>
                    <a:pt x="464495" y="281700"/>
                    <a:pt x="465819" y="276404"/>
                  </a:cubicBezTo>
                  <a:lnTo>
                    <a:pt x="471707" y="252863"/>
                  </a:lnTo>
                  <a:cubicBezTo>
                    <a:pt x="472892" y="252410"/>
                    <a:pt x="474053" y="251934"/>
                    <a:pt x="475215" y="251434"/>
                  </a:cubicBezTo>
                  <a:lnTo>
                    <a:pt x="496003" y="263908"/>
                  </a:lnTo>
                  <a:cubicBezTo>
                    <a:pt x="500695" y="266695"/>
                    <a:pt x="506687" y="265964"/>
                    <a:pt x="510531" y="262120"/>
                  </a:cubicBezTo>
                  <a:lnTo>
                    <a:pt x="547533" y="225118"/>
                  </a:lnTo>
                  <a:cubicBezTo>
                    <a:pt x="551388" y="221263"/>
                    <a:pt x="552132" y="215270"/>
                    <a:pt x="549321" y="210590"/>
                  </a:cubicBezTo>
                  <a:lnTo>
                    <a:pt x="536848" y="189801"/>
                  </a:lnTo>
                  <a:cubicBezTo>
                    <a:pt x="537347" y="188640"/>
                    <a:pt x="537823" y="187479"/>
                    <a:pt x="538276" y="186294"/>
                  </a:cubicBezTo>
                  <a:lnTo>
                    <a:pt x="561817" y="180406"/>
                  </a:lnTo>
                  <a:cubicBezTo>
                    <a:pt x="567113" y="179082"/>
                    <a:pt x="570829" y="174332"/>
                    <a:pt x="570829" y="168873"/>
                  </a:cubicBezTo>
                  <a:lnTo>
                    <a:pt x="570829" y="116542"/>
                  </a:lnTo>
                  <a:cubicBezTo>
                    <a:pt x="570831" y="111083"/>
                    <a:pt x="567115" y="106334"/>
                    <a:pt x="561819" y="105009"/>
                  </a:cubicBezTo>
                  <a:close/>
                  <a:moveTo>
                    <a:pt x="166492" y="380554"/>
                  </a:moveTo>
                  <a:cubicBezTo>
                    <a:pt x="127145" y="380554"/>
                    <a:pt x="95138" y="348547"/>
                    <a:pt x="95138" y="309200"/>
                  </a:cubicBezTo>
                  <a:cubicBezTo>
                    <a:pt x="95138" y="269853"/>
                    <a:pt x="127145" y="237846"/>
                    <a:pt x="166492" y="237846"/>
                  </a:cubicBezTo>
                  <a:cubicBezTo>
                    <a:pt x="205839" y="237846"/>
                    <a:pt x="237846" y="269853"/>
                    <a:pt x="237846" y="309200"/>
                  </a:cubicBezTo>
                  <a:cubicBezTo>
                    <a:pt x="237846" y="348547"/>
                    <a:pt x="205839" y="380554"/>
                    <a:pt x="166492" y="380554"/>
                  </a:cubicBezTo>
                  <a:close/>
                  <a:moveTo>
                    <a:pt x="428123" y="190276"/>
                  </a:moveTo>
                  <a:cubicBezTo>
                    <a:pt x="401888" y="190276"/>
                    <a:pt x="380554" y="168943"/>
                    <a:pt x="380554" y="142707"/>
                  </a:cubicBezTo>
                  <a:cubicBezTo>
                    <a:pt x="380554" y="116471"/>
                    <a:pt x="401888" y="95138"/>
                    <a:pt x="428123" y="95138"/>
                  </a:cubicBezTo>
                  <a:cubicBezTo>
                    <a:pt x="454358" y="95138"/>
                    <a:pt x="475693" y="116472"/>
                    <a:pt x="475693" y="142708"/>
                  </a:cubicBezTo>
                  <a:cubicBezTo>
                    <a:pt x="475693" y="168944"/>
                    <a:pt x="454358" y="190276"/>
                    <a:pt x="428123" y="1902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1" name="Google Shape;1031;p23"/>
          <p:cNvSpPr txBox="1"/>
          <p:nvPr/>
        </p:nvSpPr>
        <p:spPr>
          <a:xfrm>
            <a:off x="15316161" y="6888244"/>
            <a:ext cx="309926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Your Title</a:t>
            </a:r>
            <a:endParaRPr/>
          </a:p>
        </p:txBody>
      </p:sp>
      <p:grpSp>
        <p:nvGrpSpPr>
          <p:cNvPr id="1032" name="Google Shape;1032;p23"/>
          <p:cNvGrpSpPr/>
          <p:nvPr/>
        </p:nvGrpSpPr>
        <p:grpSpPr>
          <a:xfrm>
            <a:off x="16373763" y="11310076"/>
            <a:ext cx="1004226" cy="1006734"/>
            <a:chOff x="16041444" y="11650852"/>
            <a:chExt cx="1271296" cy="1042958"/>
          </a:xfrm>
        </p:grpSpPr>
        <p:sp>
          <p:nvSpPr>
            <p:cNvPr id="1033" name="Google Shape;1033;p23"/>
            <p:cNvSpPr/>
            <p:nvPr/>
          </p:nvSpPr>
          <p:spPr>
            <a:xfrm>
              <a:off x="16041444" y="11650852"/>
              <a:ext cx="1271296" cy="1042958"/>
            </a:xfrm>
            <a:custGeom>
              <a:rect b="b" l="l" r="r" t="t"/>
              <a:pathLst>
                <a:path extrusionOk="0" h="108978" w="108978">
                  <a:moveTo>
                    <a:pt x="109317" y="54682"/>
                  </a:moveTo>
                  <a:cubicBezTo>
                    <a:pt x="109317" y="84856"/>
                    <a:pt x="84856" y="109317"/>
                    <a:pt x="54682" y="109317"/>
                  </a:cubicBezTo>
                  <a:cubicBezTo>
                    <a:pt x="24507" y="109317"/>
                    <a:pt x="46" y="84856"/>
                    <a:pt x="46" y="54682"/>
                  </a:cubicBezTo>
                  <a:cubicBezTo>
                    <a:pt x="46" y="24507"/>
                    <a:pt x="24507" y="46"/>
                    <a:pt x="54682" y="46"/>
                  </a:cubicBezTo>
                  <a:cubicBezTo>
                    <a:pt x="54684" y="46"/>
                    <a:pt x="54687" y="46"/>
                    <a:pt x="54689" y="46"/>
                  </a:cubicBezTo>
                  <a:cubicBezTo>
                    <a:pt x="84859" y="46"/>
                    <a:pt x="109317" y="24504"/>
                    <a:pt x="109317" y="54674"/>
                  </a:cubicBezTo>
                  <a:cubicBezTo>
                    <a:pt x="109317" y="54677"/>
                    <a:pt x="109317" y="54679"/>
                    <a:pt x="109317" y="5468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grpSp>
          <p:nvGrpSpPr>
            <p:cNvPr id="1034" name="Google Shape;1034;p23"/>
            <p:cNvGrpSpPr/>
            <p:nvPr/>
          </p:nvGrpSpPr>
          <p:grpSpPr>
            <a:xfrm>
              <a:off x="16444019" y="11950499"/>
              <a:ext cx="492501" cy="404041"/>
              <a:chOff x="5171013" y="2936811"/>
              <a:chExt cx="570831" cy="570831"/>
            </a:xfrm>
          </p:grpSpPr>
          <p:sp>
            <p:nvSpPr>
              <p:cNvPr id="1035" name="Google Shape;1035;p23"/>
              <p:cNvSpPr/>
              <p:nvPr/>
            </p:nvSpPr>
            <p:spPr>
              <a:xfrm>
                <a:off x="5171013" y="2936811"/>
                <a:ext cx="570831" cy="437797"/>
              </a:xfrm>
              <a:custGeom>
                <a:rect b="b" l="l" r="r" t="t"/>
                <a:pathLst>
                  <a:path extrusionOk="0" h="437797" w="570831">
                    <a:moveTo>
                      <a:pt x="558938" y="190278"/>
                    </a:moveTo>
                    <a:lnTo>
                      <a:pt x="463072" y="190278"/>
                    </a:lnTo>
                    <a:lnTo>
                      <a:pt x="328838" y="4981"/>
                    </a:lnTo>
                    <a:cubicBezTo>
                      <a:pt x="325020" y="-364"/>
                      <a:pt x="317593" y="-1602"/>
                      <a:pt x="312248" y="2217"/>
                    </a:cubicBezTo>
                    <a:lnTo>
                      <a:pt x="292894" y="16043"/>
                    </a:lnTo>
                    <a:cubicBezTo>
                      <a:pt x="287549" y="19860"/>
                      <a:pt x="286312" y="27288"/>
                      <a:pt x="290130" y="32632"/>
                    </a:cubicBezTo>
                    <a:lnTo>
                      <a:pt x="404335" y="190277"/>
                    </a:lnTo>
                    <a:lnTo>
                      <a:pt x="157105" y="190277"/>
                    </a:lnTo>
                    <a:lnTo>
                      <a:pt x="271306" y="32632"/>
                    </a:lnTo>
                    <a:cubicBezTo>
                      <a:pt x="275124" y="27288"/>
                      <a:pt x="273887" y="19861"/>
                      <a:pt x="268543" y="16043"/>
                    </a:cubicBezTo>
                    <a:lnTo>
                      <a:pt x="249189" y="2217"/>
                    </a:lnTo>
                    <a:cubicBezTo>
                      <a:pt x="243844" y="-1600"/>
                      <a:pt x="236417" y="-364"/>
                      <a:pt x="232599" y="4981"/>
                    </a:cubicBezTo>
                    <a:lnTo>
                      <a:pt x="98362" y="190278"/>
                    </a:lnTo>
                    <a:lnTo>
                      <a:pt x="11893" y="190278"/>
                    </a:lnTo>
                    <a:cubicBezTo>
                      <a:pt x="5319" y="190278"/>
                      <a:pt x="0" y="195597"/>
                      <a:pt x="0" y="202169"/>
                    </a:cubicBezTo>
                    <a:lnTo>
                      <a:pt x="0" y="225954"/>
                    </a:lnTo>
                    <a:cubicBezTo>
                      <a:pt x="0" y="232527"/>
                      <a:pt x="5319" y="237846"/>
                      <a:pt x="11893" y="237846"/>
                    </a:cubicBezTo>
                    <a:lnTo>
                      <a:pt x="35570" y="237846"/>
                    </a:lnTo>
                    <a:lnTo>
                      <a:pt x="96556" y="412108"/>
                    </a:lnTo>
                    <a:cubicBezTo>
                      <a:pt x="99367" y="420099"/>
                      <a:pt x="104198" y="427380"/>
                      <a:pt x="111305" y="434383"/>
                    </a:cubicBezTo>
                    <a:cubicBezTo>
                      <a:pt x="114581" y="437612"/>
                      <a:pt x="119481" y="438645"/>
                      <a:pt x="123779" y="437054"/>
                    </a:cubicBezTo>
                    <a:cubicBezTo>
                      <a:pt x="128099" y="435451"/>
                      <a:pt x="131118" y="431491"/>
                      <a:pt x="131491" y="426904"/>
                    </a:cubicBezTo>
                    <a:cubicBezTo>
                      <a:pt x="138179" y="347561"/>
                      <a:pt x="205770" y="285416"/>
                      <a:pt x="285416" y="285416"/>
                    </a:cubicBezTo>
                    <a:cubicBezTo>
                      <a:pt x="365061" y="285416"/>
                      <a:pt x="432653" y="347561"/>
                      <a:pt x="439343" y="426904"/>
                    </a:cubicBezTo>
                    <a:cubicBezTo>
                      <a:pt x="439714" y="431492"/>
                      <a:pt x="442734" y="435452"/>
                      <a:pt x="447054" y="437054"/>
                    </a:cubicBezTo>
                    <a:cubicBezTo>
                      <a:pt x="448401" y="437554"/>
                      <a:pt x="449795" y="437798"/>
                      <a:pt x="451188" y="437798"/>
                    </a:cubicBezTo>
                    <a:cubicBezTo>
                      <a:pt x="454254" y="437798"/>
                      <a:pt x="457274" y="436613"/>
                      <a:pt x="459527" y="434383"/>
                    </a:cubicBezTo>
                    <a:cubicBezTo>
                      <a:pt x="466634" y="427380"/>
                      <a:pt x="471465" y="420098"/>
                      <a:pt x="474276" y="412085"/>
                    </a:cubicBezTo>
                    <a:lnTo>
                      <a:pt x="535260" y="237846"/>
                    </a:lnTo>
                    <a:lnTo>
                      <a:pt x="558938" y="237846"/>
                    </a:lnTo>
                    <a:cubicBezTo>
                      <a:pt x="565512" y="237846"/>
                      <a:pt x="570831" y="232527"/>
                      <a:pt x="570831" y="225954"/>
                    </a:cubicBezTo>
                    <a:lnTo>
                      <a:pt x="570831" y="202169"/>
                    </a:lnTo>
                    <a:cubicBezTo>
                      <a:pt x="570831" y="195597"/>
                      <a:pt x="565512" y="190278"/>
                      <a:pt x="558938" y="19027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23"/>
              <p:cNvSpPr/>
              <p:nvPr/>
            </p:nvSpPr>
            <p:spPr>
              <a:xfrm>
                <a:off x="5325613" y="3246011"/>
                <a:ext cx="261630" cy="261631"/>
              </a:xfrm>
              <a:custGeom>
                <a:rect b="b" l="l" r="r" t="t"/>
                <a:pathLst>
                  <a:path extrusionOk="0" h="261631" w="261630">
                    <a:moveTo>
                      <a:pt x="130815" y="0"/>
                    </a:moveTo>
                    <a:cubicBezTo>
                      <a:pt x="58694" y="0"/>
                      <a:pt x="0" y="58683"/>
                      <a:pt x="0" y="130815"/>
                    </a:cubicBezTo>
                    <a:cubicBezTo>
                      <a:pt x="0" y="202947"/>
                      <a:pt x="58695" y="261631"/>
                      <a:pt x="130815" y="261631"/>
                    </a:cubicBezTo>
                    <a:cubicBezTo>
                      <a:pt x="202935" y="261631"/>
                      <a:pt x="261630" y="202948"/>
                      <a:pt x="261630" y="130816"/>
                    </a:cubicBezTo>
                    <a:cubicBezTo>
                      <a:pt x="261630" y="58684"/>
                      <a:pt x="202936" y="0"/>
                      <a:pt x="130815" y="0"/>
                    </a:cubicBezTo>
                    <a:close/>
                    <a:moveTo>
                      <a:pt x="198685" y="103547"/>
                    </a:moveTo>
                    <a:lnTo>
                      <a:pt x="115438" y="186793"/>
                    </a:lnTo>
                    <a:cubicBezTo>
                      <a:pt x="113116" y="189116"/>
                      <a:pt x="110072" y="190277"/>
                      <a:pt x="107030" y="190277"/>
                    </a:cubicBezTo>
                    <a:cubicBezTo>
                      <a:pt x="103987" y="190277"/>
                      <a:pt x="100945" y="189116"/>
                      <a:pt x="98621" y="186793"/>
                    </a:cubicBezTo>
                    <a:lnTo>
                      <a:pt x="62944" y="151116"/>
                    </a:lnTo>
                    <a:cubicBezTo>
                      <a:pt x="58298" y="146471"/>
                      <a:pt x="58298" y="138945"/>
                      <a:pt x="62944" y="134300"/>
                    </a:cubicBezTo>
                    <a:cubicBezTo>
                      <a:pt x="67590" y="129656"/>
                      <a:pt x="75116" y="129654"/>
                      <a:pt x="79760" y="134300"/>
                    </a:cubicBezTo>
                    <a:lnTo>
                      <a:pt x="107029" y="161569"/>
                    </a:lnTo>
                    <a:lnTo>
                      <a:pt x="181867" y="86731"/>
                    </a:lnTo>
                    <a:cubicBezTo>
                      <a:pt x="186512" y="82085"/>
                      <a:pt x="194038" y="82085"/>
                      <a:pt x="198683" y="86731"/>
                    </a:cubicBezTo>
                    <a:cubicBezTo>
                      <a:pt x="203331" y="91376"/>
                      <a:pt x="203331" y="98902"/>
                      <a:pt x="198685" y="10354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37" name="Google Shape;1037;p23"/>
          <p:cNvSpPr/>
          <p:nvPr/>
        </p:nvSpPr>
        <p:spPr>
          <a:xfrm>
            <a:off x="3900659" y="9745511"/>
            <a:ext cx="3287742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1038" name="Google Shape;1038;p23"/>
          <p:cNvSpPr/>
          <p:nvPr/>
        </p:nvSpPr>
        <p:spPr>
          <a:xfrm>
            <a:off x="11490587" y="9745511"/>
            <a:ext cx="3287742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1039" name="Google Shape;1039;p23"/>
          <p:cNvSpPr/>
          <p:nvPr/>
        </p:nvSpPr>
        <p:spPr>
          <a:xfrm>
            <a:off x="19119734" y="9745511"/>
            <a:ext cx="3287742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1040" name="Google Shape;1040;p23"/>
          <p:cNvSpPr/>
          <p:nvPr/>
        </p:nvSpPr>
        <p:spPr>
          <a:xfrm>
            <a:off x="7652538" y="7753169"/>
            <a:ext cx="3287742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1041" name="Google Shape;1041;p23"/>
          <p:cNvSpPr/>
          <p:nvPr/>
        </p:nvSpPr>
        <p:spPr>
          <a:xfrm>
            <a:off x="15221923" y="7753169"/>
            <a:ext cx="3287742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24"/>
          <p:cNvSpPr txBox="1"/>
          <p:nvPr/>
        </p:nvSpPr>
        <p:spPr>
          <a:xfrm>
            <a:off x="7176983" y="1022190"/>
            <a:ext cx="1002389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Customer Journey</a:t>
            </a:r>
            <a:endParaRPr/>
          </a:p>
        </p:txBody>
      </p:sp>
      <p:sp>
        <p:nvSpPr>
          <p:cNvPr id="1048" name="Google Shape;1048;p24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1049" name="Google Shape;1049;p24"/>
          <p:cNvSpPr/>
          <p:nvPr/>
        </p:nvSpPr>
        <p:spPr>
          <a:xfrm>
            <a:off x="1662683" y="6300546"/>
            <a:ext cx="1526945" cy="2862842"/>
          </a:xfrm>
          <a:custGeom>
            <a:rect b="b" l="l" r="r" t="t"/>
            <a:pathLst>
              <a:path extrusionOk="0" h="1012018" w="452084">
                <a:moveTo>
                  <a:pt x="0" y="0"/>
                </a:moveTo>
                <a:lnTo>
                  <a:pt x="452084" y="0"/>
                </a:lnTo>
                <a:lnTo>
                  <a:pt x="452084" y="1012018"/>
                </a:lnTo>
                <a:lnTo>
                  <a:pt x="0" y="101201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p24"/>
          <p:cNvSpPr/>
          <p:nvPr/>
        </p:nvSpPr>
        <p:spPr>
          <a:xfrm>
            <a:off x="1662683" y="9830968"/>
            <a:ext cx="1526945" cy="2862842"/>
          </a:xfrm>
          <a:custGeom>
            <a:rect b="b" l="l" r="r" t="t"/>
            <a:pathLst>
              <a:path extrusionOk="0" h="1012018" w="452084">
                <a:moveTo>
                  <a:pt x="0" y="0"/>
                </a:moveTo>
                <a:lnTo>
                  <a:pt x="452084" y="0"/>
                </a:lnTo>
                <a:lnTo>
                  <a:pt x="452084" y="1012019"/>
                </a:lnTo>
                <a:lnTo>
                  <a:pt x="0" y="101201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1" name="Google Shape;1051;p24"/>
          <p:cNvGrpSpPr/>
          <p:nvPr/>
        </p:nvGrpSpPr>
        <p:grpSpPr>
          <a:xfrm>
            <a:off x="3303200" y="4507338"/>
            <a:ext cx="19556800" cy="1555373"/>
            <a:chOff x="3303200" y="4507338"/>
            <a:chExt cx="19556800" cy="1555373"/>
          </a:xfrm>
        </p:grpSpPr>
        <p:sp>
          <p:nvSpPr>
            <p:cNvPr id="1052" name="Google Shape;1052;p24"/>
            <p:cNvSpPr/>
            <p:nvPr/>
          </p:nvSpPr>
          <p:spPr>
            <a:xfrm>
              <a:off x="7195040" y="4507338"/>
              <a:ext cx="4183677" cy="1555373"/>
            </a:xfrm>
            <a:custGeom>
              <a:rect b="b" l="l" r="r" t="t"/>
              <a:pathLst>
                <a:path extrusionOk="0" h="549826" w="1238665">
                  <a:moveTo>
                    <a:pt x="1055828" y="549826"/>
                  </a:moveTo>
                  <a:lnTo>
                    <a:pt x="0" y="549826"/>
                  </a:lnTo>
                  <a:lnTo>
                    <a:pt x="183061" y="274913"/>
                  </a:lnTo>
                  <a:lnTo>
                    <a:pt x="0" y="0"/>
                  </a:lnTo>
                  <a:lnTo>
                    <a:pt x="1055828" y="0"/>
                  </a:lnTo>
                  <a:lnTo>
                    <a:pt x="1238666" y="274913"/>
                  </a:lnTo>
                  <a:lnTo>
                    <a:pt x="1055828" y="5498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10925149" y="4507338"/>
              <a:ext cx="4183680" cy="1555373"/>
            </a:xfrm>
            <a:custGeom>
              <a:rect b="b" l="l" r="r" t="t"/>
              <a:pathLst>
                <a:path extrusionOk="0" h="549826" w="1238666">
                  <a:moveTo>
                    <a:pt x="1055606" y="549826"/>
                  </a:moveTo>
                  <a:lnTo>
                    <a:pt x="0" y="549826"/>
                  </a:lnTo>
                  <a:lnTo>
                    <a:pt x="182838" y="274913"/>
                  </a:lnTo>
                  <a:lnTo>
                    <a:pt x="0" y="0"/>
                  </a:lnTo>
                  <a:lnTo>
                    <a:pt x="1055606" y="0"/>
                  </a:lnTo>
                  <a:lnTo>
                    <a:pt x="1238667" y="274913"/>
                  </a:lnTo>
                  <a:lnTo>
                    <a:pt x="1055606" y="5498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14654506" y="4507338"/>
              <a:ext cx="4184430" cy="1555373"/>
            </a:xfrm>
            <a:custGeom>
              <a:rect b="b" l="l" r="r" t="t"/>
              <a:pathLst>
                <a:path extrusionOk="0" h="549826" w="1238888">
                  <a:moveTo>
                    <a:pt x="1055827" y="549826"/>
                  </a:moveTo>
                  <a:lnTo>
                    <a:pt x="0" y="549826"/>
                  </a:lnTo>
                  <a:lnTo>
                    <a:pt x="183060" y="274913"/>
                  </a:lnTo>
                  <a:lnTo>
                    <a:pt x="0" y="0"/>
                  </a:lnTo>
                  <a:lnTo>
                    <a:pt x="1055827" y="0"/>
                  </a:lnTo>
                  <a:lnTo>
                    <a:pt x="1238889" y="274913"/>
                  </a:lnTo>
                  <a:lnTo>
                    <a:pt x="1055827" y="5498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18384616" y="4507338"/>
              <a:ext cx="4183684" cy="1555373"/>
            </a:xfrm>
            <a:custGeom>
              <a:rect b="b" l="l" r="r" t="t"/>
              <a:pathLst>
                <a:path extrusionOk="0" h="549826" w="1238667">
                  <a:moveTo>
                    <a:pt x="1055829" y="549826"/>
                  </a:moveTo>
                  <a:lnTo>
                    <a:pt x="0" y="549826"/>
                  </a:lnTo>
                  <a:lnTo>
                    <a:pt x="183061" y="274913"/>
                  </a:lnTo>
                  <a:lnTo>
                    <a:pt x="0" y="0"/>
                  </a:lnTo>
                  <a:lnTo>
                    <a:pt x="1055829" y="0"/>
                  </a:lnTo>
                  <a:lnTo>
                    <a:pt x="1238667" y="274913"/>
                  </a:lnTo>
                  <a:lnTo>
                    <a:pt x="1055829" y="5498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3473958" y="4507338"/>
              <a:ext cx="4183677" cy="1555373"/>
            </a:xfrm>
            <a:custGeom>
              <a:rect b="b" l="l" r="r" t="t"/>
              <a:pathLst>
                <a:path extrusionOk="0" h="549826" w="1238665">
                  <a:moveTo>
                    <a:pt x="1055606" y="549826"/>
                  </a:moveTo>
                  <a:lnTo>
                    <a:pt x="0" y="549826"/>
                  </a:lnTo>
                  <a:lnTo>
                    <a:pt x="0" y="0"/>
                  </a:lnTo>
                  <a:lnTo>
                    <a:pt x="1055606" y="0"/>
                  </a:lnTo>
                  <a:lnTo>
                    <a:pt x="1238666" y="274913"/>
                  </a:lnTo>
                  <a:lnTo>
                    <a:pt x="1055606" y="5498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24"/>
            <p:cNvSpPr txBox="1"/>
            <p:nvPr/>
          </p:nvSpPr>
          <p:spPr>
            <a:xfrm>
              <a:off x="3303200" y="4980870"/>
              <a:ext cx="4475385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Awareness</a:t>
              </a:r>
              <a:endParaRPr/>
            </a:p>
          </p:txBody>
        </p:sp>
        <p:sp>
          <p:nvSpPr>
            <p:cNvPr id="1058" name="Google Shape;1058;p24"/>
            <p:cNvSpPr txBox="1"/>
            <p:nvPr/>
          </p:nvSpPr>
          <p:spPr>
            <a:xfrm>
              <a:off x="7278606" y="5046184"/>
              <a:ext cx="4475385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Consideration</a:t>
              </a:r>
              <a:endParaRPr/>
            </a:p>
          </p:txBody>
        </p:sp>
        <p:sp>
          <p:nvSpPr>
            <p:cNvPr id="1059" name="Google Shape;1059;p24"/>
            <p:cNvSpPr txBox="1"/>
            <p:nvPr/>
          </p:nvSpPr>
          <p:spPr>
            <a:xfrm>
              <a:off x="10925149" y="4980870"/>
              <a:ext cx="4475385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Purchase</a:t>
              </a:r>
              <a:endParaRPr/>
            </a:p>
          </p:txBody>
        </p:sp>
        <p:sp>
          <p:nvSpPr>
            <p:cNvPr id="1060" name="Google Shape;1060;p24"/>
            <p:cNvSpPr txBox="1"/>
            <p:nvPr/>
          </p:nvSpPr>
          <p:spPr>
            <a:xfrm>
              <a:off x="14654506" y="4980870"/>
              <a:ext cx="4475385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Retention</a:t>
              </a:r>
              <a:endParaRPr/>
            </a:p>
          </p:txBody>
        </p:sp>
        <p:sp>
          <p:nvSpPr>
            <p:cNvPr id="1061" name="Google Shape;1061;p24"/>
            <p:cNvSpPr txBox="1"/>
            <p:nvPr/>
          </p:nvSpPr>
          <p:spPr>
            <a:xfrm>
              <a:off x="18384616" y="4980870"/>
              <a:ext cx="4475385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Advocacy</a:t>
              </a:r>
              <a:endParaRPr/>
            </a:p>
          </p:txBody>
        </p:sp>
      </p:grpSp>
      <p:sp>
        <p:nvSpPr>
          <p:cNvPr id="1062" name="Google Shape;1062;p24"/>
          <p:cNvSpPr txBox="1"/>
          <p:nvPr/>
        </p:nvSpPr>
        <p:spPr>
          <a:xfrm rot="-5400000">
            <a:off x="728311" y="10949560"/>
            <a:ext cx="3395687" cy="646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Your Title</a:t>
            </a:r>
            <a:endParaRPr/>
          </a:p>
        </p:txBody>
      </p:sp>
      <p:sp>
        <p:nvSpPr>
          <p:cNvPr id="1063" name="Google Shape;1063;p24"/>
          <p:cNvSpPr txBox="1"/>
          <p:nvPr/>
        </p:nvSpPr>
        <p:spPr>
          <a:xfrm rot="-5400000">
            <a:off x="728311" y="7389932"/>
            <a:ext cx="3395687" cy="646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Your Title</a:t>
            </a:r>
            <a:endParaRPr/>
          </a:p>
        </p:txBody>
      </p:sp>
      <p:grpSp>
        <p:nvGrpSpPr>
          <p:cNvPr id="1064" name="Google Shape;1064;p24"/>
          <p:cNvGrpSpPr/>
          <p:nvPr/>
        </p:nvGrpSpPr>
        <p:grpSpPr>
          <a:xfrm>
            <a:off x="3473958" y="6353001"/>
            <a:ext cx="3604374" cy="708605"/>
            <a:chOff x="3742344" y="11268536"/>
            <a:chExt cx="3604374" cy="1042958"/>
          </a:xfrm>
        </p:grpSpPr>
        <p:sp>
          <p:nvSpPr>
            <p:cNvPr id="1065" name="Google Shape;1065;p24"/>
            <p:cNvSpPr/>
            <p:nvPr/>
          </p:nvSpPr>
          <p:spPr>
            <a:xfrm>
              <a:off x="3742344" y="11268536"/>
              <a:ext cx="3604374" cy="1042958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24"/>
            <p:cNvSpPr txBox="1"/>
            <p:nvPr/>
          </p:nvSpPr>
          <p:spPr>
            <a:xfrm>
              <a:off x="3884551" y="11403790"/>
              <a:ext cx="3312682" cy="860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</p:grpSp>
      <p:grpSp>
        <p:nvGrpSpPr>
          <p:cNvPr id="1067" name="Google Shape;1067;p24"/>
          <p:cNvGrpSpPr/>
          <p:nvPr/>
        </p:nvGrpSpPr>
        <p:grpSpPr>
          <a:xfrm>
            <a:off x="3473958" y="7297381"/>
            <a:ext cx="3604374" cy="708605"/>
            <a:chOff x="3742344" y="11268536"/>
            <a:chExt cx="3604374" cy="1042958"/>
          </a:xfrm>
        </p:grpSpPr>
        <p:sp>
          <p:nvSpPr>
            <p:cNvPr id="1068" name="Google Shape;1068;p24"/>
            <p:cNvSpPr/>
            <p:nvPr/>
          </p:nvSpPr>
          <p:spPr>
            <a:xfrm>
              <a:off x="3742344" y="11268536"/>
              <a:ext cx="3604374" cy="1042958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24"/>
            <p:cNvSpPr txBox="1"/>
            <p:nvPr/>
          </p:nvSpPr>
          <p:spPr>
            <a:xfrm>
              <a:off x="3884551" y="11403790"/>
              <a:ext cx="3312682" cy="860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</p:grpSp>
      <p:grpSp>
        <p:nvGrpSpPr>
          <p:cNvPr id="1070" name="Google Shape;1070;p24"/>
          <p:cNvGrpSpPr/>
          <p:nvPr/>
        </p:nvGrpSpPr>
        <p:grpSpPr>
          <a:xfrm>
            <a:off x="3473958" y="8241761"/>
            <a:ext cx="3604374" cy="708605"/>
            <a:chOff x="3742344" y="11268536"/>
            <a:chExt cx="3604374" cy="1042958"/>
          </a:xfrm>
        </p:grpSpPr>
        <p:sp>
          <p:nvSpPr>
            <p:cNvPr id="1071" name="Google Shape;1071;p24"/>
            <p:cNvSpPr/>
            <p:nvPr/>
          </p:nvSpPr>
          <p:spPr>
            <a:xfrm>
              <a:off x="3742344" y="11268536"/>
              <a:ext cx="3604374" cy="1042958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24"/>
            <p:cNvSpPr txBox="1"/>
            <p:nvPr/>
          </p:nvSpPr>
          <p:spPr>
            <a:xfrm>
              <a:off x="3884551" y="11403790"/>
              <a:ext cx="3312682" cy="860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</p:grpSp>
      <p:grpSp>
        <p:nvGrpSpPr>
          <p:cNvPr id="1073" name="Google Shape;1073;p24"/>
          <p:cNvGrpSpPr/>
          <p:nvPr/>
        </p:nvGrpSpPr>
        <p:grpSpPr>
          <a:xfrm>
            <a:off x="7220539" y="6353001"/>
            <a:ext cx="3604374" cy="708605"/>
            <a:chOff x="3742344" y="11268536"/>
            <a:chExt cx="3604374" cy="1042958"/>
          </a:xfrm>
        </p:grpSpPr>
        <p:sp>
          <p:nvSpPr>
            <p:cNvPr id="1074" name="Google Shape;1074;p24"/>
            <p:cNvSpPr/>
            <p:nvPr/>
          </p:nvSpPr>
          <p:spPr>
            <a:xfrm>
              <a:off x="3742344" y="11268536"/>
              <a:ext cx="3604374" cy="1042958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24"/>
            <p:cNvSpPr txBox="1"/>
            <p:nvPr/>
          </p:nvSpPr>
          <p:spPr>
            <a:xfrm>
              <a:off x="3884551" y="11403790"/>
              <a:ext cx="3312682" cy="860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</p:grpSp>
      <p:grpSp>
        <p:nvGrpSpPr>
          <p:cNvPr id="1076" name="Google Shape;1076;p24"/>
          <p:cNvGrpSpPr/>
          <p:nvPr/>
        </p:nvGrpSpPr>
        <p:grpSpPr>
          <a:xfrm>
            <a:off x="7220539" y="7297381"/>
            <a:ext cx="3604374" cy="708605"/>
            <a:chOff x="3742344" y="11268536"/>
            <a:chExt cx="3604374" cy="1042958"/>
          </a:xfrm>
        </p:grpSpPr>
        <p:sp>
          <p:nvSpPr>
            <p:cNvPr id="1077" name="Google Shape;1077;p24"/>
            <p:cNvSpPr/>
            <p:nvPr/>
          </p:nvSpPr>
          <p:spPr>
            <a:xfrm>
              <a:off x="3742344" y="11268536"/>
              <a:ext cx="3604374" cy="1042958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24"/>
            <p:cNvSpPr txBox="1"/>
            <p:nvPr/>
          </p:nvSpPr>
          <p:spPr>
            <a:xfrm>
              <a:off x="3884551" y="11403790"/>
              <a:ext cx="3312682" cy="860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</p:grpSp>
      <p:grpSp>
        <p:nvGrpSpPr>
          <p:cNvPr id="1079" name="Google Shape;1079;p24"/>
          <p:cNvGrpSpPr/>
          <p:nvPr/>
        </p:nvGrpSpPr>
        <p:grpSpPr>
          <a:xfrm>
            <a:off x="10967120" y="6353001"/>
            <a:ext cx="3604374" cy="708605"/>
            <a:chOff x="3742344" y="11268536"/>
            <a:chExt cx="3604374" cy="1042958"/>
          </a:xfrm>
        </p:grpSpPr>
        <p:sp>
          <p:nvSpPr>
            <p:cNvPr id="1080" name="Google Shape;1080;p24"/>
            <p:cNvSpPr/>
            <p:nvPr/>
          </p:nvSpPr>
          <p:spPr>
            <a:xfrm>
              <a:off x="3742344" y="11268536"/>
              <a:ext cx="3604374" cy="1042958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24"/>
            <p:cNvSpPr txBox="1"/>
            <p:nvPr/>
          </p:nvSpPr>
          <p:spPr>
            <a:xfrm>
              <a:off x="3884551" y="11403790"/>
              <a:ext cx="3312682" cy="860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</p:grpSp>
      <p:grpSp>
        <p:nvGrpSpPr>
          <p:cNvPr id="1082" name="Google Shape;1082;p24"/>
          <p:cNvGrpSpPr/>
          <p:nvPr/>
        </p:nvGrpSpPr>
        <p:grpSpPr>
          <a:xfrm>
            <a:off x="14713701" y="6353001"/>
            <a:ext cx="3604374" cy="708605"/>
            <a:chOff x="3742344" y="11268536"/>
            <a:chExt cx="3604374" cy="1042958"/>
          </a:xfrm>
        </p:grpSpPr>
        <p:sp>
          <p:nvSpPr>
            <p:cNvPr id="1083" name="Google Shape;1083;p24"/>
            <p:cNvSpPr/>
            <p:nvPr/>
          </p:nvSpPr>
          <p:spPr>
            <a:xfrm>
              <a:off x="3742344" y="11268536"/>
              <a:ext cx="3604374" cy="1042958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24"/>
            <p:cNvSpPr txBox="1"/>
            <p:nvPr/>
          </p:nvSpPr>
          <p:spPr>
            <a:xfrm>
              <a:off x="3884551" y="11403790"/>
              <a:ext cx="3312682" cy="860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</p:grpSp>
      <p:grpSp>
        <p:nvGrpSpPr>
          <p:cNvPr id="1085" name="Google Shape;1085;p24"/>
          <p:cNvGrpSpPr/>
          <p:nvPr/>
        </p:nvGrpSpPr>
        <p:grpSpPr>
          <a:xfrm>
            <a:off x="14713701" y="7297381"/>
            <a:ext cx="3604374" cy="708605"/>
            <a:chOff x="3742344" y="11268536"/>
            <a:chExt cx="3604374" cy="1042958"/>
          </a:xfrm>
        </p:grpSpPr>
        <p:sp>
          <p:nvSpPr>
            <p:cNvPr id="1086" name="Google Shape;1086;p24"/>
            <p:cNvSpPr/>
            <p:nvPr/>
          </p:nvSpPr>
          <p:spPr>
            <a:xfrm>
              <a:off x="3742344" y="11268536"/>
              <a:ext cx="3604374" cy="1042958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24"/>
            <p:cNvSpPr txBox="1"/>
            <p:nvPr/>
          </p:nvSpPr>
          <p:spPr>
            <a:xfrm>
              <a:off x="3884551" y="11403790"/>
              <a:ext cx="3312682" cy="860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</p:grpSp>
      <p:grpSp>
        <p:nvGrpSpPr>
          <p:cNvPr id="1088" name="Google Shape;1088;p24"/>
          <p:cNvGrpSpPr/>
          <p:nvPr/>
        </p:nvGrpSpPr>
        <p:grpSpPr>
          <a:xfrm>
            <a:off x="14713701" y="8241761"/>
            <a:ext cx="3604374" cy="708605"/>
            <a:chOff x="3742344" y="11268536"/>
            <a:chExt cx="3604374" cy="1042958"/>
          </a:xfrm>
        </p:grpSpPr>
        <p:sp>
          <p:nvSpPr>
            <p:cNvPr id="1089" name="Google Shape;1089;p24"/>
            <p:cNvSpPr/>
            <p:nvPr/>
          </p:nvSpPr>
          <p:spPr>
            <a:xfrm>
              <a:off x="3742344" y="11268536"/>
              <a:ext cx="3604374" cy="1042958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24"/>
            <p:cNvSpPr txBox="1"/>
            <p:nvPr/>
          </p:nvSpPr>
          <p:spPr>
            <a:xfrm>
              <a:off x="3884551" y="11403790"/>
              <a:ext cx="3312682" cy="860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</p:grpSp>
      <p:grpSp>
        <p:nvGrpSpPr>
          <p:cNvPr id="1091" name="Google Shape;1091;p24"/>
          <p:cNvGrpSpPr/>
          <p:nvPr/>
        </p:nvGrpSpPr>
        <p:grpSpPr>
          <a:xfrm>
            <a:off x="18460282" y="6353001"/>
            <a:ext cx="3604374" cy="708605"/>
            <a:chOff x="3742344" y="11268536"/>
            <a:chExt cx="3604374" cy="1042958"/>
          </a:xfrm>
        </p:grpSpPr>
        <p:sp>
          <p:nvSpPr>
            <p:cNvPr id="1092" name="Google Shape;1092;p24"/>
            <p:cNvSpPr/>
            <p:nvPr/>
          </p:nvSpPr>
          <p:spPr>
            <a:xfrm>
              <a:off x="3742344" y="11268536"/>
              <a:ext cx="3604374" cy="1042958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24"/>
            <p:cNvSpPr txBox="1"/>
            <p:nvPr/>
          </p:nvSpPr>
          <p:spPr>
            <a:xfrm>
              <a:off x="3884551" y="11403790"/>
              <a:ext cx="3312682" cy="860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</p:grpSp>
      <p:grpSp>
        <p:nvGrpSpPr>
          <p:cNvPr id="1094" name="Google Shape;1094;p24"/>
          <p:cNvGrpSpPr/>
          <p:nvPr/>
        </p:nvGrpSpPr>
        <p:grpSpPr>
          <a:xfrm>
            <a:off x="18460282" y="7297381"/>
            <a:ext cx="3604374" cy="708605"/>
            <a:chOff x="3742344" y="11268536"/>
            <a:chExt cx="3604374" cy="1042958"/>
          </a:xfrm>
        </p:grpSpPr>
        <p:sp>
          <p:nvSpPr>
            <p:cNvPr id="1095" name="Google Shape;1095;p24"/>
            <p:cNvSpPr/>
            <p:nvPr/>
          </p:nvSpPr>
          <p:spPr>
            <a:xfrm>
              <a:off x="3742344" y="11268536"/>
              <a:ext cx="3604374" cy="1042958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24"/>
            <p:cNvSpPr txBox="1"/>
            <p:nvPr/>
          </p:nvSpPr>
          <p:spPr>
            <a:xfrm>
              <a:off x="3884551" y="11403790"/>
              <a:ext cx="3312682" cy="860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</p:grpSp>
      <p:grpSp>
        <p:nvGrpSpPr>
          <p:cNvPr id="1097" name="Google Shape;1097;p24"/>
          <p:cNvGrpSpPr/>
          <p:nvPr/>
        </p:nvGrpSpPr>
        <p:grpSpPr>
          <a:xfrm>
            <a:off x="3473958" y="9830968"/>
            <a:ext cx="3598796" cy="2862842"/>
            <a:chOff x="3107424" y="9916217"/>
            <a:chExt cx="3703026" cy="2862842"/>
          </a:xfrm>
        </p:grpSpPr>
        <p:sp>
          <p:nvSpPr>
            <p:cNvPr id="1098" name="Google Shape;1098;p24"/>
            <p:cNvSpPr/>
            <p:nvPr/>
          </p:nvSpPr>
          <p:spPr>
            <a:xfrm>
              <a:off x="3107424" y="9916217"/>
              <a:ext cx="3703026" cy="2862842"/>
            </a:xfrm>
            <a:prstGeom prst="roundRect">
              <a:avLst>
                <a:gd fmla="val 0" name="adj"/>
              </a:avLst>
            </a:pr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3370881" y="10686947"/>
              <a:ext cx="323126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number.</a:t>
              </a:r>
              <a:endParaRPr/>
            </a:p>
          </p:txBody>
        </p:sp>
      </p:grpSp>
      <p:grpSp>
        <p:nvGrpSpPr>
          <p:cNvPr id="1100" name="Google Shape;1100;p24"/>
          <p:cNvGrpSpPr/>
          <p:nvPr/>
        </p:nvGrpSpPr>
        <p:grpSpPr>
          <a:xfrm>
            <a:off x="7225925" y="9830968"/>
            <a:ext cx="3598796" cy="2862842"/>
            <a:chOff x="3107424" y="9916217"/>
            <a:chExt cx="3703026" cy="2862842"/>
          </a:xfrm>
        </p:grpSpPr>
        <p:sp>
          <p:nvSpPr>
            <p:cNvPr id="1101" name="Google Shape;1101;p24"/>
            <p:cNvSpPr/>
            <p:nvPr/>
          </p:nvSpPr>
          <p:spPr>
            <a:xfrm>
              <a:off x="3107424" y="9916217"/>
              <a:ext cx="3703026" cy="2862842"/>
            </a:xfrm>
            <a:prstGeom prst="roundRect">
              <a:avLst>
                <a:gd fmla="val 0" name="adj"/>
              </a:avLst>
            </a:pr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3370881" y="10686947"/>
              <a:ext cx="323126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number.</a:t>
              </a:r>
              <a:endParaRPr/>
            </a:p>
          </p:txBody>
        </p:sp>
      </p:grpSp>
      <p:grpSp>
        <p:nvGrpSpPr>
          <p:cNvPr id="1103" name="Google Shape;1103;p24"/>
          <p:cNvGrpSpPr/>
          <p:nvPr/>
        </p:nvGrpSpPr>
        <p:grpSpPr>
          <a:xfrm>
            <a:off x="10977892" y="9830968"/>
            <a:ext cx="3598796" cy="2862842"/>
            <a:chOff x="3107424" y="9916217"/>
            <a:chExt cx="3703026" cy="2862842"/>
          </a:xfrm>
        </p:grpSpPr>
        <p:sp>
          <p:nvSpPr>
            <p:cNvPr id="1104" name="Google Shape;1104;p24"/>
            <p:cNvSpPr/>
            <p:nvPr/>
          </p:nvSpPr>
          <p:spPr>
            <a:xfrm>
              <a:off x="3107424" y="9916217"/>
              <a:ext cx="3703026" cy="2862842"/>
            </a:xfrm>
            <a:prstGeom prst="roundRect">
              <a:avLst>
                <a:gd fmla="val 0" name="adj"/>
              </a:avLst>
            </a:pr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24"/>
            <p:cNvSpPr/>
            <p:nvPr/>
          </p:nvSpPr>
          <p:spPr>
            <a:xfrm>
              <a:off x="3370881" y="10686947"/>
              <a:ext cx="323126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number.</a:t>
              </a:r>
              <a:endParaRPr/>
            </a:p>
          </p:txBody>
        </p:sp>
      </p:grpSp>
      <p:grpSp>
        <p:nvGrpSpPr>
          <p:cNvPr id="1106" name="Google Shape;1106;p24"/>
          <p:cNvGrpSpPr/>
          <p:nvPr/>
        </p:nvGrpSpPr>
        <p:grpSpPr>
          <a:xfrm>
            <a:off x="14729859" y="9830968"/>
            <a:ext cx="3598796" cy="2862842"/>
            <a:chOff x="3107424" y="9916217"/>
            <a:chExt cx="3703026" cy="2862842"/>
          </a:xfrm>
        </p:grpSpPr>
        <p:sp>
          <p:nvSpPr>
            <p:cNvPr id="1107" name="Google Shape;1107;p24"/>
            <p:cNvSpPr/>
            <p:nvPr/>
          </p:nvSpPr>
          <p:spPr>
            <a:xfrm>
              <a:off x="3107424" y="9916217"/>
              <a:ext cx="3703026" cy="2862842"/>
            </a:xfrm>
            <a:prstGeom prst="roundRect">
              <a:avLst>
                <a:gd fmla="val 0" name="adj"/>
              </a:avLst>
            </a:pr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3370881" y="10686947"/>
              <a:ext cx="323126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number.</a:t>
              </a:r>
              <a:endParaRPr/>
            </a:p>
          </p:txBody>
        </p:sp>
      </p:grpSp>
      <p:grpSp>
        <p:nvGrpSpPr>
          <p:cNvPr id="1109" name="Google Shape;1109;p24"/>
          <p:cNvGrpSpPr/>
          <p:nvPr/>
        </p:nvGrpSpPr>
        <p:grpSpPr>
          <a:xfrm>
            <a:off x="18481826" y="9830968"/>
            <a:ext cx="3598796" cy="2862842"/>
            <a:chOff x="3107424" y="9916217"/>
            <a:chExt cx="3703026" cy="2862842"/>
          </a:xfrm>
        </p:grpSpPr>
        <p:sp>
          <p:nvSpPr>
            <p:cNvPr id="1110" name="Google Shape;1110;p24"/>
            <p:cNvSpPr/>
            <p:nvPr/>
          </p:nvSpPr>
          <p:spPr>
            <a:xfrm>
              <a:off x="3107424" y="9916217"/>
              <a:ext cx="3703026" cy="2862842"/>
            </a:xfrm>
            <a:prstGeom prst="roundRect">
              <a:avLst>
                <a:gd fmla="val 0" name="adj"/>
              </a:avLst>
            </a:prstGeom>
            <a:solidFill>
              <a:srgbClr val="EAEAE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3370881" y="10686947"/>
              <a:ext cx="323126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number.</a:t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25"/>
          <p:cNvSpPr txBox="1"/>
          <p:nvPr/>
        </p:nvSpPr>
        <p:spPr>
          <a:xfrm>
            <a:off x="7176983" y="1022190"/>
            <a:ext cx="1002389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Customer Journey</a:t>
            </a:r>
            <a:endParaRPr/>
          </a:p>
        </p:txBody>
      </p:sp>
      <p:sp>
        <p:nvSpPr>
          <p:cNvPr id="1118" name="Google Shape;1118;p25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1119" name="Google Shape;1119;p25"/>
          <p:cNvSpPr/>
          <p:nvPr/>
        </p:nvSpPr>
        <p:spPr>
          <a:xfrm>
            <a:off x="3465971" y="4136947"/>
            <a:ext cx="3481458" cy="622749"/>
          </a:xfrm>
          <a:custGeom>
            <a:rect b="b" l="l" r="r" t="t"/>
            <a:pathLst>
              <a:path extrusionOk="0" h="269843" w="935698">
                <a:moveTo>
                  <a:pt x="0" y="0"/>
                </a:moveTo>
                <a:lnTo>
                  <a:pt x="935698" y="0"/>
                </a:lnTo>
                <a:lnTo>
                  <a:pt x="935698" y="269843"/>
                </a:lnTo>
                <a:lnTo>
                  <a:pt x="0" y="26984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Google Shape;1120;p25"/>
          <p:cNvSpPr/>
          <p:nvPr/>
        </p:nvSpPr>
        <p:spPr>
          <a:xfrm>
            <a:off x="7452522" y="4136947"/>
            <a:ext cx="3481458" cy="622749"/>
          </a:xfrm>
          <a:custGeom>
            <a:rect b="b" l="l" r="r" t="t"/>
            <a:pathLst>
              <a:path extrusionOk="0" h="269843" w="935698">
                <a:moveTo>
                  <a:pt x="0" y="0"/>
                </a:moveTo>
                <a:lnTo>
                  <a:pt x="935698" y="0"/>
                </a:lnTo>
                <a:lnTo>
                  <a:pt x="935698" y="269843"/>
                </a:lnTo>
                <a:lnTo>
                  <a:pt x="0" y="26984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1" name="Google Shape;1121;p25"/>
          <p:cNvSpPr/>
          <p:nvPr/>
        </p:nvSpPr>
        <p:spPr>
          <a:xfrm>
            <a:off x="11439428" y="4136947"/>
            <a:ext cx="3481458" cy="622749"/>
          </a:xfrm>
          <a:custGeom>
            <a:rect b="b" l="l" r="r" t="t"/>
            <a:pathLst>
              <a:path extrusionOk="0" h="269843" w="935698">
                <a:moveTo>
                  <a:pt x="0" y="0"/>
                </a:moveTo>
                <a:lnTo>
                  <a:pt x="935698" y="0"/>
                </a:lnTo>
                <a:lnTo>
                  <a:pt x="935698" y="269843"/>
                </a:lnTo>
                <a:lnTo>
                  <a:pt x="0" y="26984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2" name="Google Shape;1122;p25"/>
          <p:cNvSpPr/>
          <p:nvPr/>
        </p:nvSpPr>
        <p:spPr>
          <a:xfrm>
            <a:off x="15425980" y="4136947"/>
            <a:ext cx="3481458" cy="622749"/>
          </a:xfrm>
          <a:custGeom>
            <a:rect b="b" l="l" r="r" t="t"/>
            <a:pathLst>
              <a:path extrusionOk="0" h="269843" w="935698">
                <a:moveTo>
                  <a:pt x="0" y="0"/>
                </a:moveTo>
                <a:lnTo>
                  <a:pt x="935698" y="0"/>
                </a:lnTo>
                <a:lnTo>
                  <a:pt x="935698" y="269843"/>
                </a:lnTo>
                <a:lnTo>
                  <a:pt x="0" y="26984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Google Shape;1123;p25"/>
          <p:cNvSpPr/>
          <p:nvPr/>
        </p:nvSpPr>
        <p:spPr>
          <a:xfrm>
            <a:off x="19412889" y="4136947"/>
            <a:ext cx="3481458" cy="622749"/>
          </a:xfrm>
          <a:custGeom>
            <a:rect b="b" l="l" r="r" t="t"/>
            <a:pathLst>
              <a:path extrusionOk="0" h="269843" w="935698">
                <a:moveTo>
                  <a:pt x="0" y="0"/>
                </a:moveTo>
                <a:lnTo>
                  <a:pt x="935698" y="0"/>
                </a:lnTo>
                <a:lnTo>
                  <a:pt x="935698" y="269843"/>
                </a:lnTo>
                <a:lnTo>
                  <a:pt x="0" y="26984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4" name="Google Shape;1124;p25"/>
          <p:cNvSpPr/>
          <p:nvPr/>
        </p:nvSpPr>
        <p:spPr>
          <a:xfrm>
            <a:off x="3465971" y="6185007"/>
            <a:ext cx="3481458" cy="622749"/>
          </a:xfrm>
          <a:custGeom>
            <a:rect b="b" l="l" r="r" t="t"/>
            <a:pathLst>
              <a:path extrusionOk="0" h="269843" w="935698">
                <a:moveTo>
                  <a:pt x="0" y="0"/>
                </a:moveTo>
                <a:lnTo>
                  <a:pt x="935698" y="0"/>
                </a:lnTo>
                <a:lnTo>
                  <a:pt x="935698" y="269843"/>
                </a:lnTo>
                <a:lnTo>
                  <a:pt x="0" y="2698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5" name="Google Shape;1125;p25"/>
          <p:cNvSpPr/>
          <p:nvPr/>
        </p:nvSpPr>
        <p:spPr>
          <a:xfrm>
            <a:off x="5087439" y="6919205"/>
            <a:ext cx="272084" cy="246417"/>
          </a:xfrm>
          <a:custGeom>
            <a:rect b="b" l="l" r="r" t="t"/>
            <a:pathLst>
              <a:path extrusionOk="0" h="106775" w="112238">
                <a:moveTo>
                  <a:pt x="56071" y="0"/>
                </a:moveTo>
                <a:lnTo>
                  <a:pt x="73493" y="35147"/>
                </a:lnTo>
                <a:lnTo>
                  <a:pt x="112238" y="40767"/>
                </a:lnTo>
                <a:lnTo>
                  <a:pt x="84155" y="68199"/>
                </a:lnTo>
                <a:lnTo>
                  <a:pt x="90819" y="106775"/>
                </a:lnTo>
                <a:lnTo>
                  <a:pt x="56071" y="88582"/>
                </a:lnTo>
                <a:lnTo>
                  <a:pt x="21419" y="106775"/>
                </a:lnTo>
                <a:lnTo>
                  <a:pt x="28083" y="68199"/>
                </a:lnTo>
                <a:lnTo>
                  <a:pt x="0" y="40767"/>
                </a:lnTo>
                <a:lnTo>
                  <a:pt x="38745" y="35147"/>
                </a:lnTo>
                <a:lnTo>
                  <a:pt x="56071" y="0"/>
                </a:lnTo>
                <a:close/>
              </a:path>
            </a:pathLst>
          </a:custGeom>
          <a:solidFill>
            <a:srgbClr val="FFC21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6" name="Google Shape;1126;p25"/>
          <p:cNvSpPr/>
          <p:nvPr/>
        </p:nvSpPr>
        <p:spPr>
          <a:xfrm>
            <a:off x="5087439" y="7303669"/>
            <a:ext cx="272084" cy="246196"/>
          </a:xfrm>
          <a:custGeom>
            <a:rect b="b" l="l" r="r" t="t"/>
            <a:pathLst>
              <a:path extrusionOk="0" h="106679" w="112238">
                <a:moveTo>
                  <a:pt x="56071" y="0"/>
                </a:moveTo>
                <a:lnTo>
                  <a:pt x="73493" y="35147"/>
                </a:lnTo>
                <a:lnTo>
                  <a:pt x="112238" y="40767"/>
                </a:lnTo>
                <a:lnTo>
                  <a:pt x="84155" y="68104"/>
                </a:lnTo>
                <a:lnTo>
                  <a:pt x="90819" y="106680"/>
                </a:lnTo>
                <a:lnTo>
                  <a:pt x="56071" y="88487"/>
                </a:lnTo>
                <a:lnTo>
                  <a:pt x="21419" y="106680"/>
                </a:lnTo>
                <a:lnTo>
                  <a:pt x="28083" y="68104"/>
                </a:lnTo>
                <a:lnTo>
                  <a:pt x="0" y="40767"/>
                </a:lnTo>
                <a:lnTo>
                  <a:pt x="38745" y="35147"/>
                </a:lnTo>
                <a:lnTo>
                  <a:pt x="56071" y="0"/>
                </a:lnTo>
                <a:close/>
              </a:path>
            </a:pathLst>
          </a:custGeom>
          <a:solidFill>
            <a:srgbClr val="FFC21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7" name="Google Shape;1127;p25"/>
          <p:cNvSpPr/>
          <p:nvPr/>
        </p:nvSpPr>
        <p:spPr>
          <a:xfrm>
            <a:off x="5087439" y="7687914"/>
            <a:ext cx="272084" cy="246417"/>
          </a:xfrm>
          <a:custGeom>
            <a:rect b="b" l="l" r="r" t="t"/>
            <a:pathLst>
              <a:path extrusionOk="0" h="106775" w="112238">
                <a:moveTo>
                  <a:pt x="56071" y="0"/>
                </a:moveTo>
                <a:lnTo>
                  <a:pt x="73493" y="35147"/>
                </a:lnTo>
                <a:lnTo>
                  <a:pt x="112238" y="40767"/>
                </a:lnTo>
                <a:lnTo>
                  <a:pt x="84155" y="68104"/>
                </a:lnTo>
                <a:lnTo>
                  <a:pt x="90819" y="106775"/>
                </a:lnTo>
                <a:lnTo>
                  <a:pt x="56071" y="88487"/>
                </a:lnTo>
                <a:lnTo>
                  <a:pt x="21419" y="106775"/>
                </a:lnTo>
                <a:lnTo>
                  <a:pt x="28083" y="68104"/>
                </a:lnTo>
                <a:lnTo>
                  <a:pt x="0" y="40767"/>
                </a:lnTo>
                <a:lnTo>
                  <a:pt x="38745" y="35147"/>
                </a:lnTo>
                <a:lnTo>
                  <a:pt x="56071" y="0"/>
                </a:lnTo>
                <a:close/>
              </a:path>
            </a:pathLst>
          </a:custGeom>
          <a:solidFill>
            <a:srgbClr val="EAEAEA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1128;p25"/>
          <p:cNvSpPr/>
          <p:nvPr/>
        </p:nvSpPr>
        <p:spPr>
          <a:xfrm>
            <a:off x="5087439" y="8072159"/>
            <a:ext cx="272084" cy="246417"/>
          </a:xfrm>
          <a:custGeom>
            <a:rect b="b" l="l" r="r" t="t"/>
            <a:pathLst>
              <a:path extrusionOk="0" h="106775" w="112238">
                <a:moveTo>
                  <a:pt x="56071" y="0"/>
                </a:moveTo>
                <a:lnTo>
                  <a:pt x="73493" y="35147"/>
                </a:lnTo>
                <a:lnTo>
                  <a:pt x="112238" y="40767"/>
                </a:lnTo>
                <a:lnTo>
                  <a:pt x="84155" y="68104"/>
                </a:lnTo>
                <a:lnTo>
                  <a:pt x="90819" y="106775"/>
                </a:lnTo>
                <a:lnTo>
                  <a:pt x="56071" y="88487"/>
                </a:lnTo>
                <a:lnTo>
                  <a:pt x="21419" y="106775"/>
                </a:lnTo>
                <a:lnTo>
                  <a:pt x="28083" y="68104"/>
                </a:lnTo>
                <a:lnTo>
                  <a:pt x="0" y="40767"/>
                </a:lnTo>
                <a:lnTo>
                  <a:pt x="38745" y="35147"/>
                </a:lnTo>
                <a:lnTo>
                  <a:pt x="56071" y="0"/>
                </a:lnTo>
                <a:close/>
              </a:path>
            </a:pathLst>
          </a:cu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9" name="Google Shape;1129;p25"/>
          <p:cNvSpPr/>
          <p:nvPr/>
        </p:nvSpPr>
        <p:spPr>
          <a:xfrm>
            <a:off x="5087439" y="8456404"/>
            <a:ext cx="272084" cy="246417"/>
          </a:xfrm>
          <a:custGeom>
            <a:rect b="b" l="l" r="r" t="t"/>
            <a:pathLst>
              <a:path extrusionOk="0" h="106775" w="112238">
                <a:moveTo>
                  <a:pt x="56071" y="0"/>
                </a:moveTo>
                <a:lnTo>
                  <a:pt x="73493" y="35147"/>
                </a:lnTo>
                <a:lnTo>
                  <a:pt x="112238" y="40767"/>
                </a:lnTo>
                <a:lnTo>
                  <a:pt x="84155" y="68104"/>
                </a:lnTo>
                <a:lnTo>
                  <a:pt x="90819" y="106775"/>
                </a:lnTo>
                <a:lnTo>
                  <a:pt x="56071" y="88487"/>
                </a:lnTo>
                <a:lnTo>
                  <a:pt x="21419" y="106775"/>
                </a:lnTo>
                <a:lnTo>
                  <a:pt x="28083" y="68104"/>
                </a:lnTo>
                <a:lnTo>
                  <a:pt x="0" y="40767"/>
                </a:lnTo>
                <a:lnTo>
                  <a:pt x="38745" y="35147"/>
                </a:lnTo>
                <a:lnTo>
                  <a:pt x="56071" y="0"/>
                </a:lnTo>
                <a:close/>
              </a:path>
            </a:pathLst>
          </a:cu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0" name="Google Shape;1130;p25"/>
          <p:cNvSpPr/>
          <p:nvPr/>
        </p:nvSpPr>
        <p:spPr>
          <a:xfrm>
            <a:off x="7452522" y="6185007"/>
            <a:ext cx="3481458" cy="622749"/>
          </a:xfrm>
          <a:custGeom>
            <a:rect b="b" l="l" r="r" t="t"/>
            <a:pathLst>
              <a:path extrusionOk="0" h="269843" w="935698">
                <a:moveTo>
                  <a:pt x="0" y="0"/>
                </a:moveTo>
                <a:lnTo>
                  <a:pt x="935698" y="0"/>
                </a:lnTo>
                <a:lnTo>
                  <a:pt x="935698" y="269843"/>
                </a:lnTo>
                <a:lnTo>
                  <a:pt x="0" y="2698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1" name="Google Shape;1131;p25"/>
          <p:cNvSpPr/>
          <p:nvPr/>
        </p:nvSpPr>
        <p:spPr>
          <a:xfrm>
            <a:off x="9107669" y="6969543"/>
            <a:ext cx="255004" cy="230810"/>
          </a:xfrm>
          <a:custGeom>
            <a:rect b="b" l="l" r="r" t="t"/>
            <a:pathLst>
              <a:path extrusionOk="0" h="100012" w="105193">
                <a:moveTo>
                  <a:pt x="52644" y="0"/>
                </a:moveTo>
                <a:lnTo>
                  <a:pt x="68828" y="32957"/>
                </a:lnTo>
                <a:lnTo>
                  <a:pt x="105193" y="38195"/>
                </a:lnTo>
                <a:lnTo>
                  <a:pt x="78919" y="63817"/>
                </a:lnTo>
                <a:lnTo>
                  <a:pt x="85107" y="100013"/>
                </a:lnTo>
                <a:lnTo>
                  <a:pt x="52644" y="82963"/>
                </a:lnTo>
                <a:lnTo>
                  <a:pt x="20087" y="100013"/>
                </a:lnTo>
                <a:lnTo>
                  <a:pt x="26370" y="63817"/>
                </a:lnTo>
                <a:lnTo>
                  <a:pt x="0" y="38195"/>
                </a:lnTo>
                <a:lnTo>
                  <a:pt x="36365" y="32957"/>
                </a:lnTo>
                <a:lnTo>
                  <a:pt x="52644" y="0"/>
                </a:lnTo>
                <a:close/>
              </a:path>
            </a:pathLst>
          </a:custGeom>
          <a:solidFill>
            <a:srgbClr val="FFC21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p25"/>
          <p:cNvSpPr/>
          <p:nvPr/>
        </p:nvSpPr>
        <p:spPr>
          <a:xfrm>
            <a:off x="9107669" y="7329609"/>
            <a:ext cx="255004" cy="231029"/>
          </a:xfrm>
          <a:custGeom>
            <a:rect b="b" l="l" r="r" t="t"/>
            <a:pathLst>
              <a:path extrusionOk="0" h="100107" w="105193">
                <a:moveTo>
                  <a:pt x="52644" y="0"/>
                </a:moveTo>
                <a:lnTo>
                  <a:pt x="68828" y="32956"/>
                </a:lnTo>
                <a:lnTo>
                  <a:pt x="105193" y="38290"/>
                </a:lnTo>
                <a:lnTo>
                  <a:pt x="78919" y="63913"/>
                </a:lnTo>
                <a:lnTo>
                  <a:pt x="85107" y="100108"/>
                </a:lnTo>
                <a:lnTo>
                  <a:pt x="52644" y="82963"/>
                </a:lnTo>
                <a:lnTo>
                  <a:pt x="20087" y="100108"/>
                </a:lnTo>
                <a:lnTo>
                  <a:pt x="26370" y="63913"/>
                </a:lnTo>
                <a:lnTo>
                  <a:pt x="0" y="38290"/>
                </a:lnTo>
                <a:lnTo>
                  <a:pt x="36365" y="32956"/>
                </a:lnTo>
                <a:lnTo>
                  <a:pt x="52644" y="0"/>
                </a:lnTo>
                <a:close/>
              </a:path>
            </a:pathLst>
          </a:cu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3" name="Google Shape;1133;p25"/>
          <p:cNvSpPr/>
          <p:nvPr/>
        </p:nvSpPr>
        <p:spPr>
          <a:xfrm>
            <a:off x="9107669" y="7689892"/>
            <a:ext cx="255004" cy="230810"/>
          </a:xfrm>
          <a:custGeom>
            <a:rect b="b" l="l" r="r" t="t"/>
            <a:pathLst>
              <a:path extrusionOk="0" h="100012" w="105193">
                <a:moveTo>
                  <a:pt x="52644" y="0"/>
                </a:moveTo>
                <a:lnTo>
                  <a:pt x="68828" y="32956"/>
                </a:lnTo>
                <a:lnTo>
                  <a:pt x="105193" y="38195"/>
                </a:lnTo>
                <a:lnTo>
                  <a:pt x="78919" y="63817"/>
                </a:lnTo>
                <a:lnTo>
                  <a:pt x="85107" y="100013"/>
                </a:lnTo>
                <a:lnTo>
                  <a:pt x="52644" y="82963"/>
                </a:lnTo>
                <a:lnTo>
                  <a:pt x="20087" y="100013"/>
                </a:lnTo>
                <a:lnTo>
                  <a:pt x="26370" y="63817"/>
                </a:lnTo>
                <a:lnTo>
                  <a:pt x="0" y="38195"/>
                </a:lnTo>
                <a:lnTo>
                  <a:pt x="36365" y="32956"/>
                </a:lnTo>
                <a:lnTo>
                  <a:pt x="52644" y="0"/>
                </a:lnTo>
                <a:close/>
              </a:path>
            </a:pathLst>
          </a:cu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4" name="Google Shape;1134;p25"/>
          <p:cNvSpPr/>
          <p:nvPr/>
        </p:nvSpPr>
        <p:spPr>
          <a:xfrm>
            <a:off x="9107669" y="8049958"/>
            <a:ext cx="255004" cy="231029"/>
          </a:xfrm>
          <a:custGeom>
            <a:rect b="b" l="l" r="r" t="t"/>
            <a:pathLst>
              <a:path extrusionOk="0" h="100107" w="105193">
                <a:moveTo>
                  <a:pt x="52644" y="0"/>
                </a:moveTo>
                <a:lnTo>
                  <a:pt x="68828" y="32957"/>
                </a:lnTo>
                <a:lnTo>
                  <a:pt x="105193" y="38291"/>
                </a:lnTo>
                <a:lnTo>
                  <a:pt x="78919" y="63913"/>
                </a:lnTo>
                <a:lnTo>
                  <a:pt x="85107" y="100108"/>
                </a:lnTo>
                <a:lnTo>
                  <a:pt x="52644" y="82963"/>
                </a:lnTo>
                <a:lnTo>
                  <a:pt x="20087" y="100108"/>
                </a:lnTo>
                <a:lnTo>
                  <a:pt x="26370" y="63913"/>
                </a:lnTo>
                <a:lnTo>
                  <a:pt x="0" y="38291"/>
                </a:lnTo>
                <a:lnTo>
                  <a:pt x="36365" y="32957"/>
                </a:lnTo>
                <a:lnTo>
                  <a:pt x="52644" y="0"/>
                </a:lnTo>
                <a:close/>
              </a:path>
            </a:pathLst>
          </a:cu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5" name="Google Shape;1135;p25"/>
          <p:cNvSpPr/>
          <p:nvPr/>
        </p:nvSpPr>
        <p:spPr>
          <a:xfrm>
            <a:off x="9107669" y="8410241"/>
            <a:ext cx="255004" cy="230810"/>
          </a:xfrm>
          <a:custGeom>
            <a:rect b="b" l="l" r="r" t="t"/>
            <a:pathLst>
              <a:path extrusionOk="0" h="100012" w="105193">
                <a:moveTo>
                  <a:pt x="52644" y="0"/>
                </a:moveTo>
                <a:lnTo>
                  <a:pt x="68828" y="32861"/>
                </a:lnTo>
                <a:lnTo>
                  <a:pt x="105193" y="38195"/>
                </a:lnTo>
                <a:lnTo>
                  <a:pt x="78919" y="63818"/>
                </a:lnTo>
                <a:lnTo>
                  <a:pt x="85107" y="100013"/>
                </a:lnTo>
                <a:lnTo>
                  <a:pt x="52644" y="82963"/>
                </a:lnTo>
                <a:lnTo>
                  <a:pt x="20087" y="100013"/>
                </a:lnTo>
                <a:lnTo>
                  <a:pt x="26370" y="63818"/>
                </a:lnTo>
                <a:lnTo>
                  <a:pt x="0" y="38195"/>
                </a:lnTo>
                <a:lnTo>
                  <a:pt x="36365" y="32861"/>
                </a:lnTo>
                <a:lnTo>
                  <a:pt x="52644" y="0"/>
                </a:lnTo>
                <a:close/>
              </a:path>
            </a:pathLst>
          </a:cu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p25"/>
          <p:cNvSpPr/>
          <p:nvPr/>
        </p:nvSpPr>
        <p:spPr>
          <a:xfrm>
            <a:off x="11439428" y="6185007"/>
            <a:ext cx="3481458" cy="622749"/>
          </a:xfrm>
          <a:custGeom>
            <a:rect b="b" l="l" r="r" t="t"/>
            <a:pathLst>
              <a:path extrusionOk="0" h="269843" w="935698">
                <a:moveTo>
                  <a:pt x="0" y="0"/>
                </a:moveTo>
                <a:lnTo>
                  <a:pt x="935698" y="0"/>
                </a:lnTo>
                <a:lnTo>
                  <a:pt x="935698" y="269843"/>
                </a:lnTo>
                <a:lnTo>
                  <a:pt x="0" y="2698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p25"/>
          <p:cNvSpPr/>
          <p:nvPr/>
        </p:nvSpPr>
        <p:spPr>
          <a:xfrm>
            <a:off x="13107563" y="6969543"/>
            <a:ext cx="255004" cy="230810"/>
          </a:xfrm>
          <a:custGeom>
            <a:rect b="b" l="l" r="r" t="t"/>
            <a:pathLst>
              <a:path extrusionOk="0" h="100012" w="105193">
                <a:moveTo>
                  <a:pt x="52644" y="0"/>
                </a:moveTo>
                <a:lnTo>
                  <a:pt x="68923" y="32957"/>
                </a:lnTo>
                <a:lnTo>
                  <a:pt x="105193" y="38195"/>
                </a:lnTo>
                <a:lnTo>
                  <a:pt x="78919" y="63817"/>
                </a:lnTo>
                <a:lnTo>
                  <a:pt x="85107" y="100013"/>
                </a:lnTo>
                <a:lnTo>
                  <a:pt x="52644" y="82963"/>
                </a:lnTo>
                <a:lnTo>
                  <a:pt x="20182" y="100013"/>
                </a:lnTo>
                <a:lnTo>
                  <a:pt x="26370" y="63817"/>
                </a:lnTo>
                <a:lnTo>
                  <a:pt x="0" y="38195"/>
                </a:lnTo>
                <a:lnTo>
                  <a:pt x="36366" y="32957"/>
                </a:lnTo>
                <a:lnTo>
                  <a:pt x="52644" y="0"/>
                </a:lnTo>
                <a:close/>
              </a:path>
            </a:pathLst>
          </a:custGeom>
          <a:solidFill>
            <a:srgbClr val="FFC21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Google Shape;1138;p25"/>
          <p:cNvSpPr/>
          <p:nvPr/>
        </p:nvSpPr>
        <p:spPr>
          <a:xfrm>
            <a:off x="13107563" y="7329609"/>
            <a:ext cx="255004" cy="231029"/>
          </a:xfrm>
          <a:custGeom>
            <a:rect b="b" l="l" r="r" t="t"/>
            <a:pathLst>
              <a:path extrusionOk="0" h="100107" w="105193">
                <a:moveTo>
                  <a:pt x="52644" y="0"/>
                </a:moveTo>
                <a:lnTo>
                  <a:pt x="68923" y="32956"/>
                </a:lnTo>
                <a:lnTo>
                  <a:pt x="105193" y="38290"/>
                </a:lnTo>
                <a:lnTo>
                  <a:pt x="78919" y="63913"/>
                </a:lnTo>
                <a:lnTo>
                  <a:pt x="85107" y="100108"/>
                </a:lnTo>
                <a:lnTo>
                  <a:pt x="52644" y="82963"/>
                </a:lnTo>
                <a:lnTo>
                  <a:pt x="20182" y="100108"/>
                </a:lnTo>
                <a:lnTo>
                  <a:pt x="26370" y="63913"/>
                </a:lnTo>
                <a:lnTo>
                  <a:pt x="0" y="38290"/>
                </a:lnTo>
                <a:lnTo>
                  <a:pt x="36366" y="32956"/>
                </a:lnTo>
                <a:lnTo>
                  <a:pt x="52644" y="0"/>
                </a:lnTo>
                <a:close/>
              </a:path>
            </a:pathLst>
          </a:custGeom>
          <a:solidFill>
            <a:srgbClr val="FFC21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9" name="Google Shape;1139;p25"/>
          <p:cNvSpPr/>
          <p:nvPr/>
        </p:nvSpPr>
        <p:spPr>
          <a:xfrm>
            <a:off x="13107563" y="7689892"/>
            <a:ext cx="255004" cy="230810"/>
          </a:xfrm>
          <a:custGeom>
            <a:rect b="b" l="l" r="r" t="t"/>
            <a:pathLst>
              <a:path extrusionOk="0" h="100012" w="105193">
                <a:moveTo>
                  <a:pt x="52644" y="0"/>
                </a:moveTo>
                <a:lnTo>
                  <a:pt x="68923" y="32956"/>
                </a:lnTo>
                <a:lnTo>
                  <a:pt x="105193" y="38195"/>
                </a:lnTo>
                <a:lnTo>
                  <a:pt x="78919" y="63817"/>
                </a:lnTo>
                <a:lnTo>
                  <a:pt x="85107" y="100013"/>
                </a:lnTo>
                <a:lnTo>
                  <a:pt x="52644" y="82963"/>
                </a:lnTo>
                <a:lnTo>
                  <a:pt x="20182" y="100013"/>
                </a:lnTo>
                <a:lnTo>
                  <a:pt x="26370" y="63817"/>
                </a:lnTo>
                <a:lnTo>
                  <a:pt x="0" y="38195"/>
                </a:lnTo>
                <a:lnTo>
                  <a:pt x="36366" y="32956"/>
                </a:lnTo>
                <a:lnTo>
                  <a:pt x="52644" y="0"/>
                </a:lnTo>
                <a:close/>
              </a:path>
            </a:pathLst>
          </a:custGeom>
          <a:solidFill>
            <a:srgbClr val="FFC21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0" name="Google Shape;1140;p25"/>
          <p:cNvSpPr/>
          <p:nvPr/>
        </p:nvSpPr>
        <p:spPr>
          <a:xfrm>
            <a:off x="13107563" y="8049958"/>
            <a:ext cx="255004" cy="231029"/>
          </a:xfrm>
          <a:custGeom>
            <a:rect b="b" l="l" r="r" t="t"/>
            <a:pathLst>
              <a:path extrusionOk="0" h="100107" w="105193">
                <a:moveTo>
                  <a:pt x="52644" y="0"/>
                </a:moveTo>
                <a:lnTo>
                  <a:pt x="68923" y="32957"/>
                </a:lnTo>
                <a:lnTo>
                  <a:pt x="105193" y="38291"/>
                </a:lnTo>
                <a:lnTo>
                  <a:pt x="78919" y="63913"/>
                </a:lnTo>
                <a:lnTo>
                  <a:pt x="85107" y="100108"/>
                </a:lnTo>
                <a:lnTo>
                  <a:pt x="52644" y="82963"/>
                </a:lnTo>
                <a:lnTo>
                  <a:pt x="20182" y="100108"/>
                </a:lnTo>
                <a:lnTo>
                  <a:pt x="26370" y="63913"/>
                </a:lnTo>
                <a:lnTo>
                  <a:pt x="0" y="38291"/>
                </a:lnTo>
                <a:lnTo>
                  <a:pt x="36366" y="32957"/>
                </a:lnTo>
                <a:lnTo>
                  <a:pt x="52644" y="0"/>
                </a:lnTo>
                <a:close/>
              </a:path>
            </a:pathLst>
          </a:custGeom>
          <a:solidFill>
            <a:srgbClr val="FFC21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Google Shape;1141;p25"/>
          <p:cNvSpPr/>
          <p:nvPr/>
        </p:nvSpPr>
        <p:spPr>
          <a:xfrm>
            <a:off x="13107563" y="8410241"/>
            <a:ext cx="255004" cy="230810"/>
          </a:xfrm>
          <a:custGeom>
            <a:rect b="b" l="l" r="r" t="t"/>
            <a:pathLst>
              <a:path extrusionOk="0" h="100012" w="105193">
                <a:moveTo>
                  <a:pt x="52644" y="0"/>
                </a:moveTo>
                <a:lnTo>
                  <a:pt x="68923" y="32861"/>
                </a:lnTo>
                <a:lnTo>
                  <a:pt x="105193" y="38195"/>
                </a:lnTo>
                <a:lnTo>
                  <a:pt x="78919" y="63818"/>
                </a:lnTo>
                <a:lnTo>
                  <a:pt x="85107" y="100013"/>
                </a:lnTo>
                <a:lnTo>
                  <a:pt x="52644" y="82963"/>
                </a:lnTo>
                <a:lnTo>
                  <a:pt x="20182" y="100013"/>
                </a:lnTo>
                <a:lnTo>
                  <a:pt x="26370" y="63818"/>
                </a:lnTo>
                <a:lnTo>
                  <a:pt x="0" y="38195"/>
                </a:lnTo>
                <a:lnTo>
                  <a:pt x="36366" y="32861"/>
                </a:lnTo>
                <a:lnTo>
                  <a:pt x="52644" y="0"/>
                </a:lnTo>
                <a:close/>
              </a:path>
            </a:pathLst>
          </a:cu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Google Shape;1142;p25"/>
          <p:cNvSpPr/>
          <p:nvPr/>
        </p:nvSpPr>
        <p:spPr>
          <a:xfrm>
            <a:off x="15425980" y="6185007"/>
            <a:ext cx="3481458" cy="622749"/>
          </a:xfrm>
          <a:custGeom>
            <a:rect b="b" l="l" r="r" t="t"/>
            <a:pathLst>
              <a:path extrusionOk="0" h="269843" w="935698">
                <a:moveTo>
                  <a:pt x="0" y="0"/>
                </a:moveTo>
                <a:lnTo>
                  <a:pt x="935698" y="0"/>
                </a:lnTo>
                <a:lnTo>
                  <a:pt x="935698" y="269843"/>
                </a:lnTo>
                <a:lnTo>
                  <a:pt x="0" y="2698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3" name="Google Shape;1143;p25"/>
          <p:cNvSpPr/>
          <p:nvPr/>
        </p:nvSpPr>
        <p:spPr>
          <a:xfrm>
            <a:off x="17022028" y="6969543"/>
            <a:ext cx="254776" cy="230810"/>
          </a:xfrm>
          <a:custGeom>
            <a:rect b="b" l="l" r="r" t="t"/>
            <a:pathLst>
              <a:path extrusionOk="0" h="100012" w="105098">
                <a:moveTo>
                  <a:pt x="52549" y="0"/>
                </a:moveTo>
                <a:lnTo>
                  <a:pt x="68828" y="32957"/>
                </a:lnTo>
                <a:lnTo>
                  <a:pt x="105098" y="38195"/>
                </a:lnTo>
                <a:lnTo>
                  <a:pt x="78824" y="63817"/>
                </a:lnTo>
                <a:lnTo>
                  <a:pt x="85011" y="100013"/>
                </a:lnTo>
                <a:lnTo>
                  <a:pt x="52549" y="82963"/>
                </a:lnTo>
                <a:lnTo>
                  <a:pt x="20087" y="100013"/>
                </a:lnTo>
                <a:lnTo>
                  <a:pt x="26275" y="63817"/>
                </a:lnTo>
                <a:lnTo>
                  <a:pt x="0" y="38195"/>
                </a:lnTo>
                <a:lnTo>
                  <a:pt x="36270" y="32957"/>
                </a:lnTo>
                <a:lnTo>
                  <a:pt x="52549" y="0"/>
                </a:lnTo>
                <a:close/>
              </a:path>
            </a:pathLst>
          </a:custGeom>
          <a:solidFill>
            <a:srgbClr val="FFC21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Google Shape;1144;p25"/>
          <p:cNvSpPr/>
          <p:nvPr/>
        </p:nvSpPr>
        <p:spPr>
          <a:xfrm>
            <a:off x="17022028" y="7329609"/>
            <a:ext cx="254776" cy="231029"/>
          </a:xfrm>
          <a:custGeom>
            <a:rect b="b" l="l" r="r" t="t"/>
            <a:pathLst>
              <a:path extrusionOk="0" h="100107" w="105098">
                <a:moveTo>
                  <a:pt x="52549" y="0"/>
                </a:moveTo>
                <a:lnTo>
                  <a:pt x="68828" y="32956"/>
                </a:lnTo>
                <a:lnTo>
                  <a:pt x="105098" y="38290"/>
                </a:lnTo>
                <a:lnTo>
                  <a:pt x="78824" y="63913"/>
                </a:lnTo>
                <a:lnTo>
                  <a:pt x="85011" y="100108"/>
                </a:lnTo>
                <a:lnTo>
                  <a:pt x="52549" y="82963"/>
                </a:lnTo>
                <a:lnTo>
                  <a:pt x="20087" y="100108"/>
                </a:lnTo>
                <a:lnTo>
                  <a:pt x="26275" y="63913"/>
                </a:lnTo>
                <a:lnTo>
                  <a:pt x="0" y="38290"/>
                </a:lnTo>
                <a:lnTo>
                  <a:pt x="36270" y="32956"/>
                </a:lnTo>
                <a:lnTo>
                  <a:pt x="52549" y="0"/>
                </a:lnTo>
                <a:close/>
              </a:path>
            </a:pathLst>
          </a:custGeom>
          <a:solidFill>
            <a:srgbClr val="FFC21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Google Shape;1145;p25"/>
          <p:cNvSpPr/>
          <p:nvPr/>
        </p:nvSpPr>
        <p:spPr>
          <a:xfrm>
            <a:off x="17022028" y="7689892"/>
            <a:ext cx="254776" cy="230810"/>
          </a:xfrm>
          <a:custGeom>
            <a:rect b="b" l="l" r="r" t="t"/>
            <a:pathLst>
              <a:path extrusionOk="0" h="100012" w="105098">
                <a:moveTo>
                  <a:pt x="52549" y="0"/>
                </a:moveTo>
                <a:lnTo>
                  <a:pt x="68828" y="32956"/>
                </a:lnTo>
                <a:lnTo>
                  <a:pt x="105098" y="38195"/>
                </a:lnTo>
                <a:lnTo>
                  <a:pt x="78824" y="63817"/>
                </a:lnTo>
                <a:lnTo>
                  <a:pt x="85011" y="100013"/>
                </a:lnTo>
                <a:lnTo>
                  <a:pt x="52549" y="82963"/>
                </a:lnTo>
                <a:lnTo>
                  <a:pt x="20087" y="100013"/>
                </a:lnTo>
                <a:lnTo>
                  <a:pt x="26275" y="63817"/>
                </a:lnTo>
                <a:lnTo>
                  <a:pt x="0" y="38195"/>
                </a:lnTo>
                <a:lnTo>
                  <a:pt x="36270" y="32956"/>
                </a:lnTo>
                <a:lnTo>
                  <a:pt x="52549" y="0"/>
                </a:lnTo>
                <a:close/>
              </a:path>
            </a:pathLst>
          </a:custGeom>
          <a:solidFill>
            <a:srgbClr val="FFC21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6" name="Google Shape;1146;p25"/>
          <p:cNvSpPr/>
          <p:nvPr/>
        </p:nvSpPr>
        <p:spPr>
          <a:xfrm>
            <a:off x="17022028" y="8049958"/>
            <a:ext cx="254776" cy="231029"/>
          </a:xfrm>
          <a:custGeom>
            <a:rect b="b" l="l" r="r" t="t"/>
            <a:pathLst>
              <a:path extrusionOk="0" h="100107" w="105098">
                <a:moveTo>
                  <a:pt x="52549" y="0"/>
                </a:moveTo>
                <a:lnTo>
                  <a:pt x="68828" y="32957"/>
                </a:lnTo>
                <a:lnTo>
                  <a:pt x="105098" y="38291"/>
                </a:lnTo>
                <a:lnTo>
                  <a:pt x="78824" y="63913"/>
                </a:lnTo>
                <a:lnTo>
                  <a:pt x="85011" y="100108"/>
                </a:lnTo>
                <a:lnTo>
                  <a:pt x="52549" y="82963"/>
                </a:lnTo>
                <a:lnTo>
                  <a:pt x="20087" y="100108"/>
                </a:lnTo>
                <a:lnTo>
                  <a:pt x="26275" y="63913"/>
                </a:lnTo>
                <a:lnTo>
                  <a:pt x="0" y="38291"/>
                </a:lnTo>
                <a:lnTo>
                  <a:pt x="36270" y="32957"/>
                </a:lnTo>
                <a:lnTo>
                  <a:pt x="52549" y="0"/>
                </a:lnTo>
                <a:close/>
              </a:path>
            </a:pathLst>
          </a:custGeom>
          <a:solidFill>
            <a:srgbClr val="FFC21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7" name="Google Shape;1147;p25"/>
          <p:cNvSpPr/>
          <p:nvPr/>
        </p:nvSpPr>
        <p:spPr>
          <a:xfrm>
            <a:off x="17022028" y="8410241"/>
            <a:ext cx="254776" cy="230810"/>
          </a:xfrm>
          <a:custGeom>
            <a:rect b="b" l="l" r="r" t="t"/>
            <a:pathLst>
              <a:path extrusionOk="0" h="100012" w="105098">
                <a:moveTo>
                  <a:pt x="52549" y="0"/>
                </a:moveTo>
                <a:lnTo>
                  <a:pt x="68828" y="32861"/>
                </a:lnTo>
                <a:lnTo>
                  <a:pt x="105098" y="38195"/>
                </a:lnTo>
                <a:lnTo>
                  <a:pt x="78824" y="63818"/>
                </a:lnTo>
                <a:lnTo>
                  <a:pt x="85011" y="100013"/>
                </a:lnTo>
                <a:lnTo>
                  <a:pt x="52549" y="82963"/>
                </a:lnTo>
                <a:lnTo>
                  <a:pt x="20087" y="100013"/>
                </a:lnTo>
                <a:lnTo>
                  <a:pt x="26275" y="63818"/>
                </a:lnTo>
                <a:lnTo>
                  <a:pt x="0" y="38195"/>
                </a:lnTo>
                <a:lnTo>
                  <a:pt x="36270" y="32861"/>
                </a:lnTo>
                <a:lnTo>
                  <a:pt x="52549" y="0"/>
                </a:lnTo>
                <a:close/>
              </a:path>
            </a:pathLst>
          </a:custGeom>
          <a:solidFill>
            <a:srgbClr val="FFC21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p25"/>
          <p:cNvSpPr/>
          <p:nvPr/>
        </p:nvSpPr>
        <p:spPr>
          <a:xfrm>
            <a:off x="19412889" y="6185007"/>
            <a:ext cx="3481458" cy="622749"/>
          </a:xfrm>
          <a:custGeom>
            <a:rect b="b" l="l" r="r" t="t"/>
            <a:pathLst>
              <a:path extrusionOk="0" h="269843" w="935698">
                <a:moveTo>
                  <a:pt x="0" y="0"/>
                </a:moveTo>
                <a:lnTo>
                  <a:pt x="935698" y="0"/>
                </a:lnTo>
                <a:lnTo>
                  <a:pt x="935698" y="269843"/>
                </a:lnTo>
                <a:lnTo>
                  <a:pt x="0" y="2698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9" name="Google Shape;1149;p25"/>
          <p:cNvSpPr/>
          <p:nvPr/>
        </p:nvSpPr>
        <p:spPr>
          <a:xfrm>
            <a:off x="20993352" y="6969543"/>
            <a:ext cx="254776" cy="230810"/>
          </a:xfrm>
          <a:custGeom>
            <a:rect b="b" l="l" r="r" t="t"/>
            <a:pathLst>
              <a:path extrusionOk="0" h="100012" w="105098">
                <a:moveTo>
                  <a:pt x="52549" y="0"/>
                </a:moveTo>
                <a:lnTo>
                  <a:pt x="68828" y="32957"/>
                </a:lnTo>
                <a:lnTo>
                  <a:pt x="105098" y="38195"/>
                </a:lnTo>
                <a:lnTo>
                  <a:pt x="78824" y="63817"/>
                </a:lnTo>
                <a:lnTo>
                  <a:pt x="85011" y="100013"/>
                </a:lnTo>
                <a:lnTo>
                  <a:pt x="52549" y="82963"/>
                </a:lnTo>
                <a:lnTo>
                  <a:pt x="20087" y="100013"/>
                </a:lnTo>
                <a:lnTo>
                  <a:pt x="26275" y="63817"/>
                </a:lnTo>
                <a:lnTo>
                  <a:pt x="0" y="38195"/>
                </a:lnTo>
                <a:lnTo>
                  <a:pt x="36270" y="32957"/>
                </a:lnTo>
                <a:lnTo>
                  <a:pt x="52549" y="0"/>
                </a:lnTo>
                <a:close/>
              </a:path>
            </a:pathLst>
          </a:custGeom>
          <a:solidFill>
            <a:srgbClr val="FFC21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0" name="Google Shape;1150;p25"/>
          <p:cNvSpPr/>
          <p:nvPr/>
        </p:nvSpPr>
        <p:spPr>
          <a:xfrm>
            <a:off x="20993352" y="7329609"/>
            <a:ext cx="254776" cy="231029"/>
          </a:xfrm>
          <a:custGeom>
            <a:rect b="b" l="l" r="r" t="t"/>
            <a:pathLst>
              <a:path extrusionOk="0" h="100107" w="105098">
                <a:moveTo>
                  <a:pt x="52549" y="0"/>
                </a:moveTo>
                <a:lnTo>
                  <a:pt x="68828" y="32956"/>
                </a:lnTo>
                <a:lnTo>
                  <a:pt x="105098" y="38290"/>
                </a:lnTo>
                <a:lnTo>
                  <a:pt x="78824" y="63913"/>
                </a:lnTo>
                <a:lnTo>
                  <a:pt x="85011" y="100108"/>
                </a:lnTo>
                <a:lnTo>
                  <a:pt x="52549" y="82963"/>
                </a:lnTo>
                <a:lnTo>
                  <a:pt x="20087" y="100108"/>
                </a:lnTo>
                <a:lnTo>
                  <a:pt x="26275" y="63913"/>
                </a:lnTo>
                <a:lnTo>
                  <a:pt x="0" y="38290"/>
                </a:lnTo>
                <a:lnTo>
                  <a:pt x="36270" y="32956"/>
                </a:lnTo>
                <a:lnTo>
                  <a:pt x="52549" y="0"/>
                </a:lnTo>
                <a:close/>
              </a:path>
            </a:pathLst>
          </a:custGeom>
          <a:solidFill>
            <a:srgbClr val="FFC21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1" name="Google Shape;1151;p25"/>
          <p:cNvSpPr/>
          <p:nvPr/>
        </p:nvSpPr>
        <p:spPr>
          <a:xfrm>
            <a:off x="20993352" y="7689892"/>
            <a:ext cx="254776" cy="230810"/>
          </a:xfrm>
          <a:custGeom>
            <a:rect b="b" l="l" r="r" t="t"/>
            <a:pathLst>
              <a:path extrusionOk="0" h="100012" w="105098">
                <a:moveTo>
                  <a:pt x="52549" y="0"/>
                </a:moveTo>
                <a:lnTo>
                  <a:pt x="68828" y="32956"/>
                </a:lnTo>
                <a:lnTo>
                  <a:pt x="105098" y="38195"/>
                </a:lnTo>
                <a:lnTo>
                  <a:pt x="78824" y="63817"/>
                </a:lnTo>
                <a:lnTo>
                  <a:pt x="85011" y="100013"/>
                </a:lnTo>
                <a:lnTo>
                  <a:pt x="52549" y="82963"/>
                </a:lnTo>
                <a:lnTo>
                  <a:pt x="20087" y="100013"/>
                </a:lnTo>
                <a:lnTo>
                  <a:pt x="26275" y="63817"/>
                </a:lnTo>
                <a:lnTo>
                  <a:pt x="0" y="38195"/>
                </a:lnTo>
                <a:lnTo>
                  <a:pt x="36270" y="32956"/>
                </a:lnTo>
                <a:lnTo>
                  <a:pt x="52549" y="0"/>
                </a:lnTo>
                <a:close/>
              </a:path>
            </a:pathLst>
          </a:custGeom>
          <a:solidFill>
            <a:srgbClr val="FFC21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2" name="Google Shape;1152;p25"/>
          <p:cNvSpPr/>
          <p:nvPr/>
        </p:nvSpPr>
        <p:spPr>
          <a:xfrm>
            <a:off x="20993352" y="8049958"/>
            <a:ext cx="254776" cy="231029"/>
          </a:xfrm>
          <a:custGeom>
            <a:rect b="b" l="l" r="r" t="t"/>
            <a:pathLst>
              <a:path extrusionOk="0" h="100107" w="105098">
                <a:moveTo>
                  <a:pt x="52549" y="0"/>
                </a:moveTo>
                <a:lnTo>
                  <a:pt x="68828" y="32957"/>
                </a:lnTo>
                <a:lnTo>
                  <a:pt x="105098" y="38291"/>
                </a:lnTo>
                <a:lnTo>
                  <a:pt x="78824" y="63913"/>
                </a:lnTo>
                <a:lnTo>
                  <a:pt x="85011" y="100108"/>
                </a:lnTo>
                <a:lnTo>
                  <a:pt x="52549" y="82963"/>
                </a:lnTo>
                <a:lnTo>
                  <a:pt x="20087" y="100108"/>
                </a:lnTo>
                <a:lnTo>
                  <a:pt x="26275" y="63913"/>
                </a:lnTo>
                <a:lnTo>
                  <a:pt x="0" y="38291"/>
                </a:lnTo>
                <a:lnTo>
                  <a:pt x="36270" y="32957"/>
                </a:lnTo>
                <a:lnTo>
                  <a:pt x="52549" y="0"/>
                </a:lnTo>
                <a:close/>
              </a:path>
            </a:pathLst>
          </a:cu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Google Shape;1153;p25"/>
          <p:cNvSpPr/>
          <p:nvPr/>
        </p:nvSpPr>
        <p:spPr>
          <a:xfrm>
            <a:off x="20993352" y="8410241"/>
            <a:ext cx="254776" cy="230810"/>
          </a:xfrm>
          <a:custGeom>
            <a:rect b="b" l="l" r="r" t="t"/>
            <a:pathLst>
              <a:path extrusionOk="0" h="100012" w="105098">
                <a:moveTo>
                  <a:pt x="52549" y="0"/>
                </a:moveTo>
                <a:lnTo>
                  <a:pt x="68828" y="32861"/>
                </a:lnTo>
                <a:lnTo>
                  <a:pt x="105098" y="38195"/>
                </a:lnTo>
                <a:lnTo>
                  <a:pt x="78824" y="63818"/>
                </a:lnTo>
                <a:lnTo>
                  <a:pt x="85011" y="100013"/>
                </a:lnTo>
                <a:lnTo>
                  <a:pt x="52549" y="82963"/>
                </a:lnTo>
                <a:lnTo>
                  <a:pt x="20087" y="100013"/>
                </a:lnTo>
                <a:lnTo>
                  <a:pt x="26275" y="63818"/>
                </a:lnTo>
                <a:lnTo>
                  <a:pt x="0" y="38195"/>
                </a:lnTo>
                <a:lnTo>
                  <a:pt x="36270" y="32861"/>
                </a:lnTo>
                <a:lnTo>
                  <a:pt x="52549" y="0"/>
                </a:lnTo>
                <a:close/>
              </a:path>
            </a:pathLst>
          </a:cu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" name="Google Shape;1154;p25"/>
          <p:cNvSpPr/>
          <p:nvPr/>
        </p:nvSpPr>
        <p:spPr>
          <a:xfrm>
            <a:off x="3465971" y="8872963"/>
            <a:ext cx="3481458" cy="622749"/>
          </a:xfrm>
          <a:custGeom>
            <a:rect b="b" l="l" r="r" t="t"/>
            <a:pathLst>
              <a:path extrusionOk="0" h="269843" w="935698">
                <a:moveTo>
                  <a:pt x="0" y="0"/>
                </a:moveTo>
                <a:lnTo>
                  <a:pt x="935698" y="0"/>
                </a:lnTo>
                <a:lnTo>
                  <a:pt x="935698" y="269843"/>
                </a:lnTo>
                <a:lnTo>
                  <a:pt x="0" y="2698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p25"/>
          <p:cNvSpPr/>
          <p:nvPr/>
        </p:nvSpPr>
        <p:spPr>
          <a:xfrm>
            <a:off x="7452522" y="8872963"/>
            <a:ext cx="3481458" cy="622749"/>
          </a:xfrm>
          <a:custGeom>
            <a:rect b="b" l="l" r="r" t="t"/>
            <a:pathLst>
              <a:path extrusionOk="0" h="269843" w="935698">
                <a:moveTo>
                  <a:pt x="0" y="0"/>
                </a:moveTo>
                <a:lnTo>
                  <a:pt x="935698" y="0"/>
                </a:lnTo>
                <a:lnTo>
                  <a:pt x="935698" y="269843"/>
                </a:lnTo>
                <a:lnTo>
                  <a:pt x="0" y="2698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" name="Google Shape;1156;p25"/>
          <p:cNvSpPr/>
          <p:nvPr/>
        </p:nvSpPr>
        <p:spPr>
          <a:xfrm>
            <a:off x="11439428" y="8872963"/>
            <a:ext cx="3481458" cy="622749"/>
          </a:xfrm>
          <a:custGeom>
            <a:rect b="b" l="l" r="r" t="t"/>
            <a:pathLst>
              <a:path extrusionOk="0" h="269843" w="935698">
                <a:moveTo>
                  <a:pt x="0" y="0"/>
                </a:moveTo>
                <a:lnTo>
                  <a:pt x="935698" y="0"/>
                </a:lnTo>
                <a:lnTo>
                  <a:pt x="935698" y="269843"/>
                </a:lnTo>
                <a:lnTo>
                  <a:pt x="0" y="2698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" name="Google Shape;1157;p25"/>
          <p:cNvSpPr/>
          <p:nvPr/>
        </p:nvSpPr>
        <p:spPr>
          <a:xfrm>
            <a:off x="15425980" y="8872963"/>
            <a:ext cx="3481458" cy="622749"/>
          </a:xfrm>
          <a:custGeom>
            <a:rect b="b" l="l" r="r" t="t"/>
            <a:pathLst>
              <a:path extrusionOk="0" h="269843" w="935698">
                <a:moveTo>
                  <a:pt x="0" y="0"/>
                </a:moveTo>
                <a:lnTo>
                  <a:pt x="935698" y="0"/>
                </a:lnTo>
                <a:lnTo>
                  <a:pt x="935698" y="269843"/>
                </a:lnTo>
                <a:lnTo>
                  <a:pt x="0" y="2698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8" name="Google Shape;1158;p25"/>
          <p:cNvSpPr/>
          <p:nvPr/>
        </p:nvSpPr>
        <p:spPr>
          <a:xfrm>
            <a:off x="19412889" y="8872963"/>
            <a:ext cx="3481458" cy="622749"/>
          </a:xfrm>
          <a:custGeom>
            <a:rect b="b" l="l" r="r" t="t"/>
            <a:pathLst>
              <a:path extrusionOk="0" h="269843" w="935698">
                <a:moveTo>
                  <a:pt x="0" y="0"/>
                </a:moveTo>
                <a:lnTo>
                  <a:pt x="935698" y="0"/>
                </a:lnTo>
                <a:lnTo>
                  <a:pt x="935698" y="269843"/>
                </a:lnTo>
                <a:lnTo>
                  <a:pt x="0" y="2698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9" name="Google Shape;1159;p25"/>
          <p:cNvSpPr txBox="1"/>
          <p:nvPr/>
        </p:nvSpPr>
        <p:spPr>
          <a:xfrm>
            <a:off x="3020149" y="4195225"/>
            <a:ext cx="447538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Awareness</a:t>
            </a:r>
            <a:endParaRPr/>
          </a:p>
        </p:txBody>
      </p:sp>
      <p:sp>
        <p:nvSpPr>
          <p:cNvPr id="1160" name="Google Shape;1160;p25"/>
          <p:cNvSpPr txBox="1"/>
          <p:nvPr/>
        </p:nvSpPr>
        <p:spPr>
          <a:xfrm>
            <a:off x="6971492" y="4260539"/>
            <a:ext cx="44753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Consideration</a:t>
            </a:r>
            <a:endParaRPr/>
          </a:p>
        </p:txBody>
      </p:sp>
      <p:sp>
        <p:nvSpPr>
          <p:cNvPr id="1161" name="Google Shape;1161;p25"/>
          <p:cNvSpPr txBox="1"/>
          <p:nvPr/>
        </p:nvSpPr>
        <p:spPr>
          <a:xfrm>
            <a:off x="11027106" y="4195225"/>
            <a:ext cx="447538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Purchase</a:t>
            </a:r>
            <a:endParaRPr/>
          </a:p>
        </p:txBody>
      </p:sp>
      <p:sp>
        <p:nvSpPr>
          <p:cNvPr id="1162" name="Google Shape;1162;p25"/>
          <p:cNvSpPr txBox="1"/>
          <p:nvPr/>
        </p:nvSpPr>
        <p:spPr>
          <a:xfrm>
            <a:off x="14924905" y="4195225"/>
            <a:ext cx="447538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Retention</a:t>
            </a:r>
            <a:endParaRPr/>
          </a:p>
        </p:txBody>
      </p:sp>
      <p:sp>
        <p:nvSpPr>
          <p:cNvPr id="1163" name="Google Shape;1163;p25"/>
          <p:cNvSpPr txBox="1"/>
          <p:nvPr/>
        </p:nvSpPr>
        <p:spPr>
          <a:xfrm>
            <a:off x="18919706" y="4195225"/>
            <a:ext cx="447538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Advocacy</a:t>
            </a:r>
            <a:endParaRPr/>
          </a:p>
        </p:txBody>
      </p:sp>
      <p:sp>
        <p:nvSpPr>
          <p:cNvPr id="1164" name="Google Shape;1164;p25"/>
          <p:cNvSpPr txBox="1"/>
          <p:nvPr/>
        </p:nvSpPr>
        <p:spPr>
          <a:xfrm>
            <a:off x="982557" y="5122984"/>
            <a:ext cx="27054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Your Title</a:t>
            </a:r>
            <a:endParaRPr/>
          </a:p>
        </p:txBody>
      </p:sp>
      <p:sp>
        <p:nvSpPr>
          <p:cNvPr id="1165" name="Google Shape;1165;p25"/>
          <p:cNvSpPr txBox="1"/>
          <p:nvPr/>
        </p:nvSpPr>
        <p:spPr>
          <a:xfrm>
            <a:off x="982557" y="4188706"/>
            <a:ext cx="27054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Your Title</a:t>
            </a:r>
            <a:endParaRPr/>
          </a:p>
        </p:txBody>
      </p:sp>
      <p:sp>
        <p:nvSpPr>
          <p:cNvPr id="1166" name="Google Shape;1166;p25"/>
          <p:cNvSpPr txBox="1"/>
          <p:nvPr/>
        </p:nvSpPr>
        <p:spPr>
          <a:xfrm>
            <a:off x="982557" y="6236167"/>
            <a:ext cx="27054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Your Title</a:t>
            </a:r>
            <a:endParaRPr/>
          </a:p>
        </p:txBody>
      </p:sp>
      <p:sp>
        <p:nvSpPr>
          <p:cNvPr id="1167" name="Google Shape;1167;p25"/>
          <p:cNvSpPr txBox="1"/>
          <p:nvPr/>
        </p:nvSpPr>
        <p:spPr>
          <a:xfrm>
            <a:off x="982557" y="8959489"/>
            <a:ext cx="27054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Your Title</a:t>
            </a:r>
            <a:endParaRPr/>
          </a:p>
        </p:txBody>
      </p:sp>
      <p:sp>
        <p:nvSpPr>
          <p:cNvPr id="1168" name="Google Shape;1168;p25"/>
          <p:cNvSpPr txBox="1"/>
          <p:nvPr/>
        </p:nvSpPr>
        <p:spPr>
          <a:xfrm>
            <a:off x="3020149" y="6224050"/>
            <a:ext cx="447538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</a:t>
            </a:r>
            <a:endParaRPr/>
          </a:p>
        </p:txBody>
      </p:sp>
      <p:sp>
        <p:nvSpPr>
          <p:cNvPr id="1169" name="Google Shape;1169;p25"/>
          <p:cNvSpPr txBox="1"/>
          <p:nvPr/>
        </p:nvSpPr>
        <p:spPr>
          <a:xfrm>
            <a:off x="6971492" y="6289364"/>
            <a:ext cx="44753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</a:t>
            </a:r>
            <a:endParaRPr/>
          </a:p>
        </p:txBody>
      </p:sp>
      <p:sp>
        <p:nvSpPr>
          <p:cNvPr id="1170" name="Google Shape;1170;p25"/>
          <p:cNvSpPr txBox="1"/>
          <p:nvPr/>
        </p:nvSpPr>
        <p:spPr>
          <a:xfrm>
            <a:off x="11027106" y="6224050"/>
            <a:ext cx="447538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</a:t>
            </a:r>
            <a:endParaRPr/>
          </a:p>
        </p:txBody>
      </p:sp>
      <p:sp>
        <p:nvSpPr>
          <p:cNvPr id="1171" name="Google Shape;1171;p25"/>
          <p:cNvSpPr txBox="1"/>
          <p:nvPr/>
        </p:nvSpPr>
        <p:spPr>
          <a:xfrm>
            <a:off x="14924905" y="6224050"/>
            <a:ext cx="447538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</a:t>
            </a:r>
            <a:endParaRPr/>
          </a:p>
        </p:txBody>
      </p:sp>
      <p:sp>
        <p:nvSpPr>
          <p:cNvPr id="1172" name="Google Shape;1172;p25"/>
          <p:cNvSpPr txBox="1"/>
          <p:nvPr/>
        </p:nvSpPr>
        <p:spPr>
          <a:xfrm>
            <a:off x="18919706" y="6224050"/>
            <a:ext cx="447538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</a:t>
            </a:r>
            <a:endParaRPr/>
          </a:p>
        </p:txBody>
      </p:sp>
      <p:sp>
        <p:nvSpPr>
          <p:cNvPr id="1173" name="Google Shape;1173;p25"/>
          <p:cNvSpPr/>
          <p:nvPr/>
        </p:nvSpPr>
        <p:spPr>
          <a:xfrm>
            <a:off x="3712273" y="4841214"/>
            <a:ext cx="298885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1174" name="Google Shape;1174;p25"/>
          <p:cNvSpPr/>
          <p:nvPr/>
        </p:nvSpPr>
        <p:spPr>
          <a:xfrm>
            <a:off x="7754513" y="4841214"/>
            <a:ext cx="298885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1175" name="Google Shape;1175;p25"/>
          <p:cNvSpPr/>
          <p:nvPr/>
        </p:nvSpPr>
        <p:spPr>
          <a:xfrm>
            <a:off x="11690859" y="4841214"/>
            <a:ext cx="298885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1176" name="Google Shape;1176;p25"/>
          <p:cNvSpPr/>
          <p:nvPr/>
        </p:nvSpPr>
        <p:spPr>
          <a:xfrm>
            <a:off x="15686389" y="4841214"/>
            <a:ext cx="298885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1177" name="Google Shape;1177;p25"/>
          <p:cNvSpPr/>
          <p:nvPr/>
        </p:nvSpPr>
        <p:spPr>
          <a:xfrm>
            <a:off x="19645613" y="4841214"/>
            <a:ext cx="298885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1178" name="Google Shape;1178;p25"/>
          <p:cNvSpPr/>
          <p:nvPr/>
        </p:nvSpPr>
        <p:spPr>
          <a:xfrm>
            <a:off x="5100259" y="11621142"/>
            <a:ext cx="325644" cy="33155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79" name="Google Shape;1179;p25"/>
          <p:cNvSpPr/>
          <p:nvPr/>
        </p:nvSpPr>
        <p:spPr>
          <a:xfrm>
            <a:off x="9057470" y="11621142"/>
            <a:ext cx="325644" cy="3315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80" name="Google Shape;1180;p25"/>
          <p:cNvSpPr/>
          <p:nvPr/>
        </p:nvSpPr>
        <p:spPr>
          <a:xfrm>
            <a:off x="13064633" y="11621142"/>
            <a:ext cx="325644" cy="3315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81" name="Google Shape;1181;p25"/>
          <p:cNvSpPr/>
          <p:nvPr/>
        </p:nvSpPr>
        <p:spPr>
          <a:xfrm>
            <a:off x="16994627" y="11621142"/>
            <a:ext cx="325644" cy="33155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82" name="Google Shape;1182;p25"/>
          <p:cNvSpPr/>
          <p:nvPr/>
        </p:nvSpPr>
        <p:spPr>
          <a:xfrm>
            <a:off x="20936816" y="11621142"/>
            <a:ext cx="325644" cy="33155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183" name="Google Shape;1183;p25"/>
          <p:cNvCxnSpPr/>
          <p:nvPr/>
        </p:nvCxnSpPr>
        <p:spPr>
          <a:xfrm rot="10800000">
            <a:off x="5271154" y="10568238"/>
            <a:ext cx="0" cy="1049499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1184" name="Google Shape;1184;p25"/>
          <p:cNvCxnSpPr/>
          <p:nvPr/>
        </p:nvCxnSpPr>
        <p:spPr>
          <a:xfrm rot="10800000">
            <a:off x="9219498" y="10000476"/>
            <a:ext cx="0" cy="1617261"/>
          </a:xfrm>
          <a:prstGeom prst="straightConnector1">
            <a:avLst/>
          </a:prstGeom>
          <a:noFill/>
          <a:ln cap="flat" cmpd="sng" w="88900">
            <a:solidFill>
              <a:schemeClr val="accent2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1185" name="Google Shape;1185;p25"/>
          <p:cNvCxnSpPr/>
          <p:nvPr/>
        </p:nvCxnSpPr>
        <p:spPr>
          <a:xfrm rot="10800000">
            <a:off x="13225970" y="9828427"/>
            <a:ext cx="0" cy="1789310"/>
          </a:xfrm>
          <a:prstGeom prst="straightConnector1">
            <a:avLst/>
          </a:prstGeom>
          <a:noFill/>
          <a:ln cap="flat" cmpd="sng" w="88900">
            <a:solidFill>
              <a:schemeClr val="accent3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1186" name="Google Shape;1186;p25"/>
          <p:cNvCxnSpPr/>
          <p:nvPr/>
        </p:nvCxnSpPr>
        <p:spPr>
          <a:xfrm rot="10800000">
            <a:off x="17157448" y="10000476"/>
            <a:ext cx="0" cy="1617261"/>
          </a:xfrm>
          <a:prstGeom prst="straightConnector1">
            <a:avLst/>
          </a:prstGeom>
          <a:noFill/>
          <a:ln cap="flat" cmpd="sng" w="88900">
            <a:solidFill>
              <a:schemeClr val="accent4"/>
            </a:solidFill>
            <a:prstDash val="solid"/>
            <a:miter lim="800000"/>
            <a:headEnd len="sm" w="sm" type="none"/>
            <a:tailEnd len="med" w="med" type="oval"/>
          </a:ln>
        </p:spPr>
      </p:cxnSp>
      <p:cxnSp>
        <p:nvCxnSpPr>
          <p:cNvPr id="1187" name="Google Shape;1187;p25"/>
          <p:cNvCxnSpPr/>
          <p:nvPr/>
        </p:nvCxnSpPr>
        <p:spPr>
          <a:xfrm rot="10800000">
            <a:off x="21088925" y="10568238"/>
            <a:ext cx="0" cy="1049499"/>
          </a:xfrm>
          <a:prstGeom prst="straightConnector1">
            <a:avLst/>
          </a:prstGeom>
          <a:noFill/>
          <a:ln cap="flat" cmpd="sng" w="88900">
            <a:solidFill>
              <a:schemeClr val="accent5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1188" name="Google Shape;1188;p25"/>
          <p:cNvSpPr txBox="1"/>
          <p:nvPr/>
        </p:nvSpPr>
        <p:spPr>
          <a:xfrm>
            <a:off x="8242331" y="12047513"/>
            <a:ext cx="1954333" cy="304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2017</a:t>
            </a:r>
            <a:endParaRPr/>
          </a:p>
        </p:txBody>
      </p:sp>
      <p:sp>
        <p:nvSpPr>
          <p:cNvPr id="1189" name="Google Shape;1189;p25"/>
          <p:cNvSpPr txBox="1"/>
          <p:nvPr/>
        </p:nvSpPr>
        <p:spPr>
          <a:xfrm>
            <a:off x="12244513" y="12047513"/>
            <a:ext cx="1954333" cy="304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2018</a:t>
            </a:r>
            <a:endParaRPr/>
          </a:p>
        </p:txBody>
      </p:sp>
      <p:sp>
        <p:nvSpPr>
          <p:cNvPr id="1190" name="Google Shape;1190;p25"/>
          <p:cNvSpPr txBox="1"/>
          <p:nvPr/>
        </p:nvSpPr>
        <p:spPr>
          <a:xfrm>
            <a:off x="16244948" y="12047513"/>
            <a:ext cx="1954333" cy="304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2019</a:t>
            </a:r>
            <a:endParaRPr/>
          </a:p>
        </p:txBody>
      </p:sp>
      <p:sp>
        <p:nvSpPr>
          <p:cNvPr id="1191" name="Google Shape;1191;p25"/>
          <p:cNvSpPr txBox="1"/>
          <p:nvPr/>
        </p:nvSpPr>
        <p:spPr>
          <a:xfrm>
            <a:off x="20086281" y="12047513"/>
            <a:ext cx="1954333" cy="304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2020</a:t>
            </a:r>
            <a:endParaRPr/>
          </a:p>
        </p:txBody>
      </p:sp>
      <p:sp>
        <p:nvSpPr>
          <p:cNvPr id="1192" name="Google Shape;1192;p25"/>
          <p:cNvSpPr txBox="1"/>
          <p:nvPr/>
        </p:nvSpPr>
        <p:spPr>
          <a:xfrm>
            <a:off x="4244321" y="12047513"/>
            <a:ext cx="1954333" cy="304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2017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26"/>
          <p:cNvSpPr txBox="1"/>
          <p:nvPr/>
        </p:nvSpPr>
        <p:spPr>
          <a:xfrm>
            <a:off x="7176983" y="1022190"/>
            <a:ext cx="1002389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Customer Journey</a:t>
            </a:r>
            <a:endParaRPr/>
          </a:p>
        </p:txBody>
      </p:sp>
      <p:sp>
        <p:nvSpPr>
          <p:cNvPr id="1199" name="Google Shape;1199;p26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1200" name="Google Shape;1200;p26"/>
          <p:cNvSpPr/>
          <p:nvPr/>
        </p:nvSpPr>
        <p:spPr>
          <a:xfrm>
            <a:off x="5158140" y="5099539"/>
            <a:ext cx="3726341" cy="1234180"/>
          </a:xfrm>
          <a:custGeom>
            <a:rect b="b" l="l" r="r" t="t"/>
            <a:pathLst>
              <a:path extrusionOk="0" h="327849" w="909513">
                <a:moveTo>
                  <a:pt x="809965" y="327850"/>
                </a:moveTo>
                <a:lnTo>
                  <a:pt x="0" y="327850"/>
                </a:lnTo>
                <a:lnTo>
                  <a:pt x="99548" y="163925"/>
                </a:lnTo>
                <a:lnTo>
                  <a:pt x="0" y="0"/>
                </a:lnTo>
                <a:lnTo>
                  <a:pt x="809965" y="0"/>
                </a:lnTo>
                <a:lnTo>
                  <a:pt x="909513" y="163925"/>
                </a:lnTo>
                <a:lnTo>
                  <a:pt x="809965" y="3278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1" name="Google Shape;1201;p26"/>
          <p:cNvSpPr/>
          <p:nvPr/>
        </p:nvSpPr>
        <p:spPr>
          <a:xfrm>
            <a:off x="8600717" y="5099539"/>
            <a:ext cx="3726341" cy="1234180"/>
          </a:xfrm>
          <a:custGeom>
            <a:rect b="b" l="l" r="r" t="t"/>
            <a:pathLst>
              <a:path extrusionOk="0" h="327849" w="909513">
                <a:moveTo>
                  <a:pt x="809966" y="327850"/>
                </a:moveTo>
                <a:lnTo>
                  <a:pt x="0" y="327850"/>
                </a:lnTo>
                <a:lnTo>
                  <a:pt x="99548" y="163925"/>
                </a:lnTo>
                <a:lnTo>
                  <a:pt x="0" y="0"/>
                </a:lnTo>
                <a:lnTo>
                  <a:pt x="809966" y="0"/>
                </a:lnTo>
                <a:lnTo>
                  <a:pt x="909513" y="163925"/>
                </a:lnTo>
                <a:lnTo>
                  <a:pt x="809966" y="3278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2" name="Google Shape;1202;p26"/>
          <p:cNvSpPr/>
          <p:nvPr/>
        </p:nvSpPr>
        <p:spPr>
          <a:xfrm>
            <a:off x="12043294" y="5099539"/>
            <a:ext cx="3726341" cy="1234180"/>
          </a:xfrm>
          <a:custGeom>
            <a:rect b="b" l="l" r="r" t="t"/>
            <a:pathLst>
              <a:path extrusionOk="0" h="327849" w="909513">
                <a:moveTo>
                  <a:pt x="809965" y="327850"/>
                </a:moveTo>
                <a:lnTo>
                  <a:pt x="0" y="327850"/>
                </a:lnTo>
                <a:lnTo>
                  <a:pt x="99548" y="163925"/>
                </a:lnTo>
                <a:lnTo>
                  <a:pt x="0" y="0"/>
                </a:lnTo>
                <a:lnTo>
                  <a:pt x="809965" y="0"/>
                </a:lnTo>
                <a:lnTo>
                  <a:pt x="909513" y="163925"/>
                </a:lnTo>
                <a:lnTo>
                  <a:pt x="809965" y="3278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3" name="Google Shape;1203;p26"/>
          <p:cNvSpPr/>
          <p:nvPr/>
        </p:nvSpPr>
        <p:spPr>
          <a:xfrm>
            <a:off x="15485869" y="5099539"/>
            <a:ext cx="3726341" cy="1234180"/>
          </a:xfrm>
          <a:custGeom>
            <a:rect b="b" l="l" r="r" t="t"/>
            <a:pathLst>
              <a:path extrusionOk="0" h="327849" w="909513">
                <a:moveTo>
                  <a:pt x="810188" y="327850"/>
                </a:moveTo>
                <a:lnTo>
                  <a:pt x="0" y="327850"/>
                </a:lnTo>
                <a:lnTo>
                  <a:pt x="99548" y="163925"/>
                </a:lnTo>
                <a:lnTo>
                  <a:pt x="0" y="0"/>
                </a:lnTo>
                <a:lnTo>
                  <a:pt x="810188" y="0"/>
                </a:lnTo>
                <a:lnTo>
                  <a:pt x="909513" y="163925"/>
                </a:lnTo>
                <a:lnTo>
                  <a:pt x="810188" y="3278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4" name="Google Shape;1204;p26"/>
          <p:cNvSpPr/>
          <p:nvPr/>
        </p:nvSpPr>
        <p:spPr>
          <a:xfrm>
            <a:off x="18929359" y="5099539"/>
            <a:ext cx="3725427" cy="1234180"/>
          </a:xfrm>
          <a:custGeom>
            <a:rect b="b" l="l" r="r" t="t"/>
            <a:pathLst>
              <a:path extrusionOk="0" h="327849" w="909290">
                <a:moveTo>
                  <a:pt x="809965" y="327850"/>
                </a:moveTo>
                <a:lnTo>
                  <a:pt x="0" y="327850"/>
                </a:lnTo>
                <a:lnTo>
                  <a:pt x="99325" y="163925"/>
                </a:lnTo>
                <a:lnTo>
                  <a:pt x="0" y="0"/>
                </a:lnTo>
                <a:lnTo>
                  <a:pt x="809965" y="0"/>
                </a:lnTo>
                <a:lnTo>
                  <a:pt x="909290" y="163925"/>
                </a:lnTo>
                <a:lnTo>
                  <a:pt x="809965" y="3278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5" name="Google Shape;1205;p26"/>
          <p:cNvSpPr/>
          <p:nvPr/>
        </p:nvSpPr>
        <p:spPr>
          <a:xfrm>
            <a:off x="1722862" y="5099539"/>
            <a:ext cx="3726341" cy="1234180"/>
          </a:xfrm>
          <a:custGeom>
            <a:rect b="b" l="l" r="r" t="t"/>
            <a:pathLst>
              <a:path extrusionOk="0" h="327849" w="909513">
                <a:moveTo>
                  <a:pt x="809966" y="327850"/>
                </a:moveTo>
                <a:lnTo>
                  <a:pt x="0" y="327850"/>
                </a:lnTo>
                <a:lnTo>
                  <a:pt x="0" y="0"/>
                </a:lnTo>
                <a:lnTo>
                  <a:pt x="809966" y="0"/>
                </a:lnTo>
                <a:lnTo>
                  <a:pt x="909513" y="163925"/>
                </a:lnTo>
                <a:lnTo>
                  <a:pt x="809966" y="32785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6" name="Google Shape;1206;p26"/>
          <p:cNvSpPr txBox="1"/>
          <p:nvPr/>
        </p:nvSpPr>
        <p:spPr>
          <a:xfrm>
            <a:off x="5302828" y="5464926"/>
            <a:ext cx="374831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Awareness</a:t>
            </a:r>
            <a:endParaRPr/>
          </a:p>
        </p:txBody>
      </p:sp>
      <p:sp>
        <p:nvSpPr>
          <p:cNvPr id="1207" name="Google Shape;1207;p26"/>
          <p:cNvSpPr txBox="1"/>
          <p:nvPr/>
        </p:nvSpPr>
        <p:spPr>
          <a:xfrm>
            <a:off x="8767852" y="5530240"/>
            <a:ext cx="374831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Consideration</a:t>
            </a:r>
            <a:endParaRPr/>
          </a:p>
        </p:txBody>
      </p:sp>
      <p:sp>
        <p:nvSpPr>
          <p:cNvPr id="1208" name="Google Shape;1208;p26"/>
          <p:cNvSpPr txBox="1"/>
          <p:nvPr/>
        </p:nvSpPr>
        <p:spPr>
          <a:xfrm>
            <a:off x="12092908" y="5464926"/>
            <a:ext cx="374831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Purchase</a:t>
            </a:r>
            <a:endParaRPr/>
          </a:p>
        </p:txBody>
      </p:sp>
      <p:sp>
        <p:nvSpPr>
          <p:cNvPr id="1209" name="Google Shape;1209;p26"/>
          <p:cNvSpPr txBox="1"/>
          <p:nvPr/>
        </p:nvSpPr>
        <p:spPr>
          <a:xfrm>
            <a:off x="15588922" y="5464926"/>
            <a:ext cx="374831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Retention</a:t>
            </a:r>
            <a:endParaRPr/>
          </a:p>
        </p:txBody>
      </p:sp>
      <p:sp>
        <p:nvSpPr>
          <p:cNvPr id="1210" name="Google Shape;1210;p26"/>
          <p:cNvSpPr txBox="1"/>
          <p:nvPr/>
        </p:nvSpPr>
        <p:spPr>
          <a:xfrm>
            <a:off x="18968717" y="5464926"/>
            <a:ext cx="374831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Advocacy</a:t>
            </a:r>
            <a:endParaRPr/>
          </a:p>
        </p:txBody>
      </p:sp>
      <p:sp>
        <p:nvSpPr>
          <p:cNvPr id="1211" name="Google Shape;1211;p26"/>
          <p:cNvSpPr txBox="1"/>
          <p:nvPr/>
        </p:nvSpPr>
        <p:spPr>
          <a:xfrm>
            <a:off x="1788786" y="5424241"/>
            <a:ext cx="31802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Your Title</a:t>
            </a:r>
            <a:endParaRPr/>
          </a:p>
        </p:txBody>
      </p:sp>
      <p:grpSp>
        <p:nvGrpSpPr>
          <p:cNvPr id="1212" name="Google Shape;1212;p26"/>
          <p:cNvGrpSpPr/>
          <p:nvPr/>
        </p:nvGrpSpPr>
        <p:grpSpPr>
          <a:xfrm>
            <a:off x="1722862" y="6451942"/>
            <a:ext cx="3312098" cy="2452452"/>
            <a:chOff x="1722862" y="7886917"/>
            <a:chExt cx="3312098" cy="2452452"/>
          </a:xfrm>
        </p:grpSpPr>
        <p:sp>
          <p:nvSpPr>
            <p:cNvPr id="1213" name="Google Shape;1213;p26"/>
            <p:cNvSpPr/>
            <p:nvPr/>
          </p:nvSpPr>
          <p:spPr>
            <a:xfrm>
              <a:off x="1722862" y="7886917"/>
              <a:ext cx="3312098" cy="2452452"/>
            </a:xfrm>
            <a:custGeom>
              <a:rect b="b" l="l" r="r" t="t"/>
              <a:pathLst>
                <a:path extrusionOk="0" h="651472" w="808406">
                  <a:moveTo>
                    <a:pt x="0" y="0"/>
                  </a:moveTo>
                  <a:lnTo>
                    <a:pt x="808407" y="0"/>
                  </a:lnTo>
                  <a:lnTo>
                    <a:pt x="808407" y="651473"/>
                  </a:lnTo>
                  <a:lnTo>
                    <a:pt x="0" y="651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26"/>
            <p:cNvSpPr txBox="1"/>
            <p:nvPr/>
          </p:nvSpPr>
          <p:spPr>
            <a:xfrm>
              <a:off x="1788786" y="8796091"/>
              <a:ext cx="318025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</p:grpSp>
      <p:grpSp>
        <p:nvGrpSpPr>
          <p:cNvPr id="1215" name="Google Shape;1215;p26"/>
          <p:cNvGrpSpPr/>
          <p:nvPr/>
        </p:nvGrpSpPr>
        <p:grpSpPr>
          <a:xfrm>
            <a:off x="1722862" y="9022617"/>
            <a:ext cx="3312098" cy="3693258"/>
            <a:chOff x="1722862" y="7886917"/>
            <a:chExt cx="3312098" cy="3693258"/>
          </a:xfrm>
        </p:grpSpPr>
        <p:sp>
          <p:nvSpPr>
            <p:cNvPr id="1216" name="Google Shape;1216;p26"/>
            <p:cNvSpPr/>
            <p:nvPr/>
          </p:nvSpPr>
          <p:spPr>
            <a:xfrm>
              <a:off x="1722862" y="7886917"/>
              <a:ext cx="3312098" cy="3693258"/>
            </a:xfrm>
            <a:custGeom>
              <a:rect b="b" l="l" r="r" t="t"/>
              <a:pathLst>
                <a:path extrusionOk="0" h="651472" w="808406">
                  <a:moveTo>
                    <a:pt x="0" y="0"/>
                  </a:moveTo>
                  <a:lnTo>
                    <a:pt x="808407" y="0"/>
                  </a:lnTo>
                  <a:lnTo>
                    <a:pt x="808407" y="651473"/>
                  </a:lnTo>
                  <a:lnTo>
                    <a:pt x="0" y="651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26"/>
            <p:cNvSpPr txBox="1"/>
            <p:nvPr/>
          </p:nvSpPr>
          <p:spPr>
            <a:xfrm>
              <a:off x="1788786" y="9453107"/>
              <a:ext cx="318025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</p:grpSp>
      <p:sp>
        <p:nvSpPr>
          <p:cNvPr id="1218" name="Google Shape;1218;p26"/>
          <p:cNvSpPr/>
          <p:nvPr/>
        </p:nvSpPr>
        <p:spPr>
          <a:xfrm>
            <a:off x="5302828" y="6985670"/>
            <a:ext cx="314031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1219" name="Google Shape;1219;p26"/>
          <p:cNvSpPr/>
          <p:nvPr/>
        </p:nvSpPr>
        <p:spPr>
          <a:xfrm>
            <a:off x="8767852" y="6985670"/>
            <a:ext cx="314031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1220" name="Google Shape;1220;p26"/>
          <p:cNvSpPr/>
          <p:nvPr/>
        </p:nvSpPr>
        <p:spPr>
          <a:xfrm>
            <a:off x="12336307" y="6985670"/>
            <a:ext cx="314031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1221" name="Google Shape;1221;p26"/>
          <p:cNvSpPr/>
          <p:nvPr/>
        </p:nvSpPr>
        <p:spPr>
          <a:xfrm>
            <a:off x="15828403" y="6985670"/>
            <a:ext cx="314031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1222" name="Google Shape;1222;p26"/>
          <p:cNvSpPr/>
          <p:nvPr/>
        </p:nvSpPr>
        <p:spPr>
          <a:xfrm>
            <a:off x="19424272" y="6985670"/>
            <a:ext cx="314031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grpSp>
        <p:nvGrpSpPr>
          <p:cNvPr id="1223" name="Google Shape;1223;p26"/>
          <p:cNvGrpSpPr/>
          <p:nvPr/>
        </p:nvGrpSpPr>
        <p:grpSpPr>
          <a:xfrm>
            <a:off x="5931686" y="9724105"/>
            <a:ext cx="16534044" cy="2290282"/>
            <a:chOff x="6030542" y="9515475"/>
            <a:chExt cx="16534044" cy="2290282"/>
          </a:xfrm>
        </p:grpSpPr>
        <p:cxnSp>
          <p:nvCxnSpPr>
            <p:cNvPr id="1224" name="Google Shape;1224;p26"/>
            <p:cNvCxnSpPr/>
            <p:nvPr/>
          </p:nvCxnSpPr>
          <p:spPr>
            <a:xfrm>
              <a:off x="6030542" y="10098806"/>
              <a:ext cx="3297088" cy="1255026"/>
            </a:xfrm>
            <a:prstGeom prst="straightConnector1">
              <a:avLst/>
            </a:prstGeom>
            <a:noFill/>
            <a:ln cap="flat" cmpd="sng" w="63500">
              <a:solidFill>
                <a:schemeClr val="accent1"/>
              </a:solidFill>
              <a:prstDash val="solid"/>
              <a:miter lim="800000"/>
              <a:headEnd len="med" w="med" type="oval"/>
              <a:tailEnd len="sm" w="sm" type="none"/>
            </a:ln>
          </p:spPr>
        </p:cxnSp>
        <p:cxnSp>
          <p:nvCxnSpPr>
            <p:cNvPr id="1225" name="Google Shape;1225;p26"/>
            <p:cNvCxnSpPr/>
            <p:nvPr/>
          </p:nvCxnSpPr>
          <p:spPr>
            <a:xfrm>
              <a:off x="9316494" y="11350630"/>
              <a:ext cx="3297088" cy="3202"/>
            </a:xfrm>
            <a:prstGeom prst="straightConnector1">
              <a:avLst/>
            </a:prstGeom>
            <a:noFill/>
            <a:ln cap="flat" cmpd="sng" w="63500">
              <a:solidFill>
                <a:schemeClr val="accent2"/>
              </a:solidFill>
              <a:prstDash val="solid"/>
              <a:miter lim="800000"/>
              <a:headEnd len="med" w="med" type="oval"/>
              <a:tailEnd len="sm" w="sm" type="none"/>
            </a:ln>
          </p:spPr>
        </p:cxnSp>
        <p:cxnSp>
          <p:nvCxnSpPr>
            <p:cNvPr id="1226" name="Google Shape;1226;p26"/>
            <p:cNvCxnSpPr/>
            <p:nvPr/>
          </p:nvCxnSpPr>
          <p:spPr>
            <a:xfrm flipH="1" rot="10800000">
              <a:off x="12686551" y="10824863"/>
              <a:ext cx="3297088" cy="528261"/>
            </a:xfrm>
            <a:prstGeom prst="straightConnector1">
              <a:avLst/>
            </a:prstGeom>
            <a:noFill/>
            <a:ln cap="flat" cmpd="sng" w="63500">
              <a:solidFill>
                <a:schemeClr val="accent3"/>
              </a:solidFill>
              <a:prstDash val="solid"/>
              <a:miter lim="800000"/>
              <a:headEnd len="med" w="med" type="oval"/>
              <a:tailEnd len="sm" w="sm" type="none"/>
            </a:ln>
          </p:spPr>
        </p:cxnSp>
        <p:cxnSp>
          <p:nvCxnSpPr>
            <p:cNvPr id="1227" name="Google Shape;1227;p26"/>
            <p:cNvCxnSpPr/>
            <p:nvPr/>
          </p:nvCxnSpPr>
          <p:spPr>
            <a:xfrm flipH="1" rot="10800000">
              <a:off x="15983639" y="10088752"/>
              <a:ext cx="3297088" cy="726766"/>
            </a:xfrm>
            <a:prstGeom prst="straightConnector1">
              <a:avLst/>
            </a:prstGeom>
            <a:noFill/>
            <a:ln cap="flat" cmpd="sng" w="63500">
              <a:solidFill>
                <a:schemeClr val="accent4"/>
              </a:solidFill>
              <a:prstDash val="solid"/>
              <a:miter lim="800000"/>
              <a:headEnd len="med" w="med" type="oval"/>
              <a:tailEnd len="sm" w="sm" type="none"/>
            </a:ln>
          </p:spPr>
        </p:cxnSp>
        <p:cxnSp>
          <p:nvCxnSpPr>
            <p:cNvPr id="1228" name="Google Shape;1228;p26"/>
            <p:cNvCxnSpPr/>
            <p:nvPr/>
          </p:nvCxnSpPr>
          <p:spPr>
            <a:xfrm flipH="1" rot="10800000">
              <a:off x="19267498" y="9786625"/>
              <a:ext cx="3297088" cy="302127"/>
            </a:xfrm>
            <a:prstGeom prst="straightConnector1">
              <a:avLst/>
            </a:prstGeom>
            <a:noFill/>
            <a:ln cap="flat" cmpd="sng" w="63500">
              <a:solidFill>
                <a:schemeClr val="accent5"/>
              </a:solidFill>
              <a:prstDash val="solid"/>
              <a:miter lim="800000"/>
              <a:headEnd len="med" w="med" type="oval"/>
              <a:tailEnd len="med" w="med" type="oval"/>
            </a:ln>
          </p:spPr>
        </p:cxnSp>
        <p:sp>
          <p:nvSpPr>
            <p:cNvPr id="1229" name="Google Shape;1229;p26"/>
            <p:cNvSpPr/>
            <p:nvPr/>
          </p:nvSpPr>
          <p:spPr>
            <a:xfrm>
              <a:off x="7228648" y="10257944"/>
              <a:ext cx="900878" cy="9024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1230" name="Google Shape;1230;p26"/>
            <p:cNvSpPr/>
            <p:nvPr/>
          </p:nvSpPr>
          <p:spPr>
            <a:xfrm>
              <a:off x="10537887" y="10903343"/>
              <a:ext cx="900878" cy="9024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1231" name="Google Shape;1231;p26"/>
            <p:cNvSpPr/>
            <p:nvPr/>
          </p:nvSpPr>
          <p:spPr>
            <a:xfrm>
              <a:off x="13847127" y="10593561"/>
              <a:ext cx="900878" cy="90241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1232" name="Google Shape;1232;p26"/>
            <p:cNvSpPr/>
            <p:nvPr/>
          </p:nvSpPr>
          <p:spPr>
            <a:xfrm>
              <a:off x="17156366" y="10000928"/>
              <a:ext cx="900878" cy="90241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1233" name="Google Shape;1233;p26"/>
            <p:cNvSpPr/>
            <p:nvPr/>
          </p:nvSpPr>
          <p:spPr>
            <a:xfrm>
              <a:off x="20465603" y="9515475"/>
              <a:ext cx="900878" cy="90241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1234" name="Google Shape;1234;p26"/>
            <p:cNvSpPr txBox="1"/>
            <p:nvPr/>
          </p:nvSpPr>
          <p:spPr>
            <a:xfrm>
              <a:off x="20188209" y="9778198"/>
              <a:ext cx="145566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2020</a:t>
              </a:r>
              <a:endParaRPr/>
            </a:p>
          </p:txBody>
        </p:sp>
        <p:sp>
          <p:nvSpPr>
            <p:cNvPr id="1235" name="Google Shape;1235;p26"/>
            <p:cNvSpPr txBox="1"/>
            <p:nvPr/>
          </p:nvSpPr>
          <p:spPr>
            <a:xfrm>
              <a:off x="16885044" y="10243366"/>
              <a:ext cx="145566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2019</a:t>
              </a:r>
              <a:endParaRPr/>
            </a:p>
          </p:txBody>
        </p:sp>
        <p:sp>
          <p:nvSpPr>
            <p:cNvPr id="1236" name="Google Shape;1236;p26"/>
            <p:cNvSpPr txBox="1"/>
            <p:nvPr/>
          </p:nvSpPr>
          <p:spPr>
            <a:xfrm>
              <a:off x="13569731" y="10863633"/>
              <a:ext cx="145566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2018</a:t>
              </a:r>
              <a:endParaRPr/>
            </a:p>
          </p:txBody>
        </p:sp>
        <p:sp>
          <p:nvSpPr>
            <p:cNvPr id="1237" name="Google Shape;1237;p26"/>
            <p:cNvSpPr txBox="1"/>
            <p:nvPr/>
          </p:nvSpPr>
          <p:spPr>
            <a:xfrm>
              <a:off x="10255355" y="11163520"/>
              <a:ext cx="145566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2017</a:t>
              </a:r>
              <a:endParaRPr/>
            </a:p>
          </p:txBody>
        </p:sp>
        <p:sp>
          <p:nvSpPr>
            <p:cNvPr id="1238" name="Google Shape;1238;p26"/>
            <p:cNvSpPr txBox="1"/>
            <p:nvPr/>
          </p:nvSpPr>
          <p:spPr>
            <a:xfrm>
              <a:off x="6946510" y="10517361"/>
              <a:ext cx="145566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2016</a:t>
              </a:r>
              <a:endParaRPr/>
            </a:p>
          </p:txBody>
        </p:sp>
      </p:grpSp>
      <p:sp>
        <p:nvSpPr>
          <p:cNvPr id="1239" name="Google Shape;1239;p26"/>
          <p:cNvSpPr txBox="1"/>
          <p:nvPr/>
        </p:nvSpPr>
        <p:spPr>
          <a:xfrm>
            <a:off x="6383118" y="9722093"/>
            <a:ext cx="238473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Your Title</a:t>
            </a:r>
            <a:endParaRPr/>
          </a:p>
        </p:txBody>
      </p:sp>
      <p:sp>
        <p:nvSpPr>
          <p:cNvPr id="1240" name="Google Shape;1240;p26"/>
          <p:cNvSpPr txBox="1"/>
          <p:nvPr/>
        </p:nvSpPr>
        <p:spPr>
          <a:xfrm>
            <a:off x="9678113" y="10336946"/>
            <a:ext cx="238473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Your Title</a:t>
            </a:r>
            <a:endParaRPr/>
          </a:p>
        </p:txBody>
      </p:sp>
      <p:sp>
        <p:nvSpPr>
          <p:cNvPr id="1241" name="Google Shape;1241;p26"/>
          <p:cNvSpPr txBox="1"/>
          <p:nvPr/>
        </p:nvSpPr>
        <p:spPr>
          <a:xfrm>
            <a:off x="13020404" y="9990104"/>
            <a:ext cx="238473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Your Title</a:t>
            </a:r>
            <a:endParaRPr/>
          </a:p>
        </p:txBody>
      </p:sp>
      <p:sp>
        <p:nvSpPr>
          <p:cNvPr id="1242" name="Google Shape;1242;p26"/>
          <p:cNvSpPr txBox="1"/>
          <p:nvPr/>
        </p:nvSpPr>
        <p:spPr>
          <a:xfrm>
            <a:off x="16299631" y="9359485"/>
            <a:ext cx="238473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Your Title</a:t>
            </a:r>
            <a:endParaRPr/>
          </a:p>
        </p:txBody>
      </p:sp>
      <p:sp>
        <p:nvSpPr>
          <p:cNvPr id="1243" name="Google Shape;1243;p26"/>
          <p:cNvSpPr txBox="1"/>
          <p:nvPr/>
        </p:nvSpPr>
        <p:spPr>
          <a:xfrm>
            <a:off x="19626156" y="8910544"/>
            <a:ext cx="238473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Your Title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/>
        </p:nvSpPr>
        <p:spPr>
          <a:xfrm>
            <a:off x="7176983" y="1022190"/>
            <a:ext cx="1002389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Customer Journey</a:t>
            </a:r>
            <a:endParaRPr/>
          </a:p>
        </p:txBody>
      </p:sp>
      <p:sp>
        <p:nvSpPr>
          <p:cNvPr id="96" name="Google Shape;96;p5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4841698" y="5976881"/>
            <a:ext cx="14815477" cy="5421635"/>
          </a:xfrm>
          <a:custGeom>
            <a:rect b="b" l="l" r="r" t="t"/>
            <a:pathLst>
              <a:path extrusionOk="0" h="1903094" w="5200506">
                <a:moveTo>
                  <a:pt x="0" y="0"/>
                </a:moveTo>
                <a:lnTo>
                  <a:pt x="788402" y="1903095"/>
                </a:lnTo>
                <a:lnTo>
                  <a:pt x="2003979" y="0"/>
                </a:lnTo>
                <a:lnTo>
                  <a:pt x="3225646" y="1903095"/>
                </a:lnTo>
                <a:lnTo>
                  <a:pt x="4385078" y="0"/>
                </a:lnTo>
                <a:lnTo>
                  <a:pt x="5200506" y="1107853"/>
                </a:lnTo>
              </a:path>
            </a:pathLst>
          </a:custGeom>
          <a:noFill/>
          <a:ln cap="flat" cmpd="sng" w="25400">
            <a:solidFill>
              <a:srgbClr val="BFBFBF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10396756" y="5859383"/>
            <a:ext cx="358391" cy="358728"/>
          </a:xfrm>
          <a:custGeom>
            <a:rect b="b" l="l" r="r" t="t"/>
            <a:pathLst>
              <a:path extrusionOk="0" h="125920" w="125802">
                <a:moveTo>
                  <a:pt x="125910" y="62702"/>
                </a:moveTo>
                <a:cubicBezTo>
                  <a:pt x="125967" y="97477"/>
                  <a:pt x="97847" y="125700"/>
                  <a:pt x="63104" y="125757"/>
                </a:cubicBezTo>
                <a:cubicBezTo>
                  <a:pt x="28361" y="125814"/>
                  <a:pt x="165" y="97668"/>
                  <a:pt x="108" y="62892"/>
                </a:cubicBezTo>
                <a:cubicBezTo>
                  <a:pt x="51" y="28116"/>
                  <a:pt x="28171" y="-106"/>
                  <a:pt x="62914" y="-163"/>
                </a:cubicBezTo>
                <a:cubicBezTo>
                  <a:pt x="62942" y="-163"/>
                  <a:pt x="62980" y="-163"/>
                  <a:pt x="63009" y="-163"/>
                </a:cubicBezTo>
                <a:cubicBezTo>
                  <a:pt x="97714" y="-163"/>
                  <a:pt x="125853" y="27964"/>
                  <a:pt x="125910" y="6270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17192086" y="5859383"/>
            <a:ext cx="358391" cy="358728"/>
          </a:xfrm>
          <a:custGeom>
            <a:rect b="b" l="l" r="r" t="t"/>
            <a:pathLst>
              <a:path extrusionOk="0" h="125920" w="125802">
                <a:moveTo>
                  <a:pt x="125910" y="62702"/>
                </a:moveTo>
                <a:cubicBezTo>
                  <a:pt x="125967" y="97477"/>
                  <a:pt x="97847" y="125700"/>
                  <a:pt x="63104" y="125757"/>
                </a:cubicBezTo>
                <a:cubicBezTo>
                  <a:pt x="28361" y="125814"/>
                  <a:pt x="165" y="97668"/>
                  <a:pt x="108" y="62892"/>
                </a:cubicBezTo>
                <a:cubicBezTo>
                  <a:pt x="60" y="28116"/>
                  <a:pt x="28171" y="-106"/>
                  <a:pt x="62914" y="-163"/>
                </a:cubicBezTo>
                <a:cubicBezTo>
                  <a:pt x="62942" y="-163"/>
                  <a:pt x="62980" y="-163"/>
                  <a:pt x="63009" y="-163"/>
                </a:cubicBezTo>
                <a:cubicBezTo>
                  <a:pt x="97714" y="-163"/>
                  <a:pt x="125862" y="27964"/>
                  <a:pt x="125910" y="6270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4662503" y="5859383"/>
            <a:ext cx="358389" cy="358728"/>
          </a:xfrm>
          <a:custGeom>
            <a:rect b="b" l="l" r="r" t="t"/>
            <a:pathLst>
              <a:path extrusionOk="0" h="125920" w="125801">
                <a:moveTo>
                  <a:pt x="125910" y="62702"/>
                </a:moveTo>
                <a:cubicBezTo>
                  <a:pt x="125962" y="97477"/>
                  <a:pt x="97843" y="125700"/>
                  <a:pt x="63104" y="125757"/>
                </a:cubicBezTo>
                <a:cubicBezTo>
                  <a:pt x="28365" y="125814"/>
                  <a:pt x="160" y="97668"/>
                  <a:pt x="108" y="62892"/>
                </a:cubicBezTo>
                <a:cubicBezTo>
                  <a:pt x="55" y="28116"/>
                  <a:pt x="28174" y="-106"/>
                  <a:pt x="62913" y="-163"/>
                </a:cubicBezTo>
                <a:cubicBezTo>
                  <a:pt x="62945" y="-163"/>
                  <a:pt x="62977" y="-163"/>
                  <a:pt x="63009" y="-163"/>
                </a:cubicBezTo>
                <a:cubicBezTo>
                  <a:pt x="97711" y="-163"/>
                  <a:pt x="125857" y="27964"/>
                  <a:pt x="125910" y="6270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6932130" y="11186589"/>
            <a:ext cx="358389" cy="358728"/>
          </a:xfrm>
          <a:custGeom>
            <a:rect b="b" l="l" r="r" t="t"/>
            <a:pathLst>
              <a:path extrusionOk="0" h="125920" w="125801">
                <a:moveTo>
                  <a:pt x="125802" y="62960"/>
                </a:moveTo>
                <a:cubicBezTo>
                  <a:pt x="125802" y="97732"/>
                  <a:pt x="97640" y="125920"/>
                  <a:pt x="62901" y="125920"/>
                </a:cubicBezTo>
                <a:cubicBezTo>
                  <a:pt x="28162" y="125920"/>
                  <a:pt x="0" y="97732"/>
                  <a:pt x="0" y="62960"/>
                </a:cubicBezTo>
                <a:cubicBezTo>
                  <a:pt x="0" y="28188"/>
                  <a:pt x="28162" y="0"/>
                  <a:pt x="62901" y="0"/>
                </a:cubicBezTo>
                <a:cubicBezTo>
                  <a:pt x="97640" y="0"/>
                  <a:pt x="125802" y="28188"/>
                  <a:pt x="125802" y="6296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13880089" y="11186589"/>
            <a:ext cx="358389" cy="358728"/>
          </a:xfrm>
          <a:custGeom>
            <a:rect b="b" l="l" r="r" t="t"/>
            <a:pathLst>
              <a:path extrusionOk="0" h="125920" w="125801">
                <a:moveTo>
                  <a:pt x="125802" y="62960"/>
                </a:moveTo>
                <a:cubicBezTo>
                  <a:pt x="125802" y="97732"/>
                  <a:pt x="97640" y="125920"/>
                  <a:pt x="62901" y="125920"/>
                </a:cubicBezTo>
                <a:cubicBezTo>
                  <a:pt x="28162" y="125920"/>
                  <a:pt x="0" y="97732"/>
                  <a:pt x="0" y="62960"/>
                </a:cubicBezTo>
                <a:cubicBezTo>
                  <a:pt x="0" y="28188"/>
                  <a:pt x="28162" y="0"/>
                  <a:pt x="62901" y="0"/>
                </a:cubicBezTo>
                <a:cubicBezTo>
                  <a:pt x="97640" y="0"/>
                  <a:pt x="125802" y="28188"/>
                  <a:pt x="125802" y="6296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"/>
          <p:cNvSpPr/>
          <p:nvPr/>
        </p:nvSpPr>
        <p:spPr>
          <a:xfrm>
            <a:off x="3989367" y="7630236"/>
            <a:ext cx="3974560" cy="2114655"/>
          </a:xfrm>
          <a:custGeom>
            <a:rect b="b" l="l" r="r" t="t"/>
            <a:pathLst>
              <a:path extrusionOk="0" h="742283" w="1395144">
                <a:moveTo>
                  <a:pt x="1395144" y="371189"/>
                </a:moveTo>
                <a:lnTo>
                  <a:pt x="1114897" y="0"/>
                </a:lnTo>
                <a:lnTo>
                  <a:pt x="0" y="0"/>
                </a:lnTo>
                <a:lnTo>
                  <a:pt x="280247" y="371189"/>
                </a:lnTo>
                <a:lnTo>
                  <a:pt x="0" y="742283"/>
                </a:lnTo>
                <a:lnTo>
                  <a:pt x="1114897" y="742283"/>
                </a:lnTo>
                <a:lnTo>
                  <a:pt x="1395144" y="3711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5"/>
          <p:cNvSpPr/>
          <p:nvPr/>
        </p:nvSpPr>
        <p:spPr>
          <a:xfrm>
            <a:off x="17545597" y="7630236"/>
            <a:ext cx="3974560" cy="2114655"/>
          </a:xfrm>
          <a:custGeom>
            <a:rect b="b" l="l" r="r" t="t"/>
            <a:pathLst>
              <a:path extrusionOk="0" h="742283" w="1395144">
                <a:moveTo>
                  <a:pt x="1395145" y="371189"/>
                </a:moveTo>
                <a:lnTo>
                  <a:pt x="1114993" y="0"/>
                </a:lnTo>
                <a:lnTo>
                  <a:pt x="0" y="0"/>
                </a:lnTo>
                <a:lnTo>
                  <a:pt x="280247" y="371189"/>
                </a:lnTo>
                <a:lnTo>
                  <a:pt x="0" y="742283"/>
                </a:lnTo>
                <a:lnTo>
                  <a:pt x="1114993" y="742283"/>
                </a:lnTo>
                <a:lnTo>
                  <a:pt x="1395145" y="37118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5"/>
          <p:cNvSpPr/>
          <p:nvPr/>
        </p:nvSpPr>
        <p:spPr>
          <a:xfrm>
            <a:off x="7378357" y="7630236"/>
            <a:ext cx="3974560" cy="2114655"/>
          </a:xfrm>
          <a:custGeom>
            <a:rect b="b" l="l" r="r" t="t"/>
            <a:pathLst>
              <a:path extrusionOk="0" h="742283" w="1395144">
                <a:moveTo>
                  <a:pt x="1395144" y="371189"/>
                </a:moveTo>
                <a:lnTo>
                  <a:pt x="1114897" y="0"/>
                </a:lnTo>
                <a:lnTo>
                  <a:pt x="0" y="0"/>
                </a:lnTo>
                <a:lnTo>
                  <a:pt x="280247" y="371189"/>
                </a:lnTo>
                <a:lnTo>
                  <a:pt x="0" y="742283"/>
                </a:lnTo>
                <a:lnTo>
                  <a:pt x="1114897" y="742283"/>
                </a:lnTo>
                <a:lnTo>
                  <a:pt x="1395144" y="3711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5"/>
          <p:cNvSpPr/>
          <p:nvPr/>
        </p:nvSpPr>
        <p:spPr>
          <a:xfrm>
            <a:off x="10767617" y="7630236"/>
            <a:ext cx="3974557" cy="2114655"/>
          </a:xfrm>
          <a:custGeom>
            <a:rect b="b" l="l" r="r" t="t"/>
            <a:pathLst>
              <a:path extrusionOk="0" h="742283" w="1395143">
                <a:moveTo>
                  <a:pt x="1395144" y="371189"/>
                </a:moveTo>
                <a:lnTo>
                  <a:pt x="1114897" y="0"/>
                </a:lnTo>
                <a:lnTo>
                  <a:pt x="0" y="0"/>
                </a:lnTo>
                <a:lnTo>
                  <a:pt x="280151" y="371189"/>
                </a:lnTo>
                <a:lnTo>
                  <a:pt x="0" y="742283"/>
                </a:lnTo>
                <a:lnTo>
                  <a:pt x="1114897" y="742283"/>
                </a:lnTo>
                <a:lnTo>
                  <a:pt x="1395144" y="37118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5"/>
          <p:cNvSpPr/>
          <p:nvPr/>
        </p:nvSpPr>
        <p:spPr>
          <a:xfrm>
            <a:off x="14156606" y="7630236"/>
            <a:ext cx="3974557" cy="2114655"/>
          </a:xfrm>
          <a:custGeom>
            <a:rect b="b" l="l" r="r" t="t"/>
            <a:pathLst>
              <a:path extrusionOk="0" h="742283" w="1395143">
                <a:moveTo>
                  <a:pt x="1395144" y="371189"/>
                </a:moveTo>
                <a:lnTo>
                  <a:pt x="1114897" y="0"/>
                </a:lnTo>
                <a:lnTo>
                  <a:pt x="0" y="0"/>
                </a:lnTo>
                <a:lnTo>
                  <a:pt x="280246" y="371189"/>
                </a:lnTo>
                <a:lnTo>
                  <a:pt x="0" y="742283"/>
                </a:lnTo>
                <a:lnTo>
                  <a:pt x="1114897" y="742283"/>
                </a:lnTo>
                <a:lnTo>
                  <a:pt x="1395144" y="3711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2459258" y="4793765"/>
            <a:ext cx="465206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109" name="Google Shape;109;p5"/>
          <p:cNvSpPr txBox="1"/>
          <p:nvPr/>
        </p:nvSpPr>
        <p:spPr>
          <a:xfrm>
            <a:off x="4662503" y="8395175"/>
            <a:ext cx="326578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Awareness</a:t>
            </a:r>
            <a:endParaRPr/>
          </a:p>
        </p:txBody>
      </p:sp>
      <p:sp>
        <p:nvSpPr>
          <p:cNvPr id="110" name="Google Shape;110;p5"/>
          <p:cNvSpPr txBox="1"/>
          <p:nvPr/>
        </p:nvSpPr>
        <p:spPr>
          <a:xfrm>
            <a:off x="8087133" y="8395175"/>
            <a:ext cx="326578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Consideration</a:t>
            </a:r>
            <a:endParaRPr/>
          </a:p>
        </p:txBody>
      </p:sp>
      <p:sp>
        <p:nvSpPr>
          <p:cNvPr id="111" name="Google Shape;111;p5"/>
          <p:cNvSpPr txBox="1"/>
          <p:nvPr/>
        </p:nvSpPr>
        <p:spPr>
          <a:xfrm>
            <a:off x="11444592" y="8395175"/>
            <a:ext cx="326578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Purchase</a:t>
            </a:r>
            <a:endParaRPr/>
          </a:p>
        </p:txBody>
      </p:sp>
      <p:sp>
        <p:nvSpPr>
          <p:cNvPr id="112" name="Google Shape;112;p5"/>
          <p:cNvSpPr/>
          <p:nvPr/>
        </p:nvSpPr>
        <p:spPr>
          <a:xfrm>
            <a:off x="8249918" y="4793765"/>
            <a:ext cx="465206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113" name="Google Shape;113;p5"/>
          <p:cNvSpPr/>
          <p:nvPr/>
        </p:nvSpPr>
        <p:spPr>
          <a:xfrm>
            <a:off x="15045248" y="4793765"/>
            <a:ext cx="465206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114" name="Google Shape;114;p5"/>
          <p:cNvSpPr/>
          <p:nvPr/>
        </p:nvSpPr>
        <p:spPr>
          <a:xfrm>
            <a:off x="4785291" y="11708172"/>
            <a:ext cx="465206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115" name="Google Shape;115;p5"/>
          <p:cNvSpPr/>
          <p:nvPr/>
        </p:nvSpPr>
        <p:spPr>
          <a:xfrm>
            <a:off x="11733250" y="11708172"/>
            <a:ext cx="465206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116" name="Google Shape;116;p5"/>
          <p:cNvSpPr txBox="1"/>
          <p:nvPr/>
        </p:nvSpPr>
        <p:spPr>
          <a:xfrm>
            <a:off x="14858041" y="8395175"/>
            <a:ext cx="326578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Retention</a:t>
            </a:r>
            <a:endParaRPr/>
          </a:p>
        </p:txBody>
      </p:sp>
      <p:sp>
        <p:nvSpPr>
          <p:cNvPr id="117" name="Google Shape;117;p5"/>
          <p:cNvSpPr txBox="1"/>
          <p:nvPr/>
        </p:nvSpPr>
        <p:spPr>
          <a:xfrm>
            <a:off x="18203478" y="8395175"/>
            <a:ext cx="326578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Advocacy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/>
        </p:nvSpPr>
        <p:spPr>
          <a:xfrm>
            <a:off x="7176983" y="1022190"/>
            <a:ext cx="1002389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Customer Journey</a:t>
            </a:r>
            <a:endParaRPr/>
          </a:p>
        </p:txBody>
      </p:sp>
      <p:sp>
        <p:nvSpPr>
          <p:cNvPr id="124" name="Google Shape;124;p6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125" name="Google Shape;125;p6"/>
          <p:cNvSpPr/>
          <p:nvPr/>
        </p:nvSpPr>
        <p:spPr>
          <a:xfrm>
            <a:off x="2049517" y="4962255"/>
            <a:ext cx="4698124" cy="4698124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5927834" y="4962255"/>
            <a:ext cx="4698124" cy="4698124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/>
          <p:nvPr/>
        </p:nvSpPr>
        <p:spPr>
          <a:xfrm>
            <a:off x="9806151" y="4962255"/>
            <a:ext cx="4698124" cy="4698124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13751694" y="4962255"/>
            <a:ext cx="4698124" cy="4698124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17630009" y="4962255"/>
            <a:ext cx="4698124" cy="4698124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 txBox="1"/>
          <p:nvPr/>
        </p:nvSpPr>
        <p:spPr>
          <a:xfrm rot="-3600000">
            <a:off x="2797218" y="6988151"/>
            <a:ext cx="326578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Awareness</a:t>
            </a:r>
            <a:endParaRPr/>
          </a:p>
        </p:txBody>
      </p:sp>
      <p:sp>
        <p:nvSpPr>
          <p:cNvPr id="131" name="Google Shape;131;p6"/>
          <p:cNvSpPr txBox="1"/>
          <p:nvPr/>
        </p:nvSpPr>
        <p:spPr>
          <a:xfrm rot="-3600000">
            <a:off x="6063002" y="6988151"/>
            <a:ext cx="44908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Consideration</a:t>
            </a:r>
            <a:endParaRPr/>
          </a:p>
        </p:txBody>
      </p:sp>
      <p:sp>
        <p:nvSpPr>
          <p:cNvPr id="132" name="Google Shape;132;p6"/>
          <p:cNvSpPr txBox="1"/>
          <p:nvPr/>
        </p:nvSpPr>
        <p:spPr>
          <a:xfrm rot="-3600000">
            <a:off x="10553852" y="6988151"/>
            <a:ext cx="326578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Purchase</a:t>
            </a:r>
            <a:endParaRPr/>
          </a:p>
        </p:txBody>
      </p:sp>
      <p:sp>
        <p:nvSpPr>
          <p:cNvPr id="133" name="Google Shape;133;p6"/>
          <p:cNvSpPr txBox="1"/>
          <p:nvPr/>
        </p:nvSpPr>
        <p:spPr>
          <a:xfrm rot="-3600000">
            <a:off x="14499395" y="6988151"/>
            <a:ext cx="326578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Retention</a:t>
            </a:r>
            <a:endParaRPr/>
          </a:p>
        </p:txBody>
      </p:sp>
      <p:sp>
        <p:nvSpPr>
          <p:cNvPr id="134" name="Google Shape;134;p6"/>
          <p:cNvSpPr txBox="1"/>
          <p:nvPr/>
        </p:nvSpPr>
        <p:spPr>
          <a:xfrm rot="-3600000">
            <a:off x="18377709" y="6988151"/>
            <a:ext cx="326578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Advocacy</a:t>
            </a: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2765687" y="9947694"/>
            <a:ext cx="326578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6644004" y="9947694"/>
            <a:ext cx="326578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10555933" y="9947694"/>
            <a:ext cx="326578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14467863" y="9947694"/>
            <a:ext cx="326578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18346180" y="9947694"/>
            <a:ext cx="326578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number.</a:t>
            </a:r>
            <a:endParaRPr/>
          </a:p>
        </p:txBody>
      </p:sp>
      <p:grpSp>
        <p:nvGrpSpPr>
          <p:cNvPr id="140" name="Google Shape;140;p6"/>
          <p:cNvGrpSpPr/>
          <p:nvPr/>
        </p:nvGrpSpPr>
        <p:grpSpPr>
          <a:xfrm>
            <a:off x="5504830" y="6428844"/>
            <a:ext cx="1672153" cy="1672152"/>
            <a:chOff x="3564322" y="16198341"/>
            <a:chExt cx="2588798" cy="2588796"/>
          </a:xfrm>
        </p:grpSpPr>
        <p:sp>
          <p:nvSpPr>
            <p:cNvPr id="141" name="Google Shape;141;p6"/>
            <p:cNvSpPr/>
            <p:nvPr/>
          </p:nvSpPr>
          <p:spPr>
            <a:xfrm>
              <a:off x="3564322" y="16198341"/>
              <a:ext cx="2588798" cy="2588796"/>
            </a:xfrm>
            <a:custGeom>
              <a:rect b="b" l="l" r="r" t="t"/>
              <a:pathLst>
                <a:path extrusionOk="0" h="241749" w="241749">
                  <a:moveTo>
                    <a:pt x="242148" y="121097"/>
                  </a:moveTo>
                  <a:cubicBezTo>
                    <a:pt x="242148" y="187952"/>
                    <a:pt x="187952" y="242148"/>
                    <a:pt x="121097" y="242148"/>
                  </a:cubicBezTo>
                  <a:cubicBezTo>
                    <a:pt x="54243" y="242148"/>
                    <a:pt x="46" y="187952"/>
                    <a:pt x="46" y="121097"/>
                  </a:cubicBezTo>
                  <a:cubicBezTo>
                    <a:pt x="46" y="54243"/>
                    <a:pt x="54243" y="46"/>
                    <a:pt x="121097" y="46"/>
                  </a:cubicBezTo>
                  <a:cubicBezTo>
                    <a:pt x="187948" y="42"/>
                    <a:pt x="242144" y="54232"/>
                    <a:pt x="242148" y="121082"/>
                  </a:cubicBezTo>
                  <a:cubicBezTo>
                    <a:pt x="242148" y="121087"/>
                    <a:pt x="242148" y="121092"/>
                    <a:pt x="242148" y="121097"/>
                  </a:cubicBezTo>
                </a:path>
              </a:pathLst>
            </a:custGeom>
            <a:solidFill>
              <a:srgbClr val="D2F3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4447144" y="16865434"/>
              <a:ext cx="801785" cy="1202674"/>
            </a:xfrm>
            <a:custGeom>
              <a:rect b="b" l="l" r="r" t="t"/>
              <a:pathLst>
                <a:path extrusionOk="0" h="655474" w="436983">
                  <a:moveTo>
                    <a:pt x="219024" y="958"/>
                  </a:moveTo>
                  <a:cubicBezTo>
                    <a:pt x="98785" y="958"/>
                    <a:pt x="958" y="98785"/>
                    <a:pt x="958" y="219024"/>
                  </a:cubicBezTo>
                  <a:cubicBezTo>
                    <a:pt x="958" y="301118"/>
                    <a:pt x="37986" y="346917"/>
                    <a:pt x="62489" y="377224"/>
                  </a:cubicBezTo>
                  <a:cubicBezTo>
                    <a:pt x="73349" y="390653"/>
                    <a:pt x="82733" y="402260"/>
                    <a:pt x="82733" y="409833"/>
                  </a:cubicBezTo>
                  <a:lnTo>
                    <a:pt x="82733" y="437091"/>
                  </a:lnTo>
                  <a:cubicBezTo>
                    <a:pt x="82733" y="457183"/>
                    <a:pt x="93775" y="474570"/>
                    <a:pt x="109991" y="484025"/>
                  </a:cubicBezTo>
                  <a:lnTo>
                    <a:pt x="109991" y="570080"/>
                  </a:lnTo>
                  <a:cubicBezTo>
                    <a:pt x="109991" y="584428"/>
                    <a:pt x="115807" y="598483"/>
                    <a:pt x="125962" y="608626"/>
                  </a:cubicBezTo>
                  <a:lnTo>
                    <a:pt x="141225" y="623888"/>
                  </a:lnTo>
                  <a:lnTo>
                    <a:pt x="141258" y="623921"/>
                  </a:lnTo>
                  <a:lnTo>
                    <a:pt x="152528" y="635191"/>
                  </a:lnTo>
                  <a:cubicBezTo>
                    <a:pt x="165399" y="648061"/>
                    <a:pt x="182516" y="655155"/>
                    <a:pt x="200723" y="655155"/>
                  </a:cubicBezTo>
                  <a:lnTo>
                    <a:pt x="237325" y="655155"/>
                  </a:lnTo>
                  <a:cubicBezTo>
                    <a:pt x="255533" y="655155"/>
                    <a:pt x="272649" y="648061"/>
                    <a:pt x="285520" y="635191"/>
                  </a:cubicBezTo>
                  <a:lnTo>
                    <a:pt x="296790" y="623921"/>
                  </a:lnTo>
                  <a:lnTo>
                    <a:pt x="296823" y="623888"/>
                  </a:lnTo>
                  <a:lnTo>
                    <a:pt x="312085" y="608626"/>
                  </a:lnTo>
                  <a:cubicBezTo>
                    <a:pt x="322241" y="598483"/>
                    <a:pt x="328057" y="584428"/>
                    <a:pt x="328057" y="570080"/>
                  </a:cubicBezTo>
                  <a:lnTo>
                    <a:pt x="328057" y="484025"/>
                  </a:lnTo>
                  <a:cubicBezTo>
                    <a:pt x="344272" y="474570"/>
                    <a:pt x="355315" y="457183"/>
                    <a:pt x="355315" y="437091"/>
                  </a:cubicBezTo>
                  <a:lnTo>
                    <a:pt x="355315" y="409831"/>
                  </a:lnTo>
                  <a:cubicBezTo>
                    <a:pt x="355315" y="402258"/>
                    <a:pt x="364698" y="390653"/>
                    <a:pt x="375559" y="377223"/>
                  </a:cubicBezTo>
                  <a:cubicBezTo>
                    <a:pt x="400062" y="346916"/>
                    <a:pt x="437089" y="301117"/>
                    <a:pt x="437089" y="219023"/>
                  </a:cubicBezTo>
                  <a:cubicBezTo>
                    <a:pt x="437090" y="98785"/>
                    <a:pt x="339264" y="958"/>
                    <a:pt x="219024" y="958"/>
                  </a:cubicBezTo>
                  <a:close/>
                  <a:moveTo>
                    <a:pt x="219024" y="246282"/>
                  </a:moveTo>
                  <a:cubicBezTo>
                    <a:pt x="196478" y="246282"/>
                    <a:pt x="178137" y="227942"/>
                    <a:pt x="178137" y="205395"/>
                  </a:cubicBezTo>
                  <a:cubicBezTo>
                    <a:pt x="178137" y="187650"/>
                    <a:pt x="189565" y="172663"/>
                    <a:pt x="205395" y="167018"/>
                  </a:cubicBezTo>
                  <a:lnTo>
                    <a:pt x="205395" y="164508"/>
                  </a:lnTo>
                  <a:cubicBezTo>
                    <a:pt x="205395" y="156974"/>
                    <a:pt x="211491" y="150878"/>
                    <a:pt x="219024" y="150878"/>
                  </a:cubicBezTo>
                  <a:cubicBezTo>
                    <a:pt x="226558" y="150878"/>
                    <a:pt x="232654" y="156974"/>
                    <a:pt x="232654" y="164508"/>
                  </a:cubicBezTo>
                  <a:lnTo>
                    <a:pt x="246283" y="164508"/>
                  </a:lnTo>
                  <a:cubicBezTo>
                    <a:pt x="253817" y="164508"/>
                    <a:pt x="259913" y="170604"/>
                    <a:pt x="259913" y="178137"/>
                  </a:cubicBezTo>
                  <a:cubicBezTo>
                    <a:pt x="259913" y="185671"/>
                    <a:pt x="253817" y="191767"/>
                    <a:pt x="246283" y="191767"/>
                  </a:cubicBezTo>
                  <a:lnTo>
                    <a:pt x="219024" y="191767"/>
                  </a:lnTo>
                  <a:cubicBezTo>
                    <a:pt x="211505" y="191767"/>
                    <a:pt x="205395" y="197875"/>
                    <a:pt x="205395" y="205396"/>
                  </a:cubicBezTo>
                  <a:cubicBezTo>
                    <a:pt x="205395" y="212917"/>
                    <a:pt x="211504" y="219026"/>
                    <a:pt x="219024" y="219026"/>
                  </a:cubicBezTo>
                  <a:cubicBezTo>
                    <a:pt x="241571" y="219026"/>
                    <a:pt x="259912" y="237366"/>
                    <a:pt x="259912" y="259913"/>
                  </a:cubicBezTo>
                  <a:cubicBezTo>
                    <a:pt x="259912" y="277658"/>
                    <a:pt x="248484" y="292645"/>
                    <a:pt x="232654" y="298290"/>
                  </a:cubicBezTo>
                  <a:lnTo>
                    <a:pt x="232654" y="300800"/>
                  </a:lnTo>
                  <a:cubicBezTo>
                    <a:pt x="232654" y="308334"/>
                    <a:pt x="226558" y="314430"/>
                    <a:pt x="219024" y="314430"/>
                  </a:cubicBezTo>
                  <a:cubicBezTo>
                    <a:pt x="211491" y="314430"/>
                    <a:pt x="205395" y="308334"/>
                    <a:pt x="205395" y="300800"/>
                  </a:cubicBezTo>
                  <a:lnTo>
                    <a:pt x="191765" y="300800"/>
                  </a:lnTo>
                  <a:cubicBezTo>
                    <a:pt x="184232" y="300800"/>
                    <a:pt x="178136" y="294704"/>
                    <a:pt x="178136" y="287171"/>
                  </a:cubicBezTo>
                  <a:cubicBezTo>
                    <a:pt x="178136" y="279637"/>
                    <a:pt x="184232" y="273541"/>
                    <a:pt x="191765" y="273541"/>
                  </a:cubicBezTo>
                  <a:lnTo>
                    <a:pt x="219024" y="273541"/>
                  </a:lnTo>
                  <a:cubicBezTo>
                    <a:pt x="226544" y="273541"/>
                    <a:pt x="232654" y="267432"/>
                    <a:pt x="232654" y="259912"/>
                  </a:cubicBezTo>
                  <a:cubicBezTo>
                    <a:pt x="232654" y="252391"/>
                    <a:pt x="226544" y="246282"/>
                    <a:pt x="219024" y="246282"/>
                  </a:cubicBezTo>
                  <a:close/>
                  <a:moveTo>
                    <a:pt x="292813" y="589352"/>
                  </a:moveTo>
                  <a:lnTo>
                    <a:pt x="281527" y="600638"/>
                  </a:lnTo>
                  <a:lnTo>
                    <a:pt x="156523" y="600638"/>
                  </a:lnTo>
                  <a:lnTo>
                    <a:pt x="145237" y="589352"/>
                  </a:lnTo>
                  <a:cubicBezTo>
                    <a:pt x="140969" y="585085"/>
                    <a:pt x="138673" y="579341"/>
                    <a:pt x="137913" y="573381"/>
                  </a:cubicBezTo>
                  <a:lnTo>
                    <a:pt x="300138" y="573381"/>
                  </a:lnTo>
                  <a:cubicBezTo>
                    <a:pt x="299377" y="579341"/>
                    <a:pt x="297081" y="585085"/>
                    <a:pt x="292813" y="589352"/>
                  </a:cubicBezTo>
                  <a:close/>
                  <a:moveTo>
                    <a:pt x="300799" y="518864"/>
                  </a:moveTo>
                  <a:lnTo>
                    <a:pt x="137250" y="518864"/>
                  </a:lnTo>
                  <a:lnTo>
                    <a:pt x="137250" y="491606"/>
                  </a:lnTo>
                  <a:lnTo>
                    <a:pt x="300799" y="491606"/>
                  </a:lnTo>
                  <a:lnTo>
                    <a:pt x="300799" y="5188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" name="Google Shape;143;p6"/>
          <p:cNvGrpSpPr/>
          <p:nvPr/>
        </p:nvGrpSpPr>
        <p:grpSpPr>
          <a:xfrm>
            <a:off x="17288259" y="6428844"/>
            <a:ext cx="1672153" cy="1672152"/>
            <a:chOff x="18353913" y="16198341"/>
            <a:chExt cx="2588798" cy="2588796"/>
          </a:xfrm>
        </p:grpSpPr>
        <p:sp>
          <p:nvSpPr>
            <p:cNvPr id="144" name="Google Shape;144;p6"/>
            <p:cNvSpPr/>
            <p:nvPr/>
          </p:nvSpPr>
          <p:spPr>
            <a:xfrm>
              <a:off x="18353913" y="16198341"/>
              <a:ext cx="2588798" cy="2588796"/>
            </a:xfrm>
            <a:custGeom>
              <a:rect b="b" l="l" r="r" t="t"/>
              <a:pathLst>
                <a:path extrusionOk="0" h="241749" w="241749">
                  <a:moveTo>
                    <a:pt x="242148" y="121097"/>
                  </a:moveTo>
                  <a:cubicBezTo>
                    <a:pt x="242148" y="187952"/>
                    <a:pt x="187952" y="242148"/>
                    <a:pt x="121097" y="242148"/>
                  </a:cubicBezTo>
                  <a:cubicBezTo>
                    <a:pt x="54243" y="242148"/>
                    <a:pt x="46" y="187952"/>
                    <a:pt x="46" y="121097"/>
                  </a:cubicBezTo>
                  <a:cubicBezTo>
                    <a:pt x="46" y="54243"/>
                    <a:pt x="54243" y="46"/>
                    <a:pt x="121097" y="46"/>
                  </a:cubicBezTo>
                  <a:cubicBezTo>
                    <a:pt x="187948" y="42"/>
                    <a:pt x="242144" y="54232"/>
                    <a:pt x="242148" y="121082"/>
                  </a:cubicBezTo>
                  <a:cubicBezTo>
                    <a:pt x="242148" y="121087"/>
                    <a:pt x="242148" y="121092"/>
                    <a:pt x="242148" y="121097"/>
                  </a:cubicBezTo>
                </a:path>
              </a:pathLst>
            </a:custGeom>
            <a:solidFill>
              <a:srgbClr val="BFE2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5" name="Google Shape;145;p6"/>
            <p:cNvGrpSpPr/>
            <p:nvPr/>
          </p:nvGrpSpPr>
          <p:grpSpPr>
            <a:xfrm>
              <a:off x="19137846" y="16913349"/>
              <a:ext cx="960089" cy="1047366"/>
              <a:chOff x="4023313" y="2932309"/>
              <a:chExt cx="523262" cy="570830"/>
            </a:xfrm>
          </p:grpSpPr>
          <p:sp>
            <p:nvSpPr>
              <p:cNvPr id="146" name="Google Shape;146;p6"/>
              <p:cNvSpPr/>
              <p:nvPr/>
            </p:nvSpPr>
            <p:spPr>
              <a:xfrm>
                <a:off x="4023313" y="2979877"/>
                <a:ext cx="523262" cy="404340"/>
              </a:xfrm>
              <a:custGeom>
                <a:rect b="b" l="l" r="r" t="t"/>
                <a:pathLst>
                  <a:path extrusionOk="0" h="404340" w="523262">
                    <a:moveTo>
                      <a:pt x="484961" y="47570"/>
                    </a:moveTo>
                    <a:lnTo>
                      <a:pt x="461908" y="47570"/>
                    </a:lnTo>
                    <a:cubicBezTo>
                      <a:pt x="458459" y="47570"/>
                      <a:pt x="455184" y="49068"/>
                      <a:pt x="452919" y="51669"/>
                    </a:cubicBezTo>
                    <a:cubicBezTo>
                      <a:pt x="450666" y="54270"/>
                      <a:pt x="449643" y="57732"/>
                      <a:pt x="450131" y="61146"/>
                    </a:cubicBezTo>
                    <a:cubicBezTo>
                      <a:pt x="451339" y="69600"/>
                      <a:pt x="451909" y="76626"/>
                      <a:pt x="451909" y="83247"/>
                    </a:cubicBezTo>
                    <a:cubicBezTo>
                      <a:pt x="451909" y="168491"/>
                      <a:pt x="382552" y="237847"/>
                      <a:pt x="297308" y="237847"/>
                    </a:cubicBezTo>
                    <a:cubicBezTo>
                      <a:pt x="212065" y="237847"/>
                      <a:pt x="142708" y="168491"/>
                      <a:pt x="142708" y="83247"/>
                    </a:cubicBezTo>
                    <a:cubicBezTo>
                      <a:pt x="142708" y="76626"/>
                      <a:pt x="143276" y="69600"/>
                      <a:pt x="144485" y="61146"/>
                    </a:cubicBezTo>
                    <a:cubicBezTo>
                      <a:pt x="144973" y="57731"/>
                      <a:pt x="143951" y="54270"/>
                      <a:pt x="141698" y="51669"/>
                    </a:cubicBezTo>
                    <a:cubicBezTo>
                      <a:pt x="139433" y="49068"/>
                      <a:pt x="136158" y="47570"/>
                      <a:pt x="132708" y="47570"/>
                    </a:cubicBezTo>
                    <a:lnTo>
                      <a:pt x="105105" y="47570"/>
                    </a:lnTo>
                    <a:lnTo>
                      <a:pt x="95445" y="16689"/>
                    </a:lnTo>
                    <a:cubicBezTo>
                      <a:pt x="92339" y="6760"/>
                      <a:pt x="83141" y="0"/>
                      <a:pt x="72736" y="0"/>
                    </a:cubicBezTo>
                    <a:lnTo>
                      <a:pt x="11893" y="0"/>
                    </a:lnTo>
                    <a:cubicBezTo>
                      <a:pt x="5325" y="0"/>
                      <a:pt x="0" y="5324"/>
                      <a:pt x="0" y="11893"/>
                    </a:cubicBezTo>
                    <a:lnTo>
                      <a:pt x="0" y="35677"/>
                    </a:lnTo>
                    <a:cubicBezTo>
                      <a:pt x="0" y="42245"/>
                      <a:pt x="5325" y="47570"/>
                      <a:pt x="11893" y="47570"/>
                    </a:cubicBezTo>
                    <a:lnTo>
                      <a:pt x="55258" y="47570"/>
                    </a:lnTo>
                    <a:lnTo>
                      <a:pt x="130437" y="287839"/>
                    </a:lnTo>
                    <a:lnTo>
                      <a:pt x="95139" y="323137"/>
                    </a:lnTo>
                    <a:cubicBezTo>
                      <a:pt x="81482" y="336784"/>
                      <a:pt x="77440" y="357131"/>
                      <a:pt x="84826" y="374969"/>
                    </a:cubicBezTo>
                    <a:cubicBezTo>
                      <a:pt x="92213" y="392808"/>
                      <a:pt x="109470" y="404340"/>
                      <a:pt x="128773" y="404340"/>
                    </a:cubicBezTo>
                    <a:lnTo>
                      <a:pt x="463801" y="404340"/>
                    </a:lnTo>
                    <a:cubicBezTo>
                      <a:pt x="470369" y="404340"/>
                      <a:pt x="475694" y="399015"/>
                      <a:pt x="475694" y="392447"/>
                    </a:cubicBezTo>
                    <a:lnTo>
                      <a:pt x="475694" y="368663"/>
                    </a:lnTo>
                    <a:cubicBezTo>
                      <a:pt x="475694" y="362094"/>
                      <a:pt x="470369" y="356770"/>
                      <a:pt x="463801" y="356770"/>
                    </a:cubicBezTo>
                    <a:lnTo>
                      <a:pt x="128773" y="356770"/>
                    </a:lnTo>
                    <a:lnTo>
                      <a:pt x="176341" y="309201"/>
                    </a:lnTo>
                    <a:lnTo>
                      <a:pt x="393585" y="309201"/>
                    </a:lnTo>
                    <a:cubicBezTo>
                      <a:pt x="411923" y="309201"/>
                      <a:pt x="428820" y="298481"/>
                      <a:pt x="436637" y="281886"/>
                    </a:cubicBezTo>
                    <a:lnTo>
                      <a:pt x="519628" y="105533"/>
                    </a:lnTo>
                    <a:cubicBezTo>
                      <a:pt x="522008" y="100458"/>
                      <a:pt x="523262" y="94826"/>
                      <a:pt x="523262" y="89239"/>
                    </a:cubicBezTo>
                    <a:lnTo>
                      <a:pt x="523262" y="85871"/>
                    </a:lnTo>
                    <a:cubicBezTo>
                      <a:pt x="523262" y="64747"/>
                      <a:pt x="506085" y="47570"/>
                      <a:pt x="484961" y="475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6"/>
              <p:cNvSpPr/>
              <p:nvPr/>
            </p:nvSpPr>
            <p:spPr>
              <a:xfrm>
                <a:off x="4118451" y="3408000"/>
                <a:ext cx="95139" cy="95139"/>
              </a:xfrm>
              <a:custGeom>
                <a:rect b="b" l="l" r="r" t="t"/>
                <a:pathLst>
                  <a:path extrusionOk="0" h="95139" w="95139">
                    <a:moveTo>
                      <a:pt x="95139" y="47570"/>
                    </a:moveTo>
                    <a:cubicBezTo>
                      <a:pt x="95139" y="73842"/>
                      <a:pt x="73842" y="95139"/>
                      <a:pt x="47570" y="95139"/>
                    </a:cubicBezTo>
                    <a:cubicBezTo>
                      <a:pt x="21298" y="95139"/>
                      <a:pt x="0" y="73842"/>
                      <a:pt x="0" y="47570"/>
                    </a:cubicBezTo>
                    <a:cubicBezTo>
                      <a:pt x="0" y="21298"/>
                      <a:pt x="21298" y="0"/>
                      <a:pt x="47570" y="0"/>
                    </a:cubicBezTo>
                    <a:cubicBezTo>
                      <a:pt x="73842" y="0"/>
                      <a:pt x="95139" y="21298"/>
                      <a:pt x="95139" y="475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4403866" y="3408000"/>
                <a:ext cx="95139" cy="95139"/>
              </a:xfrm>
              <a:custGeom>
                <a:rect b="b" l="l" r="r" t="t"/>
                <a:pathLst>
                  <a:path extrusionOk="0" h="95139" w="95139">
                    <a:moveTo>
                      <a:pt x="95139" y="47570"/>
                    </a:moveTo>
                    <a:cubicBezTo>
                      <a:pt x="95139" y="73842"/>
                      <a:pt x="73842" y="95139"/>
                      <a:pt x="47570" y="95139"/>
                    </a:cubicBezTo>
                    <a:cubicBezTo>
                      <a:pt x="21298" y="95139"/>
                      <a:pt x="0" y="73842"/>
                      <a:pt x="0" y="47570"/>
                    </a:cubicBezTo>
                    <a:cubicBezTo>
                      <a:pt x="0" y="21298"/>
                      <a:pt x="21298" y="0"/>
                      <a:pt x="47570" y="0"/>
                    </a:cubicBezTo>
                    <a:cubicBezTo>
                      <a:pt x="73842" y="0"/>
                      <a:pt x="95139" y="21298"/>
                      <a:pt x="95139" y="475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6"/>
              <p:cNvSpPr/>
              <p:nvPr/>
            </p:nvSpPr>
            <p:spPr>
              <a:xfrm>
                <a:off x="4189806" y="2932309"/>
                <a:ext cx="261630" cy="261631"/>
              </a:xfrm>
              <a:custGeom>
                <a:rect b="b" l="l" r="r" t="t"/>
                <a:pathLst>
                  <a:path extrusionOk="0" h="261631" w="261630">
                    <a:moveTo>
                      <a:pt x="130815" y="261631"/>
                    </a:moveTo>
                    <a:cubicBezTo>
                      <a:pt x="202947" y="261631"/>
                      <a:pt x="261630" y="202948"/>
                      <a:pt x="261630" y="130816"/>
                    </a:cubicBezTo>
                    <a:cubicBezTo>
                      <a:pt x="261630" y="58684"/>
                      <a:pt x="202947" y="0"/>
                      <a:pt x="130815" y="0"/>
                    </a:cubicBezTo>
                    <a:cubicBezTo>
                      <a:pt x="58683" y="0"/>
                      <a:pt x="0" y="58683"/>
                      <a:pt x="0" y="130815"/>
                    </a:cubicBezTo>
                    <a:cubicBezTo>
                      <a:pt x="0" y="202947"/>
                      <a:pt x="58683" y="261631"/>
                      <a:pt x="130815" y="261631"/>
                    </a:cubicBezTo>
                    <a:close/>
                    <a:moveTo>
                      <a:pt x="62945" y="134299"/>
                    </a:moveTo>
                    <a:cubicBezTo>
                      <a:pt x="67591" y="129653"/>
                      <a:pt x="75117" y="129653"/>
                      <a:pt x="79761" y="134299"/>
                    </a:cubicBezTo>
                    <a:lnTo>
                      <a:pt x="107030" y="161567"/>
                    </a:lnTo>
                    <a:lnTo>
                      <a:pt x="181868" y="86730"/>
                    </a:lnTo>
                    <a:cubicBezTo>
                      <a:pt x="186513" y="82084"/>
                      <a:pt x="194039" y="82084"/>
                      <a:pt x="198684" y="86730"/>
                    </a:cubicBezTo>
                    <a:cubicBezTo>
                      <a:pt x="203330" y="91375"/>
                      <a:pt x="203330" y="98901"/>
                      <a:pt x="198684" y="103546"/>
                    </a:cubicBezTo>
                    <a:lnTo>
                      <a:pt x="115437" y="186792"/>
                    </a:lnTo>
                    <a:cubicBezTo>
                      <a:pt x="113115" y="189115"/>
                      <a:pt x="110071" y="190276"/>
                      <a:pt x="107029" y="190276"/>
                    </a:cubicBezTo>
                    <a:cubicBezTo>
                      <a:pt x="103986" y="190276"/>
                      <a:pt x="100943" y="189115"/>
                      <a:pt x="98620" y="186792"/>
                    </a:cubicBezTo>
                    <a:lnTo>
                      <a:pt x="62943" y="151115"/>
                    </a:lnTo>
                    <a:cubicBezTo>
                      <a:pt x="58299" y="146471"/>
                      <a:pt x="58299" y="138945"/>
                      <a:pt x="62945" y="13429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0" name="Google Shape;150;p6"/>
          <p:cNvGrpSpPr/>
          <p:nvPr/>
        </p:nvGrpSpPr>
        <p:grpSpPr>
          <a:xfrm>
            <a:off x="9385250" y="6428844"/>
            <a:ext cx="1672153" cy="1672152"/>
            <a:chOff x="8322440" y="16198341"/>
            <a:chExt cx="2588798" cy="2588796"/>
          </a:xfrm>
        </p:grpSpPr>
        <p:sp>
          <p:nvSpPr>
            <p:cNvPr id="151" name="Google Shape;151;p6"/>
            <p:cNvSpPr/>
            <p:nvPr/>
          </p:nvSpPr>
          <p:spPr>
            <a:xfrm>
              <a:off x="8322440" y="16198341"/>
              <a:ext cx="2588798" cy="2588796"/>
            </a:xfrm>
            <a:custGeom>
              <a:rect b="b" l="l" r="r" t="t"/>
              <a:pathLst>
                <a:path extrusionOk="0" h="241749" w="241749">
                  <a:moveTo>
                    <a:pt x="242148" y="121097"/>
                  </a:moveTo>
                  <a:cubicBezTo>
                    <a:pt x="242148" y="187952"/>
                    <a:pt x="187952" y="242148"/>
                    <a:pt x="121097" y="242148"/>
                  </a:cubicBezTo>
                  <a:cubicBezTo>
                    <a:pt x="54243" y="242148"/>
                    <a:pt x="46" y="187952"/>
                    <a:pt x="46" y="121097"/>
                  </a:cubicBezTo>
                  <a:cubicBezTo>
                    <a:pt x="46" y="54243"/>
                    <a:pt x="54243" y="46"/>
                    <a:pt x="121097" y="46"/>
                  </a:cubicBezTo>
                  <a:cubicBezTo>
                    <a:pt x="187948" y="42"/>
                    <a:pt x="242144" y="54232"/>
                    <a:pt x="242148" y="121082"/>
                  </a:cubicBezTo>
                  <a:cubicBezTo>
                    <a:pt x="242148" y="121087"/>
                    <a:pt x="242148" y="121092"/>
                    <a:pt x="242148" y="121097"/>
                  </a:cubicBezTo>
                </a:path>
              </a:pathLst>
            </a:custGeom>
            <a:solidFill>
              <a:srgbClr val="CFEE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9136857" y="17010742"/>
              <a:ext cx="1047364" cy="872803"/>
            </a:xfrm>
            <a:custGeom>
              <a:rect b="b" l="l" r="r" t="t"/>
              <a:pathLst>
                <a:path extrusionOk="0" h="475690" w="570828">
                  <a:moveTo>
                    <a:pt x="561819" y="105009"/>
                  </a:moveTo>
                  <a:lnTo>
                    <a:pt x="538278" y="99122"/>
                  </a:lnTo>
                  <a:cubicBezTo>
                    <a:pt x="537825" y="97937"/>
                    <a:pt x="537337" y="96776"/>
                    <a:pt x="536850" y="95614"/>
                  </a:cubicBezTo>
                  <a:lnTo>
                    <a:pt x="549323" y="74826"/>
                  </a:lnTo>
                  <a:cubicBezTo>
                    <a:pt x="552134" y="70145"/>
                    <a:pt x="551390" y="64153"/>
                    <a:pt x="547535" y="60297"/>
                  </a:cubicBezTo>
                  <a:lnTo>
                    <a:pt x="510534" y="23297"/>
                  </a:lnTo>
                  <a:cubicBezTo>
                    <a:pt x="506666" y="19406"/>
                    <a:pt x="500686" y="18698"/>
                    <a:pt x="496005" y="21509"/>
                  </a:cubicBezTo>
                  <a:lnTo>
                    <a:pt x="475217" y="33981"/>
                  </a:lnTo>
                  <a:cubicBezTo>
                    <a:pt x="474055" y="33482"/>
                    <a:pt x="472882" y="33006"/>
                    <a:pt x="471709" y="32553"/>
                  </a:cubicBezTo>
                  <a:lnTo>
                    <a:pt x="465822" y="9012"/>
                  </a:lnTo>
                  <a:cubicBezTo>
                    <a:pt x="464497" y="3716"/>
                    <a:pt x="459748" y="0"/>
                    <a:pt x="454289" y="0"/>
                  </a:cubicBezTo>
                  <a:lnTo>
                    <a:pt x="401958" y="0"/>
                  </a:lnTo>
                  <a:cubicBezTo>
                    <a:pt x="396499" y="0"/>
                    <a:pt x="391750" y="3716"/>
                    <a:pt x="390425" y="9012"/>
                  </a:cubicBezTo>
                  <a:lnTo>
                    <a:pt x="384537" y="32553"/>
                  </a:lnTo>
                  <a:cubicBezTo>
                    <a:pt x="383364" y="33006"/>
                    <a:pt x="382191" y="33482"/>
                    <a:pt x="381030" y="33981"/>
                  </a:cubicBezTo>
                  <a:lnTo>
                    <a:pt x="360241" y="21509"/>
                  </a:lnTo>
                  <a:cubicBezTo>
                    <a:pt x="355561" y="18721"/>
                    <a:pt x="349568" y="19429"/>
                    <a:pt x="345713" y="23297"/>
                  </a:cubicBezTo>
                  <a:lnTo>
                    <a:pt x="308713" y="60297"/>
                  </a:lnTo>
                  <a:cubicBezTo>
                    <a:pt x="304857" y="64153"/>
                    <a:pt x="304114" y="70145"/>
                    <a:pt x="306924" y="74826"/>
                  </a:cubicBezTo>
                  <a:lnTo>
                    <a:pt x="319398" y="95614"/>
                  </a:lnTo>
                  <a:cubicBezTo>
                    <a:pt x="318909" y="96776"/>
                    <a:pt x="318422" y="97937"/>
                    <a:pt x="317970" y="99122"/>
                  </a:cubicBezTo>
                  <a:lnTo>
                    <a:pt x="294428" y="105009"/>
                  </a:lnTo>
                  <a:cubicBezTo>
                    <a:pt x="289133" y="106334"/>
                    <a:pt x="285417" y="111083"/>
                    <a:pt x="285417" y="116542"/>
                  </a:cubicBezTo>
                  <a:lnTo>
                    <a:pt x="285417" y="168873"/>
                  </a:lnTo>
                  <a:cubicBezTo>
                    <a:pt x="285417" y="174332"/>
                    <a:pt x="289133" y="179082"/>
                    <a:pt x="294428" y="180406"/>
                  </a:cubicBezTo>
                  <a:lnTo>
                    <a:pt x="317970" y="186294"/>
                  </a:lnTo>
                  <a:cubicBezTo>
                    <a:pt x="318422" y="187479"/>
                    <a:pt x="318898" y="188640"/>
                    <a:pt x="319398" y="189801"/>
                  </a:cubicBezTo>
                  <a:lnTo>
                    <a:pt x="306924" y="210590"/>
                  </a:lnTo>
                  <a:cubicBezTo>
                    <a:pt x="306347" y="211552"/>
                    <a:pt x="306545" y="212661"/>
                    <a:pt x="306264" y="213704"/>
                  </a:cubicBezTo>
                  <a:cubicBezTo>
                    <a:pt x="306168" y="213601"/>
                    <a:pt x="306188" y="213443"/>
                    <a:pt x="306088" y="213343"/>
                  </a:cubicBezTo>
                  <a:lnTo>
                    <a:pt x="262351" y="169606"/>
                  </a:lnTo>
                  <a:cubicBezTo>
                    <a:pt x="258484" y="165738"/>
                    <a:pt x="252480" y="165007"/>
                    <a:pt x="247823" y="167818"/>
                  </a:cubicBezTo>
                  <a:lnTo>
                    <a:pt x="227326" y="180128"/>
                  </a:lnTo>
                  <a:cubicBezTo>
                    <a:pt x="223203" y="178177"/>
                    <a:pt x="218998" y="176435"/>
                    <a:pt x="214748" y="174902"/>
                  </a:cubicBezTo>
                  <a:lnTo>
                    <a:pt x="208942" y="151709"/>
                  </a:lnTo>
                  <a:cubicBezTo>
                    <a:pt x="207617" y="146425"/>
                    <a:pt x="202868" y="142709"/>
                    <a:pt x="197409" y="142709"/>
                  </a:cubicBezTo>
                  <a:lnTo>
                    <a:pt x="135579" y="142709"/>
                  </a:lnTo>
                  <a:cubicBezTo>
                    <a:pt x="130120" y="142709"/>
                    <a:pt x="125371" y="146425"/>
                    <a:pt x="124046" y="151709"/>
                  </a:cubicBezTo>
                  <a:lnTo>
                    <a:pt x="118240" y="174902"/>
                  </a:lnTo>
                  <a:cubicBezTo>
                    <a:pt x="113989" y="176435"/>
                    <a:pt x="109786" y="178177"/>
                    <a:pt x="105663" y="180128"/>
                  </a:cubicBezTo>
                  <a:lnTo>
                    <a:pt x="85165" y="167818"/>
                  </a:lnTo>
                  <a:cubicBezTo>
                    <a:pt x="80520" y="165019"/>
                    <a:pt x="74492" y="165738"/>
                    <a:pt x="70637" y="169606"/>
                  </a:cubicBezTo>
                  <a:lnTo>
                    <a:pt x="26900" y="213343"/>
                  </a:lnTo>
                  <a:cubicBezTo>
                    <a:pt x="23045" y="217198"/>
                    <a:pt x="22301" y="223190"/>
                    <a:pt x="25112" y="227871"/>
                  </a:cubicBezTo>
                  <a:lnTo>
                    <a:pt x="37423" y="248368"/>
                  </a:lnTo>
                  <a:cubicBezTo>
                    <a:pt x="35472" y="252491"/>
                    <a:pt x="33729" y="256696"/>
                    <a:pt x="32196" y="260946"/>
                  </a:cubicBezTo>
                  <a:lnTo>
                    <a:pt x="9004" y="266752"/>
                  </a:lnTo>
                  <a:cubicBezTo>
                    <a:pt x="3716" y="268077"/>
                    <a:pt x="0" y="272826"/>
                    <a:pt x="0" y="278285"/>
                  </a:cubicBezTo>
                  <a:lnTo>
                    <a:pt x="0" y="340115"/>
                  </a:lnTo>
                  <a:cubicBezTo>
                    <a:pt x="0" y="345574"/>
                    <a:pt x="3716" y="350323"/>
                    <a:pt x="9001" y="351648"/>
                  </a:cubicBezTo>
                  <a:lnTo>
                    <a:pt x="32193" y="357454"/>
                  </a:lnTo>
                  <a:cubicBezTo>
                    <a:pt x="33726" y="361705"/>
                    <a:pt x="35468" y="365908"/>
                    <a:pt x="37420" y="370031"/>
                  </a:cubicBezTo>
                  <a:lnTo>
                    <a:pt x="25109" y="390529"/>
                  </a:lnTo>
                  <a:cubicBezTo>
                    <a:pt x="22298" y="395209"/>
                    <a:pt x="23042" y="401202"/>
                    <a:pt x="26897" y="405057"/>
                  </a:cubicBezTo>
                  <a:lnTo>
                    <a:pt x="70634" y="448794"/>
                  </a:lnTo>
                  <a:cubicBezTo>
                    <a:pt x="74489" y="452638"/>
                    <a:pt x="80505" y="453358"/>
                    <a:pt x="85162" y="450582"/>
                  </a:cubicBezTo>
                  <a:lnTo>
                    <a:pt x="105659" y="438271"/>
                  </a:lnTo>
                  <a:cubicBezTo>
                    <a:pt x="109782" y="440222"/>
                    <a:pt x="113987" y="441965"/>
                    <a:pt x="118237" y="443498"/>
                  </a:cubicBezTo>
                  <a:lnTo>
                    <a:pt x="124043" y="466690"/>
                  </a:lnTo>
                  <a:cubicBezTo>
                    <a:pt x="125368" y="471975"/>
                    <a:pt x="130117" y="475691"/>
                    <a:pt x="135576" y="475691"/>
                  </a:cubicBezTo>
                  <a:lnTo>
                    <a:pt x="197406" y="475691"/>
                  </a:lnTo>
                  <a:cubicBezTo>
                    <a:pt x="202865" y="475691"/>
                    <a:pt x="207614" y="471975"/>
                    <a:pt x="208939" y="466690"/>
                  </a:cubicBezTo>
                  <a:lnTo>
                    <a:pt x="214745" y="443498"/>
                  </a:lnTo>
                  <a:cubicBezTo>
                    <a:pt x="218996" y="441965"/>
                    <a:pt x="223199" y="440222"/>
                    <a:pt x="227322" y="438271"/>
                  </a:cubicBezTo>
                  <a:lnTo>
                    <a:pt x="247820" y="450582"/>
                  </a:lnTo>
                  <a:cubicBezTo>
                    <a:pt x="252489" y="453369"/>
                    <a:pt x="258504" y="452638"/>
                    <a:pt x="262348" y="448794"/>
                  </a:cubicBezTo>
                  <a:lnTo>
                    <a:pt x="306085" y="405057"/>
                  </a:lnTo>
                  <a:cubicBezTo>
                    <a:pt x="309940" y="401202"/>
                    <a:pt x="310684" y="395209"/>
                    <a:pt x="307873" y="390529"/>
                  </a:cubicBezTo>
                  <a:lnTo>
                    <a:pt x="295562" y="370031"/>
                  </a:lnTo>
                  <a:cubicBezTo>
                    <a:pt x="297513" y="365908"/>
                    <a:pt x="299256" y="361704"/>
                    <a:pt x="300789" y="357454"/>
                  </a:cubicBezTo>
                  <a:lnTo>
                    <a:pt x="323981" y="351648"/>
                  </a:lnTo>
                  <a:cubicBezTo>
                    <a:pt x="329266" y="350323"/>
                    <a:pt x="332982" y="345574"/>
                    <a:pt x="332982" y="340115"/>
                  </a:cubicBezTo>
                  <a:lnTo>
                    <a:pt x="332982" y="278285"/>
                  </a:lnTo>
                  <a:cubicBezTo>
                    <a:pt x="332982" y="272826"/>
                    <a:pt x="329266" y="268077"/>
                    <a:pt x="323981" y="266752"/>
                  </a:cubicBezTo>
                  <a:lnTo>
                    <a:pt x="300789" y="260946"/>
                  </a:lnTo>
                  <a:cubicBezTo>
                    <a:pt x="299256" y="256694"/>
                    <a:pt x="297513" y="252491"/>
                    <a:pt x="295562" y="248368"/>
                  </a:cubicBezTo>
                  <a:lnTo>
                    <a:pt x="307873" y="227871"/>
                  </a:lnTo>
                  <a:cubicBezTo>
                    <a:pt x="308451" y="226909"/>
                    <a:pt x="308252" y="225799"/>
                    <a:pt x="308533" y="224757"/>
                  </a:cubicBezTo>
                  <a:cubicBezTo>
                    <a:pt x="308629" y="224859"/>
                    <a:pt x="308609" y="225018"/>
                    <a:pt x="308709" y="225118"/>
                  </a:cubicBezTo>
                  <a:lnTo>
                    <a:pt x="345711" y="262120"/>
                  </a:lnTo>
                  <a:cubicBezTo>
                    <a:pt x="349566" y="265987"/>
                    <a:pt x="355547" y="266684"/>
                    <a:pt x="360239" y="263908"/>
                  </a:cubicBezTo>
                  <a:lnTo>
                    <a:pt x="381027" y="251434"/>
                  </a:lnTo>
                  <a:cubicBezTo>
                    <a:pt x="382189" y="251934"/>
                    <a:pt x="383350" y="252410"/>
                    <a:pt x="384535" y="252863"/>
                  </a:cubicBezTo>
                  <a:lnTo>
                    <a:pt x="390423" y="276404"/>
                  </a:lnTo>
                  <a:cubicBezTo>
                    <a:pt x="391747" y="281700"/>
                    <a:pt x="396497" y="285416"/>
                    <a:pt x="401955" y="285416"/>
                  </a:cubicBezTo>
                  <a:lnTo>
                    <a:pt x="454287" y="285416"/>
                  </a:lnTo>
                  <a:cubicBezTo>
                    <a:pt x="459745" y="285416"/>
                    <a:pt x="464495" y="281700"/>
                    <a:pt x="465819" y="276404"/>
                  </a:cubicBezTo>
                  <a:lnTo>
                    <a:pt x="471707" y="252863"/>
                  </a:lnTo>
                  <a:cubicBezTo>
                    <a:pt x="472892" y="252410"/>
                    <a:pt x="474053" y="251934"/>
                    <a:pt x="475215" y="251434"/>
                  </a:cubicBezTo>
                  <a:lnTo>
                    <a:pt x="496003" y="263908"/>
                  </a:lnTo>
                  <a:cubicBezTo>
                    <a:pt x="500695" y="266695"/>
                    <a:pt x="506687" y="265964"/>
                    <a:pt x="510531" y="262120"/>
                  </a:cubicBezTo>
                  <a:lnTo>
                    <a:pt x="547533" y="225118"/>
                  </a:lnTo>
                  <a:cubicBezTo>
                    <a:pt x="551388" y="221263"/>
                    <a:pt x="552132" y="215270"/>
                    <a:pt x="549321" y="210590"/>
                  </a:cubicBezTo>
                  <a:lnTo>
                    <a:pt x="536848" y="189801"/>
                  </a:lnTo>
                  <a:cubicBezTo>
                    <a:pt x="537347" y="188640"/>
                    <a:pt x="537823" y="187479"/>
                    <a:pt x="538276" y="186294"/>
                  </a:cubicBezTo>
                  <a:lnTo>
                    <a:pt x="561817" y="180406"/>
                  </a:lnTo>
                  <a:cubicBezTo>
                    <a:pt x="567113" y="179082"/>
                    <a:pt x="570829" y="174332"/>
                    <a:pt x="570829" y="168873"/>
                  </a:cubicBezTo>
                  <a:lnTo>
                    <a:pt x="570829" y="116542"/>
                  </a:lnTo>
                  <a:cubicBezTo>
                    <a:pt x="570831" y="111083"/>
                    <a:pt x="567115" y="106334"/>
                    <a:pt x="561819" y="105009"/>
                  </a:cubicBezTo>
                  <a:close/>
                  <a:moveTo>
                    <a:pt x="166492" y="380554"/>
                  </a:moveTo>
                  <a:cubicBezTo>
                    <a:pt x="127145" y="380554"/>
                    <a:pt x="95138" y="348547"/>
                    <a:pt x="95138" y="309200"/>
                  </a:cubicBezTo>
                  <a:cubicBezTo>
                    <a:pt x="95138" y="269853"/>
                    <a:pt x="127145" y="237846"/>
                    <a:pt x="166492" y="237846"/>
                  </a:cubicBezTo>
                  <a:cubicBezTo>
                    <a:pt x="205839" y="237846"/>
                    <a:pt x="237846" y="269853"/>
                    <a:pt x="237846" y="309200"/>
                  </a:cubicBezTo>
                  <a:cubicBezTo>
                    <a:pt x="237846" y="348547"/>
                    <a:pt x="205839" y="380554"/>
                    <a:pt x="166492" y="380554"/>
                  </a:cubicBezTo>
                  <a:close/>
                  <a:moveTo>
                    <a:pt x="428123" y="190276"/>
                  </a:moveTo>
                  <a:cubicBezTo>
                    <a:pt x="401888" y="190276"/>
                    <a:pt x="380554" y="168943"/>
                    <a:pt x="380554" y="142707"/>
                  </a:cubicBezTo>
                  <a:cubicBezTo>
                    <a:pt x="380554" y="116471"/>
                    <a:pt x="401888" y="95138"/>
                    <a:pt x="428123" y="95138"/>
                  </a:cubicBezTo>
                  <a:cubicBezTo>
                    <a:pt x="454358" y="95138"/>
                    <a:pt x="475693" y="116472"/>
                    <a:pt x="475693" y="142708"/>
                  </a:cubicBezTo>
                  <a:cubicBezTo>
                    <a:pt x="475693" y="168944"/>
                    <a:pt x="454358" y="190276"/>
                    <a:pt x="428123" y="1902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" name="Google Shape;153;p6"/>
          <p:cNvGrpSpPr/>
          <p:nvPr/>
        </p:nvGrpSpPr>
        <p:grpSpPr>
          <a:xfrm>
            <a:off x="13303838" y="6428844"/>
            <a:ext cx="1672153" cy="1672152"/>
            <a:chOff x="13286645" y="16198341"/>
            <a:chExt cx="2588798" cy="2588796"/>
          </a:xfrm>
        </p:grpSpPr>
        <p:sp>
          <p:nvSpPr>
            <p:cNvPr id="154" name="Google Shape;154;p6"/>
            <p:cNvSpPr/>
            <p:nvPr/>
          </p:nvSpPr>
          <p:spPr>
            <a:xfrm>
              <a:off x="13286645" y="16198341"/>
              <a:ext cx="2588798" cy="2588796"/>
            </a:xfrm>
            <a:custGeom>
              <a:rect b="b" l="l" r="r" t="t"/>
              <a:pathLst>
                <a:path extrusionOk="0" h="241749" w="241749">
                  <a:moveTo>
                    <a:pt x="242148" y="121097"/>
                  </a:moveTo>
                  <a:cubicBezTo>
                    <a:pt x="242148" y="187952"/>
                    <a:pt x="187952" y="242148"/>
                    <a:pt x="121097" y="242148"/>
                  </a:cubicBezTo>
                  <a:cubicBezTo>
                    <a:pt x="54243" y="242148"/>
                    <a:pt x="46" y="187952"/>
                    <a:pt x="46" y="121097"/>
                  </a:cubicBezTo>
                  <a:cubicBezTo>
                    <a:pt x="46" y="54243"/>
                    <a:pt x="54243" y="46"/>
                    <a:pt x="121097" y="46"/>
                  </a:cubicBezTo>
                  <a:cubicBezTo>
                    <a:pt x="187948" y="42"/>
                    <a:pt x="242144" y="54232"/>
                    <a:pt x="242148" y="121082"/>
                  </a:cubicBezTo>
                  <a:cubicBezTo>
                    <a:pt x="242148" y="121087"/>
                    <a:pt x="242148" y="121092"/>
                    <a:pt x="242148" y="121097"/>
                  </a:cubicBezTo>
                </a:path>
              </a:pathLst>
            </a:custGeom>
            <a:solidFill>
              <a:srgbClr val="CCE9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5" name="Google Shape;155;p6"/>
            <p:cNvGrpSpPr/>
            <p:nvPr/>
          </p:nvGrpSpPr>
          <p:grpSpPr>
            <a:xfrm>
              <a:off x="14044419" y="16921594"/>
              <a:ext cx="1071029" cy="1071026"/>
              <a:chOff x="8609044" y="1513207"/>
              <a:chExt cx="599678" cy="599677"/>
            </a:xfrm>
          </p:grpSpPr>
          <p:sp>
            <p:nvSpPr>
              <p:cNvPr id="156" name="Google Shape;156;p6"/>
              <p:cNvSpPr/>
              <p:nvPr/>
            </p:nvSpPr>
            <p:spPr>
              <a:xfrm>
                <a:off x="8840245" y="1513207"/>
                <a:ext cx="137700" cy="137700"/>
              </a:xfrm>
              <a:custGeom>
                <a:rect b="b" l="l" r="r" t="t"/>
                <a:pathLst>
                  <a:path extrusionOk="0" h="137700" w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6"/>
              <p:cNvSpPr/>
              <p:nvPr/>
            </p:nvSpPr>
            <p:spPr>
              <a:xfrm>
                <a:off x="8785845" y="1662807"/>
                <a:ext cx="246076" cy="123675"/>
              </a:xfrm>
              <a:custGeom>
                <a:rect b="b" l="l" r="r" t="t"/>
                <a:pathLst>
                  <a:path extrusionOk="0" h="123675" w="246075">
                    <a:moveTo>
                      <a:pt x="30095" y="123357"/>
                    </a:move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7" y="60470"/>
                      <a:pt x="234508" y="39711"/>
                      <a:pt x="216378" y="29019"/>
                    </a:cubicBez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3"/>
                      <a:pt x="14025" y="123357"/>
                      <a:pt x="30095" y="1233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6"/>
              <p:cNvSpPr/>
              <p:nvPr/>
            </p:nvSpPr>
            <p:spPr>
              <a:xfrm>
                <a:off x="8663444" y="1839608"/>
                <a:ext cx="137700" cy="137700"/>
              </a:xfrm>
              <a:custGeom>
                <a:rect b="b" l="l" r="r" t="t"/>
                <a:pathLst>
                  <a:path extrusionOk="0" h="137700" w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6"/>
              <p:cNvSpPr/>
              <p:nvPr/>
            </p:nvSpPr>
            <p:spPr>
              <a:xfrm>
                <a:off x="8609044" y="1989209"/>
                <a:ext cx="246076" cy="123675"/>
              </a:xfrm>
              <a:custGeom>
                <a:rect b="b" l="l" r="r" t="t"/>
                <a:pathLst>
                  <a:path extrusionOk="0" h="123675" w="2460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50" y="16217"/>
                      <a:pt x="30335" y="29019"/>
                    </a:cubicBezTo>
                    <a:cubicBezTo>
                      <a:pt x="12206" y="39710"/>
                      <a:pt x="956" y="60468"/>
                      <a:pt x="956" y="83193"/>
                    </a:cubicBezTo>
                    <a:lnTo>
                      <a:pt x="956" y="91905"/>
                    </a:lnTo>
                    <a:cubicBezTo>
                      <a:pt x="956" y="109250"/>
                      <a:pt x="14025" y="123355"/>
                      <a:pt x="30095" y="123355"/>
                    </a:cubicBezTo>
                    <a:lnTo>
                      <a:pt x="216618" y="123355"/>
                    </a:lnTo>
                    <a:cubicBezTo>
                      <a:pt x="232688" y="123355"/>
                      <a:pt x="245757" y="109250"/>
                      <a:pt x="245757" y="91905"/>
                    </a:cubicBezTo>
                    <a:lnTo>
                      <a:pt x="245757" y="83193"/>
                    </a:lnTo>
                    <a:cubicBezTo>
                      <a:pt x="245757" y="60468"/>
                      <a:pt x="234508" y="39710"/>
                      <a:pt x="216378" y="2901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9017045" y="1839608"/>
                <a:ext cx="137700" cy="137700"/>
              </a:xfrm>
              <a:custGeom>
                <a:rect b="b" l="l" r="r" t="t"/>
                <a:pathLst>
                  <a:path extrusionOk="0" h="137700" w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6"/>
              <p:cNvSpPr/>
              <p:nvPr/>
            </p:nvSpPr>
            <p:spPr>
              <a:xfrm>
                <a:off x="8962646" y="1989209"/>
                <a:ext cx="246076" cy="123675"/>
              </a:xfrm>
              <a:custGeom>
                <a:rect b="b" l="l" r="r" t="t"/>
                <a:pathLst>
                  <a:path extrusionOk="0" h="123675" w="2460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1"/>
                      <a:pt x="14025" y="123357"/>
                      <a:pt x="30095" y="123357"/>
                    </a:cubicBez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6" y="60468"/>
                      <a:pt x="234506" y="39710"/>
                      <a:pt x="216378" y="2901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6"/>
              <p:cNvSpPr/>
              <p:nvPr/>
            </p:nvSpPr>
            <p:spPr>
              <a:xfrm>
                <a:off x="8826643" y="1812408"/>
                <a:ext cx="164476" cy="164476"/>
              </a:xfrm>
              <a:custGeom>
                <a:rect b="b" l="l" r="r" t="t"/>
                <a:pathLst>
                  <a:path extrusionOk="0" h="164475" w="164475">
                    <a:moveTo>
                      <a:pt x="150545" y="164157"/>
                    </a:moveTo>
                    <a:cubicBezTo>
                      <a:pt x="154542" y="164157"/>
                      <a:pt x="158487" y="162404"/>
                      <a:pt x="161184" y="159057"/>
                    </a:cubicBezTo>
                    <a:cubicBezTo>
                      <a:pt x="165872" y="153187"/>
                      <a:pt x="164916" y="144633"/>
                      <a:pt x="159058" y="139932"/>
                    </a:cubicBezTo>
                    <a:lnTo>
                      <a:pt x="96158" y="89612"/>
                    </a:lnTo>
                    <a:lnTo>
                      <a:pt x="96158" y="14557"/>
                    </a:lnTo>
                    <a:cubicBezTo>
                      <a:pt x="96158" y="7039"/>
                      <a:pt x="90075" y="956"/>
                      <a:pt x="82558" y="956"/>
                    </a:cubicBezTo>
                    <a:cubicBezTo>
                      <a:pt x="75041" y="956"/>
                      <a:pt x="68957" y="7038"/>
                      <a:pt x="68957" y="14555"/>
                    </a:cubicBezTo>
                    <a:lnTo>
                      <a:pt x="68957" y="89621"/>
                    </a:lnTo>
                    <a:lnTo>
                      <a:pt x="6058" y="139930"/>
                    </a:lnTo>
                    <a:cubicBezTo>
                      <a:pt x="200" y="144633"/>
                      <a:pt x="-756" y="153185"/>
                      <a:pt x="3932" y="159055"/>
                    </a:cubicBezTo>
                    <a:cubicBezTo>
                      <a:pt x="6629" y="162402"/>
                      <a:pt x="10572" y="164156"/>
                      <a:pt x="14571" y="164156"/>
                    </a:cubicBezTo>
                    <a:cubicBezTo>
                      <a:pt x="17545" y="164156"/>
                      <a:pt x="20548" y="163187"/>
                      <a:pt x="23057" y="161181"/>
                    </a:cubicBezTo>
                    <a:lnTo>
                      <a:pt x="82558" y="113581"/>
                    </a:lnTo>
                    <a:lnTo>
                      <a:pt x="142057" y="161181"/>
                    </a:lnTo>
                    <a:cubicBezTo>
                      <a:pt x="144568" y="163187"/>
                      <a:pt x="147569" y="164157"/>
                      <a:pt x="150545" y="1641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3" name="Google Shape;163;p6"/>
          <p:cNvSpPr/>
          <p:nvPr/>
        </p:nvSpPr>
        <p:spPr>
          <a:xfrm>
            <a:off x="21388417" y="6428844"/>
            <a:ext cx="1672153" cy="1672152"/>
          </a:xfrm>
          <a:custGeom>
            <a:rect b="b" l="l" r="r" t="t"/>
            <a:pathLst>
              <a:path extrusionOk="0" h="241749" w="241749">
                <a:moveTo>
                  <a:pt x="242148" y="121097"/>
                </a:moveTo>
                <a:cubicBezTo>
                  <a:pt x="242148" y="187952"/>
                  <a:pt x="187952" y="242148"/>
                  <a:pt x="121097" y="242148"/>
                </a:cubicBezTo>
                <a:cubicBezTo>
                  <a:pt x="54243" y="242148"/>
                  <a:pt x="46" y="187952"/>
                  <a:pt x="46" y="121097"/>
                </a:cubicBezTo>
                <a:cubicBezTo>
                  <a:pt x="46" y="54243"/>
                  <a:pt x="54243" y="46"/>
                  <a:pt x="121097" y="46"/>
                </a:cubicBezTo>
                <a:cubicBezTo>
                  <a:pt x="187948" y="42"/>
                  <a:pt x="242144" y="54232"/>
                  <a:pt x="242148" y="121082"/>
                </a:cubicBezTo>
                <a:cubicBezTo>
                  <a:pt x="242148" y="121087"/>
                  <a:pt x="242148" y="121092"/>
                  <a:pt x="242148" y="121097"/>
                </a:cubicBezTo>
              </a:path>
            </a:pathLst>
          </a:custGeom>
          <a:solidFill>
            <a:srgbClr val="BDDC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oogle Shape;164;p6"/>
          <p:cNvGrpSpPr/>
          <p:nvPr/>
        </p:nvGrpSpPr>
        <p:grpSpPr>
          <a:xfrm>
            <a:off x="21877878" y="6896006"/>
            <a:ext cx="691798" cy="691796"/>
            <a:chOff x="8609044" y="1513207"/>
            <a:chExt cx="599678" cy="599677"/>
          </a:xfrm>
        </p:grpSpPr>
        <p:sp>
          <p:nvSpPr>
            <p:cNvPr id="165" name="Google Shape;165;p6"/>
            <p:cNvSpPr/>
            <p:nvPr/>
          </p:nvSpPr>
          <p:spPr>
            <a:xfrm>
              <a:off x="8840245" y="1513207"/>
              <a:ext cx="137700" cy="137700"/>
            </a:xfrm>
            <a:custGeom>
              <a:rect b="b" l="l" r="r" t="t"/>
              <a:pathLst>
                <a:path extrusionOk="0" h="137700" w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8785845" y="1662807"/>
              <a:ext cx="246076" cy="123675"/>
            </a:xfrm>
            <a:custGeom>
              <a:rect b="b" l="l" r="r" t="t"/>
              <a:pathLst>
                <a:path extrusionOk="0" h="123675" w="2460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8663444" y="1839608"/>
              <a:ext cx="137700" cy="137700"/>
            </a:xfrm>
            <a:custGeom>
              <a:rect b="b" l="l" r="r" t="t"/>
              <a:pathLst>
                <a:path extrusionOk="0" h="137700" w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8609044" y="1989209"/>
              <a:ext cx="246076" cy="123675"/>
            </a:xfrm>
            <a:custGeom>
              <a:rect b="b" l="l" r="r" t="t"/>
              <a:pathLst>
                <a:path extrusionOk="0" h="123675" w="2460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9017045" y="1839608"/>
              <a:ext cx="137700" cy="137700"/>
            </a:xfrm>
            <a:custGeom>
              <a:rect b="b" l="l" r="r" t="t"/>
              <a:pathLst>
                <a:path extrusionOk="0" h="137700" w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8962646" y="1989209"/>
              <a:ext cx="246076" cy="123675"/>
            </a:xfrm>
            <a:custGeom>
              <a:rect b="b" l="l" r="r" t="t"/>
              <a:pathLst>
                <a:path extrusionOk="0" h="123675" w="2460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8826643" y="1812408"/>
              <a:ext cx="164476" cy="164476"/>
            </a:xfrm>
            <a:custGeom>
              <a:rect b="b" l="l" r="r" t="t"/>
              <a:pathLst>
                <a:path extrusionOk="0" h="164475" w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 txBox="1"/>
          <p:nvPr/>
        </p:nvSpPr>
        <p:spPr>
          <a:xfrm>
            <a:off x="7176983" y="1022190"/>
            <a:ext cx="1002389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Customer Journey</a:t>
            </a:r>
            <a:endParaRPr/>
          </a:p>
        </p:txBody>
      </p:sp>
      <p:sp>
        <p:nvSpPr>
          <p:cNvPr id="178" name="Google Shape;178;p7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grpSp>
        <p:nvGrpSpPr>
          <p:cNvPr id="179" name="Google Shape;179;p7"/>
          <p:cNvGrpSpPr/>
          <p:nvPr/>
        </p:nvGrpSpPr>
        <p:grpSpPr>
          <a:xfrm>
            <a:off x="3842992" y="4532501"/>
            <a:ext cx="16691666" cy="8161309"/>
            <a:chOff x="3673828" y="4735617"/>
            <a:chExt cx="16691666" cy="8161309"/>
          </a:xfrm>
        </p:grpSpPr>
        <p:grpSp>
          <p:nvGrpSpPr>
            <p:cNvPr id="180" name="Google Shape;180;p7"/>
            <p:cNvGrpSpPr/>
            <p:nvPr/>
          </p:nvGrpSpPr>
          <p:grpSpPr>
            <a:xfrm>
              <a:off x="8529419" y="5890098"/>
              <a:ext cx="7318812" cy="5971702"/>
              <a:chOff x="7698034" y="5120641"/>
              <a:chExt cx="8981980" cy="7328746"/>
            </a:xfrm>
          </p:grpSpPr>
          <p:grpSp>
            <p:nvGrpSpPr>
              <p:cNvPr id="181" name="Google Shape;181;p7"/>
              <p:cNvGrpSpPr/>
              <p:nvPr/>
            </p:nvGrpSpPr>
            <p:grpSpPr>
              <a:xfrm>
                <a:off x="7698034" y="5120641"/>
                <a:ext cx="8981980" cy="7328746"/>
                <a:chOff x="6732769" y="4429125"/>
                <a:chExt cx="10912112" cy="8734932"/>
              </a:xfrm>
            </p:grpSpPr>
            <p:sp>
              <p:nvSpPr>
                <p:cNvPr id="182" name="Google Shape;182;p7"/>
                <p:cNvSpPr/>
                <p:nvPr/>
              </p:nvSpPr>
              <p:spPr>
                <a:xfrm rot="5400000">
                  <a:off x="10887649" y="8415471"/>
                  <a:ext cx="2602344" cy="6894829"/>
                </a:xfrm>
                <a:prstGeom prst="homePlate">
                  <a:avLst>
                    <a:gd fmla="val 20948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" name="Google Shape;183;p7"/>
                <p:cNvSpPr/>
                <p:nvPr/>
              </p:nvSpPr>
              <p:spPr>
                <a:xfrm>
                  <a:off x="6732769" y="4429125"/>
                  <a:ext cx="10912112" cy="2057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" name="Google Shape;184;p7"/>
                <p:cNvSpPr/>
                <p:nvPr/>
              </p:nvSpPr>
              <p:spPr>
                <a:xfrm>
                  <a:off x="7346950" y="6486525"/>
                  <a:ext cx="9683750" cy="2057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" name="Google Shape;185;p7"/>
                <p:cNvSpPr/>
                <p:nvPr/>
              </p:nvSpPr>
              <p:spPr>
                <a:xfrm>
                  <a:off x="8004175" y="8543925"/>
                  <a:ext cx="8369300" cy="20574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86" name="Google Shape;186;p7"/>
              <p:cNvSpPr txBox="1"/>
              <p:nvPr/>
            </p:nvSpPr>
            <p:spPr>
              <a:xfrm>
                <a:off x="10451274" y="5660571"/>
                <a:ext cx="3475102" cy="717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>
                    <a:solidFill>
                      <a:schemeClr val="lt1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Awareness</a:t>
                </a:r>
                <a:endParaRPr/>
              </a:p>
            </p:txBody>
          </p:sp>
          <p:sp>
            <p:nvSpPr>
              <p:cNvPr id="187" name="Google Shape;187;p7"/>
              <p:cNvSpPr txBox="1"/>
              <p:nvPr/>
            </p:nvSpPr>
            <p:spPr>
              <a:xfrm>
                <a:off x="9846826" y="7386763"/>
                <a:ext cx="4683999" cy="717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>
                    <a:solidFill>
                      <a:schemeClr val="lt1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Consideration</a:t>
                </a:r>
                <a:endParaRPr/>
              </a:p>
            </p:txBody>
          </p:sp>
          <p:sp>
            <p:nvSpPr>
              <p:cNvPr id="188" name="Google Shape;188;p7"/>
              <p:cNvSpPr txBox="1"/>
              <p:nvPr/>
            </p:nvSpPr>
            <p:spPr>
              <a:xfrm>
                <a:off x="10451274" y="9112954"/>
                <a:ext cx="3475102" cy="717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>
                    <a:solidFill>
                      <a:schemeClr val="lt1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Purchase</a:t>
                </a:r>
                <a:endParaRPr/>
              </a:p>
            </p:txBody>
          </p:sp>
          <p:sp>
            <p:nvSpPr>
              <p:cNvPr id="189" name="Google Shape;189;p7"/>
              <p:cNvSpPr txBox="1"/>
              <p:nvPr/>
            </p:nvSpPr>
            <p:spPr>
              <a:xfrm>
                <a:off x="10451274" y="10714851"/>
                <a:ext cx="3475102" cy="717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>
                    <a:solidFill>
                      <a:schemeClr val="lt1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Retention</a:t>
                </a:r>
                <a:endParaRPr/>
              </a:p>
            </p:txBody>
          </p:sp>
        </p:grpSp>
        <p:sp>
          <p:nvSpPr>
            <p:cNvPr id="190" name="Google Shape;190;p7"/>
            <p:cNvSpPr/>
            <p:nvPr/>
          </p:nvSpPr>
          <p:spPr>
            <a:xfrm flipH="1">
              <a:off x="9144887" y="4735617"/>
              <a:ext cx="772650" cy="772652"/>
            </a:xfrm>
            <a:custGeom>
              <a:rect b="b" l="l" r="r" t="t"/>
              <a:pathLst>
                <a:path extrusionOk="0" h="721" w="721">
                  <a:moveTo>
                    <a:pt x="690" y="581"/>
                  </a:moveTo>
                  <a:lnTo>
                    <a:pt x="685" y="573"/>
                  </a:lnTo>
                  <a:lnTo>
                    <a:pt x="679" y="565"/>
                  </a:lnTo>
                  <a:lnTo>
                    <a:pt x="672" y="558"/>
                  </a:lnTo>
                  <a:lnTo>
                    <a:pt x="664" y="551"/>
                  </a:lnTo>
                  <a:lnTo>
                    <a:pt x="655" y="545"/>
                  </a:lnTo>
                  <a:lnTo>
                    <a:pt x="646" y="538"/>
                  </a:lnTo>
                  <a:lnTo>
                    <a:pt x="635" y="532"/>
                  </a:lnTo>
                  <a:lnTo>
                    <a:pt x="623" y="526"/>
                  </a:lnTo>
                  <a:lnTo>
                    <a:pt x="597" y="514"/>
                  </a:lnTo>
                  <a:lnTo>
                    <a:pt x="568" y="501"/>
                  </a:lnTo>
                  <a:lnTo>
                    <a:pt x="534" y="490"/>
                  </a:lnTo>
                  <a:lnTo>
                    <a:pt x="500" y="477"/>
                  </a:lnTo>
                  <a:lnTo>
                    <a:pt x="489" y="473"/>
                  </a:lnTo>
                  <a:lnTo>
                    <a:pt x="479" y="469"/>
                  </a:lnTo>
                  <a:lnTo>
                    <a:pt x="468" y="464"/>
                  </a:lnTo>
                  <a:lnTo>
                    <a:pt x="456" y="460"/>
                  </a:lnTo>
                  <a:lnTo>
                    <a:pt x="456" y="383"/>
                  </a:lnTo>
                  <a:lnTo>
                    <a:pt x="466" y="370"/>
                  </a:lnTo>
                  <a:lnTo>
                    <a:pt x="478" y="351"/>
                  </a:lnTo>
                  <a:lnTo>
                    <a:pt x="483" y="339"/>
                  </a:lnTo>
                  <a:lnTo>
                    <a:pt x="488" y="324"/>
                  </a:lnTo>
                  <a:lnTo>
                    <a:pt x="492" y="308"/>
                  </a:lnTo>
                  <a:lnTo>
                    <a:pt x="493" y="290"/>
                  </a:lnTo>
                  <a:lnTo>
                    <a:pt x="498" y="287"/>
                  </a:lnTo>
                  <a:lnTo>
                    <a:pt x="502" y="280"/>
                  </a:lnTo>
                  <a:lnTo>
                    <a:pt x="506" y="271"/>
                  </a:lnTo>
                  <a:lnTo>
                    <a:pt x="509" y="262"/>
                  </a:lnTo>
                  <a:lnTo>
                    <a:pt x="510" y="255"/>
                  </a:lnTo>
                  <a:lnTo>
                    <a:pt x="511" y="246"/>
                  </a:lnTo>
                  <a:lnTo>
                    <a:pt x="511" y="238"/>
                  </a:lnTo>
                  <a:lnTo>
                    <a:pt x="510" y="230"/>
                  </a:lnTo>
                  <a:lnTo>
                    <a:pt x="507" y="222"/>
                  </a:lnTo>
                  <a:lnTo>
                    <a:pt x="505" y="215"/>
                  </a:lnTo>
                  <a:lnTo>
                    <a:pt x="501" y="208"/>
                  </a:lnTo>
                  <a:lnTo>
                    <a:pt x="496" y="202"/>
                  </a:lnTo>
                  <a:lnTo>
                    <a:pt x="497" y="198"/>
                  </a:lnTo>
                  <a:lnTo>
                    <a:pt x="500" y="193"/>
                  </a:lnTo>
                  <a:lnTo>
                    <a:pt x="509" y="167"/>
                  </a:lnTo>
                  <a:lnTo>
                    <a:pt x="519" y="135"/>
                  </a:lnTo>
                  <a:lnTo>
                    <a:pt x="523" y="118"/>
                  </a:lnTo>
                  <a:lnTo>
                    <a:pt x="525" y="102"/>
                  </a:lnTo>
                  <a:lnTo>
                    <a:pt x="525" y="85"/>
                  </a:lnTo>
                  <a:lnTo>
                    <a:pt x="524" y="68"/>
                  </a:lnTo>
                  <a:lnTo>
                    <a:pt x="522" y="59"/>
                  </a:lnTo>
                  <a:lnTo>
                    <a:pt x="518" y="52"/>
                  </a:lnTo>
                  <a:lnTo>
                    <a:pt x="513" y="44"/>
                  </a:lnTo>
                  <a:lnTo>
                    <a:pt x="506" y="38"/>
                  </a:lnTo>
                  <a:lnTo>
                    <a:pt x="500" y="31"/>
                  </a:lnTo>
                  <a:lnTo>
                    <a:pt x="492" y="26"/>
                  </a:lnTo>
                  <a:lnTo>
                    <a:pt x="483" y="21"/>
                  </a:lnTo>
                  <a:lnTo>
                    <a:pt x="473" y="17"/>
                  </a:lnTo>
                  <a:lnTo>
                    <a:pt x="462" y="13"/>
                  </a:lnTo>
                  <a:lnTo>
                    <a:pt x="452" y="9"/>
                  </a:lnTo>
                  <a:lnTo>
                    <a:pt x="441" y="7"/>
                  </a:lnTo>
                  <a:lnTo>
                    <a:pt x="429" y="4"/>
                  </a:lnTo>
                  <a:lnTo>
                    <a:pt x="406" y="2"/>
                  </a:lnTo>
                  <a:lnTo>
                    <a:pt x="382" y="0"/>
                  </a:lnTo>
                  <a:lnTo>
                    <a:pt x="364" y="0"/>
                  </a:lnTo>
                  <a:lnTo>
                    <a:pt x="346" y="3"/>
                  </a:lnTo>
                  <a:lnTo>
                    <a:pt x="328" y="5"/>
                  </a:lnTo>
                  <a:lnTo>
                    <a:pt x="310" y="9"/>
                  </a:lnTo>
                  <a:lnTo>
                    <a:pt x="294" y="16"/>
                  </a:lnTo>
                  <a:lnTo>
                    <a:pt x="280" y="23"/>
                  </a:lnTo>
                  <a:lnTo>
                    <a:pt x="274" y="29"/>
                  </a:lnTo>
                  <a:lnTo>
                    <a:pt x="269" y="32"/>
                  </a:lnTo>
                  <a:lnTo>
                    <a:pt x="265" y="39"/>
                  </a:lnTo>
                  <a:lnTo>
                    <a:pt x="261" y="44"/>
                  </a:lnTo>
                  <a:lnTo>
                    <a:pt x="248" y="46"/>
                  </a:lnTo>
                  <a:lnTo>
                    <a:pt x="238" y="50"/>
                  </a:lnTo>
                  <a:lnTo>
                    <a:pt x="233" y="53"/>
                  </a:lnTo>
                  <a:lnTo>
                    <a:pt x="227" y="57"/>
                  </a:lnTo>
                  <a:lnTo>
                    <a:pt x="224" y="61"/>
                  </a:lnTo>
                  <a:lnTo>
                    <a:pt x="220" y="66"/>
                  </a:lnTo>
                  <a:lnTo>
                    <a:pt x="216" y="72"/>
                  </a:lnTo>
                  <a:lnTo>
                    <a:pt x="212" y="80"/>
                  </a:lnTo>
                  <a:lnTo>
                    <a:pt x="211" y="88"/>
                  </a:lnTo>
                  <a:lnTo>
                    <a:pt x="208" y="95"/>
                  </a:lnTo>
                  <a:lnTo>
                    <a:pt x="207" y="112"/>
                  </a:lnTo>
                  <a:lnTo>
                    <a:pt x="208" y="130"/>
                  </a:lnTo>
                  <a:lnTo>
                    <a:pt x="211" y="148"/>
                  </a:lnTo>
                  <a:lnTo>
                    <a:pt x="215" y="166"/>
                  </a:lnTo>
                  <a:lnTo>
                    <a:pt x="220" y="181"/>
                  </a:lnTo>
                  <a:lnTo>
                    <a:pt x="224" y="195"/>
                  </a:lnTo>
                  <a:lnTo>
                    <a:pt x="225" y="198"/>
                  </a:lnTo>
                  <a:lnTo>
                    <a:pt x="226" y="202"/>
                  </a:lnTo>
                  <a:lnTo>
                    <a:pt x="220" y="207"/>
                  </a:lnTo>
                  <a:lnTo>
                    <a:pt x="216" y="215"/>
                  </a:lnTo>
                  <a:lnTo>
                    <a:pt x="213" y="221"/>
                  </a:lnTo>
                  <a:lnTo>
                    <a:pt x="211" y="229"/>
                  </a:lnTo>
                  <a:lnTo>
                    <a:pt x="209" y="238"/>
                  </a:lnTo>
                  <a:lnTo>
                    <a:pt x="209" y="246"/>
                  </a:lnTo>
                  <a:lnTo>
                    <a:pt x="211" y="255"/>
                  </a:lnTo>
                  <a:lnTo>
                    <a:pt x="212" y="262"/>
                  </a:lnTo>
                  <a:lnTo>
                    <a:pt x="215" y="271"/>
                  </a:lnTo>
                  <a:lnTo>
                    <a:pt x="218" y="280"/>
                  </a:lnTo>
                  <a:lnTo>
                    <a:pt x="222" y="287"/>
                  </a:lnTo>
                  <a:lnTo>
                    <a:pt x="227" y="290"/>
                  </a:lnTo>
                  <a:lnTo>
                    <a:pt x="229" y="308"/>
                  </a:lnTo>
                  <a:lnTo>
                    <a:pt x="233" y="324"/>
                  </a:lnTo>
                  <a:lnTo>
                    <a:pt x="238" y="337"/>
                  </a:lnTo>
                  <a:lnTo>
                    <a:pt x="243" y="348"/>
                  </a:lnTo>
                  <a:lnTo>
                    <a:pt x="249" y="359"/>
                  </a:lnTo>
                  <a:lnTo>
                    <a:pt x="254" y="366"/>
                  </a:lnTo>
                  <a:lnTo>
                    <a:pt x="260" y="373"/>
                  </a:lnTo>
                  <a:lnTo>
                    <a:pt x="265" y="378"/>
                  </a:lnTo>
                  <a:lnTo>
                    <a:pt x="265" y="460"/>
                  </a:lnTo>
                  <a:lnTo>
                    <a:pt x="253" y="464"/>
                  </a:lnTo>
                  <a:lnTo>
                    <a:pt x="243" y="469"/>
                  </a:lnTo>
                  <a:lnTo>
                    <a:pt x="231" y="473"/>
                  </a:lnTo>
                  <a:lnTo>
                    <a:pt x="221" y="477"/>
                  </a:lnTo>
                  <a:lnTo>
                    <a:pt x="186" y="490"/>
                  </a:lnTo>
                  <a:lnTo>
                    <a:pt x="153" y="501"/>
                  </a:lnTo>
                  <a:lnTo>
                    <a:pt x="123" y="514"/>
                  </a:lnTo>
                  <a:lnTo>
                    <a:pt x="98" y="526"/>
                  </a:lnTo>
                  <a:lnTo>
                    <a:pt x="86" y="532"/>
                  </a:lnTo>
                  <a:lnTo>
                    <a:pt x="75" y="538"/>
                  </a:lnTo>
                  <a:lnTo>
                    <a:pt x="66" y="545"/>
                  </a:lnTo>
                  <a:lnTo>
                    <a:pt x="57" y="551"/>
                  </a:lnTo>
                  <a:lnTo>
                    <a:pt x="49" y="558"/>
                  </a:lnTo>
                  <a:lnTo>
                    <a:pt x="41" y="565"/>
                  </a:lnTo>
                  <a:lnTo>
                    <a:pt x="36" y="573"/>
                  </a:lnTo>
                  <a:lnTo>
                    <a:pt x="31" y="581"/>
                  </a:lnTo>
                  <a:lnTo>
                    <a:pt x="21" y="604"/>
                  </a:lnTo>
                  <a:lnTo>
                    <a:pt x="13" y="627"/>
                  </a:lnTo>
                  <a:lnTo>
                    <a:pt x="8" y="648"/>
                  </a:lnTo>
                  <a:lnTo>
                    <a:pt x="4" y="667"/>
                  </a:lnTo>
                  <a:lnTo>
                    <a:pt x="0" y="696"/>
                  </a:lnTo>
                  <a:lnTo>
                    <a:pt x="0" y="709"/>
                  </a:lnTo>
                  <a:lnTo>
                    <a:pt x="1" y="713"/>
                  </a:lnTo>
                  <a:lnTo>
                    <a:pt x="4" y="717"/>
                  </a:lnTo>
                  <a:lnTo>
                    <a:pt x="8" y="719"/>
                  </a:lnTo>
                  <a:lnTo>
                    <a:pt x="12" y="721"/>
                  </a:lnTo>
                  <a:lnTo>
                    <a:pt x="709" y="721"/>
                  </a:lnTo>
                  <a:lnTo>
                    <a:pt x="714" y="719"/>
                  </a:lnTo>
                  <a:lnTo>
                    <a:pt x="718" y="717"/>
                  </a:lnTo>
                  <a:lnTo>
                    <a:pt x="721" y="714"/>
                  </a:lnTo>
                  <a:lnTo>
                    <a:pt x="721" y="709"/>
                  </a:lnTo>
                  <a:lnTo>
                    <a:pt x="721" y="696"/>
                  </a:lnTo>
                  <a:lnTo>
                    <a:pt x="717" y="667"/>
                  </a:lnTo>
                  <a:lnTo>
                    <a:pt x="713" y="648"/>
                  </a:lnTo>
                  <a:lnTo>
                    <a:pt x="708" y="627"/>
                  </a:lnTo>
                  <a:lnTo>
                    <a:pt x="700" y="604"/>
                  </a:lnTo>
                  <a:lnTo>
                    <a:pt x="690" y="5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7"/>
            <p:cNvSpPr/>
            <p:nvPr/>
          </p:nvSpPr>
          <p:spPr>
            <a:xfrm flipH="1">
              <a:off x="10469191" y="4735617"/>
              <a:ext cx="772650" cy="772652"/>
            </a:xfrm>
            <a:custGeom>
              <a:rect b="b" l="l" r="r" t="t"/>
              <a:pathLst>
                <a:path extrusionOk="0" h="721" w="721">
                  <a:moveTo>
                    <a:pt x="690" y="581"/>
                  </a:moveTo>
                  <a:lnTo>
                    <a:pt x="685" y="573"/>
                  </a:lnTo>
                  <a:lnTo>
                    <a:pt x="679" y="565"/>
                  </a:lnTo>
                  <a:lnTo>
                    <a:pt x="672" y="558"/>
                  </a:lnTo>
                  <a:lnTo>
                    <a:pt x="664" y="551"/>
                  </a:lnTo>
                  <a:lnTo>
                    <a:pt x="655" y="545"/>
                  </a:lnTo>
                  <a:lnTo>
                    <a:pt x="646" y="538"/>
                  </a:lnTo>
                  <a:lnTo>
                    <a:pt x="635" y="532"/>
                  </a:lnTo>
                  <a:lnTo>
                    <a:pt x="623" y="526"/>
                  </a:lnTo>
                  <a:lnTo>
                    <a:pt x="597" y="514"/>
                  </a:lnTo>
                  <a:lnTo>
                    <a:pt x="568" y="501"/>
                  </a:lnTo>
                  <a:lnTo>
                    <a:pt x="534" y="490"/>
                  </a:lnTo>
                  <a:lnTo>
                    <a:pt x="500" y="477"/>
                  </a:lnTo>
                  <a:lnTo>
                    <a:pt x="489" y="473"/>
                  </a:lnTo>
                  <a:lnTo>
                    <a:pt x="479" y="469"/>
                  </a:lnTo>
                  <a:lnTo>
                    <a:pt x="468" y="464"/>
                  </a:lnTo>
                  <a:lnTo>
                    <a:pt x="456" y="460"/>
                  </a:lnTo>
                  <a:lnTo>
                    <a:pt x="456" y="383"/>
                  </a:lnTo>
                  <a:lnTo>
                    <a:pt x="466" y="370"/>
                  </a:lnTo>
                  <a:lnTo>
                    <a:pt x="478" y="351"/>
                  </a:lnTo>
                  <a:lnTo>
                    <a:pt x="483" y="339"/>
                  </a:lnTo>
                  <a:lnTo>
                    <a:pt x="488" y="324"/>
                  </a:lnTo>
                  <a:lnTo>
                    <a:pt x="492" y="308"/>
                  </a:lnTo>
                  <a:lnTo>
                    <a:pt x="493" y="290"/>
                  </a:lnTo>
                  <a:lnTo>
                    <a:pt x="498" y="287"/>
                  </a:lnTo>
                  <a:lnTo>
                    <a:pt x="502" y="280"/>
                  </a:lnTo>
                  <a:lnTo>
                    <a:pt x="506" y="271"/>
                  </a:lnTo>
                  <a:lnTo>
                    <a:pt x="509" y="262"/>
                  </a:lnTo>
                  <a:lnTo>
                    <a:pt x="510" y="255"/>
                  </a:lnTo>
                  <a:lnTo>
                    <a:pt x="511" y="246"/>
                  </a:lnTo>
                  <a:lnTo>
                    <a:pt x="511" y="238"/>
                  </a:lnTo>
                  <a:lnTo>
                    <a:pt x="510" y="230"/>
                  </a:lnTo>
                  <a:lnTo>
                    <a:pt x="507" y="222"/>
                  </a:lnTo>
                  <a:lnTo>
                    <a:pt x="505" y="215"/>
                  </a:lnTo>
                  <a:lnTo>
                    <a:pt x="501" y="208"/>
                  </a:lnTo>
                  <a:lnTo>
                    <a:pt x="496" y="202"/>
                  </a:lnTo>
                  <a:lnTo>
                    <a:pt x="497" y="198"/>
                  </a:lnTo>
                  <a:lnTo>
                    <a:pt x="500" y="193"/>
                  </a:lnTo>
                  <a:lnTo>
                    <a:pt x="509" y="167"/>
                  </a:lnTo>
                  <a:lnTo>
                    <a:pt x="519" y="135"/>
                  </a:lnTo>
                  <a:lnTo>
                    <a:pt x="523" y="118"/>
                  </a:lnTo>
                  <a:lnTo>
                    <a:pt x="525" y="102"/>
                  </a:lnTo>
                  <a:lnTo>
                    <a:pt x="525" y="85"/>
                  </a:lnTo>
                  <a:lnTo>
                    <a:pt x="524" y="68"/>
                  </a:lnTo>
                  <a:lnTo>
                    <a:pt x="522" y="59"/>
                  </a:lnTo>
                  <a:lnTo>
                    <a:pt x="518" y="52"/>
                  </a:lnTo>
                  <a:lnTo>
                    <a:pt x="513" y="44"/>
                  </a:lnTo>
                  <a:lnTo>
                    <a:pt x="506" y="38"/>
                  </a:lnTo>
                  <a:lnTo>
                    <a:pt x="500" y="31"/>
                  </a:lnTo>
                  <a:lnTo>
                    <a:pt x="492" y="26"/>
                  </a:lnTo>
                  <a:lnTo>
                    <a:pt x="483" y="21"/>
                  </a:lnTo>
                  <a:lnTo>
                    <a:pt x="473" y="17"/>
                  </a:lnTo>
                  <a:lnTo>
                    <a:pt x="462" y="13"/>
                  </a:lnTo>
                  <a:lnTo>
                    <a:pt x="452" y="9"/>
                  </a:lnTo>
                  <a:lnTo>
                    <a:pt x="441" y="7"/>
                  </a:lnTo>
                  <a:lnTo>
                    <a:pt x="429" y="4"/>
                  </a:lnTo>
                  <a:lnTo>
                    <a:pt x="406" y="2"/>
                  </a:lnTo>
                  <a:lnTo>
                    <a:pt x="382" y="0"/>
                  </a:lnTo>
                  <a:lnTo>
                    <a:pt x="364" y="0"/>
                  </a:lnTo>
                  <a:lnTo>
                    <a:pt x="346" y="3"/>
                  </a:lnTo>
                  <a:lnTo>
                    <a:pt x="328" y="5"/>
                  </a:lnTo>
                  <a:lnTo>
                    <a:pt x="310" y="9"/>
                  </a:lnTo>
                  <a:lnTo>
                    <a:pt x="294" y="16"/>
                  </a:lnTo>
                  <a:lnTo>
                    <a:pt x="280" y="23"/>
                  </a:lnTo>
                  <a:lnTo>
                    <a:pt x="274" y="29"/>
                  </a:lnTo>
                  <a:lnTo>
                    <a:pt x="269" y="32"/>
                  </a:lnTo>
                  <a:lnTo>
                    <a:pt x="265" y="39"/>
                  </a:lnTo>
                  <a:lnTo>
                    <a:pt x="261" y="44"/>
                  </a:lnTo>
                  <a:lnTo>
                    <a:pt x="248" y="46"/>
                  </a:lnTo>
                  <a:lnTo>
                    <a:pt x="238" y="50"/>
                  </a:lnTo>
                  <a:lnTo>
                    <a:pt x="233" y="53"/>
                  </a:lnTo>
                  <a:lnTo>
                    <a:pt x="227" y="57"/>
                  </a:lnTo>
                  <a:lnTo>
                    <a:pt x="224" y="61"/>
                  </a:lnTo>
                  <a:lnTo>
                    <a:pt x="220" y="66"/>
                  </a:lnTo>
                  <a:lnTo>
                    <a:pt x="216" y="72"/>
                  </a:lnTo>
                  <a:lnTo>
                    <a:pt x="212" y="80"/>
                  </a:lnTo>
                  <a:lnTo>
                    <a:pt x="211" y="88"/>
                  </a:lnTo>
                  <a:lnTo>
                    <a:pt x="208" y="95"/>
                  </a:lnTo>
                  <a:lnTo>
                    <a:pt x="207" y="112"/>
                  </a:lnTo>
                  <a:lnTo>
                    <a:pt x="208" y="130"/>
                  </a:lnTo>
                  <a:lnTo>
                    <a:pt x="211" y="148"/>
                  </a:lnTo>
                  <a:lnTo>
                    <a:pt x="215" y="166"/>
                  </a:lnTo>
                  <a:lnTo>
                    <a:pt x="220" y="181"/>
                  </a:lnTo>
                  <a:lnTo>
                    <a:pt x="224" y="195"/>
                  </a:lnTo>
                  <a:lnTo>
                    <a:pt x="225" y="198"/>
                  </a:lnTo>
                  <a:lnTo>
                    <a:pt x="226" y="202"/>
                  </a:lnTo>
                  <a:lnTo>
                    <a:pt x="220" y="207"/>
                  </a:lnTo>
                  <a:lnTo>
                    <a:pt x="216" y="215"/>
                  </a:lnTo>
                  <a:lnTo>
                    <a:pt x="213" y="221"/>
                  </a:lnTo>
                  <a:lnTo>
                    <a:pt x="211" y="229"/>
                  </a:lnTo>
                  <a:lnTo>
                    <a:pt x="209" y="238"/>
                  </a:lnTo>
                  <a:lnTo>
                    <a:pt x="209" y="246"/>
                  </a:lnTo>
                  <a:lnTo>
                    <a:pt x="211" y="255"/>
                  </a:lnTo>
                  <a:lnTo>
                    <a:pt x="212" y="262"/>
                  </a:lnTo>
                  <a:lnTo>
                    <a:pt x="215" y="271"/>
                  </a:lnTo>
                  <a:lnTo>
                    <a:pt x="218" y="280"/>
                  </a:lnTo>
                  <a:lnTo>
                    <a:pt x="222" y="287"/>
                  </a:lnTo>
                  <a:lnTo>
                    <a:pt x="227" y="290"/>
                  </a:lnTo>
                  <a:lnTo>
                    <a:pt x="229" y="308"/>
                  </a:lnTo>
                  <a:lnTo>
                    <a:pt x="233" y="324"/>
                  </a:lnTo>
                  <a:lnTo>
                    <a:pt x="238" y="337"/>
                  </a:lnTo>
                  <a:lnTo>
                    <a:pt x="243" y="348"/>
                  </a:lnTo>
                  <a:lnTo>
                    <a:pt x="249" y="359"/>
                  </a:lnTo>
                  <a:lnTo>
                    <a:pt x="254" y="366"/>
                  </a:lnTo>
                  <a:lnTo>
                    <a:pt x="260" y="373"/>
                  </a:lnTo>
                  <a:lnTo>
                    <a:pt x="265" y="378"/>
                  </a:lnTo>
                  <a:lnTo>
                    <a:pt x="265" y="460"/>
                  </a:lnTo>
                  <a:lnTo>
                    <a:pt x="253" y="464"/>
                  </a:lnTo>
                  <a:lnTo>
                    <a:pt x="243" y="469"/>
                  </a:lnTo>
                  <a:lnTo>
                    <a:pt x="231" y="473"/>
                  </a:lnTo>
                  <a:lnTo>
                    <a:pt x="221" y="477"/>
                  </a:lnTo>
                  <a:lnTo>
                    <a:pt x="186" y="490"/>
                  </a:lnTo>
                  <a:lnTo>
                    <a:pt x="153" y="501"/>
                  </a:lnTo>
                  <a:lnTo>
                    <a:pt x="123" y="514"/>
                  </a:lnTo>
                  <a:lnTo>
                    <a:pt x="98" y="526"/>
                  </a:lnTo>
                  <a:lnTo>
                    <a:pt x="86" y="532"/>
                  </a:lnTo>
                  <a:lnTo>
                    <a:pt x="75" y="538"/>
                  </a:lnTo>
                  <a:lnTo>
                    <a:pt x="66" y="545"/>
                  </a:lnTo>
                  <a:lnTo>
                    <a:pt x="57" y="551"/>
                  </a:lnTo>
                  <a:lnTo>
                    <a:pt x="49" y="558"/>
                  </a:lnTo>
                  <a:lnTo>
                    <a:pt x="41" y="565"/>
                  </a:lnTo>
                  <a:lnTo>
                    <a:pt x="36" y="573"/>
                  </a:lnTo>
                  <a:lnTo>
                    <a:pt x="31" y="581"/>
                  </a:lnTo>
                  <a:lnTo>
                    <a:pt x="21" y="604"/>
                  </a:lnTo>
                  <a:lnTo>
                    <a:pt x="13" y="627"/>
                  </a:lnTo>
                  <a:lnTo>
                    <a:pt x="8" y="648"/>
                  </a:lnTo>
                  <a:lnTo>
                    <a:pt x="4" y="667"/>
                  </a:lnTo>
                  <a:lnTo>
                    <a:pt x="0" y="696"/>
                  </a:lnTo>
                  <a:lnTo>
                    <a:pt x="0" y="709"/>
                  </a:lnTo>
                  <a:lnTo>
                    <a:pt x="1" y="713"/>
                  </a:lnTo>
                  <a:lnTo>
                    <a:pt x="4" y="717"/>
                  </a:lnTo>
                  <a:lnTo>
                    <a:pt x="8" y="719"/>
                  </a:lnTo>
                  <a:lnTo>
                    <a:pt x="12" y="721"/>
                  </a:lnTo>
                  <a:lnTo>
                    <a:pt x="709" y="721"/>
                  </a:lnTo>
                  <a:lnTo>
                    <a:pt x="714" y="719"/>
                  </a:lnTo>
                  <a:lnTo>
                    <a:pt x="718" y="717"/>
                  </a:lnTo>
                  <a:lnTo>
                    <a:pt x="721" y="714"/>
                  </a:lnTo>
                  <a:lnTo>
                    <a:pt x="721" y="709"/>
                  </a:lnTo>
                  <a:lnTo>
                    <a:pt x="721" y="696"/>
                  </a:lnTo>
                  <a:lnTo>
                    <a:pt x="717" y="667"/>
                  </a:lnTo>
                  <a:lnTo>
                    <a:pt x="713" y="648"/>
                  </a:lnTo>
                  <a:lnTo>
                    <a:pt x="708" y="627"/>
                  </a:lnTo>
                  <a:lnTo>
                    <a:pt x="700" y="604"/>
                  </a:lnTo>
                  <a:lnTo>
                    <a:pt x="690" y="5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 flipH="1">
              <a:off x="11811178" y="4735617"/>
              <a:ext cx="772650" cy="772652"/>
            </a:xfrm>
            <a:custGeom>
              <a:rect b="b" l="l" r="r" t="t"/>
              <a:pathLst>
                <a:path extrusionOk="0" h="721" w="721">
                  <a:moveTo>
                    <a:pt x="690" y="581"/>
                  </a:moveTo>
                  <a:lnTo>
                    <a:pt x="685" y="573"/>
                  </a:lnTo>
                  <a:lnTo>
                    <a:pt x="679" y="565"/>
                  </a:lnTo>
                  <a:lnTo>
                    <a:pt x="672" y="558"/>
                  </a:lnTo>
                  <a:lnTo>
                    <a:pt x="664" y="551"/>
                  </a:lnTo>
                  <a:lnTo>
                    <a:pt x="655" y="545"/>
                  </a:lnTo>
                  <a:lnTo>
                    <a:pt x="646" y="538"/>
                  </a:lnTo>
                  <a:lnTo>
                    <a:pt x="635" y="532"/>
                  </a:lnTo>
                  <a:lnTo>
                    <a:pt x="623" y="526"/>
                  </a:lnTo>
                  <a:lnTo>
                    <a:pt x="597" y="514"/>
                  </a:lnTo>
                  <a:lnTo>
                    <a:pt x="568" y="501"/>
                  </a:lnTo>
                  <a:lnTo>
                    <a:pt x="534" y="490"/>
                  </a:lnTo>
                  <a:lnTo>
                    <a:pt x="500" y="477"/>
                  </a:lnTo>
                  <a:lnTo>
                    <a:pt x="489" y="473"/>
                  </a:lnTo>
                  <a:lnTo>
                    <a:pt x="479" y="469"/>
                  </a:lnTo>
                  <a:lnTo>
                    <a:pt x="468" y="464"/>
                  </a:lnTo>
                  <a:lnTo>
                    <a:pt x="456" y="460"/>
                  </a:lnTo>
                  <a:lnTo>
                    <a:pt x="456" y="383"/>
                  </a:lnTo>
                  <a:lnTo>
                    <a:pt x="466" y="370"/>
                  </a:lnTo>
                  <a:lnTo>
                    <a:pt x="478" y="351"/>
                  </a:lnTo>
                  <a:lnTo>
                    <a:pt x="483" y="339"/>
                  </a:lnTo>
                  <a:lnTo>
                    <a:pt x="488" y="324"/>
                  </a:lnTo>
                  <a:lnTo>
                    <a:pt x="492" y="308"/>
                  </a:lnTo>
                  <a:lnTo>
                    <a:pt x="493" y="290"/>
                  </a:lnTo>
                  <a:lnTo>
                    <a:pt x="498" y="287"/>
                  </a:lnTo>
                  <a:lnTo>
                    <a:pt x="502" y="280"/>
                  </a:lnTo>
                  <a:lnTo>
                    <a:pt x="506" y="271"/>
                  </a:lnTo>
                  <a:lnTo>
                    <a:pt x="509" y="262"/>
                  </a:lnTo>
                  <a:lnTo>
                    <a:pt x="510" y="255"/>
                  </a:lnTo>
                  <a:lnTo>
                    <a:pt x="511" y="246"/>
                  </a:lnTo>
                  <a:lnTo>
                    <a:pt x="511" y="238"/>
                  </a:lnTo>
                  <a:lnTo>
                    <a:pt x="510" y="230"/>
                  </a:lnTo>
                  <a:lnTo>
                    <a:pt x="507" y="222"/>
                  </a:lnTo>
                  <a:lnTo>
                    <a:pt x="505" y="215"/>
                  </a:lnTo>
                  <a:lnTo>
                    <a:pt x="501" y="208"/>
                  </a:lnTo>
                  <a:lnTo>
                    <a:pt x="496" y="202"/>
                  </a:lnTo>
                  <a:lnTo>
                    <a:pt x="497" y="198"/>
                  </a:lnTo>
                  <a:lnTo>
                    <a:pt x="500" y="193"/>
                  </a:lnTo>
                  <a:lnTo>
                    <a:pt x="509" y="167"/>
                  </a:lnTo>
                  <a:lnTo>
                    <a:pt x="519" y="135"/>
                  </a:lnTo>
                  <a:lnTo>
                    <a:pt x="523" y="118"/>
                  </a:lnTo>
                  <a:lnTo>
                    <a:pt x="525" y="102"/>
                  </a:lnTo>
                  <a:lnTo>
                    <a:pt x="525" y="85"/>
                  </a:lnTo>
                  <a:lnTo>
                    <a:pt x="524" y="68"/>
                  </a:lnTo>
                  <a:lnTo>
                    <a:pt x="522" y="59"/>
                  </a:lnTo>
                  <a:lnTo>
                    <a:pt x="518" y="52"/>
                  </a:lnTo>
                  <a:lnTo>
                    <a:pt x="513" y="44"/>
                  </a:lnTo>
                  <a:lnTo>
                    <a:pt x="506" y="38"/>
                  </a:lnTo>
                  <a:lnTo>
                    <a:pt x="500" y="31"/>
                  </a:lnTo>
                  <a:lnTo>
                    <a:pt x="492" y="26"/>
                  </a:lnTo>
                  <a:lnTo>
                    <a:pt x="483" y="21"/>
                  </a:lnTo>
                  <a:lnTo>
                    <a:pt x="473" y="17"/>
                  </a:lnTo>
                  <a:lnTo>
                    <a:pt x="462" y="13"/>
                  </a:lnTo>
                  <a:lnTo>
                    <a:pt x="452" y="9"/>
                  </a:lnTo>
                  <a:lnTo>
                    <a:pt x="441" y="7"/>
                  </a:lnTo>
                  <a:lnTo>
                    <a:pt x="429" y="4"/>
                  </a:lnTo>
                  <a:lnTo>
                    <a:pt x="406" y="2"/>
                  </a:lnTo>
                  <a:lnTo>
                    <a:pt x="382" y="0"/>
                  </a:lnTo>
                  <a:lnTo>
                    <a:pt x="364" y="0"/>
                  </a:lnTo>
                  <a:lnTo>
                    <a:pt x="346" y="3"/>
                  </a:lnTo>
                  <a:lnTo>
                    <a:pt x="328" y="5"/>
                  </a:lnTo>
                  <a:lnTo>
                    <a:pt x="310" y="9"/>
                  </a:lnTo>
                  <a:lnTo>
                    <a:pt x="294" y="16"/>
                  </a:lnTo>
                  <a:lnTo>
                    <a:pt x="280" y="23"/>
                  </a:lnTo>
                  <a:lnTo>
                    <a:pt x="274" y="29"/>
                  </a:lnTo>
                  <a:lnTo>
                    <a:pt x="269" y="32"/>
                  </a:lnTo>
                  <a:lnTo>
                    <a:pt x="265" y="39"/>
                  </a:lnTo>
                  <a:lnTo>
                    <a:pt x="261" y="44"/>
                  </a:lnTo>
                  <a:lnTo>
                    <a:pt x="248" y="46"/>
                  </a:lnTo>
                  <a:lnTo>
                    <a:pt x="238" y="50"/>
                  </a:lnTo>
                  <a:lnTo>
                    <a:pt x="233" y="53"/>
                  </a:lnTo>
                  <a:lnTo>
                    <a:pt x="227" y="57"/>
                  </a:lnTo>
                  <a:lnTo>
                    <a:pt x="224" y="61"/>
                  </a:lnTo>
                  <a:lnTo>
                    <a:pt x="220" y="66"/>
                  </a:lnTo>
                  <a:lnTo>
                    <a:pt x="216" y="72"/>
                  </a:lnTo>
                  <a:lnTo>
                    <a:pt x="212" y="80"/>
                  </a:lnTo>
                  <a:lnTo>
                    <a:pt x="211" y="88"/>
                  </a:lnTo>
                  <a:lnTo>
                    <a:pt x="208" y="95"/>
                  </a:lnTo>
                  <a:lnTo>
                    <a:pt x="207" y="112"/>
                  </a:lnTo>
                  <a:lnTo>
                    <a:pt x="208" y="130"/>
                  </a:lnTo>
                  <a:lnTo>
                    <a:pt x="211" y="148"/>
                  </a:lnTo>
                  <a:lnTo>
                    <a:pt x="215" y="166"/>
                  </a:lnTo>
                  <a:lnTo>
                    <a:pt x="220" y="181"/>
                  </a:lnTo>
                  <a:lnTo>
                    <a:pt x="224" y="195"/>
                  </a:lnTo>
                  <a:lnTo>
                    <a:pt x="225" y="198"/>
                  </a:lnTo>
                  <a:lnTo>
                    <a:pt x="226" y="202"/>
                  </a:lnTo>
                  <a:lnTo>
                    <a:pt x="220" y="207"/>
                  </a:lnTo>
                  <a:lnTo>
                    <a:pt x="216" y="215"/>
                  </a:lnTo>
                  <a:lnTo>
                    <a:pt x="213" y="221"/>
                  </a:lnTo>
                  <a:lnTo>
                    <a:pt x="211" y="229"/>
                  </a:lnTo>
                  <a:lnTo>
                    <a:pt x="209" y="238"/>
                  </a:lnTo>
                  <a:lnTo>
                    <a:pt x="209" y="246"/>
                  </a:lnTo>
                  <a:lnTo>
                    <a:pt x="211" y="255"/>
                  </a:lnTo>
                  <a:lnTo>
                    <a:pt x="212" y="262"/>
                  </a:lnTo>
                  <a:lnTo>
                    <a:pt x="215" y="271"/>
                  </a:lnTo>
                  <a:lnTo>
                    <a:pt x="218" y="280"/>
                  </a:lnTo>
                  <a:lnTo>
                    <a:pt x="222" y="287"/>
                  </a:lnTo>
                  <a:lnTo>
                    <a:pt x="227" y="290"/>
                  </a:lnTo>
                  <a:lnTo>
                    <a:pt x="229" y="308"/>
                  </a:lnTo>
                  <a:lnTo>
                    <a:pt x="233" y="324"/>
                  </a:lnTo>
                  <a:lnTo>
                    <a:pt x="238" y="337"/>
                  </a:lnTo>
                  <a:lnTo>
                    <a:pt x="243" y="348"/>
                  </a:lnTo>
                  <a:lnTo>
                    <a:pt x="249" y="359"/>
                  </a:lnTo>
                  <a:lnTo>
                    <a:pt x="254" y="366"/>
                  </a:lnTo>
                  <a:lnTo>
                    <a:pt x="260" y="373"/>
                  </a:lnTo>
                  <a:lnTo>
                    <a:pt x="265" y="378"/>
                  </a:lnTo>
                  <a:lnTo>
                    <a:pt x="265" y="460"/>
                  </a:lnTo>
                  <a:lnTo>
                    <a:pt x="253" y="464"/>
                  </a:lnTo>
                  <a:lnTo>
                    <a:pt x="243" y="469"/>
                  </a:lnTo>
                  <a:lnTo>
                    <a:pt x="231" y="473"/>
                  </a:lnTo>
                  <a:lnTo>
                    <a:pt x="221" y="477"/>
                  </a:lnTo>
                  <a:lnTo>
                    <a:pt x="186" y="490"/>
                  </a:lnTo>
                  <a:lnTo>
                    <a:pt x="153" y="501"/>
                  </a:lnTo>
                  <a:lnTo>
                    <a:pt x="123" y="514"/>
                  </a:lnTo>
                  <a:lnTo>
                    <a:pt x="98" y="526"/>
                  </a:lnTo>
                  <a:lnTo>
                    <a:pt x="86" y="532"/>
                  </a:lnTo>
                  <a:lnTo>
                    <a:pt x="75" y="538"/>
                  </a:lnTo>
                  <a:lnTo>
                    <a:pt x="66" y="545"/>
                  </a:lnTo>
                  <a:lnTo>
                    <a:pt x="57" y="551"/>
                  </a:lnTo>
                  <a:lnTo>
                    <a:pt x="49" y="558"/>
                  </a:lnTo>
                  <a:lnTo>
                    <a:pt x="41" y="565"/>
                  </a:lnTo>
                  <a:lnTo>
                    <a:pt x="36" y="573"/>
                  </a:lnTo>
                  <a:lnTo>
                    <a:pt x="31" y="581"/>
                  </a:lnTo>
                  <a:lnTo>
                    <a:pt x="21" y="604"/>
                  </a:lnTo>
                  <a:lnTo>
                    <a:pt x="13" y="627"/>
                  </a:lnTo>
                  <a:lnTo>
                    <a:pt x="8" y="648"/>
                  </a:lnTo>
                  <a:lnTo>
                    <a:pt x="4" y="667"/>
                  </a:lnTo>
                  <a:lnTo>
                    <a:pt x="0" y="696"/>
                  </a:lnTo>
                  <a:lnTo>
                    <a:pt x="0" y="709"/>
                  </a:lnTo>
                  <a:lnTo>
                    <a:pt x="1" y="713"/>
                  </a:lnTo>
                  <a:lnTo>
                    <a:pt x="4" y="717"/>
                  </a:lnTo>
                  <a:lnTo>
                    <a:pt x="8" y="719"/>
                  </a:lnTo>
                  <a:lnTo>
                    <a:pt x="12" y="721"/>
                  </a:lnTo>
                  <a:lnTo>
                    <a:pt x="709" y="721"/>
                  </a:lnTo>
                  <a:lnTo>
                    <a:pt x="714" y="719"/>
                  </a:lnTo>
                  <a:lnTo>
                    <a:pt x="718" y="717"/>
                  </a:lnTo>
                  <a:lnTo>
                    <a:pt x="721" y="714"/>
                  </a:lnTo>
                  <a:lnTo>
                    <a:pt x="721" y="709"/>
                  </a:lnTo>
                  <a:lnTo>
                    <a:pt x="721" y="696"/>
                  </a:lnTo>
                  <a:lnTo>
                    <a:pt x="717" y="667"/>
                  </a:lnTo>
                  <a:lnTo>
                    <a:pt x="713" y="648"/>
                  </a:lnTo>
                  <a:lnTo>
                    <a:pt x="708" y="627"/>
                  </a:lnTo>
                  <a:lnTo>
                    <a:pt x="700" y="604"/>
                  </a:lnTo>
                  <a:lnTo>
                    <a:pt x="690" y="5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 flipH="1">
              <a:off x="13135481" y="4735617"/>
              <a:ext cx="772650" cy="772652"/>
            </a:xfrm>
            <a:custGeom>
              <a:rect b="b" l="l" r="r" t="t"/>
              <a:pathLst>
                <a:path extrusionOk="0" h="721" w="721">
                  <a:moveTo>
                    <a:pt x="690" y="581"/>
                  </a:moveTo>
                  <a:lnTo>
                    <a:pt x="685" y="573"/>
                  </a:lnTo>
                  <a:lnTo>
                    <a:pt x="679" y="565"/>
                  </a:lnTo>
                  <a:lnTo>
                    <a:pt x="672" y="558"/>
                  </a:lnTo>
                  <a:lnTo>
                    <a:pt x="664" y="551"/>
                  </a:lnTo>
                  <a:lnTo>
                    <a:pt x="655" y="545"/>
                  </a:lnTo>
                  <a:lnTo>
                    <a:pt x="646" y="538"/>
                  </a:lnTo>
                  <a:lnTo>
                    <a:pt x="635" y="532"/>
                  </a:lnTo>
                  <a:lnTo>
                    <a:pt x="623" y="526"/>
                  </a:lnTo>
                  <a:lnTo>
                    <a:pt x="597" y="514"/>
                  </a:lnTo>
                  <a:lnTo>
                    <a:pt x="568" y="501"/>
                  </a:lnTo>
                  <a:lnTo>
                    <a:pt x="534" y="490"/>
                  </a:lnTo>
                  <a:lnTo>
                    <a:pt x="500" y="477"/>
                  </a:lnTo>
                  <a:lnTo>
                    <a:pt x="489" y="473"/>
                  </a:lnTo>
                  <a:lnTo>
                    <a:pt x="479" y="469"/>
                  </a:lnTo>
                  <a:lnTo>
                    <a:pt x="468" y="464"/>
                  </a:lnTo>
                  <a:lnTo>
                    <a:pt x="456" y="460"/>
                  </a:lnTo>
                  <a:lnTo>
                    <a:pt x="456" y="383"/>
                  </a:lnTo>
                  <a:lnTo>
                    <a:pt x="466" y="370"/>
                  </a:lnTo>
                  <a:lnTo>
                    <a:pt x="478" y="351"/>
                  </a:lnTo>
                  <a:lnTo>
                    <a:pt x="483" y="339"/>
                  </a:lnTo>
                  <a:lnTo>
                    <a:pt x="488" y="324"/>
                  </a:lnTo>
                  <a:lnTo>
                    <a:pt x="492" y="308"/>
                  </a:lnTo>
                  <a:lnTo>
                    <a:pt x="493" y="290"/>
                  </a:lnTo>
                  <a:lnTo>
                    <a:pt x="498" y="287"/>
                  </a:lnTo>
                  <a:lnTo>
                    <a:pt x="502" y="280"/>
                  </a:lnTo>
                  <a:lnTo>
                    <a:pt x="506" y="271"/>
                  </a:lnTo>
                  <a:lnTo>
                    <a:pt x="509" y="262"/>
                  </a:lnTo>
                  <a:lnTo>
                    <a:pt x="510" y="255"/>
                  </a:lnTo>
                  <a:lnTo>
                    <a:pt x="511" y="246"/>
                  </a:lnTo>
                  <a:lnTo>
                    <a:pt x="511" y="238"/>
                  </a:lnTo>
                  <a:lnTo>
                    <a:pt x="510" y="230"/>
                  </a:lnTo>
                  <a:lnTo>
                    <a:pt x="507" y="222"/>
                  </a:lnTo>
                  <a:lnTo>
                    <a:pt x="505" y="215"/>
                  </a:lnTo>
                  <a:lnTo>
                    <a:pt x="501" y="208"/>
                  </a:lnTo>
                  <a:lnTo>
                    <a:pt x="496" y="202"/>
                  </a:lnTo>
                  <a:lnTo>
                    <a:pt x="497" y="198"/>
                  </a:lnTo>
                  <a:lnTo>
                    <a:pt x="500" y="193"/>
                  </a:lnTo>
                  <a:lnTo>
                    <a:pt x="509" y="167"/>
                  </a:lnTo>
                  <a:lnTo>
                    <a:pt x="519" y="135"/>
                  </a:lnTo>
                  <a:lnTo>
                    <a:pt x="523" y="118"/>
                  </a:lnTo>
                  <a:lnTo>
                    <a:pt x="525" y="102"/>
                  </a:lnTo>
                  <a:lnTo>
                    <a:pt x="525" y="85"/>
                  </a:lnTo>
                  <a:lnTo>
                    <a:pt x="524" y="68"/>
                  </a:lnTo>
                  <a:lnTo>
                    <a:pt x="522" y="59"/>
                  </a:lnTo>
                  <a:lnTo>
                    <a:pt x="518" y="52"/>
                  </a:lnTo>
                  <a:lnTo>
                    <a:pt x="513" y="44"/>
                  </a:lnTo>
                  <a:lnTo>
                    <a:pt x="506" y="38"/>
                  </a:lnTo>
                  <a:lnTo>
                    <a:pt x="500" y="31"/>
                  </a:lnTo>
                  <a:lnTo>
                    <a:pt x="492" y="26"/>
                  </a:lnTo>
                  <a:lnTo>
                    <a:pt x="483" y="21"/>
                  </a:lnTo>
                  <a:lnTo>
                    <a:pt x="473" y="17"/>
                  </a:lnTo>
                  <a:lnTo>
                    <a:pt x="462" y="13"/>
                  </a:lnTo>
                  <a:lnTo>
                    <a:pt x="452" y="9"/>
                  </a:lnTo>
                  <a:lnTo>
                    <a:pt x="441" y="7"/>
                  </a:lnTo>
                  <a:lnTo>
                    <a:pt x="429" y="4"/>
                  </a:lnTo>
                  <a:lnTo>
                    <a:pt x="406" y="2"/>
                  </a:lnTo>
                  <a:lnTo>
                    <a:pt x="382" y="0"/>
                  </a:lnTo>
                  <a:lnTo>
                    <a:pt x="364" y="0"/>
                  </a:lnTo>
                  <a:lnTo>
                    <a:pt x="346" y="3"/>
                  </a:lnTo>
                  <a:lnTo>
                    <a:pt x="328" y="5"/>
                  </a:lnTo>
                  <a:lnTo>
                    <a:pt x="310" y="9"/>
                  </a:lnTo>
                  <a:lnTo>
                    <a:pt x="294" y="16"/>
                  </a:lnTo>
                  <a:lnTo>
                    <a:pt x="280" y="23"/>
                  </a:lnTo>
                  <a:lnTo>
                    <a:pt x="274" y="29"/>
                  </a:lnTo>
                  <a:lnTo>
                    <a:pt x="269" y="32"/>
                  </a:lnTo>
                  <a:lnTo>
                    <a:pt x="265" y="39"/>
                  </a:lnTo>
                  <a:lnTo>
                    <a:pt x="261" y="44"/>
                  </a:lnTo>
                  <a:lnTo>
                    <a:pt x="248" y="46"/>
                  </a:lnTo>
                  <a:lnTo>
                    <a:pt x="238" y="50"/>
                  </a:lnTo>
                  <a:lnTo>
                    <a:pt x="233" y="53"/>
                  </a:lnTo>
                  <a:lnTo>
                    <a:pt x="227" y="57"/>
                  </a:lnTo>
                  <a:lnTo>
                    <a:pt x="224" y="61"/>
                  </a:lnTo>
                  <a:lnTo>
                    <a:pt x="220" y="66"/>
                  </a:lnTo>
                  <a:lnTo>
                    <a:pt x="216" y="72"/>
                  </a:lnTo>
                  <a:lnTo>
                    <a:pt x="212" y="80"/>
                  </a:lnTo>
                  <a:lnTo>
                    <a:pt x="211" y="88"/>
                  </a:lnTo>
                  <a:lnTo>
                    <a:pt x="208" y="95"/>
                  </a:lnTo>
                  <a:lnTo>
                    <a:pt x="207" y="112"/>
                  </a:lnTo>
                  <a:lnTo>
                    <a:pt x="208" y="130"/>
                  </a:lnTo>
                  <a:lnTo>
                    <a:pt x="211" y="148"/>
                  </a:lnTo>
                  <a:lnTo>
                    <a:pt x="215" y="166"/>
                  </a:lnTo>
                  <a:lnTo>
                    <a:pt x="220" y="181"/>
                  </a:lnTo>
                  <a:lnTo>
                    <a:pt x="224" y="195"/>
                  </a:lnTo>
                  <a:lnTo>
                    <a:pt x="225" y="198"/>
                  </a:lnTo>
                  <a:lnTo>
                    <a:pt x="226" y="202"/>
                  </a:lnTo>
                  <a:lnTo>
                    <a:pt x="220" y="207"/>
                  </a:lnTo>
                  <a:lnTo>
                    <a:pt x="216" y="215"/>
                  </a:lnTo>
                  <a:lnTo>
                    <a:pt x="213" y="221"/>
                  </a:lnTo>
                  <a:lnTo>
                    <a:pt x="211" y="229"/>
                  </a:lnTo>
                  <a:lnTo>
                    <a:pt x="209" y="238"/>
                  </a:lnTo>
                  <a:lnTo>
                    <a:pt x="209" y="246"/>
                  </a:lnTo>
                  <a:lnTo>
                    <a:pt x="211" y="255"/>
                  </a:lnTo>
                  <a:lnTo>
                    <a:pt x="212" y="262"/>
                  </a:lnTo>
                  <a:lnTo>
                    <a:pt x="215" y="271"/>
                  </a:lnTo>
                  <a:lnTo>
                    <a:pt x="218" y="280"/>
                  </a:lnTo>
                  <a:lnTo>
                    <a:pt x="222" y="287"/>
                  </a:lnTo>
                  <a:lnTo>
                    <a:pt x="227" y="290"/>
                  </a:lnTo>
                  <a:lnTo>
                    <a:pt x="229" y="308"/>
                  </a:lnTo>
                  <a:lnTo>
                    <a:pt x="233" y="324"/>
                  </a:lnTo>
                  <a:lnTo>
                    <a:pt x="238" y="337"/>
                  </a:lnTo>
                  <a:lnTo>
                    <a:pt x="243" y="348"/>
                  </a:lnTo>
                  <a:lnTo>
                    <a:pt x="249" y="359"/>
                  </a:lnTo>
                  <a:lnTo>
                    <a:pt x="254" y="366"/>
                  </a:lnTo>
                  <a:lnTo>
                    <a:pt x="260" y="373"/>
                  </a:lnTo>
                  <a:lnTo>
                    <a:pt x="265" y="378"/>
                  </a:lnTo>
                  <a:lnTo>
                    <a:pt x="265" y="460"/>
                  </a:lnTo>
                  <a:lnTo>
                    <a:pt x="253" y="464"/>
                  </a:lnTo>
                  <a:lnTo>
                    <a:pt x="243" y="469"/>
                  </a:lnTo>
                  <a:lnTo>
                    <a:pt x="231" y="473"/>
                  </a:lnTo>
                  <a:lnTo>
                    <a:pt x="221" y="477"/>
                  </a:lnTo>
                  <a:lnTo>
                    <a:pt x="186" y="490"/>
                  </a:lnTo>
                  <a:lnTo>
                    <a:pt x="153" y="501"/>
                  </a:lnTo>
                  <a:lnTo>
                    <a:pt x="123" y="514"/>
                  </a:lnTo>
                  <a:lnTo>
                    <a:pt x="98" y="526"/>
                  </a:lnTo>
                  <a:lnTo>
                    <a:pt x="86" y="532"/>
                  </a:lnTo>
                  <a:lnTo>
                    <a:pt x="75" y="538"/>
                  </a:lnTo>
                  <a:lnTo>
                    <a:pt x="66" y="545"/>
                  </a:lnTo>
                  <a:lnTo>
                    <a:pt x="57" y="551"/>
                  </a:lnTo>
                  <a:lnTo>
                    <a:pt x="49" y="558"/>
                  </a:lnTo>
                  <a:lnTo>
                    <a:pt x="41" y="565"/>
                  </a:lnTo>
                  <a:lnTo>
                    <a:pt x="36" y="573"/>
                  </a:lnTo>
                  <a:lnTo>
                    <a:pt x="31" y="581"/>
                  </a:lnTo>
                  <a:lnTo>
                    <a:pt x="21" y="604"/>
                  </a:lnTo>
                  <a:lnTo>
                    <a:pt x="13" y="627"/>
                  </a:lnTo>
                  <a:lnTo>
                    <a:pt x="8" y="648"/>
                  </a:lnTo>
                  <a:lnTo>
                    <a:pt x="4" y="667"/>
                  </a:lnTo>
                  <a:lnTo>
                    <a:pt x="0" y="696"/>
                  </a:lnTo>
                  <a:lnTo>
                    <a:pt x="0" y="709"/>
                  </a:lnTo>
                  <a:lnTo>
                    <a:pt x="1" y="713"/>
                  </a:lnTo>
                  <a:lnTo>
                    <a:pt x="4" y="717"/>
                  </a:lnTo>
                  <a:lnTo>
                    <a:pt x="8" y="719"/>
                  </a:lnTo>
                  <a:lnTo>
                    <a:pt x="12" y="721"/>
                  </a:lnTo>
                  <a:lnTo>
                    <a:pt x="709" y="721"/>
                  </a:lnTo>
                  <a:lnTo>
                    <a:pt x="714" y="719"/>
                  </a:lnTo>
                  <a:lnTo>
                    <a:pt x="718" y="717"/>
                  </a:lnTo>
                  <a:lnTo>
                    <a:pt x="721" y="714"/>
                  </a:lnTo>
                  <a:lnTo>
                    <a:pt x="721" y="709"/>
                  </a:lnTo>
                  <a:lnTo>
                    <a:pt x="721" y="696"/>
                  </a:lnTo>
                  <a:lnTo>
                    <a:pt x="717" y="667"/>
                  </a:lnTo>
                  <a:lnTo>
                    <a:pt x="713" y="648"/>
                  </a:lnTo>
                  <a:lnTo>
                    <a:pt x="708" y="627"/>
                  </a:lnTo>
                  <a:lnTo>
                    <a:pt x="700" y="604"/>
                  </a:lnTo>
                  <a:lnTo>
                    <a:pt x="690" y="5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 flipH="1">
              <a:off x="14459786" y="4735617"/>
              <a:ext cx="772650" cy="772652"/>
            </a:xfrm>
            <a:custGeom>
              <a:rect b="b" l="l" r="r" t="t"/>
              <a:pathLst>
                <a:path extrusionOk="0" h="721" w="721">
                  <a:moveTo>
                    <a:pt x="690" y="581"/>
                  </a:moveTo>
                  <a:lnTo>
                    <a:pt x="685" y="573"/>
                  </a:lnTo>
                  <a:lnTo>
                    <a:pt x="679" y="565"/>
                  </a:lnTo>
                  <a:lnTo>
                    <a:pt x="672" y="558"/>
                  </a:lnTo>
                  <a:lnTo>
                    <a:pt x="664" y="551"/>
                  </a:lnTo>
                  <a:lnTo>
                    <a:pt x="655" y="545"/>
                  </a:lnTo>
                  <a:lnTo>
                    <a:pt x="646" y="538"/>
                  </a:lnTo>
                  <a:lnTo>
                    <a:pt x="635" y="532"/>
                  </a:lnTo>
                  <a:lnTo>
                    <a:pt x="623" y="526"/>
                  </a:lnTo>
                  <a:lnTo>
                    <a:pt x="597" y="514"/>
                  </a:lnTo>
                  <a:lnTo>
                    <a:pt x="568" y="501"/>
                  </a:lnTo>
                  <a:lnTo>
                    <a:pt x="534" y="490"/>
                  </a:lnTo>
                  <a:lnTo>
                    <a:pt x="500" y="477"/>
                  </a:lnTo>
                  <a:lnTo>
                    <a:pt x="489" y="473"/>
                  </a:lnTo>
                  <a:lnTo>
                    <a:pt x="479" y="469"/>
                  </a:lnTo>
                  <a:lnTo>
                    <a:pt x="468" y="464"/>
                  </a:lnTo>
                  <a:lnTo>
                    <a:pt x="456" y="460"/>
                  </a:lnTo>
                  <a:lnTo>
                    <a:pt x="456" y="383"/>
                  </a:lnTo>
                  <a:lnTo>
                    <a:pt x="466" y="370"/>
                  </a:lnTo>
                  <a:lnTo>
                    <a:pt x="478" y="351"/>
                  </a:lnTo>
                  <a:lnTo>
                    <a:pt x="483" y="339"/>
                  </a:lnTo>
                  <a:lnTo>
                    <a:pt x="488" y="324"/>
                  </a:lnTo>
                  <a:lnTo>
                    <a:pt x="492" y="308"/>
                  </a:lnTo>
                  <a:lnTo>
                    <a:pt x="493" y="290"/>
                  </a:lnTo>
                  <a:lnTo>
                    <a:pt x="498" y="287"/>
                  </a:lnTo>
                  <a:lnTo>
                    <a:pt x="502" y="280"/>
                  </a:lnTo>
                  <a:lnTo>
                    <a:pt x="506" y="271"/>
                  </a:lnTo>
                  <a:lnTo>
                    <a:pt x="509" y="262"/>
                  </a:lnTo>
                  <a:lnTo>
                    <a:pt x="510" y="255"/>
                  </a:lnTo>
                  <a:lnTo>
                    <a:pt x="511" y="246"/>
                  </a:lnTo>
                  <a:lnTo>
                    <a:pt x="511" y="238"/>
                  </a:lnTo>
                  <a:lnTo>
                    <a:pt x="510" y="230"/>
                  </a:lnTo>
                  <a:lnTo>
                    <a:pt x="507" y="222"/>
                  </a:lnTo>
                  <a:lnTo>
                    <a:pt x="505" y="215"/>
                  </a:lnTo>
                  <a:lnTo>
                    <a:pt x="501" y="208"/>
                  </a:lnTo>
                  <a:lnTo>
                    <a:pt x="496" y="202"/>
                  </a:lnTo>
                  <a:lnTo>
                    <a:pt x="497" y="198"/>
                  </a:lnTo>
                  <a:lnTo>
                    <a:pt x="500" y="193"/>
                  </a:lnTo>
                  <a:lnTo>
                    <a:pt x="509" y="167"/>
                  </a:lnTo>
                  <a:lnTo>
                    <a:pt x="519" y="135"/>
                  </a:lnTo>
                  <a:lnTo>
                    <a:pt x="523" y="118"/>
                  </a:lnTo>
                  <a:lnTo>
                    <a:pt x="525" y="102"/>
                  </a:lnTo>
                  <a:lnTo>
                    <a:pt x="525" y="85"/>
                  </a:lnTo>
                  <a:lnTo>
                    <a:pt x="524" y="68"/>
                  </a:lnTo>
                  <a:lnTo>
                    <a:pt x="522" y="59"/>
                  </a:lnTo>
                  <a:lnTo>
                    <a:pt x="518" y="52"/>
                  </a:lnTo>
                  <a:lnTo>
                    <a:pt x="513" y="44"/>
                  </a:lnTo>
                  <a:lnTo>
                    <a:pt x="506" y="38"/>
                  </a:lnTo>
                  <a:lnTo>
                    <a:pt x="500" y="31"/>
                  </a:lnTo>
                  <a:lnTo>
                    <a:pt x="492" y="26"/>
                  </a:lnTo>
                  <a:lnTo>
                    <a:pt x="483" y="21"/>
                  </a:lnTo>
                  <a:lnTo>
                    <a:pt x="473" y="17"/>
                  </a:lnTo>
                  <a:lnTo>
                    <a:pt x="462" y="13"/>
                  </a:lnTo>
                  <a:lnTo>
                    <a:pt x="452" y="9"/>
                  </a:lnTo>
                  <a:lnTo>
                    <a:pt x="441" y="7"/>
                  </a:lnTo>
                  <a:lnTo>
                    <a:pt x="429" y="4"/>
                  </a:lnTo>
                  <a:lnTo>
                    <a:pt x="406" y="2"/>
                  </a:lnTo>
                  <a:lnTo>
                    <a:pt x="382" y="0"/>
                  </a:lnTo>
                  <a:lnTo>
                    <a:pt x="364" y="0"/>
                  </a:lnTo>
                  <a:lnTo>
                    <a:pt x="346" y="3"/>
                  </a:lnTo>
                  <a:lnTo>
                    <a:pt x="328" y="5"/>
                  </a:lnTo>
                  <a:lnTo>
                    <a:pt x="310" y="9"/>
                  </a:lnTo>
                  <a:lnTo>
                    <a:pt x="294" y="16"/>
                  </a:lnTo>
                  <a:lnTo>
                    <a:pt x="280" y="23"/>
                  </a:lnTo>
                  <a:lnTo>
                    <a:pt x="274" y="29"/>
                  </a:lnTo>
                  <a:lnTo>
                    <a:pt x="269" y="32"/>
                  </a:lnTo>
                  <a:lnTo>
                    <a:pt x="265" y="39"/>
                  </a:lnTo>
                  <a:lnTo>
                    <a:pt x="261" y="44"/>
                  </a:lnTo>
                  <a:lnTo>
                    <a:pt x="248" y="46"/>
                  </a:lnTo>
                  <a:lnTo>
                    <a:pt x="238" y="50"/>
                  </a:lnTo>
                  <a:lnTo>
                    <a:pt x="233" y="53"/>
                  </a:lnTo>
                  <a:lnTo>
                    <a:pt x="227" y="57"/>
                  </a:lnTo>
                  <a:lnTo>
                    <a:pt x="224" y="61"/>
                  </a:lnTo>
                  <a:lnTo>
                    <a:pt x="220" y="66"/>
                  </a:lnTo>
                  <a:lnTo>
                    <a:pt x="216" y="72"/>
                  </a:lnTo>
                  <a:lnTo>
                    <a:pt x="212" y="80"/>
                  </a:lnTo>
                  <a:lnTo>
                    <a:pt x="211" y="88"/>
                  </a:lnTo>
                  <a:lnTo>
                    <a:pt x="208" y="95"/>
                  </a:lnTo>
                  <a:lnTo>
                    <a:pt x="207" y="112"/>
                  </a:lnTo>
                  <a:lnTo>
                    <a:pt x="208" y="130"/>
                  </a:lnTo>
                  <a:lnTo>
                    <a:pt x="211" y="148"/>
                  </a:lnTo>
                  <a:lnTo>
                    <a:pt x="215" y="166"/>
                  </a:lnTo>
                  <a:lnTo>
                    <a:pt x="220" y="181"/>
                  </a:lnTo>
                  <a:lnTo>
                    <a:pt x="224" y="195"/>
                  </a:lnTo>
                  <a:lnTo>
                    <a:pt x="225" y="198"/>
                  </a:lnTo>
                  <a:lnTo>
                    <a:pt x="226" y="202"/>
                  </a:lnTo>
                  <a:lnTo>
                    <a:pt x="220" y="207"/>
                  </a:lnTo>
                  <a:lnTo>
                    <a:pt x="216" y="215"/>
                  </a:lnTo>
                  <a:lnTo>
                    <a:pt x="213" y="221"/>
                  </a:lnTo>
                  <a:lnTo>
                    <a:pt x="211" y="229"/>
                  </a:lnTo>
                  <a:lnTo>
                    <a:pt x="209" y="238"/>
                  </a:lnTo>
                  <a:lnTo>
                    <a:pt x="209" y="246"/>
                  </a:lnTo>
                  <a:lnTo>
                    <a:pt x="211" y="255"/>
                  </a:lnTo>
                  <a:lnTo>
                    <a:pt x="212" y="262"/>
                  </a:lnTo>
                  <a:lnTo>
                    <a:pt x="215" y="271"/>
                  </a:lnTo>
                  <a:lnTo>
                    <a:pt x="218" y="280"/>
                  </a:lnTo>
                  <a:lnTo>
                    <a:pt x="222" y="287"/>
                  </a:lnTo>
                  <a:lnTo>
                    <a:pt x="227" y="290"/>
                  </a:lnTo>
                  <a:lnTo>
                    <a:pt x="229" y="308"/>
                  </a:lnTo>
                  <a:lnTo>
                    <a:pt x="233" y="324"/>
                  </a:lnTo>
                  <a:lnTo>
                    <a:pt x="238" y="337"/>
                  </a:lnTo>
                  <a:lnTo>
                    <a:pt x="243" y="348"/>
                  </a:lnTo>
                  <a:lnTo>
                    <a:pt x="249" y="359"/>
                  </a:lnTo>
                  <a:lnTo>
                    <a:pt x="254" y="366"/>
                  </a:lnTo>
                  <a:lnTo>
                    <a:pt x="260" y="373"/>
                  </a:lnTo>
                  <a:lnTo>
                    <a:pt x="265" y="378"/>
                  </a:lnTo>
                  <a:lnTo>
                    <a:pt x="265" y="460"/>
                  </a:lnTo>
                  <a:lnTo>
                    <a:pt x="253" y="464"/>
                  </a:lnTo>
                  <a:lnTo>
                    <a:pt x="243" y="469"/>
                  </a:lnTo>
                  <a:lnTo>
                    <a:pt x="231" y="473"/>
                  </a:lnTo>
                  <a:lnTo>
                    <a:pt x="221" y="477"/>
                  </a:lnTo>
                  <a:lnTo>
                    <a:pt x="186" y="490"/>
                  </a:lnTo>
                  <a:lnTo>
                    <a:pt x="153" y="501"/>
                  </a:lnTo>
                  <a:lnTo>
                    <a:pt x="123" y="514"/>
                  </a:lnTo>
                  <a:lnTo>
                    <a:pt x="98" y="526"/>
                  </a:lnTo>
                  <a:lnTo>
                    <a:pt x="86" y="532"/>
                  </a:lnTo>
                  <a:lnTo>
                    <a:pt x="75" y="538"/>
                  </a:lnTo>
                  <a:lnTo>
                    <a:pt x="66" y="545"/>
                  </a:lnTo>
                  <a:lnTo>
                    <a:pt x="57" y="551"/>
                  </a:lnTo>
                  <a:lnTo>
                    <a:pt x="49" y="558"/>
                  </a:lnTo>
                  <a:lnTo>
                    <a:pt x="41" y="565"/>
                  </a:lnTo>
                  <a:lnTo>
                    <a:pt x="36" y="573"/>
                  </a:lnTo>
                  <a:lnTo>
                    <a:pt x="31" y="581"/>
                  </a:lnTo>
                  <a:lnTo>
                    <a:pt x="21" y="604"/>
                  </a:lnTo>
                  <a:lnTo>
                    <a:pt x="13" y="627"/>
                  </a:lnTo>
                  <a:lnTo>
                    <a:pt x="8" y="648"/>
                  </a:lnTo>
                  <a:lnTo>
                    <a:pt x="4" y="667"/>
                  </a:lnTo>
                  <a:lnTo>
                    <a:pt x="0" y="696"/>
                  </a:lnTo>
                  <a:lnTo>
                    <a:pt x="0" y="709"/>
                  </a:lnTo>
                  <a:lnTo>
                    <a:pt x="1" y="713"/>
                  </a:lnTo>
                  <a:lnTo>
                    <a:pt x="4" y="717"/>
                  </a:lnTo>
                  <a:lnTo>
                    <a:pt x="8" y="719"/>
                  </a:lnTo>
                  <a:lnTo>
                    <a:pt x="12" y="721"/>
                  </a:lnTo>
                  <a:lnTo>
                    <a:pt x="709" y="721"/>
                  </a:lnTo>
                  <a:lnTo>
                    <a:pt x="714" y="719"/>
                  </a:lnTo>
                  <a:lnTo>
                    <a:pt x="718" y="717"/>
                  </a:lnTo>
                  <a:lnTo>
                    <a:pt x="721" y="714"/>
                  </a:lnTo>
                  <a:lnTo>
                    <a:pt x="721" y="709"/>
                  </a:lnTo>
                  <a:lnTo>
                    <a:pt x="721" y="696"/>
                  </a:lnTo>
                  <a:lnTo>
                    <a:pt x="717" y="667"/>
                  </a:lnTo>
                  <a:lnTo>
                    <a:pt x="713" y="648"/>
                  </a:lnTo>
                  <a:lnTo>
                    <a:pt x="708" y="627"/>
                  </a:lnTo>
                  <a:lnTo>
                    <a:pt x="700" y="604"/>
                  </a:lnTo>
                  <a:lnTo>
                    <a:pt x="690" y="5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 flipH="1">
              <a:off x="11176887" y="12124274"/>
              <a:ext cx="772650" cy="772652"/>
            </a:xfrm>
            <a:custGeom>
              <a:rect b="b" l="l" r="r" t="t"/>
              <a:pathLst>
                <a:path extrusionOk="0" h="721" w="721">
                  <a:moveTo>
                    <a:pt x="690" y="581"/>
                  </a:moveTo>
                  <a:lnTo>
                    <a:pt x="685" y="573"/>
                  </a:lnTo>
                  <a:lnTo>
                    <a:pt x="679" y="565"/>
                  </a:lnTo>
                  <a:lnTo>
                    <a:pt x="672" y="558"/>
                  </a:lnTo>
                  <a:lnTo>
                    <a:pt x="664" y="551"/>
                  </a:lnTo>
                  <a:lnTo>
                    <a:pt x="655" y="545"/>
                  </a:lnTo>
                  <a:lnTo>
                    <a:pt x="646" y="538"/>
                  </a:lnTo>
                  <a:lnTo>
                    <a:pt x="635" y="532"/>
                  </a:lnTo>
                  <a:lnTo>
                    <a:pt x="623" y="526"/>
                  </a:lnTo>
                  <a:lnTo>
                    <a:pt x="597" y="514"/>
                  </a:lnTo>
                  <a:lnTo>
                    <a:pt x="568" y="501"/>
                  </a:lnTo>
                  <a:lnTo>
                    <a:pt x="534" y="490"/>
                  </a:lnTo>
                  <a:lnTo>
                    <a:pt x="500" y="477"/>
                  </a:lnTo>
                  <a:lnTo>
                    <a:pt x="489" y="473"/>
                  </a:lnTo>
                  <a:lnTo>
                    <a:pt x="479" y="469"/>
                  </a:lnTo>
                  <a:lnTo>
                    <a:pt x="468" y="464"/>
                  </a:lnTo>
                  <a:lnTo>
                    <a:pt x="456" y="460"/>
                  </a:lnTo>
                  <a:lnTo>
                    <a:pt x="456" y="383"/>
                  </a:lnTo>
                  <a:lnTo>
                    <a:pt x="466" y="370"/>
                  </a:lnTo>
                  <a:lnTo>
                    <a:pt x="478" y="351"/>
                  </a:lnTo>
                  <a:lnTo>
                    <a:pt x="483" y="339"/>
                  </a:lnTo>
                  <a:lnTo>
                    <a:pt x="488" y="324"/>
                  </a:lnTo>
                  <a:lnTo>
                    <a:pt x="492" y="308"/>
                  </a:lnTo>
                  <a:lnTo>
                    <a:pt x="493" y="290"/>
                  </a:lnTo>
                  <a:lnTo>
                    <a:pt x="498" y="287"/>
                  </a:lnTo>
                  <a:lnTo>
                    <a:pt x="502" y="280"/>
                  </a:lnTo>
                  <a:lnTo>
                    <a:pt x="506" y="271"/>
                  </a:lnTo>
                  <a:lnTo>
                    <a:pt x="509" y="262"/>
                  </a:lnTo>
                  <a:lnTo>
                    <a:pt x="510" y="255"/>
                  </a:lnTo>
                  <a:lnTo>
                    <a:pt x="511" y="246"/>
                  </a:lnTo>
                  <a:lnTo>
                    <a:pt x="511" y="238"/>
                  </a:lnTo>
                  <a:lnTo>
                    <a:pt x="510" y="230"/>
                  </a:lnTo>
                  <a:lnTo>
                    <a:pt x="507" y="222"/>
                  </a:lnTo>
                  <a:lnTo>
                    <a:pt x="505" y="215"/>
                  </a:lnTo>
                  <a:lnTo>
                    <a:pt x="501" y="208"/>
                  </a:lnTo>
                  <a:lnTo>
                    <a:pt x="496" y="202"/>
                  </a:lnTo>
                  <a:lnTo>
                    <a:pt x="497" y="198"/>
                  </a:lnTo>
                  <a:lnTo>
                    <a:pt x="500" y="193"/>
                  </a:lnTo>
                  <a:lnTo>
                    <a:pt x="509" y="167"/>
                  </a:lnTo>
                  <a:lnTo>
                    <a:pt x="519" y="135"/>
                  </a:lnTo>
                  <a:lnTo>
                    <a:pt x="523" y="118"/>
                  </a:lnTo>
                  <a:lnTo>
                    <a:pt x="525" y="102"/>
                  </a:lnTo>
                  <a:lnTo>
                    <a:pt x="525" y="85"/>
                  </a:lnTo>
                  <a:lnTo>
                    <a:pt x="524" y="68"/>
                  </a:lnTo>
                  <a:lnTo>
                    <a:pt x="522" y="59"/>
                  </a:lnTo>
                  <a:lnTo>
                    <a:pt x="518" y="52"/>
                  </a:lnTo>
                  <a:lnTo>
                    <a:pt x="513" y="44"/>
                  </a:lnTo>
                  <a:lnTo>
                    <a:pt x="506" y="38"/>
                  </a:lnTo>
                  <a:lnTo>
                    <a:pt x="500" y="31"/>
                  </a:lnTo>
                  <a:lnTo>
                    <a:pt x="492" y="26"/>
                  </a:lnTo>
                  <a:lnTo>
                    <a:pt x="483" y="21"/>
                  </a:lnTo>
                  <a:lnTo>
                    <a:pt x="473" y="17"/>
                  </a:lnTo>
                  <a:lnTo>
                    <a:pt x="462" y="13"/>
                  </a:lnTo>
                  <a:lnTo>
                    <a:pt x="452" y="9"/>
                  </a:lnTo>
                  <a:lnTo>
                    <a:pt x="441" y="7"/>
                  </a:lnTo>
                  <a:lnTo>
                    <a:pt x="429" y="4"/>
                  </a:lnTo>
                  <a:lnTo>
                    <a:pt x="406" y="2"/>
                  </a:lnTo>
                  <a:lnTo>
                    <a:pt x="382" y="0"/>
                  </a:lnTo>
                  <a:lnTo>
                    <a:pt x="364" y="0"/>
                  </a:lnTo>
                  <a:lnTo>
                    <a:pt x="346" y="3"/>
                  </a:lnTo>
                  <a:lnTo>
                    <a:pt x="328" y="5"/>
                  </a:lnTo>
                  <a:lnTo>
                    <a:pt x="310" y="9"/>
                  </a:lnTo>
                  <a:lnTo>
                    <a:pt x="294" y="16"/>
                  </a:lnTo>
                  <a:lnTo>
                    <a:pt x="280" y="23"/>
                  </a:lnTo>
                  <a:lnTo>
                    <a:pt x="274" y="29"/>
                  </a:lnTo>
                  <a:lnTo>
                    <a:pt x="269" y="32"/>
                  </a:lnTo>
                  <a:lnTo>
                    <a:pt x="265" y="39"/>
                  </a:lnTo>
                  <a:lnTo>
                    <a:pt x="261" y="44"/>
                  </a:lnTo>
                  <a:lnTo>
                    <a:pt x="248" y="46"/>
                  </a:lnTo>
                  <a:lnTo>
                    <a:pt x="238" y="50"/>
                  </a:lnTo>
                  <a:lnTo>
                    <a:pt x="233" y="53"/>
                  </a:lnTo>
                  <a:lnTo>
                    <a:pt x="227" y="57"/>
                  </a:lnTo>
                  <a:lnTo>
                    <a:pt x="224" y="61"/>
                  </a:lnTo>
                  <a:lnTo>
                    <a:pt x="220" y="66"/>
                  </a:lnTo>
                  <a:lnTo>
                    <a:pt x="216" y="72"/>
                  </a:lnTo>
                  <a:lnTo>
                    <a:pt x="212" y="80"/>
                  </a:lnTo>
                  <a:lnTo>
                    <a:pt x="211" y="88"/>
                  </a:lnTo>
                  <a:lnTo>
                    <a:pt x="208" y="95"/>
                  </a:lnTo>
                  <a:lnTo>
                    <a:pt x="207" y="112"/>
                  </a:lnTo>
                  <a:lnTo>
                    <a:pt x="208" y="130"/>
                  </a:lnTo>
                  <a:lnTo>
                    <a:pt x="211" y="148"/>
                  </a:lnTo>
                  <a:lnTo>
                    <a:pt x="215" y="166"/>
                  </a:lnTo>
                  <a:lnTo>
                    <a:pt x="220" y="181"/>
                  </a:lnTo>
                  <a:lnTo>
                    <a:pt x="224" y="195"/>
                  </a:lnTo>
                  <a:lnTo>
                    <a:pt x="225" y="198"/>
                  </a:lnTo>
                  <a:lnTo>
                    <a:pt x="226" y="202"/>
                  </a:lnTo>
                  <a:lnTo>
                    <a:pt x="220" y="207"/>
                  </a:lnTo>
                  <a:lnTo>
                    <a:pt x="216" y="215"/>
                  </a:lnTo>
                  <a:lnTo>
                    <a:pt x="213" y="221"/>
                  </a:lnTo>
                  <a:lnTo>
                    <a:pt x="211" y="229"/>
                  </a:lnTo>
                  <a:lnTo>
                    <a:pt x="209" y="238"/>
                  </a:lnTo>
                  <a:lnTo>
                    <a:pt x="209" y="246"/>
                  </a:lnTo>
                  <a:lnTo>
                    <a:pt x="211" y="255"/>
                  </a:lnTo>
                  <a:lnTo>
                    <a:pt x="212" y="262"/>
                  </a:lnTo>
                  <a:lnTo>
                    <a:pt x="215" y="271"/>
                  </a:lnTo>
                  <a:lnTo>
                    <a:pt x="218" y="280"/>
                  </a:lnTo>
                  <a:lnTo>
                    <a:pt x="222" y="287"/>
                  </a:lnTo>
                  <a:lnTo>
                    <a:pt x="227" y="290"/>
                  </a:lnTo>
                  <a:lnTo>
                    <a:pt x="229" y="308"/>
                  </a:lnTo>
                  <a:lnTo>
                    <a:pt x="233" y="324"/>
                  </a:lnTo>
                  <a:lnTo>
                    <a:pt x="238" y="337"/>
                  </a:lnTo>
                  <a:lnTo>
                    <a:pt x="243" y="348"/>
                  </a:lnTo>
                  <a:lnTo>
                    <a:pt x="249" y="359"/>
                  </a:lnTo>
                  <a:lnTo>
                    <a:pt x="254" y="366"/>
                  </a:lnTo>
                  <a:lnTo>
                    <a:pt x="260" y="373"/>
                  </a:lnTo>
                  <a:lnTo>
                    <a:pt x="265" y="378"/>
                  </a:lnTo>
                  <a:lnTo>
                    <a:pt x="265" y="460"/>
                  </a:lnTo>
                  <a:lnTo>
                    <a:pt x="253" y="464"/>
                  </a:lnTo>
                  <a:lnTo>
                    <a:pt x="243" y="469"/>
                  </a:lnTo>
                  <a:lnTo>
                    <a:pt x="231" y="473"/>
                  </a:lnTo>
                  <a:lnTo>
                    <a:pt x="221" y="477"/>
                  </a:lnTo>
                  <a:lnTo>
                    <a:pt x="186" y="490"/>
                  </a:lnTo>
                  <a:lnTo>
                    <a:pt x="153" y="501"/>
                  </a:lnTo>
                  <a:lnTo>
                    <a:pt x="123" y="514"/>
                  </a:lnTo>
                  <a:lnTo>
                    <a:pt x="98" y="526"/>
                  </a:lnTo>
                  <a:lnTo>
                    <a:pt x="86" y="532"/>
                  </a:lnTo>
                  <a:lnTo>
                    <a:pt x="75" y="538"/>
                  </a:lnTo>
                  <a:lnTo>
                    <a:pt x="66" y="545"/>
                  </a:lnTo>
                  <a:lnTo>
                    <a:pt x="57" y="551"/>
                  </a:lnTo>
                  <a:lnTo>
                    <a:pt x="49" y="558"/>
                  </a:lnTo>
                  <a:lnTo>
                    <a:pt x="41" y="565"/>
                  </a:lnTo>
                  <a:lnTo>
                    <a:pt x="36" y="573"/>
                  </a:lnTo>
                  <a:lnTo>
                    <a:pt x="31" y="581"/>
                  </a:lnTo>
                  <a:lnTo>
                    <a:pt x="21" y="604"/>
                  </a:lnTo>
                  <a:lnTo>
                    <a:pt x="13" y="627"/>
                  </a:lnTo>
                  <a:lnTo>
                    <a:pt x="8" y="648"/>
                  </a:lnTo>
                  <a:lnTo>
                    <a:pt x="4" y="667"/>
                  </a:lnTo>
                  <a:lnTo>
                    <a:pt x="0" y="696"/>
                  </a:lnTo>
                  <a:lnTo>
                    <a:pt x="0" y="709"/>
                  </a:lnTo>
                  <a:lnTo>
                    <a:pt x="1" y="713"/>
                  </a:lnTo>
                  <a:lnTo>
                    <a:pt x="4" y="717"/>
                  </a:lnTo>
                  <a:lnTo>
                    <a:pt x="8" y="719"/>
                  </a:lnTo>
                  <a:lnTo>
                    <a:pt x="12" y="721"/>
                  </a:lnTo>
                  <a:lnTo>
                    <a:pt x="709" y="721"/>
                  </a:lnTo>
                  <a:lnTo>
                    <a:pt x="714" y="719"/>
                  </a:lnTo>
                  <a:lnTo>
                    <a:pt x="718" y="717"/>
                  </a:lnTo>
                  <a:lnTo>
                    <a:pt x="721" y="714"/>
                  </a:lnTo>
                  <a:lnTo>
                    <a:pt x="721" y="709"/>
                  </a:lnTo>
                  <a:lnTo>
                    <a:pt x="721" y="696"/>
                  </a:lnTo>
                  <a:lnTo>
                    <a:pt x="717" y="667"/>
                  </a:lnTo>
                  <a:lnTo>
                    <a:pt x="713" y="648"/>
                  </a:lnTo>
                  <a:lnTo>
                    <a:pt x="708" y="627"/>
                  </a:lnTo>
                  <a:lnTo>
                    <a:pt x="700" y="604"/>
                  </a:lnTo>
                  <a:lnTo>
                    <a:pt x="690" y="5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 flipH="1">
              <a:off x="12501191" y="12124274"/>
              <a:ext cx="772650" cy="772652"/>
            </a:xfrm>
            <a:custGeom>
              <a:rect b="b" l="l" r="r" t="t"/>
              <a:pathLst>
                <a:path extrusionOk="0" h="721" w="721">
                  <a:moveTo>
                    <a:pt x="690" y="581"/>
                  </a:moveTo>
                  <a:lnTo>
                    <a:pt x="685" y="573"/>
                  </a:lnTo>
                  <a:lnTo>
                    <a:pt x="679" y="565"/>
                  </a:lnTo>
                  <a:lnTo>
                    <a:pt x="672" y="558"/>
                  </a:lnTo>
                  <a:lnTo>
                    <a:pt x="664" y="551"/>
                  </a:lnTo>
                  <a:lnTo>
                    <a:pt x="655" y="545"/>
                  </a:lnTo>
                  <a:lnTo>
                    <a:pt x="646" y="538"/>
                  </a:lnTo>
                  <a:lnTo>
                    <a:pt x="635" y="532"/>
                  </a:lnTo>
                  <a:lnTo>
                    <a:pt x="623" y="526"/>
                  </a:lnTo>
                  <a:lnTo>
                    <a:pt x="597" y="514"/>
                  </a:lnTo>
                  <a:lnTo>
                    <a:pt x="568" y="501"/>
                  </a:lnTo>
                  <a:lnTo>
                    <a:pt x="534" y="490"/>
                  </a:lnTo>
                  <a:lnTo>
                    <a:pt x="500" y="477"/>
                  </a:lnTo>
                  <a:lnTo>
                    <a:pt x="489" y="473"/>
                  </a:lnTo>
                  <a:lnTo>
                    <a:pt x="479" y="469"/>
                  </a:lnTo>
                  <a:lnTo>
                    <a:pt x="468" y="464"/>
                  </a:lnTo>
                  <a:lnTo>
                    <a:pt x="456" y="460"/>
                  </a:lnTo>
                  <a:lnTo>
                    <a:pt x="456" y="383"/>
                  </a:lnTo>
                  <a:lnTo>
                    <a:pt x="466" y="370"/>
                  </a:lnTo>
                  <a:lnTo>
                    <a:pt x="478" y="351"/>
                  </a:lnTo>
                  <a:lnTo>
                    <a:pt x="483" y="339"/>
                  </a:lnTo>
                  <a:lnTo>
                    <a:pt x="488" y="324"/>
                  </a:lnTo>
                  <a:lnTo>
                    <a:pt x="492" y="308"/>
                  </a:lnTo>
                  <a:lnTo>
                    <a:pt x="493" y="290"/>
                  </a:lnTo>
                  <a:lnTo>
                    <a:pt x="498" y="287"/>
                  </a:lnTo>
                  <a:lnTo>
                    <a:pt x="502" y="280"/>
                  </a:lnTo>
                  <a:lnTo>
                    <a:pt x="506" y="271"/>
                  </a:lnTo>
                  <a:lnTo>
                    <a:pt x="509" y="262"/>
                  </a:lnTo>
                  <a:lnTo>
                    <a:pt x="510" y="255"/>
                  </a:lnTo>
                  <a:lnTo>
                    <a:pt x="511" y="246"/>
                  </a:lnTo>
                  <a:lnTo>
                    <a:pt x="511" y="238"/>
                  </a:lnTo>
                  <a:lnTo>
                    <a:pt x="510" y="230"/>
                  </a:lnTo>
                  <a:lnTo>
                    <a:pt x="507" y="222"/>
                  </a:lnTo>
                  <a:lnTo>
                    <a:pt x="505" y="215"/>
                  </a:lnTo>
                  <a:lnTo>
                    <a:pt x="501" y="208"/>
                  </a:lnTo>
                  <a:lnTo>
                    <a:pt x="496" y="202"/>
                  </a:lnTo>
                  <a:lnTo>
                    <a:pt x="497" y="198"/>
                  </a:lnTo>
                  <a:lnTo>
                    <a:pt x="500" y="193"/>
                  </a:lnTo>
                  <a:lnTo>
                    <a:pt x="509" y="167"/>
                  </a:lnTo>
                  <a:lnTo>
                    <a:pt x="519" y="135"/>
                  </a:lnTo>
                  <a:lnTo>
                    <a:pt x="523" y="118"/>
                  </a:lnTo>
                  <a:lnTo>
                    <a:pt x="525" y="102"/>
                  </a:lnTo>
                  <a:lnTo>
                    <a:pt x="525" y="85"/>
                  </a:lnTo>
                  <a:lnTo>
                    <a:pt x="524" y="68"/>
                  </a:lnTo>
                  <a:lnTo>
                    <a:pt x="522" y="59"/>
                  </a:lnTo>
                  <a:lnTo>
                    <a:pt x="518" y="52"/>
                  </a:lnTo>
                  <a:lnTo>
                    <a:pt x="513" y="44"/>
                  </a:lnTo>
                  <a:lnTo>
                    <a:pt x="506" y="38"/>
                  </a:lnTo>
                  <a:lnTo>
                    <a:pt x="500" y="31"/>
                  </a:lnTo>
                  <a:lnTo>
                    <a:pt x="492" y="26"/>
                  </a:lnTo>
                  <a:lnTo>
                    <a:pt x="483" y="21"/>
                  </a:lnTo>
                  <a:lnTo>
                    <a:pt x="473" y="17"/>
                  </a:lnTo>
                  <a:lnTo>
                    <a:pt x="462" y="13"/>
                  </a:lnTo>
                  <a:lnTo>
                    <a:pt x="452" y="9"/>
                  </a:lnTo>
                  <a:lnTo>
                    <a:pt x="441" y="7"/>
                  </a:lnTo>
                  <a:lnTo>
                    <a:pt x="429" y="4"/>
                  </a:lnTo>
                  <a:lnTo>
                    <a:pt x="406" y="2"/>
                  </a:lnTo>
                  <a:lnTo>
                    <a:pt x="382" y="0"/>
                  </a:lnTo>
                  <a:lnTo>
                    <a:pt x="364" y="0"/>
                  </a:lnTo>
                  <a:lnTo>
                    <a:pt x="346" y="3"/>
                  </a:lnTo>
                  <a:lnTo>
                    <a:pt x="328" y="5"/>
                  </a:lnTo>
                  <a:lnTo>
                    <a:pt x="310" y="9"/>
                  </a:lnTo>
                  <a:lnTo>
                    <a:pt x="294" y="16"/>
                  </a:lnTo>
                  <a:lnTo>
                    <a:pt x="280" y="23"/>
                  </a:lnTo>
                  <a:lnTo>
                    <a:pt x="274" y="29"/>
                  </a:lnTo>
                  <a:lnTo>
                    <a:pt x="269" y="32"/>
                  </a:lnTo>
                  <a:lnTo>
                    <a:pt x="265" y="39"/>
                  </a:lnTo>
                  <a:lnTo>
                    <a:pt x="261" y="44"/>
                  </a:lnTo>
                  <a:lnTo>
                    <a:pt x="248" y="46"/>
                  </a:lnTo>
                  <a:lnTo>
                    <a:pt x="238" y="50"/>
                  </a:lnTo>
                  <a:lnTo>
                    <a:pt x="233" y="53"/>
                  </a:lnTo>
                  <a:lnTo>
                    <a:pt x="227" y="57"/>
                  </a:lnTo>
                  <a:lnTo>
                    <a:pt x="224" y="61"/>
                  </a:lnTo>
                  <a:lnTo>
                    <a:pt x="220" y="66"/>
                  </a:lnTo>
                  <a:lnTo>
                    <a:pt x="216" y="72"/>
                  </a:lnTo>
                  <a:lnTo>
                    <a:pt x="212" y="80"/>
                  </a:lnTo>
                  <a:lnTo>
                    <a:pt x="211" y="88"/>
                  </a:lnTo>
                  <a:lnTo>
                    <a:pt x="208" y="95"/>
                  </a:lnTo>
                  <a:lnTo>
                    <a:pt x="207" y="112"/>
                  </a:lnTo>
                  <a:lnTo>
                    <a:pt x="208" y="130"/>
                  </a:lnTo>
                  <a:lnTo>
                    <a:pt x="211" y="148"/>
                  </a:lnTo>
                  <a:lnTo>
                    <a:pt x="215" y="166"/>
                  </a:lnTo>
                  <a:lnTo>
                    <a:pt x="220" y="181"/>
                  </a:lnTo>
                  <a:lnTo>
                    <a:pt x="224" y="195"/>
                  </a:lnTo>
                  <a:lnTo>
                    <a:pt x="225" y="198"/>
                  </a:lnTo>
                  <a:lnTo>
                    <a:pt x="226" y="202"/>
                  </a:lnTo>
                  <a:lnTo>
                    <a:pt x="220" y="207"/>
                  </a:lnTo>
                  <a:lnTo>
                    <a:pt x="216" y="215"/>
                  </a:lnTo>
                  <a:lnTo>
                    <a:pt x="213" y="221"/>
                  </a:lnTo>
                  <a:lnTo>
                    <a:pt x="211" y="229"/>
                  </a:lnTo>
                  <a:lnTo>
                    <a:pt x="209" y="238"/>
                  </a:lnTo>
                  <a:lnTo>
                    <a:pt x="209" y="246"/>
                  </a:lnTo>
                  <a:lnTo>
                    <a:pt x="211" y="255"/>
                  </a:lnTo>
                  <a:lnTo>
                    <a:pt x="212" y="262"/>
                  </a:lnTo>
                  <a:lnTo>
                    <a:pt x="215" y="271"/>
                  </a:lnTo>
                  <a:lnTo>
                    <a:pt x="218" y="280"/>
                  </a:lnTo>
                  <a:lnTo>
                    <a:pt x="222" y="287"/>
                  </a:lnTo>
                  <a:lnTo>
                    <a:pt x="227" y="290"/>
                  </a:lnTo>
                  <a:lnTo>
                    <a:pt x="229" y="308"/>
                  </a:lnTo>
                  <a:lnTo>
                    <a:pt x="233" y="324"/>
                  </a:lnTo>
                  <a:lnTo>
                    <a:pt x="238" y="337"/>
                  </a:lnTo>
                  <a:lnTo>
                    <a:pt x="243" y="348"/>
                  </a:lnTo>
                  <a:lnTo>
                    <a:pt x="249" y="359"/>
                  </a:lnTo>
                  <a:lnTo>
                    <a:pt x="254" y="366"/>
                  </a:lnTo>
                  <a:lnTo>
                    <a:pt x="260" y="373"/>
                  </a:lnTo>
                  <a:lnTo>
                    <a:pt x="265" y="378"/>
                  </a:lnTo>
                  <a:lnTo>
                    <a:pt x="265" y="460"/>
                  </a:lnTo>
                  <a:lnTo>
                    <a:pt x="253" y="464"/>
                  </a:lnTo>
                  <a:lnTo>
                    <a:pt x="243" y="469"/>
                  </a:lnTo>
                  <a:lnTo>
                    <a:pt x="231" y="473"/>
                  </a:lnTo>
                  <a:lnTo>
                    <a:pt x="221" y="477"/>
                  </a:lnTo>
                  <a:lnTo>
                    <a:pt x="186" y="490"/>
                  </a:lnTo>
                  <a:lnTo>
                    <a:pt x="153" y="501"/>
                  </a:lnTo>
                  <a:lnTo>
                    <a:pt x="123" y="514"/>
                  </a:lnTo>
                  <a:lnTo>
                    <a:pt x="98" y="526"/>
                  </a:lnTo>
                  <a:lnTo>
                    <a:pt x="86" y="532"/>
                  </a:lnTo>
                  <a:lnTo>
                    <a:pt x="75" y="538"/>
                  </a:lnTo>
                  <a:lnTo>
                    <a:pt x="66" y="545"/>
                  </a:lnTo>
                  <a:lnTo>
                    <a:pt x="57" y="551"/>
                  </a:lnTo>
                  <a:lnTo>
                    <a:pt x="49" y="558"/>
                  </a:lnTo>
                  <a:lnTo>
                    <a:pt x="41" y="565"/>
                  </a:lnTo>
                  <a:lnTo>
                    <a:pt x="36" y="573"/>
                  </a:lnTo>
                  <a:lnTo>
                    <a:pt x="31" y="581"/>
                  </a:lnTo>
                  <a:lnTo>
                    <a:pt x="21" y="604"/>
                  </a:lnTo>
                  <a:lnTo>
                    <a:pt x="13" y="627"/>
                  </a:lnTo>
                  <a:lnTo>
                    <a:pt x="8" y="648"/>
                  </a:lnTo>
                  <a:lnTo>
                    <a:pt x="4" y="667"/>
                  </a:lnTo>
                  <a:lnTo>
                    <a:pt x="0" y="696"/>
                  </a:lnTo>
                  <a:lnTo>
                    <a:pt x="0" y="709"/>
                  </a:lnTo>
                  <a:lnTo>
                    <a:pt x="1" y="713"/>
                  </a:lnTo>
                  <a:lnTo>
                    <a:pt x="4" y="717"/>
                  </a:lnTo>
                  <a:lnTo>
                    <a:pt x="8" y="719"/>
                  </a:lnTo>
                  <a:lnTo>
                    <a:pt x="12" y="721"/>
                  </a:lnTo>
                  <a:lnTo>
                    <a:pt x="709" y="721"/>
                  </a:lnTo>
                  <a:lnTo>
                    <a:pt x="714" y="719"/>
                  </a:lnTo>
                  <a:lnTo>
                    <a:pt x="718" y="717"/>
                  </a:lnTo>
                  <a:lnTo>
                    <a:pt x="721" y="714"/>
                  </a:lnTo>
                  <a:lnTo>
                    <a:pt x="721" y="709"/>
                  </a:lnTo>
                  <a:lnTo>
                    <a:pt x="721" y="696"/>
                  </a:lnTo>
                  <a:lnTo>
                    <a:pt x="717" y="667"/>
                  </a:lnTo>
                  <a:lnTo>
                    <a:pt x="713" y="648"/>
                  </a:lnTo>
                  <a:lnTo>
                    <a:pt x="708" y="627"/>
                  </a:lnTo>
                  <a:lnTo>
                    <a:pt x="700" y="604"/>
                  </a:lnTo>
                  <a:lnTo>
                    <a:pt x="690" y="5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3673828" y="6116322"/>
              <a:ext cx="4652066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number.</a:t>
              </a: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15713428" y="7487922"/>
              <a:ext cx="4652066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number.</a:t>
              </a: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4461228" y="8935722"/>
              <a:ext cx="4652066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number.</a:t>
              </a: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14744511" y="10353182"/>
              <a:ext cx="4652066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number.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/>
          <p:nvPr/>
        </p:nvSpPr>
        <p:spPr>
          <a:xfrm>
            <a:off x="7176983" y="1022190"/>
            <a:ext cx="1002389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Customer Journey</a:t>
            </a:r>
            <a:endParaRPr/>
          </a:p>
        </p:txBody>
      </p:sp>
      <p:sp>
        <p:nvSpPr>
          <p:cNvPr id="207" name="Google Shape;207;p8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grpSp>
        <p:nvGrpSpPr>
          <p:cNvPr id="208" name="Google Shape;208;p8"/>
          <p:cNvGrpSpPr/>
          <p:nvPr/>
        </p:nvGrpSpPr>
        <p:grpSpPr>
          <a:xfrm>
            <a:off x="1950084" y="5308600"/>
            <a:ext cx="20477480" cy="6670040"/>
            <a:chOff x="1950084" y="5308600"/>
            <a:chExt cx="20477480" cy="6670040"/>
          </a:xfrm>
        </p:grpSpPr>
        <p:sp>
          <p:nvSpPr>
            <p:cNvPr id="209" name="Google Shape;209;p8"/>
            <p:cNvSpPr/>
            <p:nvPr/>
          </p:nvSpPr>
          <p:spPr>
            <a:xfrm>
              <a:off x="1950084" y="6858000"/>
              <a:ext cx="5879465" cy="512064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0" name="Google Shape;210;p8"/>
            <p:cNvGrpSpPr/>
            <p:nvPr/>
          </p:nvGrpSpPr>
          <p:grpSpPr>
            <a:xfrm>
              <a:off x="1950085" y="5308600"/>
              <a:ext cx="20477479" cy="1549400"/>
              <a:chOff x="2108200" y="5029200"/>
              <a:chExt cx="17653000" cy="1549400"/>
            </a:xfrm>
          </p:grpSpPr>
          <p:sp>
            <p:nvSpPr>
              <p:cNvPr id="211" name="Google Shape;211;p8"/>
              <p:cNvSpPr/>
              <p:nvPr/>
            </p:nvSpPr>
            <p:spPr>
              <a:xfrm>
                <a:off x="2108200" y="5029200"/>
                <a:ext cx="5664200" cy="1549400"/>
              </a:xfrm>
              <a:prstGeom prst="chevron">
                <a:avLst>
                  <a:gd fmla="val 43902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8"/>
              <p:cNvSpPr/>
              <p:nvPr/>
            </p:nvSpPr>
            <p:spPr>
              <a:xfrm>
                <a:off x="8102600" y="5029200"/>
                <a:ext cx="5664200" cy="1549400"/>
              </a:xfrm>
              <a:prstGeom prst="chevron">
                <a:avLst>
                  <a:gd fmla="val 43902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8"/>
              <p:cNvSpPr/>
              <p:nvPr/>
            </p:nvSpPr>
            <p:spPr>
              <a:xfrm>
                <a:off x="14097000" y="5029200"/>
                <a:ext cx="5664200" cy="1549400"/>
              </a:xfrm>
              <a:prstGeom prst="chevron">
                <a:avLst>
                  <a:gd fmla="val 43902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4" name="Google Shape;214;p8"/>
            <p:cNvSpPr/>
            <p:nvPr/>
          </p:nvSpPr>
          <p:spPr>
            <a:xfrm>
              <a:off x="8887597" y="6858000"/>
              <a:ext cx="5879465" cy="512064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5859106" y="6858000"/>
              <a:ext cx="5879465" cy="512064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 txBox="1"/>
            <p:nvPr/>
          </p:nvSpPr>
          <p:spPr>
            <a:xfrm>
              <a:off x="3819507" y="5759381"/>
              <a:ext cx="283162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Awareness</a:t>
              </a:r>
              <a:endParaRPr/>
            </a:p>
          </p:txBody>
        </p:sp>
        <p:sp>
          <p:nvSpPr>
            <p:cNvPr id="217" name="Google Shape;217;p8"/>
            <p:cNvSpPr txBox="1"/>
            <p:nvPr/>
          </p:nvSpPr>
          <p:spPr>
            <a:xfrm>
              <a:off x="9787962" y="5759381"/>
              <a:ext cx="480172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Consideration</a:t>
              </a:r>
              <a:endParaRPr/>
            </a:p>
          </p:txBody>
        </p:sp>
        <p:sp>
          <p:nvSpPr>
            <p:cNvPr id="218" name="Google Shape;218;p8"/>
            <p:cNvSpPr txBox="1"/>
            <p:nvPr/>
          </p:nvSpPr>
          <p:spPr>
            <a:xfrm>
              <a:off x="17726516" y="5759381"/>
              <a:ext cx="283162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Purchase</a:t>
              </a:r>
              <a:endParaRPr/>
            </a:p>
          </p:txBody>
        </p:sp>
        <p:sp>
          <p:nvSpPr>
            <p:cNvPr id="219" name="Google Shape;219;p8"/>
            <p:cNvSpPr txBox="1"/>
            <p:nvPr/>
          </p:nvSpPr>
          <p:spPr>
            <a:xfrm>
              <a:off x="2623761" y="7737924"/>
              <a:ext cx="4532109" cy="3539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 business domain on social media.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These influencers create detailed content that provides useful information. </a:t>
              </a:r>
              <a:endParaRPr/>
            </a:p>
          </p:txBody>
        </p:sp>
        <p:sp>
          <p:nvSpPr>
            <p:cNvPr id="220" name="Google Shape;220;p8"/>
            <p:cNvSpPr txBox="1"/>
            <p:nvPr/>
          </p:nvSpPr>
          <p:spPr>
            <a:xfrm>
              <a:off x="9561274" y="7737924"/>
              <a:ext cx="4532109" cy="3539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 business domain on social media.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These influencers create detailed content that provides useful information. </a:t>
              </a:r>
              <a:endParaRPr/>
            </a:p>
          </p:txBody>
        </p:sp>
        <p:sp>
          <p:nvSpPr>
            <p:cNvPr id="221" name="Google Shape;221;p8"/>
            <p:cNvSpPr txBox="1"/>
            <p:nvPr/>
          </p:nvSpPr>
          <p:spPr>
            <a:xfrm>
              <a:off x="16532784" y="7737924"/>
              <a:ext cx="4532109" cy="3539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 in every business domain on social media.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These influencers create detailed content that provides useful information. 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 txBox="1"/>
          <p:nvPr/>
        </p:nvSpPr>
        <p:spPr>
          <a:xfrm>
            <a:off x="7176983" y="1022190"/>
            <a:ext cx="1002389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Customer Journey</a:t>
            </a:r>
            <a:endParaRPr/>
          </a:p>
        </p:txBody>
      </p:sp>
      <p:sp>
        <p:nvSpPr>
          <p:cNvPr id="228" name="Google Shape;228;p9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sp>
        <p:nvSpPr>
          <p:cNvPr id="229" name="Google Shape;229;p9"/>
          <p:cNvSpPr/>
          <p:nvPr/>
        </p:nvSpPr>
        <p:spPr>
          <a:xfrm flipH="1">
            <a:off x="1373197" y="5907655"/>
            <a:ext cx="5194738" cy="2475186"/>
          </a:xfrm>
          <a:prstGeom prst="flowChartOnlineStorag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9"/>
          <p:cNvSpPr/>
          <p:nvPr/>
        </p:nvSpPr>
        <p:spPr>
          <a:xfrm flipH="1">
            <a:off x="6567935" y="5907655"/>
            <a:ext cx="5194738" cy="2475186"/>
          </a:xfrm>
          <a:prstGeom prst="flowChartOnlineStorag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9"/>
          <p:cNvSpPr/>
          <p:nvPr/>
        </p:nvSpPr>
        <p:spPr>
          <a:xfrm flipH="1">
            <a:off x="11762673" y="5907655"/>
            <a:ext cx="5194738" cy="2475186"/>
          </a:xfrm>
          <a:prstGeom prst="flowChartOnlineStorag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9"/>
          <p:cNvSpPr/>
          <p:nvPr/>
        </p:nvSpPr>
        <p:spPr>
          <a:xfrm flipH="1">
            <a:off x="16957411" y="5907655"/>
            <a:ext cx="5194738" cy="2475186"/>
          </a:xfrm>
          <a:prstGeom prst="flowChartOnlineStorag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9"/>
          <p:cNvSpPr txBox="1"/>
          <p:nvPr/>
        </p:nvSpPr>
        <p:spPr>
          <a:xfrm>
            <a:off x="2403040" y="6822082"/>
            <a:ext cx="32828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Awareness</a:t>
            </a:r>
            <a:endParaRPr/>
          </a:p>
        </p:txBody>
      </p:sp>
      <p:sp>
        <p:nvSpPr>
          <p:cNvPr id="234" name="Google Shape;234;p9"/>
          <p:cNvSpPr txBox="1"/>
          <p:nvPr/>
        </p:nvSpPr>
        <p:spPr>
          <a:xfrm>
            <a:off x="7726957" y="6822082"/>
            <a:ext cx="37971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Consideration</a:t>
            </a:r>
            <a:endParaRPr/>
          </a:p>
        </p:txBody>
      </p:sp>
      <p:sp>
        <p:nvSpPr>
          <p:cNvPr id="235" name="Google Shape;235;p9"/>
          <p:cNvSpPr txBox="1"/>
          <p:nvPr/>
        </p:nvSpPr>
        <p:spPr>
          <a:xfrm>
            <a:off x="12890164" y="6822082"/>
            <a:ext cx="37971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Purchase</a:t>
            </a:r>
            <a:endParaRPr/>
          </a:p>
        </p:txBody>
      </p:sp>
      <p:sp>
        <p:nvSpPr>
          <p:cNvPr id="236" name="Google Shape;236;p9"/>
          <p:cNvSpPr txBox="1"/>
          <p:nvPr/>
        </p:nvSpPr>
        <p:spPr>
          <a:xfrm>
            <a:off x="18067056" y="6822082"/>
            <a:ext cx="37971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Retention</a:t>
            </a:r>
            <a:endParaRPr/>
          </a:p>
        </p:txBody>
      </p:sp>
      <p:sp>
        <p:nvSpPr>
          <p:cNvPr id="237" name="Google Shape;237;p9"/>
          <p:cNvSpPr txBox="1"/>
          <p:nvPr/>
        </p:nvSpPr>
        <p:spPr>
          <a:xfrm>
            <a:off x="2094522" y="8815375"/>
            <a:ext cx="3752088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 in every business domain on social media.</a:t>
            </a:r>
            <a:endParaRPr/>
          </a:p>
        </p:txBody>
      </p:sp>
      <p:sp>
        <p:nvSpPr>
          <p:cNvPr id="238" name="Google Shape;238;p9"/>
          <p:cNvSpPr txBox="1"/>
          <p:nvPr/>
        </p:nvSpPr>
        <p:spPr>
          <a:xfrm>
            <a:off x="7289260" y="8815375"/>
            <a:ext cx="3752088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 in every business domain on social media.</a:t>
            </a:r>
            <a:endParaRPr/>
          </a:p>
        </p:txBody>
      </p:sp>
      <p:sp>
        <p:nvSpPr>
          <p:cNvPr id="239" name="Google Shape;239;p9"/>
          <p:cNvSpPr txBox="1"/>
          <p:nvPr/>
        </p:nvSpPr>
        <p:spPr>
          <a:xfrm>
            <a:off x="12483998" y="8815375"/>
            <a:ext cx="3752088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 in every business domain on social media.</a:t>
            </a:r>
            <a:endParaRPr/>
          </a:p>
        </p:txBody>
      </p:sp>
      <p:sp>
        <p:nvSpPr>
          <p:cNvPr id="240" name="Google Shape;240;p9"/>
          <p:cNvSpPr txBox="1"/>
          <p:nvPr/>
        </p:nvSpPr>
        <p:spPr>
          <a:xfrm>
            <a:off x="17678736" y="8815375"/>
            <a:ext cx="3752088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 in every business domain on social media.</a:t>
            </a:r>
            <a:endParaRPr/>
          </a:p>
        </p:txBody>
      </p:sp>
      <p:sp>
        <p:nvSpPr>
          <p:cNvPr id="241" name="Google Shape;241;p9"/>
          <p:cNvSpPr/>
          <p:nvPr/>
        </p:nvSpPr>
        <p:spPr>
          <a:xfrm>
            <a:off x="6116702" y="6688451"/>
            <a:ext cx="1302863" cy="91359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9"/>
          <p:cNvSpPr/>
          <p:nvPr/>
        </p:nvSpPr>
        <p:spPr>
          <a:xfrm>
            <a:off x="11341845" y="6688451"/>
            <a:ext cx="1302863" cy="91359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9"/>
          <p:cNvSpPr/>
          <p:nvPr/>
        </p:nvSpPr>
        <p:spPr>
          <a:xfrm>
            <a:off x="16518655" y="6688451"/>
            <a:ext cx="1302863" cy="91359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9"/>
          <p:cNvSpPr/>
          <p:nvPr/>
        </p:nvSpPr>
        <p:spPr>
          <a:xfrm>
            <a:off x="21701591" y="6688451"/>
            <a:ext cx="1302863" cy="91359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"/>
          <p:cNvSpPr txBox="1"/>
          <p:nvPr/>
        </p:nvSpPr>
        <p:spPr>
          <a:xfrm>
            <a:off x="7176983" y="1022190"/>
            <a:ext cx="1002389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Customer Journey</a:t>
            </a:r>
            <a:endParaRPr/>
          </a:p>
        </p:txBody>
      </p:sp>
      <p:sp>
        <p:nvSpPr>
          <p:cNvPr id="251" name="Google Shape;251;p10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grpSp>
        <p:nvGrpSpPr>
          <p:cNvPr id="252" name="Google Shape;252;p10"/>
          <p:cNvGrpSpPr/>
          <p:nvPr/>
        </p:nvGrpSpPr>
        <p:grpSpPr>
          <a:xfrm>
            <a:off x="1346655" y="5631163"/>
            <a:ext cx="21684339" cy="5975794"/>
            <a:chOff x="1346656" y="5103625"/>
            <a:chExt cx="21684339" cy="5975794"/>
          </a:xfrm>
        </p:grpSpPr>
        <p:grpSp>
          <p:nvGrpSpPr>
            <p:cNvPr id="253" name="Google Shape;253;p10"/>
            <p:cNvGrpSpPr/>
            <p:nvPr/>
          </p:nvGrpSpPr>
          <p:grpSpPr>
            <a:xfrm>
              <a:off x="1346656" y="5103625"/>
              <a:ext cx="21684339" cy="5975794"/>
              <a:chOff x="1861461" y="6056609"/>
              <a:chExt cx="22736863" cy="4075753"/>
            </a:xfrm>
          </p:grpSpPr>
          <p:grpSp>
            <p:nvGrpSpPr>
              <p:cNvPr id="254" name="Google Shape;254;p10"/>
              <p:cNvGrpSpPr/>
              <p:nvPr/>
            </p:nvGrpSpPr>
            <p:grpSpPr>
              <a:xfrm rot="-5400000">
                <a:off x="2662659" y="5255412"/>
                <a:ext cx="4075751" cy="5678148"/>
                <a:chOff x="2912383" y="3914207"/>
                <a:chExt cx="4075751" cy="5678148"/>
              </a:xfrm>
            </p:grpSpPr>
            <p:sp>
              <p:nvSpPr>
                <p:cNvPr id="255" name="Google Shape;255;p10"/>
                <p:cNvSpPr/>
                <p:nvPr/>
              </p:nvSpPr>
              <p:spPr>
                <a:xfrm rot="10800000">
                  <a:off x="2912383" y="6544355"/>
                  <a:ext cx="2935288" cy="3048000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50800" lIns="50800" spcFirstLastPara="1" rIns="50800" wrap="square" tIns="50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256;p10"/>
                <p:cNvSpPr/>
                <p:nvPr/>
              </p:nvSpPr>
              <p:spPr>
                <a:xfrm>
                  <a:off x="2912385" y="3914207"/>
                  <a:ext cx="4075749" cy="4946313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</p:spPr>
              <p:txBody>
                <a:bodyPr anchorCtr="0" anchor="ctr" bIns="50800" lIns="50800" spcFirstLastPara="1" rIns="50800" wrap="square" tIns="50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2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7" name="Google Shape;257;p10"/>
              <p:cNvGrpSpPr/>
              <p:nvPr/>
            </p:nvGrpSpPr>
            <p:grpSpPr>
              <a:xfrm rot="-5400000">
                <a:off x="8340807" y="5255411"/>
                <a:ext cx="4075752" cy="5678148"/>
                <a:chOff x="2912383" y="3914207"/>
                <a:chExt cx="4075752" cy="5678148"/>
              </a:xfrm>
            </p:grpSpPr>
            <p:sp>
              <p:nvSpPr>
                <p:cNvPr id="258" name="Google Shape;258;p10"/>
                <p:cNvSpPr/>
                <p:nvPr/>
              </p:nvSpPr>
              <p:spPr>
                <a:xfrm rot="10800000">
                  <a:off x="2912383" y="6544355"/>
                  <a:ext cx="2935288" cy="3048000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50800" lIns="50800" spcFirstLastPara="1" rIns="50800" wrap="square" tIns="50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59;p10"/>
                <p:cNvSpPr/>
                <p:nvPr/>
              </p:nvSpPr>
              <p:spPr>
                <a:xfrm>
                  <a:off x="2912385" y="3914207"/>
                  <a:ext cx="4075750" cy="4946313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</p:spPr>
              <p:txBody>
                <a:bodyPr anchorCtr="0" anchor="ctr" bIns="50800" lIns="50800" spcFirstLastPara="1" rIns="50800" wrap="square" tIns="50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2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0" name="Google Shape;260;p10"/>
              <p:cNvGrpSpPr/>
              <p:nvPr/>
            </p:nvGrpSpPr>
            <p:grpSpPr>
              <a:xfrm rot="-5400000">
                <a:off x="14043225" y="5255411"/>
                <a:ext cx="4075752" cy="5678148"/>
                <a:chOff x="2912383" y="3914207"/>
                <a:chExt cx="4075752" cy="5678148"/>
              </a:xfrm>
            </p:grpSpPr>
            <p:sp>
              <p:nvSpPr>
                <p:cNvPr id="261" name="Google Shape;261;p10"/>
                <p:cNvSpPr/>
                <p:nvPr/>
              </p:nvSpPr>
              <p:spPr>
                <a:xfrm rot="10800000">
                  <a:off x="2912383" y="6544355"/>
                  <a:ext cx="2935288" cy="3048000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50800" lIns="50800" spcFirstLastPara="1" rIns="50800" wrap="square" tIns="50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10"/>
                <p:cNvSpPr/>
                <p:nvPr/>
              </p:nvSpPr>
              <p:spPr>
                <a:xfrm>
                  <a:off x="2912385" y="3914207"/>
                  <a:ext cx="4075750" cy="4946313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</p:spPr>
              <p:txBody>
                <a:bodyPr anchorCtr="0" anchor="ctr" bIns="50800" lIns="50800" spcFirstLastPara="1" rIns="50800" wrap="square" tIns="50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2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3" name="Google Shape;263;p10"/>
              <p:cNvGrpSpPr/>
              <p:nvPr/>
            </p:nvGrpSpPr>
            <p:grpSpPr>
              <a:xfrm rot="-5400000">
                <a:off x="19721374" y="5255412"/>
                <a:ext cx="4075751" cy="5678148"/>
                <a:chOff x="2912383" y="3914207"/>
                <a:chExt cx="4075751" cy="5678148"/>
              </a:xfrm>
            </p:grpSpPr>
            <p:sp>
              <p:nvSpPr>
                <p:cNvPr id="264" name="Google Shape;264;p10"/>
                <p:cNvSpPr/>
                <p:nvPr/>
              </p:nvSpPr>
              <p:spPr>
                <a:xfrm rot="10800000">
                  <a:off x="2912383" y="6544355"/>
                  <a:ext cx="2935288" cy="3048000"/>
                </a:xfrm>
                <a:custGeom>
                  <a:rect b="b" l="l" r="r" t="t"/>
                  <a:pathLst>
                    <a:path extrusionOk="0" h="21600" w="21600">
                      <a:moveTo>
                        <a:pt x="216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50800" lIns="50800" spcFirstLastPara="1" rIns="50800" wrap="square" tIns="50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p10"/>
                <p:cNvSpPr/>
                <p:nvPr/>
              </p:nvSpPr>
              <p:spPr>
                <a:xfrm>
                  <a:off x="2912385" y="3914207"/>
                  <a:ext cx="4075749" cy="4946313"/>
                </a:xfrm>
                <a:prstGeom prst="rect">
                  <a:avLst/>
                </a:prstGeom>
                <a:solidFill>
                  <a:srgbClr val="ECECEC"/>
                </a:solidFill>
                <a:ln>
                  <a:noFill/>
                </a:ln>
              </p:spPr>
              <p:txBody>
                <a:bodyPr anchorCtr="0" anchor="ctr" bIns="50800" lIns="50800" spcFirstLastPara="1" rIns="50800" wrap="square" tIns="50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2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66" name="Google Shape;266;p10"/>
            <p:cNvSpPr txBox="1"/>
            <p:nvPr/>
          </p:nvSpPr>
          <p:spPr>
            <a:xfrm>
              <a:off x="1713890" y="6588624"/>
              <a:ext cx="3982867" cy="39703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572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•"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followers.</a:t>
              </a:r>
              <a:endParaRPr/>
            </a:p>
            <a:p>
              <a:pPr indent="-2794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  <a:p>
              <a:pPr indent="-4572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•"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These influencers create detailed content that provides useful information. </a:t>
              </a:r>
              <a:endParaRPr/>
            </a:p>
          </p:txBody>
        </p:sp>
        <p:sp>
          <p:nvSpPr>
            <p:cNvPr id="267" name="Google Shape;267;p10"/>
            <p:cNvSpPr txBox="1"/>
            <p:nvPr/>
          </p:nvSpPr>
          <p:spPr>
            <a:xfrm>
              <a:off x="7129189" y="6588624"/>
              <a:ext cx="3982867" cy="3539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572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•"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followers.</a:t>
              </a:r>
              <a:endParaRPr/>
            </a:p>
            <a:p>
              <a:pPr indent="-2794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  <a:p>
              <a:pPr indent="-4572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•"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ccontent that provides useful information. </a:t>
              </a:r>
              <a:endParaRPr/>
            </a:p>
          </p:txBody>
        </p:sp>
        <p:sp>
          <p:nvSpPr>
            <p:cNvPr id="268" name="Google Shape;268;p10"/>
            <p:cNvSpPr txBox="1"/>
            <p:nvPr/>
          </p:nvSpPr>
          <p:spPr>
            <a:xfrm>
              <a:off x="12567633" y="6588624"/>
              <a:ext cx="3982867" cy="39703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572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•"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followers.</a:t>
              </a:r>
              <a:endParaRPr/>
            </a:p>
            <a:p>
              <a:pPr indent="-2794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  <a:p>
              <a:pPr indent="-4572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•"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These influencers create detailed content that provides useful information. </a:t>
              </a:r>
              <a:endParaRPr/>
            </a:p>
          </p:txBody>
        </p:sp>
        <p:sp>
          <p:nvSpPr>
            <p:cNvPr id="269" name="Google Shape;269;p10"/>
            <p:cNvSpPr txBox="1"/>
            <p:nvPr/>
          </p:nvSpPr>
          <p:spPr>
            <a:xfrm>
              <a:off x="17982931" y="6588624"/>
              <a:ext cx="3982867" cy="39703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4572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•"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There are people who have a significant number of followers.</a:t>
              </a:r>
              <a:endParaRPr/>
            </a:p>
            <a:p>
              <a:pPr indent="-2794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  <a:p>
              <a:pPr indent="-4572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•"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These influencers create detailed content that provides useful information. </a:t>
              </a:r>
              <a:endParaRPr/>
            </a:p>
          </p:txBody>
        </p:sp>
        <p:sp>
          <p:nvSpPr>
            <p:cNvPr id="270" name="Google Shape;270;p10"/>
            <p:cNvSpPr txBox="1"/>
            <p:nvPr/>
          </p:nvSpPr>
          <p:spPr>
            <a:xfrm>
              <a:off x="1713890" y="5742403"/>
              <a:ext cx="339568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Awareness</a:t>
              </a:r>
              <a:endParaRPr/>
            </a:p>
          </p:txBody>
        </p:sp>
        <p:sp>
          <p:nvSpPr>
            <p:cNvPr id="271" name="Google Shape;271;p10"/>
            <p:cNvSpPr txBox="1"/>
            <p:nvPr/>
          </p:nvSpPr>
          <p:spPr>
            <a:xfrm>
              <a:off x="7176983" y="5742403"/>
              <a:ext cx="393507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Consideration</a:t>
              </a:r>
              <a:endParaRPr/>
            </a:p>
          </p:txBody>
        </p:sp>
        <p:sp>
          <p:nvSpPr>
            <p:cNvPr id="272" name="Google Shape;272;p10"/>
            <p:cNvSpPr txBox="1"/>
            <p:nvPr/>
          </p:nvSpPr>
          <p:spPr>
            <a:xfrm>
              <a:off x="12567633" y="5742403"/>
              <a:ext cx="339568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Retention</a:t>
              </a:r>
              <a:endParaRPr/>
            </a:p>
          </p:txBody>
        </p:sp>
        <p:sp>
          <p:nvSpPr>
            <p:cNvPr id="273" name="Google Shape;273;p10"/>
            <p:cNvSpPr txBox="1"/>
            <p:nvPr/>
          </p:nvSpPr>
          <p:spPr>
            <a:xfrm>
              <a:off x="17982931" y="5742403"/>
              <a:ext cx="339568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Purchase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1"/>
          <p:cNvSpPr txBox="1"/>
          <p:nvPr/>
        </p:nvSpPr>
        <p:spPr>
          <a:xfrm>
            <a:off x="7176983" y="1022190"/>
            <a:ext cx="1002389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Customer Journey</a:t>
            </a:r>
            <a:endParaRPr/>
          </a:p>
        </p:txBody>
      </p:sp>
      <p:sp>
        <p:nvSpPr>
          <p:cNvPr id="280" name="Google Shape;280;p11"/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Marketing is the study and management of exchange relationships. Marketing is the business process of creating relationships with and satisfying customers.</a:t>
            </a:r>
            <a:endParaRPr/>
          </a:p>
        </p:txBody>
      </p:sp>
      <p:grpSp>
        <p:nvGrpSpPr>
          <p:cNvPr id="281" name="Google Shape;281;p11"/>
          <p:cNvGrpSpPr/>
          <p:nvPr/>
        </p:nvGrpSpPr>
        <p:grpSpPr>
          <a:xfrm>
            <a:off x="5718175" y="6581698"/>
            <a:ext cx="12941301" cy="5998012"/>
            <a:chOff x="3268859" y="5537321"/>
            <a:chExt cx="16991668" cy="7875270"/>
          </a:xfrm>
        </p:grpSpPr>
        <p:sp>
          <p:nvSpPr>
            <p:cNvPr id="282" name="Google Shape;282;p11"/>
            <p:cNvSpPr/>
            <p:nvPr/>
          </p:nvSpPr>
          <p:spPr>
            <a:xfrm>
              <a:off x="5852554" y="9220709"/>
              <a:ext cx="89994" cy="222416"/>
            </a:xfrm>
            <a:custGeom>
              <a:rect b="b" l="l" r="r" t="t"/>
              <a:pathLst>
                <a:path extrusionOk="0" h="100899" w="40826">
                  <a:moveTo>
                    <a:pt x="20460" y="100899"/>
                  </a:moveTo>
                  <a:cubicBezTo>
                    <a:pt x="9161" y="100899"/>
                    <a:pt x="0" y="91727"/>
                    <a:pt x="0" y="80420"/>
                  </a:cubicBezTo>
                  <a:lnTo>
                    <a:pt x="0" y="19079"/>
                  </a:lnTo>
                  <a:cubicBezTo>
                    <a:pt x="770" y="7792"/>
                    <a:pt x="10534" y="-723"/>
                    <a:pt x="21807" y="49"/>
                  </a:cubicBezTo>
                  <a:cubicBezTo>
                    <a:pt x="32009" y="744"/>
                    <a:pt x="40129" y="8869"/>
                    <a:pt x="40826" y="19079"/>
                  </a:cubicBezTo>
                  <a:lnTo>
                    <a:pt x="40826" y="80420"/>
                  </a:lnTo>
                  <a:cubicBezTo>
                    <a:pt x="40878" y="91679"/>
                    <a:pt x="31803" y="100842"/>
                    <a:pt x="20556" y="100899"/>
                  </a:cubicBezTo>
                  <a:cubicBezTo>
                    <a:pt x="20524" y="100899"/>
                    <a:pt x="20492" y="100899"/>
                    <a:pt x="20460" y="100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8730374" y="10317263"/>
              <a:ext cx="90210" cy="368421"/>
            </a:xfrm>
            <a:custGeom>
              <a:rect b="b" l="l" r="r" t="t"/>
              <a:pathLst>
                <a:path extrusionOk="0" h="167135" w="40924">
                  <a:moveTo>
                    <a:pt x="20414" y="167135"/>
                  </a:moveTo>
                  <a:cubicBezTo>
                    <a:pt x="9165" y="167135"/>
                    <a:pt x="48" y="158010"/>
                    <a:pt x="48" y="146752"/>
                  </a:cubicBezTo>
                  <a:cubicBezTo>
                    <a:pt x="48" y="146723"/>
                    <a:pt x="48" y="146685"/>
                    <a:pt x="48" y="146656"/>
                  </a:cubicBezTo>
                  <a:lnTo>
                    <a:pt x="48" y="21879"/>
                  </a:lnTo>
                  <a:cubicBezTo>
                    <a:pt x="-722" y="10592"/>
                    <a:pt x="7795" y="819"/>
                    <a:pt x="19063" y="47"/>
                  </a:cubicBezTo>
                  <a:cubicBezTo>
                    <a:pt x="30340" y="-714"/>
                    <a:pt x="40104" y="7801"/>
                    <a:pt x="40874" y="19088"/>
                  </a:cubicBezTo>
                  <a:cubicBezTo>
                    <a:pt x="40941" y="20021"/>
                    <a:pt x="40941" y="20945"/>
                    <a:pt x="40874" y="21879"/>
                  </a:cubicBezTo>
                  <a:lnTo>
                    <a:pt x="40874" y="146656"/>
                  </a:lnTo>
                  <a:cubicBezTo>
                    <a:pt x="40874" y="157962"/>
                    <a:pt x="31710" y="167135"/>
                    <a:pt x="20414" y="1671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8730374" y="9766739"/>
              <a:ext cx="90210" cy="368421"/>
            </a:xfrm>
            <a:custGeom>
              <a:rect b="b" l="l" r="r" t="t"/>
              <a:pathLst>
                <a:path extrusionOk="0" h="167135" w="40924">
                  <a:moveTo>
                    <a:pt x="20414" y="167135"/>
                  </a:moveTo>
                  <a:cubicBezTo>
                    <a:pt x="9165" y="167135"/>
                    <a:pt x="48" y="158010"/>
                    <a:pt x="48" y="146752"/>
                  </a:cubicBezTo>
                  <a:lnTo>
                    <a:pt x="48" y="21879"/>
                  </a:lnTo>
                  <a:cubicBezTo>
                    <a:pt x="-722" y="10592"/>
                    <a:pt x="7795" y="819"/>
                    <a:pt x="19063" y="47"/>
                  </a:cubicBezTo>
                  <a:cubicBezTo>
                    <a:pt x="30340" y="-714"/>
                    <a:pt x="40104" y="7801"/>
                    <a:pt x="40874" y="19088"/>
                  </a:cubicBezTo>
                  <a:cubicBezTo>
                    <a:pt x="40941" y="20021"/>
                    <a:pt x="40941" y="20945"/>
                    <a:pt x="40874" y="21879"/>
                  </a:cubicBezTo>
                  <a:lnTo>
                    <a:pt x="40874" y="146466"/>
                  </a:lnTo>
                  <a:cubicBezTo>
                    <a:pt x="41036" y="157724"/>
                    <a:pt x="32043" y="166973"/>
                    <a:pt x="20794" y="167135"/>
                  </a:cubicBezTo>
                  <a:cubicBezTo>
                    <a:pt x="20671" y="167135"/>
                    <a:pt x="20538" y="167135"/>
                    <a:pt x="20414" y="1671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8730482" y="9222386"/>
              <a:ext cx="90001" cy="363301"/>
            </a:xfrm>
            <a:custGeom>
              <a:rect b="b" l="l" r="r" t="t"/>
              <a:pathLst>
                <a:path extrusionOk="0" h="164812" w="40829">
                  <a:moveTo>
                    <a:pt x="20365" y="164812"/>
                  </a:moveTo>
                  <a:cubicBezTo>
                    <a:pt x="9117" y="164812"/>
                    <a:pt x="0" y="155687"/>
                    <a:pt x="0" y="144428"/>
                  </a:cubicBezTo>
                  <a:cubicBezTo>
                    <a:pt x="0" y="144400"/>
                    <a:pt x="0" y="144362"/>
                    <a:pt x="0" y="144333"/>
                  </a:cubicBezTo>
                  <a:lnTo>
                    <a:pt x="0" y="19080"/>
                  </a:lnTo>
                  <a:cubicBezTo>
                    <a:pt x="771" y="7793"/>
                    <a:pt x="10535" y="-723"/>
                    <a:pt x="21812" y="49"/>
                  </a:cubicBezTo>
                  <a:cubicBezTo>
                    <a:pt x="32004" y="744"/>
                    <a:pt x="40131" y="8869"/>
                    <a:pt x="40826" y="19080"/>
                  </a:cubicBezTo>
                  <a:lnTo>
                    <a:pt x="40826" y="143952"/>
                  </a:lnTo>
                  <a:cubicBezTo>
                    <a:pt x="41035" y="155259"/>
                    <a:pt x="32052" y="164602"/>
                    <a:pt x="20746" y="164812"/>
                  </a:cubicBezTo>
                  <a:cubicBezTo>
                    <a:pt x="20622" y="164812"/>
                    <a:pt x="20489" y="164812"/>
                    <a:pt x="20365" y="1648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8730374" y="8665902"/>
              <a:ext cx="90210" cy="368419"/>
            </a:xfrm>
            <a:custGeom>
              <a:rect b="b" l="l" r="r" t="t"/>
              <a:pathLst>
                <a:path extrusionOk="0" h="167134" w="40924">
                  <a:moveTo>
                    <a:pt x="20414" y="167135"/>
                  </a:moveTo>
                  <a:cubicBezTo>
                    <a:pt x="9165" y="167135"/>
                    <a:pt x="48" y="158010"/>
                    <a:pt x="48" y="146752"/>
                  </a:cubicBezTo>
                  <a:lnTo>
                    <a:pt x="48" y="21879"/>
                  </a:lnTo>
                  <a:cubicBezTo>
                    <a:pt x="-722" y="10592"/>
                    <a:pt x="7795" y="819"/>
                    <a:pt x="19063" y="47"/>
                  </a:cubicBezTo>
                  <a:cubicBezTo>
                    <a:pt x="30340" y="-714"/>
                    <a:pt x="40104" y="7801"/>
                    <a:pt x="40874" y="19088"/>
                  </a:cubicBezTo>
                  <a:cubicBezTo>
                    <a:pt x="40941" y="20012"/>
                    <a:pt x="40941" y="20945"/>
                    <a:pt x="40874" y="21879"/>
                  </a:cubicBezTo>
                  <a:lnTo>
                    <a:pt x="40874" y="146752"/>
                  </a:lnTo>
                  <a:cubicBezTo>
                    <a:pt x="40874" y="158010"/>
                    <a:pt x="31758" y="167135"/>
                    <a:pt x="20509" y="167135"/>
                  </a:cubicBezTo>
                  <a:cubicBezTo>
                    <a:pt x="20480" y="167135"/>
                    <a:pt x="20442" y="167135"/>
                    <a:pt x="20414" y="1671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5852448" y="8664222"/>
              <a:ext cx="90206" cy="368419"/>
            </a:xfrm>
            <a:custGeom>
              <a:rect b="b" l="l" r="r" t="t"/>
              <a:pathLst>
                <a:path extrusionOk="0" h="167134" w="40922">
                  <a:moveTo>
                    <a:pt x="20509" y="167135"/>
                  </a:moveTo>
                  <a:cubicBezTo>
                    <a:pt x="9209" y="167135"/>
                    <a:pt x="48" y="157962"/>
                    <a:pt x="48" y="146656"/>
                  </a:cubicBezTo>
                  <a:lnTo>
                    <a:pt x="48" y="21879"/>
                  </a:lnTo>
                  <a:cubicBezTo>
                    <a:pt x="-722" y="10592"/>
                    <a:pt x="7793" y="819"/>
                    <a:pt x="19067" y="47"/>
                  </a:cubicBezTo>
                  <a:cubicBezTo>
                    <a:pt x="30340" y="-715"/>
                    <a:pt x="40104" y="7801"/>
                    <a:pt x="40874" y="19088"/>
                  </a:cubicBezTo>
                  <a:cubicBezTo>
                    <a:pt x="40938" y="20021"/>
                    <a:pt x="40938" y="20945"/>
                    <a:pt x="40874" y="21879"/>
                  </a:cubicBezTo>
                  <a:lnTo>
                    <a:pt x="40874" y="146656"/>
                  </a:lnTo>
                  <a:cubicBezTo>
                    <a:pt x="40927" y="157915"/>
                    <a:pt x="31852" y="167078"/>
                    <a:pt x="20604" y="167135"/>
                  </a:cubicBezTo>
                  <a:cubicBezTo>
                    <a:pt x="20573" y="167135"/>
                    <a:pt x="20540" y="167135"/>
                    <a:pt x="20509" y="167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8730482" y="8121550"/>
              <a:ext cx="89992" cy="362459"/>
            </a:xfrm>
            <a:custGeom>
              <a:rect b="b" l="l" r="r" t="t"/>
              <a:pathLst>
                <a:path extrusionOk="0" h="164430" w="40825">
                  <a:moveTo>
                    <a:pt x="20365" y="164431"/>
                  </a:moveTo>
                  <a:cubicBezTo>
                    <a:pt x="9117" y="164431"/>
                    <a:pt x="0" y="155306"/>
                    <a:pt x="0" y="144048"/>
                  </a:cubicBezTo>
                  <a:cubicBezTo>
                    <a:pt x="0" y="144019"/>
                    <a:pt x="0" y="143981"/>
                    <a:pt x="0" y="143952"/>
                  </a:cubicBezTo>
                  <a:lnTo>
                    <a:pt x="0" y="19080"/>
                  </a:lnTo>
                  <a:cubicBezTo>
                    <a:pt x="771" y="7792"/>
                    <a:pt x="10535" y="-723"/>
                    <a:pt x="21812" y="49"/>
                  </a:cubicBezTo>
                  <a:cubicBezTo>
                    <a:pt x="32004" y="744"/>
                    <a:pt x="40131" y="8869"/>
                    <a:pt x="40826" y="19080"/>
                  </a:cubicBezTo>
                  <a:lnTo>
                    <a:pt x="40826" y="143952"/>
                  </a:lnTo>
                  <a:cubicBezTo>
                    <a:pt x="40826" y="155258"/>
                    <a:pt x="31661" y="164431"/>
                    <a:pt x="20365" y="1644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5852448" y="8113698"/>
              <a:ext cx="90206" cy="368421"/>
            </a:xfrm>
            <a:custGeom>
              <a:rect b="b" l="l" r="r" t="t"/>
              <a:pathLst>
                <a:path extrusionOk="0" h="167135" w="40922">
                  <a:moveTo>
                    <a:pt x="20509" y="167135"/>
                  </a:moveTo>
                  <a:cubicBezTo>
                    <a:pt x="9261" y="167192"/>
                    <a:pt x="101" y="158105"/>
                    <a:pt x="48" y="146847"/>
                  </a:cubicBezTo>
                  <a:cubicBezTo>
                    <a:pt x="48" y="146818"/>
                    <a:pt x="48" y="146780"/>
                    <a:pt x="48" y="146751"/>
                  </a:cubicBezTo>
                  <a:lnTo>
                    <a:pt x="48" y="21879"/>
                  </a:lnTo>
                  <a:cubicBezTo>
                    <a:pt x="-722" y="10592"/>
                    <a:pt x="7793" y="819"/>
                    <a:pt x="19067" y="47"/>
                  </a:cubicBezTo>
                  <a:cubicBezTo>
                    <a:pt x="30340" y="-715"/>
                    <a:pt x="40104" y="7801"/>
                    <a:pt x="40874" y="19088"/>
                  </a:cubicBezTo>
                  <a:cubicBezTo>
                    <a:pt x="40938" y="20012"/>
                    <a:pt x="40938" y="20945"/>
                    <a:pt x="40874" y="21879"/>
                  </a:cubicBezTo>
                  <a:lnTo>
                    <a:pt x="40874" y="146751"/>
                  </a:lnTo>
                  <a:cubicBezTo>
                    <a:pt x="40874" y="158010"/>
                    <a:pt x="31756" y="167135"/>
                    <a:pt x="20509" y="167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8724819" y="7568362"/>
              <a:ext cx="95655" cy="365124"/>
            </a:xfrm>
            <a:custGeom>
              <a:rect b="b" l="l" r="r" t="t"/>
              <a:pathLst>
                <a:path extrusionOk="0" h="165639" w="43394">
                  <a:moveTo>
                    <a:pt x="22934" y="165639"/>
                  </a:moveTo>
                  <a:cubicBezTo>
                    <a:pt x="11686" y="165639"/>
                    <a:pt x="2569" y="156514"/>
                    <a:pt x="2569" y="145256"/>
                  </a:cubicBezTo>
                  <a:cubicBezTo>
                    <a:pt x="2569" y="145227"/>
                    <a:pt x="2569" y="145189"/>
                    <a:pt x="2569" y="145160"/>
                  </a:cubicBezTo>
                  <a:lnTo>
                    <a:pt x="2569" y="74104"/>
                  </a:lnTo>
                  <a:cubicBezTo>
                    <a:pt x="2569" y="56864"/>
                    <a:pt x="1712" y="39433"/>
                    <a:pt x="95" y="22383"/>
                  </a:cubicBezTo>
                  <a:cubicBezTo>
                    <a:pt x="-981" y="11153"/>
                    <a:pt x="7242" y="1171"/>
                    <a:pt x="18462" y="95"/>
                  </a:cubicBezTo>
                  <a:cubicBezTo>
                    <a:pt x="29682" y="-982"/>
                    <a:pt x="39655" y="7248"/>
                    <a:pt x="40730" y="18478"/>
                  </a:cubicBezTo>
                  <a:cubicBezTo>
                    <a:pt x="42538" y="36861"/>
                    <a:pt x="43395" y="55530"/>
                    <a:pt x="43395" y="74104"/>
                  </a:cubicBezTo>
                  <a:lnTo>
                    <a:pt x="43395" y="145160"/>
                  </a:lnTo>
                  <a:cubicBezTo>
                    <a:pt x="43395" y="156467"/>
                    <a:pt x="34230" y="165639"/>
                    <a:pt x="22934" y="1656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5852554" y="7567188"/>
              <a:ext cx="95809" cy="364620"/>
            </a:xfrm>
            <a:custGeom>
              <a:rect b="b" l="l" r="r" t="t"/>
              <a:pathLst>
                <a:path extrusionOk="0" h="165410" w="43464">
                  <a:moveTo>
                    <a:pt x="20460" y="165410"/>
                  </a:moveTo>
                  <a:cubicBezTo>
                    <a:pt x="9161" y="165410"/>
                    <a:pt x="0" y="156238"/>
                    <a:pt x="0" y="144932"/>
                  </a:cubicBezTo>
                  <a:lnTo>
                    <a:pt x="0" y="74637"/>
                  </a:lnTo>
                  <a:cubicBezTo>
                    <a:pt x="0" y="55587"/>
                    <a:pt x="952" y="36537"/>
                    <a:pt x="2665" y="18249"/>
                  </a:cubicBezTo>
                  <a:cubicBezTo>
                    <a:pt x="3897" y="7010"/>
                    <a:pt x="14002" y="-1106"/>
                    <a:pt x="25234" y="123"/>
                  </a:cubicBezTo>
                  <a:cubicBezTo>
                    <a:pt x="36249" y="1333"/>
                    <a:pt x="44300" y="11105"/>
                    <a:pt x="43395" y="22154"/>
                  </a:cubicBezTo>
                  <a:cubicBezTo>
                    <a:pt x="41682" y="39490"/>
                    <a:pt x="40826" y="57206"/>
                    <a:pt x="40826" y="74637"/>
                  </a:cubicBezTo>
                  <a:lnTo>
                    <a:pt x="40826" y="144932"/>
                  </a:lnTo>
                  <a:cubicBezTo>
                    <a:pt x="40878" y="156190"/>
                    <a:pt x="31803" y="165353"/>
                    <a:pt x="20556" y="165410"/>
                  </a:cubicBezTo>
                  <a:cubicBezTo>
                    <a:pt x="20524" y="165410"/>
                    <a:pt x="20492" y="165410"/>
                    <a:pt x="20460" y="1654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1"/>
            <p:cNvSpPr/>
            <p:nvPr/>
          </p:nvSpPr>
          <p:spPr>
            <a:xfrm>
              <a:off x="8557940" y="7049332"/>
              <a:ext cx="201240" cy="340350"/>
            </a:xfrm>
            <a:custGeom>
              <a:rect b="b" l="l" r="r" t="t"/>
              <a:pathLst>
                <a:path extrusionOk="0" h="154400" w="91293">
                  <a:moveTo>
                    <a:pt x="71231" y="154400"/>
                  </a:moveTo>
                  <a:cubicBezTo>
                    <a:pt x="62524" y="154286"/>
                    <a:pt x="54853" y="148609"/>
                    <a:pt x="52198" y="140303"/>
                  </a:cubicBezTo>
                  <a:cubicBezTo>
                    <a:pt x="39655" y="102146"/>
                    <a:pt x="23097" y="65427"/>
                    <a:pt x="2807" y="30766"/>
                  </a:cubicBezTo>
                  <a:cubicBezTo>
                    <a:pt x="-2893" y="21031"/>
                    <a:pt x="362" y="8515"/>
                    <a:pt x="10088" y="2810"/>
                  </a:cubicBezTo>
                  <a:cubicBezTo>
                    <a:pt x="19813" y="-2896"/>
                    <a:pt x="32318" y="362"/>
                    <a:pt x="38019" y="10096"/>
                  </a:cubicBezTo>
                  <a:cubicBezTo>
                    <a:pt x="59564" y="47301"/>
                    <a:pt x="77074" y="86706"/>
                    <a:pt x="90264" y="127635"/>
                  </a:cubicBezTo>
                  <a:cubicBezTo>
                    <a:pt x="93785" y="138322"/>
                    <a:pt x="87980" y="149847"/>
                    <a:pt x="77303" y="153381"/>
                  </a:cubicBezTo>
                  <a:cubicBezTo>
                    <a:pt x="75342" y="154029"/>
                    <a:pt x="73296" y="154372"/>
                    <a:pt x="71231" y="1544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5914654" y="7049826"/>
              <a:ext cx="202109" cy="338386"/>
            </a:xfrm>
            <a:custGeom>
              <a:rect b="b" l="l" r="r" t="t"/>
              <a:pathLst>
                <a:path extrusionOk="0" h="153509" w="91687">
                  <a:moveTo>
                    <a:pt x="20458" y="153510"/>
                  </a:moveTo>
                  <a:cubicBezTo>
                    <a:pt x="18292" y="153491"/>
                    <a:pt x="16142" y="153129"/>
                    <a:pt x="14081" y="152462"/>
                  </a:cubicBezTo>
                  <a:cubicBezTo>
                    <a:pt x="3384" y="148985"/>
                    <a:pt x="-2473" y="137489"/>
                    <a:pt x="1001" y="126783"/>
                  </a:cubicBezTo>
                  <a:cubicBezTo>
                    <a:pt x="1015" y="126735"/>
                    <a:pt x="1030" y="126697"/>
                    <a:pt x="1044" y="126649"/>
                  </a:cubicBezTo>
                  <a:cubicBezTo>
                    <a:pt x="14533" y="85730"/>
                    <a:pt x="32333" y="46353"/>
                    <a:pt x="54146" y="9206"/>
                  </a:cubicBezTo>
                  <a:cubicBezTo>
                    <a:pt x="60369" y="-233"/>
                    <a:pt x="73060" y="-2843"/>
                    <a:pt x="82492" y="3386"/>
                  </a:cubicBezTo>
                  <a:cubicBezTo>
                    <a:pt x="91254" y="9177"/>
                    <a:pt x="94220" y="20655"/>
                    <a:pt x="89357" y="29970"/>
                  </a:cubicBezTo>
                  <a:cubicBezTo>
                    <a:pt x="68981" y="64565"/>
                    <a:pt x="52390" y="101256"/>
                    <a:pt x="39871" y="139413"/>
                  </a:cubicBezTo>
                  <a:cubicBezTo>
                    <a:pt x="37093" y="147795"/>
                    <a:pt x="29281" y="153472"/>
                    <a:pt x="20458" y="1535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8190764" y="6642882"/>
              <a:ext cx="293371" cy="275015"/>
            </a:xfrm>
            <a:custGeom>
              <a:rect b="b" l="l" r="r" t="t"/>
              <a:pathLst>
                <a:path extrusionOk="0" h="124761" w="133088">
                  <a:moveTo>
                    <a:pt x="112468" y="124760"/>
                  </a:moveTo>
                  <a:cubicBezTo>
                    <a:pt x="106711" y="124789"/>
                    <a:pt x="101201" y="122370"/>
                    <a:pt x="97337" y="118093"/>
                  </a:cubicBezTo>
                  <a:cubicBezTo>
                    <a:pt x="70329" y="88137"/>
                    <a:pt x="40466" y="60895"/>
                    <a:pt x="8167" y="36749"/>
                  </a:cubicBezTo>
                  <a:cubicBezTo>
                    <a:pt x="-845" y="29987"/>
                    <a:pt x="-2682" y="17195"/>
                    <a:pt x="4075" y="8174"/>
                  </a:cubicBezTo>
                  <a:cubicBezTo>
                    <a:pt x="10832" y="-846"/>
                    <a:pt x="23613" y="-2684"/>
                    <a:pt x="32625" y="4079"/>
                  </a:cubicBezTo>
                  <a:cubicBezTo>
                    <a:pt x="67075" y="29787"/>
                    <a:pt x="98945" y="58781"/>
                    <a:pt x="127790" y="90661"/>
                  </a:cubicBezTo>
                  <a:cubicBezTo>
                    <a:pt x="135356" y="98986"/>
                    <a:pt x="134747" y="111883"/>
                    <a:pt x="126429" y="119455"/>
                  </a:cubicBezTo>
                  <a:cubicBezTo>
                    <a:pt x="122642" y="122903"/>
                    <a:pt x="117684" y="124799"/>
                    <a:pt x="112564" y="1247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190357" y="6640367"/>
              <a:ext cx="295428" cy="276270"/>
            </a:xfrm>
            <a:custGeom>
              <a:rect b="b" l="l" r="r" t="t"/>
              <a:pathLst>
                <a:path extrusionOk="0" h="125330" w="134021">
                  <a:moveTo>
                    <a:pt x="20432" y="125330"/>
                  </a:moveTo>
                  <a:cubicBezTo>
                    <a:pt x="9185" y="125368"/>
                    <a:pt x="37" y="116271"/>
                    <a:pt x="0" y="105013"/>
                  </a:cubicBezTo>
                  <a:cubicBezTo>
                    <a:pt x="-16" y="99917"/>
                    <a:pt x="1875" y="95002"/>
                    <a:pt x="5301" y="91230"/>
                  </a:cubicBezTo>
                  <a:cubicBezTo>
                    <a:pt x="34145" y="59378"/>
                    <a:pt x="66017" y="30413"/>
                    <a:pt x="100466" y="4743"/>
                  </a:cubicBezTo>
                  <a:cubicBezTo>
                    <a:pt x="109149" y="-2496"/>
                    <a:pt x="122051" y="-1315"/>
                    <a:pt x="129282" y="7372"/>
                  </a:cubicBezTo>
                  <a:cubicBezTo>
                    <a:pt x="136514" y="16068"/>
                    <a:pt x="135337" y="28975"/>
                    <a:pt x="126654" y="36214"/>
                  </a:cubicBezTo>
                  <a:cubicBezTo>
                    <a:pt x="126100" y="36680"/>
                    <a:pt x="125523" y="37109"/>
                    <a:pt x="124924" y="37509"/>
                  </a:cubicBezTo>
                  <a:cubicBezTo>
                    <a:pt x="92629" y="61588"/>
                    <a:pt x="62764" y="88763"/>
                    <a:pt x="35754" y="118662"/>
                  </a:cubicBezTo>
                  <a:cubicBezTo>
                    <a:pt x="31827" y="122967"/>
                    <a:pt x="26254" y="125387"/>
                    <a:pt x="20432" y="1253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7701073" y="6402849"/>
              <a:ext cx="344825" cy="186885"/>
            </a:xfrm>
            <a:custGeom>
              <a:rect b="b" l="l" r="r" t="t"/>
              <a:pathLst>
                <a:path extrusionOk="0" h="84781" w="156430">
                  <a:moveTo>
                    <a:pt x="136388" y="84776"/>
                  </a:moveTo>
                  <a:cubicBezTo>
                    <a:pt x="133095" y="84852"/>
                    <a:pt x="129831" y="84128"/>
                    <a:pt x="126871" y="82681"/>
                  </a:cubicBezTo>
                  <a:cubicBezTo>
                    <a:pt x="90642" y="64983"/>
                    <a:pt x="52861" y="50667"/>
                    <a:pt x="14005" y="39913"/>
                  </a:cubicBezTo>
                  <a:cubicBezTo>
                    <a:pt x="3280" y="36342"/>
                    <a:pt x="-2516" y="24750"/>
                    <a:pt x="1053" y="14015"/>
                  </a:cubicBezTo>
                  <a:cubicBezTo>
                    <a:pt x="4355" y="4071"/>
                    <a:pt x="14624" y="-1768"/>
                    <a:pt x="24854" y="480"/>
                  </a:cubicBezTo>
                  <a:cubicBezTo>
                    <a:pt x="66165" y="11929"/>
                    <a:pt x="106344" y="27169"/>
                    <a:pt x="144857" y="46009"/>
                  </a:cubicBezTo>
                  <a:cubicBezTo>
                    <a:pt x="155002" y="50877"/>
                    <a:pt x="159284" y="63040"/>
                    <a:pt x="154431" y="73194"/>
                  </a:cubicBezTo>
                  <a:cubicBezTo>
                    <a:pt x="151014" y="80318"/>
                    <a:pt x="143801" y="84833"/>
                    <a:pt x="135912" y="847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628036" y="6401167"/>
              <a:ext cx="349331" cy="187929"/>
            </a:xfrm>
            <a:custGeom>
              <a:rect b="b" l="l" r="r" t="t"/>
              <a:pathLst>
                <a:path extrusionOk="0" h="85254" w="158474">
                  <a:moveTo>
                    <a:pt x="20394" y="85254"/>
                  </a:moveTo>
                  <a:cubicBezTo>
                    <a:pt x="9098" y="85216"/>
                    <a:pt x="-38" y="76015"/>
                    <a:pt x="0" y="64709"/>
                  </a:cubicBezTo>
                  <a:cubicBezTo>
                    <a:pt x="29" y="56917"/>
                    <a:pt x="4463" y="49821"/>
                    <a:pt x="11449" y="46392"/>
                  </a:cubicBezTo>
                  <a:cubicBezTo>
                    <a:pt x="50010" y="27637"/>
                    <a:pt x="90217" y="12464"/>
                    <a:pt x="131547" y="1053"/>
                  </a:cubicBezTo>
                  <a:cubicBezTo>
                    <a:pt x="142272" y="-2519"/>
                    <a:pt x="153854" y="3291"/>
                    <a:pt x="157423" y="14016"/>
                  </a:cubicBezTo>
                  <a:cubicBezTo>
                    <a:pt x="160991" y="24751"/>
                    <a:pt x="155186" y="36343"/>
                    <a:pt x="144461" y="39915"/>
                  </a:cubicBezTo>
                  <a:cubicBezTo>
                    <a:pt x="143785" y="40144"/>
                    <a:pt x="143091" y="40334"/>
                    <a:pt x="142396" y="40487"/>
                  </a:cubicBezTo>
                  <a:cubicBezTo>
                    <a:pt x="103483" y="51202"/>
                    <a:pt x="65636" y="65490"/>
                    <a:pt x="29340" y="83158"/>
                  </a:cubicBezTo>
                  <a:cubicBezTo>
                    <a:pt x="26561" y="84549"/>
                    <a:pt x="23496" y="85264"/>
                    <a:pt x="20394" y="852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7155193" y="6347426"/>
              <a:ext cx="364123" cy="96372"/>
            </a:xfrm>
            <a:custGeom>
              <a:rect b="b" l="l" r="r" t="t"/>
              <a:pathLst>
                <a:path extrusionOk="0" h="43719" w="165184">
                  <a:moveTo>
                    <a:pt x="144876" y="43529"/>
                  </a:moveTo>
                  <a:lnTo>
                    <a:pt x="143067" y="43529"/>
                  </a:lnTo>
                  <a:cubicBezTo>
                    <a:pt x="102860" y="39957"/>
                    <a:pt x="62415" y="39957"/>
                    <a:pt x="22208" y="43529"/>
                  </a:cubicBezTo>
                  <a:cubicBezTo>
                    <a:pt x="10988" y="44529"/>
                    <a:pt x="1081" y="36233"/>
                    <a:pt x="82" y="25003"/>
                  </a:cubicBezTo>
                  <a:cubicBezTo>
                    <a:pt x="-918" y="13773"/>
                    <a:pt x="7371" y="3858"/>
                    <a:pt x="18591" y="2858"/>
                  </a:cubicBezTo>
                  <a:cubicBezTo>
                    <a:pt x="61206" y="-953"/>
                    <a:pt x="104069" y="-953"/>
                    <a:pt x="146684" y="2858"/>
                  </a:cubicBezTo>
                  <a:cubicBezTo>
                    <a:pt x="157932" y="3943"/>
                    <a:pt x="166174" y="13954"/>
                    <a:pt x="165089" y="25213"/>
                  </a:cubicBezTo>
                  <a:cubicBezTo>
                    <a:pt x="164080" y="35652"/>
                    <a:pt x="155353" y="43644"/>
                    <a:pt x="144876" y="437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8730374" y="10869046"/>
              <a:ext cx="90210" cy="228377"/>
            </a:xfrm>
            <a:custGeom>
              <a:rect b="b" l="l" r="r" t="t"/>
              <a:pathLst>
                <a:path extrusionOk="0" h="103603" w="40924">
                  <a:moveTo>
                    <a:pt x="20414" y="103603"/>
                  </a:moveTo>
                  <a:cubicBezTo>
                    <a:pt x="9165" y="103603"/>
                    <a:pt x="48" y="94478"/>
                    <a:pt x="48" y="83220"/>
                  </a:cubicBezTo>
                  <a:lnTo>
                    <a:pt x="48" y="21879"/>
                  </a:lnTo>
                  <a:cubicBezTo>
                    <a:pt x="-722" y="10592"/>
                    <a:pt x="7795" y="819"/>
                    <a:pt x="19063" y="47"/>
                  </a:cubicBezTo>
                  <a:cubicBezTo>
                    <a:pt x="30340" y="-714"/>
                    <a:pt x="40104" y="7801"/>
                    <a:pt x="40874" y="19088"/>
                  </a:cubicBezTo>
                  <a:cubicBezTo>
                    <a:pt x="40941" y="20021"/>
                    <a:pt x="40941" y="20945"/>
                    <a:pt x="40874" y="21879"/>
                  </a:cubicBezTo>
                  <a:lnTo>
                    <a:pt x="40874" y="83220"/>
                  </a:lnTo>
                  <a:cubicBezTo>
                    <a:pt x="40874" y="94478"/>
                    <a:pt x="31758" y="103603"/>
                    <a:pt x="20509" y="103603"/>
                  </a:cubicBezTo>
                  <a:cubicBezTo>
                    <a:pt x="20480" y="103603"/>
                    <a:pt x="20442" y="103603"/>
                    <a:pt x="20414" y="1036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1"/>
            <p:cNvSpPr/>
            <p:nvPr/>
          </p:nvSpPr>
          <p:spPr>
            <a:xfrm>
              <a:off x="11611345" y="7686569"/>
              <a:ext cx="90201" cy="225290"/>
            </a:xfrm>
            <a:custGeom>
              <a:rect b="b" l="l" r="r" t="t"/>
              <a:pathLst>
                <a:path extrusionOk="0" h="102203" w="40920">
                  <a:moveTo>
                    <a:pt x="20460" y="102203"/>
                  </a:moveTo>
                  <a:cubicBezTo>
                    <a:pt x="9212" y="102260"/>
                    <a:pt x="57" y="93174"/>
                    <a:pt x="0" y="81915"/>
                  </a:cubicBezTo>
                  <a:cubicBezTo>
                    <a:pt x="0" y="81886"/>
                    <a:pt x="0" y="81848"/>
                    <a:pt x="0" y="81820"/>
                  </a:cubicBezTo>
                  <a:lnTo>
                    <a:pt x="0" y="20479"/>
                  </a:lnTo>
                  <a:cubicBezTo>
                    <a:pt x="0" y="9173"/>
                    <a:pt x="9164" y="0"/>
                    <a:pt x="20460" y="0"/>
                  </a:cubicBezTo>
                  <a:cubicBezTo>
                    <a:pt x="31757" y="0"/>
                    <a:pt x="40921" y="9173"/>
                    <a:pt x="40921" y="20479"/>
                  </a:cubicBezTo>
                  <a:lnTo>
                    <a:pt x="40921" y="81820"/>
                  </a:lnTo>
                  <a:cubicBezTo>
                    <a:pt x="40873" y="93097"/>
                    <a:pt x="31728" y="102203"/>
                    <a:pt x="20460" y="1022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10051182" y="12339369"/>
              <a:ext cx="364670" cy="97828"/>
            </a:xfrm>
            <a:custGeom>
              <a:rect b="b" l="l" r="r" t="t"/>
              <a:pathLst>
                <a:path extrusionOk="0" h="44379" w="165433">
                  <a:moveTo>
                    <a:pt x="75491" y="44379"/>
                  </a:moveTo>
                  <a:cubicBezTo>
                    <a:pt x="56458" y="44379"/>
                    <a:pt x="36854" y="43617"/>
                    <a:pt x="17726" y="42093"/>
                  </a:cubicBezTo>
                  <a:cubicBezTo>
                    <a:pt x="6525" y="40579"/>
                    <a:pt x="-1326" y="30263"/>
                    <a:pt x="187" y="19052"/>
                  </a:cubicBezTo>
                  <a:cubicBezTo>
                    <a:pt x="1586" y="8708"/>
                    <a:pt x="10531" y="1069"/>
                    <a:pt x="20961" y="1326"/>
                  </a:cubicBezTo>
                  <a:cubicBezTo>
                    <a:pt x="61140" y="4546"/>
                    <a:pt x="101519" y="4203"/>
                    <a:pt x="141631" y="278"/>
                  </a:cubicBezTo>
                  <a:cubicBezTo>
                    <a:pt x="152775" y="-1569"/>
                    <a:pt x="163309" y="5975"/>
                    <a:pt x="165156" y="17138"/>
                  </a:cubicBezTo>
                  <a:cubicBezTo>
                    <a:pt x="167002" y="28292"/>
                    <a:pt x="159465" y="38836"/>
                    <a:pt x="148321" y="40684"/>
                  </a:cubicBezTo>
                  <a:cubicBezTo>
                    <a:pt x="147426" y="40836"/>
                    <a:pt x="146532" y="40922"/>
                    <a:pt x="145628" y="40950"/>
                  </a:cubicBezTo>
                  <a:cubicBezTo>
                    <a:pt x="122407" y="43236"/>
                    <a:pt x="98806" y="44379"/>
                    <a:pt x="75491" y="443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9519211" y="12200178"/>
              <a:ext cx="349101" cy="185786"/>
            </a:xfrm>
            <a:custGeom>
              <a:rect b="b" l="l" r="r" t="t"/>
              <a:pathLst>
                <a:path extrusionOk="0" h="84282" w="158370">
                  <a:moveTo>
                    <a:pt x="138195" y="84282"/>
                  </a:moveTo>
                  <a:cubicBezTo>
                    <a:pt x="136396" y="84292"/>
                    <a:pt x="134607" y="84063"/>
                    <a:pt x="132865" y="83615"/>
                  </a:cubicBezTo>
                  <a:cubicBezTo>
                    <a:pt x="91545" y="72567"/>
                    <a:pt x="51309" y="57774"/>
                    <a:pt x="12672" y="39420"/>
                  </a:cubicBezTo>
                  <a:cubicBezTo>
                    <a:pt x="2222" y="35114"/>
                    <a:pt x="-2755" y="23141"/>
                    <a:pt x="1547" y="12683"/>
                  </a:cubicBezTo>
                  <a:cubicBezTo>
                    <a:pt x="5848" y="2224"/>
                    <a:pt x="17811" y="-2757"/>
                    <a:pt x="28260" y="1548"/>
                  </a:cubicBezTo>
                  <a:cubicBezTo>
                    <a:pt x="28916" y="1825"/>
                    <a:pt x="29554" y="2129"/>
                    <a:pt x="30182" y="2463"/>
                  </a:cubicBezTo>
                  <a:cubicBezTo>
                    <a:pt x="66583" y="19760"/>
                    <a:pt x="104487" y="33695"/>
                    <a:pt x="143429" y="44087"/>
                  </a:cubicBezTo>
                  <a:cubicBezTo>
                    <a:pt x="154306" y="47135"/>
                    <a:pt x="160654" y="58441"/>
                    <a:pt x="157608" y="69328"/>
                  </a:cubicBezTo>
                  <a:cubicBezTo>
                    <a:pt x="155163" y="78072"/>
                    <a:pt x="147264" y="84158"/>
                    <a:pt x="138195" y="842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1"/>
            <p:cNvSpPr/>
            <p:nvPr/>
          </p:nvSpPr>
          <p:spPr>
            <a:xfrm>
              <a:off x="10592352" y="12189927"/>
              <a:ext cx="342936" cy="188647"/>
            </a:xfrm>
            <a:custGeom>
              <a:rect b="b" l="l" r="r" t="t"/>
              <a:pathLst>
                <a:path extrusionOk="0" h="85580" w="155573">
                  <a:moveTo>
                    <a:pt x="20224" y="85409"/>
                  </a:moveTo>
                  <a:cubicBezTo>
                    <a:pt x="8928" y="85276"/>
                    <a:pt x="-132" y="75999"/>
                    <a:pt x="1" y="64693"/>
                  </a:cubicBezTo>
                  <a:cubicBezTo>
                    <a:pt x="106" y="55730"/>
                    <a:pt x="6025" y="47871"/>
                    <a:pt x="14609" y="45309"/>
                  </a:cubicBezTo>
                  <a:cubicBezTo>
                    <a:pt x="53342" y="34279"/>
                    <a:pt x="90961" y="19677"/>
                    <a:pt x="127000" y="1685"/>
                  </a:cubicBezTo>
                  <a:cubicBezTo>
                    <a:pt x="137373" y="-2801"/>
                    <a:pt x="149411" y="1980"/>
                    <a:pt x="153893" y="12372"/>
                  </a:cubicBezTo>
                  <a:cubicBezTo>
                    <a:pt x="158024" y="21935"/>
                    <a:pt x="154312" y="33089"/>
                    <a:pt x="145271" y="38261"/>
                  </a:cubicBezTo>
                  <a:cubicBezTo>
                    <a:pt x="106986" y="57596"/>
                    <a:pt x="67008" y="73379"/>
                    <a:pt x="25839" y="85409"/>
                  </a:cubicBezTo>
                  <a:cubicBezTo>
                    <a:pt x="23974" y="85638"/>
                    <a:pt x="22089" y="85638"/>
                    <a:pt x="20224" y="854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9082577" y="11879011"/>
              <a:ext cx="293254" cy="272004"/>
            </a:xfrm>
            <a:custGeom>
              <a:rect b="b" l="l" r="r" t="t"/>
              <a:pathLst>
                <a:path extrusionOk="0" h="123395" w="133035">
                  <a:moveTo>
                    <a:pt x="112730" y="123396"/>
                  </a:moveTo>
                  <a:cubicBezTo>
                    <a:pt x="108380" y="123386"/>
                    <a:pt x="104146" y="121977"/>
                    <a:pt x="100644" y="119395"/>
                  </a:cubicBezTo>
                  <a:cubicBezTo>
                    <a:pt x="66013" y="93983"/>
                    <a:pt x="33923" y="65274"/>
                    <a:pt x="4812" y="33670"/>
                  </a:cubicBezTo>
                  <a:cubicBezTo>
                    <a:pt x="-2468" y="25022"/>
                    <a:pt x="-1364" y="12096"/>
                    <a:pt x="7286" y="4819"/>
                  </a:cubicBezTo>
                  <a:cubicBezTo>
                    <a:pt x="15385" y="-2020"/>
                    <a:pt x="27366" y="-1524"/>
                    <a:pt x="34884" y="5953"/>
                  </a:cubicBezTo>
                  <a:cubicBezTo>
                    <a:pt x="62216" y="35451"/>
                    <a:pt x="92298" y="62274"/>
                    <a:pt x="124720" y="86058"/>
                  </a:cubicBezTo>
                  <a:cubicBezTo>
                    <a:pt x="133809" y="92773"/>
                    <a:pt x="135750" y="105594"/>
                    <a:pt x="129041" y="114700"/>
                  </a:cubicBezTo>
                  <a:cubicBezTo>
                    <a:pt x="125215" y="119881"/>
                    <a:pt x="119172" y="122967"/>
                    <a:pt x="112730" y="1230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1"/>
            <p:cNvSpPr/>
            <p:nvPr/>
          </p:nvSpPr>
          <p:spPr>
            <a:xfrm>
              <a:off x="11080126" y="11859370"/>
              <a:ext cx="290779" cy="275694"/>
            </a:xfrm>
            <a:custGeom>
              <a:rect b="b" l="l" r="r" t="t"/>
              <a:pathLst>
                <a:path extrusionOk="0" h="125069" w="131912">
                  <a:moveTo>
                    <a:pt x="20490" y="125067"/>
                  </a:moveTo>
                  <a:cubicBezTo>
                    <a:pt x="9241" y="125134"/>
                    <a:pt x="67" y="116066"/>
                    <a:pt x="1" y="104807"/>
                  </a:cubicBezTo>
                  <a:cubicBezTo>
                    <a:pt x="-47" y="98359"/>
                    <a:pt x="2970" y="92272"/>
                    <a:pt x="8118" y="88396"/>
                  </a:cubicBezTo>
                  <a:cubicBezTo>
                    <a:pt x="40132" y="64050"/>
                    <a:pt x="69709" y="36646"/>
                    <a:pt x="96432" y="6576"/>
                  </a:cubicBezTo>
                  <a:cubicBezTo>
                    <a:pt x="104102" y="-1730"/>
                    <a:pt x="117044" y="-2235"/>
                    <a:pt x="125343" y="5443"/>
                  </a:cubicBezTo>
                  <a:cubicBezTo>
                    <a:pt x="133422" y="12920"/>
                    <a:pt x="134145" y="25455"/>
                    <a:pt x="126980" y="33818"/>
                  </a:cubicBezTo>
                  <a:cubicBezTo>
                    <a:pt x="98496" y="65869"/>
                    <a:pt x="66978" y="95092"/>
                    <a:pt x="32861" y="121067"/>
                  </a:cubicBezTo>
                  <a:cubicBezTo>
                    <a:pt x="29292" y="123724"/>
                    <a:pt x="24943" y="125134"/>
                    <a:pt x="20490" y="125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8801461" y="11414545"/>
              <a:ext cx="205277" cy="335862"/>
            </a:xfrm>
            <a:custGeom>
              <a:rect b="b" l="l" r="r" t="t"/>
              <a:pathLst>
                <a:path extrusionOk="0" h="152364" w="93124">
                  <a:moveTo>
                    <a:pt x="72673" y="151984"/>
                  </a:moveTo>
                  <a:cubicBezTo>
                    <a:pt x="65574" y="152079"/>
                    <a:pt x="58941" y="148469"/>
                    <a:pt x="55163" y="142459"/>
                  </a:cubicBezTo>
                  <a:cubicBezTo>
                    <a:pt x="32951" y="105625"/>
                    <a:pt x="14708" y="66554"/>
                    <a:pt x="728" y="25873"/>
                  </a:cubicBezTo>
                  <a:cubicBezTo>
                    <a:pt x="-2251" y="14957"/>
                    <a:pt x="4183" y="3698"/>
                    <a:pt x="15079" y="726"/>
                  </a:cubicBezTo>
                  <a:cubicBezTo>
                    <a:pt x="25014" y="-1988"/>
                    <a:pt x="35416" y="3108"/>
                    <a:pt x="39365" y="12633"/>
                  </a:cubicBezTo>
                  <a:cubicBezTo>
                    <a:pt x="52393" y="50571"/>
                    <a:pt x="69428" y="87004"/>
                    <a:pt x="90183" y="121313"/>
                  </a:cubicBezTo>
                  <a:cubicBezTo>
                    <a:pt x="96017" y="131000"/>
                    <a:pt x="92905" y="143583"/>
                    <a:pt x="83227" y="149421"/>
                  </a:cubicBezTo>
                  <a:cubicBezTo>
                    <a:pt x="80039" y="151345"/>
                    <a:pt x="76394" y="152365"/>
                    <a:pt x="72673" y="1523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1"/>
            <p:cNvSpPr/>
            <p:nvPr/>
          </p:nvSpPr>
          <p:spPr>
            <a:xfrm>
              <a:off x="11441754" y="11384282"/>
              <a:ext cx="201646" cy="343030"/>
            </a:xfrm>
            <a:custGeom>
              <a:rect b="b" l="l" r="r" t="t"/>
              <a:pathLst>
                <a:path extrusionOk="0" h="155616" w="91477">
                  <a:moveTo>
                    <a:pt x="20407" y="155616"/>
                  </a:moveTo>
                  <a:cubicBezTo>
                    <a:pt x="16829" y="155578"/>
                    <a:pt x="13327" y="154626"/>
                    <a:pt x="10224" y="152854"/>
                  </a:cubicBezTo>
                  <a:cubicBezTo>
                    <a:pt x="470" y="147215"/>
                    <a:pt x="-2889" y="134738"/>
                    <a:pt x="2706" y="124946"/>
                  </a:cubicBezTo>
                  <a:cubicBezTo>
                    <a:pt x="22748" y="90208"/>
                    <a:pt x="39021" y="53423"/>
                    <a:pt x="51241" y="15218"/>
                  </a:cubicBezTo>
                  <a:cubicBezTo>
                    <a:pt x="54143" y="4293"/>
                    <a:pt x="65354" y="-2213"/>
                    <a:pt x="76279" y="692"/>
                  </a:cubicBezTo>
                  <a:cubicBezTo>
                    <a:pt x="87194" y="3607"/>
                    <a:pt x="93694" y="14827"/>
                    <a:pt x="90782" y="25753"/>
                  </a:cubicBezTo>
                  <a:cubicBezTo>
                    <a:pt x="90610" y="26410"/>
                    <a:pt x="90401" y="27057"/>
                    <a:pt x="90163" y="27696"/>
                  </a:cubicBezTo>
                  <a:cubicBezTo>
                    <a:pt x="77078" y="68587"/>
                    <a:pt x="59663" y="107963"/>
                    <a:pt x="38203" y="145139"/>
                  </a:cubicBezTo>
                  <a:cubicBezTo>
                    <a:pt x="34596" y="151587"/>
                    <a:pt x="27792" y="155597"/>
                    <a:pt x="20407" y="1556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1"/>
            <p:cNvSpPr/>
            <p:nvPr/>
          </p:nvSpPr>
          <p:spPr>
            <a:xfrm>
              <a:off x="11606782" y="10842318"/>
              <a:ext cx="94976" cy="365334"/>
            </a:xfrm>
            <a:custGeom>
              <a:rect b="b" l="l" r="r" t="t"/>
              <a:pathLst>
                <a:path extrusionOk="0" h="165734" w="43086">
                  <a:moveTo>
                    <a:pt x="20437" y="165735"/>
                  </a:moveTo>
                  <a:lnTo>
                    <a:pt x="18629" y="165735"/>
                  </a:lnTo>
                  <a:cubicBezTo>
                    <a:pt x="7409" y="164678"/>
                    <a:pt x="-861" y="154781"/>
                    <a:pt x="72" y="143542"/>
                  </a:cubicBezTo>
                  <a:cubicBezTo>
                    <a:pt x="1499" y="127635"/>
                    <a:pt x="2165" y="111442"/>
                    <a:pt x="2165" y="95917"/>
                  </a:cubicBezTo>
                  <a:lnTo>
                    <a:pt x="2165" y="20479"/>
                  </a:lnTo>
                  <a:cubicBezTo>
                    <a:pt x="2165" y="9172"/>
                    <a:pt x="11330" y="0"/>
                    <a:pt x="22626" y="0"/>
                  </a:cubicBezTo>
                  <a:cubicBezTo>
                    <a:pt x="33922" y="0"/>
                    <a:pt x="43087" y="9172"/>
                    <a:pt x="43087" y="20479"/>
                  </a:cubicBezTo>
                  <a:lnTo>
                    <a:pt x="43087" y="95155"/>
                  </a:lnTo>
                  <a:cubicBezTo>
                    <a:pt x="43087" y="112300"/>
                    <a:pt x="42325" y="129635"/>
                    <a:pt x="40803" y="146780"/>
                  </a:cubicBezTo>
                  <a:cubicBezTo>
                    <a:pt x="40003" y="157458"/>
                    <a:pt x="31134" y="165716"/>
                    <a:pt x="20437" y="1657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11611345" y="10293686"/>
              <a:ext cx="90201" cy="364706"/>
            </a:xfrm>
            <a:custGeom>
              <a:rect b="b" l="l" r="r" t="t"/>
              <a:pathLst>
                <a:path extrusionOk="0" h="165449" w="40920">
                  <a:moveTo>
                    <a:pt x="20460" y="165449"/>
                  </a:moveTo>
                  <a:cubicBezTo>
                    <a:pt x="9212" y="165506"/>
                    <a:pt x="57" y="156420"/>
                    <a:pt x="0" y="145161"/>
                  </a:cubicBezTo>
                  <a:cubicBezTo>
                    <a:pt x="0" y="145132"/>
                    <a:pt x="0" y="145094"/>
                    <a:pt x="0" y="145066"/>
                  </a:cubicBezTo>
                  <a:lnTo>
                    <a:pt x="0" y="20479"/>
                  </a:lnTo>
                  <a:cubicBezTo>
                    <a:pt x="0" y="9173"/>
                    <a:pt x="9164" y="0"/>
                    <a:pt x="20460" y="0"/>
                  </a:cubicBezTo>
                  <a:cubicBezTo>
                    <a:pt x="31757" y="0"/>
                    <a:pt x="40921" y="9173"/>
                    <a:pt x="40921" y="20479"/>
                  </a:cubicBezTo>
                  <a:lnTo>
                    <a:pt x="40921" y="145542"/>
                  </a:lnTo>
                  <a:cubicBezTo>
                    <a:pt x="40607" y="156629"/>
                    <a:pt x="31538" y="165449"/>
                    <a:pt x="20460" y="1654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11611345" y="9744209"/>
              <a:ext cx="90201" cy="364915"/>
            </a:xfrm>
            <a:custGeom>
              <a:rect b="b" l="l" r="r" t="t"/>
              <a:pathLst>
                <a:path extrusionOk="0" h="165544" w="40920">
                  <a:moveTo>
                    <a:pt x="20460" y="165545"/>
                  </a:moveTo>
                  <a:cubicBezTo>
                    <a:pt x="9212" y="165602"/>
                    <a:pt x="57" y="156515"/>
                    <a:pt x="0" y="145256"/>
                  </a:cubicBezTo>
                  <a:cubicBezTo>
                    <a:pt x="0" y="145228"/>
                    <a:pt x="0" y="145190"/>
                    <a:pt x="0" y="145161"/>
                  </a:cubicBezTo>
                  <a:lnTo>
                    <a:pt x="0" y="20479"/>
                  </a:lnTo>
                  <a:cubicBezTo>
                    <a:pt x="0" y="9173"/>
                    <a:pt x="9164" y="0"/>
                    <a:pt x="20460" y="0"/>
                  </a:cubicBezTo>
                  <a:cubicBezTo>
                    <a:pt x="31757" y="0"/>
                    <a:pt x="40921" y="9173"/>
                    <a:pt x="40921" y="20479"/>
                  </a:cubicBezTo>
                  <a:lnTo>
                    <a:pt x="40921" y="145161"/>
                  </a:lnTo>
                  <a:cubicBezTo>
                    <a:pt x="40873" y="156439"/>
                    <a:pt x="31728" y="165545"/>
                    <a:pt x="20460" y="1655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11611345" y="9194945"/>
              <a:ext cx="90201" cy="364915"/>
            </a:xfrm>
            <a:custGeom>
              <a:rect b="b" l="l" r="r" t="t"/>
              <a:pathLst>
                <a:path extrusionOk="0" h="165544" w="40920">
                  <a:moveTo>
                    <a:pt x="20460" y="165544"/>
                  </a:moveTo>
                  <a:cubicBezTo>
                    <a:pt x="9164" y="165544"/>
                    <a:pt x="0" y="156372"/>
                    <a:pt x="0" y="145066"/>
                  </a:cubicBezTo>
                  <a:lnTo>
                    <a:pt x="0" y="20479"/>
                  </a:lnTo>
                  <a:cubicBezTo>
                    <a:pt x="0" y="9172"/>
                    <a:pt x="9164" y="0"/>
                    <a:pt x="20460" y="0"/>
                  </a:cubicBezTo>
                  <a:cubicBezTo>
                    <a:pt x="31757" y="0"/>
                    <a:pt x="40921" y="9172"/>
                    <a:pt x="40921" y="20479"/>
                  </a:cubicBezTo>
                  <a:lnTo>
                    <a:pt x="40921" y="145066"/>
                  </a:lnTo>
                  <a:cubicBezTo>
                    <a:pt x="40921" y="156372"/>
                    <a:pt x="31757" y="165544"/>
                    <a:pt x="20460" y="1655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1"/>
            <p:cNvSpPr/>
            <p:nvPr/>
          </p:nvSpPr>
          <p:spPr>
            <a:xfrm>
              <a:off x="11611345" y="8645682"/>
              <a:ext cx="90201" cy="364915"/>
            </a:xfrm>
            <a:custGeom>
              <a:rect b="b" l="l" r="r" t="t"/>
              <a:pathLst>
                <a:path extrusionOk="0" h="165544" w="40920">
                  <a:moveTo>
                    <a:pt x="20460" y="165544"/>
                  </a:moveTo>
                  <a:cubicBezTo>
                    <a:pt x="9164" y="165544"/>
                    <a:pt x="0" y="156372"/>
                    <a:pt x="0" y="145066"/>
                  </a:cubicBezTo>
                  <a:lnTo>
                    <a:pt x="0" y="20479"/>
                  </a:lnTo>
                  <a:cubicBezTo>
                    <a:pt x="0" y="9172"/>
                    <a:pt x="9164" y="0"/>
                    <a:pt x="20460" y="0"/>
                  </a:cubicBezTo>
                  <a:cubicBezTo>
                    <a:pt x="31757" y="0"/>
                    <a:pt x="40921" y="9172"/>
                    <a:pt x="40921" y="20479"/>
                  </a:cubicBezTo>
                  <a:lnTo>
                    <a:pt x="40921" y="145066"/>
                  </a:lnTo>
                  <a:cubicBezTo>
                    <a:pt x="40921" y="156372"/>
                    <a:pt x="31757" y="165544"/>
                    <a:pt x="20460" y="1655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11611345" y="8096419"/>
              <a:ext cx="90201" cy="364706"/>
            </a:xfrm>
            <a:custGeom>
              <a:rect b="b" l="l" r="r" t="t"/>
              <a:pathLst>
                <a:path extrusionOk="0" h="165449" w="40920">
                  <a:moveTo>
                    <a:pt x="20460" y="165449"/>
                  </a:moveTo>
                  <a:cubicBezTo>
                    <a:pt x="9212" y="165506"/>
                    <a:pt x="57" y="156420"/>
                    <a:pt x="0" y="145161"/>
                  </a:cubicBezTo>
                  <a:cubicBezTo>
                    <a:pt x="0" y="145132"/>
                    <a:pt x="0" y="145094"/>
                    <a:pt x="0" y="145066"/>
                  </a:cubicBezTo>
                  <a:lnTo>
                    <a:pt x="0" y="20479"/>
                  </a:lnTo>
                  <a:cubicBezTo>
                    <a:pt x="0" y="9173"/>
                    <a:pt x="9164" y="0"/>
                    <a:pt x="20460" y="0"/>
                  </a:cubicBezTo>
                  <a:cubicBezTo>
                    <a:pt x="31757" y="0"/>
                    <a:pt x="40921" y="9173"/>
                    <a:pt x="40921" y="20479"/>
                  </a:cubicBezTo>
                  <a:lnTo>
                    <a:pt x="40921" y="145066"/>
                  </a:lnTo>
                  <a:cubicBezTo>
                    <a:pt x="40873" y="156334"/>
                    <a:pt x="31728" y="165449"/>
                    <a:pt x="20460" y="1654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8733520" y="11004474"/>
              <a:ext cx="97480" cy="228165"/>
            </a:xfrm>
            <a:custGeom>
              <a:rect b="b" l="l" r="r" t="t"/>
              <a:pathLst>
                <a:path extrusionOk="0" h="103507" w="44222">
                  <a:moveTo>
                    <a:pt x="23745" y="103508"/>
                  </a:moveTo>
                  <a:cubicBezTo>
                    <a:pt x="13333" y="103518"/>
                    <a:pt x="4597" y="95669"/>
                    <a:pt x="3474" y="85315"/>
                  </a:cubicBezTo>
                  <a:cubicBezTo>
                    <a:pt x="1190" y="64246"/>
                    <a:pt x="48" y="43072"/>
                    <a:pt x="48" y="21879"/>
                  </a:cubicBezTo>
                  <a:cubicBezTo>
                    <a:pt x="-722" y="10592"/>
                    <a:pt x="7795" y="819"/>
                    <a:pt x="19062" y="47"/>
                  </a:cubicBezTo>
                  <a:cubicBezTo>
                    <a:pt x="30340" y="-715"/>
                    <a:pt x="40104" y="7801"/>
                    <a:pt x="40874" y="19088"/>
                  </a:cubicBezTo>
                  <a:cubicBezTo>
                    <a:pt x="40941" y="20012"/>
                    <a:pt x="40941" y="20945"/>
                    <a:pt x="40874" y="21879"/>
                  </a:cubicBezTo>
                  <a:cubicBezTo>
                    <a:pt x="40855" y="41576"/>
                    <a:pt x="41940" y="61265"/>
                    <a:pt x="44110" y="80838"/>
                  </a:cubicBezTo>
                  <a:cubicBezTo>
                    <a:pt x="45281" y="92087"/>
                    <a:pt x="37163" y="102165"/>
                    <a:pt x="25933" y="103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11614492" y="7549472"/>
              <a:ext cx="97664" cy="227174"/>
            </a:xfrm>
            <a:custGeom>
              <a:rect b="b" l="l" r="r" t="t"/>
              <a:pathLst>
                <a:path extrusionOk="0" h="103058" w="44305">
                  <a:moveTo>
                    <a:pt x="20460" y="103058"/>
                  </a:moveTo>
                  <a:cubicBezTo>
                    <a:pt x="9212" y="103115"/>
                    <a:pt x="57" y="94028"/>
                    <a:pt x="0" y="82770"/>
                  </a:cubicBezTo>
                  <a:cubicBezTo>
                    <a:pt x="0" y="82741"/>
                    <a:pt x="0" y="82703"/>
                    <a:pt x="0" y="82674"/>
                  </a:cubicBezTo>
                  <a:cubicBezTo>
                    <a:pt x="0" y="61453"/>
                    <a:pt x="1142" y="40240"/>
                    <a:pt x="3426" y="19143"/>
                  </a:cubicBezTo>
                  <a:cubicBezTo>
                    <a:pt x="4168" y="7856"/>
                    <a:pt x="13904" y="-698"/>
                    <a:pt x="25181" y="45"/>
                  </a:cubicBezTo>
                  <a:cubicBezTo>
                    <a:pt x="36458" y="788"/>
                    <a:pt x="44994" y="10532"/>
                    <a:pt x="44261" y="21819"/>
                  </a:cubicBezTo>
                  <a:cubicBezTo>
                    <a:pt x="44223" y="22419"/>
                    <a:pt x="44157" y="23019"/>
                    <a:pt x="44062" y="23619"/>
                  </a:cubicBezTo>
                  <a:cubicBezTo>
                    <a:pt x="41968" y="43231"/>
                    <a:pt x="40921" y="62948"/>
                    <a:pt x="40921" y="82674"/>
                  </a:cubicBezTo>
                  <a:cubicBezTo>
                    <a:pt x="40921" y="93933"/>
                    <a:pt x="31804" y="103058"/>
                    <a:pt x="20556" y="103058"/>
                  </a:cubicBezTo>
                  <a:cubicBezTo>
                    <a:pt x="20527" y="103058"/>
                    <a:pt x="20489" y="103058"/>
                    <a:pt x="20460" y="1030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11680678" y="7038536"/>
              <a:ext cx="204724" cy="337287"/>
            </a:xfrm>
            <a:custGeom>
              <a:rect b="b" l="l" r="r" t="t"/>
              <a:pathLst>
                <a:path extrusionOk="0" h="153011" w="92873">
                  <a:moveTo>
                    <a:pt x="20508" y="153012"/>
                  </a:moveTo>
                  <a:cubicBezTo>
                    <a:pt x="18271" y="153002"/>
                    <a:pt x="16054" y="152621"/>
                    <a:pt x="13941" y="151869"/>
                  </a:cubicBezTo>
                  <a:cubicBezTo>
                    <a:pt x="3273" y="148316"/>
                    <a:pt x="-2503" y="136772"/>
                    <a:pt x="1046" y="126094"/>
                  </a:cubicBezTo>
                  <a:cubicBezTo>
                    <a:pt x="1065" y="126047"/>
                    <a:pt x="1075" y="126008"/>
                    <a:pt x="1094" y="125961"/>
                  </a:cubicBezTo>
                  <a:cubicBezTo>
                    <a:pt x="14940" y="85508"/>
                    <a:pt x="32993" y="46618"/>
                    <a:pt x="54957" y="9946"/>
                  </a:cubicBezTo>
                  <a:cubicBezTo>
                    <a:pt x="60743" y="269"/>
                    <a:pt x="73267" y="-2893"/>
                    <a:pt x="82936" y="2898"/>
                  </a:cubicBezTo>
                  <a:cubicBezTo>
                    <a:pt x="92605" y="8689"/>
                    <a:pt x="95764" y="21224"/>
                    <a:pt x="89978" y="30901"/>
                  </a:cubicBezTo>
                  <a:cubicBezTo>
                    <a:pt x="69499" y="65096"/>
                    <a:pt x="52683" y="101367"/>
                    <a:pt x="39826" y="139105"/>
                  </a:cubicBezTo>
                  <a:cubicBezTo>
                    <a:pt x="37019" y="147402"/>
                    <a:pt x="29253" y="152983"/>
                    <a:pt x="20508" y="1530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14310227" y="7035411"/>
              <a:ext cx="206286" cy="339375"/>
            </a:xfrm>
            <a:custGeom>
              <a:rect b="b" l="l" r="r" t="t"/>
              <a:pathLst>
                <a:path extrusionOk="0" h="153958" w="93582">
                  <a:moveTo>
                    <a:pt x="72850" y="153953"/>
                  </a:moveTo>
                  <a:cubicBezTo>
                    <a:pt x="64227" y="153848"/>
                    <a:pt x="56595" y="148314"/>
                    <a:pt x="53816" y="140142"/>
                  </a:cubicBezTo>
                  <a:cubicBezTo>
                    <a:pt x="40921" y="102432"/>
                    <a:pt x="24087" y="66190"/>
                    <a:pt x="3569" y="32033"/>
                  </a:cubicBezTo>
                  <a:cubicBezTo>
                    <a:pt x="-2807" y="22698"/>
                    <a:pt x="-409" y="9954"/>
                    <a:pt x="8917" y="3572"/>
                  </a:cubicBezTo>
                  <a:cubicBezTo>
                    <a:pt x="18244" y="-2809"/>
                    <a:pt x="30977" y="-409"/>
                    <a:pt x="37353" y="8925"/>
                  </a:cubicBezTo>
                  <a:cubicBezTo>
                    <a:pt x="37810" y="9583"/>
                    <a:pt x="38219" y="10278"/>
                    <a:pt x="38590" y="10983"/>
                  </a:cubicBezTo>
                  <a:cubicBezTo>
                    <a:pt x="60621" y="47597"/>
                    <a:pt x="78674" y="86449"/>
                    <a:pt x="92454" y="126902"/>
                  </a:cubicBezTo>
                  <a:cubicBezTo>
                    <a:pt x="96136" y="137541"/>
                    <a:pt x="90512" y="149152"/>
                    <a:pt x="79892" y="152838"/>
                  </a:cubicBezTo>
                  <a:cubicBezTo>
                    <a:pt x="79825" y="152867"/>
                    <a:pt x="79768" y="152886"/>
                    <a:pt x="79701" y="152905"/>
                  </a:cubicBezTo>
                  <a:cubicBezTo>
                    <a:pt x="77494" y="153658"/>
                    <a:pt x="75181" y="154010"/>
                    <a:pt x="72850" y="1539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11957999" y="6636755"/>
              <a:ext cx="294296" cy="273583"/>
            </a:xfrm>
            <a:custGeom>
              <a:rect b="b" l="l" r="r" t="t"/>
              <a:pathLst>
                <a:path extrusionOk="0" h="124111" w="133507">
                  <a:moveTo>
                    <a:pt x="20509" y="124111"/>
                  </a:moveTo>
                  <a:cubicBezTo>
                    <a:pt x="9260" y="124196"/>
                    <a:pt x="77" y="115129"/>
                    <a:pt x="1" y="103880"/>
                  </a:cubicBezTo>
                  <a:cubicBezTo>
                    <a:pt x="-38" y="98660"/>
                    <a:pt x="1923" y="93631"/>
                    <a:pt x="5473" y="89821"/>
                  </a:cubicBezTo>
                  <a:cubicBezTo>
                    <a:pt x="34222" y="58426"/>
                    <a:pt x="65931" y="29870"/>
                    <a:pt x="100162" y="4572"/>
                  </a:cubicBezTo>
                  <a:cubicBezTo>
                    <a:pt x="108936" y="-2553"/>
                    <a:pt x="121822" y="-1200"/>
                    <a:pt x="128940" y="7582"/>
                  </a:cubicBezTo>
                  <a:cubicBezTo>
                    <a:pt x="136058" y="16373"/>
                    <a:pt x="134707" y="29270"/>
                    <a:pt x="125933" y="36385"/>
                  </a:cubicBezTo>
                  <a:cubicBezTo>
                    <a:pt x="125476" y="36757"/>
                    <a:pt x="125010" y="37109"/>
                    <a:pt x="124524" y="37433"/>
                  </a:cubicBezTo>
                  <a:cubicBezTo>
                    <a:pt x="92406" y="61198"/>
                    <a:pt x="62638" y="87992"/>
                    <a:pt x="35640" y="117443"/>
                  </a:cubicBezTo>
                  <a:cubicBezTo>
                    <a:pt x="31738" y="121672"/>
                    <a:pt x="26257" y="124082"/>
                    <a:pt x="20509" y="1241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13942963" y="6635455"/>
              <a:ext cx="295891" cy="274253"/>
            </a:xfrm>
            <a:custGeom>
              <a:rect b="b" l="l" r="r" t="t"/>
              <a:pathLst>
                <a:path extrusionOk="0" h="124415" w="134231">
                  <a:moveTo>
                    <a:pt x="113461" y="124415"/>
                  </a:moveTo>
                  <a:cubicBezTo>
                    <a:pt x="107732" y="124406"/>
                    <a:pt x="102279" y="121986"/>
                    <a:pt x="98425" y="117748"/>
                  </a:cubicBezTo>
                  <a:cubicBezTo>
                    <a:pt x="71388" y="88287"/>
                    <a:pt x="41592" y="61493"/>
                    <a:pt x="9445" y="37738"/>
                  </a:cubicBezTo>
                  <a:cubicBezTo>
                    <a:pt x="-81" y="31651"/>
                    <a:pt x="-2860" y="18983"/>
                    <a:pt x="3221" y="9458"/>
                  </a:cubicBezTo>
                  <a:cubicBezTo>
                    <a:pt x="9312" y="-77"/>
                    <a:pt x="21959" y="-2867"/>
                    <a:pt x="31486" y="3229"/>
                  </a:cubicBezTo>
                  <a:cubicBezTo>
                    <a:pt x="32266" y="3724"/>
                    <a:pt x="33008" y="4276"/>
                    <a:pt x="33713" y="4876"/>
                  </a:cubicBezTo>
                  <a:cubicBezTo>
                    <a:pt x="68086" y="30184"/>
                    <a:pt x="99948" y="58731"/>
                    <a:pt x="128878" y="90125"/>
                  </a:cubicBezTo>
                  <a:cubicBezTo>
                    <a:pt x="136501" y="98479"/>
                    <a:pt x="135910" y="111433"/>
                    <a:pt x="127574" y="119053"/>
                  </a:cubicBezTo>
                  <a:cubicBezTo>
                    <a:pt x="123815" y="122491"/>
                    <a:pt x="118923" y="124396"/>
                    <a:pt x="113842" y="1244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12393749" y="6401795"/>
              <a:ext cx="342656" cy="185413"/>
            </a:xfrm>
            <a:custGeom>
              <a:rect b="b" l="l" r="r" t="t"/>
              <a:pathLst>
                <a:path extrusionOk="0" h="84113" w="155446">
                  <a:moveTo>
                    <a:pt x="20394" y="84111"/>
                  </a:moveTo>
                  <a:cubicBezTo>
                    <a:pt x="9098" y="84073"/>
                    <a:pt x="-38" y="74872"/>
                    <a:pt x="0" y="63566"/>
                  </a:cubicBezTo>
                  <a:cubicBezTo>
                    <a:pt x="29" y="55774"/>
                    <a:pt x="4463" y="48678"/>
                    <a:pt x="11449" y="45249"/>
                  </a:cubicBezTo>
                  <a:cubicBezTo>
                    <a:pt x="49753" y="26799"/>
                    <a:pt x="89627" y="11817"/>
                    <a:pt x="130595" y="482"/>
                  </a:cubicBezTo>
                  <a:cubicBezTo>
                    <a:pt x="141635" y="-1947"/>
                    <a:pt x="152541" y="5044"/>
                    <a:pt x="154967" y="16093"/>
                  </a:cubicBezTo>
                  <a:cubicBezTo>
                    <a:pt x="157213" y="26323"/>
                    <a:pt x="151379" y="36610"/>
                    <a:pt x="141444" y="39915"/>
                  </a:cubicBezTo>
                  <a:cubicBezTo>
                    <a:pt x="102845" y="50640"/>
                    <a:pt x="65293" y="64823"/>
                    <a:pt x="29244" y="82302"/>
                  </a:cubicBezTo>
                  <a:cubicBezTo>
                    <a:pt x="26456" y="83540"/>
                    <a:pt x="23439" y="84159"/>
                    <a:pt x="20394" y="841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13459236" y="6401590"/>
              <a:ext cx="342669" cy="185195"/>
            </a:xfrm>
            <a:custGeom>
              <a:rect b="b" l="l" r="r" t="t"/>
              <a:pathLst>
                <a:path extrusionOk="0" h="84014" w="155452">
                  <a:moveTo>
                    <a:pt x="135150" y="84014"/>
                  </a:moveTo>
                  <a:cubicBezTo>
                    <a:pt x="132076" y="84014"/>
                    <a:pt x="129050" y="83300"/>
                    <a:pt x="126300" y="81919"/>
                  </a:cubicBezTo>
                  <a:cubicBezTo>
                    <a:pt x="90223" y="64526"/>
                    <a:pt x="52632" y="50467"/>
                    <a:pt x="14005" y="39913"/>
                  </a:cubicBezTo>
                  <a:cubicBezTo>
                    <a:pt x="3280" y="36342"/>
                    <a:pt x="-2516" y="24750"/>
                    <a:pt x="1053" y="14015"/>
                  </a:cubicBezTo>
                  <a:cubicBezTo>
                    <a:pt x="4355" y="4071"/>
                    <a:pt x="14624" y="-1768"/>
                    <a:pt x="24854" y="480"/>
                  </a:cubicBezTo>
                  <a:cubicBezTo>
                    <a:pt x="65851" y="11681"/>
                    <a:pt x="105735" y="26636"/>
                    <a:pt x="144001" y="45152"/>
                  </a:cubicBezTo>
                  <a:cubicBezTo>
                    <a:pt x="154145" y="50134"/>
                    <a:pt x="158333" y="62402"/>
                    <a:pt x="153356" y="72556"/>
                  </a:cubicBezTo>
                  <a:cubicBezTo>
                    <a:pt x="149939" y="79518"/>
                    <a:pt x="142897" y="83947"/>
                    <a:pt x="135150" y="8401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12914749" y="6347164"/>
              <a:ext cx="362609" cy="96060"/>
            </a:xfrm>
            <a:custGeom>
              <a:rect b="b" l="l" r="r" t="t"/>
              <a:pathLst>
                <a:path extrusionOk="0" h="43578" w="164498">
                  <a:moveTo>
                    <a:pt x="21290" y="43553"/>
                  </a:moveTo>
                  <a:cubicBezTo>
                    <a:pt x="10041" y="44048"/>
                    <a:pt x="515" y="35333"/>
                    <a:pt x="20" y="24074"/>
                  </a:cubicBezTo>
                  <a:cubicBezTo>
                    <a:pt x="-475" y="12816"/>
                    <a:pt x="8233" y="3281"/>
                    <a:pt x="19482" y="2786"/>
                  </a:cubicBezTo>
                  <a:cubicBezTo>
                    <a:pt x="61783" y="-929"/>
                    <a:pt x="104321" y="-929"/>
                    <a:pt x="146622" y="2786"/>
                  </a:cubicBezTo>
                  <a:cubicBezTo>
                    <a:pt x="157833" y="4215"/>
                    <a:pt x="165760" y="14473"/>
                    <a:pt x="164333" y="25694"/>
                  </a:cubicBezTo>
                  <a:cubicBezTo>
                    <a:pt x="162972" y="36305"/>
                    <a:pt x="153684" y="44086"/>
                    <a:pt x="143006" y="43553"/>
                  </a:cubicBezTo>
                  <a:cubicBezTo>
                    <a:pt x="103113" y="40029"/>
                    <a:pt x="62991" y="40029"/>
                    <a:pt x="23098" y="435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14485188" y="7553439"/>
              <a:ext cx="97224" cy="223206"/>
            </a:xfrm>
            <a:custGeom>
              <a:rect b="b" l="l" r="r" t="t"/>
              <a:pathLst>
                <a:path extrusionOk="0" h="101257" w="44106">
                  <a:moveTo>
                    <a:pt x="23646" y="101257"/>
                  </a:moveTo>
                  <a:cubicBezTo>
                    <a:pt x="12397" y="101257"/>
                    <a:pt x="3281" y="92132"/>
                    <a:pt x="3281" y="80874"/>
                  </a:cubicBezTo>
                  <a:cubicBezTo>
                    <a:pt x="3252" y="61147"/>
                    <a:pt x="2167" y="41431"/>
                    <a:pt x="45" y="21819"/>
                  </a:cubicBezTo>
                  <a:cubicBezTo>
                    <a:pt x="-697" y="10532"/>
                    <a:pt x="7849" y="788"/>
                    <a:pt x="19126" y="45"/>
                  </a:cubicBezTo>
                  <a:cubicBezTo>
                    <a:pt x="29698" y="-651"/>
                    <a:pt x="39053" y="6855"/>
                    <a:pt x="40680" y="17342"/>
                  </a:cubicBezTo>
                  <a:cubicBezTo>
                    <a:pt x="42964" y="38440"/>
                    <a:pt x="44107" y="59652"/>
                    <a:pt x="44107" y="80874"/>
                  </a:cubicBezTo>
                  <a:cubicBezTo>
                    <a:pt x="44107" y="92132"/>
                    <a:pt x="34990" y="101257"/>
                    <a:pt x="23741" y="101257"/>
                  </a:cubicBezTo>
                  <a:cubicBezTo>
                    <a:pt x="23713" y="101257"/>
                    <a:pt x="23674" y="101257"/>
                    <a:pt x="23646" y="1012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17373283" y="9346959"/>
              <a:ext cx="90201" cy="225500"/>
            </a:xfrm>
            <a:custGeom>
              <a:rect b="b" l="l" r="r" t="t"/>
              <a:pathLst>
                <a:path extrusionOk="0" h="102298" w="40920">
                  <a:moveTo>
                    <a:pt x="20461" y="102298"/>
                  </a:moveTo>
                  <a:cubicBezTo>
                    <a:pt x="9165" y="102298"/>
                    <a:pt x="0" y="93126"/>
                    <a:pt x="0" y="81820"/>
                  </a:cubicBezTo>
                  <a:lnTo>
                    <a:pt x="0" y="20479"/>
                  </a:lnTo>
                  <a:cubicBezTo>
                    <a:pt x="0" y="9172"/>
                    <a:pt x="9165" y="0"/>
                    <a:pt x="20461" y="0"/>
                  </a:cubicBezTo>
                  <a:cubicBezTo>
                    <a:pt x="31757" y="0"/>
                    <a:pt x="40921" y="9172"/>
                    <a:pt x="40921" y="20479"/>
                  </a:cubicBezTo>
                  <a:lnTo>
                    <a:pt x="40921" y="81820"/>
                  </a:lnTo>
                  <a:cubicBezTo>
                    <a:pt x="40921" y="93126"/>
                    <a:pt x="31757" y="102298"/>
                    <a:pt x="20461" y="102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15793044" y="12340574"/>
              <a:ext cx="362528" cy="96625"/>
            </a:xfrm>
            <a:custGeom>
              <a:rect b="b" l="l" r="r" t="t"/>
              <a:pathLst>
                <a:path extrusionOk="0" h="43834" w="164461">
                  <a:moveTo>
                    <a:pt x="84598" y="43834"/>
                  </a:moveTo>
                  <a:cubicBezTo>
                    <a:pt x="62520" y="43834"/>
                    <a:pt x="40346" y="42786"/>
                    <a:pt x="18553" y="40786"/>
                  </a:cubicBezTo>
                  <a:cubicBezTo>
                    <a:pt x="7352" y="39786"/>
                    <a:pt x="-917" y="29880"/>
                    <a:pt x="82" y="18669"/>
                  </a:cubicBezTo>
                  <a:cubicBezTo>
                    <a:pt x="82" y="18640"/>
                    <a:pt x="91" y="18621"/>
                    <a:pt x="91" y="18593"/>
                  </a:cubicBezTo>
                  <a:cubicBezTo>
                    <a:pt x="919" y="7525"/>
                    <a:pt x="10560" y="-771"/>
                    <a:pt x="21618" y="57"/>
                  </a:cubicBezTo>
                  <a:cubicBezTo>
                    <a:pt x="21837" y="67"/>
                    <a:pt x="22046" y="95"/>
                    <a:pt x="22265" y="114"/>
                  </a:cubicBezTo>
                  <a:cubicBezTo>
                    <a:pt x="62472" y="3686"/>
                    <a:pt x="102917" y="3686"/>
                    <a:pt x="143125" y="114"/>
                  </a:cubicBezTo>
                  <a:cubicBezTo>
                    <a:pt x="154411" y="-371"/>
                    <a:pt x="163956" y="8391"/>
                    <a:pt x="164442" y="19698"/>
                  </a:cubicBezTo>
                  <a:cubicBezTo>
                    <a:pt x="164898" y="30309"/>
                    <a:pt x="157171" y="39510"/>
                    <a:pt x="146646" y="40881"/>
                  </a:cubicBezTo>
                  <a:cubicBezTo>
                    <a:pt x="126090" y="42977"/>
                    <a:pt x="105249" y="43834"/>
                    <a:pt x="84598" y="438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16337636" y="12196306"/>
              <a:ext cx="348063" cy="187140"/>
            </a:xfrm>
            <a:custGeom>
              <a:rect b="b" l="l" r="r" t="t"/>
              <a:pathLst>
                <a:path extrusionOk="0" h="84896" w="157899">
                  <a:moveTo>
                    <a:pt x="20356" y="84897"/>
                  </a:moveTo>
                  <a:cubicBezTo>
                    <a:pt x="9060" y="84840"/>
                    <a:pt x="-57" y="75619"/>
                    <a:pt x="0" y="64313"/>
                  </a:cubicBezTo>
                  <a:cubicBezTo>
                    <a:pt x="48" y="55169"/>
                    <a:pt x="6139" y="47168"/>
                    <a:pt x="14932" y="44701"/>
                  </a:cubicBezTo>
                  <a:cubicBezTo>
                    <a:pt x="53836" y="34081"/>
                    <a:pt x="91683" y="19889"/>
                    <a:pt x="127988" y="2315"/>
                  </a:cubicBezTo>
                  <a:cubicBezTo>
                    <a:pt x="138009" y="-2905"/>
                    <a:pt x="150371" y="1000"/>
                    <a:pt x="155586" y="11030"/>
                  </a:cubicBezTo>
                  <a:cubicBezTo>
                    <a:pt x="160801" y="21060"/>
                    <a:pt x="156899" y="33433"/>
                    <a:pt x="146879" y="38653"/>
                  </a:cubicBezTo>
                  <a:cubicBezTo>
                    <a:pt x="146517" y="38834"/>
                    <a:pt x="146155" y="39015"/>
                    <a:pt x="145784" y="39177"/>
                  </a:cubicBezTo>
                  <a:cubicBezTo>
                    <a:pt x="107242" y="57817"/>
                    <a:pt x="67073" y="72867"/>
                    <a:pt x="25781" y="84135"/>
                  </a:cubicBezTo>
                  <a:cubicBezTo>
                    <a:pt x="24011" y="84621"/>
                    <a:pt x="22193" y="84878"/>
                    <a:pt x="20356" y="8489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15264430" y="12191993"/>
              <a:ext cx="348816" cy="189143"/>
            </a:xfrm>
            <a:custGeom>
              <a:rect b="b" l="l" r="r" t="t"/>
              <a:pathLst>
                <a:path extrusionOk="0" h="85805" w="158240">
                  <a:moveTo>
                    <a:pt x="137784" y="85805"/>
                  </a:moveTo>
                  <a:cubicBezTo>
                    <a:pt x="135919" y="85776"/>
                    <a:pt x="134063" y="85519"/>
                    <a:pt x="132264" y="85043"/>
                  </a:cubicBezTo>
                  <a:cubicBezTo>
                    <a:pt x="91020" y="73489"/>
                    <a:pt x="50917" y="58183"/>
                    <a:pt x="12452" y="39323"/>
                  </a:cubicBezTo>
                  <a:cubicBezTo>
                    <a:pt x="2050" y="34894"/>
                    <a:pt x="-2785" y="22864"/>
                    <a:pt x="1640" y="12453"/>
                  </a:cubicBezTo>
                  <a:cubicBezTo>
                    <a:pt x="6075" y="2052"/>
                    <a:pt x="18085" y="-2787"/>
                    <a:pt x="28487" y="1642"/>
                  </a:cubicBezTo>
                  <a:cubicBezTo>
                    <a:pt x="29191" y="1937"/>
                    <a:pt x="29866" y="2280"/>
                    <a:pt x="30533" y="2652"/>
                  </a:cubicBezTo>
                  <a:cubicBezTo>
                    <a:pt x="66743" y="20368"/>
                    <a:pt x="104486" y="34751"/>
                    <a:pt x="143304" y="45610"/>
                  </a:cubicBezTo>
                  <a:cubicBezTo>
                    <a:pt x="154181" y="48667"/>
                    <a:pt x="160529" y="59973"/>
                    <a:pt x="157474" y="70861"/>
                  </a:cubicBezTo>
                  <a:cubicBezTo>
                    <a:pt x="155000" y="79690"/>
                    <a:pt x="146949" y="85805"/>
                    <a:pt x="137784" y="858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16830381" y="11871856"/>
              <a:ext cx="292357" cy="273071"/>
            </a:xfrm>
            <a:custGeom>
              <a:rect b="b" l="l" r="r" t="t"/>
              <a:pathLst>
                <a:path extrusionOk="0" h="123879" w="132628">
                  <a:moveTo>
                    <a:pt x="20366" y="123880"/>
                  </a:moveTo>
                  <a:cubicBezTo>
                    <a:pt x="9070" y="123832"/>
                    <a:pt x="-57" y="114612"/>
                    <a:pt x="0" y="103306"/>
                  </a:cubicBezTo>
                  <a:cubicBezTo>
                    <a:pt x="29" y="96896"/>
                    <a:pt x="3055" y="90866"/>
                    <a:pt x="8184" y="87018"/>
                  </a:cubicBezTo>
                  <a:cubicBezTo>
                    <a:pt x="40512" y="63015"/>
                    <a:pt x="70442" y="35936"/>
                    <a:pt x="97545" y="6151"/>
                  </a:cubicBezTo>
                  <a:cubicBezTo>
                    <a:pt x="105453" y="-1926"/>
                    <a:pt x="118405" y="-2069"/>
                    <a:pt x="126475" y="5846"/>
                  </a:cubicBezTo>
                  <a:cubicBezTo>
                    <a:pt x="134136" y="13342"/>
                    <a:pt x="134716" y="25487"/>
                    <a:pt x="127807" y="33678"/>
                  </a:cubicBezTo>
                  <a:cubicBezTo>
                    <a:pt x="98925" y="65406"/>
                    <a:pt x="67063" y="94276"/>
                    <a:pt x="32642" y="119879"/>
                  </a:cubicBezTo>
                  <a:cubicBezTo>
                    <a:pt x="29073" y="122470"/>
                    <a:pt x="24781" y="123870"/>
                    <a:pt x="20366" y="1238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14830331" y="11864996"/>
              <a:ext cx="291982" cy="274685"/>
            </a:xfrm>
            <a:custGeom>
              <a:rect b="b" l="l" r="r" t="t"/>
              <a:pathLst>
                <a:path extrusionOk="0" h="124611" w="132458">
                  <a:moveTo>
                    <a:pt x="112313" y="124611"/>
                  </a:moveTo>
                  <a:cubicBezTo>
                    <a:pt x="107888" y="124611"/>
                    <a:pt x="103577" y="123172"/>
                    <a:pt x="100036" y="120515"/>
                  </a:cubicBezTo>
                  <a:cubicBezTo>
                    <a:pt x="65577" y="94750"/>
                    <a:pt x="33696" y="65689"/>
                    <a:pt x="4871" y="33742"/>
                  </a:cubicBezTo>
                  <a:cubicBezTo>
                    <a:pt x="-2447" y="25122"/>
                    <a:pt x="-1400" y="12196"/>
                    <a:pt x="7212" y="4872"/>
                  </a:cubicBezTo>
                  <a:cubicBezTo>
                    <a:pt x="15501" y="-2177"/>
                    <a:pt x="27844" y="-1501"/>
                    <a:pt x="35324" y="6405"/>
                  </a:cubicBezTo>
                  <a:cubicBezTo>
                    <a:pt x="62227" y="36390"/>
                    <a:pt x="91995" y="63660"/>
                    <a:pt x="124208" y="87844"/>
                  </a:cubicBezTo>
                  <a:cubicBezTo>
                    <a:pt x="133249" y="94540"/>
                    <a:pt x="135152" y="107303"/>
                    <a:pt x="128462" y="116352"/>
                  </a:cubicBezTo>
                  <a:cubicBezTo>
                    <a:pt x="124589" y="121591"/>
                    <a:pt x="118441" y="124658"/>
                    <a:pt x="111932" y="1246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17195816" y="11401946"/>
              <a:ext cx="203639" cy="338386"/>
            </a:xfrm>
            <a:custGeom>
              <a:rect b="b" l="l" r="r" t="t"/>
              <a:pathLst>
                <a:path extrusionOk="0" h="153509" w="92381">
                  <a:moveTo>
                    <a:pt x="20459" y="153509"/>
                  </a:moveTo>
                  <a:cubicBezTo>
                    <a:pt x="16776" y="153500"/>
                    <a:pt x="13169" y="152509"/>
                    <a:pt x="9991" y="150652"/>
                  </a:cubicBezTo>
                  <a:cubicBezTo>
                    <a:pt x="303" y="144842"/>
                    <a:pt x="-2885" y="132288"/>
                    <a:pt x="2853" y="122553"/>
                  </a:cubicBezTo>
                  <a:cubicBezTo>
                    <a:pt x="23352" y="88073"/>
                    <a:pt x="40063" y="51468"/>
                    <a:pt x="52720" y="13397"/>
                  </a:cubicBezTo>
                  <a:cubicBezTo>
                    <a:pt x="56631" y="2786"/>
                    <a:pt x="68393" y="-2643"/>
                    <a:pt x="78995" y="1271"/>
                  </a:cubicBezTo>
                  <a:cubicBezTo>
                    <a:pt x="89092" y="4996"/>
                    <a:pt x="94583" y="15921"/>
                    <a:pt x="91547" y="26255"/>
                  </a:cubicBezTo>
                  <a:cubicBezTo>
                    <a:pt x="77929" y="67118"/>
                    <a:pt x="59971" y="106389"/>
                    <a:pt x="37969" y="143413"/>
                  </a:cubicBezTo>
                  <a:cubicBezTo>
                    <a:pt x="34343" y="149661"/>
                    <a:pt x="27672" y="153500"/>
                    <a:pt x="20459" y="1535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14557573" y="11393594"/>
              <a:ext cx="201842" cy="339175"/>
            </a:xfrm>
            <a:custGeom>
              <a:rect b="b" l="l" r="r" t="t"/>
              <a:pathLst>
                <a:path extrusionOk="0" h="153867" w="91566">
                  <a:moveTo>
                    <a:pt x="71223" y="153868"/>
                  </a:moveTo>
                  <a:cubicBezTo>
                    <a:pt x="63924" y="153887"/>
                    <a:pt x="57167" y="150000"/>
                    <a:pt x="53522" y="143676"/>
                  </a:cubicBezTo>
                  <a:cubicBezTo>
                    <a:pt x="31815" y="106490"/>
                    <a:pt x="14133" y="67085"/>
                    <a:pt x="801" y="26137"/>
                  </a:cubicBezTo>
                  <a:cubicBezTo>
                    <a:pt x="-2321" y="15269"/>
                    <a:pt x="3960" y="3925"/>
                    <a:pt x="14819" y="801"/>
                  </a:cubicBezTo>
                  <a:cubicBezTo>
                    <a:pt x="25182" y="-2180"/>
                    <a:pt x="36079" y="3401"/>
                    <a:pt x="39723" y="13564"/>
                  </a:cubicBezTo>
                  <a:cubicBezTo>
                    <a:pt x="52124" y="51731"/>
                    <a:pt x="68587" y="88450"/>
                    <a:pt x="88829" y="123102"/>
                  </a:cubicBezTo>
                  <a:cubicBezTo>
                    <a:pt x="94472" y="132903"/>
                    <a:pt x="91113" y="145419"/>
                    <a:pt x="81320" y="151067"/>
                  </a:cubicBezTo>
                  <a:cubicBezTo>
                    <a:pt x="81130" y="151181"/>
                    <a:pt x="80930" y="151286"/>
                    <a:pt x="80740" y="151391"/>
                  </a:cubicBezTo>
                  <a:cubicBezTo>
                    <a:pt x="77818" y="152991"/>
                    <a:pt x="74554" y="153848"/>
                    <a:pt x="71223" y="1538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17367172" y="10858695"/>
              <a:ext cx="96314" cy="364706"/>
            </a:xfrm>
            <a:custGeom>
              <a:rect b="b" l="l" r="r" t="t"/>
              <a:pathLst>
                <a:path extrusionOk="0" h="165449" w="43693">
                  <a:moveTo>
                    <a:pt x="20473" y="165449"/>
                  </a:moveTo>
                  <a:lnTo>
                    <a:pt x="18380" y="165449"/>
                  </a:lnTo>
                  <a:cubicBezTo>
                    <a:pt x="7188" y="164354"/>
                    <a:pt x="-996" y="154381"/>
                    <a:pt x="98" y="143180"/>
                  </a:cubicBezTo>
                  <a:cubicBezTo>
                    <a:pt x="98" y="143142"/>
                    <a:pt x="108" y="143103"/>
                    <a:pt x="108" y="143065"/>
                  </a:cubicBezTo>
                  <a:cubicBezTo>
                    <a:pt x="1916" y="125063"/>
                    <a:pt x="2772" y="106680"/>
                    <a:pt x="2772" y="88582"/>
                  </a:cubicBezTo>
                  <a:lnTo>
                    <a:pt x="2772" y="20479"/>
                  </a:lnTo>
                  <a:cubicBezTo>
                    <a:pt x="2772" y="9172"/>
                    <a:pt x="11937" y="0"/>
                    <a:pt x="23233" y="0"/>
                  </a:cubicBezTo>
                  <a:cubicBezTo>
                    <a:pt x="34529" y="0"/>
                    <a:pt x="43693" y="9172"/>
                    <a:pt x="43693" y="20479"/>
                  </a:cubicBezTo>
                  <a:lnTo>
                    <a:pt x="43693" y="88582"/>
                  </a:lnTo>
                  <a:cubicBezTo>
                    <a:pt x="43693" y="108109"/>
                    <a:pt x="42647" y="127825"/>
                    <a:pt x="40743" y="147161"/>
                  </a:cubicBezTo>
                  <a:cubicBezTo>
                    <a:pt x="39668" y="157553"/>
                    <a:pt x="30913" y="165459"/>
                    <a:pt x="20473" y="1654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14496406" y="10851703"/>
              <a:ext cx="95434" cy="362040"/>
            </a:xfrm>
            <a:custGeom>
              <a:rect b="b" l="l" r="r" t="t"/>
              <a:pathLst>
                <a:path extrusionOk="0" h="164240" w="43294">
                  <a:moveTo>
                    <a:pt x="22840" y="164241"/>
                  </a:moveTo>
                  <a:cubicBezTo>
                    <a:pt x="12114" y="164221"/>
                    <a:pt x="3226" y="155906"/>
                    <a:pt x="2474" y="145191"/>
                  </a:cubicBezTo>
                  <a:cubicBezTo>
                    <a:pt x="856" y="127188"/>
                    <a:pt x="0" y="108805"/>
                    <a:pt x="0" y="90708"/>
                  </a:cubicBezTo>
                  <a:lnTo>
                    <a:pt x="0" y="19079"/>
                  </a:lnTo>
                  <a:cubicBezTo>
                    <a:pt x="771" y="7792"/>
                    <a:pt x="10535" y="-723"/>
                    <a:pt x="21812" y="49"/>
                  </a:cubicBezTo>
                  <a:cubicBezTo>
                    <a:pt x="32004" y="744"/>
                    <a:pt x="40131" y="8869"/>
                    <a:pt x="40826" y="19079"/>
                  </a:cubicBezTo>
                  <a:lnTo>
                    <a:pt x="40826" y="91184"/>
                  </a:lnTo>
                  <a:cubicBezTo>
                    <a:pt x="40826" y="108043"/>
                    <a:pt x="41587" y="125093"/>
                    <a:pt x="43205" y="141857"/>
                  </a:cubicBezTo>
                  <a:cubicBezTo>
                    <a:pt x="44252" y="153115"/>
                    <a:pt x="35991" y="163088"/>
                    <a:pt x="24743" y="164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17373283" y="10307331"/>
              <a:ext cx="90201" cy="365334"/>
            </a:xfrm>
            <a:custGeom>
              <a:rect b="b" l="l" r="r" t="t"/>
              <a:pathLst>
                <a:path extrusionOk="0" h="165734" w="40920">
                  <a:moveTo>
                    <a:pt x="20461" y="165735"/>
                  </a:moveTo>
                  <a:cubicBezTo>
                    <a:pt x="9184" y="165688"/>
                    <a:pt x="48" y="156543"/>
                    <a:pt x="0" y="145256"/>
                  </a:cubicBezTo>
                  <a:lnTo>
                    <a:pt x="0" y="20479"/>
                  </a:lnTo>
                  <a:cubicBezTo>
                    <a:pt x="0" y="9173"/>
                    <a:pt x="9165" y="0"/>
                    <a:pt x="20461" y="0"/>
                  </a:cubicBezTo>
                  <a:cubicBezTo>
                    <a:pt x="31757" y="0"/>
                    <a:pt x="40921" y="9173"/>
                    <a:pt x="40921" y="20479"/>
                  </a:cubicBezTo>
                  <a:lnTo>
                    <a:pt x="40921" y="145256"/>
                  </a:lnTo>
                  <a:cubicBezTo>
                    <a:pt x="40921" y="156563"/>
                    <a:pt x="31757" y="165735"/>
                    <a:pt x="20461" y="1657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14495459" y="10295636"/>
              <a:ext cx="90210" cy="368211"/>
            </a:xfrm>
            <a:custGeom>
              <a:rect b="b" l="l" r="r" t="t"/>
              <a:pathLst>
                <a:path extrusionOk="0" h="167039" w="40924">
                  <a:moveTo>
                    <a:pt x="20509" y="167040"/>
                  </a:moveTo>
                  <a:cubicBezTo>
                    <a:pt x="9213" y="167040"/>
                    <a:pt x="48" y="157867"/>
                    <a:pt x="48" y="146561"/>
                  </a:cubicBezTo>
                  <a:lnTo>
                    <a:pt x="48" y="21879"/>
                  </a:lnTo>
                  <a:cubicBezTo>
                    <a:pt x="-722" y="10592"/>
                    <a:pt x="7795" y="819"/>
                    <a:pt x="19063" y="47"/>
                  </a:cubicBezTo>
                  <a:cubicBezTo>
                    <a:pt x="30340" y="-714"/>
                    <a:pt x="40104" y="7801"/>
                    <a:pt x="40874" y="19088"/>
                  </a:cubicBezTo>
                  <a:cubicBezTo>
                    <a:pt x="40941" y="20012"/>
                    <a:pt x="40941" y="20945"/>
                    <a:pt x="40874" y="21879"/>
                  </a:cubicBezTo>
                  <a:lnTo>
                    <a:pt x="40874" y="146561"/>
                  </a:lnTo>
                  <a:cubicBezTo>
                    <a:pt x="40931" y="157819"/>
                    <a:pt x="31853" y="166983"/>
                    <a:pt x="20604" y="167040"/>
                  </a:cubicBezTo>
                  <a:cubicBezTo>
                    <a:pt x="20576" y="167040"/>
                    <a:pt x="20538" y="167040"/>
                    <a:pt x="20509" y="16704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17373283" y="9757228"/>
              <a:ext cx="90201" cy="365334"/>
            </a:xfrm>
            <a:custGeom>
              <a:rect b="b" l="l" r="r" t="t"/>
              <a:pathLst>
                <a:path extrusionOk="0" h="165734" w="40920">
                  <a:moveTo>
                    <a:pt x="20461" y="165735"/>
                  </a:moveTo>
                  <a:cubicBezTo>
                    <a:pt x="9165" y="165735"/>
                    <a:pt x="0" y="156562"/>
                    <a:pt x="0" y="145256"/>
                  </a:cubicBezTo>
                  <a:lnTo>
                    <a:pt x="0" y="20479"/>
                  </a:lnTo>
                  <a:cubicBezTo>
                    <a:pt x="0" y="9172"/>
                    <a:pt x="9165" y="0"/>
                    <a:pt x="20461" y="0"/>
                  </a:cubicBezTo>
                  <a:cubicBezTo>
                    <a:pt x="31757" y="0"/>
                    <a:pt x="40921" y="9172"/>
                    <a:pt x="40921" y="20479"/>
                  </a:cubicBezTo>
                  <a:lnTo>
                    <a:pt x="40921" y="145256"/>
                  </a:lnTo>
                  <a:cubicBezTo>
                    <a:pt x="40921" y="156562"/>
                    <a:pt x="31757" y="165735"/>
                    <a:pt x="20461" y="1657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14495459" y="9745534"/>
              <a:ext cx="90210" cy="368211"/>
            </a:xfrm>
            <a:custGeom>
              <a:rect b="b" l="l" r="r" t="t"/>
              <a:pathLst>
                <a:path extrusionOk="0" h="167039" w="40924">
                  <a:moveTo>
                    <a:pt x="20509" y="167040"/>
                  </a:moveTo>
                  <a:cubicBezTo>
                    <a:pt x="9261" y="167097"/>
                    <a:pt x="106" y="158010"/>
                    <a:pt x="48" y="146751"/>
                  </a:cubicBezTo>
                  <a:cubicBezTo>
                    <a:pt x="48" y="146723"/>
                    <a:pt x="48" y="146685"/>
                    <a:pt x="48" y="146656"/>
                  </a:cubicBezTo>
                  <a:lnTo>
                    <a:pt x="48" y="21879"/>
                  </a:lnTo>
                  <a:cubicBezTo>
                    <a:pt x="-722" y="10592"/>
                    <a:pt x="7795" y="819"/>
                    <a:pt x="19063" y="47"/>
                  </a:cubicBezTo>
                  <a:cubicBezTo>
                    <a:pt x="30340" y="-715"/>
                    <a:pt x="40104" y="7801"/>
                    <a:pt x="40874" y="19088"/>
                  </a:cubicBezTo>
                  <a:cubicBezTo>
                    <a:pt x="40941" y="20021"/>
                    <a:pt x="40941" y="20945"/>
                    <a:pt x="40874" y="21879"/>
                  </a:cubicBezTo>
                  <a:lnTo>
                    <a:pt x="40874" y="146561"/>
                  </a:lnTo>
                  <a:cubicBezTo>
                    <a:pt x="40931" y="157819"/>
                    <a:pt x="31853" y="166983"/>
                    <a:pt x="20604" y="167040"/>
                  </a:cubicBezTo>
                  <a:cubicBezTo>
                    <a:pt x="20576" y="167040"/>
                    <a:pt x="20538" y="167040"/>
                    <a:pt x="20509" y="16704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14495459" y="9196480"/>
              <a:ext cx="90210" cy="368213"/>
            </a:xfrm>
            <a:custGeom>
              <a:rect b="b" l="l" r="r" t="t"/>
              <a:pathLst>
                <a:path extrusionOk="0" h="167040" w="40924">
                  <a:moveTo>
                    <a:pt x="20509" y="167040"/>
                  </a:moveTo>
                  <a:cubicBezTo>
                    <a:pt x="9261" y="167097"/>
                    <a:pt x="106" y="158010"/>
                    <a:pt x="48" y="146752"/>
                  </a:cubicBezTo>
                  <a:cubicBezTo>
                    <a:pt x="48" y="146723"/>
                    <a:pt x="48" y="146685"/>
                    <a:pt x="48" y="146656"/>
                  </a:cubicBezTo>
                  <a:lnTo>
                    <a:pt x="48" y="21879"/>
                  </a:lnTo>
                  <a:cubicBezTo>
                    <a:pt x="-722" y="10592"/>
                    <a:pt x="7795" y="819"/>
                    <a:pt x="19063" y="47"/>
                  </a:cubicBezTo>
                  <a:cubicBezTo>
                    <a:pt x="30340" y="-714"/>
                    <a:pt x="40104" y="7801"/>
                    <a:pt x="40874" y="19088"/>
                  </a:cubicBezTo>
                  <a:cubicBezTo>
                    <a:pt x="40941" y="20021"/>
                    <a:pt x="40941" y="20945"/>
                    <a:pt x="40874" y="21879"/>
                  </a:cubicBezTo>
                  <a:lnTo>
                    <a:pt x="40874" y="146656"/>
                  </a:lnTo>
                  <a:cubicBezTo>
                    <a:pt x="40874" y="157915"/>
                    <a:pt x="31758" y="167040"/>
                    <a:pt x="20509" y="16704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14495459" y="8645325"/>
              <a:ext cx="90210" cy="368213"/>
            </a:xfrm>
            <a:custGeom>
              <a:rect b="b" l="l" r="r" t="t"/>
              <a:pathLst>
                <a:path extrusionOk="0" h="167040" w="40924">
                  <a:moveTo>
                    <a:pt x="20509" y="167040"/>
                  </a:moveTo>
                  <a:cubicBezTo>
                    <a:pt x="9261" y="167097"/>
                    <a:pt x="106" y="158010"/>
                    <a:pt x="48" y="146752"/>
                  </a:cubicBezTo>
                  <a:cubicBezTo>
                    <a:pt x="48" y="146723"/>
                    <a:pt x="48" y="146685"/>
                    <a:pt x="48" y="146656"/>
                  </a:cubicBezTo>
                  <a:lnTo>
                    <a:pt x="48" y="21879"/>
                  </a:lnTo>
                  <a:cubicBezTo>
                    <a:pt x="-722" y="10592"/>
                    <a:pt x="7795" y="819"/>
                    <a:pt x="19063" y="47"/>
                  </a:cubicBezTo>
                  <a:cubicBezTo>
                    <a:pt x="30340" y="-714"/>
                    <a:pt x="40104" y="7801"/>
                    <a:pt x="40874" y="19088"/>
                  </a:cubicBezTo>
                  <a:cubicBezTo>
                    <a:pt x="40941" y="20021"/>
                    <a:pt x="40941" y="20945"/>
                    <a:pt x="40874" y="21879"/>
                  </a:cubicBezTo>
                  <a:lnTo>
                    <a:pt x="40874" y="146656"/>
                  </a:lnTo>
                  <a:cubicBezTo>
                    <a:pt x="40874" y="157915"/>
                    <a:pt x="31758" y="167040"/>
                    <a:pt x="20509" y="16704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14495459" y="8095223"/>
              <a:ext cx="90210" cy="368419"/>
            </a:xfrm>
            <a:custGeom>
              <a:rect b="b" l="l" r="r" t="t"/>
              <a:pathLst>
                <a:path extrusionOk="0" h="167134" w="40924">
                  <a:moveTo>
                    <a:pt x="20509" y="167135"/>
                  </a:moveTo>
                  <a:cubicBezTo>
                    <a:pt x="9213" y="167135"/>
                    <a:pt x="48" y="157962"/>
                    <a:pt x="48" y="146656"/>
                  </a:cubicBezTo>
                  <a:lnTo>
                    <a:pt x="48" y="21879"/>
                  </a:lnTo>
                  <a:cubicBezTo>
                    <a:pt x="-722" y="10592"/>
                    <a:pt x="7795" y="819"/>
                    <a:pt x="19063" y="47"/>
                  </a:cubicBezTo>
                  <a:cubicBezTo>
                    <a:pt x="30340" y="-715"/>
                    <a:pt x="40104" y="7801"/>
                    <a:pt x="40874" y="19088"/>
                  </a:cubicBezTo>
                  <a:cubicBezTo>
                    <a:pt x="40941" y="20012"/>
                    <a:pt x="40941" y="20945"/>
                    <a:pt x="40874" y="21879"/>
                  </a:cubicBezTo>
                  <a:lnTo>
                    <a:pt x="40874" y="146656"/>
                  </a:lnTo>
                  <a:cubicBezTo>
                    <a:pt x="40874" y="157934"/>
                    <a:pt x="31777" y="167087"/>
                    <a:pt x="20509" y="1671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14495459" y="7683484"/>
              <a:ext cx="90210" cy="228377"/>
            </a:xfrm>
            <a:custGeom>
              <a:rect b="b" l="l" r="r" t="t"/>
              <a:pathLst>
                <a:path extrusionOk="0" h="103603" w="40924">
                  <a:moveTo>
                    <a:pt x="20509" y="103603"/>
                  </a:moveTo>
                  <a:cubicBezTo>
                    <a:pt x="9261" y="103660"/>
                    <a:pt x="106" y="94573"/>
                    <a:pt x="48" y="83315"/>
                  </a:cubicBezTo>
                  <a:cubicBezTo>
                    <a:pt x="48" y="83286"/>
                    <a:pt x="48" y="83248"/>
                    <a:pt x="48" y="83220"/>
                  </a:cubicBezTo>
                  <a:lnTo>
                    <a:pt x="48" y="21879"/>
                  </a:lnTo>
                  <a:cubicBezTo>
                    <a:pt x="-722" y="10592"/>
                    <a:pt x="7795" y="819"/>
                    <a:pt x="19063" y="47"/>
                  </a:cubicBezTo>
                  <a:cubicBezTo>
                    <a:pt x="30340" y="-715"/>
                    <a:pt x="40104" y="7801"/>
                    <a:pt x="40874" y="19088"/>
                  </a:cubicBezTo>
                  <a:cubicBezTo>
                    <a:pt x="40941" y="20012"/>
                    <a:pt x="40941" y="20945"/>
                    <a:pt x="40874" y="21879"/>
                  </a:cubicBezTo>
                  <a:lnTo>
                    <a:pt x="40874" y="83220"/>
                  </a:lnTo>
                  <a:cubicBezTo>
                    <a:pt x="40874" y="94478"/>
                    <a:pt x="31758" y="103603"/>
                    <a:pt x="20509" y="1036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5575022" y="9120199"/>
              <a:ext cx="645271" cy="645844"/>
            </a:xfrm>
            <a:custGeom>
              <a:rect b="b" l="l" r="r" t="t"/>
              <a:pathLst>
                <a:path extrusionOk="0" h="292988" w="292728">
                  <a:moveTo>
                    <a:pt x="292729" y="146494"/>
                  </a:moveTo>
                  <a:cubicBezTo>
                    <a:pt x="292729" y="227401"/>
                    <a:pt x="227199" y="292989"/>
                    <a:pt x="146364" y="292989"/>
                  </a:cubicBezTo>
                  <a:cubicBezTo>
                    <a:pt x="65530" y="292989"/>
                    <a:pt x="0" y="227401"/>
                    <a:pt x="0" y="146494"/>
                  </a:cubicBezTo>
                  <a:cubicBezTo>
                    <a:pt x="0" y="65588"/>
                    <a:pt x="65530" y="0"/>
                    <a:pt x="146364" y="0"/>
                  </a:cubicBezTo>
                  <a:cubicBezTo>
                    <a:pt x="227199" y="0"/>
                    <a:pt x="292729" y="65588"/>
                    <a:pt x="292729" y="1464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5729836" y="6845038"/>
              <a:ext cx="645271" cy="645844"/>
            </a:xfrm>
            <a:custGeom>
              <a:rect b="b" l="l" r="r" t="t"/>
              <a:pathLst>
                <a:path extrusionOk="0" h="292988" w="292728">
                  <a:moveTo>
                    <a:pt x="292729" y="146495"/>
                  </a:moveTo>
                  <a:cubicBezTo>
                    <a:pt x="292729" y="227401"/>
                    <a:pt x="227199" y="292989"/>
                    <a:pt x="146364" y="292989"/>
                  </a:cubicBezTo>
                  <a:cubicBezTo>
                    <a:pt x="65530" y="292989"/>
                    <a:pt x="0" y="227401"/>
                    <a:pt x="0" y="146495"/>
                  </a:cubicBezTo>
                  <a:cubicBezTo>
                    <a:pt x="0" y="65588"/>
                    <a:pt x="65530" y="0"/>
                    <a:pt x="146364" y="0"/>
                  </a:cubicBezTo>
                  <a:cubicBezTo>
                    <a:pt x="227199" y="0"/>
                    <a:pt x="292729" y="65588"/>
                    <a:pt x="292729" y="1464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8483781" y="7453721"/>
              <a:ext cx="645271" cy="645844"/>
            </a:xfrm>
            <a:custGeom>
              <a:rect b="b" l="l" r="r" t="t"/>
              <a:pathLst>
                <a:path extrusionOk="0" h="292988" w="292728">
                  <a:moveTo>
                    <a:pt x="292729" y="146494"/>
                  </a:moveTo>
                  <a:cubicBezTo>
                    <a:pt x="292729" y="227401"/>
                    <a:pt x="227199" y="292989"/>
                    <a:pt x="146364" y="292989"/>
                  </a:cubicBezTo>
                  <a:cubicBezTo>
                    <a:pt x="65530" y="292989"/>
                    <a:pt x="0" y="227401"/>
                    <a:pt x="0" y="146494"/>
                  </a:cubicBezTo>
                  <a:cubicBezTo>
                    <a:pt x="0" y="65588"/>
                    <a:pt x="65530" y="0"/>
                    <a:pt x="146364" y="0"/>
                  </a:cubicBezTo>
                  <a:cubicBezTo>
                    <a:pt x="227199" y="0"/>
                    <a:pt x="292729" y="65588"/>
                    <a:pt x="292729" y="1464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8453782" y="10216206"/>
              <a:ext cx="645271" cy="645844"/>
            </a:xfrm>
            <a:custGeom>
              <a:rect b="b" l="l" r="r" t="t"/>
              <a:pathLst>
                <a:path extrusionOk="0" h="292988" w="292728">
                  <a:moveTo>
                    <a:pt x="292729" y="146495"/>
                  </a:moveTo>
                  <a:cubicBezTo>
                    <a:pt x="292729" y="227401"/>
                    <a:pt x="227199" y="292989"/>
                    <a:pt x="146364" y="292989"/>
                  </a:cubicBezTo>
                  <a:cubicBezTo>
                    <a:pt x="65529" y="292989"/>
                    <a:pt x="0" y="227401"/>
                    <a:pt x="0" y="146495"/>
                  </a:cubicBezTo>
                  <a:cubicBezTo>
                    <a:pt x="0" y="65588"/>
                    <a:pt x="65529" y="0"/>
                    <a:pt x="146364" y="0"/>
                  </a:cubicBezTo>
                  <a:cubicBezTo>
                    <a:pt x="227199" y="0"/>
                    <a:pt x="292729" y="65588"/>
                    <a:pt x="292729" y="1464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10424635" y="11961212"/>
              <a:ext cx="645271" cy="645844"/>
            </a:xfrm>
            <a:custGeom>
              <a:rect b="b" l="l" r="r" t="t"/>
              <a:pathLst>
                <a:path extrusionOk="0" h="292988" w="292728">
                  <a:moveTo>
                    <a:pt x="292729" y="146494"/>
                  </a:moveTo>
                  <a:cubicBezTo>
                    <a:pt x="292729" y="227401"/>
                    <a:pt x="227199" y="292989"/>
                    <a:pt x="146364" y="292989"/>
                  </a:cubicBezTo>
                  <a:cubicBezTo>
                    <a:pt x="65530" y="292989"/>
                    <a:pt x="0" y="227401"/>
                    <a:pt x="0" y="146494"/>
                  </a:cubicBezTo>
                  <a:cubicBezTo>
                    <a:pt x="0" y="65588"/>
                    <a:pt x="65530" y="0"/>
                    <a:pt x="146364" y="0"/>
                  </a:cubicBezTo>
                  <a:cubicBezTo>
                    <a:pt x="227199" y="0"/>
                    <a:pt x="292729" y="65588"/>
                    <a:pt x="292729" y="1464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11319749" y="9058262"/>
              <a:ext cx="645271" cy="645844"/>
            </a:xfrm>
            <a:custGeom>
              <a:rect b="b" l="l" r="r" t="t"/>
              <a:pathLst>
                <a:path extrusionOk="0" h="292988" w="292728">
                  <a:moveTo>
                    <a:pt x="292729" y="146495"/>
                  </a:moveTo>
                  <a:cubicBezTo>
                    <a:pt x="292729" y="227401"/>
                    <a:pt x="227199" y="292989"/>
                    <a:pt x="146364" y="292989"/>
                  </a:cubicBezTo>
                  <a:cubicBezTo>
                    <a:pt x="65529" y="292989"/>
                    <a:pt x="0" y="227401"/>
                    <a:pt x="0" y="146495"/>
                  </a:cubicBezTo>
                  <a:cubicBezTo>
                    <a:pt x="0" y="65588"/>
                    <a:pt x="65529" y="0"/>
                    <a:pt x="146364" y="0"/>
                  </a:cubicBezTo>
                  <a:cubicBezTo>
                    <a:pt x="227199" y="0"/>
                    <a:pt x="292729" y="65588"/>
                    <a:pt x="292729" y="1464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13306753" y="6173157"/>
              <a:ext cx="645271" cy="645844"/>
            </a:xfrm>
            <a:custGeom>
              <a:rect b="b" l="l" r="r" t="t"/>
              <a:pathLst>
                <a:path extrusionOk="0" h="292988" w="292728">
                  <a:moveTo>
                    <a:pt x="292729" y="146495"/>
                  </a:moveTo>
                  <a:cubicBezTo>
                    <a:pt x="292729" y="227401"/>
                    <a:pt x="227199" y="292989"/>
                    <a:pt x="146364" y="292989"/>
                  </a:cubicBezTo>
                  <a:cubicBezTo>
                    <a:pt x="65529" y="292989"/>
                    <a:pt x="0" y="227401"/>
                    <a:pt x="0" y="146495"/>
                  </a:cubicBezTo>
                  <a:cubicBezTo>
                    <a:pt x="0" y="65588"/>
                    <a:pt x="65529" y="0"/>
                    <a:pt x="146364" y="0"/>
                  </a:cubicBezTo>
                  <a:cubicBezTo>
                    <a:pt x="227199" y="0"/>
                    <a:pt x="292729" y="65588"/>
                    <a:pt x="292729" y="1464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14238159" y="8528734"/>
              <a:ext cx="645271" cy="645844"/>
            </a:xfrm>
            <a:custGeom>
              <a:rect b="b" l="l" r="r" t="t"/>
              <a:pathLst>
                <a:path extrusionOk="0" h="292988" w="292728">
                  <a:moveTo>
                    <a:pt x="292728" y="146495"/>
                  </a:moveTo>
                  <a:cubicBezTo>
                    <a:pt x="292728" y="227401"/>
                    <a:pt x="227199" y="292989"/>
                    <a:pt x="146364" y="292989"/>
                  </a:cubicBezTo>
                  <a:cubicBezTo>
                    <a:pt x="65529" y="292989"/>
                    <a:pt x="0" y="227401"/>
                    <a:pt x="0" y="146495"/>
                  </a:cubicBezTo>
                  <a:cubicBezTo>
                    <a:pt x="0" y="65588"/>
                    <a:pt x="65529" y="0"/>
                    <a:pt x="146364" y="0"/>
                  </a:cubicBezTo>
                  <a:cubicBezTo>
                    <a:pt x="227199" y="0"/>
                    <a:pt x="292728" y="65588"/>
                    <a:pt x="292728" y="1464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14614291" y="11684901"/>
              <a:ext cx="645271" cy="645844"/>
            </a:xfrm>
            <a:custGeom>
              <a:rect b="b" l="l" r="r" t="t"/>
              <a:pathLst>
                <a:path extrusionOk="0" h="292988" w="292728">
                  <a:moveTo>
                    <a:pt x="292728" y="146494"/>
                  </a:moveTo>
                  <a:cubicBezTo>
                    <a:pt x="292728" y="227401"/>
                    <a:pt x="227199" y="292989"/>
                    <a:pt x="146364" y="292989"/>
                  </a:cubicBezTo>
                  <a:cubicBezTo>
                    <a:pt x="65529" y="292989"/>
                    <a:pt x="0" y="227401"/>
                    <a:pt x="0" y="146494"/>
                  </a:cubicBezTo>
                  <a:cubicBezTo>
                    <a:pt x="0" y="65588"/>
                    <a:pt x="65529" y="0"/>
                    <a:pt x="146364" y="0"/>
                  </a:cubicBezTo>
                  <a:cubicBezTo>
                    <a:pt x="227199" y="0"/>
                    <a:pt x="292728" y="65588"/>
                    <a:pt x="292728" y="1464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17064480" y="9051326"/>
              <a:ext cx="645271" cy="645844"/>
            </a:xfrm>
            <a:custGeom>
              <a:rect b="b" l="l" r="r" t="t"/>
              <a:pathLst>
                <a:path extrusionOk="0" h="292988" w="292728">
                  <a:moveTo>
                    <a:pt x="292729" y="146494"/>
                  </a:moveTo>
                  <a:cubicBezTo>
                    <a:pt x="292729" y="227401"/>
                    <a:pt x="227199" y="292989"/>
                    <a:pt x="146365" y="292989"/>
                  </a:cubicBezTo>
                  <a:cubicBezTo>
                    <a:pt x="65530" y="292989"/>
                    <a:pt x="0" y="227401"/>
                    <a:pt x="0" y="146494"/>
                  </a:cubicBezTo>
                  <a:cubicBezTo>
                    <a:pt x="0" y="65588"/>
                    <a:pt x="65530" y="0"/>
                    <a:pt x="146365" y="0"/>
                  </a:cubicBezTo>
                  <a:cubicBezTo>
                    <a:pt x="227199" y="0"/>
                    <a:pt x="292729" y="65588"/>
                    <a:pt x="292729" y="1464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1"/>
            <p:cNvSpPr txBox="1"/>
            <p:nvPr/>
          </p:nvSpPr>
          <p:spPr>
            <a:xfrm>
              <a:off x="4230805" y="9926666"/>
              <a:ext cx="3395687" cy="6869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  <p:sp>
          <p:nvSpPr>
            <p:cNvPr id="353" name="Google Shape;353;p11"/>
            <p:cNvSpPr txBox="1"/>
            <p:nvPr/>
          </p:nvSpPr>
          <p:spPr>
            <a:xfrm>
              <a:off x="3268859" y="6906107"/>
              <a:ext cx="2202633" cy="12527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  <p:sp>
          <p:nvSpPr>
            <p:cNvPr id="354" name="Google Shape;354;p11"/>
            <p:cNvSpPr txBox="1"/>
            <p:nvPr/>
          </p:nvSpPr>
          <p:spPr>
            <a:xfrm>
              <a:off x="9163232" y="7516350"/>
              <a:ext cx="3395687" cy="6869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  <p:sp>
          <p:nvSpPr>
            <p:cNvPr id="355" name="Google Shape;355;p11"/>
            <p:cNvSpPr txBox="1"/>
            <p:nvPr/>
          </p:nvSpPr>
          <p:spPr>
            <a:xfrm>
              <a:off x="9163232" y="10310349"/>
              <a:ext cx="3395687" cy="6869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  <p:sp>
          <p:nvSpPr>
            <p:cNvPr id="356" name="Google Shape;356;p11"/>
            <p:cNvSpPr txBox="1"/>
            <p:nvPr/>
          </p:nvSpPr>
          <p:spPr>
            <a:xfrm>
              <a:off x="9060181" y="12725614"/>
              <a:ext cx="3395687" cy="6869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  <p:sp>
          <p:nvSpPr>
            <p:cNvPr id="357" name="Google Shape;357;p11"/>
            <p:cNvSpPr txBox="1"/>
            <p:nvPr/>
          </p:nvSpPr>
          <p:spPr>
            <a:xfrm>
              <a:off x="11143605" y="11782907"/>
              <a:ext cx="3395687" cy="6869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  <p:sp>
          <p:nvSpPr>
            <p:cNvPr id="358" name="Google Shape;358;p11"/>
            <p:cNvSpPr txBox="1"/>
            <p:nvPr/>
          </p:nvSpPr>
          <p:spPr>
            <a:xfrm>
              <a:off x="12058832" y="9091150"/>
              <a:ext cx="3395687" cy="6869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  <p:sp>
          <p:nvSpPr>
            <p:cNvPr id="359" name="Google Shape;359;p11"/>
            <p:cNvSpPr txBox="1"/>
            <p:nvPr/>
          </p:nvSpPr>
          <p:spPr>
            <a:xfrm>
              <a:off x="14979831" y="8583148"/>
              <a:ext cx="3395687" cy="6869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  <p:sp>
          <p:nvSpPr>
            <p:cNvPr id="360" name="Google Shape;360;p11"/>
            <p:cNvSpPr txBox="1"/>
            <p:nvPr/>
          </p:nvSpPr>
          <p:spPr>
            <a:xfrm>
              <a:off x="11931544" y="5537321"/>
              <a:ext cx="3395687" cy="6869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  <p:sp>
          <p:nvSpPr>
            <p:cNvPr id="361" name="Google Shape;361;p11"/>
            <p:cNvSpPr txBox="1"/>
            <p:nvPr/>
          </p:nvSpPr>
          <p:spPr>
            <a:xfrm>
              <a:off x="17850034" y="9091150"/>
              <a:ext cx="2410493" cy="6869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Your Title</a:t>
              </a:r>
              <a:endParaRPr/>
            </a:p>
          </p:txBody>
        </p:sp>
      </p:grpSp>
      <p:grpSp>
        <p:nvGrpSpPr>
          <p:cNvPr id="362" name="Google Shape;362;p11"/>
          <p:cNvGrpSpPr/>
          <p:nvPr/>
        </p:nvGrpSpPr>
        <p:grpSpPr>
          <a:xfrm>
            <a:off x="2275554" y="4450769"/>
            <a:ext cx="20120995" cy="1263800"/>
            <a:chOff x="3989367" y="7630236"/>
            <a:chExt cx="17530790" cy="2114655"/>
          </a:xfrm>
        </p:grpSpPr>
        <p:sp>
          <p:nvSpPr>
            <p:cNvPr id="363" name="Google Shape;363;p11"/>
            <p:cNvSpPr/>
            <p:nvPr/>
          </p:nvSpPr>
          <p:spPr>
            <a:xfrm>
              <a:off x="3989367" y="7630236"/>
              <a:ext cx="3974560" cy="2114655"/>
            </a:xfrm>
            <a:custGeom>
              <a:rect b="b" l="l" r="r" t="t"/>
              <a:pathLst>
                <a:path extrusionOk="0" h="742283" w="1395144">
                  <a:moveTo>
                    <a:pt x="1395144" y="371189"/>
                  </a:moveTo>
                  <a:lnTo>
                    <a:pt x="1114897" y="0"/>
                  </a:lnTo>
                  <a:lnTo>
                    <a:pt x="0" y="0"/>
                  </a:lnTo>
                  <a:lnTo>
                    <a:pt x="280247" y="371189"/>
                  </a:lnTo>
                  <a:lnTo>
                    <a:pt x="0" y="742283"/>
                  </a:lnTo>
                  <a:lnTo>
                    <a:pt x="1114897" y="742283"/>
                  </a:lnTo>
                  <a:lnTo>
                    <a:pt x="1395144" y="37118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17545597" y="7630236"/>
              <a:ext cx="3974560" cy="2114655"/>
            </a:xfrm>
            <a:custGeom>
              <a:rect b="b" l="l" r="r" t="t"/>
              <a:pathLst>
                <a:path extrusionOk="0" h="742283" w="1395144">
                  <a:moveTo>
                    <a:pt x="1395145" y="371189"/>
                  </a:moveTo>
                  <a:lnTo>
                    <a:pt x="1114993" y="0"/>
                  </a:lnTo>
                  <a:lnTo>
                    <a:pt x="0" y="0"/>
                  </a:lnTo>
                  <a:lnTo>
                    <a:pt x="280247" y="371189"/>
                  </a:lnTo>
                  <a:lnTo>
                    <a:pt x="0" y="742283"/>
                  </a:lnTo>
                  <a:lnTo>
                    <a:pt x="1114993" y="742283"/>
                  </a:lnTo>
                  <a:lnTo>
                    <a:pt x="1395145" y="37118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7378357" y="7630236"/>
              <a:ext cx="3974560" cy="2114655"/>
            </a:xfrm>
            <a:custGeom>
              <a:rect b="b" l="l" r="r" t="t"/>
              <a:pathLst>
                <a:path extrusionOk="0" h="742283" w="1395144">
                  <a:moveTo>
                    <a:pt x="1395144" y="371189"/>
                  </a:moveTo>
                  <a:lnTo>
                    <a:pt x="1114897" y="0"/>
                  </a:lnTo>
                  <a:lnTo>
                    <a:pt x="0" y="0"/>
                  </a:lnTo>
                  <a:lnTo>
                    <a:pt x="280247" y="371189"/>
                  </a:lnTo>
                  <a:lnTo>
                    <a:pt x="0" y="742283"/>
                  </a:lnTo>
                  <a:lnTo>
                    <a:pt x="1114897" y="742283"/>
                  </a:lnTo>
                  <a:lnTo>
                    <a:pt x="1395144" y="3711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10767617" y="7630236"/>
              <a:ext cx="3974557" cy="2114655"/>
            </a:xfrm>
            <a:custGeom>
              <a:rect b="b" l="l" r="r" t="t"/>
              <a:pathLst>
                <a:path extrusionOk="0" h="742283" w="1395143">
                  <a:moveTo>
                    <a:pt x="1395144" y="371189"/>
                  </a:moveTo>
                  <a:lnTo>
                    <a:pt x="1114897" y="0"/>
                  </a:lnTo>
                  <a:lnTo>
                    <a:pt x="0" y="0"/>
                  </a:lnTo>
                  <a:lnTo>
                    <a:pt x="280151" y="371189"/>
                  </a:lnTo>
                  <a:lnTo>
                    <a:pt x="0" y="742283"/>
                  </a:lnTo>
                  <a:lnTo>
                    <a:pt x="1114897" y="742283"/>
                  </a:lnTo>
                  <a:lnTo>
                    <a:pt x="1395144" y="3711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14156606" y="7630236"/>
              <a:ext cx="3974557" cy="2114655"/>
            </a:xfrm>
            <a:custGeom>
              <a:rect b="b" l="l" r="r" t="t"/>
              <a:pathLst>
                <a:path extrusionOk="0" h="742283" w="1395143">
                  <a:moveTo>
                    <a:pt x="1395144" y="371189"/>
                  </a:moveTo>
                  <a:lnTo>
                    <a:pt x="1114897" y="0"/>
                  </a:lnTo>
                  <a:lnTo>
                    <a:pt x="0" y="0"/>
                  </a:lnTo>
                  <a:lnTo>
                    <a:pt x="280246" y="371189"/>
                  </a:lnTo>
                  <a:lnTo>
                    <a:pt x="0" y="742283"/>
                  </a:lnTo>
                  <a:lnTo>
                    <a:pt x="1114897" y="742283"/>
                  </a:lnTo>
                  <a:lnTo>
                    <a:pt x="1395144" y="37118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1"/>
            <p:cNvSpPr txBox="1"/>
            <p:nvPr/>
          </p:nvSpPr>
          <p:spPr>
            <a:xfrm>
              <a:off x="4587813" y="8251735"/>
              <a:ext cx="3265784" cy="9784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Awareness</a:t>
              </a:r>
              <a:endParaRPr/>
            </a:p>
          </p:txBody>
        </p:sp>
        <p:sp>
          <p:nvSpPr>
            <p:cNvPr id="369" name="Google Shape;369;p11"/>
            <p:cNvSpPr txBox="1"/>
            <p:nvPr/>
          </p:nvSpPr>
          <p:spPr>
            <a:xfrm>
              <a:off x="8012443" y="8251735"/>
              <a:ext cx="3265784" cy="9784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Consideration</a:t>
              </a:r>
              <a:endParaRPr/>
            </a:p>
          </p:txBody>
        </p:sp>
        <p:sp>
          <p:nvSpPr>
            <p:cNvPr id="370" name="Google Shape;370;p11"/>
            <p:cNvSpPr txBox="1"/>
            <p:nvPr/>
          </p:nvSpPr>
          <p:spPr>
            <a:xfrm>
              <a:off x="11369902" y="8251735"/>
              <a:ext cx="3265784" cy="9784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Purchase</a:t>
              </a:r>
              <a:endParaRPr/>
            </a:p>
          </p:txBody>
        </p:sp>
        <p:sp>
          <p:nvSpPr>
            <p:cNvPr id="371" name="Google Shape;371;p11"/>
            <p:cNvSpPr txBox="1"/>
            <p:nvPr/>
          </p:nvSpPr>
          <p:spPr>
            <a:xfrm>
              <a:off x="14783350" y="8251735"/>
              <a:ext cx="3265784" cy="9784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Retention</a:t>
              </a:r>
              <a:endParaRPr/>
            </a:p>
          </p:txBody>
        </p:sp>
        <p:sp>
          <p:nvSpPr>
            <p:cNvPr id="372" name="Google Shape;372;p11"/>
            <p:cNvSpPr txBox="1"/>
            <p:nvPr/>
          </p:nvSpPr>
          <p:spPr>
            <a:xfrm>
              <a:off x="18128789" y="8251735"/>
              <a:ext cx="3265784" cy="9784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Advocacy</a:t>
              </a:r>
              <a:endParaRPr/>
            </a:p>
          </p:txBody>
        </p:sp>
      </p:grpSp>
      <p:sp>
        <p:nvSpPr>
          <p:cNvPr id="373" name="Google Shape;373;p11"/>
          <p:cNvSpPr txBox="1"/>
          <p:nvPr/>
        </p:nvSpPr>
        <p:spPr>
          <a:xfrm>
            <a:off x="1837870" y="8441810"/>
            <a:ext cx="3752088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 in every business domain on social media.</a:t>
            </a:r>
            <a:endParaRPr/>
          </a:p>
        </p:txBody>
      </p:sp>
      <p:sp>
        <p:nvSpPr>
          <p:cNvPr id="374" name="Google Shape;374;p11"/>
          <p:cNvSpPr txBox="1"/>
          <p:nvPr/>
        </p:nvSpPr>
        <p:spPr>
          <a:xfrm>
            <a:off x="19346922" y="8441810"/>
            <a:ext cx="3752088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There are people who have a significant number of followers in every business domain on social media.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523">
      <a:dk1>
        <a:srgbClr val="999999"/>
      </a:dk1>
      <a:lt1>
        <a:srgbClr val="FFFFFF"/>
      </a:lt1>
      <a:dk2>
        <a:srgbClr val="363E48"/>
      </a:dk2>
      <a:lt2>
        <a:srgbClr val="FFFFFF"/>
      </a:lt2>
      <a:accent1>
        <a:srgbClr val="2BC5E0"/>
      </a:accent1>
      <a:accent2>
        <a:srgbClr val="20A7D0"/>
      </a:accent2>
      <a:accent3>
        <a:srgbClr val="228BB9"/>
      </a:accent3>
      <a:accent4>
        <a:srgbClr val="0F6195"/>
      </a:accent4>
      <a:accent5>
        <a:srgbClr val="0C5198"/>
      </a:accent5>
      <a:accent6>
        <a:srgbClr val="0A396C"/>
      </a:accent6>
      <a:hlink>
        <a:srgbClr val="9FD368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