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1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6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1" r:id="rId2"/>
    <p:sldId id="4372" r:id="rId3"/>
    <p:sldId id="4373" r:id="rId4"/>
    <p:sldId id="4374" r:id="rId5"/>
    <p:sldId id="4375" r:id="rId6"/>
    <p:sldId id="4376" r:id="rId7"/>
    <p:sldId id="4377" r:id="rId8"/>
    <p:sldId id="437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86" autoAdjust="0"/>
    <p:restoredTop sz="38338" autoAdjust="0"/>
  </p:normalViewPr>
  <p:slideViewPr>
    <p:cSldViewPr snapToGrid="0" snapToObjects="1">
      <p:cViewPr varScale="1">
        <p:scale>
          <a:sx n="54" d="100"/>
          <a:sy n="54" d="100"/>
        </p:scale>
        <p:origin x="328" y="28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84-FD40-BE9B-88895301D7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22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84-FD40-BE9B-88895301D7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30</c:v>
                </c:pt>
                <c:pt idx="5">
                  <c:v>25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84-FD40-BE9B-88895301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88900" cap="rnd">
              <a:solidFill>
                <a:srgbClr val="313131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1"/>
              </a:solidFill>
              <a:ln w="19050">
                <a:noFill/>
              </a:ln>
              <a:effectLst/>
            </c:spPr>
          </c:marker>
          <c:dPt>
            <c:idx val="1"/>
            <c:marker>
              <c:symbol val="circle"/>
              <c:size val="25"/>
              <c:spPr>
                <a:solidFill>
                  <a:schemeClr val="accent2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F40-AA4C-8080-B10A70EECD78}"/>
              </c:ext>
            </c:extLst>
          </c:dPt>
          <c:dPt>
            <c:idx val="2"/>
            <c:marker>
              <c:symbol val="circle"/>
              <c:size val="25"/>
              <c:spPr>
                <a:solidFill>
                  <a:schemeClr val="accent3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6F40-AA4C-8080-B10A70EECD78}"/>
              </c:ext>
            </c:extLst>
          </c:dPt>
          <c:dPt>
            <c:idx val="3"/>
            <c:marker>
              <c:symbol val="circle"/>
              <c:size val="25"/>
              <c:spPr>
                <a:solidFill>
                  <a:schemeClr val="accent4"/>
                </a:solidFill>
                <a:ln w="190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6F40-AA4C-8080-B10A70EECD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"$"#,##0.00_);[Red]\("$"#,##0.00\)</c:formatCode>
                <c:ptCount val="4"/>
                <c:pt idx="0">
                  <c:v>34.6</c:v>
                </c:pt>
                <c:pt idx="1">
                  <c:v>16.100000000000001</c:v>
                </c:pt>
                <c:pt idx="2">
                  <c:v>30.1</c:v>
                </c:pt>
                <c:pt idx="3">
                  <c:v>27.5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F40-AA4C-8080-B10A70EECD7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83113808"/>
        <c:axId val="783113416"/>
      </c:lineChart>
      <c:catAx>
        <c:axId val="78311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416"/>
        <c:crosses val="autoZero"/>
        <c:auto val="1"/>
        <c:lblAlgn val="ctr"/>
        <c:lblOffset val="100"/>
        <c:noMultiLvlLbl val="0"/>
      </c:catAx>
      <c:valAx>
        <c:axId val="783113416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8311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71-9343-95E3-1A80E193048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71-9343-95E3-1A80E193048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71-9343-95E3-1A80E193048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71-9343-95E3-1A80E1930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DD-F348-810D-C92414D005C5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DD-F348-810D-C92414D005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Develop</c:v>
                </c:pt>
                <c:pt idx="1">
                  <c:v>Analyze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DD-F348-810D-C92414D005C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627-8A46-8875-77BAC6F9CB78}"/>
              </c:ext>
            </c:extLst>
          </c:dPt>
          <c:dPt>
            <c:idx val="1"/>
            <c:bubble3D val="0"/>
            <c:explosion val="1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627-8A46-8875-77BAC6F9CB7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Identify</c:v>
                </c:pt>
                <c:pt idx="1">
                  <c:v>Advertise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27-8A46-8875-77BAC6F9CB7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5D-1E42-A962-955876D5D78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5D-1E42-A962-955876D5D78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5D-1E42-A962-955876D5D7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5D-1E42-A962-955876D5D78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B35D-1E42-A962-955876D5D78A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B35D-1E42-A962-955876D5D78A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B35D-1E42-A962-955876D5D78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B35D-1E42-A962-955876D5D78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B35D-1E42-A962-955876D5D78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B35D-1E42-A962-955876D5D78A}"/>
              </c:ext>
            </c:extLst>
          </c:dPt>
          <c:dPt>
            <c:idx val="6"/>
            <c:invertIfNegative val="0"/>
            <c:bubble3D val="0"/>
            <c:spPr>
              <a:solidFill>
                <a:schemeClr val="tx2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4-B35D-1E42-A962-955876D5D78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B35D-1E42-A962-955876D5D78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94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944-C548-BEDE-41FCC8ACEB9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944-C548-BEDE-41FCC8ACEB9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944-C548-BEDE-41FCC8ACEB9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944-C548-BEDE-41FCC8ACEB9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44-C548-BEDE-41FCC8ACEB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420002245962153"/>
          <c:y val="0.9337713346448635"/>
          <c:w val="0.59026123143826204"/>
          <c:h val="6.62286653551364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AE-B744-ACDC-C27C47215219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AE-B744-ACDC-C27C472152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AE-B744-ACDC-C27C47215219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AE-B744-ACDC-C27C4721521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AE-B744-ACDC-C27C47215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114-974B-97ED-EA851CB536C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114-974B-97ED-EA851CB536C8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4114-974B-97ED-EA851CB536C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114-974B-97ED-EA851CB536C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14-974B-97ED-EA851CB53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714E-D646-8575-3D7822FE4C7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714E-D646-8575-3D7822FE4C7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714E-D646-8575-3D7822FE4C74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714E-D646-8575-3D7822FE4C74}"/>
              </c:ext>
            </c:extLst>
          </c:dPt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3.3</c:v>
                </c:pt>
                <c:pt idx="2">
                  <c:v>6.2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14E-D646-8575-3D7822FE4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DF-934D-A70F-0D0CCF45A23F}"/>
              </c:ext>
            </c:extLst>
          </c:dPt>
          <c:dPt>
            <c:idx val="1"/>
            <c:bubble3D val="0"/>
            <c:explosion val="1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DF-934D-A70F-0D0CCF45A2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Develop</c:v>
                </c:pt>
                <c:pt idx="1">
                  <c:v>Analyze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DF-934D-A70F-0D0CCF45A23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392995628877597E-2"/>
          <c:y val="0.169048467786654"/>
          <c:w val="0.92562513848602002"/>
          <c:h val="0.731125044939644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Lorem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4.3</c:v>
                </c:pt>
                <c:pt idx="9">
                  <c:v>2.5</c:v>
                </c:pt>
                <c:pt idx="10">
                  <c:v>3.5</c:v>
                </c:pt>
                <c:pt idx="1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22-A747-BCC4-CD79D89F2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Ipsum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4.4000000000000004</c:v>
                </c:pt>
                <c:pt idx="1">
                  <c:v>4.4000000000000004</c:v>
                </c:pt>
                <c:pt idx="2">
                  <c:v>1.8</c:v>
                </c:pt>
                <c:pt idx="3">
                  <c:v>4.3</c:v>
                </c:pt>
                <c:pt idx="4">
                  <c:v>2.5</c:v>
                </c:pt>
                <c:pt idx="5">
                  <c:v>4.4000000000000004</c:v>
                </c:pt>
                <c:pt idx="6">
                  <c:v>4.4000000000000004</c:v>
                </c:pt>
                <c:pt idx="7">
                  <c:v>1.8</c:v>
                </c:pt>
                <c:pt idx="8">
                  <c:v>2.8</c:v>
                </c:pt>
                <c:pt idx="9">
                  <c:v>4.4000000000000004</c:v>
                </c:pt>
                <c:pt idx="10">
                  <c:v>1.8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22-A747-BCC4-CD79D89F2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Dolor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>
              <a:outerShdw blurRad="190500" sx="102000" sy="102000" algn="ctr" rotWithShape="0">
                <a:prstClr val="black">
                  <a:alpha val="5000"/>
                </a:prst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 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B22-A747-BCC4-CD79D89F2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overlap val="-27"/>
        <c:axId val="2129750800"/>
        <c:axId val="2129754496"/>
      </c:barChart>
      <c:catAx>
        <c:axId val="212975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4496"/>
        <c:crosses val="autoZero"/>
        <c:auto val="1"/>
        <c:lblAlgn val="ctr"/>
        <c:lblOffset val="100"/>
        <c:noMultiLvlLbl val="0"/>
      </c:catAx>
      <c:valAx>
        <c:axId val="212975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F0DFF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129750800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75150534948887504"/>
          <c:y val="0.105375238408619"/>
          <c:w val="0.22084269194300701"/>
          <c:h val="4.3537374549841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A8-E340-B258-FBCB8FF17688}"/>
              </c:ext>
            </c:extLst>
          </c:dPt>
          <c:dPt>
            <c:idx val="1"/>
            <c:bubble3D val="0"/>
            <c:explosion val="1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8A8-E340-B258-FBCB8FF176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Identify</c:v>
                </c:pt>
                <c:pt idx="1">
                  <c:v>Advertise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8A8-E340-B258-FBCB8FF17688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2"/>
              </a:solidFill>
            </a:ln>
          </c:spPr>
          <c:marker>
            <c:symbol val="circle"/>
            <c:size val="1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10-3148-822D-597B52FAFC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circle"/>
            <c:size val="1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10-3148-822D-597B52FAFC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circle"/>
            <c:size val="1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10-3148-822D-597B52FAFC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63500">
              <a:solidFill>
                <a:schemeClr val="accent4"/>
              </a:solidFill>
            </a:ln>
          </c:spPr>
          <c:marker>
            <c:symbol val="circle"/>
            <c:size val="1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310-3148-822D-597B52FAF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000" b="0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pPr>
            <a:endParaRPr lang="en-US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E8-E74B-BE2D-2AA29D18E5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4.5</c:v>
                </c:pt>
                <c:pt idx="2">
                  <c:v>2</c:v>
                </c:pt>
                <c:pt idx="3">
                  <c:v>2.4</c:v>
                </c:pt>
                <c:pt idx="4">
                  <c:v>2</c:v>
                </c:pt>
                <c:pt idx="5">
                  <c:v>3.4</c:v>
                </c:pt>
                <c:pt idx="6">
                  <c:v>2.6</c:v>
                </c:pt>
                <c:pt idx="7">
                  <c:v>5.5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E8-E74B-BE2D-2AA29D18E5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E8-E74B-BE2D-2AA29D18E5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6700568"/>
        <c:axId val="336705664"/>
      </c:barChart>
      <c:catAx>
        <c:axId val="336700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36705664"/>
        <c:crosses val="autoZero"/>
        <c:auto val="1"/>
        <c:lblAlgn val="ctr"/>
        <c:lblOffset val="100"/>
        <c:noMultiLvlLbl val="0"/>
      </c:catAx>
      <c:valAx>
        <c:axId val="336705664"/>
        <c:scaling>
          <c:orientation val="minMax"/>
        </c:scaling>
        <c:delete val="0"/>
        <c:axPos val="b"/>
        <c:majorGridlines>
          <c:spPr>
            <a:ln w="12700">
              <a:solidFill>
                <a:schemeClr val="bg1">
                  <a:lumMod val="50000"/>
                  <a:alpha val="2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36700568"/>
        <c:crosses val="autoZero"/>
        <c:crossBetween val="between"/>
      </c:valAx>
      <c:spPr>
        <a:noFill/>
        <a:ln w="25388">
          <a:noFill/>
        </a:ln>
      </c:spPr>
    </c:plotArea>
    <c:plotVisOnly val="1"/>
    <c:dispBlanksAs val="gap"/>
    <c:showDLblsOverMax val="0"/>
  </c:chart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BA-1D4B-9A4A-5C0C9A73A6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BA-1D4B-9A4A-5C0C9A73A6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BA-1D4B-9A4A-5C0C9A73A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BA-1D4B-9A4A-5C0C9A73A6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BA-1D4B-9A4A-5C0C9A73A6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BA-1D4B-9A4A-5C0C9A73A6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BA-1D4B-9A4A-5C0C9A73A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2.1</c:v>
                </c:pt>
                <c:pt idx="1">
                  <c:v>6.3</c:v>
                </c:pt>
                <c:pt idx="2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BA-1D4B-9A4A-5C0C9A73A6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ABA-1D4B-9A4A-5C0C9A73A6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ABA-1D4B-9A4A-5C0C9A73A6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ABA-1D4B-9A4A-5C0C9A73A69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Develop</c:v>
                </c:pt>
                <c:pt idx="1">
                  <c:v>Analyze</c:v>
                </c:pt>
                <c:pt idx="2">
                  <c:v>Identify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2.2999999999999998</c:v>
                </c:pt>
                <c:pt idx="2">
                  <c:v>5.0999999999999996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BA-1D4B-9A4A-5C0C9A73A69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346-5246-B8C5-6FA8F93582E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9346-5246-B8C5-6FA8F93582E0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9346-5246-B8C5-6FA8F93582E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9346-5246-B8C5-6FA8F93582E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46-5246-B8C5-6FA8F9358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43F2-A14A-91E3-85142DBFEA3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43F2-A14A-91E3-85142DBFEA3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43F2-A14A-91E3-85142DBFEA3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43F2-A14A-91E3-85142DBFEA36}"/>
              </c:ext>
            </c:extLst>
          </c:dPt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3.3</c:v>
                </c:pt>
                <c:pt idx="2">
                  <c:v>6.2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F2-A14A-91E3-85142DB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12B-4347-BDCC-A01885BCFE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12B-4347-BDCC-A01885BCFE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12B-4347-BDCC-A01885BCFE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D12B-4347-BDCC-A01885BCFE1F}"/>
              </c:ext>
            </c:extLst>
          </c:dPt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3.2</c:v>
                </c:pt>
                <c:pt idx="2">
                  <c:v>2.5</c:v>
                </c:pt>
                <c:pt idx="3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2B-4347-BDCC-A01885BCF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8.xml"/><Relationship Id="rId5" Type="http://schemas.openxmlformats.org/officeDocument/2006/relationships/chart" Target="../charts/chart17.xml"/><Relationship Id="rId4" Type="http://schemas.openxmlformats.org/officeDocument/2006/relationships/chart" Target="../charts/char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Chart 71">
            <a:extLst>
              <a:ext uri="{FF2B5EF4-FFF2-40B4-BE49-F238E27FC236}">
                <a16:creationId xmlns:a16="http://schemas.microsoft.com/office/drawing/2014/main" id="{0EDD8508-25EA-9D49-944A-B3D48E922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987845"/>
              </p:ext>
            </p:extLst>
          </p:nvPr>
        </p:nvGraphicFramePr>
        <p:xfrm>
          <a:off x="16115393" y="8657223"/>
          <a:ext cx="7150583" cy="45267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B2C2AAC-1C41-BE4D-A171-9C55407BF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380232"/>
              </p:ext>
            </p:extLst>
          </p:nvPr>
        </p:nvGraphicFramePr>
        <p:xfrm>
          <a:off x="1141687" y="3234245"/>
          <a:ext cx="14622429" cy="5246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C50A2340-948A-9447-97C0-739ED9E451B8}"/>
              </a:ext>
            </a:extLst>
          </p:cNvPr>
          <p:cNvSpPr/>
          <p:nvPr/>
        </p:nvSpPr>
        <p:spPr>
          <a:xfrm>
            <a:off x="1111674" y="8730761"/>
            <a:ext cx="7150583" cy="43464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AB5F68-228C-8146-A609-6CA45F98B9E7}"/>
              </a:ext>
            </a:extLst>
          </p:cNvPr>
          <p:cNvSpPr txBox="1"/>
          <p:nvPr/>
        </p:nvSpPr>
        <p:spPr>
          <a:xfrm>
            <a:off x="1551962" y="10793527"/>
            <a:ext cx="6364672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69203D-DFD4-F340-818B-332AE41A2367}"/>
              </a:ext>
            </a:extLst>
          </p:cNvPr>
          <p:cNvSpPr/>
          <p:nvPr/>
        </p:nvSpPr>
        <p:spPr>
          <a:xfrm>
            <a:off x="3260293" y="9738040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F282D47-2D5F-EC41-A1D4-4F93AD648991}"/>
              </a:ext>
            </a:extLst>
          </p:cNvPr>
          <p:cNvSpPr/>
          <p:nvPr/>
        </p:nvSpPr>
        <p:spPr>
          <a:xfrm>
            <a:off x="1669950" y="9399740"/>
            <a:ext cx="1322932" cy="13229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EE9F1E8-268C-7A46-A067-5FA3AD2F855F}"/>
              </a:ext>
            </a:extLst>
          </p:cNvPr>
          <p:cNvGrpSpPr/>
          <p:nvPr/>
        </p:nvGrpSpPr>
        <p:grpSpPr>
          <a:xfrm>
            <a:off x="2080193" y="9824737"/>
            <a:ext cx="521564" cy="523851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49" name="Freeform 101">
              <a:extLst>
                <a:ext uri="{FF2B5EF4-FFF2-40B4-BE49-F238E27FC236}">
                  <a16:creationId xmlns:a16="http://schemas.microsoft.com/office/drawing/2014/main" id="{7A0407A2-697E-ED4A-9FCF-13C00BED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102">
              <a:extLst>
                <a:ext uri="{FF2B5EF4-FFF2-40B4-BE49-F238E27FC236}">
                  <a16:creationId xmlns:a16="http://schemas.microsoft.com/office/drawing/2014/main" id="{780CA4E0-6831-A04B-B713-030946D1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103">
              <a:extLst>
                <a:ext uri="{FF2B5EF4-FFF2-40B4-BE49-F238E27FC236}">
                  <a16:creationId xmlns:a16="http://schemas.microsoft.com/office/drawing/2014/main" id="{FFB181D3-4A48-B140-ABD8-0E0654A29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Freeform 104">
              <a:extLst>
                <a:ext uri="{FF2B5EF4-FFF2-40B4-BE49-F238E27FC236}">
                  <a16:creationId xmlns:a16="http://schemas.microsoft.com/office/drawing/2014/main" id="{CE815D97-6D5B-814F-B23A-44EC00453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05">
              <a:extLst>
                <a:ext uri="{FF2B5EF4-FFF2-40B4-BE49-F238E27FC236}">
                  <a16:creationId xmlns:a16="http://schemas.microsoft.com/office/drawing/2014/main" id="{DC05985B-94D7-EC42-B055-9EB1422FC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5E3E04F-56F0-4744-8654-BD2480CEDE65}"/>
              </a:ext>
            </a:extLst>
          </p:cNvPr>
          <p:cNvSpPr/>
          <p:nvPr/>
        </p:nvSpPr>
        <p:spPr>
          <a:xfrm>
            <a:off x="8613533" y="8730761"/>
            <a:ext cx="7150583" cy="4346420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471F55-CDFA-3241-95C1-4F19E22B9E87}"/>
              </a:ext>
            </a:extLst>
          </p:cNvPr>
          <p:cNvSpPr txBox="1"/>
          <p:nvPr/>
        </p:nvSpPr>
        <p:spPr>
          <a:xfrm>
            <a:off x="9017265" y="10793527"/>
            <a:ext cx="6394169" cy="1614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that’s why we provide point.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E6826A2-6903-6D41-8FBC-4CDA8E0FD5C0}"/>
              </a:ext>
            </a:extLst>
          </p:cNvPr>
          <p:cNvSpPr/>
          <p:nvPr/>
        </p:nvSpPr>
        <p:spPr>
          <a:xfrm>
            <a:off x="10725597" y="9738040"/>
            <a:ext cx="36262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Analyze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D96AB5-E7B3-6741-A992-AC7FEFF77827}"/>
              </a:ext>
            </a:extLst>
          </p:cNvPr>
          <p:cNvSpPr/>
          <p:nvPr/>
        </p:nvSpPr>
        <p:spPr>
          <a:xfrm>
            <a:off x="9135254" y="9399740"/>
            <a:ext cx="1322932" cy="13229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250F12-91C4-1540-A723-07E44E426FD1}"/>
              </a:ext>
            </a:extLst>
          </p:cNvPr>
          <p:cNvGrpSpPr/>
          <p:nvPr/>
        </p:nvGrpSpPr>
        <p:grpSpPr>
          <a:xfrm>
            <a:off x="9479732" y="9777941"/>
            <a:ext cx="601501" cy="604150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EC2F0AA0-2CA9-4444-890A-555FF1592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E96ED766-44E4-5745-A0EA-A921A6035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78F784-E392-C94F-9470-B506A28C2F16}"/>
              </a:ext>
            </a:extLst>
          </p:cNvPr>
          <p:cNvGrpSpPr/>
          <p:nvPr/>
        </p:nvGrpSpPr>
        <p:grpSpPr>
          <a:xfrm>
            <a:off x="16115393" y="4015373"/>
            <a:ext cx="7150583" cy="4346420"/>
            <a:chOff x="16115393" y="8730761"/>
            <a:chExt cx="7150583" cy="4346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7D5144-E5A7-CB43-9EC3-371F4984ED1D}"/>
                </a:ext>
              </a:extLst>
            </p:cNvPr>
            <p:cNvGrpSpPr/>
            <p:nvPr/>
          </p:nvGrpSpPr>
          <p:grpSpPr>
            <a:xfrm>
              <a:off x="16115393" y="8730761"/>
              <a:ext cx="7150583" cy="4346420"/>
              <a:chOff x="16115393" y="8730761"/>
              <a:chExt cx="7150583" cy="434642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AF68C8-1C8B-CB42-8BAB-B7919F20E573}"/>
                  </a:ext>
                </a:extLst>
              </p:cNvPr>
              <p:cNvSpPr/>
              <p:nvPr/>
            </p:nvSpPr>
            <p:spPr>
              <a:xfrm>
                <a:off x="16115393" y="8730761"/>
                <a:ext cx="7150583" cy="4346420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BA3470E-673A-1A4C-8142-6E62348980FA}"/>
                  </a:ext>
                </a:extLst>
              </p:cNvPr>
              <p:cNvSpPr txBox="1"/>
              <p:nvPr/>
            </p:nvSpPr>
            <p:spPr>
              <a:xfrm>
                <a:off x="16555677" y="10793527"/>
                <a:ext cx="6364677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4C428CF-C4DF-CD4F-9737-26F8AEE1BF3A}"/>
                  </a:ext>
                </a:extLst>
              </p:cNvPr>
              <p:cNvSpPr/>
              <p:nvPr/>
            </p:nvSpPr>
            <p:spPr>
              <a:xfrm>
                <a:off x="18259004" y="9738040"/>
                <a:ext cx="352990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Identify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6BABCCF-946D-EA49-A67E-7D01745EFFA4}"/>
                  </a:ext>
                </a:extLst>
              </p:cNvPr>
              <p:cNvSpPr/>
              <p:nvPr/>
            </p:nvSpPr>
            <p:spPr>
              <a:xfrm>
                <a:off x="16642829" y="9399740"/>
                <a:ext cx="1322932" cy="132293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92A74BB-293F-6448-BF92-A7D8C2ACB504}"/>
                </a:ext>
              </a:extLst>
            </p:cNvPr>
            <p:cNvGrpSpPr/>
            <p:nvPr/>
          </p:nvGrpSpPr>
          <p:grpSpPr>
            <a:xfrm>
              <a:off x="16957934" y="9737256"/>
              <a:ext cx="621697" cy="59431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BC776A36-253A-5149-95A3-B73C1589A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11AD109B-E7B3-1644-9262-16B818D21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442BCFA0-DA42-BF43-8381-5979CF223C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F298BE75-630F-8040-B538-AF08ABA9A6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669FF260-55FF-BF43-A493-F2FD352CFAAF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26856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01BDA8-82E6-2549-AA36-D276E70AE1DC}"/>
              </a:ext>
            </a:extLst>
          </p:cNvPr>
          <p:cNvSpPr/>
          <p:nvPr/>
        </p:nvSpPr>
        <p:spPr>
          <a:xfrm>
            <a:off x="9026089" y="8064116"/>
            <a:ext cx="14321591" cy="453695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CBE52A32-44F0-5E42-A82B-FD5D9B86A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670329"/>
              </p:ext>
            </p:extLst>
          </p:nvPr>
        </p:nvGraphicFramePr>
        <p:xfrm>
          <a:off x="1419758" y="3870960"/>
          <a:ext cx="6735526" cy="8890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4972360-1F49-6744-9936-7065032DDCC7}"/>
              </a:ext>
            </a:extLst>
          </p:cNvPr>
          <p:cNvGrpSpPr/>
          <p:nvPr/>
        </p:nvGrpSpPr>
        <p:grpSpPr>
          <a:xfrm>
            <a:off x="9026089" y="3901440"/>
            <a:ext cx="13962588" cy="3501699"/>
            <a:chOff x="9026089" y="4460247"/>
            <a:chExt cx="13962588" cy="35016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AACE04-6026-0E4C-A66F-EFB92AEA2B0D}"/>
                </a:ext>
              </a:extLst>
            </p:cNvPr>
            <p:cNvSpPr/>
            <p:nvPr/>
          </p:nvSpPr>
          <p:spPr>
            <a:xfrm>
              <a:off x="9026089" y="4460247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8F8795-2609-0547-B9CD-345CEDFD50C4}"/>
                </a:ext>
              </a:extLst>
            </p:cNvPr>
            <p:cNvSpPr txBox="1"/>
            <p:nvPr/>
          </p:nvSpPr>
          <p:spPr>
            <a:xfrm>
              <a:off x="9322646" y="479120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4CBF41-3F23-4144-83F6-D30B7A481A79}"/>
                </a:ext>
              </a:extLst>
            </p:cNvPr>
            <p:cNvSpPr txBox="1"/>
            <p:nvPr/>
          </p:nvSpPr>
          <p:spPr>
            <a:xfrm flipH="1">
              <a:off x="10754594" y="4620218"/>
              <a:ext cx="4817386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CCC68-DD50-0E44-8FA7-41E2E3FD4F9C}"/>
                </a:ext>
              </a:extLst>
            </p:cNvPr>
            <p:cNvSpPr/>
            <p:nvPr/>
          </p:nvSpPr>
          <p:spPr>
            <a:xfrm>
              <a:off x="16442786" y="4460247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78FC-3499-8541-8C36-AC465A0B1DAC}"/>
                </a:ext>
              </a:extLst>
            </p:cNvPr>
            <p:cNvSpPr txBox="1"/>
            <p:nvPr/>
          </p:nvSpPr>
          <p:spPr>
            <a:xfrm>
              <a:off x="16739343" y="479120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03CC12-C993-0F41-8972-4CAB488046D4}"/>
                </a:ext>
              </a:extLst>
            </p:cNvPr>
            <p:cNvSpPr txBox="1"/>
            <p:nvPr/>
          </p:nvSpPr>
          <p:spPr>
            <a:xfrm flipH="1">
              <a:off x="18171291" y="4620218"/>
              <a:ext cx="4817386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C100A1-A13C-034D-94AC-A4CE08E9BE18}"/>
                </a:ext>
              </a:extLst>
            </p:cNvPr>
            <p:cNvGrpSpPr/>
            <p:nvPr/>
          </p:nvGrpSpPr>
          <p:grpSpPr>
            <a:xfrm>
              <a:off x="9026089" y="6461600"/>
              <a:ext cx="13935694" cy="1500346"/>
              <a:chOff x="9026089" y="6821023"/>
              <a:chExt cx="13935694" cy="15003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C6DED15-D594-1049-995A-B0EA0D51FC8D}"/>
                  </a:ext>
                </a:extLst>
              </p:cNvPr>
              <p:cNvSpPr/>
              <p:nvPr/>
            </p:nvSpPr>
            <p:spPr>
              <a:xfrm>
                <a:off x="9026089" y="6821023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4FAD54-D93D-EC43-BB02-8188A11DD9A7}"/>
                  </a:ext>
                </a:extLst>
              </p:cNvPr>
              <p:cNvSpPr txBox="1"/>
              <p:nvPr/>
            </p:nvSpPr>
            <p:spPr>
              <a:xfrm>
                <a:off x="9322646" y="7151983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B2515-71A8-2D42-B716-1D8099CE69D6}"/>
                  </a:ext>
                </a:extLst>
              </p:cNvPr>
              <p:cNvSpPr txBox="1"/>
              <p:nvPr/>
            </p:nvSpPr>
            <p:spPr>
              <a:xfrm flipH="1">
                <a:off x="10754594" y="6980994"/>
                <a:ext cx="4817386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5DF6B4-C060-8D42-953E-BD1EEF337967}"/>
                  </a:ext>
                </a:extLst>
              </p:cNvPr>
              <p:cNvSpPr txBox="1"/>
              <p:nvPr/>
            </p:nvSpPr>
            <p:spPr>
              <a:xfrm>
                <a:off x="16442786" y="6905761"/>
                <a:ext cx="651899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You need to make sure you promote by company.</a:t>
                </a:r>
              </a:p>
            </p:txBody>
          </p:sp>
        </p:grpSp>
      </p:grp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1638C3E9-7BED-DE4C-B51E-F7ECFED02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24293"/>
              </p:ext>
            </p:extLst>
          </p:nvPr>
        </p:nvGraphicFramePr>
        <p:xfrm>
          <a:off x="9345628" y="8270654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62909710-2CE5-F54F-AE1B-2323CE46D91A}"/>
              </a:ext>
            </a:extLst>
          </p:cNvPr>
          <p:cNvGrpSpPr/>
          <p:nvPr/>
        </p:nvGrpSpPr>
        <p:grpSpPr>
          <a:xfrm>
            <a:off x="11193859" y="9980548"/>
            <a:ext cx="728998" cy="728996"/>
            <a:chOff x="4319588" y="2492375"/>
            <a:chExt cx="287338" cy="287338"/>
          </a:xfrm>
          <a:solidFill>
            <a:schemeClr val="accent1"/>
          </a:solidFill>
        </p:grpSpPr>
        <p:sp>
          <p:nvSpPr>
            <p:cNvPr id="80" name="Freeform 372">
              <a:extLst>
                <a:ext uri="{FF2B5EF4-FFF2-40B4-BE49-F238E27FC236}">
                  <a16:creationId xmlns:a16="http://schemas.microsoft.com/office/drawing/2014/main" id="{B3E01ED4-E999-1441-8F99-C7A8FE82C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73">
              <a:extLst>
                <a:ext uri="{FF2B5EF4-FFF2-40B4-BE49-F238E27FC236}">
                  <a16:creationId xmlns:a16="http://schemas.microsoft.com/office/drawing/2014/main" id="{0AA9825E-1484-CB44-A733-FF3FC9348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36F74B9F-373D-9C49-B08B-1EEBEF1D6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7329316"/>
              </p:ext>
            </p:extLst>
          </p:nvPr>
        </p:nvGraphicFramePr>
        <p:xfrm>
          <a:off x="13974155" y="8270654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4" name="Group 93">
            <a:extLst>
              <a:ext uri="{FF2B5EF4-FFF2-40B4-BE49-F238E27FC236}">
                <a16:creationId xmlns:a16="http://schemas.microsoft.com/office/drawing/2014/main" id="{188D2AAD-07FD-BD41-9D4A-9AD31DC0F58E}"/>
              </a:ext>
            </a:extLst>
          </p:cNvPr>
          <p:cNvGrpSpPr/>
          <p:nvPr/>
        </p:nvGrpSpPr>
        <p:grpSpPr>
          <a:xfrm>
            <a:off x="15837665" y="10028531"/>
            <a:ext cx="698438" cy="701500"/>
            <a:chOff x="9161458" y="1803401"/>
            <a:chExt cx="360368" cy="361949"/>
          </a:xfrm>
          <a:solidFill>
            <a:schemeClr val="accent2"/>
          </a:solidFill>
        </p:grpSpPr>
        <p:sp>
          <p:nvSpPr>
            <p:cNvPr id="95" name="Freeform 101">
              <a:extLst>
                <a:ext uri="{FF2B5EF4-FFF2-40B4-BE49-F238E27FC236}">
                  <a16:creationId xmlns:a16="http://schemas.microsoft.com/office/drawing/2014/main" id="{FC3B1D91-6D4F-1F48-846B-50AC55B62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102">
              <a:extLst>
                <a:ext uri="{FF2B5EF4-FFF2-40B4-BE49-F238E27FC236}">
                  <a16:creationId xmlns:a16="http://schemas.microsoft.com/office/drawing/2014/main" id="{5D12933E-2CB0-3A43-84CB-A183DAA33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Freeform 103">
              <a:extLst>
                <a:ext uri="{FF2B5EF4-FFF2-40B4-BE49-F238E27FC236}">
                  <a16:creationId xmlns:a16="http://schemas.microsoft.com/office/drawing/2014/main" id="{73E3AEA5-07FA-CD41-B22D-6C61ACE8D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104">
              <a:extLst>
                <a:ext uri="{FF2B5EF4-FFF2-40B4-BE49-F238E27FC236}">
                  <a16:creationId xmlns:a16="http://schemas.microsoft.com/office/drawing/2014/main" id="{349CDADA-7D34-5F48-9207-29B4AC72F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105">
              <a:extLst>
                <a:ext uri="{FF2B5EF4-FFF2-40B4-BE49-F238E27FC236}">
                  <a16:creationId xmlns:a16="http://schemas.microsoft.com/office/drawing/2014/main" id="{2E73D1D2-8F04-9B4B-8B45-C03D44D59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aphicFrame>
        <p:nvGraphicFramePr>
          <p:cNvPr id="89" name="Chart 88">
            <a:extLst>
              <a:ext uri="{FF2B5EF4-FFF2-40B4-BE49-F238E27FC236}">
                <a16:creationId xmlns:a16="http://schemas.microsoft.com/office/drawing/2014/main" id="{985532D4-664A-B945-AF4E-D9D32E1316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939004"/>
              </p:ext>
            </p:extLst>
          </p:nvPr>
        </p:nvGraphicFramePr>
        <p:xfrm>
          <a:off x="18602682" y="8270654"/>
          <a:ext cx="4425458" cy="4148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E6D8AD0-BBF9-8D41-9AD2-3F3FCE1864D0}"/>
              </a:ext>
            </a:extLst>
          </p:cNvPr>
          <p:cNvGrpSpPr/>
          <p:nvPr/>
        </p:nvGrpSpPr>
        <p:grpSpPr>
          <a:xfrm>
            <a:off x="20437188" y="9904435"/>
            <a:ext cx="832528" cy="795854"/>
            <a:chOff x="4833935" y="3983047"/>
            <a:chExt cx="360361" cy="344489"/>
          </a:xfrm>
          <a:solidFill>
            <a:schemeClr val="accent3"/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1A322B73-CEDE-6C40-BE9C-71E27DE8A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5EC61B30-C86C-E74F-9C02-502F81094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2DAFA150-4012-C64C-9154-19B8CD6F4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1D921A98-EB8E-844D-BE25-E238F41CAB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1" name="CuadroTexto 350">
            <a:extLst>
              <a:ext uri="{FF2B5EF4-FFF2-40B4-BE49-F238E27FC236}">
                <a16:creationId xmlns:a16="http://schemas.microsoft.com/office/drawing/2014/main" id="{E12C7CB4-AA32-0443-86A3-D81C2A531A8B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406085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C37254-9031-AB4C-AAF7-094CC2C483B3}"/>
              </a:ext>
            </a:extLst>
          </p:cNvPr>
          <p:cNvSpPr/>
          <p:nvPr/>
        </p:nvSpPr>
        <p:spPr>
          <a:xfrm>
            <a:off x="1449365" y="8778240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044B6B-BA04-614A-8CEF-D04BAC07A181}"/>
              </a:ext>
            </a:extLst>
          </p:cNvPr>
          <p:cNvSpPr/>
          <p:nvPr/>
        </p:nvSpPr>
        <p:spPr>
          <a:xfrm>
            <a:off x="8710022" y="8778240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DB7AC7-FE02-F546-B7F7-1B20F2F20DAF}"/>
              </a:ext>
            </a:extLst>
          </p:cNvPr>
          <p:cNvSpPr/>
          <p:nvPr/>
        </p:nvSpPr>
        <p:spPr>
          <a:xfrm>
            <a:off x="15970680" y="8778240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0" name="Chart 21">
            <a:extLst>
              <a:ext uri="{FF2B5EF4-FFF2-40B4-BE49-F238E27FC236}">
                <a16:creationId xmlns:a16="http://schemas.microsoft.com/office/drawing/2014/main" id="{31D408F1-0359-1D4B-B7B1-4BD230B77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1300"/>
              </p:ext>
            </p:extLst>
          </p:nvPr>
        </p:nvGraphicFramePr>
        <p:xfrm>
          <a:off x="1439631" y="9341139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26">
            <a:extLst>
              <a:ext uri="{FF2B5EF4-FFF2-40B4-BE49-F238E27FC236}">
                <a16:creationId xmlns:a16="http://schemas.microsoft.com/office/drawing/2014/main" id="{9EDAB9EB-99CB-3B4B-89D7-BB88BDA66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7413218"/>
              </p:ext>
            </p:extLst>
          </p:nvPr>
        </p:nvGraphicFramePr>
        <p:xfrm>
          <a:off x="8698480" y="9341139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27">
            <a:extLst>
              <a:ext uri="{FF2B5EF4-FFF2-40B4-BE49-F238E27FC236}">
                <a16:creationId xmlns:a16="http://schemas.microsoft.com/office/drawing/2014/main" id="{375D9B60-129D-EF4E-8441-808B2BEEB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107941"/>
              </p:ext>
            </p:extLst>
          </p:nvPr>
        </p:nvGraphicFramePr>
        <p:xfrm>
          <a:off x="15970680" y="9341139"/>
          <a:ext cx="4364774" cy="271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Subtitle 2">
            <a:extLst>
              <a:ext uri="{FF2B5EF4-FFF2-40B4-BE49-F238E27FC236}">
                <a16:creationId xmlns:a16="http://schemas.microsoft.com/office/drawing/2014/main" id="{7228C805-C98B-CC4A-9D3F-2CB82952A7A0}"/>
              </a:ext>
            </a:extLst>
          </p:cNvPr>
          <p:cNvSpPr txBox="1">
            <a:spLocks/>
          </p:cNvSpPr>
          <p:nvPr/>
        </p:nvSpPr>
        <p:spPr>
          <a:xfrm>
            <a:off x="6117037" y="1008401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F9868A-9B6C-8B4F-B6B0-93D86ACD2F5C}"/>
              </a:ext>
            </a:extLst>
          </p:cNvPr>
          <p:cNvSpPr/>
          <p:nvPr/>
        </p:nvSpPr>
        <p:spPr>
          <a:xfrm>
            <a:off x="5663319" y="10304719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D14A23D-0583-1A4F-B31F-C5A7D719BD2A}"/>
              </a:ext>
            </a:extLst>
          </p:cNvPr>
          <p:cNvSpPr txBox="1">
            <a:spLocks/>
          </p:cNvSpPr>
          <p:nvPr/>
        </p:nvSpPr>
        <p:spPr>
          <a:xfrm>
            <a:off x="6117037" y="937307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61ADC7-CA3A-8242-8A51-AB17902D72B9}"/>
              </a:ext>
            </a:extLst>
          </p:cNvPr>
          <p:cNvSpPr/>
          <p:nvPr/>
        </p:nvSpPr>
        <p:spPr>
          <a:xfrm>
            <a:off x="5663319" y="9593774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B7D40B5-17F0-584B-9268-A42E839E3B5C}"/>
              </a:ext>
            </a:extLst>
          </p:cNvPr>
          <p:cNvSpPr txBox="1">
            <a:spLocks/>
          </p:cNvSpPr>
          <p:nvPr/>
        </p:nvSpPr>
        <p:spPr>
          <a:xfrm>
            <a:off x="6117037" y="1079496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823416-9687-1149-9F25-CCD5CB3D3D08}"/>
              </a:ext>
            </a:extLst>
          </p:cNvPr>
          <p:cNvSpPr/>
          <p:nvPr/>
        </p:nvSpPr>
        <p:spPr>
          <a:xfrm>
            <a:off x="5663319" y="11015664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026C035A-3357-A344-97C7-097A29E0A4A5}"/>
              </a:ext>
            </a:extLst>
          </p:cNvPr>
          <p:cNvSpPr txBox="1">
            <a:spLocks/>
          </p:cNvSpPr>
          <p:nvPr/>
        </p:nvSpPr>
        <p:spPr>
          <a:xfrm>
            <a:off x="6117037" y="11509762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4CB93E-09E7-9848-87B0-34B9D4E24008}"/>
              </a:ext>
            </a:extLst>
          </p:cNvPr>
          <p:cNvSpPr/>
          <p:nvPr/>
        </p:nvSpPr>
        <p:spPr>
          <a:xfrm>
            <a:off x="5663319" y="11730463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896563E-4477-714F-B25F-71A7E6234607}"/>
              </a:ext>
            </a:extLst>
          </p:cNvPr>
          <p:cNvSpPr txBox="1">
            <a:spLocks/>
          </p:cNvSpPr>
          <p:nvPr/>
        </p:nvSpPr>
        <p:spPr>
          <a:xfrm>
            <a:off x="13390444" y="1008401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4B01F6-753E-8744-A3B5-55278C4D452F}"/>
              </a:ext>
            </a:extLst>
          </p:cNvPr>
          <p:cNvSpPr/>
          <p:nvPr/>
        </p:nvSpPr>
        <p:spPr>
          <a:xfrm>
            <a:off x="12936726" y="10304719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8C01861-1ADA-8C48-8AE2-EE637362ED4D}"/>
              </a:ext>
            </a:extLst>
          </p:cNvPr>
          <p:cNvSpPr txBox="1">
            <a:spLocks/>
          </p:cNvSpPr>
          <p:nvPr/>
        </p:nvSpPr>
        <p:spPr>
          <a:xfrm>
            <a:off x="13390444" y="937307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DEA835-F7AF-644E-9F56-F14D9221FA37}"/>
              </a:ext>
            </a:extLst>
          </p:cNvPr>
          <p:cNvSpPr/>
          <p:nvPr/>
        </p:nvSpPr>
        <p:spPr>
          <a:xfrm>
            <a:off x="12936726" y="9593774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0A489DE-8E72-9E41-964C-B261A5D4FB8B}"/>
              </a:ext>
            </a:extLst>
          </p:cNvPr>
          <p:cNvSpPr txBox="1">
            <a:spLocks/>
          </p:cNvSpPr>
          <p:nvPr/>
        </p:nvSpPr>
        <p:spPr>
          <a:xfrm>
            <a:off x="13390444" y="1079496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5A4DBB-34BE-3249-973F-3F8AB5F7FC0F}"/>
              </a:ext>
            </a:extLst>
          </p:cNvPr>
          <p:cNvSpPr/>
          <p:nvPr/>
        </p:nvSpPr>
        <p:spPr>
          <a:xfrm>
            <a:off x="12936726" y="11015664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68672AD-D0C7-4749-8850-3D16A94FDBF8}"/>
              </a:ext>
            </a:extLst>
          </p:cNvPr>
          <p:cNvSpPr txBox="1">
            <a:spLocks/>
          </p:cNvSpPr>
          <p:nvPr/>
        </p:nvSpPr>
        <p:spPr>
          <a:xfrm>
            <a:off x="13390444" y="11509762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DCE138-0D4E-B14A-8260-D6F231A2BB87}"/>
              </a:ext>
            </a:extLst>
          </p:cNvPr>
          <p:cNvSpPr/>
          <p:nvPr/>
        </p:nvSpPr>
        <p:spPr>
          <a:xfrm>
            <a:off x="12936726" y="11730463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047CE2F-5230-6D4C-BBAF-23A247A7DE19}"/>
              </a:ext>
            </a:extLst>
          </p:cNvPr>
          <p:cNvSpPr txBox="1">
            <a:spLocks/>
          </p:cNvSpPr>
          <p:nvPr/>
        </p:nvSpPr>
        <p:spPr>
          <a:xfrm>
            <a:off x="20751854" y="1008401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3FC956-154F-CD42-9B62-E2C6D889712E}"/>
              </a:ext>
            </a:extLst>
          </p:cNvPr>
          <p:cNvSpPr/>
          <p:nvPr/>
        </p:nvSpPr>
        <p:spPr>
          <a:xfrm>
            <a:off x="20298136" y="10304719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C01DBAD-B18C-DA44-BA74-F5FE3DADB1F6}"/>
              </a:ext>
            </a:extLst>
          </p:cNvPr>
          <p:cNvSpPr txBox="1">
            <a:spLocks/>
          </p:cNvSpPr>
          <p:nvPr/>
        </p:nvSpPr>
        <p:spPr>
          <a:xfrm>
            <a:off x="20751854" y="937307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1657CC-FF45-4649-989C-6FDD501AECE5}"/>
              </a:ext>
            </a:extLst>
          </p:cNvPr>
          <p:cNvSpPr/>
          <p:nvPr/>
        </p:nvSpPr>
        <p:spPr>
          <a:xfrm>
            <a:off x="20298136" y="9593774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7AD022-15B9-8F4A-958E-B7BB2C1D9960}"/>
              </a:ext>
            </a:extLst>
          </p:cNvPr>
          <p:cNvSpPr txBox="1">
            <a:spLocks/>
          </p:cNvSpPr>
          <p:nvPr/>
        </p:nvSpPr>
        <p:spPr>
          <a:xfrm>
            <a:off x="20751854" y="10794963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78E941-C439-484D-8DD4-590AA8293E4D}"/>
              </a:ext>
            </a:extLst>
          </p:cNvPr>
          <p:cNvSpPr/>
          <p:nvPr/>
        </p:nvSpPr>
        <p:spPr>
          <a:xfrm>
            <a:off x="20298136" y="11015664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52DA350-EB62-9B48-AAAC-A1A0FB5BED9F}"/>
              </a:ext>
            </a:extLst>
          </p:cNvPr>
          <p:cNvSpPr txBox="1">
            <a:spLocks/>
          </p:cNvSpPr>
          <p:nvPr/>
        </p:nvSpPr>
        <p:spPr>
          <a:xfrm>
            <a:off x="20751854" y="11509762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311C5B-B352-4C49-B471-8E92F338B406}"/>
              </a:ext>
            </a:extLst>
          </p:cNvPr>
          <p:cNvSpPr/>
          <p:nvPr/>
        </p:nvSpPr>
        <p:spPr>
          <a:xfrm>
            <a:off x="20298136" y="11730463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FBE7A21-D38B-6E4F-A9FA-B587775FDFB8}"/>
              </a:ext>
            </a:extLst>
          </p:cNvPr>
          <p:cNvGrpSpPr/>
          <p:nvPr/>
        </p:nvGrpSpPr>
        <p:grpSpPr>
          <a:xfrm>
            <a:off x="10185795" y="9962029"/>
            <a:ext cx="1414686" cy="1414684"/>
            <a:chOff x="9894209" y="9041624"/>
            <a:chExt cx="1997858" cy="199785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DE1CA9-AF04-8D4B-81F1-6272BEC68688}"/>
                </a:ext>
              </a:extLst>
            </p:cNvPr>
            <p:cNvSpPr/>
            <p:nvPr/>
          </p:nvSpPr>
          <p:spPr>
            <a:xfrm>
              <a:off x="9894209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9B819BD-C247-C846-971E-F3009AE62B07}"/>
                </a:ext>
              </a:extLst>
            </p:cNvPr>
            <p:cNvGrpSpPr/>
            <p:nvPr/>
          </p:nvGrpSpPr>
          <p:grpSpPr>
            <a:xfrm>
              <a:off x="10556482" y="9750129"/>
              <a:ext cx="646358" cy="649182"/>
              <a:chOff x="9161451" y="1803399"/>
              <a:chExt cx="360375" cy="361951"/>
            </a:xfrm>
            <a:solidFill>
              <a:schemeClr val="tx2"/>
            </a:solidFill>
          </p:grpSpPr>
          <p:sp>
            <p:nvSpPr>
              <p:cNvPr id="44" name="Freeform 101">
                <a:extLst>
                  <a:ext uri="{FF2B5EF4-FFF2-40B4-BE49-F238E27FC236}">
                    <a16:creationId xmlns:a16="http://schemas.microsoft.com/office/drawing/2014/main" id="{E68D505D-4A0B-4B4C-A0F9-58A826015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2" y="1965325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102">
                <a:extLst>
                  <a:ext uri="{FF2B5EF4-FFF2-40B4-BE49-F238E27FC236}">
                    <a16:creationId xmlns:a16="http://schemas.microsoft.com/office/drawing/2014/main" id="{54232D17-1BDD-374B-8896-353287BA6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2" y="1897062"/>
                <a:ext cx="300038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103">
                <a:extLst>
                  <a:ext uri="{FF2B5EF4-FFF2-40B4-BE49-F238E27FC236}">
                    <a16:creationId xmlns:a16="http://schemas.microsoft.com/office/drawing/2014/main" id="{F5FC314E-8614-3646-AD9A-BBF67F830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1" y="1803399"/>
                <a:ext cx="300038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104">
                <a:extLst>
                  <a:ext uri="{FF2B5EF4-FFF2-40B4-BE49-F238E27FC236}">
                    <a16:creationId xmlns:a16="http://schemas.microsoft.com/office/drawing/2014/main" id="{C02DBE3B-6218-274E-A714-78B948CFC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4" y="2033586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105">
                <a:extLst>
                  <a:ext uri="{FF2B5EF4-FFF2-40B4-BE49-F238E27FC236}">
                    <a16:creationId xmlns:a16="http://schemas.microsoft.com/office/drawing/2014/main" id="{FF6CAD0A-65A5-2E4B-A000-94E65C5965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B1ED69E-7FB2-C340-9A2B-F9B12384FB38}"/>
              </a:ext>
            </a:extLst>
          </p:cNvPr>
          <p:cNvGrpSpPr/>
          <p:nvPr/>
        </p:nvGrpSpPr>
        <p:grpSpPr>
          <a:xfrm>
            <a:off x="2926946" y="9962029"/>
            <a:ext cx="1414686" cy="1414684"/>
            <a:chOff x="2635360" y="9041624"/>
            <a:chExt cx="1997858" cy="19978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BDC133C-D059-5149-B028-7DE3D0F97205}"/>
                </a:ext>
              </a:extLst>
            </p:cNvPr>
            <p:cNvSpPr/>
            <p:nvPr/>
          </p:nvSpPr>
          <p:spPr>
            <a:xfrm>
              <a:off x="2635360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0B48903-50A7-A54D-A171-CB03F0C37A64}"/>
                </a:ext>
              </a:extLst>
            </p:cNvPr>
            <p:cNvGrpSpPr/>
            <p:nvPr/>
          </p:nvGrpSpPr>
          <p:grpSpPr>
            <a:xfrm>
              <a:off x="3319814" y="9766424"/>
              <a:ext cx="646338" cy="540991"/>
              <a:chOff x="2670175" y="2916235"/>
              <a:chExt cx="360365" cy="301629"/>
            </a:xfrm>
            <a:solidFill>
              <a:schemeClr val="tx2"/>
            </a:solidFill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7AF33AF3-7398-444A-AF2F-A88FD2EE2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5" y="3067046"/>
                <a:ext cx="60325" cy="136525"/>
              </a:xfrm>
              <a:custGeom>
                <a:avLst/>
                <a:gdLst>
                  <a:gd name="T0" fmla="*/ 14 w 16"/>
                  <a:gd name="T1" fmla="*/ 0 h 36"/>
                  <a:gd name="T2" fmla="*/ 2 w 16"/>
                  <a:gd name="T3" fmla="*/ 0 h 36"/>
                  <a:gd name="T4" fmla="*/ 0 w 16"/>
                  <a:gd name="T5" fmla="*/ 2 h 36"/>
                  <a:gd name="T6" fmla="*/ 0 w 16"/>
                  <a:gd name="T7" fmla="*/ 34 h 36"/>
                  <a:gd name="T8" fmla="*/ 2 w 16"/>
                  <a:gd name="T9" fmla="*/ 36 h 36"/>
                  <a:gd name="T10" fmla="*/ 14 w 16"/>
                  <a:gd name="T11" fmla="*/ 36 h 36"/>
                  <a:gd name="T12" fmla="*/ 16 w 16"/>
                  <a:gd name="T13" fmla="*/ 34 h 36"/>
                  <a:gd name="T14" fmla="*/ 16 w 16"/>
                  <a:gd name="T15" fmla="*/ 2 h 36"/>
                  <a:gd name="T16" fmla="*/ 14 w 1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6" y="35"/>
                      <a:pt x="16" y="3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C6B55F1-5238-F042-8AE3-A4C3611B4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16235"/>
                <a:ext cx="225425" cy="196850"/>
              </a:xfrm>
              <a:custGeom>
                <a:avLst/>
                <a:gdLst>
                  <a:gd name="T0" fmla="*/ 58 w 60"/>
                  <a:gd name="T1" fmla="*/ 0 h 52"/>
                  <a:gd name="T2" fmla="*/ 42 w 60"/>
                  <a:gd name="T3" fmla="*/ 0 h 52"/>
                  <a:gd name="T4" fmla="*/ 42 w 60"/>
                  <a:gd name="T5" fmla="*/ 34 h 52"/>
                  <a:gd name="T6" fmla="*/ 30 w 60"/>
                  <a:gd name="T7" fmla="*/ 24 h 52"/>
                  <a:gd name="T8" fmla="*/ 18 w 60"/>
                  <a:gd name="T9" fmla="*/ 34 h 52"/>
                  <a:gd name="T10" fmla="*/ 18 w 60"/>
                  <a:gd name="T11" fmla="*/ 0 h 52"/>
                  <a:gd name="T12" fmla="*/ 2 w 60"/>
                  <a:gd name="T13" fmla="*/ 0 h 52"/>
                  <a:gd name="T14" fmla="*/ 0 w 60"/>
                  <a:gd name="T15" fmla="*/ 2 h 52"/>
                  <a:gd name="T16" fmla="*/ 0 w 60"/>
                  <a:gd name="T17" fmla="*/ 48 h 52"/>
                  <a:gd name="T18" fmla="*/ 4 w 60"/>
                  <a:gd name="T19" fmla="*/ 48 h 52"/>
                  <a:gd name="T20" fmla="*/ 15 w 60"/>
                  <a:gd name="T21" fmla="*/ 52 h 52"/>
                  <a:gd name="T22" fmla="*/ 22 w 60"/>
                  <a:gd name="T23" fmla="*/ 48 h 52"/>
                  <a:gd name="T24" fmla="*/ 35 w 60"/>
                  <a:gd name="T25" fmla="*/ 48 h 52"/>
                  <a:gd name="T26" fmla="*/ 36 w 60"/>
                  <a:gd name="T27" fmla="*/ 47 h 52"/>
                  <a:gd name="T28" fmla="*/ 54 w 60"/>
                  <a:gd name="T29" fmla="*/ 40 h 52"/>
                  <a:gd name="T30" fmla="*/ 60 w 60"/>
                  <a:gd name="T31" fmla="*/ 40 h 52"/>
                  <a:gd name="T32" fmla="*/ 60 w 60"/>
                  <a:gd name="T33" fmla="*/ 2 h 52"/>
                  <a:gd name="T34" fmla="*/ 58 w 60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2">
                    <a:moveTo>
                      <a:pt x="5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2" y="48"/>
                      <a:pt x="4" y="48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0"/>
                      <a:pt x="19" y="48"/>
                      <a:pt x="22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6" y="47"/>
                    </a:cubicBezTo>
                    <a:cubicBezTo>
                      <a:pt x="39" y="45"/>
                      <a:pt x="46" y="40"/>
                      <a:pt x="54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B1B25060-0316-6C48-893B-F9F423A42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75" y="3082926"/>
                <a:ext cx="285750" cy="134938"/>
              </a:xfrm>
              <a:custGeom>
                <a:avLst/>
                <a:gdLst>
                  <a:gd name="T0" fmla="*/ 76 w 76"/>
                  <a:gd name="T1" fmla="*/ 0 h 36"/>
                  <a:gd name="T2" fmla="*/ 66 w 76"/>
                  <a:gd name="T3" fmla="*/ 0 h 36"/>
                  <a:gd name="T4" fmla="*/ 50 w 76"/>
                  <a:gd name="T5" fmla="*/ 6 h 36"/>
                  <a:gd name="T6" fmla="*/ 48 w 76"/>
                  <a:gd name="T7" fmla="*/ 8 h 36"/>
                  <a:gd name="T8" fmla="*/ 46 w 76"/>
                  <a:gd name="T9" fmla="*/ 8 h 36"/>
                  <a:gd name="T10" fmla="*/ 34 w 76"/>
                  <a:gd name="T11" fmla="*/ 8 h 36"/>
                  <a:gd name="T12" fmla="*/ 32 w 76"/>
                  <a:gd name="T13" fmla="*/ 8 h 36"/>
                  <a:gd name="T14" fmla="*/ 32 w 76"/>
                  <a:gd name="T15" fmla="*/ 8 h 36"/>
                  <a:gd name="T16" fmla="*/ 31 w 76"/>
                  <a:gd name="T17" fmla="*/ 9 h 36"/>
                  <a:gd name="T18" fmla="*/ 30 w 76"/>
                  <a:gd name="T19" fmla="*/ 12 h 36"/>
                  <a:gd name="T20" fmla="*/ 34 w 76"/>
                  <a:gd name="T21" fmla="*/ 16 h 36"/>
                  <a:gd name="T22" fmla="*/ 56 w 76"/>
                  <a:gd name="T23" fmla="*/ 16 h 36"/>
                  <a:gd name="T24" fmla="*/ 58 w 76"/>
                  <a:gd name="T25" fmla="*/ 18 h 36"/>
                  <a:gd name="T26" fmla="*/ 56 w 76"/>
                  <a:gd name="T27" fmla="*/ 20 h 36"/>
                  <a:gd name="T28" fmla="*/ 34 w 76"/>
                  <a:gd name="T29" fmla="*/ 20 h 36"/>
                  <a:gd name="T30" fmla="*/ 26 w 76"/>
                  <a:gd name="T31" fmla="*/ 12 h 36"/>
                  <a:gd name="T32" fmla="*/ 26 w 76"/>
                  <a:gd name="T33" fmla="*/ 12 h 36"/>
                  <a:gd name="T34" fmla="*/ 15 w 76"/>
                  <a:gd name="T35" fmla="*/ 8 h 36"/>
                  <a:gd name="T36" fmla="*/ 1 w 76"/>
                  <a:gd name="T37" fmla="*/ 13 h 36"/>
                  <a:gd name="T38" fmla="*/ 0 w 76"/>
                  <a:gd name="T39" fmla="*/ 15 h 36"/>
                  <a:gd name="T40" fmla="*/ 1 w 76"/>
                  <a:gd name="T41" fmla="*/ 16 h 36"/>
                  <a:gd name="T42" fmla="*/ 21 w 76"/>
                  <a:gd name="T43" fmla="*/ 26 h 36"/>
                  <a:gd name="T44" fmla="*/ 45 w 76"/>
                  <a:gd name="T45" fmla="*/ 36 h 36"/>
                  <a:gd name="T46" fmla="*/ 67 w 76"/>
                  <a:gd name="T47" fmla="*/ 30 h 36"/>
                  <a:gd name="T48" fmla="*/ 76 w 76"/>
                  <a:gd name="T49" fmla="*/ 27 h 36"/>
                  <a:gd name="T50" fmla="*/ 76 w 7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36">
                    <a:moveTo>
                      <a:pt x="7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3" y="4"/>
                      <a:pt x="50" y="6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9"/>
                      <a:pt x="31" y="9"/>
                      <a:pt x="31" y="9"/>
                    </a:cubicBezTo>
                    <a:cubicBezTo>
                      <a:pt x="30" y="10"/>
                      <a:pt x="30" y="11"/>
                      <a:pt x="30" y="12"/>
                    </a:cubicBezTo>
                    <a:cubicBezTo>
                      <a:pt x="30" y="14"/>
                      <a:pt x="31" y="16"/>
                      <a:pt x="34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6"/>
                      <a:pt x="58" y="17"/>
                      <a:pt x="58" y="18"/>
                    </a:cubicBezTo>
                    <a:cubicBezTo>
                      <a:pt x="58" y="19"/>
                      <a:pt x="57" y="20"/>
                      <a:pt x="56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9" y="20"/>
                      <a:pt x="26" y="16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9" y="7"/>
                      <a:pt x="5" y="8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9" y="20"/>
                      <a:pt x="16" y="24"/>
                      <a:pt x="21" y="26"/>
                    </a:cubicBezTo>
                    <a:cubicBezTo>
                      <a:pt x="33" y="33"/>
                      <a:pt x="39" y="36"/>
                      <a:pt x="45" y="36"/>
                    </a:cubicBezTo>
                    <a:cubicBezTo>
                      <a:pt x="51" y="36"/>
                      <a:pt x="56" y="34"/>
                      <a:pt x="67" y="30"/>
                    </a:cubicBezTo>
                    <a:cubicBezTo>
                      <a:pt x="70" y="29"/>
                      <a:pt x="73" y="28"/>
                      <a:pt x="76" y="27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C0727C8-06DF-844F-9AD0-619AB1CDFDEE}"/>
              </a:ext>
            </a:extLst>
          </p:cNvPr>
          <p:cNvGrpSpPr/>
          <p:nvPr/>
        </p:nvGrpSpPr>
        <p:grpSpPr>
          <a:xfrm>
            <a:off x="17459202" y="9962029"/>
            <a:ext cx="1414686" cy="1414684"/>
            <a:chOff x="17167616" y="9041624"/>
            <a:chExt cx="1997858" cy="199785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B1B975-DF69-9F4A-B27F-639DB1B80D0C}"/>
                </a:ext>
              </a:extLst>
            </p:cNvPr>
            <p:cNvSpPr/>
            <p:nvPr/>
          </p:nvSpPr>
          <p:spPr>
            <a:xfrm>
              <a:off x="17167616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1E4765-E5FE-2A49-9844-C40F88C1B0EE}"/>
                </a:ext>
              </a:extLst>
            </p:cNvPr>
            <p:cNvGrpSpPr/>
            <p:nvPr/>
          </p:nvGrpSpPr>
          <p:grpSpPr>
            <a:xfrm>
              <a:off x="17841891" y="9686389"/>
              <a:ext cx="745405" cy="748688"/>
              <a:chOff x="5554663" y="3971925"/>
              <a:chExt cx="360362" cy="361951"/>
            </a:xfrm>
            <a:solidFill>
              <a:schemeClr val="tx2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11000F82-51B2-C047-AC0E-8FF7162404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313014D-2596-F44C-A8C8-68E02A2EFB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0C22B4E8-A4CB-7446-8ED8-1911C22ED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11602"/>
              </p:ext>
            </p:extLst>
          </p:nvPr>
        </p:nvGraphicFramePr>
        <p:xfrm>
          <a:off x="1439631" y="3617634"/>
          <a:ext cx="9672807" cy="4510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3" name="Group 62">
            <a:extLst>
              <a:ext uri="{FF2B5EF4-FFF2-40B4-BE49-F238E27FC236}">
                <a16:creationId xmlns:a16="http://schemas.microsoft.com/office/drawing/2014/main" id="{60A382F2-50F5-F149-B058-4AE4955A0904}"/>
              </a:ext>
            </a:extLst>
          </p:cNvPr>
          <p:cNvGrpSpPr/>
          <p:nvPr/>
        </p:nvGrpSpPr>
        <p:grpSpPr>
          <a:xfrm>
            <a:off x="12140125" y="5647124"/>
            <a:ext cx="5319077" cy="1135016"/>
            <a:chOff x="1452784" y="4325588"/>
            <a:chExt cx="5319077" cy="1135016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40F3B857-8AEA-9041-99BD-4D70EEBEC6B0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8059B5-0C96-4743-A228-E7349BB5B718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681FBC-FD0F-424A-A1CD-B133032DEDA9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EC9BCE-6A75-8E46-B5C0-96DF4C58226E}"/>
              </a:ext>
            </a:extLst>
          </p:cNvPr>
          <p:cNvGrpSpPr/>
          <p:nvPr/>
        </p:nvGrpSpPr>
        <p:grpSpPr>
          <a:xfrm>
            <a:off x="17729778" y="5647124"/>
            <a:ext cx="5319077" cy="1135016"/>
            <a:chOff x="1452784" y="4325588"/>
            <a:chExt cx="5319077" cy="1135016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3D7D479-3F92-804A-9E11-769C2AAA12D1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1F3346C-AE36-4143-B150-53E011B50D25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191E6E-70E8-004C-BD6F-00E602BC9B9D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4B4632-29A4-5D4F-801C-A36563436DC2}"/>
              </a:ext>
            </a:extLst>
          </p:cNvPr>
          <p:cNvGrpSpPr/>
          <p:nvPr/>
        </p:nvGrpSpPr>
        <p:grpSpPr>
          <a:xfrm>
            <a:off x="12140125" y="3697753"/>
            <a:ext cx="5319077" cy="1135016"/>
            <a:chOff x="1452784" y="4325588"/>
            <a:chExt cx="5319077" cy="113501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388374E1-E55B-B54B-8C07-70A3669BE203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5CB3AB-A98D-D34E-A412-2396D36F74B2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BD6C1A-4CB3-9340-91F0-F9EA806068AA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47A1634-D428-6D4F-981C-97B65E7B08AB}"/>
              </a:ext>
            </a:extLst>
          </p:cNvPr>
          <p:cNvGrpSpPr/>
          <p:nvPr/>
        </p:nvGrpSpPr>
        <p:grpSpPr>
          <a:xfrm>
            <a:off x="17729778" y="3697753"/>
            <a:ext cx="5319077" cy="1135016"/>
            <a:chOff x="1452784" y="4325588"/>
            <a:chExt cx="5319077" cy="1135016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2E62C81-2710-6142-A223-B88779D5F531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E1DB663-3747-C04B-AD6D-E7906AA7AEB1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5B3B8A1-6E15-2546-96D9-4EE778E6FE6A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80" name="CuadroTexto 350">
            <a:extLst>
              <a:ext uri="{FF2B5EF4-FFF2-40B4-BE49-F238E27FC236}">
                <a16:creationId xmlns:a16="http://schemas.microsoft.com/office/drawing/2014/main" id="{7AA04ECA-6F9C-494C-A34B-69ACD53A4D9B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315830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01BDA8-82E6-2549-AA36-D276E70AE1DC}"/>
              </a:ext>
            </a:extLst>
          </p:cNvPr>
          <p:cNvSpPr/>
          <p:nvPr/>
        </p:nvSpPr>
        <p:spPr>
          <a:xfrm>
            <a:off x="9026089" y="3965274"/>
            <a:ext cx="14321591" cy="453695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72360-1F49-6744-9936-7065032DDCC7}"/>
              </a:ext>
            </a:extLst>
          </p:cNvPr>
          <p:cNvGrpSpPr/>
          <p:nvPr/>
        </p:nvGrpSpPr>
        <p:grpSpPr>
          <a:xfrm>
            <a:off x="9026089" y="9132670"/>
            <a:ext cx="13962588" cy="3501699"/>
            <a:chOff x="9026089" y="4460247"/>
            <a:chExt cx="13962588" cy="35016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AACE04-6026-0E4C-A66F-EFB92AEA2B0D}"/>
                </a:ext>
              </a:extLst>
            </p:cNvPr>
            <p:cNvSpPr/>
            <p:nvPr/>
          </p:nvSpPr>
          <p:spPr>
            <a:xfrm>
              <a:off x="9026089" y="4460247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8F8795-2609-0547-B9CD-345CEDFD50C4}"/>
                </a:ext>
              </a:extLst>
            </p:cNvPr>
            <p:cNvSpPr txBox="1"/>
            <p:nvPr/>
          </p:nvSpPr>
          <p:spPr>
            <a:xfrm>
              <a:off x="9322646" y="479120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B4CBF41-3F23-4144-83F6-D30B7A481A79}"/>
                </a:ext>
              </a:extLst>
            </p:cNvPr>
            <p:cNvSpPr txBox="1"/>
            <p:nvPr/>
          </p:nvSpPr>
          <p:spPr>
            <a:xfrm flipH="1">
              <a:off x="10754594" y="4620218"/>
              <a:ext cx="4817386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CCCCC68-DD50-0E44-8FA7-41E2E3FD4F9C}"/>
                </a:ext>
              </a:extLst>
            </p:cNvPr>
            <p:cNvSpPr/>
            <p:nvPr/>
          </p:nvSpPr>
          <p:spPr>
            <a:xfrm>
              <a:off x="16442786" y="4460247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78FC-3499-8541-8C36-AC465A0B1DAC}"/>
                </a:ext>
              </a:extLst>
            </p:cNvPr>
            <p:cNvSpPr txBox="1"/>
            <p:nvPr/>
          </p:nvSpPr>
          <p:spPr>
            <a:xfrm>
              <a:off x="16739343" y="4791207"/>
              <a:ext cx="90723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03CC12-C993-0F41-8972-4CAB488046D4}"/>
                </a:ext>
              </a:extLst>
            </p:cNvPr>
            <p:cNvSpPr txBox="1"/>
            <p:nvPr/>
          </p:nvSpPr>
          <p:spPr>
            <a:xfrm flipH="1">
              <a:off x="18171291" y="4620218"/>
              <a:ext cx="4817386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9C100A1-A13C-034D-94AC-A4CE08E9BE18}"/>
                </a:ext>
              </a:extLst>
            </p:cNvPr>
            <p:cNvGrpSpPr/>
            <p:nvPr/>
          </p:nvGrpSpPr>
          <p:grpSpPr>
            <a:xfrm>
              <a:off x="9026089" y="6461600"/>
              <a:ext cx="13935694" cy="1500346"/>
              <a:chOff x="9026089" y="6821023"/>
              <a:chExt cx="13935694" cy="150034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0C6DED15-D594-1049-995A-B0EA0D51FC8D}"/>
                  </a:ext>
                </a:extLst>
              </p:cNvPr>
              <p:cNvSpPr/>
              <p:nvPr/>
            </p:nvSpPr>
            <p:spPr>
              <a:xfrm>
                <a:off x="9026089" y="6821023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14FAD54-D93D-EC43-BB02-8188A11DD9A7}"/>
                  </a:ext>
                </a:extLst>
              </p:cNvPr>
              <p:cNvSpPr txBox="1"/>
              <p:nvPr/>
            </p:nvSpPr>
            <p:spPr>
              <a:xfrm>
                <a:off x="9322646" y="7151983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B2515-71A8-2D42-B716-1D8099CE69D6}"/>
                  </a:ext>
                </a:extLst>
              </p:cNvPr>
              <p:cNvSpPr txBox="1"/>
              <p:nvPr/>
            </p:nvSpPr>
            <p:spPr>
              <a:xfrm flipH="1">
                <a:off x="10754594" y="6980994"/>
                <a:ext cx="4817386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5DF6B4-C060-8D42-953E-BD1EEF337967}"/>
                  </a:ext>
                </a:extLst>
              </p:cNvPr>
              <p:cNvSpPr txBox="1"/>
              <p:nvPr/>
            </p:nvSpPr>
            <p:spPr>
              <a:xfrm>
                <a:off x="16442786" y="6905761"/>
                <a:ext cx="651899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You need to make sure you promote by company.</a:t>
                </a:r>
              </a:p>
            </p:txBody>
          </p:sp>
        </p:grpSp>
      </p:grp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C2828EB2-A292-2948-9A90-ACE9AC3D8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113195"/>
              </p:ext>
            </p:extLst>
          </p:nvPr>
        </p:nvGraphicFramePr>
        <p:xfrm>
          <a:off x="1029971" y="3965274"/>
          <a:ext cx="6700866" cy="8576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2C28CAC8-2AB0-C04B-AD1F-31EF949BC472}"/>
              </a:ext>
            </a:extLst>
          </p:cNvPr>
          <p:cNvGrpSpPr/>
          <p:nvPr/>
        </p:nvGrpSpPr>
        <p:grpSpPr>
          <a:xfrm>
            <a:off x="8930305" y="4499083"/>
            <a:ext cx="14169208" cy="3367186"/>
            <a:chOff x="9552980" y="4499083"/>
            <a:chExt cx="14169208" cy="3367186"/>
          </a:xfrm>
        </p:grpSpPr>
        <p:graphicFrame>
          <p:nvGraphicFramePr>
            <p:cNvPr id="49" name="Chart 48">
              <a:extLst>
                <a:ext uri="{FF2B5EF4-FFF2-40B4-BE49-F238E27FC236}">
                  <a16:creationId xmlns:a16="http://schemas.microsoft.com/office/drawing/2014/main" id="{0162EA0A-0907-5347-95FD-EC989C4A9A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4247310"/>
                </p:ext>
              </p:extLst>
            </p:nvPr>
          </p:nvGraphicFramePr>
          <p:xfrm>
            <a:off x="9552980" y="4668361"/>
            <a:ext cx="4796865" cy="3197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0" name="Chart 49">
              <a:extLst>
                <a:ext uri="{FF2B5EF4-FFF2-40B4-BE49-F238E27FC236}">
                  <a16:creationId xmlns:a16="http://schemas.microsoft.com/office/drawing/2014/main" id="{4C1524BE-ACEC-E94C-A079-16B1779EF6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4759025"/>
                </p:ext>
              </p:extLst>
            </p:nvPr>
          </p:nvGraphicFramePr>
          <p:xfrm>
            <a:off x="16186884" y="4499083"/>
            <a:ext cx="4912984" cy="32753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CB1A46F-6491-924F-B1B8-402BAAB63691}"/>
                </a:ext>
              </a:extLst>
            </p:cNvPr>
            <p:cNvSpPr txBox="1"/>
            <p:nvPr/>
          </p:nvSpPr>
          <p:spPr>
            <a:xfrm flipH="1">
              <a:off x="13511227" y="5539373"/>
              <a:ext cx="3502939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2CAE60-CEE7-9540-B41D-31D821C39AC9}"/>
                </a:ext>
              </a:extLst>
            </p:cNvPr>
            <p:cNvSpPr txBox="1"/>
            <p:nvPr/>
          </p:nvSpPr>
          <p:spPr>
            <a:xfrm flipH="1">
              <a:off x="20219249" y="5539373"/>
              <a:ext cx="3502939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25" name="Grupo 349">
            <a:extLst>
              <a:ext uri="{FF2B5EF4-FFF2-40B4-BE49-F238E27FC236}">
                <a16:creationId xmlns:a16="http://schemas.microsoft.com/office/drawing/2014/main" id="{5335D703-0DA2-7749-A581-7C5A9989F3B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6" name="CuadroTexto 350">
              <a:extLst>
                <a:ext uri="{FF2B5EF4-FFF2-40B4-BE49-F238E27FC236}">
                  <a16:creationId xmlns:a16="http://schemas.microsoft.com/office/drawing/2014/main" id="{0BF40218-3AEA-FA46-8DDE-399281800513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27" name="CuadroTexto 351">
              <a:extLst>
                <a:ext uri="{FF2B5EF4-FFF2-40B4-BE49-F238E27FC236}">
                  <a16:creationId xmlns:a16="http://schemas.microsoft.com/office/drawing/2014/main" id="{FEC51CAE-BD85-D44B-AC29-E16F7B6D2F3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69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7067D8C5-27D0-7449-80B4-890F702BDD98}"/>
              </a:ext>
            </a:extLst>
          </p:cNvPr>
          <p:cNvGrpSpPr/>
          <p:nvPr/>
        </p:nvGrpSpPr>
        <p:grpSpPr>
          <a:xfrm>
            <a:off x="1639721" y="3620156"/>
            <a:ext cx="21098208" cy="5560243"/>
            <a:chOff x="1639721" y="3326582"/>
            <a:chExt cx="21098208" cy="5560243"/>
          </a:xfrm>
        </p:grpSpPr>
        <p:graphicFrame>
          <p:nvGraphicFramePr>
            <p:cNvPr id="79" name="Chart 78">
              <a:extLst>
                <a:ext uri="{FF2B5EF4-FFF2-40B4-BE49-F238E27FC236}">
                  <a16:creationId xmlns:a16="http://schemas.microsoft.com/office/drawing/2014/main" id="{8B1752AB-345A-3042-9573-EC34859B940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41793494"/>
                </p:ext>
              </p:extLst>
            </p:nvPr>
          </p:nvGraphicFramePr>
          <p:xfrm>
            <a:off x="1639721" y="3326582"/>
            <a:ext cx="9161629" cy="55602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E9E0E86-D6FA-D44A-843D-13B1AA08BBA5}"/>
                </a:ext>
              </a:extLst>
            </p:cNvPr>
            <p:cNvGrpSpPr/>
            <p:nvPr/>
          </p:nvGrpSpPr>
          <p:grpSpPr>
            <a:xfrm>
              <a:off x="11203499" y="3743325"/>
              <a:ext cx="11534430" cy="4876628"/>
              <a:chOff x="12843220" y="3743325"/>
              <a:chExt cx="11534430" cy="4876628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DAF2C68-79D1-8B47-896C-F5AC42D7AA94}"/>
                  </a:ext>
                </a:extLst>
              </p:cNvPr>
              <p:cNvSpPr/>
              <p:nvPr/>
            </p:nvSpPr>
            <p:spPr>
              <a:xfrm>
                <a:off x="12843220" y="3743325"/>
                <a:ext cx="5238621" cy="3595196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81" name="Chart 80">
                <a:extLst>
                  <a:ext uri="{FF2B5EF4-FFF2-40B4-BE49-F238E27FC236}">
                    <a16:creationId xmlns:a16="http://schemas.microsoft.com/office/drawing/2014/main" id="{1AE50915-623B-F445-BCA1-1AB94A6AAEF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07767203"/>
                  </p:ext>
                </p:extLst>
              </p:nvPr>
            </p:nvGraphicFramePr>
            <p:xfrm>
              <a:off x="13337360" y="4097280"/>
              <a:ext cx="4250341" cy="28872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0919B0D-7315-AF43-8954-1509C9895748}"/>
                  </a:ext>
                </a:extLst>
              </p:cNvPr>
              <p:cNvSpPr/>
              <p:nvPr/>
            </p:nvSpPr>
            <p:spPr>
              <a:xfrm>
                <a:off x="19082815" y="3743325"/>
                <a:ext cx="5294835" cy="3595196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83" name="Chart 82">
                <a:extLst>
                  <a:ext uri="{FF2B5EF4-FFF2-40B4-BE49-F238E27FC236}">
                    <a16:creationId xmlns:a16="http://schemas.microsoft.com/office/drawing/2014/main" id="{84666A88-B1E8-924A-9B54-47E23326747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12074882"/>
                  </p:ext>
                </p:extLst>
              </p:nvPr>
            </p:nvGraphicFramePr>
            <p:xfrm>
              <a:off x="19605063" y="4097280"/>
              <a:ext cx="4250341" cy="288728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84" name="Subtitle 2">
                <a:extLst>
                  <a:ext uri="{FF2B5EF4-FFF2-40B4-BE49-F238E27FC236}">
                    <a16:creationId xmlns:a16="http://schemas.microsoft.com/office/drawing/2014/main" id="{630CA1C5-59FE-BE44-A633-4FFF72076C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43220" y="7538619"/>
                <a:ext cx="5238621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  <p:sp>
            <p:nvSpPr>
              <p:cNvPr id="85" name="Subtitle 2">
                <a:extLst>
                  <a:ext uri="{FF2B5EF4-FFF2-40B4-BE49-F238E27FC236}">
                    <a16:creationId xmlns:a16="http://schemas.microsoft.com/office/drawing/2014/main" id="{F59C4498-79E3-974F-AFAF-7DEBE02053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137278" y="7538619"/>
                <a:ext cx="5238621" cy="108133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Refers to a good or service being offered by a company.</a:t>
                </a:r>
              </a:p>
            </p:txBody>
          </p:sp>
        </p:grpSp>
      </p:grpSp>
      <p:sp>
        <p:nvSpPr>
          <p:cNvPr id="94" name="Rectangle 56">
            <a:extLst>
              <a:ext uri="{FF2B5EF4-FFF2-40B4-BE49-F238E27FC236}">
                <a16:creationId xmlns:a16="http://schemas.microsoft.com/office/drawing/2014/main" id="{8C1AA395-4C12-234D-9DC8-B276389FB757}"/>
              </a:ext>
            </a:extLst>
          </p:cNvPr>
          <p:cNvSpPr/>
          <p:nvPr/>
        </p:nvSpPr>
        <p:spPr>
          <a:xfrm>
            <a:off x="3040825" y="9884920"/>
            <a:ext cx="6788975" cy="108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 </a:t>
            </a:r>
          </a:p>
        </p:txBody>
      </p:sp>
      <p:sp>
        <p:nvSpPr>
          <p:cNvPr id="95" name="Rectangle 56">
            <a:extLst>
              <a:ext uri="{FF2B5EF4-FFF2-40B4-BE49-F238E27FC236}">
                <a16:creationId xmlns:a16="http://schemas.microsoft.com/office/drawing/2014/main" id="{1668B3DC-68E8-A643-A112-D9659FC8703E}"/>
              </a:ext>
            </a:extLst>
          </p:cNvPr>
          <p:cNvSpPr/>
          <p:nvPr/>
        </p:nvSpPr>
        <p:spPr>
          <a:xfrm>
            <a:off x="3040825" y="11595209"/>
            <a:ext cx="6788975" cy="1088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4B8D554-B7C2-614F-BE7B-73530DCA5224}"/>
              </a:ext>
            </a:extLst>
          </p:cNvPr>
          <p:cNvGrpSpPr/>
          <p:nvPr/>
        </p:nvGrpSpPr>
        <p:grpSpPr>
          <a:xfrm>
            <a:off x="1642864" y="11673825"/>
            <a:ext cx="1000357" cy="956288"/>
            <a:chOff x="4833935" y="3983047"/>
            <a:chExt cx="360361" cy="344489"/>
          </a:xfrm>
          <a:solidFill>
            <a:schemeClr val="accent2"/>
          </a:solidFill>
        </p:grpSpPr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BC2F4B11-1FB5-9B45-8231-8EDFADADC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EE0AA40C-CEF2-6749-87D0-CFFA0F318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FD770416-BDF5-A54A-A789-96AAD8159D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80A9D176-CEEB-A64F-BE40-6E1E40D195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5B04AA8-8A42-A445-BE94-BB87730FABCA}"/>
              </a:ext>
            </a:extLst>
          </p:cNvPr>
          <p:cNvGrpSpPr/>
          <p:nvPr/>
        </p:nvGrpSpPr>
        <p:grpSpPr>
          <a:xfrm>
            <a:off x="1617742" y="9964358"/>
            <a:ext cx="967859" cy="972122"/>
            <a:chOff x="5554663" y="3971925"/>
            <a:chExt cx="360362" cy="361951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DD00913C-DF7F-EC4E-9FD4-21EC2054B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F64EDC6-0449-4746-AF94-B56874E4C2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138" name="Chart 21">
            <a:extLst>
              <a:ext uri="{FF2B5EF4-FFF2-40B4-BE49-F238E27FC236}">
                <a16:creationId xmlns:a16="http://schemas.microsoft.com/office/drawing/2014/main" id="{E2E180B3-7F5E-9D4E-ABF4-05BAE328F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0613277"/>
              </p:ext>
            </p:extLst>
          </p:nvPr>
        </p:nvGraphicFramePr>
        <p:xfrm>
          <a:off x="10096251" y="9970645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9" name="Chart 26">
            <a:extLst>
              <a:ext uri="{FF2B5EF4-FFF2-40B4-BE49-F238E27FC236}">
                <a16:creationId xmlns:a16="http://schemas.microsoft.com/office/drawing/2014/main" id="{874AD7EF-3975-E144-BC1B-8D874B5125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560429"/>
              </p:ext>
            </p:extLst>
          </p:nvPr>
        </p:nvGraphicFramePr>
        <p:xfrm>
          <a:off x="16392979" y="9970645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0" name="Subtitle 2">
            <a:extLst>
              <a:ext uri="{FF2B5EF4-FFF2-40B4-BE49-F238E27FC236}">
                <a16:creationId xmlns:a16="http://schemas.microsoft.com/office/drawing/2014/main" id="{BC8EC04C-3DB9-BC43-BCAA-2FEC10BC5598}"/>
              </a:ext>
            </a:extLst>
          </p:cNvPr>
          <p:cNvSpPr txBox="1">
            <a:spLocks/>
          </p:cNvSpPr>
          <p:nvPr/>
        </p:nvSpPr>
        <p:spPr>
          <a:xfrm>
            <a:off x="14773657" y="10713524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Analyze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2A19F0-A046-6745-A74E-CE9A16E2EAE3}"/>
              </a:ext>
            </a:extLst>
          </p:cNvPr>
          <p:cNvSpPr/>
          <p:nvPr/>
        </p:nvSpPr>
        <p:spPr>
          <a:xfrm>
            <a:off x="14319939" y="1093422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B5E0FE89-53A1-F141-B712-31D3FA66487D}"/>
              </a:ext>
            </a:extLst>
          </p:cNvPr>
          <p:cNvSpPr txBox="1">
            <a:spLocks/>
          </p:cNvSpPr>
          <p:nvPr/>
        </p:nvSpPr>
        <p:spPr>
          <a:xfrm>
            <a:off x="14773657" y="10002579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13EBE74-36F4-8B43-BE7E-2807E4ABF957}"/>
              </a:ext>
            </a:extLst>
          </p:cNvPr>
          <p:cNvSpPr/>
          <p:nvPr/>
        </p:nvSpPr>
        <p:spPr>
          <a:xfrm>
            <a:off x="14319939" y="1022328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69359BE4-C54E-D043-95C4-280D0AA85A75}"/>
              </a:ext>
            </a:extLst>
          </p:cNvPr>
          <p:cNvSpPr txBox="1">
            <a:spLocks/>
          </p:cNvSpPr>
          <p:nvPr/>
        </p:nvSpPr>
        <p:spPr>
          <a:xfrm>
            <a:off x="14773657" y="11424469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CCB72A9-1C07-794A-829A-842CE5A355F2}"/>
              </a:ext>
            </a:extLst>
          </p:cNvPr>
          <p:cNvSpPr/>
          <p:nvPr/>
        </p:nvSpPr>
        <p:spPr>
          <a:xfrm>
            <a:off x="14319939" y="1164517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6" name="Subtitle 2">
            <a:extLst>
              <a:ext uri="{FF2B5EF4-FFF2-40B4-BE49-F238E27FC236}">
                <a16:creationId xmlns:a16="http://schemas.microsoft.com/office/drawing/2014/main" id="{B957AB7F-2F14-7E4F-B21B-3A6BBDBED09C}"/>
              </a:ext>
            </a:extLst>
          </p:cNvPr>
          <p:cNvSpPr txBox="1">
            <a:spLocks/>
          </p:cNvSpPr>
          <p:nvPr/>
        </p:nvSpPr>
        <p:spPr>
          <a:xfrm>
            <a:off x="14773657" y="12139268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Advertise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7C9B05C-6C70-8640-A6CE-7776AB8858C2}"/>
              </a:ext>
            </a:extLst>
          </p:cNvPr>
          <p:cNvSpPr/>
          <p:nvPr/>
        </p:nvSpPr>
        <p:spPr>
          <a:xfrm>
            <a:off x="14319939" y="1235996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8" name="Subtitle 2">
            <a:extLst>
              <a:ext uri="{FF2B5EF4-FFF2-40B4-BE49-F238E27FC236}">
                <a16:creationId xmlns:a16="http://schemas.microsoft.com/office/drawing/2014/main" id="{B2EC8AAB-CD69-9946-B3F2-60E44F8A0D73}"/>
              </a:ext>
            </a:extLst>
          </p:cNvPr>
          <p:cNvSpPr txBox="1">
            <a:spLocks/>
          </p:cNvSpPr>
          <p:nvPr/>
        </p:nvSpPr>
        <p:spPr>
          <a:xfrm>
            <a:off x="21084943" y="10713524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Analyze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287AEF0-5B6B-CD42-B702-34B80D9CF3AB}"/>
              </a:ext>
            </a:extLst>
          </p:cNvPr>
          <p:cNvSpPr/>
          <p:nvPr/>
        </p:nvSpPr>
        <p:spPr>
          <a:xfrm>
            <a:off x="20631225" y="1093422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0" name="Subtitle 2">
            <a:extLst>
              <a:ext uri="{FF2B5EF4-FFF2-40B4-BE49-F238E27FC236}">
                <a16:creationId xmlns:a16="http://schemas.microsoft.com/office/drawing/2014/main" id="{F1955B01-FA21-F543-B43C-932AD36E6F16}"/>
              </a:ext>
            </a:extLst>
          </p:cNvPr>
          <p:cNvSpPr txBox="1">
            <a:spLocks/>
          </p:cNvSpPr>
          <p:nvPr/>
        </p:nvSpPr>
        <p:spPr>
          <a:xfrm>
            <a:off x="21084943" y="10002579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BF33AFA-55D3-294F-B156-A4F1FF1BC55C}"/>
              </a:ext>
            </a:extLst>
          </p:cNvPr>
          <p:cNvSpPr/>
          <p:nvPr/>
        </p:nvSpPr>
        <p:spPr>
          <a:xfrm>
            <a:off x="20631225" y="1022328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2" name="Subtitle 2">
            <a:extLst>
              <a:ext uri="{FF2B5EF4-FFF2-40B4-BE49-F238E27FC236}">
                <a16:creationId xmlns:a16="http://schemas.microsoft.com/office/drawing/2014/main" id="{63683DB5-C6A5-8546-9DD9-AF5A76D39880}"/>
              </a:ext>
            </a:extLst>
          </p:cNvPr>
          <p:cNvSpPr txBox="1">
            <a:spLocks/>
          </p:cNvSpPr>
          <p:nvPr/>
        </p:nvSpPr>
        <p:spPr>
          <a:xfrm>
            <a:off x="21084943" y="11424469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Identify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6BA120-CF64-E14A-A14C-9FD65A1719FA}"/>
              </a:ext>
            </a:extLst>
          </p:cNvPr>
          <p:cNvSpPr/>
          <p:nvPr/>
        </p:nvSpPr>
        <p:spPr>
          <a:xfrm>
            <a:off x="20631225" y="1164517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4" name="Subtitle 2">
            <a:extLst>
              <a:ext uri="{FF2B5EF4-FFF2-40B4-BE49-F238E27FC236}">
                <a16:creationId xmlns:a16="http://schemas.microsoft.com/office/drawing/2014/main" id="{826AEBEA-23D6-5742-A73B-18BB9A04F04D}"/>
              </a:ext>
            </a:extLst>
          </p:cNvPr>
          <p:cNvSpPr txBox="1">
            <a:spLocks/>
          </p:cNvSpPr>
          <p:nvPr/>
        </p:nvSpPr>
        <p:spPr>
          <a:xfrm>
            <a:off x="21084943" y="12139268"/>
            <a:ext cx="1967897" cy="690394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Advertise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383161A-6E21-AE4E-ADFE-EDDD55DA85C5}"/>
              </a:ext>
            </a:extLst>
          </p:cNvPr>
          <p:cNvSpPr/>
          <p:nvPr/>
        </p:nvSpPr>
        <p:spPr>
          <a:xfrm>
            <a:off x="20631225" y="1235996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99312F-4A89-394D-9304-44E18DE2B505}"/>
              </a:ext>
            </a:extLst>
          </p:cNvPr>
          <p:cNvSpPr/>
          <p:nvPr/>
        </p:nvSpPr>
        <p:spPr>
          <a:xfrm>
            <a:off x="17880294" y="10591535"/>
            <a:ext cx="1414686" cy="141468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99A6400-38BA-A44A-82BA-274C3FD063E2}"/>
              </a:ext>
            </a:extLst>
          </p:cNvPr>
          <p:cNvSpPr/>
          <p:nvPr/>
        </p:nvSpPr>
        <p:spPr>
          <a:xfrm>
            <a:off x="11583566" y="10591535"/>
            <a:ext cx="1414686" cy="141468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CB3F939-5459-9D41-AA64-F32E31152F3C}"/>
              </a:ext>
            </a:extLst>
          </p:cNvPr>
          <p:cNvGrpSpPr/>
          <p:nvPr/>
        </p:nvGrpSpPr>
        <p:grpSpPr>
          <a:xfrm>
            <a:off x="18250549" y="10942722"/>
            <a:ext cx="647221" cy="618709"/>
            <a:chOff x="4833935" y="3983047"/>
            <a:chExt cx="360361" cy="344489"/>
          </a:xfrm>
          <a:solidFill>
            <a:schemeClr val="accent2"/>
          </a:solidFill>
        </p:grpSpPr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1C98512-177C-B54C-87C7-27D62A52C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DDE5EE7-4291-D443-AA03-8D80CD0FC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63007E40-EB66-FE49-B408-0A39D80754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9C93007B-F9BA-2F44-BF2B-6514B04167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FF760FB7-2967-5A43-B9E4-3CA620A08FF6}"/>
              </a:ext>
            </a:extLst>
          </p:cNvPr>
          <p:cNvGrpSpPr/>
          <p:nvPr/>
        </p:nvGrpSpPr>
        <p:grpSpPr>
          <a:xfrm>
            <a:off x="11977811" y="11021191"/>
            <a:ext cx="626195" cy="628953"/>
            <a:chOff x="5554663" y="3971925"/>
            <a:chExt cx="360362" cy="361951"/>
          </a:xfrm>
          <a:solidFill>
            <a:schemeClr val="accent1"/>
          </a:solidFill>
        </p:grpSpPr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8450D60C-5DA6-F744-823E-60D5881FD0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9D16A73E-9D70-0F4B-B346-73E81A8915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53" name="Grupo 349">
            <a:extLst>
              <a:ext uri="{FF2B5EF4-FFF2-40B4-BE49-F238E27FC236}">
                <a16:creationId xmlns:a16="http://schemas.microsoft.com/office/drawing/2014/main" id="{E54718AF-9470-E84E-A2BE-4E1838BD1BA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5ED8BA05-998C-C047-9B93-E5B691E4E609}"/>
                </a:ext>
              </a:extLst>
            </p:cNvPr>
            <p:cNvSpPr txBox="1"/>
            <p:nvPr/>
          </p:nvSpPr>
          <p:spPr>
            <a:xfrm>
              <a:off x="7060691" y="861425"/>
              <a:ext cx="1025633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Dashboards Diagrams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D9838EC0-910E-EF4D-922E-64106808C4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86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C43B75-5551-9747-BCB4-F5E3759481BB}"/>
              </a:ext>
            </a:extLst>
          </p:cNvPr>
          <p:cNvGrpSpPr/>
          <p:nvPr/>
        </p:nvGrpSpPr>
        <p:grpSpPr>
          <a:xfrm>
            <a:off x="13646727" y="3581822"/>
            <a:ext cx="9582986" cy="5015219"/>
            <a:chOff x="13341927" y="3581822"/>
            <a:chExt cx="9582986" cy="501521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D115DF1-7BA0-3A47-88D5-E66BBC72F860}"/>
                </a:ext>
              </a:extLst>
            </p:cNvPr>
            <p:cNvGrpSpPr/>
            <p:nvPr/>
          </p:nvGrpSpPr>
          <p:grpSpPr>
            <a:xfrm>
              <a:off x="13341927" y="3581822"/>
              <a:ext cx="9582986" cy="5015219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55" name="Freeform 781">
                <a:extLst>
                  <a:ext uri="{FF2B5EF4-FFF2-40B4-BE49-F238E27FC236}">
                    <a16:creationId xmlns:a16="http://schemas.microsoft.com/office/drawing/2014/main" id="{B73AE1F0-1987-7A45-9767-05F2B10C0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ACE673AC-8400-9C49-ACDA-9A700F90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87FD8F05-E816-964F-9775-6F6795D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AFF266C-94AC-C046-B0EF-F7D1F320D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06">
                <a:extLst>
                  <a:ext uri="{FF2B5EF4-FFF2-40B4-BE49-F238E27FC236}">
                    <a16:creationId xmlns:a16="http://schemas.microsoft.com/office/drawing/2014/main" id="{9835141D-FB20-FE40-9CFC-25C479EEB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07">
                <a:extLst>
                  <a:ext uri="{FF2B5EF4-FFF2-40B4-BE49-F238E27FC236}">
                    <a16:creationId xmlns:a16="http://schemas.microsoft.com/office/drawing/2014/main" id="{E157822B-5FF5-F148-B783-9E7A4FDA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08">
                <a:extLst>
                  <a:ext uri="{FF2B5EF4-FFF2-40B4-BE49-F238E27FC236}">
                    <a16:creationId xmlns:a16="http://schemas.microsoft.com/office/drawing/2014/main" id="{5A9099A3-9EB4-DE49-8C7D-569D01D19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09">
                <a:extLst>
                  <a:ext uri="{FF2B5EF4-FFF2-40B4-BE49-F238E27FC236}">
                    <a16:creationId xmlns:a16="http://schemas.microsoft.com/office/drawing/2014/main" id="{8FAB5633-1333-D943-9114-BA20D83E9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10">
                <a:extLst>
                  <a:ext uri="{FF2B5EF4-FFF2-40B4-BE49-F238E27FC236}">
                    <a16:creationId xmlns:a16="http://schemas.microsoft.com/office/drawing/2014/main" id="{45C74A79-CD97-2D41-AADB-0A53E6C2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11">
                <a:extLst>
                  <a:ext uri="{FF2B5EF4-FFF2-40B4-BE49-F238E27FC236}">
                    <a16:creationId xmlns:a16="http://schemas.microsoft.com/office/drawing/2014/main" id="{8BEAB8CC-7A35-174E-8650-956624D76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12">
                <a:extLst>
                  <a:ext uri="{FF2B5EF4-FFF2-40B4-BE49-F238E27FC236}">
                    <a16:creationId xmlns:a16="http://schemas.microsoft.com/office/drawing/2014/main" id="{3BD45B21-8EBA-9948-AC95-423CEF0FB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13">
                <a:extLst>
                  <a:ext uri="{FF2B5EF4-FFF2-40B4-BE49-F238E27FC236}">
                    <a16:creationId xmlns:a16="http://schemas.microsoft.com/office/drawing/2014/main" id="{B3AF7EE1-E75B-854B-A406-384A8AC80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14">
                <a:extLst>
                  <a:ext uri="{FF2B5EF4-FFF2-40B4-BE49-F238E27FC236}">
                    <a16:creationId xmlns:a16="http://schemas.microsoft.com/office/drawing/2014/main" id="{1EAD7840-84F8-CD49-92A2-596E209CA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15">
                <a:extLst>
                  <a:ext uri="{FF2B5EF4-FFF2-40B4-BE49-F238E27FC236}">
                    <a16:creationId xmlns:a16="http://schemas.microsoft.com/office/drawing/2014/main" id="{CAE10788-56B0-564E-9E77-CEF15FACA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16">
                <a:extLst>
                  <a:ext uri="{FF2B5EF4-FFF2-40B4-BE49-F238E27FC236}">
                    <a16:creationId xmlns:a16="http://schemas.microsoft.com/office/drawing/2014/main" id="{40834E8E-7830-C64E-8C1F-3E39BBE61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17">
                <a:extLst>
                  <a:ext uri="{FF2B5EF4-FFF2-40B4-BE49-F238E27FC236}">
                    <a16:creationId xmlns:a16="http://schemas.microsoft.com/office/drawing/2014/main" id="{41F0A25B-EF2F-AB4B-8333-FF9C07081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18">
                <a:extLst>
                  <a:ext uri="{FF2B5EF4-FFF2-40B4-BE49-F238E27FC236}">
                    <a16:creationId xmlns:a16="http://schemas.microsoft.com/office/drawing/2014/main" id="{47AC71E2-3D9D-394E-A768-46CF66F1C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19">
                <a:extLst>
                  <a:ext uri="{FF2B5EF4-FFF2-40B4-BE49-F238E27FC236}">
                    <a16:creationId xmlns:a16="http://schemas.microsoft.com/office/drawing/2014/main" id="{0CA4900D-FDA4-4A4B-82E2-29C1F5FD0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20">
                <a:extLst>
                  <a:ext uri="{FF2B5EF4-FFF2-40B4-BE49-F238E27FC236}">
                    <a16:creationId xmlns:a16="http://schemas.microsoft.com/office/drawing/2014/main" id="{4AB42CE1-67F7-8C46-B2D2-1A8F7411D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21">
                <a:extLst>
                  <a:ext uri="{FF2B5EF4-FFF2-40B4-BE49-F238E27FC236}">
                    <a16:creationId xmlns:a16="http://schemas.microsoft.com/office/drawing/2014/main" id="{FAF80507-6FC8-EB49-810A-7888FB492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77DAC27B-75D2-6942-B8F6-3465833CE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23">
                <a:extLst>
                  <a:ext uri="{FF2B5EF4-FFF2-40B4-BE49-F238E27FC236}">
                    <a16:creationId xmlns:a16="http://schemas.microsoft.com/office/drawing/2014/main" id="{6385F964-0CC7-E54E-80E9-67D59B291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24">
                <a:extLst>
                  <a:ext uri="{FF2B5EF4-FFF2-40B4-BE49-F238E27FC236}">
                    <a16:creationId xmlns:a16="http://schemas.microsoft.com/office/drawing/2014/main" id="{4696D19F-6DE1-2746-976A-AD823D485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25">
                <a:extLst>
                  <a:ext uri="{FF2B5EF4-FFF2-40B4-BE49-F238E27FC236}">
                    <a16:creationId xmlns:a16="http://schemas.microsoft.com/office/drawing/2014/main" id="{8A1E7A79-1659-424E-AF11-394AD9A3F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26">
                <a:extLst>
                  <a:ext uri="{FF2B5EF4-FFF2-40B4-BE49-F238E27FC236}">
                    <a16:creationId xmlns:a16="http://schemas.microsoft.com/office/drawing/2014/main" id="{E88D71C3-7F7F-724B-A320-659608FA2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27">
                <a:extLst>
                  <a:ext uri="{FF2B5EF4-FFF2-40B4-BE49-F238E27FC236}">
                    <a16:creationId xmlns:a16="http://schemas.microsoft.com/office/drawing/2014/main" id="{34CC3E9E-1B3C-0B40-BF14-92096E7FA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28">
                <a:extLst>
                  <a:ext uri="{FF2B5EF4-FFF2-40B4-BE49-F238E27FC236}">
                    <a16:creationId xmlns:a16="http://schemas.microsoft.com/office/drawing/2014/main" id="{6E43A2AE-775E-2245-8FDB-636C066E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29">
                <a:extLst>
                  <a:ext uri="{FF2B5EF4-FFF2-40B4-BE49-F238E27FC236}">
                    <a16:creationId xmlns:a16="http://schemas.microsoft.com/office/drawing/2014/main" id="{7FE939FE-1705-7844-88DD-E3389DB4A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221451-7E6A-BD42-8D57-E7CCF62D70C4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99" name="Freeform 430">
                  <a:extLst>
                    <a:ext uri="{FF2B5EF4-FFF2-40B4-BE49-F238E27FC236}">
                      <a16:creationId xmlns:a16="http://schemas.microsoft.com/office/drawing/2014/main" id="{B852F527-76DC-184F-9DE8-F28FD1DB8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0" name="Freeform 431">
                  <a:extLst>
                    <a:ext uri="{FF2B5EF4-FFF2-40B4-BE49-F238E27FC236}">
                      <a16:creationId xmlns:a16="http://schemas.microsoft.com/office/drawing/2014/main" id="{AFCCCF87-0D82-6B4A-AE36-A08578FE1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107" name="Freeform 432">
                <a:extLst>
                  <a:ext uri="{FF2B5EF4-FFF2-40B4-BE49-F238E27FC236}">
                    <a16:creationId xmlns:a16="http://schemas.microsoft.com/office/drawing/2014/main" id="{80FC4265-7DC5-F54A-9DB5-44C356AB7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33">
                <a:extLst>
                  <a:ext uri="{FF2B5EF4-FFF2-40B4-BE49-F238E27FC236}">
                    <a16:creationId xmlns:a16="http://schemas.microsoft.com/office/drawing/2014/main" id="{3120A163-DA5A-B24B-9695-99BCF81EC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34">
                <a:extLst>
                  <a:ext uri="{FF2B5EF4-FFF2-40B4-BE49-F238E27FC236}">
                    <a16:creationId xmlns:a16="http://schemas.microsoft.com/office/drawing/2014/main" id="{D927295E-5568-CB47-8B47-95926C6A2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35">
                <a:extLst>
                  <a:ext uri="{FF2B5EF4-FFF2-40B4-BE49-F238E27FC236}">
                    <a16:creationId xmlns:a16="http://schemas.microsoft.com/office/drawing/2014/main" id="{5EE03359-832D-BD4B-AABA-F7486BA2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36">
                <a:extLst>
                  <a:ext uri="{FF2B5EF4-FFF2-40B4-BE49-F238E27FC236}">
                    <a16:creationId xmlns:a16="http://schemas.microsoft.com/office/drawing/2014/main" id="{EE87F454-7765-AE4D-AFD8-017D1CCEF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37">
                <a:extLst>
                  <a:ext uri="{FF2B5EF4-FFF2-40B4-BE49-F238E27FC236}">
                    <a16:creationId xmlns:a16="http://schemas.microsoft.com/office/drawing/2014/main" id="{BF3CBF17-E425-114E-9DE5-805397D74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38">
                <a:extLst>
                  <a:ext uri="{FF2B5EF4-FFF2-40B4-BE49-F238E27FC236}">
                    <a16:creationId xmlns:a16="http://schemas.microsoft.com/office/drawing/2014/main" id="{0CA46AC2-32FD-7843-93E2-EABD3E253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39">
                <a:extLst>
                  <a:ext uri="{FF2B5EF4-FFF2-40B4-BE49-F238E27FC236}">
                    <a16:creationId xmlns:a16="http://schemas.microsoft.com/office/drawing/2014/main" id="{D53B18C4-DC3D-B641-AE19-156076783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40">
                <a:extLst>
                  <a:ext uri="{FF2B5EF4-FFF2-40B4-BE49-F238E27FC236}">
                    <a16:creationId xmlns:a16="http://schemas.microsoft.com/office/drawing/2014/main" id="{6FA367A0-5253-1849-B88F-DF1966406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41">
                <a:extLst>
                  <a:ext uri="{FF2B5EF4-FFF2-40B4-BE49-F238E27FC236}">
                    <a16:creationId xmlns:a16="http://schemas.microsoft.com/office/drawing/2014/main" id="{5D610F94-5C7E-FB43-9025-688E3530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42">
                <a:extLst>
                  <a:ext uri="{FF2B5EF4-FFF2-40B4-BE49-F238E27FC236}">
                    <a16:creationId xmlns:a16="http://schemas.microsoft.com/office/drawing/2014/main" id="{18FA70A8-68C9-A448-89E2-F466CA3D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43">
                <a:extLst>
                  <a:ext uri="{FF2B5EF4-FFF2-40B4-BE49-F238E27FC236}">
                    <a16:creationId xmlns:a16="http://schemas.microsoft.com/office/drawing/2014/main" id="{35FF85BA-0C1C-1E45-9454-B6C5E3A2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44">
                <a:extLst>
                  <a:ext uri="{FF2B5EF4-FFF2-40B4-BE49-F238E27FC236}">
                    <a16:creationId xmlns:a16="http://schemas.microsoft.com/office/drawing/2014/main" id="{7C67B264-A07D-334E-885D-91F22F92F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45">
                <a:extLst>
                  <a:ext uri="{FF2B5EF4-FFF2-40B4-BE49-F238E27FC236}">
                    <a16:creationId xmlns:a16="http://schemas.microsoft.com/office/drawing/2014/main" id="{1694C755-FFF1-F740-8921-3B00B8F6D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46">
                <a:extLst>
                  <a:ext uri="{FF2B5EF4-FFF2-40B4-BE49-F238E27FC236}">
                    <a16:creationId xmlns:a16="http://schemas.microsoft.com/office/drawing/2014/main" id="{38AA0C4A-570E-D441-91B7-394D9244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47">
                <a:extLst>
                  <a:ext uri="{FF2B5EF4-FFF2-40B4-BE49-F238E27FC236}">
                    <a16:creationId xmlns:a16="http://schemas.microsoft.com/office/drawing/2014/main" id="{1528464F-07EF-ED40-85BA-825214E5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48">
                <a:extLst>
                  <a:ext uri="{FF2B5EF4-FFF2-40B4-BE49-F238E27FC236}">
                    <a16:creationId xmlns:a16="http://schemas.microsoft.com/office/drawing/2014/main" id="{C57997CC-DF16-0146-BAD6-EC2409DAA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49">
                <a:extLst>
                  <a:ext uri="{FF2B5EF4-FFF2-40B4-BE49-F238E27FC236}">
                    <a16:creationId xmlns:a16="http://schemas.microsoft.com/office/drawing/2014/main" id="{FEF1C607-A3BB-C14B-A3C4-5063D1466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50">
                <a:extLst>
                  <a:ext uri="{FF2B5EF4-FFF2-40B4-BE49-F238E27FC236}">
                    <a16:creationId xmlns:a16="http://schemas.microsoft.com/office/drawing/2014/main" id="{1DE4B51B-0B2C-8E4A-93A1-368A49CE9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51">
                <a:extLst>
                  <a:ext uri="{FF2B5EF4-FFF2-40B4-BE49-F238E27FC236}">
                    <a16:creationId xmlns:a16="http://schemas.microsoft.com/office/drawing/2014/main" id="{782814DA-0105-C94E-AF30-B909C8769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52">
                <a:extLst>
                  <a:ext uri="{FF2B5EF4-FFF2-40B4-BE49-F238E27FC236}">
                    <a16:creationId xmlns:a16="http://schemas.microsoft.com/office/drawing/2014/main" id="{66776A03-2378-E14C-865F-F686BC8AB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53">
                <a:extLst>
                  <a:ext uri="{FF2B5EF4-FFF2-40B4-BE49-F238E27FC236}">
                    <a16:creationId xmlns:a16="http://schemas.microsoft.com/office/drawing/2014/main" id="{644AA7B9-D5BF-E247-A9D3-4117C0317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54">
                <a:extLst>
                  <a:ext uri="{FF2B5EF4-FFF2-40B4-BE49-F238E27FC236}">
                    <a16:creationId xmlns:a16="http://schemas.microsoft.com/office/drawing/2014/main" id="{C9593845-790A-F547-8103-3200C0A96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55">
                <a:extLst>
                  <a:ext uri="{FF2B5EF4-FFF2-40B4-BE49-F238E27FC236}">
                    <a16:creationId xmlns:a16="http://schemas.microsoft.com/office/drawing/2014/main" id="{1DC1C3F7-FFBD-7F4E-9B9B-1AE13EAE9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56">
                <a:extLst>
                  <a:ext uri="{FF2B5EF4-FFF2-40B4-BE49-F238E27FC236}">
                    <a16:creationId xmlns:a16="http://schemas.microsoft.com/office/drawing/2014/main" id="{9BD66FD6-CC3B-2842-BAC3-FE6C0A175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57">
                <a:extLst>
                  <a:ext uri="{FF2B5EF4-FFF2-40B4-BE49-F238E27FC236}">
                    <a16:creationId xmlns:a16="http://schemas.microsoft.com/office/drawing/2014/main" id="{9CC700EB-55F5-184A-8C13-05F9AA0F3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58">
                <a:extLst>
                  <a:ext uri="{FF2B5EF4-FFF2-40B4-BE49-F238E27FC236}">
                    <a16:creationId xmlns:a16="http://schemas.microsoft.com/office/drawing/2014/main" id="{94415AB0-5340-494E-9321-92CEBF05D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59">
                <a:extLst>
                  <a:ext uri="{FF2B5EF4-FFF2-40B4-BE49-F238E27FC236}">
                    <a16:creationId xmlns:a16="http://schemas.microsoft.com/office/drawing/2014/main" id="{7A072060-C0CC-9D47-8B11-7E3738FCF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60">
                <a:extLst>
                  <a:ext uri="{FF2B5EF4-FFF2-40B4-BE49-F238E27FC236}">
                    <a16:creationId xmlns:a16="http://schemas.microsoft.com/office/drawing/2014/main" id="{D7DFA867-752E-FA4F-BC46-9C15492D6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61">
                <a:extLst>
                  <a:ext uri="{FF2B5EF4-FFF2-40B4-BE49-F238E27FC236}">
                    <a16:creationId xmlns:a16="http://schemas.microsoft.com/office/drawing/2014/main" id="{63F21782-5A9E-7048-AD2C-EDFD0DA28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62">
                <a:extLst>
                  <a:ext uri="{FF2B5EF4-FFF2-40B4-BE49-F238E27FC236}">
                    <a16:creationId xmlns:a16="http://schemas.microsoft.com/office/drawing/2014/main" id="{834861B3-BB7B-AE48-BD81-BD679EEFF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63">
                <a:extLst>
                  <a:ext uri="{FF2B5EF4-FFF2-40B4-BE49-F238E27FC236}">
                    <a16:creationId xmlns:a16="http://schemas.microsoft.com/office/drawing/2014/main" id="{827EFAEA-F504-9141-9374-F2CBAC645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464">
                <a:extLst>
                  <a:ext uri="{FF2B5EF4-FFF2-40B4-BE49-F238E27FC236}">
                    <a16:creationId xmlns:a16="http://schemas.microsoft.com/office/drawing/2014/main" id="{DAA93870-35BF-7846-BA60-04149A404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465">
                <a:extLst>
                  <a:ext uri="{FF2B5EF4-FFF2-40B4-BE49-F238E27FC236}">
                    <a16:creationId xmlns:a16="http://schemas.microsoft.com/office/drawing/2014/main" id="{1ADF98D0-731D-3147-B02E-1ACD64BB7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66">
                <a:extLst>
                  <a:ext uri="{FF2B5EF4-FFF2-40B4-BE49-F238E27FC236}">
                    <a16:creationId xmlns:a16="http://schemas.microsoft.com/office/drawing/2014/main" id="{584A98A4-BE31-5A41-A8F8-6ADEC50E6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67">
                <a:extLst>
                  <a:ext uri="{FF2B5EF4-FFF2-40B4-BE49-F238E27FC236}">
                    <a16:creationId xmlns:a16="http://schemas.microsoft.com/office/drawing/2014/main" id="{37EC821D-8654-DA47-B6FA-BA070C5C4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68">
                <a:extLst>
                  <a:ext uri="{FF2B5EF4-FFF2-40B4-BE49-F238E27FC236}">
                    <a16:creationId xmlns:a16="http://schemas.microsoft.com/office/drawing/2014/main" id="{178BC6E8-A359-6C4E-81FF-972AF36C7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69">
                <a:extLst>
                  <a:ext uri="{FF2B5EF4-FFF2-40B4-BE49-F238E27FC236}">
                    <a16:creationId xmlns:a16="http://schemas.microsoft.com/office/drawing/2014/main" id="{9AFCCFC7-32D7-D248-BE50-C2EFA2455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70">
                <a:extLst>
                  <a:ext uri="{FF2B5EF4-FFF2-40B4-BE49-F238E27FC236}">
                    <a16:creationId xmlns:a16="http://schemas.microsoft.com/office/drawing/2014/main" id="{1DDB815D-3B51-C84D-B89A-CFAC2EE38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471">
                <a:extLst>
                  <a:ext uri="{FF2B5EF4-FFF2-40B4-BE49-F238E27FC236}">
                    <a16:creationId xmlns:a16="http://schemas.microsoft.com/office/drawing/2014/main" id="{CBB36702-165F-644F-A331-BDA9E28AC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472">
                <a:extLst>
                  <a:ext uri="{FF2B5EF4-FFF2-40B4-BE49-F238E27FC236}">
                    <a16:creationId xmlns:a16="http://schemas.microsoft.com/office/drawing/2014/main" id="{F90B2485-7381-304A-AF34-F4F3B01BB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473">
                <a:extLst>
                  <a:ext uri="{FF2B5EF4-FFF2-40B4-BE49-F238E27FC236}">
                    <a16:creationId xmlns:a16="http://schemas.microsoft.com/office/drawing/2014/main" id="{CE554776-04E3-304B-B020-108B884D8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474">
                <a:extLst>
                  <a:ext uri="{FF2B5EF4-FFF2-40B4-BE49-F238E27FC236}">
                    <a16:creationId xmlns:a16="http://schemas.microsoft.com/office/drawing/2014/main" id="{54DD8E59-4ECE-2240-BCD3-245BEBB9E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475">
                <a:extLst>
                  <a:ext uri="{FF2B5EF4-FFF2-40B4-BE49-F238E27FC236}">
                    <a16:creationId xmlns:a16="http://schemas.microsoft.com/office/drawing/2014/main" id="{EA96DC3E-0B51-834A-8643-50BD94150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476">
                <a:extLst>
                  <a:ext uri="{FF2B5EF4-FFF2-40B4-BE49-F238E27FC236}">
                    <a16:creationId xmlns:a16="http://schemas.microsoft.com/office/drawing/2014/main" id="{F5AF315B-364E-194C-BB4F-29303284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477">
                <a:extLst>
                  <a:ext uri="{FF2B5EF4-FFF2-40B4-BE49-F238E27FC236}">
                    <a16:creationId xmlns:a16="http://schemas.microsoft.com/office/drawing/2014/main" id="{699D9B58-9885-B646-8859-CEB3D8506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478">
                <a:extLst>
                  <a:ext uri="{FF2B5EF4-FFF2-40B4-BE49-F238E27FC236}">
                    <a16:creationId xmlns:a16="http://schemas.microsoft.com/office/drawing/2014/main" id="{2C9CBCE3-3B1F-2245-B76C-691E956EA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479">
                <a:extLst>
                  <a:ext uri="{FF2B5EF4-FFF2-40B4-BE49-F238E27FC236}">
                    <a16:creationId xmlns:a16="http://schemas.microsoft.com/office/drawing/2014/main" id="{1B200E20-F798-C840-BFD1-449AA0374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480">
                <a:extLst>
                  <a:ext uri="{FF2B5EF4-FFF2-40B4-BE49-F238E27FC236}">
                    <a16:creationId xmlns:a16="http://schemas.microsoft.com/office/drawing/2014/main" id="{55F2FB49-E7EE-D24C-941B-A9DFD335C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481">
                <a:extLst>
                  <a:ext uri="{FF2B5EF4-FFF2-40B4-BE49-F238E27FC236}">
                    <a16:creationId xmlns:a16="http://schemas.microsoft.com/office/drawing/2014/main" id="{82916C2A-2264-104C-ABFC-6AC6FFF67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482">
                <a:extLst>
                  <a:ext uri="{FF2B5EF4-FFF2-40B4-BE49-F238E27FC236}">
                    <a16:creationId xmlns:a16="http://schemas.microsoft.com/office/drawing/2014/main" id="{AAEFA8F7-6551-7846-A683-58EF5223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483">
                <a:extLst>
                  <a:ext uri="{FF2B5EF4-FFF2-40B4-BE49-F238E27FC236}">
                    <a16:creationId xmlns:a16="http://schemas.microsoft.com/office/drawing/2014/main" id="{ABF6338E-615F-A944-AA3D-1F146297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484">
                <a:extLst>
                  <a:ext uri="{FF2B5EF4-FFF2-40B4-BE49-F238E27FC236}">
                    <a16:creationId xmlns:a16="http://schemas.microsoft.com/office/drawing/2014/main" id="{BE430A97-EC6B-9045-93F8-B83C04A63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485">
                <a:extLst>
                  <a:ext uri="{FF2B5EF4-FFF2-40B4-BE49-F238E27FC236}">
                    <a16:creationId xmlns:a16="http://schemas.microsoft.com/office/drawing/2014/main" id="{F56500E2-5BB5-6C40-866D-F9A775AEE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486">
                <a:extLst>
                  <a:ext uri="{FF2B5EF4-FFF2-40B4-BE49-F238E27FC236}">
                    <a16:creationId xmlns:a16="http://schemas.microsoft.com/office/drawing/2014/main" id="{7481F6C1-D2D9-D147-9A69-E917B0AFC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487">
                <a:extLst>
                  <a:ext uri="{FF2B5EF4-FFF2-40B4-BE49-F238E27FC236}">
                    <a16:creationId xmlns:a16="http://schemas.microsoft.com/office/drawing/2014/main" id="{23B4C572-CB7C-4245-9559-1BB440B15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488">
                <a:extLst>
                  <a:ext uri="{FF2B5EF4-FFF2-40B4-BE49-F238E27FC236}">
                    <a16:creationId xmlns:a16="http://schemas.microsoft.com/office/drawing/2014/main" id="{CCA2EC48-A90B-5441-8EC0-13FEDDF85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489">
                <a:extLst>
                  <a:ext uri="{FF2B5EF4-FFF2-40B4-BE49-F238E27FC236}">
                    <a16:creationId xmlns:a16="http://schemas.microsoft.com/office/drawing/2014/main" id="{7C70977B-FC90-C243-A5FE-9B128CE8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490">
                <a:extLst>
                  <a:ext uri="{FF2B5EF4-FFF2-40B4-BE49-F238E27FC236}">
                    <a16:creationId xmlns:a16="http://schemas.microsoft.com/office/drawing/2014/main" id="{1AFF5F51-5C84-C24C-870D-0332751E4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491">
                <a:extLst>
                  <a:ext uri="{FF2B5EF4-FFF2-40B4-BE49-F238E27FC236}">
                    <a16:creationId xmlns:a16="http://schemas.microsoft.com/office/drawing/2014/main" id="{CD777789-D24B-1D46-A1F3-02D7F1946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492">
                <a:extLst>
                  <a:ext uri="{FF2B5EF4-FFF2-40B4-BE49-F238E27FC236}">
                    <a16:creationId xmlns:a16="http://schemas.microsoft.com/office/drawing/2014/main" id="{CAE93F75-BA63-5F4E-982F-B1CD7F57D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493">
                <a:extLst>
                  <a:ext uri="{FF2B5EF4-FFF2-40B4-BE49-F238E27FC236}">
                    <a16:creationId xmlns:a16="http://schemas.microsoft.com/office/drawing/2014/main" id="{A9D639BE-E555-2E4B-BEAF-E0FA67D9E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494">
                <a:extLst>
                  <a:ext uri="{FF2B5EF4-FFF2-40B4-BE49-F238E27FC236}">
                    <a16:creationId xmlns:a16="http://schemas.microsoft.com/office/drawing/2014/main" id="{3BA56E33-B984-7444-8EA2-619D5085B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495">
                <a:extLst>
                  <a:ext uri="{FF2B5EF4-FFF2-40B4-BE49-F238E27FC236}">
                    <a16:creationId xmlns:a16="http://schemas.microsoft.com/office/drawing/2014/main" id="{780EB378-A9A4-9449-AA3D-039E2B42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496">
                <a:extLst>
                  <a:ext uri="{FF2B5EF4-FFF2-40B4-BE49-F238E27FC236}">
                    <a16:creationId xmlns:a16="http://schemas.microsoft.com/office/drawing/2014/main" id="{24C1B580-85D9-6E48-B365-6F284048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497">
                <a:extLst>
                  <a:ext uri="{FF2B5EF4-FFF2-40B4-BE49-F238E27FC236}">
                    <a16:creationId xmlns:a16="http://schemas.microsoft.com/office/drawing/2014/main" id="{39B227C2-B771-2C45-A487-D3222F5B2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498">
                <a:extLst>
                  <a:ext uri="{FF2B5EF4-FFF2-40B4-BE49-F238E27FC236}">
                    <a16:creationId xmlns:a16="http://schemas.microsoft.com/office/drawing/2014/main" id="{2624C997-99EC-DC45-A7BA-416FE8A8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499">
                <a:extLst>
                  <a:ext uri="{FF2B5EF4-FFF2-40B4-BE49-F238E27FC236}">
                    <a16:creationId xmlns:a16="http://schemas.microsoft.com/office/drawing/2014/main" id="{F5616433-BE3B-B34F-AC14-389933391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00">
                <a:extLst>
                  <a:ext uri="{FF2B5EF4-FFF2-40B4-BE49-F238E27FC236}">
                    <a16:creationId xmlns:a16="http://schemas.microsoft.com/office/drawing/2014/main" id="{2C40B2BF-4B67-054E-AD04-AA7E5925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01">
                <a:extLst>
                  <a:ext uri="{FF2B5EF4-FFF2-40B4-BE49-F238E27FC236}">
                    <a16:creationId xmlns:a16="http://schemas.microsoft.com/office/drawing/2014/main" id="{42F9D9EB-4D95-3A47-9E81-8943A31B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02">
                <a:extLst>
                  <a:ext uri="{FF2B5EF4-FFF2-40B4-BE49-F238E27FC236}">
                    <a16:creationId xmlns:a16="http://schemas.microsoft.com/office/drawing/2014/main" id="{CBBA649A-F55B-9D46-B08B-28247082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03">
                <a:extLst>
                  <a:ext uri="{FF2B5EF4-FFF2-40B4-BE49-F238E27FC236}">
                    <a16:creationId xmlns:a16="http://schemas.microsoft.com/office/drawing/2014/main" id="{E137B224-AE10-9A4C-9895-FCAC42496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04">
                <a:extLst>
                  <a:ext uri="{FF2B5EF4-FFF2-40B4-BE49-F238E27FC236}">
                    <a16:creationId xmlns:a16="http://schemas.microsoft.com/office/drawing/2014/main" id="{6EF6C02C-51BF-FE42-A2D7-04859679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05">
                <a:extLst>
                  <a:ext uri="{FF2B5EF4-FFF2-40B4-BE49-F238E27FC236}">
                    <a16:creationId xmlns:a16="http://schemas.microsoft.com/office/drawing/2014/main" id="{59C3DBFD-0B6A-0D43-8E1A-1E4D61EF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06">
                <a:extLst>
                  <a:ext uri="{FF2B5EF4-FFF2-40B4-BE49-F238E27FC236}">
                    <a16:creationId xmlns:a16="http://schemas.microsoft.com/office/drawing/2014/main" id="{574596CE-CE80-B74C-B453-3172789EB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07">
                <a:extLst>
                  <a:ext uri="{FF2B5EF4-FFF2-40B4-BE49-F238E27FC236}">
                    <a16:creationId xmlns:a16="http://schemas.microsoft.com/office/drawing/2014/main" id="{0250ADA0-C6F2-5E41-810E-B1F94A02F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08">
                <a:extLst>
                  <a:ext uri="{FF2B5EF4-FFF2-40B4-BE49-F238E27FC236}">
                    <a16:creationId xmlns:a16="http://schemas.microsoft.com/office/drawing/2014/main" id="{A23EA917-7FD2-6641-A105-2C1EDF629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09">
                <a:extLst>
                  <a:ext uri="{FF2B5EF4-FFF2-40B4-BE49-F238E27FC236}">
                    <a16:creationId xmlns:a16="http://schemas.microsoft.com/office/drawing/2014/main" id="{87225F22-5391-A347-805B-700672F97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10">
                <a:extLst>
                  <a:ext uri="{FF2B5EF4-FFF2-40B4-BE49-F238E27FC236}">
                    <a16:creationId xmlns:a16="http://schemas.microsoft.com/office/drawing/2014/main" id="{6EE616EC-B823-E34C-9CCE-0E10320C1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11">
                <a:extLst>
                  <a:ext uri="{FF2B5EF4-FFF2-40B4-BE49-F238E27FC236}">
                    <a16:creationId xmlns:a16="http://schemas.microsoft.com/office/drawing/2014/main" id="{70F5A8FD-67D6-9343-8188-791A2FF26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12">
                <a:extLst>
                  <a:ext uri="{FF2B5EF4-FFF2-40B4-BE49-F238E27FC236}">
                    <a16:creationId xmlns:a16="http://schemas.microsoft.com/office/drawing/2014/main" id="{E669A8FE-59FE-624D-80A9-73CF9275C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13">
                <a:extLst>
                  <a:ext uri="{FF2B5EF4-FFF2-40B4-BE49-F238E27FC236}">
                    <a16:creationId xmlns:a16="http://schemas.microsoft.com/office/drawing/2014/main" id="{B4FB088B-A2FF-204A-9CAD-46452BC86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14">
                <a:extLst>
                  <a:ext uri="{FF2B5EF4-FFF2-40B4-BE49-F238E27FC236}">
                    <a16:creationId xmlns:a16="http://schemas.microsoft.com/office/drawing/2014/main" id="{FD50F6CC-AF05-4248-916E-5C3DD2D39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15">
                <a:extLst>
                  <a:ext uri="{FF2B5EF4-FFF2-40B4-BE49-F238E27FC236}">
                    <a16:creationId xmlns:a16="http://schemas.microsoft.com/office/drawing/2014/main" id="{E12FDB9C-B0B0-8842-BD97-DAB2B0A3D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16">
                <a:extLst>
                  <a:ext uri="{FF2B5EF4-FFF2-40B4-BE49-F238E27FC236}">
                    <a16:creationId xmlns:a16="http://schemas.microsoft.com/office/drawing/2014/main" id="{4F6C1774-C0A8-DC46-A83C-E0C67DCCB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17">
                <a:extLst>
                  <a:ext uri="{FF2B5EF4-FFF2-40B4-BE49-F238E27FC236}">
                    <a16:creationId xmlns:a16="http://schemas.microsoft.com/office/drawing/2014/main" id="{56C6D8A5-FE89-8642-9B89-FCB75A64B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18">
                <a:extLst>
                  <a:ext uri="{FF2B5EF4-FFF2-40B4-BE49-F238E27FC236}">
                    <a16:creationId xmlns:a16="http://schemas.microsoft.com/office/drawing/2014/main" id="{9E62177D-AD20-2542-AAFC-36B24756A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19">
                <a:extLst>
                  <a:ext uri="{FF2B5EF4-FFF2-40B4-BE49-F238E27FC236}">
                    <a16:creationId xmlns:a16="http://schemas.microsoft.com/office/drawing/2014/main" id="{5B726303-6168-894D-A1E7-361B4A43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20">
                <a:extLst>
                  <a:ext uri="{FF2B5EF4-FFF2-40B4-BE49-F238E27FC236}">
                    <a16:creationId xmlns:a16="http://schemas.microsoft.com/office/drawing/2014/main" id="{BCEE9E87-A8F6-1340-9F14-EE614B286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21">
                <a:extLst>
                  <a:ext uri="{FF2B5EF4-FFF2-40B4-BE49-F238E27FC236}">
                    <a16:creationId xmlns:a16="http://schemas.microsoft.com/office/drawing/2014/main" id="{61B9355F-7409-DF4C-AE31-800A5093E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22">
                <a:extLst>
                  <a:ext uri="{FF2B5EF4-FFF2-40B4-BE49-F238E27FC236}">
                    <a16:creationId xmlns:a16="http://schemas.microsoft.com/office/drawing/2014/main" id="{BB5ACF69-E8CA-A043-933A-997692C21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23">
                <a:extLst>
                  <a:ext uri="{FF2B5EF4-FFF2-40B4-BE49-F238E27FC236}">
                    <a16:creationId xmlns:a16="http://schemas.microsoft.com/office/drawing/2014/main" id="{64ADCEF5-5309-3043-9739-902BE3850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24">
                <a:extLst>
                  <a:ext uri="{FF2B5EF4-FFF2-40B4-BE49-F238E27FC236}">
                    <a16:creationId xmlns:a16="http://schemas.microsoft.com/office/drawing/2014/main" id="{EC13477E-6F27-AD4D-9202-132D1EFC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25">
                <a:extLst>
                  <a:ext uri="{FF2B5EF4-FFF2-40B4-BE49-F238E27FC236}">
                    <a16:creationId xmlns:a16="http://schemas.microsoft.com/office/drawing/2014/main" id="{56EAF895-C707-4B43-8012-8275575C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26">
                <a:extLst>
                  <a:ext uri="{FF2B5EF4-FFF2-40B4-BE49-F238E27FC236}">
                    <a16:creationId xmlns:a16="http://schemas.microsoft.com/office/drawing/2014/main" id="{4EBFE4A9-DBB9-0640-B5EE-7E19E566F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27">
                <a:extLst>
                  <a:ext uri="{FF2B5EF4-FFF2-40B4-BE49-F238E27FC236}">
                    <a16:creationId xmlns:a16="http://schemas.microsoft.com/office/drawing/2014/main" id="{EB9701C9-F46A-1C48-9835-EDF12D190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28">
                <a:extLst>
                  <a:ext uri="{FF2B5EF4-FFF2-40B4-BE49-F238E27FC236}">
                    <a16:creationId xmlns:a16="http://schemas.microsoft.com/office/drawing/2014/main" id="{5DF2D52F-089A-EF4E-8398-9D16E9316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29">
                <a:extLst>
                  <a:ext uri="{FF2B5EF4-FFF2-40B4-BE49-F238E27FC236}">
                    <a16:creationId xmlns:a16="http://schemas.microsoft.com/office/drawing/2014/main" id="{78F66F35-3495-8E4D-9489-0BF10A13D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30">
                <a:extLst>
                  <a:ext uri="{FF2B5EF4-FFF2-40B4-BE49-F238E27FC236}">
                    <a16:creationId xmlns:a16="http://schemas.microsoft.com/office/drawing/2014/main" id="{65FCC17F-8282-3F48-9023-BFD53203E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31">
                <a:extLst>
                  <a:ext uri="{FF2B5EF4-FFF2-40B4-BE49-F238E27FC236}">
                    <a16:creationId xmlns:a16="http://schemas.microsoft.com/office/drawing/2014/main" id="{2B3C58F6-5078-A14E-82AF-D21208F10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32">
                <a:extLst>
                  <a:ext uri="{FF2B5EF4-FFF2-40B4-BE49-F238E27FC236}">
                    <a16:creationId xmlns:a16="http://schemas.microsoft.com/office/drawing/2014/main" id="{5EACC232-AF4A-FB42-8CAE-124F6604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33">
                <a:extLst>
                  <a:ext uri="{FF2B5EF4-FFF2-40B4-BE49-F238E27FC236}">
                    <a16:creationId xmlns:a16="http://schemas.microsoft.com/office/drawing/2014/main" id="{991FB18A-629F-7340-B6A8-03801B606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34">
                <a:extLst>
                  <a:ext uri="{FF2B5EF4-FFF2-40B4-BE49-F238E27FC236}">
                    <a16:creationId xmlns:a16="http://schemas.microsoft.com/office/drawing/2014/main" id="{009F6FE7-7747-6544-8F4E-9E3AC0BDD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35">
                <a:extLst>
                  <a:ext uri="{FF2B5EF4-FFF2-40B4-BE49-F238E27FC236}">
                    <a16:creationId xmlns:a16="http://schemas.microsoft.com/office/drawing/2014/main" id="{7B421232-983B-9443-B61A-E6F725702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36">
                <a:extLst>
                  <a:ext uri="{FF2B5EF4-FFF2-40B4-BE49-F238E27FC236}">
                    <a16:creationId xmlns:a16="http://schemas.microsoft.com/office/drawing/2014/main" id="{137496E9-D979-3C4F-9ACC-A31403D15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37">
                <a:extLst>
                  <a:ext uri="{FF2B5EF4-FFF2-40B4-BE49-F238E27FC236}">
                    <a16:creationId xmlns:a16="http://schemas.microsoft.com/office/drawing/2014/main" id="{6C538CB6-6CDC-D849-9A5A-04E335967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38">
                <a:extLst>
                  <a:ext uri="{FF2B5EF4-FFF2-40B4-BE49-F238E27FC236}">
                    <a16:creationId xmlns:a16="http://schemas.microsoft.com/office/drawing/2014/main" id="{BE1F2756-774A-8043-A315-B66BE0CC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39">
                <a:extLst>
                  <a:ext uri="{FF2B5EF4-FFF2-40B4-BE49-F238E27FC236}">
                    <a16:creationId xmlns:a16="http://schemas.microsoft.com/office/drawing/2014/main" id="{34724DDE-6702-3F43-84AF-F98830219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40">
                <a:extLst>
                  <a:ext uri="{FF2B5EF4-FFF2-40B4-BE49-F238E27FC236}">
                    <a16:creationId xmlns:a16="http://schemas.microsoft.com/office/drawing/2014/main" id="{21A1BE83-6EE3-A54F-93F9-B4833C771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41">
                <a:extLst>
                  <a:ext uri="{FF2B5EF4-FFF2-40B4-BE49-F238E27FC236}">
                    <a16:creationId xmlns:a16="http://schemas.microsoft.com/office/drawing/2014/main" id="{0AE05276-4E71-0B41-9FF1-58417B07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42">
                <a:extLst>
                  <a:ext uri="{FF2B5EF4-FFF2-40B4-BE49-F238E27FC236}">
                    <a16:creationId xmlns:a16="http://schemas.microsoft.com/office/drawing/2014/main" id="{CD79C4D6-C957-6A41-B11B-CF430E564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43">
                <a:extLst>
                  <a:ext uri="{FF2B5EF4-FFF2-40B4-BE49-F238E27FC236}">
                    <a16:creationId xmlns:a16="http://schemas.microsoft.com/office/drawing/2014/main" id="{70D1E1BB-380A-2E48-8A35-8677A5A9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44">
                <a:extLst>
                  <a:ext uri="{FF2B5EF4-FFF2-40B4-BE49-F238E27FC236}">
                    <a16:creationId xmlns:a16="http://schemas.microsoft.com/office/drawing/2014/main" id="{172FB8E4-F4B0-6640-A28E-13101AEA7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45">
                <a:extLst>
                  <a:ext uri="{FF2B5EF4-FFF2-40B4-BE49-F238E27FC236}">
                    <a16:creationId xmlns:a16="http://schemas.microsoft.com/office/drawing/2014/main" id="{89E02D0F-E904-3542-8BDB-2EE40BB19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46">
                <a:extLst>
                  <a:ext uri="{FF2B5EF4-FFF2-40B4-BE49-F238E27FC236}">
                    <a16:creationId xmlns:a16="http://schemas.microsoft.com/office/drawing/2014/main" id="{1A31F671-F8FC-014A-B9A9-3E6B9750A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47">
                <a:extLst>
                  <a:ext uri="{FF2B5EF4-FFF2-40B4-BE49-F238E27FC236}">
                    <a16:creationId xmlns:a16="http://schemas.microsoft.com/office/drawing/2014/main" id="{3FFDC50D-B5FA-BA4A-ABA2-D1BC9E1D0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48">
                <a:extLst>
                  <a:ext uri="{FF2B5EF4-FFF2-40B4-BE49-F238E27FC236}">
                    <a16:creationId xmlns:a16="http://schemas.microsoft.com/office/drawing/2014/main" id="{63D152C6-F034-8E43-96C7-0866AF4ED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49">
                <a:extLst>
                  <a:ext uri="{FF2B5EF4-FFF2-40B4-BE49-F238E27FC236}">
                    <a16:creationId xmlns:a16="http://schemas.microsoft.com/office/drawing/2014/main" id="{AD5A89E1-E54A-994D-BDF4-E78E93EAB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50">
                <a:extLst>
                  <a:ext uri="{FF2B5EF4-FFF2-40B4-BE49-F238E27FC236}">
                    <a16:creationId xmlns:a16="http://schemas.microsoft.com/office/drawing/2014/main" id="{C5632EBC-21AB-CF4C-B443-59919AD5B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51">
                <a:extLst>
                  <a:ext uri="{FF2B5EF4-FFF2-40B4-BE49-F238E27FC236}">
                    <a16:creationId xmlns:a16="http://schemas.microsoft.com/office/drawing/2014/main" id="{8530B528-ECFF-9441-BF1B-5266F73A8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52">
                <a:extLst>
                  <a:ext uri="{FF2B5EF4-FFF2-40B4-BE49-F238E27FC236}">
                    <a16:creationId xmlns:a16="http://schemas.microsoft.com/office/drawing/2014/main" id="{C40436AA-49F0-1244-B611-96DFB962B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53">
                <a:extLst>
                  <a:ext uri="{FF2B5EF4-FFF2-40B4-BE49-F238E27FC236}">
                    <a16:creationId xmlns:a16="http://schemas.microsoft.com/office/drawing/2014/main" id="{6A51964D-CB06-B74D-AFD8-F3E5A4FB5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54">
                <a:extLst>
                  <a:ext uri="{FF2B5EF4-FFF2-40B4-BE49-F238E27FC236}">
                    <a16:creationId xmlns:a16="http://schemas.microsoft.com/office/drawing/2014/main" id="{34FE2604-FD05-974F-9EB5-A5EA3CFFC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55">
                <a:extLst>
                  <a:ext uri="{FF2B5EF4-FFF2-40B4-BE49-F238E27FC236}">
                    <a16:creationId xmlns:a16="http://schemas.microsoft.com/office/drawing/2014/main" id="{5E0BD7BB-B3B5-EA47-AED0-8D3083CCE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56">
                <a:extLst>
                  <a:ext uri="{FF2B5EF4-FFF2-40B4-BE49-F238E27FC236}">
                    <a16:creationId xmlns:a16="http://schemas.microsoft.com/office/drawing/2014/main" id="{131711BE-A5F3-4B4E-82B4-45A85AC5D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57">
                <a:extLst>
                  <a:ext uri="{FF2B5EF4-FFF2-40B4-BE49-F238E27FC236}">
                    <a16:creationId xmlns:a16="http://schemas.microsoft.com/office/drawing/2014/main" id="{54867858-DC4A-5B48-B9BF-F0C9E4F0E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58">
                <a:extLst>
                  <a:ext uri="{FF2B5EF4-FFF2-40B4-BE49-F238E27FC236}">
                    <a16:creationId xmlns:a16="http://schemas.microsoft.com/office/drawing/2014/main" id="{7A370589-EBC9-114F-BF5B-041324759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59">
                <a:extLst>
                  <a:ext uri="{FF2B5EF4-FFF2-40B4-BE49-F238E27FC236}">
                    <a16:creationId xmlns:a16="http://schemas.microsoft.com/office/drawing/2014/main" id="{A267985A-B8C5-3846-BF0B-98B769670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60">
                <a:extLst>
                  <a:ext uri="{FF2B5EF4-FFF2-40B4-BE49-F238E27FC236}">
                    <a16:creationId xmlns:a16="http://schemas.microsoft.com/office/drawing/2014/main" id="{56AEA72E-7A46-6947-ABFC-DD562F9B9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61">
                <a:extLst>
                  <a:ext uri="{FF2B5EF4-FFF2-40B4-BE49-F238E27FC236}">
                    <a16:creationId xmlns:a16="http://schemas.microsoft.com/office/drawing/2014/main" id="{2DD28490-0AF6-944F-AD46-E815C91E3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62">
                <a:extLst>
                  <a:ext uri="{FF2B5EF4-FFF2-40B4-BE49-F238E27FC236}">
                    <a16:creationId xmlns:a16="http://schemas.microsoft.com/office/drawing/2014/main" id="{E556A586-B91C-CA49-AE50-2C29216D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563">
                <a:extLst>
                  <a:ext uri="{FF2B5EF4-FFF2-40B4-BE49-F238E27FC236}">
                    <a16:creationId xmlns:a16="http://schemas.microsoft.com/office/drawing/2014/main" id="{A6831EAF-75BF-3740-A437-B9AA85918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564">
                <a:extLst>
                  <a:ext uri="{FF2B5EF4-FFF2-40B4-BE49-F238E27FC236}">
                    <a16:creationId xmlns:a16="http://schemas.microsoft.com/office/drawing/2014/main" id="{F5001BED-B0EB-9F42-9CF2-DE1D8935B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565">
                <a:extLst>
                  <a:ext uri="{FF2B5EF4-FFF2-40B4-BE49-F238E27FC236}">
                    <a16:creationId xmlns:a16="http://schemas.microsoft.com/office/drawing/2014/main" id="{9F8C6019-A8DB-C04D-B09C-E0B1715A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566">
                <a:extLst>
                  <a:ext uri="{FF2B5EF4-FFF2-40B4-BE49-F238E27FC236}">
                    <a16:creationId xmlns:a16="http://schemas.microsoft.com/office/drawing/2014/main" id="{AC602261-E8BE-D74B-9054-846481E99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567">
                <a:extLst>
                  <a:ext uri="{FF2B5EF4-FFF2-40B4-BE49-F238E27FC236}">
                    <a16:creationId xmlns:a16="http://schemas.microsoft.com/office/drawing/2014/main" id="{0D5901AB-F544-4A41-A389-7E6D291B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568">
                <a:extLst>
                  <a:ext uri="{FF2B5EF4-FFF2-40B4-BE49-F238E27FC236}">
                    <a16:creationId xmlns:a16="http://schemas.microsoft.com/office/drawing/2014/main" id="{4A4E510B-80F8-324C-990F-E0CB10BA7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569">
                <a:extLst>
                  <a:ext uri="{FF2B5EF4-FFF2-40B4-BE49-F238E27FC236}">
                    <a16:creationId xmlns:a16="http://schemas.microsoft.com/office/drawing/2014/main" id="{654221F5-86E3-764D-BD69-DD6E93454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570">
                <a:extLst>
                  <a:ext uri="{FF2B5EF4-FFF2-40B4-BE49-F238E27FC236}">
                    <a16:creationId xmlns:a16="http://schemas.microsoft.com/office/drawing/2014/main" id="{080A6131-BC5B-FB48-92C2-15EA30A8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571">
                <a:extLst>
                  <a:ext uri="{FF2B5EF4-FFF2-40B4-BE49-F238E27FC236}">
                    <a16:creationId xmlns:a16="http://schemas.microsoft.com/office/drawing/2014/main" id="{D4376959-5C32-ED4B-B363-554A75B3E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572">
                <a:extLst>
                  <a:ext uri="{FF2B5EF4-FFF2-40B4-BE49-F238E27FC236}">
                    <a16:creationId xmlns:a16="http://schemas.microsoft.com/office/drawing/2014/main" id="{A218CA3F-F40F-8344-AEE0-87A5F29C0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573">
                <a:extLst>
                  <a:ext uri="{FF2B5EF4-FFF2-40B4-BE49-F238E27FC236}">
                    <a16:creationId xmlns:a16="http://schemas.microsoft.com/office/drawing/2014/main" id="{87B59D07-3F43-7B43-ADA5-4003F064F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574">
                <a:extLst>
                  <a:ext uri="{FF2B5EF4-FFF2-40B4-BE49-F238E27FC236}">
                    <a16:creationId xmlns:a16="http://schemas.microsoft.com/office/drawing/2014/main" id="{7588934A-ADDD-0949-87C8-3A15AA70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575">
                <a:extLst>
                  <a:ext uri="{FF2B5EF4-FFF2-40B4-BE49-F238E27FC236}">
                    <a16:creationId xmlns:a16="http://schemas.microsoft.com/office/drawing/2014/main" id="{42C77A0C-CAC8-344C-93B7-E92BAE1D8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576">
                <a:extLst>
                  <a:ext uri="{FF2B5EF4-FFF2-40B4-BE49-F238E27FC236}">
                    <a16:creationId xmlns:a16="http://schemas.microsoft.com/office/drawing/2014/main" id="{8E64D3E9-41C9-5441-A610-5261421C2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577">
                <a:extLst>
                  <a:ext uri="{FF2B5EF4-FFF2-40B4-BE49-F238E27FC236}">
                    <a16:creationId xmlns:a16="http://schemas.microsoft.com/office/drawing/2014/main" id="{7407653B-9B50-8447-B842-510B0CAB0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578">
                <a:extLst>
                  <a:ext uri="{FF2B5EF4-FFF2-40B4-BE49-F238E27FC236}">
                    <a16:creationId xmlns:a16="http://schemas.microsoft.com/office/drawing/2014/main" id="{21864D34-18E9-5440-A41E-8E2A345F8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579">
                <a:extLst>
                  <a:ext uri="{FF2B5EF4-FFF2-40B4-BE49-F238E27FC236}">
                    <a16:creationId xmlns:a16="http://schemas.microsoft.com/office/drawing/2014/main" id="{CCFC2FB3-5A6E-0448-BF1F-B1CCF323D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580">
                <a:extLst>
                  <a:ext uri="{FF2B5EF4-FFF2-40B4-BE49-F238E27FC236}">
                    <a16:creationId xmlns:a16="http://schemas.microsoft.com/office/drawing/2014/main" id="{C969B4B3-B3E7-5A4D-B213-40E6220E2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581">
                <a:extLst>
                  <a:ext uri="{FF2B5EF4-FFF2-40B4-BE49-F238E27FC236}">
                    <a16:creationId xmlns:a16="http://schemas.microsoft.com/office/drawing/2014/main" id="{072AECA6-A5DF-E14D-A975-A54466353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582">
                <a:extLst>
                  <a:ext uri="{FF2B5EF4-FFF2-40B4-BE49-F238E27FC236}">
                    <a16:creationId xmlns:a16="http://schemas.microsoft.com/office/drawing/2014/main" id="{9C0518FD-8063-8440-9545-FEF737393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583">
                <a:extLst>
                  <a:ext uri="{FF2B5EF4-FFF2-40B4-BE49-F238E27FC236}">
                    <a16:creationId xmlns:a16="http://schemas.microsoft.com/office/drawing/2014/main" id="{B343056F-7B30-0742-A43B-7B2C114DC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584">
                <a:extLst>
                  <a:ext uri="{FF2B5EF4-FFF2-40B4-BE49-F238E27FC236}">
                    <a16:creationId xmlns:a16="http://schemas.microsoft.com/office/drawing/2014/main" id="{7B897919-06E8-B04A-836A-2BBEE3A9D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585">
                <a:extLst>
                  <a:ext uri="{FF2B5EF4-FFF2-40B4-BE49-F238E27FC236}">
                    <a16:creationId xmlns:a16="http://schemas.microsoft.com/office/drawing/2014/main" id="{C9A691A6-10C7-5742-A78C-2749CDC36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586">
                <a:extLst>
                  <a:ext uri="{FF2B5EF4-FFF2-40B4-BE49-F238E27FC236}">
                    <a16:creationId xmlns:a16="http://schemas.microsoft.com/office/drawing/2014/main" id="{86BBE4D8-8E09-DB45-92BD-B47DA943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587">
                <a:extLst>
                  <a:ext uri="{FF2B5EF4-FFF2-40B4-BE49-F238E27FC236}">
                    <a16:creationId xmlns:a16="http://schemas.microsoft.com/office/drawing/2014/main" id="{2F3C9E03-45A3-F64A-A0A0-622AB2BC5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588">
                <a:extLst>
                  <a:ext uri="{FF2B5EF4-FFF2-40B4-BE49-F238E27FC236}">
                    <a16:creationId xmlns:a16="http://schemas.microsoft.com/office/drawing/2014/main" id="{23717148-4088-1C44-966F-42A0F8725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589">
                <a:extLst>
                  <a:ext uri="{FF2B5EF4-FFF2-40B4-BE49-F238E27FC236}">
                    <a16:creationId xmlns:a16="http://schemas.microsoft.com/office/drawing/2014/main" id="{A255B542-CDB3-A944-9823-DAEA355F5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590">
                <a:extLst>
                  <a:ext uri="{FF2B5EF4-FFF2-40B4-BE49-F238E27FC236}">
                    <a16:creationId xmlns:a16="http://schemas.microsoft.com/office/drawing/2014/main" id="{F9C6591E-BE56-934A-AB94-69073855A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591">
                <a:extLst>
                  <a:ext uri="{FF2B5EF4-FFF2-40B4-BE49-F238E27FC236}">
                    <a16:creationId xmlns:a16="http://schemas.microsoft.com/office/drawing/2014/main" id="{EA86AEDE-DE7F-9C4B-8450-422E28468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592">
                <a:extLst>
                  <a:ext uri="{FF2B5EF4-FFF2-40B4-BE49-F238E27FC236}">
                    <a16:creationId xmlns:a16="http://schemas.microsoft.com/office/drawing/2014/main" id="{4219FC8E-F91F-AD46-9004-24499434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593">
                <a:extLst>
                  <a:ext uri="{FF2B5EF4-FFF2-40B4-BE49-F238E27FC236}">
                    <a16:creationId xmlns:a16="http://schemas.microsoft.com/office/drawing/2014/main" id="{820482D0-886E-2F40-B728-CB1936879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594">
                <a:extLst>
                  <a:ext uri="{FF2B5EF4-FFF2-40B4-BE49-F238E27FC236}">
                    <a16:creationId xmlns:a16="http://schemas.microsoft.com/office/drawing/2014/main" id="{6D3CF018-9029-C240-8C2F-4944E9757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595">
                <a:extLst>
                  <a:ext uri="{FF2B5EF4-FFF2-40B4-BE49-F238E27FC236}">
                    <a16:creationId xmlns:a16="http://schemas.microsoft.com/office/drawing/2014/main" id="{67559FBC-D0F8-E343-BBFE-7E00A796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596">
                <a:extLst>
                  <a:ext uri="{FF2B5EF4-FFF2-40B4-BE49-F238E27FC236}">
                    <a16:creationId xmlns:a16="http://schemas.microsoft.com/office/drawing/2014/main" id="{D2FF3D8C-74BD-8247-9118-30F5252E3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597">
                <a:extLst>
                  <a:ext uri="{FF2B5EF4-FFF2-40B4-BE49-F238E27FC236}">
                    <a16:creationId xmlns:a16="http://schemas.microsoft.com/office/drawing/2014/main" id="{93F86593-3328-8B4F-B85E-0DAFBEB5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598">
                <a:extLst>
                  <a:ext uri="{FF2B5EF4-FFF2-40B4-BE49-F238E27FC236}">
                    <a16:creationId xmlns:a16="http://schemas.microsoft.com/office/drawing/2014/main" id="{DBCBBCC5-04B9-B046-8261-038DDFB9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599">
                <a:extLst>
                  <a:ext uri="{FF2B5EF4-FFF2-40B4-BE49-F238E27FC236}">
                    <a16:creationId xmlns:a16="http://schemas.microsoft.com/office/drawing/2014/main" id="{3ECDFDC3-6245-214D-B6CF-6CD386ECF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00">
                <a:extLst>
                  <a:ext uri="{FF2B5EF4-FFF2-40B4-BE49-F238E27FC236}">
                    <a16:creationId xmlns:a16="http://schemas.microsoft.com/office/drawing/2014/main" id="{6855722F-1886-2C4C-85D5-1E4DFFB9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01">
                <a:extLst>
                  <a:ext uri="{FF2B5EF4-FFF2-40B4-BE49-F238E27FC236}">
                    <a16:creationId xmlns:a16="http://schemas.microsoft.com/office/drawing/2014/main" id="{283A28FD-E32A-ED4F-8B54-93A49A1DC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02">
                <a:extLst>
                  <a:ext uri="{FF2B5EF4-FFF2-40B4-BE49-F238E27FC236}">
                    <a16:creationId xmlns:a16="http://schemas.microsoft.com/office/drawing/2014/main" id="{BA315F8B-8A36-1241-B1C1-211F0E711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04">
                <a:extLst>
                  <a:ext uri="{FF2B5EF4-FFF2-40B4-BE49-F238E27FC236}">
                    <a16:creationId xmlns:a16="http://schemas.microsoft.com/office/drawing/2014/main" id="{D9E40569-4F9B-1144-B335-9F979CE7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05">
                <a:extLst>
                  <a:ext uri="{FF2B5EF4-FFF2-40B4-BE49-F238E27FC236}">
                    <a16:creationId xmlns:a16="http://schemas.microsoft.com/office/drawing/2014/main" id="{7216FA28-C17E-8244-8C1F-E56BA7693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06">
                <a:extLst>
                  <a:ext uri="{FF2B5EF4-FFF2-40B4-BE49-F238E27FC236}">
                    <a16:creationId xmlns:a16="http://schemas.microsoft.com/office/drawing/2014/main" id="{D2307A0D-06A8-6047-A4C1-EC7CF2BE9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07">
                <a:extLst>
                  <a:ext uri="{FF2B5EF4-FFF2-40B4-BE49-F238E27FC236}">
                    <a16:creationId xmlns:a16="http://schemas.microsoft.com/office/drawing/2014/main" id="{B04E1677-4D5B-E14D-941F-A0589F025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08">
                <a:extLst>
                  <a:ext uri="{FF2B5EF4-FFF2-40B4-BE49-F238E27FC236}">
                    <a16:creationId xmlns:a16="http://schemas.microsoft.com/office/drawing/2014/main" id="{D5FDD642-5E03-CC4F-864F-17CC83208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09">
                <a:extLst>
                  <a:ext uri="{FF2B5EF4-FFF2-40B4-BE49-F238E27FC236}">
                    <a16:creationId xmlns:a16="http://schemas.microsoft.com/office/drawing/2014/main" id="{94D2BE8A-5917-404A-B24F-ABCAF1F7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10">
                <a:extLst>
                  <a:ext uri="{FF2B5EF4-FFF2-40B4-BE49-F238E27FC236}">
                    <a16:creationId xmlns:a16="http://schemas.microsoft.com/office/drawing/2014/main" id="{7052817E-94AD-EB48-A491-8874569ED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11">
                <a:extLst>
                  <a:ext uri="{FF2B5EF4-FFF2-40B4-BE49-F238E27FC236}">
                    <a16:creationId xmlns:a16="http://schemas.microsoft.com/office/drawing/2014/main" id="{F54C5B0E-7171-D44C-8C50-F0D8EF6EF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12">
                <a:extLst>
                  <a:ext uri="{FF2B5EF4-FFF2-40B4-BE49-F238E27FC236}">
                    <a16:creationId xmlns:a16="http://schemas.microsoft.com/office/drawing/2014/main" id="{05C80988-29F7-EF4C-9BF5-04B40AF70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Rectangle 613">
                <a:extLst>
                  <a:ext uri="{FF2B5EF4-FFF2-40B4-BE49-F238E27FC236}">
                    <a16:creationId xmlns:a16="http://schemas.microsoft.com/office/drawing/2014/main" id="{BAB8161F-925C-FD47-8902-E6E4DB573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14">
                <a:extLst>
                  <a:ext uri="{FF2B5EF4-FFF2-40B4-BE49-F238E27FC236}">
                    <a16:creationId xmlns:a16="http://schemas.microsoft.com/office/drawing/2014/main" id="{E027ED73-1FA0-D340-AEB8-A46BCDFFF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15">
                <a:extLst>
                  <a:ext uri="{FF2B5EF4-FFF2-40B4-BE49-F238E27FC236}">
                    <a16:creationId xmlns:a16="http://schemas.microsoft.com/office/drawing/2014/main" id="{46A60DBB-C251-434E-802B-ED4BBD8E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16">
                <a:extLst>
                  <a:ext uri="{FF2B5EF4-FFF2-40B4-BE49-F238E27FC236}">
                    <a16:creationId xmlns:a16="http://schemas.microsoft.com/office/drawing/2014/main" id="{20D6E327-371E-964F-BC98-2CCECEAC4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17">
                <a:extLst>
                  <a:ext uri="{FF2B5EF4-FFF2-40B4-BE49-F238E27FC236}">
                    <a16:creationId xmlns:a16="http://schemas.microsoft.com/office/drawing/2014/main" id="{1B499F11-0E4C-904F-AA24-398EF97DB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18">
                <a:extLst>
                  <a:ext uri="{FF2B5EF4-FFF2-40B4-BE49-F238E27FC236}">
                    <a16:creationId xmlns:a16="http://schemas.microsoft.com/office/drawing/2014/main" id="{2B863A92-9847-B749-BC8B-527832F3C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19">
                <a:extLst>
                  <a:ext uri="{FF2B5EF4-FFF2-40B4-BE49-F238E27FC236}">
                    <a16:creationId xmlns:a16="http://schemas.microsoft.com/office/drawing/2014/main" id="{567EC914-BD93-5C4F-93F8-7DBDFB69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20">
                <a:extLst>
                  <a:ext uri="{FF2B5EF4-FFF2-40B4-BE49-F238E27FC236}">
                    <a16:creationId xmlns:a16="http://schemas.microsoft.com/office/drawing/2014/main" id="{255967E5-EF59-E44C-A0A7-C32B1DB7C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21">
                <a:extLst>
                  <a:ext uri="{FF2B5EF4-FFF2-40B4-BE49-F238E27FC236}">
                    <a16:creationId xmlns:a16="http://schemas.microsoft.com/office/drawing/2014/main" id="{0CD8904E-3089-BA47-A0A1-F2ABEFA81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22">
                <a:extLst>
                  <a:ext uri="{FF2B5EF4-FFF2-40B4-BE49-F238E27FC236}">
                    <a16:creationId xmlns:a16="http://schemas.microsoft.com/office/drawing/2014/main" id="{CCAC085C-0BC0-7F46-BD8B-8808F062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23">
                <a:extLst>
                  <a:ext uri="{FF2B5EF4-FFF2-40B4-BE49-F238E27FC236}">
                    <a16:creationId xmlns:a16="http://schemas.microsoft.com/office/drawing/2014/main" id="{A7CDD78E-FF2F-884C-99DE-F6C19B0BB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24">
                <a:extLst>
                  <a:ext uri="{FF2B5EF4-FFF2-40B4-BE49-F238E27FC236}">
                    <a16:creationId xmlns:a16="http://schemas.microsoft.com/office/drawing/2014/main" id="{4C7579D2-E664-AC4C-B624-14603D4D2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25">
                <a:extLst>
                  <a:ext uri="{FF2B5EF4-FFF2-40B4-BE49-F238E27FC236}">
                    <a16:creationId xmlns:a16="http://schemas.microsoft.com/office/drawing/2014/main" id="{C1ED6228-442A-4641-943C-E61DB035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26">
                <a:extLst>
                  <a:ext uri="{FF2B5EF4-FFF2-40B4-BE49-F238E27FC236}">
                    <a16:creationId xmlns:a16="http://schemas.microsoft.com/office/drawing/2014/main" id="{325C412C-A462-B945-A419-2BD39CCE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27">
                <a:extLst>
                  <a:ext uri="{FF2B5EF4-FFF2-40B4-BE49-F238E27FC236}">
                    <a16:creationId xmlns:a16="http://schemas.microsoft.com/office/drawing/2014/main" id="{B2EC74E2-B376-3749-9FFF-0EF5684B3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28">
                <a:extLst>
                  <a:ext uri="{FF2B5EF4-FFF2-40B4-BE49-F238E27FC236}">
                    <a16:creationId xmlns:a16="http://schemas.microsoft.com/office/drawing/2014/main" id="{C29F9A3D-5AC9-834F-A459-FE17D5F09A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29">
                <a:extLst>
                  <a:ext uri="{FF2B5EF4-FFF2-40B4-BE49-F238E27FC236}">
                    <a16:creationId xmlns:a16="http://schemas.microsoft.com/office/drawing/2014/main" id="{BB80A342-7FCB-1149-82C7-53112D2B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30">
                <a:extLst>
                  <a:ext uri="{FF2B5EF4-FFF2-40B4-BE49-F238E27FC236}">
                    <a16:creationId xmlns:a16="http://schemas.microsoft.com/office/drawing/2014/main" id="{55F4426F-7FA7-7E49-B76A-5FEA93893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31">
                <a:extLst>
                  <a:ext uri="{FF2B5EF4-FFF2-40B4-BE49-F238E27FC236}">
                    <a16:creationId xmlns:a16="http://schemas.microsoft.com/office/drawing/2014/main" id="{921B7DDA-4441-5D4E-AB00-03A9E0B1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32">
                <a:extLst>
                  <a:ext uri="{FF2B5EF4-FFF2-40B4-BE49-F238E27FC236}">
                    <a16:creationId xmlns:a16="http://schemas.microsoft.com/office/drawing/2014/main" id="{6A2A8A75-6765-EC47-AAC9-EDB0B2297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33">
                <a:extLst>
                  <a:ext uri="{FF2B5EF4-FFF2-40B4-BE49-F238E27FC236}">
                    <a16:creationId xmlns:a16="http://schemas.microsoft.com/office/drawing/2014/main" id="{FC18FCA5-C314-A143-BAE5-FC4222579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34">
                <a:extLst>
                  <a:ext uri="{FF2B5EF4-FFF2-40B4-BE49-F238E27FC236}">
                    <a16:creationId xmlns:a16="http://schemas.microsoft.com/office/drawing/2014/main" id="{D257C7DA-1E17-634F-AB54-AEA6FEFDD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35">
                <a:extLst>
                  <a:ext uri="{FF2B5EF4-FFF2-40B4-BE49-F238E27FC236}">
                    <a16:creationId xmlns:a16="http://schemas.microsoft.com/office/drawing/2014/main" id="{25CE19C1-F969-7D4D-ADDE-B2B7783B5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36">
                <a:extLst>
                  <a:ext uri="{FF2B5EF4-FFF2-40B4-BE49-F238E27FC236}">
                    <a16:creationId xmlns:a16="http://schemas.microsoft.com/office/drawing/2014/main" id="{64BF358C-CA84-734E-BB7C-B31D8D3B8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37">
                <a:extLst>
                  <a:ext uri="{FF2B5EF4-FFF2-40B4-BE49-F238E27FC236}">
                    <a16:creationId xmlns:a16="http://schemas.microsoft.com/office/drawing/2014/main" id="{2F20498C-16C0-2D45-AFE8-7B1ED7C4A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38">
                <a:extLst>
                  <a:ext uri="{FF2B5EF4-FFF2-40B4-BE49-F238E27FC236}">
                    <a16:creationId xmlns:a16="http://schemas.microsoft.com/office/drawing/2014/main" id="{C1DD67A6-4B6B-3A4B-A392-D155642A9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39">
                <a:extLst>
                  <a:ext uri="{FF2B5EF4-FFF2-40B4-BE49-F238E27FC236}">
                    <a16:creationId xmlns:a16="http://schemas.microsoft.com/office/drawing/2014/main" id="{5AD82E83-A18A-4B4C-8D13-9C9798CF1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40">
                <a:extLst>
                  <a:ext uri="{FF2B5EF4-FFF2-40B4-BE49-F238E27FC236}">
                    <a16:creationId xmlns:a16="http://schemas.microsoft.com/office/drawing/2014/main" id="{09768C7C-37D2-2145-ACB6-92386D007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41">
                <a:extLst>
                  <a:ext uri="{FF2B5EF4-FFF2-40B4-BE49-F238E27FC236}">
                    <a16:creationId xmlns:a16="http://schemas.microsoft.com/office/drawing/2014/main" id="{50732959-1EDD-2149-8BA8-46753B8F8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42">
                <a:extLst>
                  <a:ext uri="{FF2B5EF4-FFF2-40B4-BE49-F238E27FC236}">
                    <a16:creationId xmlns:a16="http://schemas.microsoft.com/office/drawing/2014/main" id="{9ED0B135-A601-6942-A308-8860DC4BD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43">
                <a:extLst>
                  <a:ext uri="{FF2B5EF4-FFF2-40B4-BE49-F238E27FC236}">
                    <a16:creationId xmlns:a16="http://schemas.microsoft.com/office/drawing/2014/main" id="{6F64E96F-1FEA-F34D-996F-42BCF6185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44">
                <a:extLst>
                  <a:ext uri="{FF2B5EF4-FFF2-40B4-BE49-F238E27FC236}">
                    <a16:creationId xmlns:a16="http://schemas.microsoft.com/office/drawing/2014/main" id="{2485AA86-AE00-7944-926F-8D660A036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45">
                <a:extLst>
                  <a:ext uri="{FF2B5EF4-FFF2-40B4-BE49-F238E27FC236}">
                    <a16:creationId xmlns:a16="http://schemas.microsoft.com/office/drawing/2014/main" id="{A228B039-BB6E-6541-B801-030344560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46">
                <a:extLst>
                  <a:ext uri="{FF2B5EF4-FFF2-40B4-BE49-F238E27FC236}">
                    <a16:creationId xmlns:a16="http://schemas.microsoft.com/office/drawing/2014/main" id="{E2CF58C5-221F-1E40-8A38-80305276D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47">
                <a:extLst>
                  <a:ext uri="{FF2B5EF4-FFF2-40B4-BE49-F238E27FC236}">
                    <a16:creationId xmlns:a16="http://schemas.microsoft.com/office/drawing/2014/main" id="{9E0B871C-C877-4C49-8BB3-7F0EE3A8C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48">
                <a:extLst>
                  <a:ext uri="{FF2B5EF4-FFF2-40B4-BE49-F238E27FC236}">
                    <a16:creationId xmlns:a16="http://schemas.microsoft.com/office/drawing/2014/main" id="{EB1F4B24-D163-5C4C-BD6C-736E920B3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49">
                <a:extLst>
                  <a:ext uri="{FF2B5EF4-FFF2-40B4-BE49-F238E27FC236}">
                    <a16:creationId xmlns:a16="http://schemas.microsoft.com/office/drawing/2014/main" id="{2867383E-13C5-1E44-9422-1787D02D4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50">
                <a:extLst>
                  <a:ext uri="{FF2B5EF4-FFF2-40B4-BE49-F238E27FC236}">
                    <a16:creationId xmlns:a16="http://schemas.microsoft.com/office/drawing/2014/main" id="{6A249E8D-99B4-3843-8389-4C0E778C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51">
                <a:extLst>
                  <a:ext uri="{FF2B5EF4-FFF2-40B4-BE49-F238E27FC236}">
                    <a16:creationId xmlns:a16="http://schemas.microsoft.com/office/drawing/2014/main" id="{785464AA-DE9E-8D44-AC37-17E17A517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52">
                <a:extLst>
                  <a:ext uri="{FF2B5EF4-FFF2-40B4-BE49-F238E27FC236}">
                    <a16:creationId xmlns:a16="http://schemas.microsoft.com/office/drawing/2014/main" id="{2D19DE47-C198-6743-816B-D9DFE18F9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53">
                <a:extLst>
                  <a:ext uri="{FF2B5EF4-FFF2-40B4-BE49-F238E27FC236}">
                    <a16:creationId xmlns:a16="http://schemas.microsoft.com/office/drawing/2014/main" id="{FF3EFF6E-F0A0-6D44-8904-D2DD9B629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54">
                <a:extLst>
                  <a:ext uri="{FF2B5EF4-FFF2-40B4-BE49-F238E27FC236}">
                    <a16:creationId xmlns:a16="http://schemas.microsoft.com/office/drawing/2014/main" id="{4E3C32CE-7A10-094C-BFB7-4050A3EAF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55">
                <a:extLst>
                  <a:ext uri="{FF2B5EF4-FFF2-40B4-BE49-F238E27FC236}">
                    <a16:creationId xmlns:a16="http://schemas.microsoft.com/office/drawing/2014/main" id="{1FE37CE6-E41D-964E-A8E5-F17EF4F0B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56">
                <a:extLst>
                  <a:ext uri="{FF2B5EF4-FFF2-40B4-BE49-F238E27FC236}">
                    <a16:creationId xmlns:a16="http://schemas.microsoft.com/office/drawing/2014/main" id="{47685B70-49A3-9640-91DA-209AA7655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57">
                <a:extLst>
                  <a:ext uri="{FF2B5EF4-FFF2-40B4-BE49-F238E27FC236}">
                    <a16:creationId xmlns:a16="http://schemas.microsoft.com/office/drawing/2014/main" id="{B48BAAC9-8C7F-EF4D-AA5F-E38B43BDB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58">
                <a:extLst>
                  <a:ext uri="{FF2B5EF4-FFF2-40B4-BE49-F238E27FC236}">
                    <a16:creationId xmlns:a16="http://schemas.microsoft.com/office/drawing/2014/main" id="{C0367584-DA1B-CB47-99FA-A1FAD69A3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59">
                <a:extLst>
                  <a:ext uri="{FF2B5EF4-FFF2-40B4-BE49-F238E27FC236}">
                    <a16:creationId xmlns:a16="http://schemas.microsoft.com/office/drawing/2014/main" id="{F7A57CB8-B807-B24F-AADF-EB1486ACA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60">
                <a:extLst>
                  <a:ext uri="{FF2B5EF4-FFF2-40B4-BE49-F238E27FC236}">
                    <a16:creationId xmlns:a16="http://schemas.microsoft.com/office/drawing/2014/main" id="{C2866A9E-49A9-1A40-AB48-733368FD5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61">
                <a:extLst>
                  <a:ext uri="{FF2B5EF4-FFF2-40B4-BE49-F238E27FC236}">
                    <a16:creationId xmlns:a16="http://schemas.microsoft.com/office/drawing/2014/main" id="{CEE450E0-CDC9-754E-A03F-C6307B2A1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62">
                <a:extLst>
                  <a:ext uri="{FF2B5EF4-FFF2-40B4-BE49-F238E27FC236}">
                    <a16:creationId xmlns:a16="http://schemas.microsoft.com/office/drawing/2014/main" id="{C672BEE9-9F6D-0243-A834-E580B257A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663">
                <a:extLst>
                  <a:ext uri="{FF2B5EF4-FFF2-40B4-BE49-F238E27FC236}">
                    <a16:creationId xmlns:a16="http://schemas.microsoft.com/office/drawing/2014/main" id="{4380D3DD-3974-4F45-B69C-06018AF09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664">
                <a:extLst>
                  <a:ext uri="{FF2B5EF4-FFF2-40B4-BE49-F238E27FC236}">
                    <a16:creationId xmlns:a16="http://schemas.microsoft.com/office/drawing/2014/main" id="{5BABA185-7F12-074F-9859-7F1FE2D60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665">
                <a:extLst>
                  <a:ext uri="{FF2B5EF4-FFF2-40B4-BE49-F238E27FC236}">
                    <a16:creationId xmlns:a16="http://schemas.microsoft.com/office/drawing/2014/main" id="{CCDE9704-0F2A-6445-AE8A-841FCA462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666">
                <a:extLst>
                  <a:ext uri="{FF2B5EF4-FFF2-40B4-BE49-F238E27FC236}">
                    <a16:creationId xmlns:a16="http://schemas.microsoft.com/office/drawing/2014/main" id="{64350B5E-469A-BE4C-884A-5C841526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667">
                <a:extLst>
                  <a:ext uri="{FF2B5EF4-FFF2-40B4-BE49-F238E27FC236}">
                    <a16:creationId xmlns:a16="http://schemas.microsoft.com/office/drawing/2014/main" id="{0F7A956D-7CBF-994B-971B-62444D1C0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668">
                <a:extLst>
                  <a:ext uri="{FF2B5EF4-FFF2-40B4-BE49-F238E27FC236}">
                    <a16:creationId xmlns:a16="http://schemas.microsoft.com/office/drawing/2014/main" id="{143B8722-507D-1B44-B8C8-1DA8337CF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669">
                <a:extLst>
                  <a:ext uri="{FF2B5EF4-FFF2-40B4-BE49-F238E27FC236}">
                    <a16:creationId xmlns:a16="http://schemas.microsoft.com/office/drawing/2014/main" id="{D8783EB6-F7D2-8240-8B27-C2FCA907A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670">
                <a:extLst>
                  <a:ext uri="{FF2B5EF4-FFF2-40B4-BE49-F238E27FC236}">
                    <a16:creationId xmlns:a16="http://schemas.microsoft.com/office/drawing/2014/main" id="{52F52913-D050-044A-8AEB-B27BB9B2A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671">
                <a:extLst>
                  <a:ext uri="{FF2B5EF4-FFF2-40B4-BE49-F238E27FC236}">
                    <a16:creationId xmlns:a16="http://schemas.microsoft.com/office/drawing/2014/main" id="{EFDB3249-0D27-6446-A564-EC02E8B39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672">
                <a:extLst>
                  <a:ext uri="{FF2B5EF4-FFF2-40B4-BE49-F238E27FC236}">
                    <a16:creationId xmlns:a16="http://schemas.microsoft.com/office/drawing/2014/main" id="{34460D0B-5DEB-8549-ACC7-F57D28092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673">
                <a:extLst>
                  <a:ext uri="{FF2B5EF4-FFF2-40B4-BE49-F238E27FC236}">
                    <a16:creationId xmlns:a16="http://schemas.microsoft.com/office/drawing/2014/main" id="{3BCA3419-3385-D84A-A9DE-FBB4790F4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674">
                <a:extLst>
                  <a:ext uri="{FF2B5EF4-FFF2-40B4-BE49-F238E27FC236}">
                    <a16:creationId xmlns:a16="http://schemas.microsoft.com/office/drawing/2014/main" id="{F6BFB88B-EA3F-254A-A57E-2B79CF35B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675">
                <a:extLst>
                  <a:ext uri="{FF2B5EF4-FFF2-40B4-BE49-F238E27FC236}">
                    <a16:creationId xmlns:a16="http://schemas.microsoft.com/office/drawing/2014/main" id="{9AF935D1-B386-6847-A707-328A2BBED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676">
                <a:extLst>
                  <a:ext uri="{FF2B5EF4-FFF2-40B4-BE49-F238E27FC236}">
                    <a16:creationId xmlns:a16="http://schemas.microsoft.com/office/drawing/2014/main" id="{4AE6D176-7667-5F4F-965D-BBFF82478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677">
                <a:extLst>
                  <a:ext uri="{FF2B5EF4-FFF2-40B4-BE49-F238E27FC236}">
                    <a16:creationId xmlns:a16="http://schemas.microsoft.com/office/drawing/2014/main" id="{3693946B-F0E0-5B4B-A942-57566436D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678">
                <a:extLst>
                  <a:ext uri="{FF2B5EF4-FFF2-40B4-BE49-F238E27FC236}">
                    <a16:creationId xmlns:a16="http://schemas.microsoft.com/office/drawing/2014/main" id="{0E7428D1-ABA2-A442-B3E5-8D78BD526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679">
                <a:extLst>
                  <a:ext uri="{FF2B5EF4-FFF2-40B4-BE49-F238E27FC236}">
                    <a16:creationId xmlns:a16="http://schemas.microsoft.com/office/drawing/2014/main" id="{D3D82FD3-65AB-5545-97C0-2046B0973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680">
                <a:extLst>
                  <a:ext uri="{FF2B5EF4-FFF2-40B4-BE49-F238E27FC236}">
                    <a16:creationId xmlns:a16="http://schemas.microsoft.com/office/drawing/2014/main" id="{EE8C07BD-EFF1-8548-BCA6-3C2273843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681">
                <a:extLst>
                  <a:ext uri="{FF2B5EF4-FFF2-40B4-BE49-F238E27FC236}">
                    <a16:creationId xmlns:a16="http://schemas.microsoft.com/office/drawing/2014/main" id="{640E7115-AFE9-C64F-AA06-EE01A9960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682">
                <a:extLst>
                  <a:ext uri="{FF2B5EF4-FFF2-40B4-BE49-F238E27FC236}">
                    <a16:creationId xmlns:a16="http://schemas.microsoft.com/office/drawing/2014/main" id="{4E0020DC-A224-CE49-AC4A-5473BFB60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683">
                <a:extLst>
                  <a:ext uri="{FF2B5EF4-FFF2-40B4-BE49-F238E27FC236}">
                    <a16:creationId xmlns:a16="http://schemas.microsoft.com/office/drawing/2014/main" id="{AEC30952-F06E-444C-AB3B-8567B95BB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684">
                <a:extLst>
                  <a:ext uri="{FF2B5EF4-FFF2-40B4-BE49-F238E27FC236}">
                    <a16:creationId xmlns:a16="http://schemas.microsoft.com/office/drawing/2014/main" id="{36936B54-199C-5A48-9E54-FB72BAB72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685">
                <a:extLst>
                  <a:ext uri="{FF2B5EF4-FFF2-40B4-BE49-F238E27FC236}">
                    <a16:creationId xmlns:a16="http://schemas.microsoft.com/office/drawing/2014/main" id="{42DF1B88-2DFC-A347-A3D3-B6EE0D75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686">
                <a:extLst>
                  <a:ext uri="{FF2B5EF4-FFF2-40B4-BE49-F238E27FC236}">
                    <a16:creationId xmlns:a16="http://schemas.microsoft.com/office/drawing/2014/main" id="{CA9050B7-DF63-244F-BD4F-5BC7D2427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687">
                <a:extLst>
                  <a:ext uri="{FF2B5EF4-FFF2-40B4-BE49-F238E27FC236}">
                    <a16:creationId xmlns:a16="http://schemas.microsoft.com/office/drawing/2014/main" id="{E569E180-6C90-C543-A0DF-B0427C43B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688">
                <a:extLst>
                  <a:ext uri="{FF2B5EF4-FFF2-40B4-BE49-F238E27FC236}">
                    <a16:creationId xmlns:a16="http://schemas.microsoft.com/office/drawing/2014/main" id="{099D025F-B0FE-1A4C-8E28-E652E26BD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689">
                <a:extLst>
                  <a:ext uri="{FF2B5EF4-FFF2-40B4-BE49-F238E27FC236}">
                    <a16:creationId xmlns:a16="http://schemas.microsoft.com/office/drawing/2014/main" id="{634D6CAB-A339-6148-89F6-3E7D24442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690">
                <a:extLst>
                  <a:ext uri="{FF2B5EF4-FFF2-40B4-BE49-F238E27FC236}">
                    <a16:creationId xmlns:a16="http://schemas.microsoft.com/office/drawing/2014/main" id="{8C804260-C0AB-0948-A37F-EED85AE14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691">
                <a:extLst>
                  <a:ext uri="{FF2B5EF4-FFF2-40B4-BE49-F238E27FC236}">
                    <a16:creationId xmlns:a16="http://schemas.microsoft.com/office/drawing/2014/main" id="{EAB88B43-31F6-9945-B1F3-DB8F986EA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692">
                <a:extLst>
                  <a:ext uri="{FF2B5EF4-FFF2-40B4-BE49-F238E27FC236}">
                    <a16:creationId xmlns:a16="http://schemas.microsoft.com/office/drawing/2014/main" id="{EFEF2049-32E7-5C40-9F31-1C8A19870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693">
                <a:extLst>
                  <a:ext uri="{FF2B5EF4-FFF2-40B4-BE49-F238E27FC236}">
                    <a16:creationId xmlns:a16="http://schemas.microsoft.com/office/drawing/2014/main" id="{D1B4384F-231B-9A43-A41E-791288F0E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694">
                <a:extLst>
                  <a:ext uri="{FF2B5EF4-FFF2-40B4-BE49-F238E27FC236}">
                    <a16:creationId xmlns:a16="http://schemas.microsoft.com/office/drawing/2014/main" id="{8AC21886-236B-934E-A8B1-020AA1FEC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695">
                <a:extLst>
                  <a:ext uri="{FF2B5EF4-FFF2-40B4-BE49-F238E27FC236}">
                    <a16:creationId xmlns:a16="http://schemas.microsoft.com/office/drawing/2014/main" id="{3D59082C-E248-CA4B-8F47-DFE4DA64C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696">
                <a:extLst>
                  <a:ext uri="{FF2B5EF4-FFF2-40B4-BE49-F238E27FC236}">
                    <a16:creationId xmlns:a16="http://schemas.microsoft.com/office/drawing/2014/main" id="{8C0B06DC-6BB3-D248-9AD8-FCF494ED0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697">
                <a:extLst>
                  <a:ext uri="{FF2B5EF4-FFF2-40B4-BE49-F238E27FC236}">
                    <a16:creationId xmlns:a16="http://schemas.microsoft.com/office/drawing/2014/main" id="{DCC98A5D-92B6-E541-AE85-0CA18E4CC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698">
                <a:extLst>
                  <a:ext uri="{FF2B5EF4-FFF2-40B4-BE49-F238E27FC236}">
                    <a16:creationId xmlns:a16="http://schemas.microsoft.com/office/drawing/2014/main" id="{5C68653C-4E50-0D42-85FD-ADE4F0339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699">
                <a:extLst>
                  <a:ext uri="{FF2B5EF4-FFF2-40B4-BE49-F238E27FC236}">
                    <a16:creationId xmlns:a16="http://schemas.microsoft.com/office/drawing/2014/main" id="{D843442D-6F43-EB47-9E42-6F43F5F0C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00">
                <a:extLst>
                  <a:ext uri="{FF2B5EF4-FFF2-40B4-BE49-F238E27FC236}">
                    <a16:creationId xmlns:a16="http://schemas.microsoft.com/office/drawing/2014/main" id="{0E6A6EA4-A75C-B942-AD03-A8653457FA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01">
                <a:extLst>
                  <a:ext uri="{FF2B5EF4-FFF2-40B4-BE49-F238E27FC236}">
                    <a16:creationId xmlns:a16="http://schemas.microsoft.com/office/drawing/2014/main" id="{D7560FAF-86E8-A445-9C75-73C108301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02">
                <a:extLst>
                  <a:ext uri="{FF2B5EF4-FFF2-40B4-BE49-F238E27FC236}">
                    <a16:creationId xmlns:a16="http://schemas.microsoft.com/office/drawing/2014/main" id="{A7873189-BCF8-EE49-B892-CBABF835C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03">
                <a:extLst>
                  <a:ext uri="{FF2B5EF4-FFF2-40B4-BE49-F238E27FC236}">
                    <a16:creationId xmlns:a16="http://schemas.microsoft.com/office/drawing/2014/main" id="{760E52C1-348B-EF4B-B0A6-45D37E707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04">
                <a:extLst>
                  <a:ext uri="{FF2B5EF4-FFF2-40B4-BE49-F238E27FC236}">
                    <a16:creationId xmlns:a16="http://schemas.microsoft.com/office/drawing/2014/main" id="{9FFA4E53-0C23-C04B-B6A7-D88A63AFB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05">
                <a:extLst>
                  <a:ext uri="{FF2B5EF4-FFF2-40B4-BE49-F238E27FC236}">
                    <a16:creationId xmlns:a16="http://schemas.microsoft.com/office/drawing/2014/main" id="{F97043FE-562A-C743-82CA-D23A00303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06">
                <a:extLst>
                  <a:ext uri="{FF2B5EF4-FFF2-40B4-BE49-F238E27FC236}">
                    <a16:creationId xmlns:a16="http://schemas.microsoft.com/office/drawing/2014/main" id="{D7518FE4-BFCA-304B-AAB4-032C87AE5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07">
                <a:extLst>
                  <a:ext uri="{FF2B5EF4-FFF2-40B4-BE49-F238E27FC236}">
                    <a16:creationId xmlns:a16="http://schemas.microsoft.com/office/drawing/2014/main" id="{9C5C027C-C6F6-4743-B624-03AC85D7E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08">
                <a:extLst>
                  <a:ext uri="{FF2B5EF4-FFF2-40B4-BE49-F238E27FC236}">
                    <a16:creationId xmlns:a16="http://schemas.microsoft.com/office/drawing/2014/main" id="{A25169D1-DF11-C84F-9619-C04210B8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09">
                <a:extLst>
                  <a:ext uri="{FF2B5EF4-FFF2-40B4-BE49-F238E27FC236}">
                    <a16:creationId xmlns:a16="http://schemas.microsoft.com/office/drawing/2014/main" id="{E82A7996-37A4-7C4B-8EB8-BC80D1B85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10">
                <a:extLst>
                  <a:ext uri="{FF2B5EF4-FFF2-40B4-BE49-F238E27FC236}">
                    <a16:creationId xmlns:a16="http://schemas.microsoft.com/office/drawing/2014/main" id="{32E10EDE-45B2-7444-9C54-CC040E0F3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11">
                <a:extLst>
                  <a:ext uri="{FF2B5EF4-FFF2-40B4-BE49-F238E27FC236}">
                    <a16:creationId xmlns:a16="http://schemas.microsoft.com/office/drawing/2014/main" id="{F7081836-69FA-2947-8B20-957EF375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12">
                <a:extLst>
                  <a:ext uri="{FF2B5EF4-FFF2-40B4-BE49-F238E27FC236}">
                    <a16:creationId xmlns:a16="http://schemas.microsoft.com/office/drawing/2014/main" id="{4B52E292-902D-964E-B9AA-E4F3FB96E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13">
                <a:extLst>
                  <a:ext uri="{FF2B5EF4-FFF2-40B4-BE49-F238E27FC236}">
                    <a16:creationId xmlns:a16="http://schemas.microsoft.com/office/drawing/2014/main" id="{B605A9E7-EF08-7544-94D4-BACBCBA03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14">
                <a:extLst>
                  <a:ext uri="{FF2B5EF4-FFF2-40B4-BE49-F238E27FC236}">
                    <a16:creationId xmlns:a16="http://schemas.microsoft.com/office/drawing/2014/main" id="{AF7F8B1A-3472-0B42-8C75-35332BF07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15">
                <a:extLst>
                  <a:ext uri="{FF2B5EF4-FFF2-40B4-BE49-F238E27FC236}">
                    <a16:creationId xmlns:a16="http://schemas.microsoft.com/office/drawing/2014/main" id="{29DDA7D9-C788-394D-B5D1-E48C6C917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16">
                <a:extLst>
                  <a:ext uri="{FF2B5EF4-FFF2-40B4-BE49-F238E27FC236}">
                    <a16:creationId xmlns:a16="http://schemas.microsoft.com/office/drawing/2014/main" id="{5C47A26F-8A85-5F49-85E1-3746C4BE4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17">
                <a:extLst>
                  <a:ext uri="{FF2B5EF4-FFF2-40B4-BE49-F238E27FC236}">
                    <a16:creationId xmlns:a16="http://schemas.microsoft.com/office/drawing/2014/main" id="{9D7F7218-898D-8240-8249-2BAA061BD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18">
                <a:extLst>
                  <a:ext uri="{FF2B5EF4-FFF2-40B4-BE49-F238E27FC236}">
                    <a16:creationId xmlns:a16="http://schemas.microsoft.com/office/drawing/2014/main" id="{AF0407EF-2ED3-DD40-8637-713344A6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19">
                <a:extLst>
                  <a:ext uri="{FF2B5EF4-FFF2-40B4-BE49-F238E27FC236}">
                    <a16:creationId xmlns:a16="http://schemas.microsoft.com/office/drawing/2014/main" id="{E381CA3C-3C2E-C04F-A963-47089F3E2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20">
                <a:extLst>
                  <a:ext uri="{FF2B5EF4-FFF2-40B4-BE49-F238E27FC236}">
                    <a16:creationId xmlns:a16="http://schemas.microsoft.com/office/drawing/2014/main" id="{F61D38DE-9F1F-4C43-B65D-944F3F1EB6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21">
                <a:extLst>
                  <a:ext uri="{FF2B5EF4-FFF2-40B4-BE49-F238E27FC236}">
                    <a16:creationId xmlns:a16="http://schemas.microsoft.com/office/drawing/2014/main" id="{BDAE3026-7DA5-4E41-B3D2-9E410EA94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22">
                <a:extLst>
                  <a:ext uri="{FF2B5EF4-FFF2-40B4-BE49-F238E27FC236}">
                    <a16:creationId xmlns:a16="http://schemas.microsoft.com/office/drawing/2014/main" id="{D5EE5CA4-E055-0B48-B686-BF2BD45A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23">
                <a:extLst>
                  <a:ext uri="{FF2B5EF4-FFF2-40B4-BE49-F238E27FC236}">
                    <a16:creationId xmlns:a16="http://schemas.microsoft.com/office/drawing/2014/main" id="{5C902BCF-32F3-BB4F-BC42-B5669D17F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24">
                <a:extLst>
                  <a:ext uri="{FF2B5EF4-FFF2-40B4-BE49-F238E27FC236}">
                    <a16:creationId xmlns:a16="http://schemas.microsoft.com/office/drawing/2014/main" id="{3C08EAFB-E83B-9949-8F63-5D7A1A791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25">
                <a:extLst>
                  <a:ext uri="{FF2B5EF4-FFF2-40B4-BE49-F238E27FC236}">
                    <a16:creationId xmlns:a16="http://schemas.microsoft.com/office/drawing/2014/main" id="{B74B20C8-F1DE-0746-99A4-448B0404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26">
                <a:extLst>
                  <a:ext uri="{FF2B5EF4-FFF2-40B4-BE49-F238E27FC236}">
                    <a16:creationId xmlns:a16="http://schemas.microsoft.com/office/drawing/2014/main" id="{A3A61DB4-A1F0-E347-96D3-1D2C3D6C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27">
                <a:extLst>
                  <a:ext uri="{FF2B5EF4-FFF2-40B4-BE49-F238E27FC236}">
                    <a16:creationId xmlns:a16="http://schemas.microsoft.com/office/drawing/2014/main" id="{9F9DA14A-92E8-6D4E-8141-45CB6030B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28">
                <a:extLst>
                  <a:ext uri="{FF2B5EF4-FFF2-40B4-BE49-F238E27FC236}">
                    <a16:creationId xmlns:a16="http://schemas.microsoft.com/office/drawing/2014/main" id="{41E71535-849B-A040-B709-13D1A83C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29">
                <a:extLst>
                  <a:ext uri="{FF2B5EF4-FFF2-40B4-BE49-F238E27FC236}">
                    <a16:creationId xmlns:a16="http://schemas.microsoft.com/office/drawing/2014/main" id="{282F1A7C-B730-AC40-BBE1-E56758E73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30">
                <a:extLst>
                  <a:ext uri="{FF2B5EF4-FFF2-40B4-BE49-F238E27FC236}">
                    <a16:creationId xmlns:a16="http://schemas.microsoft.com/office/drawing/2014/main" id="{8EA6DA52-B392-934D-ADE1-BF08A57ED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31">
                <a:extLst>
                  <a:ext uri="{FF2B5EF4-FFF2-40B4-BE49-F238E27FC236}">
                    <a16:creationId xmlns:a16="http://schemas.microsoft.com/office/drawing/2014/main" id="{6034A141-FBFF-B74C-B931-1B7BB6FCF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32">
                <a:extLst>
                  <a:ext uri="{FF2B5EF4-FFF2-40B4-BE49-F238E27FC236}">
                    <a16:creationId xmlns:a16="http://schemas.microsoft.com/office/drawing/2014/main" id="{5CBD1F63-0A24-0046-97DE-3357A6618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33">
                <a:extLst>
                  <a:ext uri="{FF2B5EF4-FFF2-40B4-BE49-F238E27FC236}">
                    <a16:creationId xmlns:a16="http://schemas.microsoft.com/office/drawing/2014/main" id="{2184A619-647B-B44B-97F0-0C90448E6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34">
                <a:extLst>
                  <a:ext uri="{FF2B5EF4-FFF2-40B4-BE49-F238E27FC236}">
                    <a16:creationId xmlns:a16="http://schemas.microsoft.com/office/drawing/2014/main" id="{4C6C3BC1-40DE-E043-BCAC-D713883F5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35">
                <a:extLst>
                  <a:ext uri="{FF2B5EF4-FFF2-40B4-BE49-F238E27FC236}">
                    <a16:creationId xmlns:a16="http://schemas.microsoft.com/office/drawing/2014/main" id="{90921A8D-7791-6842-BD16-59DDFA16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36">
                <a:extLst>
                  <a:ext uri="{FF2B5EF4-FFF2-40B4-BE49-F238E27FC236}">
                    <a16:creationId xmlns:a16="http://schemas.microsoft.com/office/drawing/2014/main" id="{9D2E9374-0BAE-9244-ADE2-B907AF56F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37">
                <a:extLst>
                  <a:ext uri="{FF2B5EF4-FFF2-40B4-BE49-F238E27FC236}">
                    <a16:creationId xmlns:a16="http://schemas.microsoft.com/office/drawing/2014/main" id="{E079A088-69DB-BE41-903F-5351402BC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38">
                <a:extLst>
                  <a:ext uri="{FF2B5EF4-FFF2-40B4-BE49-F238E27FC236}">
                    <a16:creationId xmlns:a16="http://schemas.microsoft.com/office/drawing/2014/main" id="{7C847AED-9FF8-554F-B779-0BFB57875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39">
                <a:extLst>
                  <a:ext uri="{FF2B5EF4-FFF2-40B4-BE49-F238E27FC236}">
                    <a16:creationId xmlns:a16="http://schemas.microsoft.com/office/drawing/2014/main" id="{C733EE29-9C98-A642-ABAF-A015373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40">
                <a:extLst>
                  <a:ext uri="{FF2B5EF4-FFF2-40B4-BE49-F238E27FC236}">
                    <a16:creationId xmlns:a16="http://schemas.microsoft.com/office/drawing/2014/main" id="{692459A5-3B8A-D14D-9DAE-C642AC3D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41">
                <a:extLst>
                  <a:ext uri="{FF2B5EF4-FFF2-40B4-BE49-F238E27FC236}">
                    <a16:creationId xmlns:a16="http://schemas.microsoft.com/office/drawing/2014/main" id="{5ED18C89-08AE-9F4F-9612-045CB5136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42">
                <a:extLst>
                  <a:ext uri="{FF2B5EF4-FFF2-40B4-BE49-F238E27FC236}">
                    <a16:creationId xmlns:a16="http://schemas.microsoft.com/office/drawing/2014/main" id="{65468B8A-42CA-C141-8D22-E7232B344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43">
                <a:extLst>
                  <a:ext uri="{FF2B5EF4-FFF2-40B4-BE49-F238E27FC236}">
                    <a16:creationId xmlns:a16="http://schemas.microsoft.com/office/drawing/2014/main" id="{9F2FE4C7-58E0-9A48-AC85-281994435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44">
                <a:extLst>
                  <a:ext uri="{FF2B5EF4-FFF2-40B4-BE49-F238E27FC236}">
                    <a16:creationId xmlns:a16="http://schemas.microsoft.com/office/drawing/2014/main" id="{F440036D-8C40-4F4C-B67B-2FBF390B6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45">
                <a:extLst>
                  <a:ext uri="{FF2B5EF4-FFF2-40B4-BE49-F238E27FC236}">
                    <a16:creationId xmlns:a16="http://schemas.microsoft.com/office/drawing/2014/main" id="{EE4B2CC4-D340-7643-A740-E2E4EE8C2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46">
                <a:extLst>
                  <a:ext uri="{FF2B5EF4-FFF2-40B4-BE49-F238E27FC236}">
                    <a16:creationId xmlns:a16="http://schemas.microsoft.com/office/drawing/2014/main" id="{24D50A3F-6180-0B4B-A8C1-7E434BB04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47">
                <a:extLst>
                  <a:ext uri="{FF2B5EF4-FFF2-40B4-BE49-F238E27FC236}">
                    <a16:creationId xmlns:a16="http://schemas.microsoft.com/office/drawing/2014/main" id="{2047E85E-9D6A-614B-87F5-D6332FD01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48">
                <a:extLst>
                  <a:ext uri="{FF2B5EF4-FFF2-40B4-BE49-F238E27FC236}">
                    <a16:creationId xmlns:a16="http://schemas.microsoft.com/office/drawing/2014/main" id="{C7CFF7F2-57CF-1746-98C2-DE0AF0E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49">
                <a:extLst>
                  <a:ext uri="{FF2B5EF4-FFF2-40B4-BE49-F238E27FC236}">
                    <a16:creationId xmlns:a16="http://schemas.microsoft.com/office/drawing/2014/main" id="{464F268E-305F-AE4A-A362-89FAE1838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50">
                <a:extLst>
                  <a:ext uri="{FF2B5EF4-FFF2-40B4-BE49-F238E27FC236}">
                    <a16:creationId xmlns:a16="http://schemas.microsoft.com/office/drawing/2014/main" id="{A2E48BB7-84A6-4D46-921A-8F39C23F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51">
                <a:extLst>
                  <a:ext uri="{FF2B5EF4-FFF2-40B4-BE49-F238E27FC236}">
                    <a16:creationId xmlns:a16="http://schemas.microsoft.com/office/drawing/2014/main" id="{BF84878F-019D-9B4C-BB60-53281DAA8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52">
                <a:extLst>
                  <a:ext uri="{FF2B5EF4-FFF2-40B4-BE49-F238E27FC236}">
                    <a16:creationId xmlns:a16="http://schemas.microsoft.com/office/drawing/2014/main" id="{E552659D-FF09-0949-98E2-143B4556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53">
                <a:extLst>
                  <a:ext uri="{FF2B5EF4-FFF2-40B4-BE49-F238E27FC236}">
                    <a16:creationId xmlns:a16="http://schemas.microsoft.com/office/drawing/2014/main" id="{4A5991C8-52AB-3341-8A9B-5629E51D9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54">
                <a:extLst>
                  <a:ext uri="{FF2B5EF4-FFF2-40B4-BE49-F238E27FC236}">
                    <a16:creationId xmlns:a16="http://schemas.microsoft.com/office/drawing/2014/main" id="{F89E1A62-BCF7-BF4B-BE0A-7F5100671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55">
                <a:extLst>
                  <a:ext uri="{FF2B5EF4-FFF2-40B4-BE49-F238E27FC236}">
                    <a16:creationId xmlns:a16="http://schemas.microsoft.com/office/drawing/2014/main" id="{E594C143-25B9-AF43-8133-732139C9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56">
                <a:extLst>
                  <a:ext uri="{FF2B5EF4-FFF2-40B4-BE49-F238E27FC236}">
                    <a16:creationId xmlns:a16="http://schemas.microsoft.com/office/drawing/2014/main" id="{8D8F5540-1DE6-E749-921F-3455FE360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57">
                <a:extLst>
                  <a:ext uri="{FF2B5EF4-FFF2-40B4-BE49-F238E27FC236}">
                    <a16:creationId xmlns:a16="http://schemas.microsoft.com/office/drawing/2014/main" id="{5DBD5AB5-6BCF-484F-892B-285AF7951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58">
                <a:extLst>
                  <a:ext uri="{FF2B5EF4-FFF2-40B4-BE49-F238E27FC236}">
                    <a16:creationId xmlns:a16="http://schemas.microsoft.com/office/drawing/2014/main" id="{0ED88811-3D08-C24D-9042-B02843904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59">
                <a:extLst>
                  <a:ext uri="{FF2B5EF4-FFF2-40B4-BE49-F238E27FC236}">
                    <a16:creationId xmlns:a16="http://schemas.microsoft.com/office/drawing/2014/main" id="{DF85048D-24A6-8142-99FB-4717FE65D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760">
                <a:extLst>
                  <a:ext uri="{FF2B5EF4-FFF2-40B4-BE49-F238E27FC236}">
                    <a16:creationId xmlns:a16="http://schemas.microsoft.com/office/drawing/2014/main" id="{26DF437D-934F-9841-920A-0453693D6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761">
                <a:extLst>
                  <a:ext uri="{FF2B5EF4-FFF2-40B4-BE49-F238E27FC236}">
                    <a16:creationId xmlns:a16="http://schemas.microsoft.com/office/drawing/2014/main" id="{6267A308-DE1F-474D-B719-5B1C1661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762">
                <a:extLst>
                  <a:ext uri="{FF2B5EF4-FFF2-40B4-BE49-F238E27FC236}">
                    <a16:creationId xmlns:a16="http://schemas.microsoft.com/office/drawing/2014/main" id="{C6B16B15-39B9-CB44-B561-711B5D33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763">
                <a:extLst>
                  <a:ext uri="{FF2B5EF4-FFF2-40B4-BE49-F238E27FC236}">
                    <a16:creationId xmlns:a16="http://schemas.microsoft.com/office/drawing/2014/main" id="{FF57319F-B98B-5747-9292-E3CC041E4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764">
                <a:extLst>
                  <a:ext uri="{FF2B5EF4-FFF2-40B4-BE49-F238E27FC236}">
                    <a16:creationId xmlns:a16="http://schemas.microsoft.com/office/drawing/2014/main" id="{BF9448F6-A3BA-7849-86AD-0AF2E7642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765">
                <a:extLst>
                  <a:ext uri="{FF2B5EF4-FFF2-40B4-BE49-F238E27FC236}">
                    <a16:creationId xmlns:a16="http://schemas.microsoft.com/office/drawing/2014/main" id="{FC788928-6807-1646-BB23-9E7FB3FC8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766">
                <a:extLst>
                  <a:ext uri="{FF2B5EF4-FFF2-40B4-BE49-F238E27FC236}">
                    <a16:creationId xmlns:a16="http://schemas.microsoft.com/office/drawing/2014/main" id="{1FF5B7B9-235E-CB4A-838F-E39FE054C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767">
                <a:extLst>
                  <a:ext uri="{FF2B5EF4-FFF2-40B4-BE49-F238E27FC236}">
                    <a16:creationId xmlns:a16="http://schemas.microsoft.com/office/drawing/2014/main" id="{71ABBD68-6AB7-AA4B-870A-FA2AE3BC3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768">
                <a:extLst>
                  <a:ext uri="{FF2B5EF4-FFF2-40B4-BE49-F238E27FC236}">
                    <a16:creationId xmlns:a16="http://schemas.microsoft.com/office/drawing/2014/main" id="{1951BB9F-E2CA-3A48-8BE6-E2B93EF2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769">
                <a:extLst>
                  <a:ext uri="{FF2B5EF4-FFF2-40B4-BE49-F238E27FC236}">
                    <a16:creationId xmlns:a16="http://schemas.microsoft.com/office/drawing/2014/main" id="{993A85B3-285A-234F-AC74-F687A2B0E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770">
                <a:extLst>
                  <a:ext uri="{FF2B5EF4-FFF2-40B4-BE49-F238E27FC236}">
                    <a16:creationId xmlns:a16="http://schemas.microsoft.com/office/drawing/2014/main" id="{74A38BE1-E92C-4345-99ED-C26311F5E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771">
                <a:extLst>
                  <a:ext uri="{FF2B5EF4-FFF2-40B4-BE49-F238E27FC236}">
                    <a16:creationId xmlns:a16="http://schemas.microsoft.com/office/drawing/2014/main" id="{5354C6E7-D0C8-D343-ADFB-F31D9D565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772">
                <a:extLst>
                  <a:ext uri="{FF2B5EF4-FFF2-40B4-BE49-F238E27FC236}">
                    <a16:creationId xmlns:a16="http://schemas.microsoft.com/office/drawing/2014/main" id="{DE4AEC04-D1AA-B345-A519-09A375FAD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773">
                <a:extLst>
                  <a:ext uri="{FF2B5EF4-FFF2-40B4-BE49-F238E27FC236}">
                    <a16:creationId xmlns:a16="http://schemas.microsoft.com/office/drawing/2014/main" id="{42C970E3-2714-0F49-8B48-86A521945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774">
                <a:extLst>
                  <a:ext uri="{FF2B5EF4-FFF2-40B4-BE49-F238E27FC236}">
                    <a16:creationId xmlns:a16="http://schemas.microsoft.com/office/drawing/2014/main" id="{6BC3D319-E98C-6D49-A163-FD07C06A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775">
                <a:extLst>
                  <a:ext uri="{FF2B5EF4-FFF2-40B4-BE49-F238E27FC236}">
                    <a16:creationId xmlns:a16="http://schemas.microsoft.com/office/drawing/2014/main" id="{B1800B85-2E65-DF43-B9E9-A3FEF8AF1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776">
                <a:extLst>
                  <a:ext uri="{FF2B5EF4-FFF2-40B4-BE49-F238E27FC236}">
                    <a16:creationId xmlns:a16="http://schemas.microsoft.com/office/drawing/2014/main" id="{96A34583-A8CB-8C41-8878-74FA3DA8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777">
                <a:extLst>
                  <a:ext uri="{FF2B5EF4-FFF2-40B4-BE49-F238E27FC236}">
                    <a16:creationId xmlns:a16="http://schemas.microsoft.com/office/drawing/2014/main" id="{3491B6C2-C7F9-F242-ACA8-9A97FE0E5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778">
                <a:extLst>
                  <a:ext uri="{FF2B5EF4-FFF2-40B4-BE49-F238E27FC236}">
                    <a16:creationId xmlns:a16="http://schemas.microsoft.com/office/drawing/2014/main" id="{379B787F-EB4A-0542-9049-F73CDE0B5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779">
                <a:extLst>
                  <a:ext uri="{FF2B5EF4-FFF2-40B4-BE49-F238E27FC236}">
                    <a16:creationId xmlns:a16="http://schemas.microsoft.com/office/drawing/2014/main" id="{5883BD08-66B0-4D42-AF82-D469D52ED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780">
                <a:extLst>
                  <a:ext uri="{FF2B5EF4-FFF2-40B4-BE49-F238E27FC236}">
                    <a16:creationId xmlns:a16="http://schemas.microsoft.com/office/drawing/2014/main" id="{CD213179-6FB7-5C41-8777-79F71ADD6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782">
                <a:extLst>
                  <a:ext uri="{FF2B5EF4-FFF2-40B4-BE49-F238E27FC236}">
                    <a16:creationId xmlns:a16="http://schemas.microsoft.com/office/drawing/2014/main" id="{43C0AE4C-6EC3-9644-81F9-F84C734C4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783">
                <a:extLst>
                  <a:ext uri="{FF2B5EF4-FFF2-40B4-BE49-F238E27FC236}">
                    <a16:creationId xmlns:a16="http://schemas.microsoft.com/office/drawing/2014/main" id="{7B3EE2BF-042E-1A49-85C0-5073AC39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784">
                <a:extLst>
                  <a:ext uri="{FF2B5EF4-FFF2-40B4-BE49-F238E27FC236}">
                    <a16:creationId xmlns:a16="http://schemas.microsoft.com/office/drawing/2014/main" id="{780D50B7-C835-D743-AA50-2388DD5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785">
                <a:extLst>
                  <a:ext uri="{FF2B5EF4-FFF2-40B4-BE49-F238E27FC236}">
                    <a16:creationId xmlns:a16="http://schemas.microsoft.com/office/drawing/2014/main" id="{0961038A-3B2D-7A4A-BF3F-5AF4D0BE9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786">
                <a:extLst>
                  <a:ext uri="{FF2B5EF4-FFF2-40B4-BE49-F238E27FC236}">
                    <a16:creationId xmlns:a16="http://schemas.microsoft.com/office/drawing/2014/main" id="{A1462DB7-AE75-7241-83B4-8C4C6DF4D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787">
                <a:extLst>
                  <a:ext uri="{FF2B5EF4-FFF2-40B4-BE49-F238E27FC236}">
                    <a16:creationId xmlns:a16="http://schemas.microsoft.com/office/drawing/2014/main" id="{B7F21605-3665-EF49-BB5F-B9B8F5475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788">
                <a:extLst>
                  <a:ext uri="{FF2B5EF4-FFF2-40B4-BE49-F238E27FC236}">
                    <a16:creationId xmlns:a16="http://schemas.microsoft.com/office/drawing/2014/main" id="{067771CA-0FC7-A34C-95CF-41305822B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789">
                <a:extLst>
                  <a:ext uri="{FF2B5EF4-FFF2-40B4-BE49-F238E27FC236}">
                    <a16:creationId xmlns:a16="http://schemas.microsoft.com/office/drawing/2014/main" id="{57F8A30C-83C0-A64C-92E0-05834717B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790">
                <a:extLst>
                  <a:ext uri="{FF2B5EF4-FFF2-40B4-BE49-F238E27FC236}">
                    <a16:creationId xmlns:a16="http://schemas.microsoft.com/office/drawing/2014/main" id="{CEC9B954-2DC5-3946-AC2A-EB6E6B76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791">
                <a:extLst>
                  <a:ext uri="{FF2B5EF4-FFF2-40B4-BE49-F238E27FC236}">
                    <a16:creationId xmlns:a16="http://schemas.microsoft.com/office/drawing/2014/main" id="{C2132241-9622-FD46-A2C4-8FC5F98D0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792">
                <a:extLst>
                  <a:ext uri="{FF2B5EF4-FFF2-40B4-BE49-F238E27FC236}">
                    <a16:creationId xmlns:a16="http://schemas.microsoft.com/office/drawing/2014/main" id="{B7CE736A-5646-604B-BA8C-A39BD04F8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793">
                <a:extLst>
                  <a:ext uri="{FF2B5EF4-FFF2-40B4-BE49-F238E27FC236}">
                    <a16:creationId xmlns:a16="http://schemas.microsoft.com/office/drawing/2014/main" id="{725A96C8-5329-144B-A31E-26A46C007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794">
                <a:extLst>
                  <a:ext uri="{FF2B5EF4-FFF2-40B4-BE49-F238E27FC236}">
                    <a16:creationId xmlns:a16="http://schemas.microsoft.com/office/drawing/2014/main" id="{D0888A9E-A46F-5142-99C5-B925D36A5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795">
                <a:extLst>
                  <a:ext uri="{FF2B5EF4-FFF2-40B4-BE49-F238E27FC236}">
                    <a16:creationId xmlns:a16="http://schemas.microsoft.com/office/drawing/2014/main" id="{BF96EBAD-0720-4742-A9C4-B02A39CC7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796">
                <a:extLst>
                  <a:ext uri="{FF2B5EF4-FFF2-40B4-BE49-F238E27FC236}">
                    <a16:creationId xmlns:a16="http://schemas.microsoft.com/office/drawing/2014/main" id="{77125BB5-5433-864A-AE21-BF3C22511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797">
                <a:extLst>
                  <a:ext uri="{FF2B5EF4-FFF2-40B4-BE49-F238E27FC236}">
                    <a16:creationId xmlns:a16="http://schemas.microsoft.com/office/drawing/2014/main" id="{D3C8A484-A7CE-6E40-80C8-E43967E18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691DBFCB-AE73-8A40-9F1F-B0F30D366BB9}"/>
                </a:ext>
              </a:extLst>
            </p:cNvPr>
            <p:cNvGrpSpPr/>
            <p:nvPr/>
          </p:nvGrpSpPr>
          <p:grpSpPr>
            <a:xfrm flipH="1">
              <a:off x="14853039" y="5496994"/>
              <a:ext cx="665720" cy="665720"/>
              <a:chOff x="17519649" y="-1"/>
              <a:chExt cx="13716002" cy="13716002"/>
            </a:xfrm>
          </p:grpSpPr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B7BE9654-BDA4-D64A-96DB-463AAE9E2765}"/>
                  </a:ext>
                </a:extLst>
              </p:cNvPr>
              <p:cNvSpPr/>
              <p:nvPr/>
            </p:nvSpPr>
            <p:spPr>
              <a:xfrm>
                <a:off x="20908048" y="3388399"/>
                <a:ext cx="6939202" cy="6939202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CC71DD9C-EC59-3D40-AA0A-BA812373D68A}"/>
                  </a:ext>
                </a:extLst>
              </p:cNvPr>
              <p:cNvSpPr/>
              <p:nvPr/>
            </p:nvSpPr>
            <p:spPr>
              <a:xfrm>
                <a:off x="19202986" y="1683337"/>
                <a:ext cx="10349327" cy="10349327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BD6C6933-169C-EF45-90E7-D102E35D63AE}"/>
                  </a:ext>
                </a:extLst>
              </p:cNvPr>
              <p:cNvSpPr/>
              <p:nvPr/>
            </p:nvSpPr>
            <p:spPr>
              <a:xfrm>
                <a:off x="17519649" y="-1"/>
                <a:ext cx="13716002" cy="13716002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D5981730-DF2A-E941-84C5-BF18AB904672}"/>
                </a:ext>
              </a:extLst>
            </p:cNvPr>
            <p:cNvSpPr/>
            <p:nvPr/>
          </p:nvSpPr>
          <p:spPr>
            <a:xfrm>
              <a:off x="15120576" y="5762324"/>
              <a:ext cx="130291" cy="130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E8F83D-B5CB-3C46-953A-77414D619359}"/>
                </a:ext>
              </a:extLst>
            </p:cNvPr>
            <p:cNvGrpSpPr/>
            <p:nvPr/>
          </p:nvGrpSpPr>
          <p:grpSpPr>
            <a:xfrm>
              <a:off x="16225374" y="6884096"/>
              <a:ext cx="665720" cy="665720"/>
              <a:chOff x="14407821" y="6729562"/>
              <a:chExt cx="1020280" cy="1020280"/>
            </a:xfrm>
          </p:grpSpPr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9681241-AE0B-2347-9FE4-C96E5C86DE1B}"/>
                  </a:ext>
                </a:extLst>
              </p:cNvPr>
              <p:cNvSpPr/>
              <p:nvPr/>
            </p:nvSpPr>
            <p:spPr>
              <a:xfrm flipH="1">
                <a:off x="14659871" y="6981612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785603A1-AB8D-5242-9069-E44EB9DE8FE8}"/>
                  </a:ext>
                </a:extLst>
              </p:cNvPr>
              <p:cNvSpPr/>
              <p:nvPr/>
            </p:nvSpPr>
            <p:spPr>
              <a:xfrm flipH="1">
                <a:off x="14533038" y="6854779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222571A2-3051-2D42-822D-D22D567B78DC}"/>
                  </a:ext>
                </a:extLst>
              </p:cNvPr>
              <p:cNvSpPr/>
              <p:nvPr/>
            </p:nvSpPr>
            <p:spPr>
              <a:xfrm flipH="1">
                <a:off x="14407821" y="6729562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E94D20C-C8C6-7249-B19A-608E1D8331AF}"/>
                </a:ext>
              </a:extLst>
            </p:cNvPr>
            <p:cNvSpPr/>
            <p:nvPr/>
          </p:nvSpPr>
          <p:spPr>
            <a:xfrm>
              <a:off x="16492912" y="7149426"/>
              <a:ext cx="130291" cy="1302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A00A78-5251-6D45-8733-97B302561118}"/>
                </a:ext>
              </a:extLst>
            </p:cNvPr>
            <p:cNvGrpSpPr/>
            <p:nvPr/>
          </p:nvGrpSpPr>
          <p:grpSpPr>
            <a:xfrm>
              <a:off x="17886211" y="5171033"/>
              <a:ext cx="665720" cy="665720"/>
              <a:chOff x="16155008" y="4927432"/>
              <a:chExt cx="1020280" cy="1020280"/>
            </a:xfrm>
          </p:grpSpPr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300BFEB4-7C79-A64E-AF5B-3068759651C1}"/>
                  </a:ext>
                </a:extLst>
              </p:cNvPr>
              <p:cNvSpPr/>
              <p:nvPr/>
            </p:nvSpPr>
            <p:spPr>
              <a:xfrm flipH="1">
                <a:off x="16407058" y="5179482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78F88C0-EE57-B04E-834A-4CD814A8A54E}"/>
                  </a:ext>
                </a:extLst>
              </p:cNvPr>
              <p:cNvSpPr/>
              <p:nvPr/>
            </p:nvSpPr>
            <p:spPr>
              <a:xfrm flipH="1">
                <a:off x="16280225" y="5052649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D80E2E9-6CDE-334F-9D79-F3D64279F8DE}"/>
                  </a:ext>
                </a:extLst>
              </p:cNvPr>
              <p:cNvSpPr/>
              <p:nvPr/>
            </p:nvSpPr>
            <p:spPr>
              <a:xfrm flipH="1">
                <a:off x="16155008" y="4927432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52B259BA-28DD-6D43-BE98-8D3A97A30DB8}"/>
                </a:ext>
              </a:extLst>
            </p:cNvPr>
            <p:cNvSpPr/>
            <p:nvPr/>
          </p:nvSpPr>
          <p:spPr>
            <a:xfrm>
              <a:off x="18153748" y="5436363"/>
              <a:ext cx="130291" cy="1302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8E642-FB52-2641-BF70-41F1609A13EF}"/>
                </a:ext>
              </a:extLst>
            </p:cNvPr>
            <p:cNvGrpSpPr/>
            <p:nvPr/>
          </p:nvGrpSpPr>
          <p:grpSpPr>
            <a:xfrm>
              <a:off x="19643841" y="5864430"/>
              <a:ext cx="665720" cy="665720"/>
              <a:chOff x="18004022" y="5656881"/>
              <a:chExt cx="1020280" cy="1020280"/>
            </a:xfrm>
          </p:grpSpPr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896B6D19-617D-A544-9BCF-07A0F721F459}"/>
                  </a:ext>
                </a:extLst>
              </p:cNvPr>
              <p:cNvSpPr/>
              <p:nvPr/>
            </p:nvSpPr>
            <p:spPr>
              <a:xfrm flipH="1">
                <a:off x="18256072" y="5908931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9CA8548A-AB20-5C41-99AB-E901D78DA3BE}"/>
                  </a:ext>
                </a:extLst>
              </p:cNvPr>
              <p:cNvSpPr/>
              <p:nvPr/>
            </p:nvSpPr>
            <p:spPr>
              <a:xfrm flipH="1">
                <a:off x="18129239" y="5782098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980909BE-2117-6D4A-BC27-114B22BA81E6}"/>
                  </a:ext>
                </a:extLst>
              </p:cNvPr>
              <p:cNvSpPr/>
              <p:nvPr/>
            </p:nvSpPr>
            <p:spPr>
              <a:xfrm flipH="1">
                <a:off x="18004022" y="5656881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90CC27F-E8C8-0343-A7E9-F9B1F5BE71AC}"/>
                </a:ext>
              </a:extLst>
            </p:cNvPr>
            <p:cNvSpPr/>
            <p:nvPr/>
          </p:nvSpPr>
          <p:spPr>
            <a:xfrm>
              <a:off x="19911378" y="6129760"/>
              <a:ext cx="130291" cy="1302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9F4AB-3360-664A-B68D-D7F23B4B8A3F}"/>
              </a:ext>
            </a:extLst>
          </p:cNvPr>
          <p:cNvGrpSpPr/>
          <p:nvPr/>
        </p:nvGrpSpPr>
        <p:grpSpPr>
          <a:xfrm>
            <a:off x="398676" y="3652248"/>
            <a:ext cx="13772964" cy="3367186"/>
            <a:chOff x="1282596" y="8505482"/>
            <a:chExt cx="13772964" cy="3367186"/>
          </a:xfrm>
        </p:grpSpPr>
        <p:graphicFrame>
          <p:nvGraphicFramePr>
            <p:cNvPr id="983" name="Chart 982">
              <a:extLst>
                <a:ext uri="{FF2B5EF4-FFF2-40B4-BE49-F238E27FC236}">
                  <a16:creationId xmlns:a16="http://schemas.microsoft.com/office/drawing/2014/main" id="{A4B5F189-64AF-654A-922E-142BDED3FF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4733786"/>
                </p:ext>
              </p:extLst>
            </p:nvPr>
          </p:nvGraphicFramePr>
          <p:xfrm>
            <a:off x="1282596" y="8674760"/>
            <a:ext cx="4796865" cy="31979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984" name="Chart 983">
              <a:extLst>
                <a:ext uri="{FF2B5EF4-FFF2-40B4-BE49-F238E27FC236}">
                  <a16:creationId xmlns:a16="http://schemas.microsoft.com/office/drawing/2014/main" id="{615DA422-846E-B44B-90C0-FE0A708D51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3079417"/>
                </p:ext>
              </p:extLst>
            </p:nvPr>
          </p:nvGraphicFramePr>
          <p:xfrm>
            <a:off x="7581216" y="8505482"/>
            <a:ext cx="4912984" cy="327532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85" name="TextBox 984">
              <a:extLst>
                <a:ext uri="{FF2B5EF4-FFF2-40B4-BE49-F238E27FC236}">
                  <a16:creationId xmlns:a16="http://schemas.microsoft.com/office/drawing/2014/main" id="{D09E94CD-3DA3-7245-AE5D-23E937FC8547}"/>
                </a:ext>
              </a:extLst>
            </p:cNvPr>
            <p:cNvSpPr txBox="1"/>
            <p:nvPr/>
          </p:nvSpPr>
          <p:spPr>
            <a:xfrm flipH="1">
              <a:off x="5179883" y="9545772"/>
              <a:ext cx="3502939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986" name="TextBox 985">
              <a:extLst>
                <a:ext uri="{FF2B5EF4-FFF2-40B4-BE49-F238E27FC236}">
                  <a16:creationId xmlns:a16="http://schemas.microsoft.com/office/drawing/2014/main" id="{DD2753F3-053B-5243-B591-30FA77FE005C}"/>
                </a:ext>
              </a:extLst>
            </p:cNvPr>
            <p:cNvSpPr txBox="1"/>
            <p:nvPr/>
          </p:nvSpPr>
          <p:spPr>
            <a:xfrm flipH="1">
              <a:off x="11552621" y="9545772"/>
              <a:ext cx="3502939" cy="168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04A25F-5724-D14B-8837-B9B936134B0E}"/>
              </a:ext>
            </a:extLst>
          </p:cNvPr>
          <p:cNvGrpSpPr/>
          <p:nvPr/>
        </p:nvGrpSpPr>
        <p:grpSpPr>
          <a:xfrm>
            <a:off x="12420170" y="9368073"/>
            <a:ext cx="10908730" cy="3084387"/>
            <a:chOff x="12140125" y="3697753"/>
            <a:chExt cx="10908730" cy="3084387"/>
          </a:xfrm>
        </p:grpSpPr>
        <p:grpSp>
          <p:nvGrpSpPr>
            <p:cNvPr id="987" name="Group 986">
              <a:extLst>
                <a:ext uri="{FF2B5EF4-FFF2-40B4-BE49-F238E27FC236}">
                  <a16:creationId xmlns:a16="http://schemas.microsoft.com/office/drawing/2014/main" id="{E23AD34E-1B07-9F4F-AFA9-4D7E9F6D7075}"/>
                </a:ext>
              </a:extLst>
            </p:cNvPr>
            <p:cNvGrpSpPr/>
            <p:nvPr/>
          </p:nvGrpSpPr>
          <p:grpSpPr>
            <a:xfrm>
              <a:off x="12140125" y="5647124"/>
              <a:ext cx="5319077" cy="1135016"/>
              <a:chOff x="1452784" y="4325588"/>
              <a:chExt cx="5319077" cy="1135016"/>
            </a:xfrm>
          </p:grpSpPr>
          <p:sp>
            <p:nvSpPr>
              <p:cNvPr id="988" name="Rounded Rectangle 987">
                <a:extLst>
                  <a:ext uri="{FF2B5EF4-FFF2-40B4-BE49-F238E27FC236}">
                    <a16:creationId xmlns:a16="http://schemas.microsoft.com/office/drawing/2014/main" id="{60F4BA8D-26EF-E643-A4B3-8413653D6346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FA316026-68A0-3E45-8EE2-F862E580DD29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D17B713F-F124-A14B-8846-876DC6AC21BA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1" name="Group 990">
              <a:extLst>
                <a:ext uri="{FF2B5EF4-FFF2-40B4-BE49-F238E27FC236}">
                  <a16:creationId xmlns:a16="http://schemas.microsoft.com/office/drawing/2014/main" id="{6203311B-F5B0-C24C-9349-C201F7F12346}"/>
                </a:ext>
              </a:extLst>
            </p:cNvPr>
            <p:cNvGrpSpPr/>
            <p:nvPr/>
          </p:nvGrpSpPr>
          <p:grpSpPr>
            <a:xfrm>
              <a:off x="17729778" y="5647124"/>
              <a:ext cx="5319077" cy="1135016"/>
              <a:chOff x="1452784" y="4325588"/>
              <a:chExt cx="5319077" cy="1135016"/>
            </a:xfrm>
          </p:grpSpPr>
          <p:sp>
            <p:nvSpPr>
              <p:cNvPr id="992" name="Rounded Rectangle 991">
                <a:extLst>
                  <a:ext uri="{FF2B5EF4-FFF2-40B4-BE49-F238E27FC236}">
                    <a16:creationId xmlns:a16="http://schemas.microsoft.com/office/drawing/2014/main" id="{3383B105-F853-DD40-B9F0-1D6F4C5AED8E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45DE52A7-DCC3-9949-A7CD-7D8B104D82CA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4444CB4B-918A-8940-8461-1A6B2E443EEA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5" name="Group 994">
              <a:extLst>
                <a:ext uri="{FF2B5EF4-FFF2-40B4-BE49-F238E27FC236}">
                  <a16:creationId xmlns:a16="http://schemas.microsoft.com/office/drawing/2014/main" id="{8C5D5FF7-9750-B348-8BC2-C0B17CC4F0CC}"/>
                </a:ext>
              </a:extLst>
            </p:cNvPr>
            <p:cNvGrpSpPr/>
            <p:nvPr/>
          </p:nvGrpSpPr>
          <p:grpSpPr>
            <a:xfrm>
              <a:off x="12140125" y="3697753"/>
              <a:ext cx="5319077" cy="1135016"/>
              <a:chOff x="1452784" y="4325588"/>
              <a:chExt cx="5319077" cy="1135016"/>
            </a:xfrm>
          </p:grpSpPr>
          <p:sp>
            <p:nvSpPr>
              <p:cNvPr id="996" name="Rounded Rectangle 995">
                <a:extLst>
                  <a:ext uri="{FF2B5EF4-FFF2-40B4-BE49-F238E27FC236}">
                    <a16:creationId xmlns:a16="http://schemas.microsoft.com/office/drawing/2014/main" id="{30EB6D57-FEDA-0146-9CC1-057F72D16D3B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A1BAA699-14E6-3A4B-813E-04094A8A34A6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4ECCBC29-3064-9141-B118-A9289A52FEC3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7CE7A4E6-E020-5445-9A3F-3D039746A517}"/>
                </a:ext>
              </a:extLst>
            </p:cNvPr>
            <p:cNvGrpSpPr/>
            <p:nvPr/>
          </p:nvGrpSpPr>
          <p:grpSpPr>
            <a:xfrm>
              <a:off x="17729778" y="3697753"/>
              <a:ext cx="5319077" cy="1135016"/>
              <a:chOff x="1452784" y="4325588"/>
              <a:chExt cx="5319077" cy="1135016"/>
            </a:xfrm>
          </p:grpSpPr>
          <p:sp>
            <p:nvSpPr>
              <p:cNvPr id="1000" name="Rounded Rectangle 999">
                <a:extLst>
                  <a:ext uri="{FF2B5EF4-FFF2-40B4-BE49-F238E27FC236}">
                    <a16:creationId xmlns:a16="http://schemas.microsoft.com/office/drawing/2014/main" id="{164C1166-54C8-1B4C-80C3-92B475EB8417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3E2D0C5-9C69-C540-A293-20933422A74E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0663CE31-38E0-4D41-B01B-11222CF2F470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003" name="Group 1002">
            <a:extLst>
              <a:ext uri="{FF2B5EF4-FFF2-40B4-BE49-F238E27FC236}">
                <a16:creationId xmlns:a16="http://schemas.microsoft.com/office/drawing/2014/main" id="{52EEEF88-B29F-494C-80CF-F11F84F53FD1}"/>
              </a:ext>
            </a:extLst>
          </p:cNvPr>
          <p:cNvGrpSpPr/>
          <p:nvPr/>
        </p:nvGrpSpPr>
        <p:grpSpPr>
          <a:xfrm>
            <a:off x="1471722" y="9366024"/>
            <a:ext cx="9196980" cy="3184397"/>
            <a:chOff x="14624925" y="4108441"/>
            <a:chExt cx="9196980" cy="3184397"/>
          </a:xfrm>
        </p:grpSpPr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D8261416-909E-E34F-8549-9BEBADC32043}"/>
                </a:ext>
              </a:extLst>
            </p:cNvPr>
            <p:cNvSpPr txBox="1"/>
            <p:nvPr/>
          </p:nvSpPr>
          <p:spPr>
            <a:xfrm>
              <a:off x="14624925" y="5678101"/>
              <a:ext cx="91969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C83EAB5C-F81A-E94D-BE2F-7E7F5B5E33ED}"/>
                </a:ext>
              </a:extLst>
            </p:cNvPr>
            <p:cNvSpPr txBox="1"/>
            <p:nvPr/>
          </p:nvSpPr>
          <p:spPr>
            <a:xfrm>
              <a:off x="14624925" y="4108441"/>
              <a:ext cx="8025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507" name="CuadroTexto 350">
            <a:extLst>
              <a:ext uri="{FF2B5EF4-FFF2-40B4-BE49-F238E27FC236}">
                <a16:creationId xmlns:a16="http://schemas.microsoft.com/office/drawing/2014/main" id="{FD1D078E-8066-F541-B554-E16B185594DD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25421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C43B75-5551-9747-BCB4-F5E3759481BB}"/>
              </a:ext>
            </a:extLst>
          </p:cNvPr>
          <p:cNvGrpSpPr/>
          <p:nvPr/>
        </p:nvGrpSpPr>
        <p:grpSpPr>
          <a:xfrm>
            <a:off x="13646727" y="3581822"/>
            <a:ext cx="9582986" cy="5015219"/>
            <a:chOff x="13341927" y="3581822"/>
            <a:chExt cx="9582986" cy="501521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D115DF1-7BA0-3A47-88D5-E66BBC72F860}"/>
                </a:ext>
              </a:extLst>
            </p:cNvPr>
            <p:cNvGrpSpPr/>
            <p:nvPr/>
          </p:nvGrpSpPr>
          <p:grpSpPr>
            <a:xfrm>
              <a:off x="13341927" y="3581822"/>
              <a:ext cx="9582986" cy="5015219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55" name="Freeform 781">
                <a:extLst>
                  <a:ext uri="{FF2B5EF4-FFF2-40B4-BE49-F238E27FC236}">
                    <a16:creationId xmlns:a16="http://schemas.microsoft.com/office/drawing/2014/main" id="{B73AE1F0-1987-7A45-9767-05F2B10C0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6" name="Freeform 403">
                <a:extLst>
                  <a:ext uri="{FF2B5EF4-FFF2-40B4-BE49-F238E27FC236}">
                    <a16:creationId xmlns:a16="http://schemas.microsoft.com/office/drawing/2014/main" id="{ACE673AC-8400-9C49-ACDA-9A700F902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7" name="Freeform 404">
                <a:extLst>
                  <a:ext uri="{FF2B5EF4-FFF2-40B4-BE49-F238E27FC236}">
                    <a16:creationId xmlns:a16="http://schemas.microsoft.com/office/drawing/2014/main" id="{87FD8F05-E816-964F-9775-6F6795DDD7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58" name="Freeform 405">
                <a:extLst>
                  <a:ext uri="{FF2B5EF4-FFF2-40B4-BE49-F238E27FC236}">
                    <a16:creationId xmlns:a16="http://schemas.microsoft.com/office/drawing/2014/main" id="{9AFF266C-94AC-C046-B0EF-F7D1F320D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1" name="Freeform 406">
                <a:extLst>
                  <a:ext uri="{FF2B5EF4-FFF2-40B4-BE49-F238E27FC236}">
                    <a16:creationId xmlns:a16="http://schemas.microsoft.com/office/drawing/2014/main" id="{9835141D-FB20-FE40-9CFC-25C479EEB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2" name="Freeform 407">
                <a:extLst>
                  <a:ext uri="{FF2B5EF4-FFF2-40B4-BE49-F238E27FC236}">
                    <a16:creationId xmlns:a16="http://schemas.microsoft.com/office/drawing/2014/main" id="{E157822B-5FF5-F148-B783-9E7A4FDA9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3" name="Freeform 408">
                <a:extLst>
                  <a:ext uri="{FF2B5EF4-FFF2-40B4-BE49-F238E27FC236}">
                    <a16:creationId xmlns:a16="http://schemas.microsoft.com/office/drawing/2014/main" id="{5A9099A3-9EB4-DE49-8C7D-569D01D19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4" name="Freeform 409">
                <a:extLst>
                  <a:ext uri="{FF2B5EF4-FFF2-40B4-BE49-F238E27FC236}">
                    <a16:creationId xmlns:a16="http://schemas.microsoft.com/office/drawing/2014/main" id="{8FAB5633-1333-D943-9114-BA20D83E9C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5" name="Freeform 410">
                <a:extLst>
                  <a:ext uri="{FF2B5EF4-FFF2-40B4-BE49-F238E27FC236}">
                    <a16:creationId xmlns:a16="http://schemas.microsoft.com/office/drawing/2014/main" id="{45C74A79-CD97-2D41-AADB-0A53E6C27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6" name="Freeform 411">
                <a:extLst>
                  <a:ext uri="{FF2B5EF4-FFF2-40B4-BE49-F238E27FC236}">
                    <a16:creationId xmlns:a16="http://schemas.microsoft.com/office/drawing/2014/main" id="{8BEAB8CC-7A35-174E-8650-956624D76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7" name="Freeform 412">
                <a:extLst>
                  <a:ext uri="{FF2B5EF4-FFF2-40B4-BE49-F238E27FC236}">
                    <a16:creationId xmlns:a16="http://schemas.microsoft.com/office/drawing/2014/main" id="{3BD45B21-8EBA-9948-AC95-423CEF0FB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8" name="Freeform 413">
                <a:extLst>
                  <a:ext uri="{FF2B5EF4-FFF2-40B4-BE49-F238E27FC236}">
                    <a16:creationId xmlns:a16="http://schemas.microsoft.com/office/drawing/2014/main" id="{B3AF7EE1-E75B-854B-A406-384A8AC80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69" name="Freeform 414">
                <a:extLst>
                  <a:ext uri="{FF2B5EF4-FFF2-40B4-BE49-F238E27FC236}">
                    <a16:creationId xmlns:a16="http://schemas.microsoft.com/office/drawing/2014/main" id="{1EAD7840-84F8-CD49-92A2-596E209CAE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0" name="Freeform 415">
                <a:extLst>
                  <a:ext uri="{FF2B5EF4-FFF2-40B4-BE49-F238E27FC236}">
                    <a16:creationId xmlns:a16="http://schemas.microsoft.com/office/drawing/2014/main" id="{CAE10788-56B0-564E-9E77-CEF15FACA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1" name="Freeform 416">
                <a:extLst>
                  <a:ext uri="{FF2B5EF4-FFF2-40B4-BE49-F238E27FC236}">
                    <a16:creationId xmlns:a16="http://schemas.microsoft.com/office/drawing/2014/main" id="{40834E8E-7830-C64E-8C1F-3E39BBE61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2" name="Freeform 417">
                <a:extLst>
                  <a:ext uri="{FF2B5EF4-FFF2-40B4-BE49-F238E27FC236}">
                    <a16:creationId xmlns:a16="http://schemas.microsoft.com/office/drawing/2014/main" id="{41F0A25B-EF2F-AB4B-8333-FF9C070818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3" name="Freeform 418">
                <a:extLst>
                  <a:ext uri="{FF2B5EF4-FFF2-40B4-BE49-F238E27FC236}">
                    <a16:creationId xmlns:a16="http://schemas.microsoft.com/office/drawing/2014/main" id="{47AC71E2-3D9D-394E-A768-46CF66F1C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4" name="Freeform 419">
                <a:extLst>
                  <a:ext uri="{FF2B5EF4-FFF2-40B4-BE49-F238E27FC236}">
                    <a16:creationId xmlns:a16="http://schemas.microsoft.com/office/drawing/2014/main" id="{0CA4900D-FDA4-4A4B-82E2-29C1F5FD0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5" name="Freeform 420">
                <a:extLst>
                  <a:ext uri="{FF2B5EF4-FFF2-40B4-BE49-F238E27FC236}">
                    <a16:creationId xmlns:a16="http://schemas.microsoft.com/office/drawing/2014/main" id="{4AB42CE1-67F7-8C46-B2D2-1A8F7411D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6" name="Freeform 421">
                <a:extLst>
                  <a:ext uri="{FF2B5EF4-FFF2-40B4-BE49-F238E27FC236}">
                    <a16:creationId xmlns:a16="http://schemas.microsoft.com/office/drawing/2014/main" id="{FAF80507-6FC8-EB49-810A-7888FB492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7" name="Freeform 422">
                <a:extLst>
                  <a:ext uri="{FF2B5EF4-FFF2-40B4-BE49-F238E27FC236}">
                    <a16:creationId xmlns:a16="http://schemas.microsoft.com/office/drawing/2014/main" id="{77DAC27B-75D2-6942-B8F6-3465833CE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78" name="Freeform 423">
                <a:extLst>
                  <a:ext uri="{FF2B5EF4-FFF2-40B4-BE49-F238E27FC236}">
                    <a16:creationId xmlns:a16="http://schemas.microsoft.com/office/drawing/2014/main" id="{6385F964-0CC7-E54E-80E9-67D59B291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6" name="Freeform 424">
                <a:extLst>
                  <a:ext uri="{FF2B5EF4-FFF2-40B4-BE49-F238E27FC236}">
                    <a16:creationId xmlns:a16="http://schemas.microsoft.com/office/drawing/2014/main" id="{4696D19F-6DE1-2746-976A-AD823D485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8" name="Freeform 425">
                <a:extLst>
                  <a:ext uri="{FF2B5EF4-FFF2-40B4-BE49-F238E27FC236}">
                    <a16:creationId xmlns:a16="http://schemas.microsoft.com/office/drawing/2014/main" id="{8A1E7A79-1659-424E-AF11-394AD9A3F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89" name="Freeform 426">
                <a:extLst>
                  <a:ext uri="{FF2B5EF4-FFF2-40B4-BE49-F238E27FC236}">
                    <a16:creationId xmlns:a16="http://schemas.microsoft.com/office/drawing/2014/main" id="{E88D71C3-7F7F-724B-A320-659608FA2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0" name="Freeform 427">
                <a:extLst>
                  <a:ext uri="{FF2B5EF4-FFF2-40B4-BE49-F238E27FC236}">
                    <a16:creationId xmlns:a16="http://schemas.microsoft.com/office/drawing/2014/main" id="{34CC3E9E-1B3C-0B40-BF14-92096E7FA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1" name="Freeform 428">
                <a:extLst>
                  <a:ext uri="{FF2B5EF4-FFF2-40B4-BE49-F238E27FC236}">
                    <a16:creationId xmlns:a16="http://schemas.microsoft.com/office/drawing/2014/main" id="{6E43A2AE-775E-2245-8FDB-636C066E2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92" name="Freeform 429">
                <a:extLst>
                  <a:ext uri="{FF2B5EF4-FFF2-40B4-BE49-F238E27FC236}">
                    <a16:creationId xmlns:a16="http://schemas.microsoft.com/office/drawing/2014/main" id="{7FE939FE-1705-7844-88DD-E3389DB4AD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84221451-7E6A-BD42-8D57-E7CCF62D70C4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99" name="Freeform 430">
                  <a:extLst>
                    <a:ext uri="{FF2B5EF4-FFF2-40B4-BE49-F238E27FC236}">
                      <a16:creationId xmlns:a16="http://schemas.microsoft.com/office/drawing/2014/main" id="{B852F527-76DC-184F-9DE8-F28FD1DB8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  <p:sp>
              <p:nvSpPr>
                <p:cNvPr id="500" name="Freeform 431">
                  <a:extLst>
                    <a:ext uri="{FF2B5EF4-FFF2-40B4-BE49-F238E27FC236}">
                      <a16:creationId xmlns:a16="http://schemas.microsoft.com/office/drawing/2014/main" id="{AFCCCF87-0D82-6B4A-AE36-A08578FE1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dirty="0">
                    <a:latin typeface="Lato Regular" charset="0"/>
                  </a:endParaRPr>
                </a:p>
              </p:txBody>
            </p:sp>
          </p:grpSp>
          <p:sp>
            <p:nvSpPr>
              <p:cNvPr id="107" name="Freeform 432">
                <a:extLst>
                  <a:ext uri="{FF2B5EF4-FFF2-40B4-BE49-F238E27FC236}">
                    <a16:creationId xmlns:a16="http://schemas.microsoft.com/office/drawing/2014/main" id="{80FC4265-7DC5-F54A-9DB5-44C356AB7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8" name="Freeform 433">
                <a:extLst>
                  <a:ext uri="{FF2B5EF4-FFF2-40B4-BE49-F238E27FC236}">
                    <a16:creationId xmlns:a16="http://schemas.microsoft.com/office/drawing/2014/main" id="{3120A163-DA5A-B24B-9695-99BCF81EC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09" name="Freeform 434">
                <a:extLst>
                  <a:ext uri="{FF2B5EF4-FFF2-40B4-BE49-F238E27FC236}">
                    <a16:creationId xmlns:a16="http://schemas.microsoft.com/office/drawing/2014/main" id="{D927295E-5568-CB47-8B47-95926C6A27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0" name="Freeform 435">
                <a:extLst>
                  <a:ext uri="{FF2B5EF4-FFF2-40B4-BE49-F238E27FC236}">
                    <a16:creationId xmlns:a16="http://schemas.microsoft.com/office/drawing/2014/main" id="{5EE03359-832D-BD4B-AABA-F7486BA2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1" name="Freeform 436">
                <a:extLst>
                  <a:ext uri="{FF2B5EF4-FFF2-40B4-BE49-F238E27FC236}">
                    <a16:creationId xmlns:a16="http://schemas.microsoft.com/office/drawing/2014/main" id="{EE87F454-7765-AE4D-AFD8-017D1CCEF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2" name="Freeform 437">
                <a:extLst>
                  <a:ext uri="{FF2B5EF4-FFF2-40B4-BE49-F238E27FC236}">
                    <a16:creationId xmlns:a16="http://schemas.microsoft.com/office/drawing/2014/main" id="{BF3CBF17-E425-114E-9DE5-805397D747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3" name="Freeform 438">
                <a:extLst>
                  <a:ext uri="{FF2B5EF4-FFF2-40B4-BE49-F238E27FC236}">
                    <a16:creationId xmlns:a16="http://schemas.microsoft.com/office/drawing/2014/main" id="{0CA46AC2-32FD-7843-93E2-EABD3E253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4" name="Freeform 439">
                <a:extLst>
                  <a:ext uri="{FF2B5EF4-FFF2-40B4-BE49-F238E27FC236}">
                    <a16:creationId xmlns:a16="http://schemas.microsoft.com/office/drawing/2014/main" id="{D53B18C4-DC3D-B641-AE19-156076783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5" name="Freeform 440">
                <a:extLst>
                  <a:ext uri="{FF2B5EF4-FFF2-40B4-BE49-F238E27FC236}">
                    <a16:creationId xmlns:a16="http://schemas.microsoft.com/office/drawing/2014/main" id="{6FA367A0-5253-1849-B88F-DF1966406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6" name="Freeform 441">
                <a:extLst>
                  <a:ext uri="{FF2B5EF4-FFF2-40B4-BE49-F238E27FC236}">
                    <a16:creationId xmlns:a16="http://schemas.microsoft.com/office/drawing/2014/main" id="{5D610F94-5C7E-FB43-9025-688E35306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7" name="Freeform 442">
                <a:extLst>
                  <a:ext uri="{FF2B5EF4-FFF2-40B4-BE49-F238E27FC236}">
                    <a16:creationId xmlns:a16="http://schemas.microsoft.com/office/drawing/2014/main" id="{18FA70A8-68C9-A448-89E2-F466CA3D9C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8" name="Freeform 443">
                <a:extLst>
                  <a:ext uri="{FF2B5EF4-FFF2-40B4-BE49-F238E27FC236}">
                    <a16:creationId xmlns:a16="http://schemas.microsoft.com/office/drawing/2014/main" id="{35FF85BA-0C1C-1E45-9454-B6C5E3A2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19" name="Freeform 444">
                <a:extLst>
                  <a:ext uri="{FF2B5EF4-FFF2-40B4-BE49-F238E27FC236}">
                    <a16:creationId xmlns:a16="http://schemas.microsoft.com/office/drawing/2014/main" id="{7C67B264-A07D-334E-885D-91F22F92F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0" name="Freeform 445">
                <a:extLst>
                  <a:ext uri="{FF2B5EF4-FFF2-40B4-BE49-F238E27FC236}">
                    <a16:creationId xmlns:a16="http://schemas.microsoft.com/office/drawing/2014/main" id="{1694C755-FFF1-F740-8921-3B00B8F6D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1" name="Freeform 446">
                <a:extLst>
                  <a:ext uri="{FF2B5EF4-FFF2-40B4-BE49-F238E27FC236}">
                    <a16:creationId xmlns:a16="http://schemas.microsoft.com/office/drawing/2014/main" id="{38AA0C4A-570E-D441-91B7-394D9244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2" name="Freeform 447">
                <a:extLst>
                  <a:ext uri="{FF2B5EF4-FFF2-40B4-BE49-F238E27FC236}">
                    <a16:creationId xmlns:a16="http://schemas.microsoft.com/office/drawing/2014/main" id="{1528464F-07EF-ED40-85BA-825214E5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3" name="Freeform 448">
                <a:extLst>
                  <a:ext uri="{FF2B5EF4-FFF2-40B4-BE49-F238E27FC236}">
                    <a16:creationId xmlns:a16="http://schemas.microsoft.com/office/drawing/2014/main" id="{C57997CC-DF16-0146-BAD6-EC2409DAA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4" name="Freeform 449">
                <a:extLst>
                  <a:ext uri="{FF2B5EF4-FFF2-40B4-BE49-F238E27FC236}">
                    <a16:creationId xmlns:a16="http://schemas.microsoft.com/office/drawing/2014/main" id="{FEF1C607-A3BB-C14B-A3C4-5063D1466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5" name="Freeform 450">
                <a:extLst>
                  <a:ext uri="{FF2B5EF4-FFF2-40B4-BE49-F238E27FC236}">
                    <a16:creationId xmlns:a16="http://schemas.microsoft.com/office/drawing/2014/main" id="{1DE4B51B-0B2C-8E4A-93A1-368A49CE9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6" name="Freeform 451">
                <a:extLst>
                  <a:ext uri="{FF2B5EF4-FFF2-40B4-BE49-F238E27FC236}">
                    <a16:creationId xmlns:a16="http://schemas.microsoft.com/office/drawing/2014/main" id="{782814DA-0105-C94E-AF30-B909C8769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7" name="Freeform 452">
                <a:extLst>
                  <a:ext uri="{FF2B5EF4-FFF2-40B4-BE49-F238E27FC236}">
                    <a16:creationId xmlns:a16="http://schemas.microsoft.com/office/drawing/2014/main" id="{66776A03-2378-E14C-865F-F686BC8AB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8" name="Freeform 453">
                <a:extLst>
                  <a:ext uri="{FF2B5EF4-FFF2-40B4-BE49-F238E27FC236}">
                    <a16:creationId xmlns:a16="http://schemas.microsoft.com/office/drawing/2014/main" id="{644AA7B9-D5BF-E247-A9D3-4117C0317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29" name="Freeform 454">
                <a:extLst>
                  <a:ext uri="{FF2B5EF4-FFF2-40B4-BE49-F238E27FC236}">
                    <a16:creationId xmlns:a16="http://schemas.microsoft.com/office/drawing/2014/main" id="{C9593845-790A-F547-8103-3200C0A96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0" name="Freeform 455">
                <a:extLst>
                  <a:ext uri="{FF2B5EF4-FFF2-40B4-BE49-F238E27FC236}">
                    <a16:creationId xmlns:a16="http://schemas.microsoft.com/office/drawing/2014/main" id="{1DC1C3F7-FFBD-7F4E-9B9B-1AE13EAE9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1" name="Freeform 456">
                <a:extLst>
                  <a:ext uri="{FF2B5EF4-FFF2-40B4-BE49-F238E27FC236}">
                    <a16:creationId xmlns:a16="http://schemas.microsoft.com/office/drawing/2014/main" id="{9BD66FD6-CC3B-2842-BAC3-FE6C0A175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2" name="Freeform 457">
                <a:extLst>
                  <a:ext uri="{FF2B5EF4-FFF2-40B4-BE49-F238E27FC236}">
                    <a16:creationId xmlns:a16="http://schemas.microsoft.com/office/drawing/2014/main" id="{9CC700EB-55F5-184A-8C13-05F9AA0F3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3" name="Freeform 458">
                <a:extLst>
                  <a:ext uri="{FF2B5EF4-FFF2-40B4-BE49-F238E27FC236}">
                    <a16:creationId xmlns:a16="http://schemas.microsoft.com/office/drawing/2014/main" id="{94415AB0-5340-494E-9321-92CEBF05D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4" name="Freeform 459">
                <a:extLst>
                  <a:ext uri="{FF2B5EF4-FFF2-40B4-BE49-F238E27FC236}">
                    <a16:creationId xmlns:a16="http://schemas.microsoft.com/office/drawing/2014/main" id="{7A072060-C0CC-9D47-8B11-7E3738FCF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5" name="Freeform 460">
                <a:extLst>
                  <a:ext uri="{FF2B5EF4-FFF2-40B4-BE49-F238E27FC236}">
                    <a16:creationId xmlns:a16="http://schemas.microsoft.com/office/drawing/2014/main" id="{D7DFA867-752E-FA4F-BC46-9C15492D6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6" name="Freeform 461">
                <a:extLst>
                  <a:ext uri="{FF2B5EF4-FFF2-40B4-BE49-F238E27FC236}">
                    <a16:creationId xmlns:a16="http://schemas.microsoft.com/office/drawing/2014/main" id="{63F21782-5A9E-7048-AD2C-EDFD0DA28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37" name="Freeform 462">
                <a:extLst>
                  <a:ext uri="{FF2B5EF4-FFF2-40B4-BE49-F238E27FC236}">
                    <a16:creationId xmlns:a16="http://schemas.microsoft.com/office/drawing/2014/main" id="{834861B3-BB7B-AE48-BD81-BD679EEFF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6" name="Freeform 463">
                <a:extLst>
                  <a:ext uri="{FF2B5EF4-FFF2-40B4-BE49-F238E27FC236}">
                    <a16:creationId xmlns:a16="http://schemas.microsoft.com/office/drawing/2014/main" id="{827EFAEA-F504-9141-9374-F2CBAC645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8" name="Freeform 464">
                <a:extLst>
                  <a:ext uri="{FF2B5EF4-FFF2-40B4-BE49-F238E27FC236}">
                    <a16:creationId xmlns:a16="http://schemas.microsoft.com/office/drawing/2014/main" id="{DAA93870-35BF-7846-BA60-04149A404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59" name="Freeform 465">
                <a:extLst>
                  <a:ext uri="{FF2B5EF4-FFF2-40B4-BE49-F238E27FC236}">
                    <a16:creationId xmlns:a16="http://schemas.microsoft.com/office/drawing/2014/main" id="{1ADF98D0-731D-3147-B02E-1ACD64BB7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0" name="Freeform 466">
                <a:extLst>
                  <a:ext uri="{FF2B5EF4-FFF2-40B4-BE49-F238E27FC236}">
                    <a16:creationId xmlns:a16="http://schemas.microsoft.com/office/drawing/2014/main" id="{584A98A4-BE31-5A41-A8F8-6ADEC50E6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1" name="Freeform 467">
                <a:extLst>
                  <a:ext uri="{FF2B5EF4-FFF2-40B4-BE49-F238E27FC236}">
                    <a16:creationId xmlns:a16="http://schemas.microsoft.com/office/drawing/2014/main" id="{37EC821D-8654-DA47-B6FA-BA070C5C4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2" name="Freeform 468">
                <a:extLst>
                  <a:ext uri="{FF2B5EF4-FFF2-40B4-BE49-F238E27FC236}">
                    <a16:creationId xmlns:a16="http://schemas.microsoft.com/office/drawing/2014/main" id="{178BC6E8-A359-6C4E-81FF-972AF36C7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3" name="Freeform 469">
                <a:extLst>
                  <a:ext uri="{FF2B5EF4-FFF2-40B4-BE49-F238E27FC236}">
                    <a16:creationId xmlns:a16="http://schemas.microsoft.com/office/drawing/2014/main" id="{9AFCCFC7-32D7-D248-BE50-C2EFA2455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4" name="Freeform 470">
                <a:extLst>
                  <a:ext uri="{FF2B5EF4-FFF2-40B4-BE49-F238E27FC236}">
                    <a16:creationId xmlns:a16="http://schemas.microsoft.com/office/drawing/2014/main" id="{1DDB815D-3B51-C84D-B89A-CFAC2EE38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6" name="Freeform 471">
                <a:extLst>
                  <a:ext uri="{FF2B5EF4-FFF2-40B4-BE49-F238E27FC236}">
                    <a16:creationId xmlns:a16="http://schemas.microsoft.com/office/drawing/2014/main" id="{CBB36702-165F-644F-A331-BDA9E28AC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7" name="Freeform 472">
                <a:extLst>
                  <a:ext uri="{FF2B5EF4-FFF2-40B4-BE49-F238E27FC236}">
                    <a16:creationId xmlns:a16="http://schemas.microsoft.com/office/drawing/2014/main" id="{F90B2485-7381-304A-AF34-F4F3B01BB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8" name="Freeform 473">
                <a:extLst>
                  <a:ext uri="{FF2B5EF4-FFF2-40B4-BE49-F238E27FC236}">
                    <a16:creationId xmlns:a16="http://schemas.microsoft.com/office/drawing/2014/main" id="{CE554776-04E3-304B-B020-108B884D8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69" name="Freeform 474">
                <a:extLst>
                  <a:ext uri="{FF2B5EF4-FFF2-40B4-BE49-F238E27FC236}">
                    <a16:creationId xmlns:a16="http://schemas.microsoft.com/office/drawing/2014/main" id="{54DD8E59-4ECE-2240-BCD3-245BEBB9E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0" name="Freeform 475">
                <a:extLst>
                  <a:ext uri="{FF2B5EF4-FFF2-40B4-BE49-F238E27FC236}">
                    <a16:creationId xmlns:a16="http://schemas.microsoft.com/office/drawing/2014/main" id="{EA96DC3E-0B51-834A-8643-50BD94150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1" name="Freeform 476">
                <a:extLst>
                  <a:ext uri="{FF2B5EF4-FFF2-40B4-BE49-F238E27FC236}">
                    <a16:creationId xmlns:a16="http://schemas.microsoft.com/office/drawing/2014/main" id="{F5AF315B-364E-194C-BB4F-293032848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2" name="Freeform 477">
                <a:extLst>
                  <a:ext uri="{FF2B5EF4-FFF2-40B4-BE49-F238E27FC236}">
                    <a16:creationId xmlns:a16="http://schemas.microsoft.com/office/drawing/2014/main" id="{699D9B58-9885-B646-8859-CEB3D85065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3" name="Freeform 478">
                <a:extLst>
                  <a:ext uri="{FF2B5EF4-FFF2-40B4-BE49-F238E27FC236}">
                    <a16:creationId xmlns:a16="http://schemas.microsoft.com/office/drawing/2014/main" id="{2C9CBCE3-3B1F-2245-B76C-691E956EA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4" name="Freeform 479">
                <a:extLst>
                  <a:ext uri="{FF2B5EF4-FFF2-40B4-BE49-F238E27FC236}">
                    <a16:creationId xmlns:a16="http://schemas.microsoft.com/office/drawing/2014/main" id="{1B200E20-F798-C840-BFD1-449AA0374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5" name="Freeform 480">
                <a:extLst>
                  <a:ext uri="{FF2B5EF4-FFF2-40B4-BE49-F238E27FC236}">
                    <a16:creationId xmlns:a16="http://schemas.microsoft.com/office/drawing/2014/main" id="{55F2FB49-E7EE-D24C-941B-A9DFD335C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6" name="Freeform 481">
                <a:extLst>
                  <a:ext uri="{FF2B5EF4-FFF2-40B4-BE49-F238E27FC236}">
                    <a16:creationId xmlns:a16="http://schemas.microsoft.com/office/drawing/2014/main" id="{82916C2A-2264-104C-ABFC-6AC6FFF67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77" name="Freeform 482">
                <a:extLst>
                  <a:ext uri="{FF2B5EF4-FFF2-40B4-BE49-F238E27FC236}">
                    <a16:creationId xmlns:a16="http://schemas.microsoft.com/office/drawing/2014/main" id="{AAEFA8F7-6551-7846-A683-58EF5223E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6" name="Freeform 483">
                <a:extLst>
                  <a:ext uri="{FF2B5EF4-FFF2-40B4-BE49-F238E27FC236}">
                    <a16:creationId xmlns:a16="http://schemas.microsoft.com/office/drawing/2014/main" id="{ABF6338E-615F-A944-AA3D-1F146297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7" name="Freeform 484">
                <a:extLst>
                  <a:ext uri="{FF2B5EF4-FFF2-40B4-BE49-F238E27FC236}">
                    <a16:creationId xmlns:a16="http://schemas.microsoft.com/office/drawing/2014/main" id="{BE430A97-EC6B-9045-93F8-B83C04A63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8" name="Freeform 485">
                <a:extLst>
                  <a:ext uri="{FF2B5EF4-FFF2-40B4-BE49-F238E27FC236}">
                    <a16:creationId xmlns:a16="http://schemas.microsoft.com/office/drawing/2014/main" id="{F56500E2-5BB5-6C40-866D-F9A775AEE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89" name="Freeform 486">
                <a:extLst>
                  <a:ext uri="{FF2B5EF4-FFF2-40B4-BE49-F238E27FC236}">
                    <a16:creationId xmlns:a16="http://schemas.microsoft.com/office/drawing/2014/main" id="{7481F6C1-D2D9-D147-9A69-E917B0AFC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0" name="Freeform 487">
                <a:extLst>
                  <a:ext uri="{FF2B5EF4-FFF2-40B4-BE49-F238E27FC236}">
                    <a16:creationId xmlns:a16="http://schemas.microsoft.com/office/drawing/2014/main" id="{23B4C572-CB7C-4245-9559-1BB440B15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1" name="Freeform 488">
                <a:extLst>
                  <a:ext uri="{FF2B5EF4-FFF2-40B4-BE49-F238E27FC236}">
                    <a16:creationId xmlns:a16="http://schemas.microsoft.com/office/drawing/2014/main" id="{CCA2EC48-A90B-5441-8EC0-13FEDDF85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2" name="Freeform 489">
                <a:extLst>
                  <a:ext uri="{FF2B5EF4-FFF2-40B4-BE49-F238E27FC236}">
                    <a16:creationId xmlns:a16="http://schemas.microsoft.com/office/drawing/2014/main" id="{7C70977B-FC90-C243-A5FE-9B128CE8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3" name="Freeform 490">
                <a:extLst>
                  <a:ext uri="{FF2B5EF4-FFF2-40B4-BE49-F238E27FC236}">
                    <a16:creationId xmlns:a16="http://schemas.microsoft.com/office/drawing/2014/main" id="{1AFF5F51-5C84-C24C-870D-0332751E4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4" name="Freeform 491">
                <a:extLst>
                  <a:ext uri="{FF2B5EF4-FFF2-40B4-BE49-F238E27FC236}">
                    <a16:creationId xmlns:a16="http://schemas.microsoft.com/office/drawing/2014/main" id="{CD777789-D24B-1D46-A1F3-02D7F1946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5" name="Freeform 492">
                <a:extLst>
                  <a:ext uri="{FF2B5EF4-FFF2-40B4-BE49-F238E27FC236}">
                    <a16:creationId xmlns:a16="http://schemas.microsoft.com/office/drawing/2014/main" id="{CAE93F75-BA63-5F4E-982F-B1CD7F57D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6" name="Freeform 493">
                <a:extLst>
                  <a:ext uri="{FF2B5EF4-FFF2-40B4-BE49-F238E27FC236}">
                    <a16:creationId xmlns:a16="http://schemas.microsoft.com/office/drawing/2014/main" id="{A9D639BE-E555-2E4B-BEAF-E0FA67D9E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7" name="Freeform 494">
                <a:extLst>
                  <a:ext uri="{FF2B5EF4-FFF2-40B4-BE49-F238E27FC236}">
                    <a16:creationId xmlns:a16="http://schemas.microsoft.com/office/drawing/2014/main" id="{3BA56E33-B984-7444-8EA2-619D5085B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8" name="Freeform 495">
                <a:extLst>
                  <a:ext uri="{FF2B5EF4-FFF2-40B4-BE49-F238E27FC236}">
                    <a16:creationId xmlns:a16="http://schemas.microsoft.com/office/drawing/2014/main" id="{780EB378-A9A4-9449-AA3D-039E2B42C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199" name="Freeform 496">
                <a:extLst>
                  <a:ext uri="{FF2B5EF4-FFF2-40B4-BE49-F238E27FC236}">
                    <a16:creationId xmlns:a16="http://schemas.microsoft.com/office/drawing/2014/main" id="{24C1B580-85D9-6E48-B365-6F2840480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0" name="Freeform 497">
                <a:extLst>
                  <a:ext uri="{FF2B5EF4-FFF2-40B4-BE49-F238E27FC236}">
                    <a16:creationId xmlns:a16="http://schemas.microsoft.com/office/drawing/2014/main" id="{39B227C2-B771-2C45-A487-D3222F5B23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1" name="Freeform 498">
                <a:extLst>
                  <a:ext uri="{FF2B5EF4-FFF2-40B4-BE49-F238E27FC236}">
                    <a16:creationId xmlns:a16="http://schemas.microsoft.com/office/drawing/2014/main" id="{2624C997-99EC-DC45-A7BA-416FE8A85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2" name="Freeform 499">
                <a:extLst>
                  <a:ext uri="{FF2B5EF4-FFF2-40B4-BE49-F238E27FC236}">
                    <a16:creationId xmlns:a16="http://schemas.microsoft.com/office/drawing/2014/main" id="{F5616433-BE3B-B34F-AC14-389933391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3" name="Freeform 500">
                <a:extLst>
                  <a:ext uri="{FF2B5EF4-FFF2-40B4-BE49-F238E27FC236}">
                    <a16:creationId xmlns:a16="http://schemas.microsoft.com/office/drawing/2014/main" id="{2C40B2BF-4B67-054E-AD04-AA7E5925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4" name="Freeform 501">
                <a:extLst>
                  <a:ext uri="{FF2B5EF4-FFF2-40B4-BE49-F238E27FC236}">
                    <a16:creationId xmlns:a16="http://schemas.microsoft.com/office/drawing/2014/main" id="{42F9D9EB-4D95-3A47-9E81-8943A31B9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5" name="Freeform 502">
                <a:extLst>
                  <a:ext uri="{FF2B5EF4-FFF2-40B4-BE49-F238E27FC236}">
                    <a16:creationId xmlns:a16="http://schemas.microsoft.com/office/drawing/2014/main" id="{CBBA649A-F55B-9D46-B08B-28247082F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6" name="Freeform 503">
                <a:extLst>
                  <a:ext uri="{FF2B5EF4-FFF2-40B4-BE49-F238E27FC236}">
                    <a16:creationId xmlns:a16="http://schemas.microsoft.com/office/drawing/2014/main" id="{E137B224-AE10-9A4C-9895-FCAC42496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7" name="Freeform 504">
                <a:extLst>
                  <a:ext uri="{FF2B5EF4-FFF2-40B4-BE49-F238E27FC236}">
                    <a16:creationId xmlns:a16="http://schemas.microsoft.com/office/drawing/2014/main" id="{6EF6C02C-51BF-FE42-A2D7-04859679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8" name="Freeform 505">
                <a:extLst>
                  <a:ext uri="{FF2B5EF4-FFF2-40B4-BE49-F238E27FC236}">
                    <a16:creationId xmlns:a16="http://schemas.microsoft.com/office/drawing/2014/main" id="{59C3DBFD-0B6A-0D43-8E1A-1E4D61EF3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09" name="Freeform 506">
                <a:extLst>
                  <a:ext uri="{FF2B5EF4-FFF2-40B4-BE49-F238E27FC236}">
                    <a16:creationId xmlns:a16="http://schemas.microsoft.com/office/drawing/2014/main" id="{574596CE-CE80-B74C-B453-3172789EB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0" name="Freeform 507">
                <a:extLst>
                  <a:ext uri="{FF2B5EF4-FFF2-40B4-BE49-F238E27FC236}">
                    <a16:creationId xmlns:a16="http://schemas.microsoft.com/office/drawing/2014/main" id="{0250ADA0-C6F2-5E41-810E-B1F94A02F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1" name="Freeform 508">
                <a:extLst>
                  <a:ext uri="{FF2B5EF4-FFF2-40B4-BE49-F238E27FC236}">
                    <a16:creationId xmlns:a16="http://schemas.microsoft.com/office/drawing/2014/main" id="{A23EA917-7FD2-6641-A105-2C1EDF629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2" name="Freeform 509">
                <a:extLst>
                  <a:ext uri="{FF2B5EF4-FFF2-40B4-BE49-F238E27FC236}">
                    <a16:creationId xmlns:a16="http://schemas.microsoft.com/office/drawing/2014/main" id="{87225F22-5391-A347-805B-700672F97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3" name="Freeform 510">
                <a:extLst>
                  <a:ext uri="{FF2B5EF4-FFF2-40B4-BE49-F238E27FC236}">
                    <a16:creationId xmlns:a16="http://schemas.microsoft.com/office/drawing/2014/main" id="{6EE616EC-B823-E34C-9CCE-0E10320C1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4" name="Freeform 511">
                <a:extLst>
                  <a:ext uri="{FF2B5EF4-FFF2-40B4-BE49-F238E27FC236}">
                    <a16:creationId xmlns:a16="http://schemas.microsoft.com/office/drawing/2014/main" id="{70F5A8FD-67D6-9343-8188-791A2FF26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5" name="Freeform 512">
                <a:extLst>
                  <a:ext uri="{FF2B5EF4-FFF2-40B4-BE49-F238E27FC236}">
                    <a16:creationId xmlns:a16="http://schemas.microsoft.com/office/drawing/2014/main" id="{E669A8FE-59FE-624D-80A9-73CF9275C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6" name="Freeform 513">
                <a:extLst>
                  <a:ext uri="{FF2B5EF4-FFF2-40B4-BE49-F238E27FC236}">
                    <a16:creationId xmlns:a16="http://schemas.microsoft.com/office/drawing/2014/main" id="{B4FB088B-A2FF-204A-9CAD-46452BC86C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7" name="Freeform 514">
                <a:extLst>
                  <a:ext uri="{FF2B5EF4-FFF2-40B4-BE49-F238E27FC236}">
                    <a16:creationId xmlns:a16="http://schemas.microsoft.com/office/drawing/2014/main" id="{FD50F6CC-AF05-4248-916E-5C3DD2D39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8" name="Freeform 515">
                <a:extLst>
                  <a:ext uri="{FF2B5EF4-FFF2-40B4-BE49-F238E27FC236}">
                    <a16:creationId xmlns:a16="http://schemas.microsoft.com/office/drawing/2014/main" id="{E12FDB9C-B0B0-8842-BD97-DAB2B0A3D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19" name="Freeform 516">
                <a:extLst>
                  <a:ext uri="{FF2B5EF4-FFF2-40B4-BE49-F238E27FC236}">
                    <a16:creationId xmlns:a16="http://schemas.microsoft.com/office/drawing/2014/main" id="{4F6C1774-C0A8-DC46-A83C-E0C67DCCB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0" name="Freeform 517">
                <a:extLst>
                  <a:ext uri="{FF2B5EF4-FFF2-40B4-BE49-F238E27FC236}">
                    <a16:creationId xmlns:a16="http://schemas.microsoft.com/office/drawing/2014/main" id="{56C6D8A5-FE89-8642-9B89-FCB75A64B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1" name="Freeform 518">
                <a:extLst>
                  <a:ext uri="{FF2B5EF4-FFF2-40B4-BE49-F238E27FC236}">
                    <a16:creationId xmlns:a16="http://schemas.microsoft.com/office/drawing/2014/main" id="{9E62177D-AD20-2542-AAFC-36B24756A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2" name="Freeform 519">
                <a:extLst>
                  <a:ext uri="{FF2B5EF4-FFF2-40B4-BE49-F238E27FC236}">
                    <a16:creationId xmlns:a16="http://schemas.microsoft.com/office/drawing/2014/main" id="{5B726303-6168-894D-A1E7-361B4A43CB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3" name="Freeform 520">
                <a:extLst>
                  <a:ext uri="{FF2B5EF4-FFF2-40B4-BE49-F238E27FC236}">
                    <a16:creationId xmlns:a16="http://schemas.microsoft.com/office/drawing/2014/main" id="{BCEE9E87-A8F6-1340-9F14-EE614B286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4" name="Freeform 521">
                <a:extLst>
                  <a:ext uri="{FF2B5EF4-FFF2-40B4-BE49-F238E27FC236}">
                    <a16:creationId xmlns:a16="http://schemas.microsoft.com/office/drawing/2014/main" id="{61B9355F-7409-DF4C-AE31-800A5093E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5" name="Freeform 522">
                <a:extLst>
                  <a:ext uri="{FF2B5EF4-FFF2-40B4-BE49-F238E27FC236}">
                    <a16:creationId xmlns:a16="http://schemas.microsoft.com/office/drawing/2014/main" id="{BB5ACF69-E8CA-A043-933A-997692C21F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6" name="Freeform 523">
                <a:extLst>
                  <a:ext uri="{FF2B5EF4-FFF2-40B4-BE49-F238E27FC236}">
                    <a16:creationId xmlns:a16="http://schemas.microsoft.com/office/drawing/2014/main" id="{64ADCEF5-5309-3043-9739-902BE3850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7" name="Freeform 524">
                <a:extLst>
                  <a:ext uri="{FF2B5EF4-FFF2-40B4-BE49-F238E27FC236}">
                    <a16:creationId xmlns:a16="http://schemas.microsoft.com/office/drawing/2014/main" id="{EC13477E-6F27-AD4D-9202-132D1EFCB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8" name="Freeform 525">
                <a:extLst>
                  <a:ext uri="{FF2B5EF4-FFF2-40B4-BE49-F238E27FC236}">
                    <a16:creationId xmlns:a16="http://schemas.microsoft.com/office/drawing/2014/main" id="{56EAF895-C707-4B43-8012-8275575CA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29" name="Freeform 526">
                <a:extLst>
                  <a:ext uri="{FF2B5EF4-FFF2-40B4-BE49-F238E27FC236}">
                    <a16:creationId xmlns:a16="http://schemas.microsoft.com/office/drawing/2014/main" id="{4EBFE4A9-DBB9-0640-B5EE-7E19E566F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0" name="Freeform 527">
                <a:extLst>
                  <a:ext uri="{FF2B5EF4-FFF2-40B4-BE49-F238E27FC236}">
                    <a16:creationId xmlns:a16="http://schemas.microsoft.com/office/drawing/2014/main" id="{EB9701C9-F46A-1C48-9835-EDF12D190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1" name="Freeform 528">
                <a:extLst>
                  <a:ext uri="{FF2B5EF4-FFF2-40B4-BE49-F238E27FC236}">
                    <a16:creationId xmlns:a16="http://schemas.microsoft.com/office/drawing/2014/main" id="{5DF2D52F-089A-EF4E-8398-9D16E9316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2" name="Freeform 529">
                <a:extLst>
                  <a:ext uri="{FF2B5EF4-FFF2-40B4-BE49-F238E27FC236}">
                    <a16:creationId xmlns:a16="http://schemas.microsoft.com/office/drawing/2014/main" id="{78F66F35-3495-8E4D-9489-0BF10A13D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3" name="Freeform 530">
                <a:extLst>
                  <a:ext uri="{FF2B5EF4-FFF2-40B4-BE49-F238E27FC236}">
                    <a16:creationId xmlns:a16="http://schemas.microsoft.com/office/drawing/2014/main" id="{65FCC17F-8282-3F48-9023-BFD53203E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4" name="Freeform 531">
                <a:extLst>
                  <a:ext uri="{FF2B5EF4-FFF2-40B4-BE49-F238E27FC236}">
                    <a16:creationId xmlns:a16="http://schemas.microsoft.com/office/drawing/2014/main" id="{2B3C58F6-5078-A14E-82AF-D21208F10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5" name="Freeform 532">
                <a:extLst>
                  <a:ext uri="{FF2B5EF4-FFF2-40B4-BE49-F238E27FC236}">
                    <a16:creationId xmlns:a16="http://schemas.microsoft.com/office/drawing/2014/main" id="{5EACC232-AF4A-FB42-8CAE-124F6604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6" name="Freeform 533">
                <a:extLst>
                  <a:ext uri="{FF2B5EF4-FFF2-40B4-BE49-F238E27FC236}">
                    <a16:creationId xmlns:a16="http://schemas.microsoft.com/office/drawing/2014/main" id="{991FB18A-629F-7340-B6A8-03801B606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7" name="Freeform 534">
                <a:extLst>
                  <a:ext uri="{FF2B5EF4-FFF2-40B4-BE49-F238E27FC236}">
                    <a16:creationId xmlns:a16="http://schemas.microsoft.com/office/drawing/2014/main" id="{009F6FE7-7747-6544-8F4E-9E3AC0BDD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8" name="Freeform 535">
                <a:extLst>
                  <a:ext uri="{FF2B5EF4-FFF2-40B4-BE49-F238E27FC236}">
                    <a16:creationId xmlns:a16="http://schemas.microsoft.com/office/drawing/2014/main" id="{7B421232-983B-9443-B61A-E6F725702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39" name="Freeform 536">
                <a:extLst>
                  <a:ext uri="{FF2B5EF4-FFF2-40B4-BE49-F238E27FC236}">
                    <a16:creationId xmlns:a16="http://schemas.microsoft.com/office/drawing/2014/main" id="{137496E9-D979-3C4F-9ACC-A31403D15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0" name="Freeform 537">
                <a:extLst>
                  <a:ext uri="{FF2B5EF4-FFF2-40B4-BE49-F238E27FC236}">
                    <a16:creationId xmlns:a16="http://schemas.microsoft.com/office/drawing/2014/main" id="{6C538CB6-6CDC-D849-9A5A-04E335967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1" name="Freeform 538">
                <a:extLst>
                  <a:ext uri="{FF2B5EF4-FFF2-40B4-BE49-F238E27FC236}">
                    <a16:creationId xmlns:a16="http://schemas.microsoft.com/office/drawing/2014/main" id="{BE1F2756-774A-8043-A315-B66BE0CC6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2" name="Freeform 539">
                <a:extLst>
                  <a:ext uri="{FF2B5EF4-FFF2-40B4-BE49-F238E27FC236}">
                    <a16:creationId xmlns:a16="http://schemas.microsoft.com/office/drawing/2014/main" id="{34724DDE-6702-3F43-84AF-F98830219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3" name="Freeform 540">
                <a:extLst>
                  <a:ext uri="{FF2B5EF4-FFF2-40B4-BE49-F238E27FC236}">
                    <a16:creationId xmlns:a16="http://schemas.microsoft.com/office/drawing/2014/main" id="{21A1BE83-6EE3-A54F-93F9-B4833C771B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4" name="Freeform 541">
                <a:extLst>
                  <a:ext uri="{FF2B5EF4-FFF2-40B4-BE49-F238E27FC236}">
                    <a16:creationId xmlns:a16="http://schemas.microsoft.com/office/drawing/2014/main" id="{0AE05276-4E71-0B41-9FF1-58417B07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5" name="Freeform 542">
                <a:extLst>
                  <a:ext uri="{FF2B5EF4-FFF2-40B4-BE49-F238E27FC236}">
                    <a16:creationId xmlns:a16="http://schemas.microsoft.com/office/drawing/2014/main" id="{CD79C4D6-C957-6A41-B11B-CF430E564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6" name="Freeform 543">
                <a:extLst>
                  <a:ext uri="{FF2B5EF4-FFF2-40B4-BE49-F238E27FC236}">
                    <a16:creationId xmlns:a16="http://schemas.microsoft.com/office/drawing/2014/main" id="{70D1E1BB-380A-2E48-8A35-8677A5A98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7" name="Freeform 544">
                <a:extLst>
                  <a:ext uri="{FF2B5EF4-FFF2-40B4-BE49-F238E27FC236}">
                    <a16:creationId xmlns:a16="http://schemas.microsoft.com/office/drawing/2014/main" id="{172FB8E4-F4B0-6640-A28E-13101AEA7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8" name="Freeform 545">
                <a:extLst>
                  <a:ext uri="{FF2B5EF4-FFF2-40B4-BE49-F238E27FC236}">
                    <a16:creationId xmlns:a16="http://schemas.microsoft.com/office/drawing/2014/main" id="{89E02D0F-E904-3542-8BDB-2EE40BB19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49" name="Freeform 546">
                <a:extLst>
                  <a:ext uri="{FF2B5EF4-FFF2-40B4-BE49-F238E27FC236}">
                    <a16:creationId xmlns:a16="http://schemas.microsoft.com/office/drawing/2014/main" id="{1A31F671-F8FC-014A-B9A9-3E6B9750A9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0" name="Freeform 547">
                <a:extLst>
                  <a:ext uri="{FF2B5EF4-FFF2-40B4-BE49-F238E27FC236}">
                    <a16:creationId xmlns:a16="http://schemas.microsoft.com/office/drawing/2014/main" id="{3FFDC50D-B5FA-BA4A-ABA2-D1BC9E1D0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1" name="Freeform 548">
                <a:extLst>
                  <a:ext uri="{FF2B5EF4-FFF2-40B4-BE49-F238E27FC236}">
                    <a16:creationId xmlns:a16="http://schemas.microsoft.com/office/drawing/2014/main" id="{63D152C6-F034-8E43-96C7-0866AF4ED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2" name="Freeform 549">
                <a:extLst>
                  <a:ext uri="{FF2B5EF4-FFF2-40B4-BE49-F238E27FC236}">
                    <a16:creationId xmlns:a16="http://schemas.microsoft.com/office/drawing/2014/main" id="{AD5A89E1-E54A-994D-BDF4-E78E93EAB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3" name="Freeform 550">
                <a:extLst>
                  <a:ext uri="{FF2B5EF4-FFF2-40B4-BE49-F238E27FC236}">
                    <a16:creationId xmlns:a16="http://schemas.microsoft.com/office/drawing/2014/main" id="{C5632EBC-21AB-CF4C-B443-59919AD5B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4" name="Freeform 551">
                <a:extLst>
                  <a:ext uri="{FF2B5EF4-FFF2-40B4-BE49-F238E27FC236}">
                    <a16:creationId xmlns:a16="http://schemas.microsoft.com/office/drawing/2014/main" id="{8530B528-ECFF-9441-BF1B-5266F73A8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5" name="Freeform 552">
                <a:extLst>
                  <a:ext uri="{FF2B5EF4-FFF2-40B4-BE49-F238E27FC236}">
                    <a16:creationId xmlns:a16="http://schemas.microsoft.com/office/drawing/2014/main" id="{C40436AA-49F0-1244-B611-96DFB962B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6" name="Freeform 553">
                <a:extLst>
                  <a:ext uri="{FF2B5EF4-FFF2-40B4-BE49-F238E27FC236}">
                    <a16:creationId xmlns:a16="http://schemas.microsoft.com/office/drawing/2014/main" id="{6A51964D-CB06-B74D-AFD8-F3E5A4FB5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7" name="Freeform 554">
                <a:extLst>
                  <a:ext uri="{FF2B5EF4-FFF2-40B4-BE49-F238E27FC236}">
                    <a16:creationId xmlns:a16="http://schemas.microsoft.com/office/drawing/2014/main" id="{34FE2604-FD05-974F-9EB5-A5EA3CFFC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8" name="Freeform 555">
                <a:extLst>
                  <a:ext uri="{FF2B5EF4-FFF2-40B4-BE49-F238E27FC236}">
                    <a16:creationId xmlns:a16="http://schemas.microsoft.com/office/drawing/2014/main" id="{5E0BD7BB-B3B5-EA47-AED0-8D3083CCE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59" name="Freeform 556">
                <a:extLst>
                  <a:ext uri="{FF2B5EF4-FFF2-40B4-BE49-F238E27FC236}">
                    <a16:creationId xmlns:a16="http://schemas.microsoft.com/office/drawing/2014/main" id="{131711BE-A5F3-4B4E-82B4-45A85AC5D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0" name="Freeform 557">
                <a:extLst>
                  <a:ext uri="{FF2B5EF4-FFF2-40B4-BE49-F238E27FC236}">
                    <a16:creationId xmlns:a16="http://schemas.microsoft.com/office/drawing/2014/main" id="{54867858-DC4A-5B48-B9BF-F0C9E4F0E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1" name="Freeform 558">
                <a:extLst>
                  <a:ext uri="{FF2B5EF4-FFF2-40B4-BE49-F238E27FC236}">
                    <a16:creationId xmlns:a16="http://schemas.microsoft.com/office/drawing/2014/main" id="{7A370589-EBC9-114F-BF5B-041324759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2" name="Freeform 559">
                <a:extLst>
                  <a:ext uri="{FF2B5EF4-FFF2-40B4-BE49-F238E27FC236}">
                    <a16:creationId xmlns:a16="http://schemas.microsoft.com/office/drawing/2014/main" id="{A267985A-B8C5-3846-BF0B-98B769670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3" name="Freeform 560">
                <a:extLst>
                  <a:ext uri="{FF2B5EF4-FFF2-40B4-BE49-F238E27FC236}">
                    <a16:creationId xmlns:a16="http://schemas.microsoft.com/office/drawing/2014/main" id="{56AEA72E-7A46-6947-ABFC-DD562F9B9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4" name="Freeform 561">
                <a:extLst>
                  <a:ext uri="{FF2B5EF4-FFF2-40B4-BE49-F238E27FC236}">
                    <a16:creationId xmlns:a16="http://schemas.microsoft.com/office/drawing/2014/main" id="{2DD28490-0AF6-944F-AD46-E815C91E3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5" name="Freeform 562">
                <a:extLst>
                  <a:ext uri="{FF2B5EF4-FFF2-40B4-BE49-F238E27FC236}">
                    <a16:creationId xmlns:a16="http://schemas.microsoft.com/office/drawing/2014/main" id="{E556A586-B91C-CA49-AE50-2C29216DCE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6" name="Freeform 563">
                <a:extLst>
                  <a:ext uri="{FF2B5EF4-FFF2-40B4-BE49-F238E27FC236}">
                    <a16:creationId xmlns:a16="http://schemas.microsoft.com/office/drawing/2014/main" id="{A6831EAF-75BF-3740-A437-B9AA85918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7" name="Freeform 564">
                <a:extLst>
                  <a:ext uri="{FF2B5EF4-FFF2-40B4-BE49-F238E27FC236}">
                    <a16:creationId xmlns:a16="http://schemas.microsoft.com/office/drawing/2014/main" id="{F5001BED-B0EB-9F42-9CF2-DE1D8935B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8" name="Freeform 565">
                <a:extLst>
                  <a:ext uri="{FF2B5EF4-FFF2-40B4-BE49-F238E27FC236}">
                    <a16:creationId xmlns:a16="http://schemas.microsoft.com/office/drawing/2014/main" id="{9F8C6019-A8DB-C04D-B09C-E0B1715A1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69" name="Freeform 566">
                <a:extLst>
                  <a:ext uri="{FF2B5EF4-FFF2-40B4-BE49-F238E27FC236}">
                    <a16:creationId xmlns:a16="http://schemas.microsoft.com/office/drawing/2014/main" id="{AC602261-E8BE-D74B-9054-846481E99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0" name="Freeform 567">
                <a:extLst>
                  <a:ext uri="{FF2B5EF4-FFF2-40B4-BE49-F238E27FC236}">
                    <a16:creationId xmlns:a16="http://schemas.microsoft.com/office/drawing/2014/main" id="{0D5901AB-F544-4A41-A389-7E6D291B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1" name="Freeform 568">
                <a:extLst>
                  <a:ext uri="{FF2B5EF4-FFF2-40B4-BE49-F238E27FC236}">
                    <a16:creationId xmlns:a16="http://schemas.microsoft.com/office/drawing/2014/main" id="{4A4E510B-80F8-324C-990F-E0CB10BA7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2" name="Freeform 569">
                <a:extLst>
                  <a:ext uri="{FF2B5EF4-FFF2-40B4-BE49-F238E27FC236}">
                    <a16:creationId xmlns:a16="http://schemas.microsoft.com/office/drawing/2014/main" id="{654221F5-86E3-764D-BD69-DD6E93454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3" name="Freeform 570">
                <a:extLst>
                  <a:ext uri="{FF2B5EF4-FFF2-40B4-BE49-F238E27FC236}">
                    <a16:creationId xmlns:a16="http://schemas.microsoft.com/office/drawing/2014/main" id="{080A6131-BC5B-FB48-92C2-15EA30A86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4" name="Freeform 571">
                <a:extLst>
                  <a:ext uri="{FF2B5EF4-FFF2-40B4-BE49-F238E27FC236}">
                    <a16:creationId xmlns:a16="http://schemas.microsoft.com/office/drawing/2014/main" id="{D4376959-5C32-ED4B-B363-554A75B3E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5" name="Freeform 572">
                <a:extLst>
                  <a:ext uri="{FF2B5EF4-FFF2-40B4-BE49-F238E27FC236}">
                    <a16:creationId xmlns:a16="http://schemas.microsoft.com/office/drawing/2014/main" id="{A218CA3F-F40F-8344-AEE0-87A5F29C05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6" name="Freeform 573">
                <a:extLst>
                  <a:ext uri="{FF2B5EF4-FFF2-40B4-BE49-F238E27FC236}">
                    <a16:creationId xmlns:a16="http://schemas.microsoft.com/office/drawing/2014/main" id="{87B59D07-3F43-7B43-ADA5-4003F064F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7" name="Freeform 574">
                <a:extLst>
                  <a:ext uri="{FF2B5EF4-FFF2-40B4-BE49-F238E27FC236}">
                    <a16:creationId xmlns:a16="http://schemas.microsoft.com/office/drawing/2014/main" id="{7588934A-ADDD-0949-87C8-3A15AA70B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8" name="Freeform 575">
                <a:extLst>
                  <a:ext uri="{FF2B5EF4-FFF2-40B4-BE49-F238E27FC236}">
                    <a16:creationId xmlns:a16="http://schemas.microsoft.com/office/drawing/2014/main" id="{42C77A0C-CAC8-344C-93B7-E92BAE1D8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79" name="Freeform 576">
                <a:extLst>
                  <a:ext uri="{FF2B5EF4-FFF2-40B4-BE49-F238E27FC236}">
                    <a16:creationId xmlns:a16="http://schemas.microsoft.com/office/drawing/2014/main" id="{8E64D3E9-41C9-5441-A610-5261421C2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0" name="Freeform 577">
                <a:extLst>
                  <a:ext uri="{FF2B5EF4-FFF2-40B4-BE49-F238E27FC236}">
                    <a16:creationId xmlns:a16="http://schemas.microsoft.com/office/drawing/2014/main" id="{7407653B-9B50-8447-B842-510B0CAB0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1" name="Freeform 578">
                <a:extLst>
                  <a:ext uri="{FF2B5EF4-FFF2-40B4-BE49-F238E27FC236}">
                    <a16:creationId xmlns:a16="http://schemas.microsoft.com/office/drawing/2014/main" id="{21864D34-18E9-5440-A41E-8E2A345F88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2" name="Freeform 579">
                <a:extLst>
                  <a:ext uri="{FF2B5EF4-FFF2-40B4-BE49-F238E27FC236}">
                    <a16:creationId xmlns:a16="http://schemas.microsoft.com/office/drawing/2014/main" id="{CCFC2FB3-5A6E-0448-BF1F-B1CCF323D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3" name="Freeform 580">
                <a:extLst>
                  <a:ext uri="{FF2B5EF4-FFF2-40B4-BE49-F238E27FC236}">
                    <a16:creationId xmlns:a16="http://schemas.microsoft.com/office/drawing/2014/main" id="{C969B4B3-B3E7-5A4D-B213-40E6220E2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4" name="Freeform 581">
                <a:extLst>
                  <a:ext uri="{FF2B5EF4-FFF2-40B4-BE49-F238E27FC236}">
                    <a16:creationId xmlns:a16="http://schemas.microsoft.com/office/drawing/2014/main" id="{072AECA6-A5DF-E14D-A975-A54466353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5" name="Freeform 582">
                <a:extLst>
                  <a:ext uri="{FF2B5EF4-FFF2-40B4-BE49-F238E27FC236}">
                    <a16:creationId xmlns:a16="http://schemas.microsoft.com/office/drawing/2014/main" id="{9C0518FD-8063-8440-9545-FEF737393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6" name="Freeform 583">
                <a:extLst>
                  <a:ext uri="{FF2B5EF4-FFF2-40B4-BE49-F238E27FC236}">
                    <a16:creationId xmlns:a16="http://schemas.microsoft.com/office/drawing/2014/main" id="{B343056F-7B30-0742-A43B-7B2C114DC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7" name="Freeform 584">
                <a:extLst>
                  <a:ext uri="{FF2B5EF4-FFF2-40B4-BE49-F238E27FC236}">
                    <a16:creationId xmlns:a16="http://schemas.microsoft.com/office/drawing/2014/main" id="{7B897919-06E8-B04A-836A-2BBEE3A9DD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8" name="Freeform 585">
                <a:extLst>
                  <a:ext uri="{FF2B5EF4-FFF2-40B4-BE49-F238E27FC236}">
                    <a16:creationId xmlns:a16="http://schemas.microsoft.com/office/drawing/2014/main" id="{C9A691A6-10C7-5742-A78C-2749CDC36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89" name="Freeform 586">
                <a:extLst>
                  <a:ext uri="{FF2B5EF4-FFF2-40B4-BE49-F238E27FC236}">
                    <a16:creationId xmlns:a16="http://schemas.microsoft.com/office/drawing/2014/main" id="{86BBE4D8-8E09-DB45-92BD-B47DA943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0" name="Freeform 587">
                <a:extLst>
                  <a:ext uri="{FF2B5EF4-FFF2-40B4-BE49-F238E27FC236}">
                    <a16:creationId xmlns:a16="http://schemas.microsoft.com/office/drawing/2014/main" id="{2F3C9E03-45A3-F64A-A0A0-622AB2BC5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1" name="Freeform 588">
                <a:extLst>
                  <a:ext uri="{FF2B5EF4-FFF2-40B4-BE49-F238E27FC236}">
                    <a16:creationId xmlns:a16="http://schemas.microsoft.com/office/drawing/2014/main" id="{23717148-4088-1C44-966F-42A0F8725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2" name="Freeform 589">
                <a:extLst>
                  <a:ext uri="{FF2B5EF4-FFF2-40B4-BE49-F238E27FC236}">
                    <a16:creationId xmlns:a16="http://schemas.microsoft.com/office/drawing/2014/main" id="{A255B542-CDB3-A944-9823-DAEA355F5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3" name="Freeform 590">
                <a:extLst>
                  <a:ext uri="{FF2B5EF4-FFF2-40B4-BE49-F238E27FC236}">
                    <a16:creationId xmlns:a16="http://schemas.microsoft.com/office/drawing/2014/main" id="{F9C6591E-BE56-934A-AB94-69073855A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4" name="Freeform 591">
                <a:extLst>
                  <a:ext uri="{FF2B5EF4-FFF2-40B4-BE49-F238E27FC236}">
                    <a16:creationId xmlns:a16="http://schemas.microsoft.com/office/drawing/2014/main" id="{EA86AEDE-DE7F-9C4B-8450-422E28468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5" name="Freeform 592">
                <a:extLst>
                  <a:ext uri="{FF2B5EF4-FFF2-40B4-BE49-F238E27FC236}">
                    <a16:creationId xmlns:a16="http://schemas.microsoft.com/office/drawing/2014/main" id="{4219FC8E-F91F-AD46-9004-244994345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6" name="Freeform 593">
                <a:extLst>
                  <a:ext uri="{FF2B5EF4-FFF2-40B4-BE49-F238E27FC236}">
                    <a16:creationId xmlns:a16="http://schemas.microsoft.com/office/drawing/2014/main" id="{820482D0-886E-2F40-B728-CB1936879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7" name="Freeform 594">
                <a:extLst>
                  <a:ext uri="{FF2B5EF4-FFF2-40B4-BE49-F238E27FC236}">
                    <a16:creationId xmlns:a16="http://schemas.microsoft.com/office/drawing/2014/main" id="{6D3CF018-9029-C240-8C2F-4944E9757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8" name="Freeform 595">
                <a:extLst>
                  <a:ext uri="{FF2B5EF4-FFF2-40B4-BE49-F238E27FC236}">
                    <a16:creationId xmlns:a16="http://schemas.microsoft.com/office/drawing/2014/main" id="{67559FBC-D0F8-E343-BBFE-7E00A796A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299" name="Freeform 596">
                <a:extLst>
                  <a:ext uri="{FF2B5EF4-FFF2-40B4-BE49-F238E27FC236}">
                    <a16:creationId xmlns:a16="http://schemas.microsoft.com/office/drawing/2014/main" id="{D2FF3D8C-74BD-8247-9118-30F5252E3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0" name="Freeform 597">
                <a:extLst>
                  <a:ext uri="{FF2B5EF4-FFF2-40B4-BE49-F238E27FC236}">
                    <a16:creationId xmlns:a16="http://schemas.microsoft.com/office/drawing/2014/main" id="{93F86593-3328-8B4F-B85E-0DAFBEB5B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1" name="Freeform 598">
                <a:extLst>
                  <a:ext uri="{FF2B5EF4-FFF2-40B4-BE49-F238E27FC236}">
                    <a16:creationId xmlns:a16="http://schemas.microsoft.com/office/drawing/2014/main" id="{DBCBBCC5-04B9-B046-8261-038DDFB96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2" name="Freeform 599">
                <a:extLst>
                  <a:ext uri="{FF2B5EF4-FFF2-40B4-BE49-F238E27FC236}">
                    <a16:creationId xmlns:a16="http://schemas.microsoft.com/office/drawing/2014/main" id="{3ECDFDC3-6245-214D-B6CF-6CD386ECF5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3" name="Freeform 600">
                <a:extLst>
                  <a:ext uri="{FF2B5EF4-FFF2-40B4-BE49-F238E27FC236}">
                    <a16:creationId xmlns:a16="http://schemas.microsoft.com/office/drawing/2014/main" id="{6855722F-1886-2C4C-85D5-1E4DFFB90D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4" name="Freeform 601">
                <a:extLst>
                  <a:ext uri="{FF2B5EF4-FFF2-40B4-BE49-F238E27FC236}">
                    <a16:creationId xmlns:a16="http://schemas.microsoft.com/office/drawing/2014/main" id="{283A28FD-E32A-ED4F-8B54-93A49A1DC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5" name="Freeform 602">
                <a:extLst>
                  <a:ext uri="{FF2B5EF4-FFF2-40B4-BE49-F238E27FC236}">
                    <a16:creationId xmlns:a16="http://schemas.microsoft.com/office/drawing/2014/main" id="{BA315F8B-8A36-1241-B1C1-211F0E711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6" name="Freeform 604">
                <a:extLst>
                  <a:ext uri="{FF2B5EF4-FFF2-40B4-BE49-F238E27FC236}">
                    <a16:creationId xmlns:a16="http://schemas.microsoft.com/office/drawing/2014/main" id="{D9E40569-4F9B-1144-B335-9F979CE7D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7" name="Freeform 605">
                <a:extLst>
                  <a:ext uri="{FF2B5EF4-FFF2-40B4-BE49-F238E27FC236}">
                    <a16:creationId xmlns:a16="http://schemas.microsoft.com/office/drawing/2014/main" id="{7216FA28-C17E-8244-8C1F-E56BA7693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8" name="Freeform 606">
                <a:extLst>
                  <a:ext uri="{FF2B5EF4-FFF2-40B4-BE49-F238E27FC236}">
                    <a16:creationId xmlns:a16="http://schemas.microsoft.com/office/drawing/2014/main" id="{D2307A0D-06A8-6047-A4C1-EC7CF2BE9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09" name="Freeform 607">
                <a:extLst>
                  <a:ext uri="{FF2B5EF4-FFF2-40B4-BE49-F238E27FC236}">
                    <a16:creationId xmlns:a16="http://schemas.microsoft.com/office/drawing/2014/main" id="{B04E1677-4D5B-E14D-941F-A0589F025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0" name="Freeform 608">
                <a:extLst>
                  <a:ext uri="{FF2B5EF4-FFF2-40B4-BE49-F238E27FC236}">
                    <a16:creationId xmlns:a16="http://schemas.microsoft.com/office/drawing/2014/main" id="{D5FDD642-5E03-CC4F-864F-17CC83208D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1" name="Freeform 609">
                <a:extLst>
                  <a:ext uri="{FF2B5EF4-FFF2-40B4-BE49-F238E27FC236}">
                    <a16:creationId xmlns:a16="http://schemas.microsoft.com/office/drawing/2014/main" id="{94D2BE8A-5917-404A-B24F-ABCAF1F7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2" name="Freeform 610">
                <a:extLst>
                  <a:ext uri="{FF2B5EF4-FFF2-40B4-BE49-F238E27FC236}">
                    <a16:creationId xmlns:a16="http://schemas.microsoft.com/office/drawing/2014/main" id="{7052817E-94AD-EB48-A491-8874569ED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3" name="Freeform 611">
                <a:extLst>
                  <a:ext uri="{FF2B5EF4-FFF2-40B4-BE49-F238E27FC236}">
                    <a16:creationId xmlns:a16="http://schemas.microsoft.com/office/drawing/2014/main" id="{F54C5B0E-7171-D44C-8C50-F0D8EF6EF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4" name="Freeform 612">
                <a:extLst>
                  <a:ext uri="{FF2B5EF4-FFF2-40B4-BE49-F238E27FC236}">
                    <a16:creationId xmlns:a16="http://schemas.microsoft.com/office/drawing/2014/main" id="{05C80988-29F7-EF4C-9BF5-04B40AF70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5" name="Rectangle 613">
                <a:extLst>
                  <a:ext uri="{FF2B5EF4-FFF2-40B4-BE49-F238E27FC236}">
                    <a16:creationId xmlns:a16="http://schemas.microsoft.com/office/drawing/2014/main" id="{BAB8161F-925C-FD47-8902-E6E4DB573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6" name="Freeform 614">
                <a:extLst>
                  <a:ext uri="{FF2B5EF4-FFF2-40B4-BE49-F238E27FC236}">
                    <a16:creationId xmlns:a16="http://schemas.microsoft.com/office/drawing/2014/main" id="{E027ED73-1FA0-D340-AEB8-A46BCDFFF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7" name="Freeform 615">
                <a:extLst>
                  <a:ext uri="{FF2B5EF4-FFF2-40B4-BE49-F238E27FC236}">
                    <a16:creationId xmlns:a16="http://schemas.microsoft.com/office/drawing/2014/main" id="{46A60DBB-C251-434E-802B-ED4BBD8E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8" name="Freeform 616">
                <a:extLst>
                  <a:ext uri="{FF2B5EF4-FFF2-40B4-BE49-F238E27FC236}">
                    <a16:creationId xmlns:a16="http://schemas.microsoft.com/office/drawing/2014/main" id="{20D6E327-371E-964F-BC98-2CCECEAC4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19" name="Freeform 617">
                <a:extLst>
                  <a:ext uri="{FF2B5EF4-FFF2-40B4-BE49-F238E27FC236}">
                    <a16:creationId xmlns:a16="http://schemas.microsoft.com/office/drawing/2014/main" id="{1B499F11-0E4C-904F-AA24-398EF97DB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0" name="Freeform 618">
                <a:extLst>
                  <a:ext uri="{FF2B5EF4-FFF2-40B4-BE49-F238E27FC236}">
                    <a16:creationId xmlns:a16="http://schemas.microsoft.com/office/drawing/2014/main" id="{2B863A92-9847-B749-BC8B-527832F3C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1" name="Freeform 619">
                <a:extLst>
                  <a:ext uri="{FF2B5EF4-FFF2-40B4-BE49-F238E27FC236}">
                    <a16:creationId xmlns:a16="http://schemas.microsoft.com/office/drawing/2014/main" id="{567EC914-BD93-5C4F-93F8-7DBDFB69D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2" name="Freeform 620">
                <a:extLst>
                  <a:ext uri="{FF2B5EF4-FFF2-40B4-BE49-F238E27FC236}">
                    <a16:creationId xmlns:a16="http://schemas.microsoft.com/office/drawing/2014/main" id="{255967E5-EF59-E44C-A0A7-C32B1DB7C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3" name="Freeform 621">
                <a:extLst>
                  <a:ext uri="{FF2B5EF4-FFF2-40B4-BE49-F238E27FC236}">
                    <a16:creationId xmlns:a16="http://schemas.microsoft.com/office/drawing/2014/main" id="{0CD8904E-3089-BA47-A0A1-F2ABEFA81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4" name="Freeform 622">
                <a:extLst>
                  <a:ext uri="{FF2B5EF4-FFF2-40B4-BE49-F238E27FC236}">
                    <a16:creationId xmlns:a16="http://schemas.microsoft.com/office/drawing/2014/main" id="{CCAC085C-0BC0-7F46-BD8B-8808F062A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5" name="Freeform 623">
                <a:extLst>
                  <a:ext uri="{FF2B5EF4-FFF2-40B4-BE49-F238E27FC236}">
                    <a16:creationId xmlns:a16="http://schemas.microsoft.com/office/drawing/2014/main" id="{A7CDD78E-FF2F-884C-99DE-F6C19B0BB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6" name="Freeform 624">
                <a:extLst>
                  <a:ext uri="{FF2B5EF4-FFF2-40B4-BE49-F238E27FC236}">
                    <a16:creationId xmlns:a16="http://schemas.microsoft.com/office/drawing/2014/main" id="{4C7579D2-E664-AC4C-B624-14603D4D2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7" name="Freeform 625">
                <a:extLst>
                  <a:ext uri="{FF2B5EF4-FFF2-40B4-BE49-F238E27FC236}">
                    <a16:creationId xmlns:a16="http://schemas.microsoft.com/office/drawing/2014/main" id="{C1ED6228-442A-4641-943C-E61DB035E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8" name="Freeform 626">
                <a:extLst>
                  <a:ext uri="{FF2B5EF4-FFF2-40B4-BE49-F238E27FC236}">
                    <a16:creationId xmlns:a16="http://schemas.microsoft.com/office/drawing/2014/main" id="{325C412C-A462-B945-A419-2BD39CCE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29" name="Freeform 627">
                <a:extLst>
                  <a:ext uri="{FF2B5EF4-FFF2-40B4-BE49-F238E27FC236}">
                    <a16:creationId xmlns:a16="http://schemas.microsoft.com/office/drawing/2014/main" id="{B2EC74E2-B376-3749-9FFF-0EF5684B3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0" name="Freeform 628">
                <a:extLst>
                  <a:ext uri="{FF2B5EF4-FFF2-40B4-BE49-F238E27FC236}">
                    <a16:creationId xmlns:a16="http://schemas.microsoft.com/office/drawing/2014/main" id="{C29F9A3D-5AC9-834F-A459-FE17D5F09A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1" name="Freeform 629">
                <a:extLst>
                  <a:ext uri="{FF2B5EF4-FFF2-40B4-BE49-F238E27FC236}">
                    <a16:creationId xmlns:a16="http://schemas.microsoft.com/office/drawing/2014/main" id="{BB80A342-7FCB-1149-82C7-53112D2B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2" name="Freeform 630">
                <a:extLst>
                  <a:ext uri="{FF2B5EF4-FFF2-40B4-BE49-F238E27FC236}">
                    <a16:creationId xmlns:a16="http://schemas.microsoft.com/office/drawing/2014/main" id="{55F4426F-7FA7-7E49-B76A-5FEA93893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3" name="Freeform 631">
                <a:extLst>
                  <a:ext uri="{FF2B5EF4-FFF2-40B4-BE49-F238E27FC236}">
                    <a16:creationId xmlns:a16="http://schemas.microsoft.com/office/drawing/2014/main" id="{921B7DDA-4441-5D4E-AB00-03A9E0B1C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4" name="Freeform 632">
                <a:extLst>
                  <a:ext uri="{FF2B5EF4-FFF2-40B4-BE49-F238E27FC236}">
                    <a16:creationId xmlns:a16="http://schemas.microsoft.com/office/drawing/2014/main" id="{6A2A8A75-6765-EC47-AAC9-EDB0B2297A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5" name="Freeform 633">
                <a:extLst>
                  <a:ext uri="{FF2B5EF4-FFF2-40B4-BE49-F238E27FC236}">
                    <a16:creationId xmlns:a16="http://schemas.microsoft.com/office/drawing/2014/main" id="{FC18FCA5-C314-A143-BAE5-FC4222579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6" name="Freeform 634">
                <a:extLst>
                  <a:ext uri="{FF2B5EF4-FFF2-40B4-BE49-F238E27FC236}">
                    <a16:creationId xmlns:a16="http://schemas.microsoft.com/office/drawing/2014/main" id="{D257C7DA-1E17-634F-AB54-AEA6FEFDD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7" name="Freeform 635">
                <a:extLst>
                  <a:ext uri="{FF2B5EF4-FFF2-40B4-BE49-F238E27FC236}">
                    <a16:creationId xmlns:a16="http://schemas.microsoft.com/office/drawing/2014/main" id="{25CE19C1-F969-7D4D-ADDE-B2B7783B5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8" name="Freeform 636">
                <a:extLst>
                  <a:ext uri="{FF2B5EF4-FFF2-40B4-BE49-F238E27FC236}">
                    <a16:creationId xmlns:a16="http://schemas.microsoft.com/office/drawing/2014/main" id="{64BF358C-CA84-734E-BB7C-B31D8D3B8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39" name="Freeform 637">
                <a:extLst>
                  <a:ext uri="{FF2B5EF4-FFF2-40B4-BE49-F238E27FC236}">
                    <a16:creationId xmlns:a16="http://schemas.microsoft.com/office/drawing/2014/main" id="{2F20498C-16C0-2D45-AFE8-7B1ED7C4A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0" name="Freeform 638">
                <a:extLst>
                  <a:ext uri="{FF2B5EF4-FFF2-40B4-BE49-F238E27FC236}">
                    <a16:creationId xmlns:a16="http://schemas.microsoft.com/office/drawing/2014/main" id="{C1DD67A6-4B6B-3A4B-A392-D155642A9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1" name="Freeform 639">
                <a:extLst>
                  <a:ext uri="{FF2B5EF4-FFF2-40B4-BE49-F238E27FC236}">
                    <a16:creationId xmlns:a16="http://schemas.microsoft.com/office/drawing/2014/main" id="{5AD82E83-A18A-4B4C-8D13-9C9798CF1A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2" name="Freeform 640">
                <a:extLst>
                  <a:ext uri="{FF2B5EF4-FFF2-40B4-BE49-F238E27FC236}">
                    <a16:creationId xmlns:a16="http://schemas.microsoft.com/office/drawing/2014/main" id="{09768C7C-37D2-2145-ACB6-92386D007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3" name="Freeform 641">
                <a:extLst>
                  <a:ext uri="{FF2B5EF4-FFF2-40B4-BE49-F238E27FC236}">
                    <a16:creationId xmlns:a16="http://schemas.microsoft.com/office/drawing/2014/main" id="{50732959-1EDD-2149-8BA8-46753B8F8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4" name="Freeform 642">
                <a:extLst>
                  <a:ext uri="{FF2B5EF4-FFF2-40B4-BE49-F238E27FC236}">
                    <a16:creationId xmlns:a16="http://schemas.microsoft.com/office/drawing/2014/main" id="{9ED0B135-A601-6942-A308-8860DC4BDF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4" y="4907791"/>
                <a:ext cx="3984076" cy="2048308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5" name="Freeform 643">
                <a:extLst>
                  <a:ext uri="{FF2B5EF4-FFF2-40B4-BE49-F238E27FC236}">
                    <a16:creationId xmlns:a16="http://schemas.microsoft.com/office/drawing/2014/main" id="{6F64E96F-1FEA-F34D-996F-42BCF6185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6" name="Freeform 644">
                <a:extLst>
                  <a:ext uri="{FF2B5EF4-FFF2-40B4-BE49-F238E27FC236}">
                    <a16:creationId xmlns:a16="http://schemas.microsoft.com/office/drawing/2014/main" id="{2485AA86-AE00-7944-926F-8D660A036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7" name="Freeform 645">
                <a:extLst>
                  <a:ext uri="{FF2B5EF4-FFF2-40B4-BE49-F238E27FC236}">
                    <a16:creationId xmlns:a16="http://schemas.microsoft.com/office/drawing/2014/main" id="{A228B039-BB6E-6541-B801-030344560F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8" name="Freeform 646">
                <a:extLst>
                  <a:ext uri="{FF2B5EF4-FFF2-40B4-BE49-F238E27FC236}">
                    <a16:creationId xmlns:a16="http://schemas.microsoft.com/office/drawing/2014/main" id="{E2CF58C5-221F-1E40-8A38-80305276D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49" name="Freeform 647">
                <a:extLst>
                  <a:ext uri="{FF2B5EF4-FFF2-40B4-BE49-F238E27FC236}">
                    <a16:creationId xmlns:a16="http://schemas.microsoft.com/office/drawing/2014/main" id="{9E0B871C-C877-4C49-8BB3-7F0EE3A8C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0" name="Freeform 648">
                <a:extLst>
                  <a:ext uri="{FF2B5EF4-FFF2-40B4-BE49-F238E27FC236}">
                    <a16:creationId xmlns:a16="http://schemas.microsoft.com/office/drawing/2014/main" id="{EB1F4B24-D163-5C4C-BD6C-736E920B3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1" name="Freeform 649">
                <a:extLst>
                  <a:ext uri="{FF2B5EF4-FFF2-40B4-BE49-F238E27FC236}">
                    <a16:creationId xmlns:a16="http://schemas.microsoft.com/office/drawing/2014/main" id="{2867383E-13C5-1E44-9422-1787D02D4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2" name="Freeform 650">
                <a:extLst>
                  <a:ext uri="{FF2B5EF4-FFF2-40B4-BE49-F238E27FC236}">
                    <a16:creationId xmlns:a16="http://schemas.microsoft.com/office/drawing/2014/main" id="{6A249E8D-99B4-3843-8389-4C0E778CE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3" name="Freeform 651">
                <a:extLst>
                  <a:ext uri="{FF2B5EF4-FFF2-40B4-BE49-F238E27FC236}">
                    <a16:creationId xmlns:a16="http://schemas.microsoft.com/office/drawing/2014/main" id="{785464AA-DE9E-8D44-AC37-17E17A517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4" name="Freeform 652">
                <a:extLst>
                  <a:ext uri="{FF2B5EF4-FFF2-40B4-BE49-F238E27FC236}">
                    <a16:creationId xmlns:a16="http://schemas.microsoft.com/office/drawing/2014/main" id="{2D19DE47-C198-6743-816B-D9DFE18F9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5" name="Freeform 653">
                <a:extLst>
                  <a:ext uri="{FF2B5EF4-FFF2-40B4-BE49-F238E27FC236}">
                    <a16:creationId xmlns:a16="http://schemas.microsoft.com/office/drawing/2014/main" id="{FF3EFF6E-F0A0-6D44-8904-D2DD9B629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6" name="Freeform 654">
                <a:extLst>
                  <a:ext uri="{FF2B5EF4-FFF2-40B4-BE49-F238E27FC236}">
                    <a16:creationId xmlns:a16="http://schemas.microsoft.com/office/drawing/2014/main" id="{4E3C32CE-7A10-094C-BFB7-4050A3EAF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7" name="Freeform 655">
                <a:extLst>
                  <a:ext uri="{FF2B5EF4-FFF2-40B4-BE49-F238E27FC236}">
                    <a16:creationId xmlns:a16="http://schemas.microsoft.com/office/drawing/2014/main" id="{1FE37CE6-E41D-964E-A8E5-F17EF4F0BB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8" name="Freeform 656">
                <a:extLst>
                  <a:ext uri="{FF2B5EF4-FFF2-40B4-BE49-F238E27FC236}">
                    <a16:creationId xmlns:a16="http://schemas.microsoft.com/office/drawing/2014/main" id="{47685B70-49A3-9640-91DA-209AA76555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59" name="Freeform 657">
                <a:extLst>
                  <a:ext uri="{FF2B5EF4-FFF2-40B4-BE49-F238E27FC236}">
                    <a16:creationId xmlns:a16="http://schemas.microsoft.com/office/drawing/2014/main" id="{B48BAAC9-8C7F-EF4D-AA5F-E38B43BDB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0" name="Freeform 658">
                <a:extLst>
                  <a:ext uri="{FF2B5EF4-FFF2-40B4-BE49-F238E27FC236}">
                    <a16:creationId xmlns:a16="http://schemas.microsoft.com/office/drawing/2014/main" id="{C0367584-DA1B-CB47-99FA-A1FAD69A3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1" name="Freeform 659">
                <a:extLst>
                  <a:ext uri="{FF2B5EF4-FFF2-40B4-BE49-F238E27FC236}">
                    <a16:creationId xmlns:a16="http://schemas.microsoft.com/office/drawing/2014/main" id="{F7A57CB8-B807-B24F-AADF-EB1486ACA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2" name="Freeform 660">
                <a:extLst>
                  <a:ext uri="{FF2B5EF4-FFF2-40B4-BE49-F238E27FC236}">
                    <a16:creationId xmlns:a16="http://schemas.microsoft.com/office/drawing/2014/main" id="{C2866A9E-49A9-1A40-AB48-733368FD5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3" name="Freeform 661">
                <a:extLst>
                  <a:ext uri="{FF2B5EF4-FFF2-40B4-BE49-F238E27FC236}">
                    <a16:creationId xmlns:a16="http://schemas.microsoft.com/office/drawing/2014/main" id="{CEE450E0-CDC9-754E-A03F-C6307B2A1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4" name="Freeform 662">
                <a:extLst>
                  <a:ext uri="{FF2B5EF4-FFF2-40B4-BE49-F238E27FC236}">
                    <a16:creationId xmlns:a16="http://schemas.microsoft.com/office/drawing/2014/main" id="{C672BEE9-9F6D-0243-A834-E580B257A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5" name="Freeform 663">
                <a:extLst>
                  <a:ext uri="{FF2B5EF4-FFF2-40B4-BE49-F238E27FC236}">
                    <a16:creationId xmlns:a16="http://schemas.microsoft.com/office/drawing/2014/main" id="{4380D3DD-3974-4F45-B69C-06018AF09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6" name="Freeform 664">
                <a:extLst>
                  <a:ext uri="{FF2B5EF4-FFF2-40B4-BE49-F238E27FC236}">
                    <a16:creationId xmlns:a16="http://schemas.microsoft.com/office/drawing/2014/main" id="{5BABA185-7F12-074F-9859-7F1FE2D60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7" name="Freeform 665">
                <a:extLst>
                  <a:ext uri="{FF2B5EF4-FFF2-40B4-BE49-F238E27FC236}">
                    <a16:creationId xmlns:a16="http://schemas.microsoft.com/office/drawing/2014/main" id="{CCDE9704-0F2A-6445-AE8A-841FCA462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8" name="Freeform 666">
                <a:extLst>
                  <a:ext uri="{FF2B5EF4-FFF2-40B4-BE49-F238E27FC236}">
                    <a16:creationId xmlns:a16="http://schemas.microsoft.com/office/drawing/2014/main" id="{64350B5E-469A-BE4C-884A-5C841526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69" name="Freeform 667">
                <a:extLst>
                  <a:ext uri="{FF2B5EF4-FFF2-40B4-BE49-F238E27FC236}">
                    <a16:creationId xmlns:a16="http://schemas.microsoft.com/office/drawing/2014/main" id="{0F7A956D-7CBF-994B-971B-62444D1C0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0" name="Freeform 668">
                <a:extLst>
                  <a:ext uri="{FF2B5EF4-FFF2-40B4-BE49-F238E27FC236}">
                    <a16:creationId xmlns:a16="http://schemas.microsoft.com/office/drawing/2014/main" id="{143B8722-507D-1B44-B8C8-1DA8337CF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1" name="Freeform 669">
                <a:extLst>
                  <a:ext uri="{FF2B5EF4-FFF2-40B4-BE49-F238E27FC236}">
                    <a16:creationId xmlns:a16="http://schemas.microsoft.com/office/drawing/2014/main" id="{D8783EB6-F7D2-8240-8B27-C2FCA907A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2" name="Freeform 670">
                <a:extLst>
                  <a:ext uri="{FF2B5EF4-FFF2-40B4-BE49-F238E27FC236}">
                    <a16:creationId xmlns:a16="http://schemas.microsoft.com/office/drawing/2014/main" id="{52F52913-D050-044A-8AEB-B27BB9B2A8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3" name="Freeform 671">
                <a:extLst>
                  <a:ext uri="{FF2B5EF4-FFF2-40B4-BE49-F238E27FC236}">
                    <a16:creationId xmlns:a16="http://schemas.microsoft.com/office/drawing/2014/main" id="{EFDB3249-0D27-6446-A564-EC02E8B39B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4" name="Freeform 672">
                <a:extLst>
                  <a:ext uri="{FF2B5EF4-FFF2-40B4-BE49-F238E27FC236}">
                    <a16:creationId xmlns:a16="http://schemas.microsoft.com/office/drawing/2014/main" id="{34460D0B-5DEB-8549-ACC7-F57D280926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5" name="Freeform 673">
                <a:extLst>
                  <a:ext uri="{FF2B5EF4-FFF2-40B4-BE49-F238E27FC236}">
                    <a16:creationId xmlns:a16="http://schemas.microsoft.com/office/drawing/2014/main" id="{3BCA3419-3385-D84A-A9DE-FBB4790F4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6" name="Freeform 674">
                <a:extLst>
                  <a:ext uri="{FF2B5EF4-FFF2-40B4-BE49-F238E27FC236}">
                    <a16:creationId xmlns:a16="http://schemas.microsoft.com/office/drawing/2014/main" id="{F6BFB88B-EA3F-254A-A57E-2B79CF35B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7" name="Freeform 675">
                <a:extLst>
                  <a:ext uri="{FF2B5EF4-FFF2-40B4-BE49-F238E27FC236}">
                    <a16:creationId xmlns:a16="http://schemas.microsoft.com/office/drawing/2014/main" id="{9AF935D1-B386-6847-A707-328A2BBED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8" name="Freeform 676">
                <a:extLst>
                  <a:ext uri="{FF2B5EF4-FFF2-40B4-BE49-F238E27FC236}">
                    <a16:creationId xmlns:a16="http://schemas.microsoft.com/office/drawing/2014/main" id="{4AE6D176-7667-5F4F-965D-BBFF82478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79" name="Freeform 677">
                <a:extLst>
                  <a:ext uri="{FF2B5EF4-FFF2-40B4-BE49-F238E27FC236}">
                    <a16:creationId xmlns:a16="http://schemas.microsoft.com/office/drawing/2014/main" id="{3693946B-F0E0-5B4B-A942-57566436D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0" name="Freeform 678">
                <a:extLst>
                  <a:ext uri="{FF2B5EF4-FFF2-40B4-BE49-F238E27FC236}">
                    <a16:creationId xmlns:a16="http://schemas.microsoft.com/office/drawing/2014/main" id="{0E7428D1-ABA2-A442-B3E5-8D78BD526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1" name="Freeform 679">
                <a:extLst>
                  <a:ext uri="{FF2B5EF4-FFF2-40B4-BE49-F238E27FC236}">
                    <a16:creationId xmlns:a16="http://schemas.microsoft.com/office/drawing/2014/main" id="{D3D82FD3-65AB-5545-97C0-2046B09734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2" name="Freeform 680">
                <a:extLst>
                  <a:ext uri="{FF2B5EF4-FFF2-40B4-BE49-F238E27FC236}">
                    <a16:creationId xmlns:a16="http://schemas.microsoft.com/office/drawing/2014/main" id="{EE8C07BD-EFF1-8548-BCA6-3C2273843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3" name="Freeform 681">
                <a:extLst>
                  <a:ext uri="{FF2B5EF4-FFF2-40B4-BE49-F238E27FC236}">
                    <a16:creationId xmlns:a16="http://schemas.microsoft.com/office/drawing/2014/main" id="{640E7115-AFE9-C64F-AA06-EE01A9960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4" name="Freeform 682">
                <a:extLst>
                  <a:ext uri="{FF2B5EF4-FFF2-40B4-BE49-F238E27FC236}">
                    <a16:creationId xmlns:a16="http://schemas.microsoft.com/office/drawing/2014/main" id="{4E0020DC-A224-CE49-AC4A-5473BFB60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5" name="Freeform 683">
                <a:extLst>
                  <a:ext uri="{FF2B5EF4-FFF2-40B4-BE49-F238E27FC236}">
                    <a16:creationId xmlns:a16="http://schemas.microsoft.com/office/drawing/2014/main" id="{AEC30952-F06E-444C-AB3B-8567B95BB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6" name="Freeform 684">
                <a:extLst>
                  <a:ext uri="{FF2B5EF4-FFF2-40B4-BE49-F238E27FC236}">
                    <a16:creationId xmlns:a16="http://schemas.microsoft.com/office/drawing/2014/main" id="{36936B54-199C-5A48-9E54-FB72BAB72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7" name="Freeform 685">
                <a:extLst>
                  <a:ext uri="{FF2B5EF4-FFF2-40B4-BE49-F238E27FC236}">
                    <a16:creationId xmlns:a16="http://schemas.microsoft.com/office/drawing/2014/main" id="{42DF1B88-2DFC-A347-A3D3-B6EE0D752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8" name="Freeform 686">
                <a:extLst>
                  <a:ext uri="{FF2B5EF4-FFF2-40B4-BE49-F238E27FC236}">
                    <a16:creationId xmlns:a16="http://schemas.microsoft.com/office/drawing/2014/main" id="{CA9050B7-DF63-244F-BD4F-5BC7D2427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89" name="Freeform 687">
                <a:extLst>
                  <a:ext uri="{FF2B5EF4-FFF2-40B4-BE49-F238E27FC236}">
                    <a16:creationId xmlns:a16="http://schemas.microsoft.com/office/drawing/2014/main" id="{E569E180-6C90-C543-A0DF-B0427C43B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0" name="Freeform 688">
                <a:extLst>
                  <a:ext uri="{FF2B5EF4-FFF2-40B4-BE49-F238E27FC236}">
                    <a16:creationId xmlns:a16="http://schemas.microsoft.com/office/drawing/2014/main" id="{099D025F-B0FE-1A4C-8E28-E652E26BD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1" name="Freeform 689">
                <a:extLst>
                  <a:ext uri="{FF2B5EF4-FFF2-40B4-BE49-F238E27FC236}">
                    <a16:creationId xmlns:a16="http://schemas.microsoft.com/office/drawing/2014/main" id="{634D6CAB-A339-6148-89F6-3E7D24442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2" name="Freeform 690">
                <a:extLst>
                  <a:ext uri="{FF2B5EF4-FFF2-40B4-BE49-F238E27FC236}">
                    <a16:creationId xmlns:a16="http://schemas.microsoft.com/office/drawing/2014/main" id="{8C804260-C0AB-0948-A37F-EED85AE14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3" name="Freeform 691">
                <a:extLst>
                  <a:ext uri="{FF2B5EF4-FFF2-40B4-BE49-F238E27FC236}">
                    <a16:creationId xmlns:a16="http://schemas.microsoft.com/office/drawing/2014/main" id="{EAB88B43-31F6-9945-B1F3-DB8F986EA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4" name="Freeform 692">
                <a:extLst>
                  <a:ext uri="{FF2B5EF4-FFF2-40B4-BE49-F238E27FC236}">
                    <a16:creationId xmlns:a16="http://schemas.microsoft.com/office/drawing/2014/main" id="{EFEF2049-32E7-5C40-9F31-1C8A19870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5" name="Freeform 693">
                <a:extLst>
                  <a:ext uri="{FF2B5EF4-FFF2-40B4-BE49-F238E27FC236}">
                    <a16:creationId xmlns:a16="http://schemas.microsoft.com/office/drawing/2014/main" id="{D1B4384F-231B-9A43-A41E-791288F0E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6" name="Freeform 694">
                <a:extLst>
                  <a:ext uri="{FF2B5EF4-FFF2-40B4-BE49-F238E27FC236}">
                    <a16:creationId xmlns:a16="http://schemas.microsoft.com/office/drawing/2014/main" id="{8AC21886-236B-934E-A8B1-020AA1FEC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7" name="Freeform 695">
                <a:extLst>
                  <a:ext uri="{FF2B5EF4-FFF2-40B4-BE49-F238E27FC236}">
                    <a16:creationId xmlns:a16="http://schemas.microsoft.com/office/drawing/2014/main" id="{3D59082C-E248-CA4B-8F47-DFE4DA64C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8" name="Freeform 696">
                <a:extLst>
                  <a:ext uri="{FF2B5EF4-FFF2-40B4-BE49-F238E27FC236}">
                    <a16:creationId xmlns:a16="http://schemas.microsoft.com/office/drawing/2014/main" id="{8C0B06DC-6BB3-D248-9AD8-FCF494ED0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399" name="Freeform 697">
                <a:extLst>
                  <a:ext uri="{FF2B5EF4-FFF2-40B4-BE49-F238E27FC236}">
                    <a16:creationId xmlns:a16="http://schemas.microsoft.com/office/drawing/2014/main" id="{DCC98A5D-92B6-E541-AE85-0CA18E4CC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0" name="Freeform 698">
                <a:extLst>
                  <a:ext uri="{FF2B5EF4-FFF2-40B4-BE49-F238E27FC236}">
                    <a16:creationId xmlns:a16="http://schemas.microsoft.com/office/drawing/2014/main" id="{5C68653C-4E50-0D42-85FD-ADE4F0339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1" name="Freeform 699">
                <a:extLst>
                  <a:ext uri="{FF2B5EF4-FFF2-40B4-BE49-F238E27FC236}">
                    <a16:creationId xmlns:a16="http://schemas.microsoft.com/office/drawing/2014/main" id="{D843442D-6F43-EB47-9E42-6F43F5F0C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2" name="Freeform 700">
                <a:extLst>
                  <a:ext uri="{FF2B5EF4-FFF2-40B4-BE49-F238E27FC236}">
                    <a16:creationId xmlns:a16="http://schemas.microsoft.com/office/drawing/2014/main" id="{0E6A6EA4-A75C-B942-AD03-A8653457FA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3" name="Freeform 701">
                <a:extLst>
                  <a:ext uri="{FF2B5EF4-FFF2-40B4-BE49-F238E27FC236}">
                    <a16:creationId xmlns:a16="http://schemas.microsoft.com/office/drawing/2014/main" id="{D7560FAF-86E8-A445-9C75-73C108301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4" name="Freeform 702">
                <a:extLst>
                  <a:ext uri="{FF2B5EF4-FFF2-40B4-BE49-F238E27FC236}">
                    <a16:creationId xmlns:a16="http://schemas.microsoft.com/office/drawing/2014/main" id="{A7873189-BCF8-EE49-B892-CBABF835C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5" name="Freeform 703">
                <a:extLst>
                  <a:ext uri="{FF2B5EF4-FFF2-40B4-BE49-F238E27FC236}">
                    <a16:creationId xmlns:a16="http://schemas.microsoft.com/office/drawing/2014/main" id="{760E52C1-348B-EF4B-B0A6-45D37E707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6" name="Freeform 704">
                <a:extLst>
                  <a:ext uri="{FF2B5EF4-FFF2-40B4-BE49-F238E27FC236}">
                    <a16:creationId xmlns:a16="http://schemas.microsoft.com/office/drawing/2014/main" id="{9FFA4E53-0C23-C04B-B6A7-D88A63AFB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7" name="Freeform 705">
                <a:extLst>
                  <a:ext uri="{FF2B5EF4-FFF2-40B4-BE49-F238E27FC236}">
                    <a16:creationId xmlns:a16="http://schemas.microsoft.com/office/drawing/2014/main" id="{F97043FE-562A-C743-82CA-D23A00303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8" name="Freeform 706">
                <a:extLst>
                  <a:ext uri="{FF2B5EF4-FFF2-40B4-BE49-F238E27FC236}">
                    <a16:creationId xmlns:a16="http://schemas.microsoft.com/office/drawing/2014/main" id="{D7518FE4-BFCA-304B-AAB4-032C87AE5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09" name="Freeform 707">
                <a:extLst>
                  <a:ext uri="{FF2B5EF4-FFF2-40B4-BE49-F238E27FC236}">
                    <a16:creationId xmlns:a16="http://schemas.microsoft.com/office/drawing/2014/main" id="{9C5C027C-C6F6-4743-B624-03AC85D7E6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0" name="Freeform 708">
                <a:extLst>
                  <a:ext uri="{FF2B5EF4-FFF2-40B4-BE49-F238E27FC236}">
                    <a16:creationId xmlns:a16="http://schemas.microsoft.com/office/drawing/2014/main" id="{A25169D1-DF11-C84F-9619-C04210B89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1" name="Freeform 709">
                <a:extLst>
                  <a:ext uri="{FF2B5EF4-FFF2-40B4-BE49-F238E27FC236}">
                    <a16:creationId xmlns:a16="http://schemas.microsoft.com/office/drawing/2014/main" id="{E82A7996-37A4-7C4B-8EB8-BC80D1B85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2" name="Freeform 710">
                <a:extLst>
                  <a:ext uri="{FF2B5EF4-FFF2-40B4-BE49-F238E27FC236}">
                    <a16:creationId xmlns:a16="http://schemas.microsoft.com/office/drawing/2014/main" id="{32E10EDE-45B2-7444-9C54-CC040E0F3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3" name="Freeform 711">
                <a:extLst>
                  <a:ext uri="{FF2B5EF4-FFF2-40B4-BE49-F238E27FC236}">
                    <a16:creationId xmlns:a16="http://schemas.microsoft.com/office/drawing/2014/main" id="{F7081836-69FA-2947-8B20-957EF3753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4" name="Freeform 712">
                <a:extLst>
                  <a:ext uri="{FF2B5EF4-FFF2-40B4-BE49-F238E27FC236}">
                    <a16:creationId xmlns:a16="http://schemas.microsoft.com/office/drawing/2014/main" id="{4B52E292-902D-964E-B9AA-E4F3FB96E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5" name="Freeform 713">
                <a:extLst>
                  <a:ext uri="{FF2B5EF4-FFF2-40B4-BE49-F238E27FC236}">
                    <a16:creationId xmlns:a16="http://schemas.microsoft.com/office/drawing/2014/main" id="{B605A9E7-EF08-7544-94D4-BACBCBA03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6" name="Freeform 714">
                <a:extLst>
                  <a:ext uri="{FF2B5EF4-FFF2-40B4-BE49-F238E27FC236}">
                    <a16:creationId xmlns:a16="http://schemas.microsoft.com/office/drawing/2014/main" id="{AF7F8B1A-3472-0B42-8C75-35332BF07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7" name="Freeform 715">
                <a:extLst>
                  <a:ext uri="{FF2B5EF4-FFF2-40B4-BE49-F238E27FC236}">
                    <a16:creationId xmlns:a16="http://schemas.microsoft.com/office/drawing/2014/main" id="{29DDA7D9-C788-394D-B5D1-E48C6C917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8" name="Freeform 716">
                <a:extLst>
                  <a:ext uri="{FF2B5EF4-FFF2-40B4-BE49-F238E27FC236}">
                    <a16:creationId xmlns:a16="http://schemas.microsoft.com/office/drawing/2014/main" id="{5C47A26F-8A85-5F49-85E1-3746C4BE4F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19" name="Freeform 717">
                <a:extLst>
                  <a:ext uri="{FF2B5EF4-FFF2-40B4-BE49-F238E27FC236}">
                    <a16:creationId xmlns:a16="http://schemas.microsoft.com/office/drawing/2014/main" id="{9D7F7218-898D-8240-8249-2BAA061BD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0" name="Freeform 718">
                <a:extLst>
                  <a:ext uri="{FF2B5EF4-FFF2-40B4-BE49-F238E27FC236}">
                    <a16:creationId xmlns:a16="http://schemas.microsoft.com/office/drawing/2014/main" id="{AF0407EF-2ED3-DD40-8637-713344A68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1" name="Freeform 719">
                <a:extLst>
                  <a:ext uri="{FF2B5EF4-FFF2-40B4-BE49-F238E27FC236}">
                    <a16:creationId xmlns:a16="http://schemas.microsoft.com/office/drawing/2014/main" id="{E381CA3C-3C2E-C04F-A963-47089F3E2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2" name="Freeform 720">
                <a:extLst>
                  <a:ext uri="{FF2B5EF4-FFF2-40B4-BE49-F238E27FC236}">
                    <a16:creationId xmlns:a16="http://schemas.microsoft.com/office/drawing/2014/main" id="{F61D38DE-9F1F-4C43-B65D-944F3F1EB6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3" name="Freeform 721">
                <a:extLst>
                  <a:ext uri="{FF2B5EF4-FFF2-40B4-BE49-F238E27FC236}">
                    <a16:creationId xmlns:a16="http://schemas.microsoft.com/office/drawing/2014/main" id="{BDAE3026-7DA5-4E41-B3D2-9E410EA94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4" name="Freeform 722">
                <a:extLst>
                  <a:ext uri="{FF2B5EF4-FFF2-40B4-BE49-F238E27FC236}">
                    <a16:creationId xmlns:a16="http://schemas.microsoft.com/office/drawing/2014/main" id="{D5EE5CA4-E055-0B48-B686-BF2BD45A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5" name="Freeform 723">
                <a:extLst>
                  <a:ext uri="{FF2B5EF4-FFF2-40B4-BE49-F238E27FC236}">
                    <a16:creationId xmlns:a16="http://schemas.microsoft.com/office/drawing/2014/main" id="{5C902BCF-32F3-BB4F-BC42-B5669D17F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6" name="Freeform 724">
                <a:extLst>
                  <a:ext uri="{FF2B5EF4-FFF2-40B4-BE49-F238E27FC236}">
                    <a16:creationId xmlns:a16="http://schemas.microsoft.com/office/drawing/2014/main" id="{3C08EAFB-E83B-9949-8F63-5D7A1A7919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7" name="Freeform 725">
                <a:extLst>
                  <a:ext uri="{FF2B5EF4-FFF2-40B4-BE49-F238E27FC236}">
                    <a16:creationId xmlns:a16="http://schemas.microsoft.com/office/drawing/2014/main" id="{B74B20C8-F1DE-0746-99A4-448B04041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8" name="Freeform 726">
                <a:extLst>
                  <a:ext uri="{FF2B5EF4-FFF2-40B4-BE49-F238E27FC236}">
                    <a16:creationId xmlns:a16="http://schemas.microsoft.com/office/drawing/2014/main" id="{A3A61DB4-A1F0-E347-96D3-1D2C3D6C0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29" name="Freeform 727">
                <a:extLst>
                  <a:ext uri="{FF2B5EF4-FFF2-40B4-BE49-F238E27FC236}">
                    <a16:creationId xmlns:a16="http://schemas.microsoft.com/office/drawing/2014/main" id="{9F9DA14A-92E8-6D4E-8141-45CB6030B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0" name="Freeform 728">
                <a:extLst>
                  <a:ext uri="{FF2B5EF4-FFF2-40B4-BE49-F238E27FC236}">
                    <a16:creationId xmlns:a16="http://schemas.microsoft.com/office/drawing/2014/main" id="{41E71535-849B-A040-B709-13D1A83C2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1" name="Freeform 729">
                <a:extLst>
                  <a:ext uri="{FF2B5EF4-FFF2-40B4-BE49-F238E27FC236}">
                    <a16:creationId xmlns:a16="http://schemas.microsoft.com/office/drawing/2014/main" id="{282F1A7C-B730-AC40-BBE1-E56758E73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2" name="Freeform 730">
                <a:extLst>
                  <a:ext uri="{FF2B5EF4-FFF2-40B4-BE49-F238E27FC236}">
                    <a16:creationId xmlns:a16="http://schemas.microsoft.com/office/drawing/2014/main" id="{8EA6DA52-B392-934D-ADE1-BF08A57ED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3" name="Freeform 731">
                <a:extLst>
                  <a:ext uri="{FF2B5EF4-FFF2-40B4-BE49-F238E27FC236}">
                    <a16:creationId xmlns:a16="http://schemas.microsoft.com/office/drawing/2014/main" id="{6034A141-FBFF-B74C-B931-1B7BB6FCFA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4" name="Freeform 732">
                <a:extLst>
                  <a:ext uri="{FF2B5EF4-FFF2-40B4-BE49-F238E27FC236}">
                    <a16:creationId xmlns:a16="http://schemas.microsoft.com/office/drawing/2014/main" id="{5CBD1F63-0A24-0046-97DE-3357A6618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5" name="Freeform 733">
                <a:extLst>
                  <a:ext uri="{FF2B5EF4-FFF2-40B4-BE49-F238E27FC236}">
                    <a16:creationId xmlns:a16="http://schemas.microsoft.com/office/drawing/2014/main" id="{2184A619-647B-B44B-97F0-0C90448E6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6" name="Freeform 734">
                <a:extLst>
                  <a:ext uri="{FF2B5EF4-FFF2-40B4-BE49-F238E27FC236}">
                    <a16:creationId xmlns:a16="http://schemas.microsoft.com/office/drawing/2014/main" id="{4C6C3BC1-40DE-E043-BCAC-D713883F5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7" name="Freeform 735">
                <a:extLst>
                  <a:ext uri="{FF2B5EF4-FFF2-40B4-BE49-F238E27FC236}">
                    <a16:creationId xmlns:a16="http://schemas.microsoft.com/office/drawing/2014/main" id="{90921A8D-7791-6842-BD16-59DDFA16B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8" name="Freeform 736">
                <a:extLst>
                  <a:ext uri="{FF2B5EF4-FFF2-40B4-BE49-F238E27FC236}">
                    <a16:creationId xmlns:a16="http://schemas.microsoft.com/office/drawing/2014/main" id="{9D2E9374-0BAE-9244-ADE2-B907AF56F2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39" name="Freeform 737">
                <a:extLst>
                  <a:ext uri="{FF2B5EF4-FFF2-40B4-BE49-F238E27FC236}">
                    <a16:creationId xmlns:a16="http://schemas.microsoft.com/office/drawing/2014/main" id="{E079A088-69DB-BE41-903F-5351402BCF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0" name="Freeform 738">
                <a:extLst>
                  <a:ext uri="{FF2B5EF4-FFF2-40B4-BE49-F238E27FC236}">
                    <a16:creationId xmlns:a16="http://schemas.microsoft.com/office/drawing/2014/main" id="{7C847AED-9FF8-554F-B779-0BFB578753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1" name="Freeform 739">
                <a:extLst>
                  <a:ext uri="{FF2B5EF4-FFF2-40B4-BE49-F238E27FC236}">
                    <a16:creationId xmlns:a16="http://schemas.microsoft.com/office/drawing/2014/main" id="{C733EE29-9C98-A642-ABAF-A015373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2" name="Freeform 740">
                <a:extLst>
                  <a:ext uri="{FF2B5EF4-FFF2-40B4-BE49-F238E27FC236}">
                    <a16:creationId xmlns:a16="http://schemas.microsoft.com/office/drawing/2014/main" id="{692459A5-3B8A-D14D-9DAE-C642AC3D9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3" name="Freeform 741">
                <a:extLst>
                  <a:ext uri="{FF2B5EF4-FFF2-40B4-BE49-F238E27FC236}">
                    <a16:creationId xmlns:a16="http://schemas.microsoft.com/office/drawing/2014/main" id="{5ED18C89-08AE-9F4F-9612-045CB5136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4" name="Freeform 742">
                <a:extLst>
                  <a:ext uri="{FF2B5EF4-FFF2-40B4-BE49-F238E27FC236}">
                    <a16:creationId xmlns:a16="http://schemas.microsoft.com/office/drawing/2014/main" id="{65468B8A-42CA-C141-8D22-E7232B344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5" name="Freeform 743">
                <a:extLst>
                  <a:ext uri="{FF2B5EF4-FFF2-40B4-BE49-F238E27FC236}">
                    <a16:creationId xmlns:a16="http://schemas.microsoft.com/office/drawing/2014/main" id="{9F2FE4C7-58E0-9A48-AC85-281994435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6" name="Freeform 744">
                <a:extLst>
                  <a:ext uri="{FF2B5EF4-FFF2-40B4-BE49-F238E27FC236}">
                    <a16:creationId xmlns:a16="http://schemas.microsoft.com/office/drawing/2014/main" id="{F440036D-8C40-4F4C-B67B-2FBF390B6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7" name="Freeform 745">
                <a:extLst>
                  <a:ext uri="{FF2B5EF4-FFF2-40B4-BE49-F238E27FC236}">
                    <a16:creationId xmlns:a16="http://schemas.microsoft.com/office/drawing/2014/main" id="{EE4B2CC4-D340-7643-A740-E2E4EE8C22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8" name="Freeform 746">
                <a:extLst>
                  <a:ext uri="{FF2B5EF4-FFF2-40B4-BE49-F238E27FC236}">
                    <a16:creationId xmlns:a16="http://schemas.microsoft.com/office/drawing/2014/main" id="{24D50A3F-6180-0B4B-A8C1-7E434BB049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49" name="Freeform 747">
                <a:extLst>
                  <a:ext uri="{FF2B5EF4-FFF2-40B4-BE49-F238E27FC236}">
                    <a16:creationId xmlns:a16="http://schemas.microsoft.com/office/drawing/2014/main" id="{2047E85E-9D6A-614B-87F5-D6332FD01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0" name="Freeform 748">
                <a:extLst>
                  <a:ext uri="{FF2B5EF4-FFF2-40B4-BE49-F238E27FC236}">
                    <a16:creationId xmlns:a16="http://schemas.microsoft.com/office/drawing/2014/main" id="{C7CFF7F2-57CF-1746-98C2-DE0AF0EDD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1" name="Freeform 749">
                <a:extLst>
                  <a:ext uri="{FF2B5EF4-FFF2-40B4-BE49-F238E27FC236}">
                    <a16:creationId xmlns:a16="http://schemas.microsoft.com/office/drawing/2014/main" id="{464F268E-305F-AE4A-A362-89FAE1838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2" name="Freeform 750">
                <a:extLst>
                  <a:ext uri="{FF2B5EF4-FFF2-40B4-BE49-F238E27FC236}">
                    <a16:creationId xmlns:a16="http://schemas.microsoft.com/office/drawing/2014/main" id="{A2E48BB7-84A6-4D46-921A-8F39C23F0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3" name="Freeform 751">
                <a:extLst>
                  <a:ext uri="{FF2B5EF4-FFF2-40B4-BE49-F238E27FC236}">
                    <a16:creationId xmlns:a16="http://schemas.microsoft.com/office/drawing/2014/main" id="{BF84878F-019D-9B4C-BB60-53281DAA8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4" name="Freeform 752">
                <a:extLst>
                  <a:ext uri="{FF2B5EF4-FFF2-40B4-BE49-F238E27FC236}">
                    <a16:creationId xmlns:a16="http://schemas.microsoft.com/office/drawing/2014/main" id="{E552659D-FF09-0949-98E2-143B45567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5" name="Freeform 753">
                <a:extLst>
                  <a:ext uri="{FF2B5EF4-FFF2-40B4-BE49-F238E27FC236}">
                    <a16:creationId xmlns:a16="http://schemas.microsoft.com/office/drawing/2014/main" id="{4A5991C8-52AB-3341-8A9B-5629E51D9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6" name="Freeform 754">
                <a:extLst>
                  <a:ext uri="{FF2B5EF4-FFF2-40B4-BE49-F238E27FC236}">
                    <a16:creationId xmlns:a16="http://schemas.microsoft.com/office/drawing/2014/main" id="{F89E1A62-BCF7-BF4B-BE0A-7F5100671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7" name="Freeform 755">
                <a:extLst>
                  <a:ext uri="{FF2B5EF4-FFF2-40B4-BE49-F238E27FC236}">
                    <a16:creationId xmlns:a16="http://schemas.microsoft.com/office/drawing/2014/main" id="{E594C143-25B9-AF43-8133-732139C9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8" name="Freeform 756">
                <a:extLst>
                  <a:ext uri="{FF2B5EF4-FFF2-40B4-BE49-F238E27FC236}">
                    <a16:creationId xmlns:a16="http://schemas.microsoft.com/office/drawing/2014/main" id="{8D8F5540-1DE6-E749-921F-3455FE360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59" name="Freeform 757">
                <a:extLst>
                  <a:ext uri="{FF2B5EF4-FFF2-40B4-BE49-F238E27FC236}">
                    <a16:creationId xmlns:a16="http://schemas.microsoft.com/office/drawing/2014/main" id="{5DBD5AB5-6BCF-484F-892B-285AF7951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0" name="Freeform 758">
                <a:extLst>
                  <a:ext uri="{FF2B5EF4-FFF2-40B4-BE49-F238E27FC236}">
                    <a16:creationId xmlns:a16="http://schemas.microsoft.com/office/drawing/2014/main" id="{0ED88811-3D08-C24D-9042-B02843904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1" name="Freeform 759">
                <a:extLst>
                  <a:ext uri="{FF2B5EF4-FFF2-40B4-BE49-F238E27FC236}">
                    <a16:creationId xmlns:a16="http://schemas.microsoft.com/office/drawing/2014/main" id="{DF85048D-24A6-8142-99FB-4717FE65D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2" name="Freeform 760">
                <a:extLst>
                  <a:ext uri="{FF2B5EF4-FFF2-40B4-BE49-F238E27FC236}">
                    <a16:creationId xmlns:a16="http://schemas.microsoft.com/office/drawing/2014/main" id="{26DF437D-934F-9841-920A-0453693D6F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3" name="Freeform 761">
                <a:extLst>
                  <a:ext uri="{FF2B5EF4-FFF2-40B4-BE49-F238E27FC236}">
                    <a16:creationId xmlns:a16="http://schemas.microsoft.com/office/drawing/2014/main" id="{6267A308-DE1F-474D-B719-5B1C16612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4" name="Freeform 762">
                <a:extLst>
                  <a:ext uri="{FF2B5EF4-FFF2-40B4-BE49-F238E27FC236}">
                    <a16:creationId xmlns:a16="http://schemas.microsoft.com/office/drawing/2014/main" id="{C6B16B15-39B9-CB44-B561-711B5D33C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5" name="Freeform 763">
                <a:extLst>
                  <a:ext uri="{FF2B5EF4-FFF2-40B4-BE49-F238E27FC236}">
                    <a16:creationId xmlns:a16="http://schemas.microsoft.com/office/drawing/2014/main" id="{FF57319F-B98B-5747-9292-E3CC041E4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6" name="Freeform 764">
                <a:extLst>
                  <a:ext uri="{FF2B5EF4-FFF2-40B4-BE49-F238E27FC236}">
                    <a16:creationId xmlns:a16="http://schemas.microsoft.com/office/drawing/2014/main" id="{BF9448F6-A3BA-7849-86AD-0AF2E7642D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7" name="Freeform 765">
                <a:extLst>
                  <a:ext uri="{FF2B5EF4-FFF2-40B4-BE49-F238E27FC236}">
                    <a16:creationId xmlns:a16="http://schemas.microsoft.com/office/drawing/2014/main" id="{FC788928-6807-1646-BB23-9E7FB3FC8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8" name="Freeform 766">
                <a:extLst>
                  <a:ext uri="{FF2B5EF4-FFF2-40B4-BE49-F238E27FC236}">
                    <a16:creationId xmlns:a16="http://schemas.microsoft.com/office/drawing/2014/main" id="{1FF5B7B9-235E-CB4A-838F-E39FE054C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69" name="Freeform 767">
                <a:extLst>
                  <a:ext uri="{FF2B5EF4-FFF2-40B4-BE49-F238E27FC236}">
                    <a16:creationId xmlns:a16="http://schemas.microsoft.com/office/drawing/2014/main" id="{71ABBD68-6AB7-AA4B-870A-FA2AE3BC3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0" name="Freeform 768">
                <a:extLst>
                  <a:ext uri="{FF2B5EF4-FFF2-40B4-BE49-F238E27FC236}">
                    <a16:creationId xmlns:a16="http://schemas.microsoft.com/office/drawing/2014/main" id="{1951BB9F-E2CA-3A48-8BE6-E2B93EF25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1" name="Freeform 769">
                <a:extLst>
                  <a:ext uri="{FF2B5EF4-FFF2-40B4-BE49-F238E27FC236}">
                    <a16:creationId xmlns:a16="http://schemas.microsoft.com/office/drawing/2014/main" id="{993A85B3-285A-234F-AC74-F687A2B0E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2" name="Freeform 770">
                <a:extLst>
                  <a:ext uri="{FF2B5EF4-FFF2-40B4-BE49-F238E27FC236}">
                    <a16:creationId xmlns:a16="http://schemas.microsoft.com/office/drawing/2014/main" id="{74A38BE1-E92C-4345-99ED-C26311F5E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3" name="Freeform 771">
                <a:extLst>
                  <a:ext uri="{FF2B5EF4-FFF2-40B4-BE49-F238E27FC236}">
                    <a16:creationId xmlns:a16="http://schemas.microsoft.com/office/drawing/2014/main" id="{5354C6E7-D0C8-D343-ADFB-F31D9D565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4" name="Freeform 772">
                <a:extLst>
                  <a:ext uri="{FF2B5EF4-FFF2-40B4-BE49-F238E27FC236}">
                    <a16:creationId xmlns:a16="http://schemas.microsoft.com/office/drawing/2014/main" id="{DE4AEC04-D1AA-B345-A519-09A375FAD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5" name="Freeform 773">
                <a:extLst>
                  <a:ext uri="{FF2B5EF4-FFF2-40B4-BE49-F238E27FC236}">
                    <a16:creationId xmlns:a16="http://schemas.microsoft.com/office/drawing/2014/main" id="{42C970E3-2714-0F49-8B48-86A521945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6" name="Freeform 774">
                <a:extLst>
                  <a:ext uri="{FF2B5EF4-FFF2-40B4-BE49-F238E27FC236}">
                    <a16:creationId xmlns:a16="http://schemas.microsoft.com/office/drawing/2014/main" id="{6BC3D319-E98C-6D49-A163-FD07C06A4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7" name="Freeform 775">
                <a:extLst>
                  <a:ext uri="{FF2B5EF4-FFF2-40B4-BE49-F238E27FC236}">
                    <a16:creationId xmlns:a16="http://schemas.microsoft.com/office/drawing/2014/main" id="{B1800B85-2E65-DF43-B9E9-A3FEF8AF1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8" name="Freeform 776">
                <a:extLst>
                  <a:ext uri="{FF2B5EF4-FFF2-40B4-BE49-F238E27FC236}">
                    <a16:creationId xmlns:a16="http://schemas.microsoft.com/office/drawing/2014/main" id="{96A34583-A8CB-8C41-8878-74FA3DA8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79" name="Freeform 777">
                <a:extLst>
                  <a:ext uri="{FF2B5EF4-FFF2-40B4-BE49-F238E27FC236}">
                    <a16:creationId xmlns:a16="http://schemas.microsoft.com/office/drawing/2014/main" id="{3491B6C2-C7F9-F242-ACA8-9A97FE0E5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0" name="Freeform 778">
                <a:extLst>
                  <a:ext uri="{FF2B5EF4-FFF2-40B4-BE49-F238E27FC236}">
                    <a16:creationId xmlns:a16="http://schemas.microsoft.com/office/drawing/2014/main" id="{379B787F-EB4A-0542-9049-F73CDE0B5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1" name="Freeform 779">
                <a:extLst>
                  <a:ext uri="{FF2B5EF4-FFF2-40B4-BE49-F238E27FC236}">
                    <a16:creationId xmlns:a16="http://schemas.microsoft.com/office/drawing/2014/main" id="{5883BD08-66B0-4D42-AF82-D469D52ED0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2" name="Freeform 780">
                <a:extLst>
                  <a:ext uri="{FF2B5EF4-FFF2-40B4-BE49-F238E27FC236}">
                    <a16:creationId xmlns:a16="http://schemas.microsoft.com/office/drawing/2014/main" id="{CD213179-6FB7-5C41-8777-79F71ADD6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3" name="Freeform 782">
                <a:extLst>
                  <a:ext uri="{FF2B5EF4-FFF2-40B4-BE49-F238E27FC236}">
                    <a16:creationId xmlns:a16="http://schemas.microsoft.com/office/drawing/2014/main" id="{43C0AE4C-6EC3-9644-81F9-F84C734C4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4" name="Freeform 783">
                <a:extLst>
                  <a:ext uri="{FF2B5EF4-FFF2-40B4-BE49-F238E27FC236}">
                    <a16:creationId xmlns:a16="http://schemas.microsoft.com/office/drawing/2014/main" id="{7B3EE2BF-042E-1A49-85C0-5073AC392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5" name="Freeform 784">
                <a:extLst>
                  <a:ext uri="{FF2B5EF4-FFF2-40B4-BE49-F238E27FC236}">
                    <a16:creationId xmlns:a16="http://schemas.microsoft.com/office/drawing/2014/main" id="{780D50B7-C835-D743-AA50-2388DD5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6" name="Freeform 785">
                <a:extLst>
                  <a:ext uri="{FF2B5EF4-FFF2-40B4-BE49-F238E27FC236}">
                    <a16:creationId xmlns:a16="http://schemas.microsoft.com/office/drawing/2014/main" id="{0961038A-3B2D-7A4A-BF3F-5AF4D0BE9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7" name="Freeform 786">
                <a:extLst>
                  <a:ext uri="{FF2B5EF4-FFF2-40B4-BE49-F238E27FC236}">
                    <a16:creationId xmlns:a16="http://schemas.microsoft.com/office/drawing/2014/main" id="{A1462DB7-AE75-7241-83B4-8C4C6DF4D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8" name="Freeform 787">
                <a:extLst>
                  <a:ext uri="{FF2B5EF4-FFF2-40B4-BE49-F238E27FC236}">
                    <a16:creationId xmlns:a16="http://schemas.microsoft.com/office/drawing/2014/main" id="{B7F21605-3665-EF49-BB5F-B9B8F5475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89" name="Freeform 788">
                <a:extLst>
                  <a:ext uri="{FF2B5EF4-FFF2-40B4-BE49-F238E27FC236}">
                    <a16:creationId xmlns:a16="http://schemas.microsoft.com/office/drawing/2014/main" id="{067771CA-0FC7-A34C-95CF-41305822B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0" name="Freeform 789">
                <a:extLst>
                  <a:ext uri="{FF2B5EF4-FFF2-40B4-BE49-F238E27FC236}">
                    <a16:creationId xmlns:a16="http://schemas.microsoft.com/office/drawing/2014/main" id="{57F8A30C-83C0-A64C-92E0-05834717B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1" name="Freeform 790">
                <a:extLst>
                  <a:ext uri="{FF2B5EF4-FFF2-40B4-BE49-F238E27FC236}">
                    <a16:creationId xmlns:a16="http://schemas.microsoft.com/office/drawing/2014/main" id="{CEC9B954-2DC5-3946-AC2A-EB6E6B76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2" name="Freeform 791">
                <a:extLst>
                  <a:ext uri="{FF2B5EF4-FFF2-40B4-BE49-F238E27FC236}">
                    <a16:creationId xmlns:a16="http://schemas.microsoft.com/office/drawing/2014/main" id="{C2132241-9622-FD46-A2C4-8FC5F98D0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3" name="Freeform 792">
                <a:extLst>
                  <a:ext uri="{FF2B5EF4-FFF2-40B4-BE49-F238E27FC236}">
                    <a16:creationId xmlns:a16="http://schemas.microsoft.com/office/drawing/2014/main" id="{B7CE736A-5646-604B-BA8C-A39BD04F8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4" name="Freeform 793">
                <a:extLst>
                  <a:ext uri="{FF2B5EF4-FFF2-40B4-BE49-F238E27FC236}">
                    <a16:creationId xmlns:a16="http://schemas.microsoft.com/office/drawing/2014/main" id="{725A96C8-5329-144B-A31E-26A46C007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5" name="Freeform 794">
                <a:extLst>
                  <a:ext uri="{FF2B5EF4-FFF2-40B4-BE49-F238E27FC236}">
                    <a16:creationId xmlns:a16="http://schemas.microsoft.com/office/drawing/2014/main" id="{D0888A9E-A46F-5142-99C5-B925D36A5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6" name="Freeform 795">
                <a:extLst>
                  <a:ext uri="{FF2B5EF4-FFF2-40B4-BE49-F238E27FC236}">
                    <a16:creationId xmlns:a16="http://schemas.microsoft.com/office/drawing/2014/main" id="{BF96EBAD-0720-4742-A9C4-B02A39CC7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7" name="Freeform 796">
                <a:extLst>
                  <a:ext uri="{FF2B5EF4-FFF2-40B4-BE49-F238E27FC236}">
                    <a16:creationId xmlns:a16="http://schemas.microsoft.com/office/drawing/2014/main" id="{77125BB5-5433-864A-AE21-BF3C22511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  <p:sp>
            <p:nvSpPr>
              <p:cNvPr id="498" name="Freeform 797">
                <a:extLst>
                  <a:ext uri="{FF2B5EF4-FFF2-40B4-BE49-F238E27FC236}">
                    <a16:creationId xmlns:a16="http://schemas.microsoft.com/office/drawing/2014/main" id="{D3C8A484-A7CE-6E40-80C8-E43967E18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dirty="0">
                  <a:latin typeface="Lato Regular" charset="0"/>
                </a:endParaRPr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691DBFCB-AE73-8A40-9F1F-B0F30D366BB9}"/>
                </a:ext>
              </a:extLst>
            </p:cNvPr>
            <p:cNvGrpSpPr/>
            <p:nvPr/>
          </p:nvGrpSpPr>
          <p:grpSpPr>
            <a:xfrm flipH="1">
              <a:off x="14853039" y="5496994"/>
              <a:ext cx="665720" cy="665720"/>
              <a:chOff x="17519649" y="-1"/>
              <a:chExt cx="13716002" cy="13716002"/>
            </a:xfrm>
          </p:grpSpPr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B7BE9654-BDA4-D64A-96DB-463AAE9E2765}"/>
                  </a:ext>
                </a:extLst>
              </p:cNvPr>
              <p:cNvSpPr/>
              <p:nvPr/>
            </p:nvSpPr>
            <p:spPr>
              <a:xfrm>
                <a:off x="20908048" y="3388399"/>
                <a:ext cx="6939202" cy="6939202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CC71DD9C-EC59-3D40-AA0A-BA812373D68A}"/>
                  </a:ext>
                </a:extLst>
              </p:cNvPr>
              <p:cNvSpPr/>
              <p:nvPr/>
            </p:nvSpPr>
            <p:spPr>
              <a:xfrm>
                <a:off x="19202986" y="1683337"/>
                <a:ext cx="10349327" cy="10349327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BD6C6933-169C-EF45-90E7-D102E35D63AE}"/>
                  </a:ext>
                </a:extLst>
              </p:cNvPr>
              <p:cNvSpPr/>
              <p:nvPr/>
            </p:nvSpPr>
            <p:spPr>
              <a:xfrm>
                <a:off x="17519649" y="-1"/>
                <a:ext cx="13716002" cy="13716002"/>
              </a:xfrm>
              <a:prstGeom prst="ellipse">
                <a:avLst/>
              </a:prstGeom>
              <a:noFill/>
              <a:ln w="63500">
                <a:solidFill>
                  <a:schemeClr val="accent1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D5981730-DF2A-E941-84C5-BF18AB904672}"/>
                </a:ext>
              </a:extLst>
            </p:cNvPr>
            <p:cNvSpPr/>
            <p:nvPr/>
          </p:nvSpPr>
          <p:spPr>
            <a:xfrm>
              <a:off x="15120576" y="5762324"/>
              <a:ext cx="130291" cy="13029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E8F83D-B5CB-3C46-953A-77414D619359}"/>
                </a:ext>
              </a:extLst>
            </p:cNvPr>
            <p:cNvGrpSpPr/>
            <p:nvPr/>
          </p:nvGrpSpPr>
          <p:grpSpPr>
            <a:xfrm>
              <a:off x="16225374" y="6884096"/>
              <a:ext cx="665720" cy="665720"/>
              <a:chOff x="14407821" y="6729562"/>
              <a:chExt cx="1020280" cy="1020280"/>
            </a:xfrm>
          </p:grpSpPr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9681241-AE0B-2347-9FE4-C96E5C86DE1B}"/>
                  </a:ext>
                </a:extLst>
              </p:cNvPr>
              <p:cNvSpPr/>
              <p:nvPr/>
            </p:nvSpPr>
            <p:spPr>
              <a:xfrm flipH="1">
                <a:off x="14659871" y="6981612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785603A1-AB8D-5242-9069-E44EB9DE8FE8}"/>
                  </a:ext>
                </a:extLst>
              </p:cNvPr>
              <p:cNvSpPr/>
              <p:nvPr/>
            </p:nvSpPr>
            <p:spPr>
              <a:xfrm flipH="1">
                <a:off x="14533038" y="6854779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222571A2-3051-2D42-822D-D22D567B78DC}"/>
                  </a:ext>
                </a:extLst>
              </p:cNvPr>
              <p:cNvSpPr/>
              <p:nvPr/>
            </p:nvSpPr>
            <p:spPr>
              <a:xfrm flipH="1">
                <a:off x="14407821" y="6729562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2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E94D20C-C8C6-7249-B19A-608E1D8331AF}"/>
                </a:ext>
              </a:extLst>
            </p:cNvPr>
            <p:cNvSpPr/>
            <p:nvPr/>
          </p:nvSpPr>
          <p:spPr>
            <a:xfrm>
              <a:off x="16492912" y="7149426"/>
              <a:ext cx="130291" cy="13029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A00A78-5251-6D45-8733-97B302561118}"/>
                </a:ext>
              </a:extLst>
            </p:cNvPr>
            <p:cNvGrpSpPr/>
            <p:nvPr/>
          </p:nvGrpSpPr>
          <p:grpSpPr>
            <a:xfrm>
              <a:off x="17886211" y="5171033"/>
              <a:ext cx="665720" cy="665720"/>
              <a:chOff x="16155008" y="4927432"/>
              <a:chExt cx="1020280" cy="1020280"/>
            </a:xfrm>
          </p:grpSpPr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300BFEB4-7C79-A64E-AF5B-3068759651C1}"/>
                  </a:ext>
                </a:extLst>
              </p:cNvPr>
              <p:cNvSpPr/>
              <p:nvPr/>
            </p:nvSpPr>
            <p:spPr>
              <a:xfrm flipH="1">
                <a:off x="16407058" y="5179482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78F88C0-EE57-B04E-834A-4CD814A8A54E}"/>
                  </a:ext>
                </a:extLst>
              </p:cNvPr>
              <p:cNvSpPr/>
              <p:nvPr/>
            </p:nvSpPr>
            <p:spPr>
              <a:xfrm flipH="1">
                <a:off x="16280225" y="5052649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7D80E2E9-6CDE-334F-9D79-F3D64279F8DE}"/>
                  </a:ext>
                </a:extLst>
              </p:cNvPr>
              <p:cNvSpPr/>
              <p:nvPr/>
            </p:nvSpPr>
            <p:spPr>
              <a:xfrm flipH="1">
                <a:off x="16155008" y="4927432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3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52B259BA-28DD-6D43-BE98-8D3A97A30DB8}"/>
                </a:ext>
              </a:extLst>
            </p:cNvPr>
            <p:cNvSpPr/>
            <p:nvPr/>
          </p:nvSpPr>
          <p:spPr>
            <a:xfrm>
              <a:off x="18153748" y="5436363"/>
              <a:ext cx="130291" cy="1302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8E642-FB52-2641-BF70-41F1609A13EF}"/>
                </a:ext>
              </a:extLst>
            </p:cNvPr>
            <p:cNvGrpSpPr/>
            <p:nvPr/>
          </p:nvGrpSpPr>
          <p:grpSpPr>
            <a:xfrm>
              <a:off x="19643841" y="5864430"/>
              <a:ext cx="665720" cy="665720"/>
              <a:chOff x="18004022" y="5656881"/>
              <a:chExt cx="1020280" cy="1020280"/>
            </a:xfrm>
          </p:grpSpPr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896B6D19-617D-A544-9BCF-07A0F721F459}"/>
                  </a:ext>
                </a:extLst>
              </p:cNvPr>
              <p:cNvSpPr/>
              <p:nvPr/>
            </p:nvSpPr>
            <p:spPr>
              <a:xfrm flipH="1">
                <a:off x="18256072" y="5908931"/>
                <a:ext cx="516180" cy="51618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9CA8548A-AB20-5C41-99AB-E901D78DA3BE}"/>
                  </a:ext>
                </a:extLst>
              </p:cNvPr>
              <p:cNvSpPr/>
              <p:nvPr/>
            </p:nvSpPr>
            <p:spPr>
              <a:xfrm flipH="1">
                <a:off x="18129239" y="5782098"/>
                <a:ext cx="769846" cy="769846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980909BE-2117-6D4A-BC27-114B22BA81E6}"/>
                  </a:ext>
                </a:extLst>
              </p:cNvPr>
              <p:cNvSpPr/>
              <p:nvPr/>
            </p:nvSpPr>
            <p:spPr>
              <a:xfrm flipH="1">
                <a:off x="18004022" y="5656881"/>
                <a:ext cx="1020280" cy="1020280"/>
              </a:xfrm>
              <a:prstGeom prst="ellipse">
                <a:avLst/>
              </a:prstGeom>
              <a:noFill/>
              <a:ln w="63500">
                <a:solidFill>
                  <a:schemeClr val="accent4">
                    <a:alpha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90CC27F-E8C8-0343-A7E9-F9B1F5BE71AC}"/>
                </a:ext>
              </a:extLst>
            </p:cNvPr>
            <p:cNvSpPr/>
            <p:nvPr/>
          </p:nvSpPr>
          <p:spPr>
            <a:xfrm>
              <a:off x="19911378" y="6129760"/>
              <a:ext cx="130291" cy="13029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04A25F-5724-D14B-8837-B9B936134B0E}"/>
              </a:ext>
            </a:extLst>
          </p:cNvPr>
          <p:cNvGrpSpPr/>
          <p:nvPr/>
        </p:nvGrpSpPr>
        <p:grpSpPr>
          <a:xfrm>
            <a:off x="12420170" y="9368073"/>
            <a:ext cx="10908730" cy="3084387"/>
            <a:chOff x="12140125" y="3697753"/>
            <a:chExt cx="10908730" cy="3084387"/>
          </a:xfrm>
        </p:grpSpPr>
        <p:grpSp>
          <p:nvGrpSpPr>
            <p:cNvPr id="987" name="Group 986">
              <a:extLst>
                <a:ext uri="{FF2B5EF4-FFF2-40B4-BE49-F238E27FC236}">
                  <a16:creationId xmlns:a16="http://schemas.microsoft.com/office/drawing/2014/main" id="{E23AD34E-1B07-9F4F-AFA9-4D7E9F6D7075}"/>
                </a:ext>
              </a:extLst>
            </p:cNvPr>
            <p:cNvGrpSpPr/>
            <p:nvPr/>
          </p:nvGrpSpPr>
          <p:grpSpPr>
            <a:xfrm>
              <a:off x="12140125" y="5647124"/>
              <a:ext cx="5319077" cy="1135016"/>
              <a:chOff x="1452784" y="4325588"/>
              <a:chExt cx="5319077" cy="1135016"/>
            </a:xfrm>
          </p:grpSpPr>
          <p:sp>
            <p:nvSpPr>
              <p:cNvPr id="988" name="Rounded Rectangle 987">
                <a:extLst>
                  <a:ext uri="{FF2B5EF4-FFF2-40B4-BE49-F238E27FC236}">
                    <a16:creationId xmlns:a16="http://schemas.microsoft.com/office/drawing/2014/main" id="{60F4BA8D-26EF-E643-A4B3-8413653D6346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9" name="TextBox 988">
                <a:extLst>
                  <a:ext uri="{FF2B5EF4-FFF2-40B4-BE49-F238E27FC236}">
                    <a16:creationId xmlns:a16="http://schemas.microsoft.com/office/drawing/2014/main" id="{FA316026-68A0-3E45-8EE2-F862E580DD29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990" name="TextBox 989">
                <a:extLst>
                  <a:ext uri="{FF2B5EF4-FFF2-40B4-BE49-F238E27FC236}">
                    <a16:creationId xmlns:a16="http://schemas.microsoft.com/office/drawing/2014/main" id="{D17B713F-F124-A14B-8846-876DC6AC21BA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1" name="Group 990">
              <a:extLst>
                <a:ext uri="{FF2B5EF4-FFF2-40B4-BE49-F238E27FC236}">
                  <a16:creationId xmlns:a16="http://schemas.microsoft.com/office/drawing/2014/main" id="{6203311B-F5B0-C24C-9349-C201F7F12346}"/>
                </a:ext>
              </a:extLst>
            </p:cNvPr>
            <p:cNvGrpSpPr/>
            <p:nvPr/>
          </p:nvGrpSpPr>
          <p:grpSpPr>
            <a:xfrm>
              <a:off x="17729778" y="5647124"/>
              <a:ext cx="5319077" cy="1135016"/>
              <a:chOff x="1452784" y="4325588"/>
              <a:chExt cx="5319077" cy="1135016"/>
            </a:xfrm>
          </p:grpSpPr>
          <p:sp>
            <p:nvSpPr>
              <p:cNvPr id="992" name="Rounded Rectangle 991">
                <a:extLst>
                  <a:ext uri="{FF2B5EF4-FFF2-40B4-BE49-F238E27FC236}">
                    <a16:creationId xmlns:a16="http://schemas.microsoft.com/office/drawing/2014/main" id="{3383B105-F853-DD40-B9F0-1D6F4C5AED8E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3" name="TextBox 992">
                <a:extLst>
                  <a:ext uri="{FF2B5EF4-FFF2-40B4-BE49-F238E27FC236}">
                    <a16:creationId xmlns:a16="http://schemas.microsoft.com/office/drawing/2014/main" id="{45DE52A7-DCC3-9949-A7CD-7D8B104D82CA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04</a:t>
                </a:r>
              </a:p>
            </p:txBody>
          </p:sp>
          <p:sp>
            <p:nvSpPr>
              <p:cNvPr id="994" name="TextBox 993">
                <a:extLst>
                  <a:ext uri="{FF2B5EF4-FFF2-40B4-BE49-F238E27FC236}">
                    <a16:creationId xmlns:a16="http://schemas.microsoft.com/office/drawing/2014/main" id="{4444CB4B-918A-8940-8461-1A6B2E443EEA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5" name="Group 994">
              <a:extLst>
                <a:ext uri="{FF2B5EF4-FFF2-40B4-BE49-F238E27FC236}">
                  <a16:creationId xmlns:a16="http://schemas.microsoft.com/office/drawing/2014/main" id="{8C5D5FF7-9750-B348-8BC2-C0B17CC4F0CC}"/>
                </a:ext>
              </a:extLst>
            </p:cNvPr>
            <p:cNvGrpSpPr/>
            <p:nvPr/>
          </p:nvGrpSpPr>
          <p:grpSpPr>
            <a:xfrm>
              <a:off x="12140125" y="3697753"/>
              <a:ext cx="5319077" cy="1135016"/>
              <a:chOff x="1452784" y="4325588"/>
              <a:chExt cx="5319077" cy="1135016"/>
            </a:xfrm>
          </p:grpSpPr>
          <p:sp>
            <p:nvSpPr>
              <p:cNvPr id="996" name="Rounded Rectangle 995">
                <a:extLst>
                  <a:ext uri="{FF2B5EF4-FFF2-40B4-BE49-F238E27FC236}">
                    <a16:creationId xmlns:a16="http://schemas.microsoft.com/office/drawing/2014/main" id="{30EB6D57-FEDA-0146-9CC1-057F72D16D3B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7" name="TextBox 996">
                <a:extLst>
                  <a:ext uri="{FF2B5EF4-FFF2-40B4-BE49-F238E27FC236}">
                    <a16:creationId xmlns:a16="http://schemas.microsoft.com/office/drawing/2014/main" id="{A1BAA699-14E6-3A4B-813E-04094A8A34A6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998" name="TextBox 997">
                <a:extLst>
                  <a:ext uri="{FF2B5EF4-FFF2-40B4-BE49-F238E27FC236}">
                    <a16:creationId xmlns:a16="http://schemas.microsoft.com/office/drawing/2014/main" id="{4ECCBC29-3064-9141-B118-A9289A52FEC3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7CE7A4E6-E020-5445-9A3F-3D039746A517}"/>
                </a:ext>
              </a:extLst>
            </p:cNvPr>
            <p:cNvGrpSpPr/>
            <p:nvPr/>
          </p:nvGrpSpPr>
          <p:grpSpPr>
            <a:xfrm>
              <a:off x="17729778" y="3697753"/>
              <a:ext cx="5319077" cy="1135016"/>
              <a:chOff x="1452784" y="4325588"/>
              <a:chExt cx="5319077" cy="1135016"/>
            </a:xfrm>
          </p:grpSpPr>
          <p:sp>
            <p:nvSpPr>
              <p:cNvPr id="1000" name="Rounded Rectangle 999">
                <a:extLst>
                  <a:ext uri="{FF2B5EF4-FFF2-40B4-BE49-F238E27FC236}">
                    <a16:creationId xmlns:a16="http://schemas.microsoft.com/office/drawing/2014/main" id="{164C1166-54C8-1B4C-80C3-92B475EB8417}"/>
                  </a:ext>
                </a:extLst>
              </p:cNvPr>
              <p:cNvSpPr/>
              <p:nvPr/>
            </p:nvSpPr>
            <p:spPr>
              <a:xfrm>
                <a:off x="1515730" y="4382922"/>
                <a:ext cx="1077682" cy="1077682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1" name="TextBox 1000">
                <a:extLst>
                  <a:ext uri="{FF2B5EF4-FFF2-40B4-BE49-F238E27FC236}">
                    <a16:creationId xmlns:a16="http://schemas.microsoft.com/office/drawing/2014/main" id="{D3E2D0C5-9C69-C540-A293-20933422A74E}"/>
                  </a:ext>
                </a:extLst>
              </p:cNvPr>
              <p:cNvSpPr txBox="1"/>
              <p:nvPr/>
            </p:nvSpPr>
            <p:spPr>
              <a:xfrm>
                <a:off x="1452784" y="4544363"/>
                <a:ext cx="1228976" cy="7694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1002" name="TextBox 1001">
                <a:extLst>
                  <a:ext uri="{FF2B5EF4-FFF2-40B4-BE49-F238E27FC236}">
                    <a16:creationId xmlns:a16="http://schemas.microsoft.com/office/drawing/2014/main" id="{0663CE31-38E0-4D41-B01B-11222CF2F470}"/>
                  </a:ext>
                </a:extLst>
              </p:cNvPr>
              <p:cNvSpPr txBox="1"/>
              <p:nvPr/>
            </p:nvSpPr>
            <p:spPr>
              <a:xfrm>
                <a:off x="2744706" y="4325588"/>
                <a:ext cx="4027155" cy="113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1003" name="Group 1002">
            <a:extLst>
              <a:ext uri="{FF2B5EF4-FFF2-40B4-BE49-F238E27FC236}">
                <a16:creationId xmlns:a16="http://schemas.microsoft.com/office/drawing/2014/main" id="{52EEEF88-B29F-494C-80CF-F11F84F53FD1}"/>
              </a:ext>
            </a:extLst>
          </p:cNvPr>
          <p:cNvGrpSpPr/>
          <p:nvPr/>
        </p:nvGrpSpPr>
        <p:grpSpPr>
          <a:xfrm>
            <a:off x="1471722" y="9366024"/>
            <a:ext cx="9196980" cy="3184397"/>
            <a:chOff x="14624925" y="4108441"/>
            <a:chExt cx="9196980" cy="3184397"/>
          </a:xfrm>
        </p:grpSpPr>
        <p:sp>
          <p:nvSpPr>
            <p:cNvPr id="1004" name="TextBox 1003">
              <a:extLst>
                <a:ext uri="{FF2B5EF4-FFF2-40B4-BE49-F238E27FC236}">
                  <a16:creationId xmlns:a16="http://schemas.microsoft.com/office/drawing/2014/main" id="{D8261416-909E-E34F-8549-9BEBADC32043}"/>
                </a:ext>
              </a:extLst>
            </p:cNvPr>
            <p:cNvSpPr txBox="1"/>
            <p:nvPr/>
          </p:nvSpPr>
          <p:spPr>
            <a:xfrm>
              <a:off x="14624925" y="5678101"/>
              <a:ext cx="9196980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 and click solutions to get your company’s name out there.</a:t>
              </a:r>
            </a:p>
          </p:txBody>
        </p:sp>
        <p:sp>
          <p:nvSpPr>
            <p:cNvPr id="1005" name="TextBox 1004">
              <a:extLst>
                <a:ext uri="{FF2B5EF4-FFF2-40B4-BE49-F238E27FC236}">
                  <a16:creationId xmlns:a16="http://schemas.microsoft.com/office/drawing/2014/main" id="{C83EAB5C-F81A-E94D-BE2F-7E7F5B5E33ED}"/>
                </a:ext>
              </a:extLst>
            </p:cNvPr>
            <p:cNvSpPr txBox="1"/>
            <p:nvPr/>
          </p:nvSpPr>
          <p:spPr>
            <a:xfrm>
              <a:off x="14624925" y="4108441"/>
              <a:ext cx="80253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501" name="Chart 500">
            <a:extLst>
              <a:ext uri="{FF2B5EF4-FFF2-40B4-BE49-F238E27FC236}">
                <a16:creationId xmlns:a16="http://schemas.microsoft.com/office/drawing/2014/main" id="{7A25108E-5C7E-A744-B0AA-D6C70296F9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388668"/>
              </p:ext>
            </p:extLst>
          </p:nvPr>
        </p:nvGraphicFramePr>
        <p:xfrm>
          <a:off x="1369916" y="3640408"/>
          <a:ext cx="10976928" cy="4854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12" name="CuadroTexto 350">
            <a:extLst>
              <a:ext uri="{FF2B5EF4-FFF2-40B4-BE49-F238E27FC236}">
                <a16:creationId xmlns:a16="http://schemas.microsoft.com/office/drawing/2014/main" id="{C64B1724-94C5-5348-A065-F000BB892FCD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232608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A2876A-8E6C-8244-9C8F-DE93AC12A55B}"/>
              </a:ext>
            </a:extLst>
          </p:cNvPr>
          <p:cNvGrpSpPr/>
          <p:nvPr/>
        </p:nvGrpSpPr>
        <p:grpSpPr>
          <a:xfrm>
            <a:off x="13228333" y="3508191"/>
            <a:ext cx="9389296" cy="5344544"/>
            <a:chOff x="7913966" y="3951013"/>
            <a:chExt cx="9389296" cy="5344544"/>
          </a:xfrm>
        </p:grpSpPr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B6B77EF-1E40-714D-A32D-731F8D0946C6}"/>
                </a:ext>
              </a:extLst>
            </p:cNvPr>
            <p:cNvCxnSpPr>
              <a:cxnSpLocks/>
            </p:cNvCxnSpPr>
            <p:nvPr/>
          </p:nvCxnSpPr>
          <p:spPr>
            <a:xfrm>
              <a:off x="8775869" y="4410250"/>
              <a:ext cx="0" cy="4297011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2E1115BE-C030-E74F-A738-B1FD67B0D76D}"/>
                </a:ext>
              </a:extLst>
            </p:cNvPr>
            <p:cNvGrpSpPr/>
            <p:nvPr/>
          </p:nvGrpSpPr>
          <p:grpSpPr>
            <a:xfrm>
              <a:off x="8775869" y="4410250"/>
              <a:ext cx="8527393" cy="4286399"/>
              <a:chOff x="3237755" y="4568715"/>
              <a:chExt cx="18790113" cy="6631874"/>
            </a:xfrm>
          </p:grpSpPr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732FED21-77CB-D249-AEDF-6C1ABAD90725}"/>
                  </a:ext>
                </a:extLst>
              </p:cNvPr>
              <p:cNvCxnSpPr/>
              <p:nvPr/>
            </p:nvCxnSpPr>
            <p:spPr>
              <a:xfrm>
                <a:off x="3237755" y="11200589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08E1F0CE-7114-D744-AAA7-7CF7C0236484}"/>
                  </a:ext>
                </a:extLst>
              </p:cNvPr>
              <p:cNvCxnSpPr/>
              <p:nvPr/>
            </p:nvCxnSpPr>
            <p:spPr>
              <a:xfrm>
                <a:off x="3237755" y="9842843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296C5E50-B619-454D-89C1-926561D9695C}"/>
                  </a:ext>
                </a:extLst>
              </p:cNvPr>
              <p:cNvCxnSpPr/>
              <p:nvPr/>
            </p:nvCxnSpPr>
            <p:spPr>
              <a:xfrm>
                <a:off x="3237755" y="8797815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1F326458-5313-1D47-94C2-86DF800286F7}"/>
                  </a:ext>
                </a:extLst>
              </p:cNvPr>
              <p:cNvCxnSpPr/>
              <p:nvPr/>
            </p:nvCxnSpPr>
            <p:spPr>
              <a:xfrm>
                <a:off x="3237755" y="7736458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357A2D3B-C30C-3E4C-8BD2-49AADFBECA1D}"/>
                  </a:ext>
                </a:extLst>
              </p:cNvPr>
              <p:cNvCxnSpPr/>
              <p:nvPr/>
            </p:nvCxnSpPr>
            <p:spPr>
              <a:xfrm>
                <a:off x="3237755" y="6675101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06F0AE4-7F42-1F45-9A7B-85C938E4101D}"/>
                  </a:ext>
                </a:extLst>
              </p:cNvPr>
              <p:cNvCxnSpPr/>
              <p:nvPr/>
            </p:nvCxnSpPr>
            <p:spPr>
              <a:xfrm>
                <a:off x="3237755" y="5630072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CE0A5CE9-B821-B740-9CF0-82F9301EF3ED}"/>
                  </a:ext>
                </a:extLst>
              </p:cNvPr>
              <p:cNvCxnSpPr/>
              <p:nvPr/>
            </p:nvCxnSpPr>
            <p:spPr>
              <a:xfrm>
                <a:off x="3237755" y="4568715"/>
                <a:ext cx="18790113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4AF6FAE-0164-D54E-A108-352FCBE1881A}"/>
                </a:ext>
              </a:extLst>
            </p:cNvPr>
            <p:cNvCxnSpPr>
              <a:cxnSpLocks/>
            </p:cNvCxnSpPr>
            <p:nvPr/>
          </p:nvCxnSpPr>
          <p:spPr>
            <a:xfrm>
              <a:off x="17303261" y="4349959"/>
              <a:ext cx="0" cy="434180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5EDCE44C-1EE6-5F42-AE61-E46A9FBD35A1}"/>
                </a:ext>
              </a:extLst>
            </p:cNvPr>
            <p:cNvSpPr/>
            <p:nvPr/>
          </p:nvSpPr>
          <p:spPr>
            <a:xfrm>
              <a:off x="9980453" y="8631137"/>
              <a:ext cx="131023" cy="1310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BFE3584D-F249-4947-A24C-FBD355CC54EA}"/>
                </a:ext>
              </a:extLst>
            </p:cNvPr>
            <p:cNvSpPr/>
            <p:nvPr/>
          </p:nvSpPr>
          <p:spPr>
            <a:xfrm>
              <a:off x="11882786" y="8631137"/>
              <a:ext cx="131023" cy="13102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ED70F840-DE10-B34F-B0A4-251BFB22D7A1}"/>
                </a:ext>
              </a:extLst>
            </p:cNvPr>
            <p:cNvSpPr/>
            <p:nvPr/>
          </p:nvSpPr>
          <p:spPr>
            <a:xfrm>
              <a:off x="13785118" y="8631137"/>
              <a:ext cx="131023" cy="1310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F98A3CE-09AB-044D-BFB2-0C4C63BAA95A}"/>
                </a:ext>
              </a:extLst>
            </p:cNvPr>
            <p:cNvSpPr/>
            <p:nvPr/>
          </p:nvSpPr>
          <p:spPr>
            <a:xfrm>
              <a:off x="15687450" y="8631137"/>
              <a:ext cx="131023" cy="13102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91A36FFD-8903-5441-A1C9-8C29593429E3}"/>
                </a:ext>
              </a:extLst>
            </p:cNvPr>
            <p:cNvSpPr txBox="1"/>
            <p:nvPr/>
          </p:nvSpPr>
          <p:spPr>
            <a:xfrm>
              <a:off x="9258014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Develop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46F727FE-28CC-EA4F-80DB-D97D11D8D211}"/>
                </a:ext>
              </a:extLst>
            </p:cNvPr>
            <p:cNvSpPr txBox="1"/>
            <p:nvPr/>
          </p:nvSpPr>
          <p:spPr>
            <a:xfrm>
              <a:off x="11141932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Analyze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9998F620-E80C-7E47-82EA-E7DBB60F5C42}"/>
                </a:ext>
              </a:extLst>
            </p:cNvPr>
            <p:cNvSpPr txBox="1"/>
            <p:nvPr/>
          </p:nvSpPr>
          <p:spPr>
            <a:xfrm>
              <a:off x="13043818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Identify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8FC4C5FB-47CA-AF43-AB44-359F2C81E606}"/>
                </a:ext>
              </a:extLst>
            </p:cNvPr>
            <p:cNvSpPr txBox="1"/>
            <p:nvPr/>
          </p:nvSpPr>
          <p:spPr>
            <a:xfrm>
              <a:off x="14943402" y="8926225"/>
              <a:ext cx="1611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Advertise</a:t>
              </a:r>
            </a:p>
          </p:txBody>
        </p:sp>
        <p:sp>
          <p:nvSpPr>
            <p:cNvPr id="545" name="Subtitle 2">
              <a:extLst>
                <a:ext uri="{FF2B5EF4-FFF2-40B4-BE49-F238E27FC236}">
                  <a16:creationId xmlns:a16="http://schemas.microsoft.com/office/drawing/2014/main" id="{4D2587F6-0C33-6344-BF9F-EE60FA880954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7375359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</a:t>
              </a:r>
            </a:p>
          </p:txBody>
        </p:sp>
        <p:sp>
          <p:nvSpPr>
            <p:cNvPr id="546" name="Subtitle 2">
              <a:extLst>
                <a:ext uri="{FF2B5EF4-FFF2-40B4-BE49-F238E27FC236}">
                  <a16:creationId xmlns:a16="http://schemas.microsoft.com/office/drawing/2014/main" id="{D3A2F9B8-EFE1-D54D-99BE-C08725CE8886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6690058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20</a:t>
              </a:r>
            </a:p>
          </p:txBody>
        </p:sp>
        <p:sp>
          <p:nvSpPr>
            <p:cNvPr id="547" name="Subtitle 2">
              <a:extLst>
                <a:ext uri="{FF2B5EF4-FFF2-40B4-BE49-F238E27FC236}">
                  <a16:creationId xmlns:a16="http://schemas.microsoft.com/office/drawing/2014/main" id="{F8DB249A-4A81-5A47-AD03-2DD0CA805991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6001867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</a:t>
              </a:r>
            </a:p>
          </p:txBody>
        </p:sp>
        <p:sp>
          <p:nvSpPr>
            <p:cNvPr id="548" name="Subtitle 2">
              <a:extLst>
                <a:ext uri="{FF2B5EF4-FFF2-40B4-BE49-F238E27FC236}">
                  <a16:creationId xmlns:a16="http://schemas.microsoft.com/office/drawing/2014/main" id="{40DCBF3B-3B81-EC4A-BF68-596077ECF4E2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5317754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40</a:t>
              </a:r>
            </a:p>
          </p:txBody>
        </p:sp>
        <p:sp>
          <p:nvSpPr>
            <p:cNvPr id="549" name="Subtitle 2">
              <a:extLst>
                <a:ext uri="{FF2B5EF4-FFF2-40B4-BE49-F238E27FC236}">
                  <a16:creationId xmlns:a16="http://schemas.microsoft.com/office/drawing/2014/main" id="{EFD7C17F-B956-564F-83B0-2AA20FE0AA2C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4634383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50</a:t>
              </a:r>
            </a:p>
          </p:txBody>
        </p:sp>
        <p:sp>
          <p:nvSpPr>
            <p:cNvPr id="550" name="Subtitle 2">
              <a:extLst>
                <a:ext uri="{FF2B5EF4-FFF2-40B4-BE49-F238E27FC236}">
                  <a16:creationId xmlns:a16="http://schemas.microsoft.com/office/drawing/2014/main" id="{4393FBC5-ADAE-3745-98DE-072FFB087BB2}"/>
                </a:ext>
              </a:extLst>
            </p:cNvPr>
            <p:cNvSpPr txBox="1">
              <a:spLocks/>
            </p:cNvSpPr>
            <p:nvPr/>
          </p:nvSpPr>
          <p:spPr>
            <a:xfrm>
              <a:off x="7913966" y="3951013"/>
              <a:ext cx="861903" cy="690842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4299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</a:t>
              </a:r>
            </a:p>
          </p:txBody>
        </p: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158418C-223D-AC4B-A8E8-A1345761592F}"/>
                </a:ext>
              </a:extLst>
            </p:cNvPr>
            <p:cNvCxnSpPr>
              <a:cxnSpLocks/>
              <a:endCxn id="537" idx="0"/>
            </p:cNvCxnSpPr>
            <p:nvPr/>
          </p:nvCxnSpPr>
          <p:spPr>
            <a:xfrm>
              <a:off x="10036784" y="6424794"/>
              <a:ext cx="9181" cy="2206343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29048BE-9229-8246-8031-6DE88C5DFDFB}"/>
                </a:ext>
              </a:extLst>
            </p:cNvPr>
            <p:cNvCxnSpPr>
              <a:cxnSpLocks/>
              <a:stCxn id="556" idx="4"/>
            </p:cNvCxnSpPr>
            <p:nvPr/>
          </p:nvCxnSpPr>
          <p:spPr>
            <a:xfrm flipH="1">
              <a:off x="11939376" y="5697103"/>
              <a:ext cx="8922" cy="2934034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2A3410C-58B0-E149-89D9-9AEE9802D191}"/>
                </a:ext>
              </a:extLst>
            </p:cNvPr>
            <p:cNvCxnSpPr>
              <a:cxnSpLocks/>
              <a:stCxn id="557" idx="4"/>
              <a:endCxn id="539" idx="4"/>
            </p:cNvCxnSpPr>
            <p:nvPr/>
          </p:nvCxnSpPr>
          <p:spPr>
            <a:xfrm>
              <a:off x="13850630" y="7304148"/>
              <a:ext cx="0" cy="1458013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C3D935E-5088-4F4F-80D9-2728B9BA2B5B}"/>
                </a:ext>
              </a:extLst>
            </p:cNvPr>
            <p:cNvCxnSpPr>
              <a:cxnSpLocks/>
              <a:stCxn id="558" idx="4"/>
              <a:endCxn id="540" idx="4"/>
            </p:cNvCxnSpPr>
            <p:nvPr/>
          </p:nvCxnSpPr>
          <p:spPr>
            <a:xfrm>
              <a:off x="15752961" y="8058029"/>
              <a:ext cx="0" cy="704132"/>
            </a:xfrm>
            <a:prstGeom prst="line">
              <a:avLst/>
            </a:prstGeom>
            <a:ln w="38100">
              <a:solidFill>
                <a:schemeClr val="bg1">
                  <a:lumMod val="7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857ADC9A-69A3-744F-9DBE-CA852F1D6442}"/>
                </a:ext>
              </a:extLst>
            </p:cNvPr>
            <p:cNvSpPr/>
            <p:nvPr/>
          </p:nvSpPr>
          <p:spPr>
            <a:xfrm>
              <a:off x="9501614" y="5912976"/>
              <a:ext cx="1088701" cy="108870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FDC4EA86-ED03-3949-8994-0F06EAF9A16B}"/>
                </a:ext>
              </a:extLst>
            </p:cNvPr>
            <p:cNvSpPr/>
            <p:nvPr/>
          </p:nvSpPr>
          <p:spPr>
            <a:xfrm>
              <a:off x="11403947" y="4608402"/>
              <a:ext cx="1088701" cy="10887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8E78644C-2F1E-7349-BCF1-B896C96E68FD}"/>
                </a:ext>
              </a:extLst>
            </p:cNvPr>
            <p:cNvSpPr/>
            <p:nvPr/>
          </p:nvSpPr>
          <p:spPr>
            <a:xfrm>
              <a:off x="13306279" y="6215446"/>
              <a:ext cx="1088701" cy="10887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FE7747F4-C3AE-5D42-8707-A15DB8AEA580}"/>
                </a:ext>
              </a:extLst>
            </p:cNvPr>
            <p:cNvSpPr/>
            <p:nvPr/>
          </p:nvSpPr>
          <p:spPr>
            <a:xfrm>
              <a:off x="15208611" y="6969327"/>
              <a:ext cx="1088701" cy="10887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63E331CD-39C5-D846-A6C1-7CB648B16CCF}"/>
                </a:ext>
              </a:extLst>
            </p:cNvPr>
            <p:cNvSpPr txBox="1"/>
            <p:nvPr/>
          </p:nvSpPr>
          <p:spPr>
            <a:xfrm>
              <a:off x="9515262" y="6202894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30%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BBE09A2F-835A-744D-9A1D-70B674D0E2D0}"/>
                </a:ext>
              </a:extLst>
            </p:cNvPr>
            <p:cNvSpPr txBox="1"/>
            <p:nvPr/>
          </p:nvSpPr>
          <p:spPr>
            <a:xfrm>
              <a:off x="11417906" y="4896696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50%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8F1C7D97-D8DA-2D4C-85F7-D0D4825ED697}"/>
                </a:ext>
              </a:extLst>
            </p:cNvPr>
            <p:cNvSpPr txBox="1"/>
            <p:nvPr/>
          </p:nvSpPr>
          <p:spPr>
            <a:xfrm>
              <a:off x="13319792" y="6503913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25%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ED1083EF-F8B1-5141-B9E2-404584FBB74C}"/>
                </a:ext>
              </a:extLst>
            </p:cNvPr>
            <p:cNvSpPr txBox="1"/>
            <p:nvPr/>
          </p:nvSpPr>
          <p:spPr>
            <a:xfrm>
              <a:off x="15219377" y="7258429"/>
              <a:ext cx="1059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panose="02000000000000000000" pitchFamily="2" charset="0"/>
                </a:rPr>
                <a:t>15%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FB5DD323-469C-EC4F-8218-DE877B34CF18}"/>
              </a:ext>
            </a:extLst>
          </p:cNvPr>
          <p:cNvGrpSpPr/>
          <p:nvPr/>
        </p:nvGrpSpPr>
        <p:grpSpPr>
          <a:xfrm>
            <a:off x="1760021" y="4191560"/>
            <a:ext cx="4284656" cy="4277821"/>
            <a:chOff x="1889308" y="3270188"/>
            <a:chExt cx="8049770" cy="8036937"/>
          </a:xfrm>
        </p:grpSpPr>
        <p:sp>
          <p:nvSpPr>
            <p:cNvPr id="512" name="Shape 978">
              <a:extLst>
                <a:ext uri="{FF2B5EF4-FFF2-40B4-BE49-F238E27FC236}">
                  <a16:creationId xmlns:a16="http://schemas.microsoft.com/office/drawing/2014/main" id="{13C72803-D773-DD4F-8332-76A3BF73E953}"/>
                </a:ext>
              </a:extLst>
            </p:cNvPr>
            <p:cNvSpPr/>
            <p:nvPr/>
          </p:nvSpPr>
          <p:spPr>
            <a:xfrm>
              <a:off x="2083143" y="3483471"/>
              <a:ext cx="7304505" cy="73044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3011AA4E-D188-9247-9B8A-92CE9F4CF543}"/>
                </a:ext>
              </a:extLst>
            </p:cNvPr>
            <p:cNvGrpSpPr/>
            <p:nvPr/>
          </p:nvGrpSpPr>
          <p:grpSpPr>
            <a:xfrm>
              <a:off x="1889308" y="3270188"/>
              <a:ext cx="8049770" cy="8033624"/>
              <a:chOff x="12913933" y="-1218995"/>
              <a:chExt cx="3993945" cy="3985934"/>
            </a:xfrm>
          </p:grpSpPr>
          <p:sp>
            <p:nvSpPr>
              <p:cNvPr id="520" name="Shape 493">
                <a:extLst>
                  <a:ext uri="{FF2B5EF4-FFF2-40B4-BE49-F238E27FC236}">
                    <a16:creationId xmlns:a16="http://schemas.microsoft.com/office/drawing/2014/main" id="{2C05EF3C-E1CA-E944-89B1-45E3E80DBFE0}"/>
                  </a:ext>
                </a:extLst>
              </p:cNvPr>
              <p:cNvSpPr/>
              <p:nvPr/>
            </p:nvSpPr>
            <p:spPr>
              <a:xfrm>
                <a:off x="12924400" y="-1218995"/>
                <a:ext cx="3983478" cy="3983478"/>
              </a:xfrm>
              <a:prstGeom prst="ellipse">
                <a:avLst/>
              </a:prstGeom>
              <a:noFill/>
              <a:ln w="444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Shape 515">
                <a:extLst>
                  <a:ext uri="{FF2B5EF4-FFF2-40B4-BE49-F238E27FC236}">
                    <a16:creationId xmlns:a16="http://schemas.microsoft.com/office/drawing/2014/main" id="{B7FE8E0F-5622-0543-AA6E-AD129C0EC15B}"/>
                  </a:ext>
                </a:extLst>
              </p:cNvPr>
              <p:cNvSpPr/>
              <p:nvPr/>
            </p:nvSpPr>
            <p:spPr>
              <a:xfrm>
                <a:off x="12913933" y="-1216539"/>
                <a:ext cx="3983478" cy="3983478"/>
              </a:xfrm>
              <a:prstGeom prst="arc">
                <a:avLst>
                  <a:gd name="adj1" fmla="val 16258165"/>
                  <a:gd name="adj2" fmla="val 20980010"/>
                </a:avLst>
              </a:prstGeom>
              <a:noFill/>
              <a:ln w="444500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8" name="Shape 515">
              <a:extLst>
                <a:ext uri="{FF2B5EF4-FFF2-40B4-BE49-F238E27FC236}">
                  <a16:creationId xmlns:a16="http://schemas.microsoft.com/office/drawing/2014/main" id="{7C342592-3977-CC43-BEA1-1AA4F83C0876}"/>
                </a:ext>
              </a:extLst>
            </p:cNvPr>
            <p:cNvSpPr/>
            <p:nvPr/>
          </p:nvSpPr>
          <p:spPr>
            <a:xfrm>
              <a:off x="1902726" y="3270188"/>
              <a:ext cx="8028674" cy="8028674"/>
            </a:xfrm>
            <a:prstGeom prst="arc">
              <a:avLst>
                <a:gd name="adj1" fmla="val 20894533"/>
                <a:gd name="adj2" fmla="val 3411282"/>
              </a:avLst>
            </a:prstGeom>
            <a:noFill/>
            <a:ln w="444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Shape 515">
              <a:extLst>
                <a:ext uri="{FF2B5EF4-FFF2-40B4-BE49-F238E27FC236}">
                  <a16:creationId xmlns:a16="http://schemas.microsoft.com/office/drawing/2014/main" id="{30977A9A-CAB5-BB49-A007-9DDAD7903922}"/>
                </a:ext>
              </a:extLst>
            </p:cNvPr>
            <p:cNvSpPr/>
            <p:nvPr/>
          </p:nvSpPr>
          <p:spPr>
            <a:xfrm>
              <a:off x="1906509" y="3278451"/>
              <a:ext cx="8028674" cy="8028674"/>
            </a:xfrm>
            <a:prstGeom prst="arc">
              <a:avLst>
                <a:gd name="adj1" fmla="val 2579462"/>
                <a:gd name="adj2" fmla="val 8586096"/>
              </a:avLst>
            </a:prstGeom>
            <a:noFill/>
            <a:ln w="444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DC8D0D78-E2BC-6A46-AB2A-9BD4D67C4D0F}"/>
              </a:ext>
            </a:extLst>
          </p:cNvPr>
          <p:cNvGrpSpPr/>
          <p:nvPr/>
        </p:nvGrpSpPr>
        <p:grpSpPr>
          <a:xfrm>
            <a:off x="3267046" y="5681684"/>
            <a:ext cx="1251368" cy="1251364"/>
            <a:chOff x="4319588" y="2492375"/>
            <a:chExt cx="287338" cy="287338"/>
          </a:xfrm>
          <a:solidFill>
            <a:schemeClr val="tx2"/>
          </a:solidFill>
        </p:grpSpPr>
        <p:sp>
          <p:nvSpPr>
            <p:cNvPr id="573" name="Freeform 372">
              <a:extLst>
                <a:ext uri="{FF2B5EF4-FFF2-40B4-BE49-F238E27FC236}">
                  <a16:creationId xmlns:a16="http://schemas.microsoft.com/office/drawing/2014/main" id="{FFDA4FA4-16E3-DC42-9629-6C798292A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373">
              <a:extLst>
                <a:ext uri="{FF2B5EF4-FFF2-40B4-BE49-F238E27FC236}">
                  <a16:creationId xmlns:a16="http://schemas.microsoft.com/office/drawing/2014/main" id="{B67FD2A5-4770-0745-8BE8-8E0776D32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915AEB7-0C39-1A4E-97D2-F54112419C61}"/>
              </a:ext>
            </a:extLst>
          </p:cNvPr>
          <p:cNvGrpSpPr/>
          <p:nvPr/>
        </p:nvGrpSpPr>
        <p:grpSpPr>
          <a:xfrm>
            <a:off x="7827917" y="4191560"/>
            <a:ext cx="4284656" cy="4277821"/>
            <a:chOff x="1889308" y="3270188"/>
            <a:chExt cx="8049770" cy="8036937"/>
          </a:xfrm>
        </p:grpSpPr>
        <p:sp>
          <p:nvSpPr>
            <p:cNvPr id="523" name="Shape 978">
              <a:extLst>
                <a:ext uri="{FF2B5EF4-FFF2-40B4-BE49-F238E27FC236}">
                  <a16:creationId xmlns:a16="http://schemas.microsoft.com/office/drawing/2014/main" id="{9DD229EC-F94F-C245-83CD-C21EB068969F}"/>
                </a:ext>
              </a:extLst>
            </p:cNvPr>
            <p:cNvSpPr/>
            <p:nvPr/>
          </p:nvSpPr>
          <p:spPr>
            <a:xfrm>
              <a:off x="2083143" y="3483471"/>
              <a:ext cx="7304505" cy="73044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3599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0A481700-ECA1-4341-86D5-0CBAFC11934B}"/>
                </a:ext>
              </a:extLst>
            </p:cNvPr>
            <p:cNvGrpSpPr/>
            <p:nvPr/>
          </p:nvGrpSpPr>
          <p:grpSpPr>
            <a:xfrm>
              <a:off x="1889308" y="3270188"/>
              <a:ext cx="8049770" cy="8033624"/>
              <a:chOff x="12913933" y="-1218995"/>
              <a:chExt cx="3993945" cy="3985934"/>
            </a:xfrm>
          </p:grpSpPr>
          <p:sp>
            <p:nvSpPr>
              <p:cNvPr id="527" name="Shape 493">
                <a:extLst>
                  <a:ext uri="{FF2B5EF4-FFF2-40B4-BE49-F238E27FC236}">
                    <a16:creationId xmlns:a16="http://schemas.microsoft.com/office/drawing/2014/main" id="{C592D472-6D1E-F442-9918-FA5072C0DF1F}"/>
                  </a:ext>
                </a:extLst>
              </p:cNvPr>
              <p:cNvSpPr/>
              <p:nvPr/>
            </p:nvSpPr>
            <p:spPr>
              <a:xfrm>
                <a:off x="12924400" y="-1218995"/>
                <a:ext cx="3983478" cy="3983478"/>
              </a:xfrm>
              <a:prstGeom prst="ellipse">
                <a:avLst/>
              </a:prstGeom>
              <a:noFill/>
              <a:ln w="44450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Shape 515">
                <a:extLst>
                  <a:ext uri="{FF2B5EF4-FFF2-40B4-BE49-F238E27FC236}">
                    <a16:creationId xmlns:a16="http://schemas.microsoft.com/office/drawing/2014/main" id="{4FD9C0A8-69A6-2A4D-B26E-90E5240CE375}"/>
                  </a:ext>
                </a:extLst>
              </p:cNvPr>
              <p:cNvSpPr/>
              <p:nvPr/>
            </p:nvSpPr>
            <p:spPr>
              <a:xfrm>
                <a:off x="12913933" y="-1216539"/>
                <a:ext cx="3983478" cy="3983478"/>
              </a:xfrm>
              <a:prstGeom prst="arc">
                <a:avLst>
                  <a:gd name="adj1" fmla="val 12640709"/>
                  <a:gd name="adj2" fmla="val 20980010"/>
                </a:avLst>
              </a:prstGeom>
              <a:noFill/>
              <a:ln w="444500" cap="flat" cmpd="sng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389" tIns="45682" rIns="91389" bIns="45682" anchor="ctr" anchorCtr="0">
                <a:noAutofit/>
              </a:bodyPr>
              <a:lstStyle/>
              <a:p>
                <a:pPr algn="ctr"/>
                <a:endParaRPr sz="1349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5" name="Shape 515">
              <a:extLst>
                <a:ext uri="{FF2B5EF4-FFF2-40B4-BE49-F238E27FC236}">
                  <a16:creationId xmlns:a16="http://schemas.microsoft.com/office/drawing/2014/main" id="{D32D6464-C9C6-8C4A-A028-2E48A52031B2}"/>
                </a:ext>
              </a:extLst>
            </p:cNvPr>
            <p:cNvSpPr/>
            <p:nvPr/>
          </p:nvSpPr>
          <p:spPr>
            <a:xfrm>
              <a:off x="1902726" y="3270188"/>
              <a:ext cx="8028674" cy="8028674"/>
            </a:xfrm>
            <a:prstGeom prst="arc">
              <a:avLst>
                <a:gd name="adj1" fmla="val 20894533"/>
                <a:gd name="adj2" fmla="val 5136529"/>
              </a:avLst>
            </a:prstGeom>
            <a:noFill/>
            <a:ln w="4445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Shape 515">
              <a:extLst>
                <a:ext uri="{FF2B5EF4-FFF2-40B4-BE49-F238E27FC236}">
                  <a16:creationId xmlns:a16="http://schemas.microsoft.com/office/drawing/2014/main" id="{4F4ECFC2-90A9-7241-A597-60BD491B5E9F}"/>
                </a:ext>
              </a:extLst>
            </p:cNvPr>
            <p:cNvSpPr/>
            <p:nvPr/>
          </p:nvSpPr>
          <p:spPr>
            <a:xfrm>
              <a:off x="1906509" y="3278451"/>
              <a:ext cx="8028674" cy="8028674"/>
            </a:xfrm>
            <a:prstGeom prst="arc">
              <a:avLst>
                <a:gd name="adj1" fmla="val 5003397"/>
                <a:gd name="adj2" fmla="val 8586096"/>
              </a:avLst>
            </a:prstGeom>
            <a:noFill/>
            <a:ln w="4445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389" tIns="45682" rIns="91389" bIns="45682" anchor="ctr" anchorCtr="0">
              <a:noAutofit/>
            </a:bodyPr>
            <a:lstStyle/>
            <a:p>
              <a:pPr algn="ctr"/>
              <a:endParaRPr sz="134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25A2FA8D-4301-9C4A-95CE-B7BD56A217B1}"/>
              </a:ext>
            </a:extLst>
          </p:cNvPr>
          <p:cNvGrpSpPr/>
          <p:nvPr/>
        </p:nvGrpSpPr>
        <p:grpSpPr>
          <a:xfrm>
            <a:off x="9508189" y="5760072"/>
            <a:ext cx="1198912" cy="1204166"/>
            <a:chOff x="9161458" y="1803401"/>
            <a:chExt cx="360368" cy="361949"/>
          </a:xfrm>
          <a:solidFill>
            <a:schemeClr val="tx2"/>
          </a:solidFill>
        </p:grpSpPr>
        <p:sp>
          <p:nvSpPr>
            <p:cNvPr id="576" name="Freeform 101">
              <a:extLst>
                <a:ext uri="{FF2B5EF4-FFF2-40B4-BE49-F238E27FC236}">
                  <a16:creationId xmlns:a16="http://schemas.microsoft.com/office/drawing/2014/main" id="{A16AD07B-2EC2-7B46-9188-F5A3C8534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7" name="Freeform 102">
              <a:extLst>
                <a:ext uri="{FF2B5EF4-FFF2-40B4-BE49-F238E27FC236}">
                  <a16:creationId xmlns:a16="http://schemas.microsoft.com/office/drawing/2014/main" id="{6C45C324-6F0A-2149-A61F-42587E11B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8" name="Freeform 103">
              <a:extLst>
                <a:ext uri="{FF2B5EF4-FFF2-40B4-BE49-F238E27FC236}">
                  <a16:creationId xmlns:a16="http://schemas.microsoft.com/office/drawing/2014/main" id="{FB49690D-CE98-9944-8127-A89A57471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9" name="Freeform 104">
              <a:extLst>
                <a:ext uri="{FF2B5EF4-FFF2-40B4-BE49-F238E27FC236}">
                  <a16:creationId xmlns:a16="http://schemas.microsoft.com/office/drawing/2014/main" id="{755F9355-1F62-9D42-AD2B-A8BD2EC0F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0" name="Freeform 105">
              <a:extLst>
                <a:ext uri="{FF2B5EF4-FFF2-40B4-BE49-F238E27FC236}">
                  <a16:creationId xmlns:a16="http://schemas.microsoft.com/office/drawing/2014/main" id="{E5973DFD-332B-FB43-8530-0F2651639E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906611-D002-A245-8124-C44510DDABED}"/>
              </a:ext>
            </a:extLst>
          </p:cNvPr>
          <p:cNvGrpSpPr/>
          <p:nvPr/>
        </p:nvGrpSpPr>
        <p:grpSpPr>
          <a:xfrm>
            <a:off x="6360655" y="10026139"/>
            <a:ext cx="7729581" cy="2668218"/>
            <a:chOff x="6574946" y="10026139"/>
            <a:chExt cx="7729581" cy="2668218"/>
          </a:xfrm>
        </p:grpSpPr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762B8A0-C285-6D4F-ABEA-D391A99D2F71}"/>
                </a:ext>
              </a:extLst>
            </p:cNvPr>
            <p:cNvSpPr/>
            <p:nvPr/>
          </p:nvSpPr>
          <p:spPr>
            <a:xfrm>
              <a:off x="6574946" y="10026139"/>
              <a:ext cx="7729581" cy="266821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2597F06E-9BF2-694D-B62F-B81668AE9D22}"/>
                </a:ext>
              </a:extLst>
            </p:cNvPr>
            <p:cNvGrpSpPr/>
            <p:nvPr/>
          </p:nvGrpSpPr>
          <p:grpSpPr>
            <a:xfrm>
              <a:off x="8385557" y="10491269"/>
              <a:ext cx="5233233" cy="1737956"/>
              <a:chOff x="2717755" y="15732877"/>
              <a:chExt cx="5243759" cy="1737956"/>
            </a:xfrm>
          </p:grpSpPr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774FCE6C-66C6-084A-BB14-C3E41C90B73A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E2F602BB-AC1D-C748-80E1-7DB2D6054F49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4DD347C-A071-A644-91AC-E5E4F147EFAC}"/>
                </a:ext>
              </a:extLst>
            </p:cNvPr>
            <p:cNvGrpSpPr/>
            <p:nvPr/>
          </p:nvGrpSpPr>
          <p:grpSpPr>
            <a:xfrm>
              <a:off x="7156250" y="11021454"/>
              <a:ext cx="671667" cy="671665"/>
              <a:chOff x="4319588" y="2492375"/>
              <a:chExt cx="287338" cy="287338"/>
            </a:xfrm>
            <a:solidFill>
              <a:schemeClr val="tx2"/>
            </a:solidFill>
          </p:grpSpPr>
          <p:sp>
            <p:nvSpPr>
              <p:cNvPr id="615" name="Freeform 372">
                <a:extLst>
                  <a:ext uri="{FF2B5EF4-FFF2-40B4-BE49-F238E27FC236}">
                    <a16:creationId xmlns:a16="http://schemas.microsoft.com/office/drawing/2014/main" id="{39B469C4-5BD7-F548-AACE-E32703EF1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373">
                <a:extLst>
                  <a:ext uri="{FF2B5EF4-FFF2-40B4-BE49-F238E27FC236}">
                    <a16:creationId xmlns:a16="http://schemas.microsoft.com/office/drawing/2014/main" id="{476C74AA-73C9-9F48-A6FC-499A0D58F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AAFBD0-C2F6-6747-87B6-4EDF2F3ECAED}"/>
              </a:ext>
            </a:extLst>
          </p:cNvPr>
          <p:cNvGrpSpPr/>
          <p:nvPr/>
        </p:nvGrpSpPr>
        <p:grpSpPr>
          <a:xfrm>
            <a:off x="14915409" y="10026139"/>
            <a:ext cx="7729581" cy="2668218"/>
            <a:chOff x="14915409" y="10026139"/>
            <a:chExt cx="7729581" cy="2668218"/>
          </a:xfrm>
        </p:grpSpPr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2A631E45-D197-1D4D-A5B8-AE782444B54F}"/>
                </a:ext>
              </a:extLst>
            </p:cNvPr>
            <p:cNvSpPr/>
            <p:nvPr/>
          </p:nvSpPr>
          <p:spPr>
            <a:xfrm>
              <a:off x="14915409" y="10026139"/>
              <a:ext cx="7729581" cy="2668218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8941AAD5-A343-224D-AA35-7E11C898D9DD}"/>
                </a:ext>
              </a:extLst>
            </p:cNvPr>
            <p:cNvGrpSpPr/>
            <p:nvPr/>
          </p:nvGrpSpPr>
          <p:grpSpPr>
            <a:xfrm>
              <a:off x="16726020" y="10491269"/>
              <a:ext cx="5233233" cy="1737956"/>
              <a:chOff x="2717755" y="15732877"/>
              <a:chExt cx="5243759" cy="1737956"/>
            </a:xfrm>
          </p:grpSpPr>
          <p:sp>
            <p:nvSpPr>
              <p:cNvPr id="612" name="TextBox 611">
                <a:extLst>
                  <a:ext uri="{FF2B5EF4-FFF2-40B4-BE49-F238E27FC236}">
                    <a16:creationId xmlns:a16="http://schemas.microsoft.com/office/drawing/2014/main" id="{4796A553-7841-E049-83A8-854498851C6E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243757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22776982-E626-3249-8219-328294D74341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E0113C78-70D5-8F41-8744-30DA2A5C6897}"/>
                </a:ext>
              </a:extLst>
            </p:cNvPr>
            <p:cNvGrpSpPr/>
            <p:nvPr/>
          </p:nvGrpSpPr>
          <p:grpSpPr>
            <a:xfrm>
              <a:off x="15540086" y="11072547"/>
              <a:ext cx="643510" cy="646331"/>
              <a:chOff x="9161458" y="1803401"/>
              <a:chExt cx="360368" cy="361949"/>
            </a:xfrm>
            <a:solidFill>
              <a:schemeClr val="tx2"/>
            </a:solidFill>
          </p:grpSpPr>
          <p:sp>
            <p:nvSpPr>
              <p:cNvPr id="618" name="Freeform 101">
                <a:extLst>
                  <a:ext uri="{FF2B5EF4-FFF2-40B4-BE49-F238E27FC236}">
                    <a16:creationId xmlns:a16="http://schemas.microsoft.com/office/drawing/2014/main" id="{DEC90A46-8D64-3840-AFA2-E569D883C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19" name="Freeform 102">
                <a:extLst>
                  <a:ext uri="{FF2B5EF4-FFF2-40B4-BE49-F238E27FC236}">
                    <a16:creationId xmlns:a16="http://schemas.microsoft.com/office/drawing/2014/main" id="{BE1AED6F-ECA2-6947-A42A-F9E54B3A5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0" name="Freeform 103">
                <a:extLst>
                  <a:ext uri="{FF2B5EF4-FFF2-40B4-BE49-F238E27FC236}">
                    <a16:creationId xmlns:a16="http://schemas.microsoft.com/office/drawing/2014/main" id="{AFEC1BDD-D2B6-E444-A759-A9C0E86D1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1" name="Freeform 104">
                <a:extLst>
                  <a:ext uri="{FF2B5EF4-FFF2-40B4-BE49-F238E27FC236}">
                    <a16:creationId xmlns:a16="http://schemas.microsoft.com/office/drawing/2014/main" id="{9592C08C-4E9C-9943-B012-A02F18065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22" name="Freeform 105">
                <a:extLst>
                  <a:ext uri="{FF2B5EF4-FFF2-40B4-BE49-F238E27FC236}">
                    <a16:creationId xmlns:a16="http://schemas.microsoft.com/office/drawing/2014/main" id="{853BAA7C-5B18-1847-9B4A-49F6B6C90D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623" name="Subtitle 2">
            <a:extLst>
              <a:ext uri="{FF2B5EF4-FFF2-40B4-BE49-F238E27FC236}">
                <a16:creationId xmlns:a16="http://schemas.microsoft.com/office/drawing/2014/main" id="{12E9D375-4001-EF4A-BCCF-11B80E410931}"/>
              </a:ext>
            </a:extLst>
          </p:cNvPr>
          <p:cNvSpPr txBox="1">
            <a:spLocks/>
          </p:cNvSpPr>
          <p:nvPr/>
        </p:nvSpPr>
        <p:spPr>
          <a:xfrm>
            <a:off x="2003498" y="10605714"/>
            <a:ext cx="403709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FA449BE8-62D4-0247-B990-DB5F2C10E3AD}"/>
              </a:ext>
            </a:extLst>
          </p:cNvPr>
          <p:cNvSpPr/>
          <p:nvPr/>
        </p:nvSpPr>
        <p:spPr>
          <a:xfrm>
            <a:off x="1549780" y="1082641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5" name="Subtitle 2">
            <a:extLst>
              <a:ext uri="{FF2B5EF4-FFF2-40B4-BE49-F238E27FC236}">
                <a16:creationId xmlns:a16="http://schemas.microsoft.com/office/drawing/2014/main" id="{A5E5C4F4-41F0-0F43-84B4-5AA170F3FD2B}"/>
              </a:ext>
            </a:extLst>
          </p:cNvPr>
          <p:cNvSpPr txBox="1">
            <a:spLocks/>
          </p:cNvSpPr>
          <p:nvPr/>
        </p:nvSpPr>
        <p:spPr>
          <a:xfrm>
            <a:off x="2003498" y="9894769"/>
            <a:ext cx="3885709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92A13BBD-4DAA-0645-A97F-ABF20BCE7381}"/>
              </a:ext>
            </a:extLst>
          </p:cNvPr>
          <p:cNvSpPr/>
          <p:nvPr/>
        </p:nvSpPr>
        <p:spPr>
          <a:xfrm>
            <a:off x="1549780" y="1011547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7" name="Subtitle 2">
            <a:extLst>
              <a:ext uri="{FF2B5EF4-FFF2-40B4-BE49-F238E27FC236}">
                <a16:creationId xmlns:a16="http://schemas.microsoft.com/office/drawing/2014/main" id="{C33DF06B-82EB-4443-A2D4-C9153A7E45B6}"/>
              </a:ext>
            </a:extLst>
          </p:cNvPr>
          <p:cNvSpPr txBox="1">
            <a:spLocks/>
          </p:cNvSpPr>
          <p:nvPr/>
        </p:nvSpPr>
        <p:spPr>
          <a:xfrm>
            <a:off x="2003498" y="11316659"/>
            <a:ext cx="403709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943B4DC3-8D84-5843-ACAE-822DBE3CD11A}"/>
              </a:ext>
            </a:extLst>
          </p:cNvPr>
          <p:cNvSpPr/>
          <p:nvPr/>
        </p:nvSpPr>
        <p:spPr>
          <a:xfrm>
            <a:off x="1549780" y="1153736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29" name="Subtitle 2">
            <a:extLst>
              <a:ext uri="{FF2B5EF4-FFF2-40B4-BE49-F238E27FC236}">
                <a16:creationId xmlns:a16="http://schemas.microsoft.com/office/drawing/2014/main" id="{35B398F0-F3E7-AF4A-809D-1F0C250A4256}"/>
              </a:ext>
            </a:extLst>
          </p:cNvPr>
          <p:cNvSpPr txBox="1">
            <a:spLocks/>
          </p:cNvSpPr>
          <p:nvPr/>
        </p:nvSpPr>
        <p:spPr>
          <a:xfrm>
            <a:off x="2003498" y="12031458"/>
            <a:ext cx="4037092" cy="69032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1727FED7-09E6-EE48-94BC-EE88BA5865AD}"/>
              </a:ext>
            </a:extLst>
          </p:cNvPr>
          <p:cNvSpPr/>
          <p:nvPr/>
        </p:nvSpPr>
        <p:spPr>
          <a:xfrm>
            <a:off x="1549780" y="1225215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4" name="CuadroTexto 350">
            <a:extLst>
              <a:ext uri="{FF2B5EF4-FFF2-40B4-BE49-F238E27FC236}">
                <a16:creationId xmlns:a16="http://schemas.microsoft.com/office/drawing/2014/main" id="{E01DF035-22BE-8741-AB7D-DAF25963006F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292778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0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0B4DA8"/>
      </a:accent1>
      <a:accent2>
        <a:srgbClr val="129698"/>
      </a:accent2>
      <a:accent3>
        <a:srgbClr val="9D9E9D"/>
      </a:accent3>
      <a:accent4>
        <a:srgbClr val="0A65DD"/>
      </a:accent4>
      <a:accent5>
        <a:srgbClr val="0CC4C7"/>
      </a:accent5>
      <a:accent6>
        <a:srgbClr val="C8C8C8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112573</TotalTime>
  <Words>588</Words>
  <Application>Microsoft Macintosh PowerPoint</Application>
  <PresentationFormat>Custom</PresentationFormat>
  <Paragraphs>108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Lato Regular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18855</cp:revision>
  <dcterms:created xsi:type="dcterms:W3CDTF">2014-11-12T21:47:38Z</dcterms:created>
  <dcterms:modified xsi:type="dcterms:W3CDTF">2020-01-22T19:42:33Z</dcterms:modified>
  <cp:category/>
</cp:coreProperties>
</file>