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2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3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79" r:id="rId2"/>
    <p:sldId id="4380" r:id="rId3"/>
    <p:sldId id="4382" r:id="rId4"/>
    <p:sldId id="4381" r:id="rId5"/>
    <p:sldId id="4386" r:id="rId6"/>
    <p:sldId id="4383" r:id="rId7"/>
    <p:sldId id="4384" r:id="rId8"/>
    <p:sldId id="4385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EEF4"/>
    <a:srgbClr val="5693D7"/>
    <a:srgbClr val="BDDB90"/>
    <a:srgbClr val="337EBF"/>
    <a:srgbClr val="FAE28A"/>
    <a:srgbClr val="8F5722"/>
    <a:srgbClr val="6C421D"/>
    <a:srgbClr val="FFC48E"/>
    <a:srgbClr val="FFBE76"/>
    <a:srgbClr val="DB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86" autoAdjust="0"/>
    <p:restoredTop sz="38338" autoAdjust="0"/>
  </p:normalViewPr>
  <p:slideViewPr>
    <p:cSldViewPr snapToGrid="0" snapToObjects="1">
      <p:cViewPr varScale="1">
        <p:scale>
          <a:sx n="54" d="100"/>
          <a:sy n="54" d="100"/>
        </p:scale>
        <p:origin x="328" y="280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AE-594B-A4C3-D2567D0E42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BAE-594B-A4C3-D2567D0E429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BAE-594B-A4C3-D2567D0E429E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2.1</c:v>
                </c:pt>
                <c:pt idx="1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AE-594B-A4C3-D2567D0E429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88900" cap="rnd">
              <a:solidFill>
                <a:srgbClr val="313131"/>
              </a:solidFill>
              <a:round/>
            </a:ln>
            <a:effectLst/>
          </c:spPr>
          <c:marker>
            <c:symbol val="circle"/>
            <c:size val="25"/>
            <c:spPr>
              <a:solidFill>
                <a:schemeClr val="accent1"/>
              </a:solidFill>
              <a:ln w="19050">
                <a:noFill/>
              </a:ln>
              <a:effectLst/>
            </c:spPr>
          </c:marker>
          <c:dPt>
            <c:idx val="1"/>
            <c:marker>
              <c:symbol val="circle"/>
              <c:size val="25"/>
              <c:spPr>
                <a:solidFill>
                  <a:schemeClr val="accent2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7DA-0148-8F77-94EDD08B5EEE}"/>
              </c:ext>
            </c:extLst>
          </c:dPt>
          <c:dPt>
            <c:idx val="2"/>
            <c:marker>
              <c:symbol val="circle"/>
              <c:size val="25"/>
              <c:spPr>
                <a:solidFill>
                  <a:schemeClr val="accent3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7DA-0148-8F77-94EDD08B5EEE}"/>
              </c:ext>
            </c:extLst>
          </c:dPt>
          <c:dPt>
            <c:idx val="3"/>
            <c:marker>
              <c:symbol val="circle"/>
              <c:size val="25"/>
              <c:spPr>
                <a:solidFill>
                  <a:schemeClr val="accent4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7DA-0148-8F77-94EDD08B5E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"$"#,##0.00_);[Red]\("$"#,##0.00\)</c:formatCode>
                <c:ptCount val="4"/>
                <c:pt idx="0">
                  <c:v>34.6</c:v>
                </c:pt>
                <c:pt idx="1">
                  <c:v>16.100000000000001</c:v>
                </c:pt>
                <c:pt idx="2">
                  <c:v>30.1</c:v>
                </c:pt>
                <c:pt idx="3">
                  <c:v>27.5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67DA-0148-8F77-94EDD08B5EE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83113808"/>
        <c:axId val="783113416"/>
      </c:lineChart>
      <c:catAx>
        <c:axId val="78311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83113416"/>
        <c:crosses val="autoZero"/>
        <c:auto val="1"/>
        <c:lblAlgn val="ctr"/>
        <c:lblOffset val="100"/>
        <c:noMultiLvlLbl val="0"/>
      </c:catAx>
      <c:valAx>
        <c:axId val="783113416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8311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3B-554E-8BD8-17DD4183338B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3B-554E-8BD8-17DD418333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3B-554E-8BD8-17DD4183338B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2.1</c:v>
                </c:pt>
                <c:pt idx="1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83B-554E-8BD8-17DD4183338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3B-554E-8BD8-17DD4183338B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3B-554E-8BD8-17DD418333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3B-554E-8BD8-17DD4183338B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2.1</c:v>
                </c:pt>
                <c:pt idx="1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83B-554E-8BD8-17DD4183338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D3E-1C4E-885C-7B2BCBD7EC2D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D3E-1C4E-885C-7B2BCBD7EC2D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D3E-1C4E-885C-7B2BCBD7EC2D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D3E-1C4E-885C-7B2BCBD7EC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  <c:pt idx="4">
                  <c:v>40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3E-1C4E-885C-7B2BCBD7EC2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D3E-1C4E-885C-7B2BCBD7EC2D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D3E-1C4E-885C-7B2BCBD7EC2D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D3E-1C4E-885C-7B2BCBD7EC2D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D3E-1C4E-885C-7B2BCBD7EC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  <c:pt idx="4">
                  <c:v>40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3E-1C4E-885C-7B2BCBD7EC2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FA2-1945-BECC-C8725C1EE68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FA2-1945-BECC-C8725C1EE68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FA2-1945-BECC-C8725C1EE688}"/>
              </c:ext>
            </c:extLst>
          </c:dPt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FA2-1945-BECC-C8725C1EE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26"/>
        <c:axId val="727519391"/>
        <c:axId val="690515471"/>
      </c:barChart>
      <c:catAx>
        <c:axId val="727519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FA2-1945-BECC-C8725C1EE68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FA2-1945-BECC-C8725C1EE68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FA2-1945-BECC-C8725C1EE688}"/>
              </c:ext>
            </c:extLst>
          </c:dPt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FA2-1945-BECC-C8725C1EE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26"/>
        <c:axId val="727519391"/>
        <c:axId val="690515471"/>
      </c:barChart>
      <c:catAx>
        <c:axId val="727519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FA2-1945-BECC-C8725C1EE68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FA2-1945-BECC-C8725C1EE68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FA2-1945-BECC-C8725C1EE688}"/>
              </c:ext>
            </c:extLst>
          </c:dPt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FA2-1945-BECC-C8725C1EE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26"/>
        <c:axId val="727519391"/>
        <c:axId val="690515471"/>
      </c:barChart>
      <c:catAx>
        <c:axId val="727519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/>
                </a:gs>
              </a:gsLst>
              <a:lin ang="5400000" scaled="1"/>
            </a:gra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39</c:v>
                </c:pt>
                <c:pt idx="4">
                  <c:v>33</c:v>
                </c:pt>
                <c:pt idx="5">
                  <c:v>35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40-8A41-A8CA-341CC40E5F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782080"/>
        <c:axId val="420784000"/>
      </c:areaChart>
      <c:catAx>
        <c:axId val="42078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0784000"/>
        <c:crosses val="autoZero"/>
        <c:auto val="1"/>
        <c:lblAlgn val="ctr"/>
        <c:lblOffset val="100"/>
        <c:noMultiLvlLbl val="0"/>
      </c:catAx>
      <c:valAx>
        <c:axId val="4207840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10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  <a:alpha val="10000"/>
              </a:schemeClr>
            </a:solidFill>
          </a:ln>
        </c:spPr>
        <c:crossAx val="4207820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5E68-3745-8876-4D4638D2B2D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5E68-3745-8876-4D4638D2B2D1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5E68-3745-8876-4D4638D2B2D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5E68-3745-8876-4D4638D2B2D1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68-3745-8876-4D4638D2B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5">
          <a:noFill/>
        </a:ln>
      </c:spPr>
    </c:plotArea>
    <c:plotVisOnly val="1"/>
    <c:dispBlanksAs val="gap"/>
    <c:showDLblsOverMax val="0"/>
  </c:chart>
  <c:txPr>
    <a:bodyPr/>
    <a:lstStyle/>
    <a:p>
      <a:pPr>
        <a:defRPr sz="999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5F-3742-800B-2DFD4BE975A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15F-3742-800B-2DFD4BE975A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15F-3742-800B-2DFD4BE975A7}"/>
              </c:ext>
            </c:extLst>
          </c:dPt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15F-3742-800B-2DFD4BE975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727519391"/>
        <c:axId val="690515471"/>
      </c:barChart>
      <c:catAx>
        <c:axId val="72751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General</c:formatCod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</c:v>
                </c:pt>
                <c:pt idx="1">
                  <c:v>38</c:v>
                </c:pt>
                <c:pt idx="2">
                  <c:v>17</c:v>
                </c:pt>
                <c:pt idx="3">
                  <c:v>51</c:v>
                </c:pt>
                <c:pt idx="4">
                  <c:v>29</c:v>
                </c:pt>
                <c:pt idx="5">
                  <c:v>29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5E-0A40-A304-EBA047CEF2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782080"/>
        <c:axId val="420784000"/>
      </c:areaChart>
      <c:catAx>
        <c:axId val="42078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20784000"/>
        <c:crosses val="autoZero"/>
        <c:auto val="1"/>
        <c:lblAlgn val="ctr"/>
        <c:lblOffset val="100"/>
        <c:noMultiLvlLbl val="0"/>
      </c:catAx>
      <c:valAx>
        <c:axId val="42078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20782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General</c:formatCod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39</c:v>
                </c:pt>
                <c:pt idx="1">
                  <c:v>43</c:v>
                </c:pt>
                <c:pt idx="2">
                  <c:v>37</c:v>
                </c:pt>
                <c:pt idx="3">
                  <c:v>28</c:v>
                </c:pt>
                <c:pt idx="4">
                  <c:v>50</c:v>
                </c:pt>
                <c:pt idx="5">
                  <c:v>25</c:v>
                </c:pt>
                <c:pt idx="6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3C-3C46-A27F-30934026FA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782080"/>
        <c:axId val="420784000"/>
      </c:areaChart>
      <c:catAx>
        <c:axId val="42078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20784000"/>
        <c:crosses val="autoZero"/>
        <c:auto val="1"/>
        <c:lblAlgn val="ctr"/>
        <c:lblOffset val="100"/>
        <c:noMultiLvlLbl val="0"/>
      </c:catAx>
      <c:valAx>
        <c:axId val="42078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20782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D3E-1C4E-885C-7B2BCBD7EC2D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D3E-1C4E-885C-7B2BCBD7EC2D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D3E-1C4E-885C-7B2BCBD7EC2D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D3E-1C4E-885C-7B2BCBD7EC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  <c:pt idx="4">
                  <c:v>40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3E-1C4E-885C-7B2BCBD7EC2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D3E-1C4E-885C-7B2BCBD7EC2D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D3E-1C4E-885C-7B2BCBD7EC2D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D3E-1C4E-885C-7B2BCBD7EC2D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D3E-1C4E-885C-7B2BCBD7EC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  <c:pt idx="4">
                  <c:v>40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3E-1C4E-885C-7B2BCBD7EC2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AE-594B-A4C3-D2567D0E42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BAE-594B-A4C3-D2567D0E429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BAE-594B-A4C3-D2567D0E429E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6.9</c:v>
                </c:pt>
                <c:pt idx="1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AE-594B-A4C3-D2567D0E429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39</c:v>
                </c:pt>
                <c:pt idx="4">
                  <c:v>33</c:v>
                </c:pt>
                <c:pt idx="5">
                  <c:v>35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35-2746-BE2A-123F3D1DAA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</c:v>
                </c:pt>
                <c:pt idx="1">
                  <c:v>24</c:v>
                </c:pt>
                <c:pt idx="2">
                  <c:v>22</c:v>
                </c:pt>
                <c:pt idx="3">
                  <c:v>21</c:v>
                </c:pt>
                <c:pt idx="4">
                  <c:v>28</c:v>
                </c:pt>
                <c:pt idx="5">
                  <c:v>26</c:v>
                </c:pt>
                <c:pt idx="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35-2746-BE2A-123F3D1DAA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25</c:v>
                </c:pt>
                <c:pt idx="1">
                  <c:v>19</c:v>
                </c:pt>
                <c:pt idx="2">
                  <c:v>19</c:v>
                </c:pt>
                <c:pt idx="3">
                  <c:v>15</c:v>
                </c:pt>
                <c:pt idx="4">
                  <c:v>30</c:v>
                </c:pt>
                <c:pt idx="5">
                  <c:v>25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35-2746-BE2A-123F3D1DAAB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222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19</c:v>
                </c:pt>
                <c:pt idx="1">
                  <c:v>10</c:v>
                </c:pt>
                <c:pt idx="2">
                  <c:v>7</c:v>
                </c:pt>
                <c:pt idx="3">
                  <c:v>9</c:v>
                </c:pt>
                <c:pt idx="4">
                  <c:v>12</c:v>
                </c:pt>
                <c:pt idx="5">
                  <c:v>6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35-2746-BE2A-123F3D1DAA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782080"/>
        <c:axId val="420784000"/>
      </c:areaChart>
      <c:catAx>
        <c:axId val="42078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0784000"/>
        <c:crosses val="autoZero"/>
        <c:auto val="1"/>
        <c:lblAlgn val="ctr"/>
        <c:lblOffset val="100"/>
        <c:noMultiLvlLbl val="0"/>
      </c:catAx>
      <c:valAx>
        <c:axId val="4207840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10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  <a:alpha val="10000"/>
              </a:schemeClr>
            </a:solidFill>
          </a:ln>
        </c:spPr>
        <c:crossAx val="4207820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9F-1542-A359-4B5ED4C1BB7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9F-1542-A359-4B5ED4C1BB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9F-1542-A359-4B5ED4C1BB73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B9F-1542-A359-4B5ED4C1BB7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9F-1542-A359-4B5ED4C1BB7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9F-1542-A359-4B5ED4C1BB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9F-1542-A359-4B5ED4C1BB73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B9F-1542-A359-4B5ED4C1BB7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9F-1542-A359-4B5ED4C1BB7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9F-1542-A359-4B5ED4C1BB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9F-1542-A359-4B5ED4C1BB73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5.6</c:v>
                </c:pt>
                <c:pt idx="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B9F-1542-A359-4B5ED4C1BB7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88900" cap="rnd">
              <a:solidFill>
                <a:srgbClr val="313131"/>
              </a:solidFill>
              <a:round/>
            </a:ln>
            <a:effectLst/>
          </c:spPr>
          <c:marker>
            <c:symbol val="circle"/>
            <c:size val="25"/>
            <c:spPr>
              <a:solidFill>
                <a:schemeClr val="accent1"/>
              </a:solidFill>
              <a:ln w="19050">
                <a:noFill/>
              </a:ln>
              <a:effectLst/>
            </c:spPr>
          </c:marker>
          <c:dPt>
            <c:idx val="1"/>
            <c:marker>
              <c:symbol val="circle"/>
              <c:size val="25"/>
              <c:spPr>
                <a:solidFill>
                  <a:schemeClr val="accent2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7DA-0148-8F77-94EDD08B5EEE}"/>
              </c:ext>
            </c:extLst>
          </c:dPt>
          <c:dPt>
            <c:idx val="2"/>
            <c:marker>
              <c:symbol val="circle"/>
              <c:size val="25"/>
              <c:spPr>
                <a:solidFill>
                  <a:schemeClr val="accent3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7DA-0148-8F77-94EDD08B5EEE}"/>
              </c:ext>
            </c:extLst>
          </c:dPt>
          <c:dPt>
            <c:idx val="3"/>
            <c:marker>
              <c:symbol val="circle"/>
              <c:size val="25"/>
              <c:spPr>
                <a:solidFill>
                  <a:schemeClr val="accent4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7DA-0148-8F77-94EDD08B5E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"$"#,##0.00_);[Red]\("$"#,##0.00\)</c:formatCode>
                <c:ptCount val="4"/>
                <c:pt idx="0">
                  <c:v>34.6</c:v>
                </c:pt>
                <c:pt idx="1">
                  <c:v>16.100000000000001</c:v>
                </c:pt>
                <c:pt idx="2">
                  <c:v>30.1</c:v>
                </c:pt>
                <c:pt idx="3">
                  <c:v>27.5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67DA-0148-8F77-94EDD08B5EE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83113808"/>
        <c:axId val="783113416"/>
      </c:lineChart>
      <c:catAx>
        <c:axId val="78311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83113416"/>
        <c:crosses val="autoZero"/>
        <c:auto val="1"/>
        <c:lblAlgn val="ctr"/>
        <c:lblOffset val="100"/>
        <c:noMultiLvlLbl val="0"/>
      </c:catAx>
      <c:valAx>
        <c:axId val="783113416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8311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88900" cap="rnd">
              <a:solidFill>
                <a:srgbClr val="313131"/>
              </a:solidFill>
              <a:round/>
            </a:ln>
            <a:effectLst/>
          </c:spPr>
          <c:marker>
            <c:symbol val="circle"/>
            <c:size val="25"/>
            <c:spPr>
              <a:solidFill>
                <a:schemeClr val="accent1"/>
              </a:solidFill>
              <a:ln w="19050">
                <a:noFill/>
              </a:ln>
              <a:effectLst/>
            </c:spPr>
          </c:marker>
          <c:dPt>
            <c:idx val="1"/>
            <c:marker>
              <c:symbol val="circle"/>
              <c:size val="25"/>
              <c:spPr>
                <a:solidFill>
                  <a:schemeClr val="accent2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7DA-0148-8F77-94EDD08B5EEE}"/>
              </c:ext>
            </c:extLst>
          </c:dPt>
          <c:dPt>
            <c:idx val="2"/>
            <c:marker>
              <c:symbol val="circle"/>
              <c:size val="25"/>
              <c:spPr>
                <a:solidFill>
                  <a:schemeClr val="accent3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7DA-0148-8F77-94EDD08B5EEE}"/>
              </c:ext>
            </c:extLst>
          </c:dPt>
          <c:dPt>
            <c:idx val="3"/>
            <c:marker>
              <c:symbol val="circle"/>
              <c:size val="25"/>
              <c:spPr>
                <a:solidFill>
                  <a:schemeClr val="accent4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7DA-0148-8F77-94EDD08B5E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"$"#,##0.00_);[Red]\("$"#,##0.00\)</c:formatCode>
                <c:ptCount val="4"/>
                <c:pt idx="0">
                  <c:v>34.6</c:v>
                </c:pt>
                <c:pt idx="1">
                  <c:v>16.100000000000001</c:v>
                </c:pt>
                <c:pt idx="2">
                  <c:v>30.1</c:v>
                </c:pt>
                <c:pt idx="3">
                  <c:v>27.5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67DA-0148-8F77-94EDD08B5EE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83113808"/>
        <c:axId val="783113416"/>
      </c:lineChart>
      <c:catAx>
        <c:axId val="78311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83113416"/>
        <c:crosses val="autoZero"/>
        <c:auto val="1"/>
        <c:lblAlgn val="ctr"/>
        <c:lblOffset val="100"/>
        <c:noMultiLvlLbl val="0"/>
      </c:catAx>
      <c:valAx>
        <c:axId val="783113416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8311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0E7EC1-D6EE-5D4C-BBFB-DC06CC0507A6}"/>
              </a:ext>
            </a:extLst>
          </p:cNvPr>
          <p:cNvSpPr/>
          <p:nvPr/>
        </p:nvSpPr>
        <p:spPr>
          <a:xfrm>
            <a:off x="1159840" y="4459358"/>
            <a:ext cx="7157351" cy="733088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A8E0BA5-E3D8-544D-91E8-65F672D6C138}"/>
              </a:ext>
            </a:extLst>
          </p:cNvPr>
          <p:cNvSpPr/>
          <p:nvPr/>
        </p:nvSpPr>
        <p:spPr>
          <a:xfrm>
            <a:off x="8610149" y="4459358"/>
            <a:ext cx="7157351" cy="733088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DD2B640-196A-304E-8E71-67CC1E22CBA1}"/>
              </a:ext>
            </a:extLst>
          </p:cNvPr>
          <p:cNvSpPr/>
          <p:nvPr/>
        </p:nvSpPr>
        <p:spPr>
          <a:xfrm>
            <a:off x="16060459" y="4459358"/>
            <a:ext cx="7157351" cy="733088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3519E-5DBC-DB44-925E-9B031AA37C5A}"/>
              </a:ext>
            </a:extLst>
          </p:cNvPr>
          <p:cNvGrpSpPr/>
          <p:nvPr/>
        </p:nvGrpSpPr>
        <p:grpSpPr>
          <a:xfrm>
            <a:off x="2402642" y="6392849"/>
            <a:ext cx="4671746" cy="3463897"/>
            <a:chOff x="2402642" y="7615478"/>
            <a:chExt cx="4671746" cy="3463897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C6AA06A-8701-FE49-9005-839DEB53E9AD}"/>
                </a:ext>
              </a:extLst>
            </p:cNvPr>
            <p:cNvSpPr txBox="1"/>
            <p:nvPr/>
          </p:nvSpPr>
          <p:spPr>
            <a:xfrm>
              <a:off x="2402642" y="7615478"/>
              <a:ext cx="467174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$131.7K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2D9E860-7020-1645-BAED-B4A27DD131E1}"/>
                </a:ext>
              </a:extLst>
            </p:cNvPr>
            <p:cNvSpPr txBox="1"/>
            <p:nvPr/>
          </p:nvSpPr>
          <p:spPr>
            <a:xfrm>
              <a:off x="2679990" y="8938917"/>
              <a:ext cx="4117050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8D7C164-91AB-9D4F-BF75-E3DFED581EC5}"/>
              </a:ext>
            </a:extLst>
          </p:cNvPr>
          <p:cNvGrpSpPr/>
          <p:nvPr/>
        </p:nvGrpSpPr>
        <p:grpSpPr>
          <a:xfrm>
            <a:off x="10052048" y="5207210"/>
            <a:ext cx="4273552" cy="4006376"/>
            <a:chOff x="10052048" y="5207210"/>
            <a:chExt cx="4273552" cy="4006376"/>
          </a:xfrm>
        </p:grpSpPr>
        <p:graphicFrame>
          <p:nvGraphicFramePr>
            <p:cNvPr id="100" name="Chart 99">
              <a:extLst>
                <a:ext uri="{FF2B5EF4-FFF2-40B4-BE49-F238E27FC236}">
                  <a16:creationId xmlns:a16="http://schemas.microsoft.com/office/drawing/2014/main" id="{02A94EE6-9A4D-054D-8A3D-A9F2C84B77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6197822"/>
                </p:ext>
              </p:extLst>
            </p:nvPr>
          </p:nvGraphicFramePr>
          <p:xfrm>
            <a:off x="10052048" y="5207210"/>
            <a:ext cx="4273552" cy="40063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4850F8C-B5B7-8843-823F-538CFC1790DB}"/>
                </a:ext>
              </a:extLst>
            </p:cNvPr>
            <p:cNvSpPr txBox="1"/>
            <p:nvPr/>
          </p:nvSpPr>
          <p:spPr>
            <a:xfrm>
              <a:off x="10953259" y="6731105"/>
              <a:ext cx="24711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25%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DFCED9A-1D12-7648-B4D3-4BA25AB9BEAD}"/>
              </a:ext>
            </a:extLst>
          </p:cNvPr>
          <p:cNvGrpSpPr/>
          <p:nvPr/>
        </p:nvGrpSpPr>
        <p:grpSpPr>
          <a:xfrm>
            <a:off x="9072827" y="9961438"/>
            <a:ext cx="2442062" cy="1209434"/>
            <a:chOff x="9092368" y="10966967"/>
            <a:chExt cx="2442062" cy="1209434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4BC33B4-908A-DA4A-9B08-673FF492A41A}"/>
                </a:ext>
              </a:extLst>
            </p:cNvPr>
            <p:cNvSpPr txBox="1"/>
            <p:nvPr/>
          </p:nvSpPr>
          <p:spPr>
            <a:xfrm>
              <a:off x="9382953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5A9F30E-DB33-C648-8A26-BD05262EFF2E}"/>
                </a:ext>
              </a:extLst>
            </p:cNvPr>
            <p:cNvSpPr/>
            <p:nvPr/>
          </p:nvSpPr>
          <p:spPr>
            <a:xfrm>
              <a:off x="9092368" y="11530070"/>
              <a:ext cx="244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$110.5K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06A4D62-803B-7446-8A0C-A04B77B0FC32}"/>
              </a:ext>
            </a:extLst>
          </p:cNvPr>
          <p:cNvGrpSpPr/>
          <p:nvPr/>
        </p:nvGrpSpPr>
        <p:grpSpPr>
          <a:xfrm>
            <a:off x="12862763" y="9961438"/>
            <a:ext cx="2442062" cy="1209434"/>
            <a:chOff x="9092368" y="10966967"/>
            <a:chExt cx="2442062" cy="1209434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8912956-48A2-FD47-B86B-3A16DDB39490}"/>
                </a:ext>
              </a:extLst>
            </p:cNvPr>
            <p:cNvSpPr txBox="1"/>
            <p:nvPr/>
          </p:nvSpPr>
          <p:spPr>
            <a:xfrm>
              <a:off x="9382953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Analyze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A08540E-D3BD-7945-A71E-E13DBFCFB22D}"/>
                </a:ext>
              </a:extLst>
            </p:cNvPr>
            <p:cNvSpPr/>
            <p:nvPr/>
          </p:nvSpPr>
          <p:spPr>
            <a:xfrm>
              <a:off x="9092368" y="11530070"/>
              <a:ext cx="244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$740.9K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aphicFrame>
        <p:nvGraphicFramePr>
          <p:cNvPr id="110" name="Chart 109">
            <a:extLst>
              <a:ext uri="{FF2B5EF4-FFF2-40B4-BE49-F238E27FC236}">
                <a16:creationId xmlns:a16="http://schemas.microsoft.com/office/drawing/2014/main" id="{1464F819-B8C4-3E4F-8446-2C7571154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117875"/>
              </p:ext>
            </p:extLst>
          </p:nvPr>
        </p:nvGraphicFramePr>
        <p:xfrm>
          <a:off x="16816161" y="5207210"/>
          <a:ext cx="5645946" cy="5835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2" name="Grupo 349">
            <a:extLst>
              <a:ext uri="{FF2B5EF4-FFF2-40B4-BE49-F238E27FC236}">
                <a16:creationId xmlns:a16="http://schemas.microsoft.com/office/drawing/2014/main" id="{6267C431-18F5-4640-854F-D761CDE8F76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3" name="CuadroTexto 350">
              <a:extLst>
                <a:ext uri="{FF2B5EF4-FFF2-40B4-BE49-F238E27FC236}">
                  <a16:creationId xmlns:a16="http://schemas.microsoft.com/office/drawing/2014/main" id="{CA27FFAA-8770-1A40-8168-D2A4B9DCAFE0}"/>
                </a:ext>
              </a:extLst>
            </p:cNvPr>
            <p:cNvSpPr txBox="1"/>
            <p:nvPr/>
          </p:nvSpPr>
          <p:spPr>
            <a:xfrm>
              <a:off x="7060691" y="861425"/>
              <a:ext cx="1025633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Dashboards Diagrams</a:t>
              </a:r>
            </a:p>
          </p:txBody>
        </p:sp>
        <p:sp>
          <p:nvSpPr>
            <p:cNvPr id="24" name="CuadroTexto 351">
              <a:extLst>
                <a:ext uri="{FF2B5EF4-FFF2-40B4-BE49-F238E27FC236}">
                  <a16:creationId xmlns:a16="http://schemas.microsoft.com/office/drawing/2014/main" id="{05393C63-C768-D747-8E32-EC68BE61F18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38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0E7EC1-D6EE-5D4C-BBFB-DC06CC0507A6}"/>
              </a:ext>
            </a:extLst>
          </p:cNvPr>
          <p:cNvSpPr/>
          <p:nvPr/>
        </p:nvSpPr>
        <p:spPr>
          <a:xfrm>
            <a:off x="1566240" y="3606800"/>
            <a:ext cx="7896001" cy="426346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3519E-5DBC-DB44-925E-9B031AA37C5A}"/>
              </a:ext>
            </a:extLst>
          </p:cNvPr>
          <p:cNvGrpSpPr/>
          <p:nvPr/>
        </p:nvGrpSpPr>
        <p:grpSpPr>
          <a:xfrm>
            <a:off x="2593140" y="4269476"/>
            <a:ext cx="5842200" cy="2938112"/>
            <a:chOff x="2090676" y="6663310"/>
            <a:chExt cx="5295678" cy="505198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C6AA06A-8701-FE49-9005-839DEB53E9AD}"/>
                </a:ext>
              </a:extLst>
            </p:cNvPr>
            <p:cNvSpPr txBox="1"/>
            <p:nvPr/>
          </p:nvSpPr>
          <p:spPr>
            <a:xfrm>
              <a:off x="2402642" y="6663310"/>
              <a:ext cx="4671746" cy="2275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$131.7K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2D9E860-7020-1645-BAED-B4A27DD131E1}"/>
                </a:ext>
              </a:extLst>
            </p:cNvPr>
            <p:cNvSpPr txBox="1"/>
            <p:nvPr/>
          </p:nvSpPr>
          <p:spPr>
            <a:xfrm>
              <a:off x="2090676" y="8938918"/>
              <a:ext cx="5295678" cy="2776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point.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3A8E0BA5-E3D8-544D-91E8-65F672D6C138}"/>
              </a:ext>
            </a:extLst>
          </p:cNvPr>
          <p:cNvSpPr/>
          <p:nvPr/>
        </p:nvSpPr>
        <p:spPr>
          <a:xfrm>
            <a:off x="1595065" y="8245165"/>
            <a:ext cx="7896001" cy="426346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03CF849-A5DC-B543-A77B-9ED825F60E0A}"/>
              </a:ext>
            </a:extLst>
          </p:cNvPr>
          <p:cNvGrpSpPr/>
          <p:nvPr/>
        </p:nvGrpSpPr>
        <p:grpSpPr>
          <a:xfrm>
            <a:off x="1814282" y="8531027"/>
            <a:ext cx="4563658" cy="3734714"/>
            <a:chOff x="3796399" y="8415704"/>
            <a:chExt cx="3493332" cy="2858802"/>
          </a:xfrm>
        </p:grpSpPr>
        <p:graphicFrame>
          <p:nvGraphicFramePr>
            <p:cNvPr id="100" name="Chart 99">
              <a:extLst>
                <a:ext uri="{FF2B5EF4-FFF2-40B4-BE49-F238E27FC236}">
                  <a16:creationId xmlns:a16="http://schemas.microsoft.com/office/drawing/2014/main" id="{02A94EE6-9A4D-054D-8A3D-A9F2C84B77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13480682"/>
                </p:ext>
              </p:extLst>
            </p:nvPr>
          </p:nvGraphicFramePr>
          <p:xfrm>
            <a:off x="3796399" y="8415704"/>
            <a:ext cx="3493332" cy="28588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4850F8C-B5B7-8843-823F-538CFC1790DB}"/>
                </a:ext>
              </a:extLst>
            </p:cNvPr>
            <p:cNvSpPr txBox="1"/>
            <p:nvPr/>
          </p:nvSpPr>
          <p:spPr>
            <a:xfrm>
              <a:off x="4179988" y="9510606"/>
              <a:ext cx="2726155" cy="63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70%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16D3F4-0A1B-4B4D-A3F2-DF7F2F950807}"/>
              </a:ext>
            </a:extLst>
          </p:cNvPr>
          <p:cNvGrpSpPr/>
          <p:nvPr/>
        </p:nvGrpSpPr>
        <p:grpSpPr>
          <a:xfrm>
            <a:off x="6446520" y="8761166"/>
            <a:ext cx="2694087" cy="1209434"/>
            <a:chOff x="10954108" y="9526443"/>
            <a:chExt cx="2694087" cy="1209434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4BC33B4-908A-DA4A-9B08-673FF492A41A}"/>
                </a:ext>
              </a:extLst>
            </p:cNvPr>
            <p:cNvSpPr txBox="1"/>
            <p:nvPr/>
          </p:nvSpPr>
          <p:spPr>
            <a:xfrm>
              <a:off x="11274682" y="9526443"/>
              <a:ext cx="2052939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5A9F30E-DB33-C648-8A26-BD05262EFF2E}"/>
                </a:ext>
              </a:extLst>
            </p:cNvPr>
            <p:cNvSpPr/>
            <p:nvPr/>
          </p:nvSpPr>
          <p:spPr>
            <a:xfrm>
              <a:off x="10954108" y="10089546"/>
              <a:ext cx="26940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$110.5K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08E69-6201-3F48-9F6A-4E2C0A6B4E46}"/>
              </a:ext>
            </a:extLst>
          </p:cNvPr>
          <p:cNvGrpSpPr/>
          <p:nvPr/>
        </p:nvGrpSpPr>
        <p:grpSpPr>
          <a:xfrm>
            <a:off x="6446520" y="10783190"/>
            <a:ext cx="2694087" cy="1209434"/>
            <a:chOff x="15135172" y="9526443"/>
            <a:chExt cx="2694087" cy="1209434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8912956-48A2-FD47-B86B-3A16DDB39490}"/>
                </a:ext>
              </a:extLst>
            </p:cNvPr>
            <p:cNvSpPr txBox="1"/>
            <p:nvPr/>
          </p:nvSpPr>
          <p:spPr>
            <a:xfrm>
              <a:off x="15455746" y="9526443"/>
              <a:ext cx="2052939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Analyze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A08540E-D3BD-7945-A71E-E13DBFCFB22D}"/>
                </a:ext>
              </a:extLst>
            </p:cNvPr>
            <p:cNvSpPr/>
            <p:nvPr/>
          </p:nvSpPr>
          <p:spPr>
            <a:xfrm>
              <a:off x="15135172" y="10089546"/>
              <a:ext cx="26940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$740.9K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61588CE-A797-8940-90AD-ADFCE08C3425}"/>
              </a:ext>
            </a:extLst>
          </p:cNvPr>
          <p:cNvSpPr/>
          <p:nvPr/>
        </p:nvSpPr>
        <p:spPr>
          <a:xfrm>
            <a:off x="9806401" y="3554334"/>
            <a:ext cx="12976184" cy="895429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E62DBA8E-1263-0B45-98F6-6E5471EE45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361965"/>
              </p:ext>
            </p:extLst>
          </p:nvPr>
        </p:nvGraphicFramePr>
        <p:xfrm>
          <a:off x="10455267" y="4266866"/>
          <a:ext cx="11606984" cy="4331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A1C46572-1210-8D4F-972C-8A6A100338F1}"/>
              </a:ext>
            </a:extLst>
          </p:cNvPr>
          <p:cNvGrpSpPr/>
          <p:nvPr/>
        </p:nvGrpSpPr>
        <p:grpSpPr>
          <a:xfrm>
            <a:off x="10455267" y="10726600"/>
            <a:ext cx="5319077" cy="1135016"/>
            <a:chOff x="1452784" y="4325588"/>
            <a:chExt cx="5319077" cy="1135016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2CB89AC9-4254-3B43-BD87-FB40654AAE7D}"/>
                </a:ext>
              </a:extLst>
            </p:cNvPr>
            <p:cNvSpPr/>
            <p:nvPr/>
          </p:nvSpPr>
          <p:spPr>
            <a:xfrm>
              <a:off x="1515730" y="4382922"/>
              <a:ext cx="1077682" cy="10776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404644E-C70A-6B4B-AB38-7EF24DD5C9B7}"/>
                </a:ext>
              </a:extLst>
            </p:cNvPr>
            <p:cNvSpPr txBox="1"/>
            <p:nvPr/>
          </p:nvSpPr>
          <p:spPr>
            <a:xfrm>
              <a:off x="1452784" y="4544363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690E52-0B00-FF4C-946F-94E1A7A53723}"/>
                </a:ext>
              </a:extLst>
            </p:cNvPr>
            <p:cNvSpPr txBox="1"/>
            <p:nvPr/>
          </p:nvSpPr>
          <p:spPr>
            <a:xfrm>
              <a:off x="2744706" y="4325588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2E23B7-A12C-1242-BFFA-B156AC29950F}"/>
              </a:ext>
            </a:extLst>
          </p:cNvPr>
          <p:cNvGrpSpPr/>
          <p:nvPr/>
        </p:nvGrpSpPr>
        <p:grpSpPr>
          <a:xfrm>
            <a:off x="16819373" y="10726600"/>
            <a:ext cx="5319077" cy="1135016"/>
            <a:chOff x="1452784" y="4325588"/>
            <a:chExt cx="5319077" cy="1135016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04BEE6F-6E93-5C4A-A580-30E330844404}"/>
                </a:ext>
              </a:extLst>
            </p:cNvPr>
            <p:cNvSpPr/>
            <p:nvPr/>
          </p:nvSpPr>
          <p:spPr>
            <a:xfrm>
              <a:off x="1515730" y="4382922"/>
              <a:ext cx="1077682" cy="107768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DDB2D5-C76D-5248-A86F-E53D4D7A91F5}"/>
                </a:ext>
              </a:extLst>
            </p:cNvPr>
            <p:cNvSpPr txBox="1"/>
            <p:nvPr/>
          </p:nvSpPr>
          <p:spPr>
            <a:xfrm>
              <a:off x="1452784" y="4544363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6F4C113-2D90-C247-9950-A846A806D123}"/>
                </a:ext>
              </a:extLst>
            </p:cNvPr>
            <p:cNvSpPr txBox="1"/>
            <p:nvPr/>
          </p:nvSpPr>
          <p:spPr>
            <a:xfrm>
              <a:off x="2744706" y="4325588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C4E2A10-F48B-F244-8353-282EEDD662FC}"/>
              </a:ext>
            </a:extLst>
          </p:cNvPr>
          <p:cNvGrpSpPr/>
          <p:nvPr/>
        </p:nvGrpSpPr>
        <p:grpSpPr>
          <a:xfrm>
            <a:off x="10455267" y="9292131"/>
            <a:ext cx="5319077" cy="1135016"/>
            <a:chOff x="1452784" y="4325588"/>
            <a:chExt cx="5319077" cy="1135016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509977-8D7B-4B43-BFB8-81F9D2662213}"/>
                </a:ext>
              </a:extLst>
            </p:cNvPr>
            <p:cNvSpPr/>
            <p:nvPr/>
          </p:nvSpPr>
          <p:spPr>
            <a:xfrm>
              <a:off x="1515730" y="4382922"/>
              <a:ext cx="1077682" cy="107768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91AADF-2396-ED42-AF5C-831FF67B9606}"/>
                </a:ext>
              </a:extLst>
            </p:cNvPr>
            <p:cNvSpPr txBox="1"/>
            <p:nvPr/>
          </p:nvSpPr>
          <p:spPr>
            <a:xfrm>
              <a:off x="1452784" y="4544363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84DFCDC-1779-B24C-865B-2B3313BE45B3}"/>
                </a:ext>
              </a:extLst>
            </p:cNvPr>
            <p:cNvSpPr txBox="1"/>
            <p:nvPr/>
          </p:nvSpPr>
          <p:spPr>
            <a:xfrm>
              <a:off x="2744706" y="4325588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86EAB2-7D93-9448-ADBA-A7C47466CC15}"/>
              </a:ext>
            </a:extLst>
          </p:cNvPr>
          <p:cNvGrpSpPr/>
          <p:nvPr/>
        </p:nvGrpSpPr>
        <p:grpSpPr>
          <a:xfrm>
            <a:off x="16819373" y="9292131"/>
            <a:ext cx="5319077" cy="1135016"/>
            <a:chOff x="1452784" y="4325588"/>
            <a:chExt cx="5319077" cy="1135016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1B09C2F9-84CE-DB46-980C-593510A89A01}"/>
                </a:ext>
              </a:extLst>
            </p:cNvPr>
            <p:cNvSpPr/>
            <p:nvPr/>
          </p:nvSpPr>
          <p:spPr>
            <a:xfrm>
              <a:off x="1515730" y="4382922"/>
              <a:ext cx="1077682" cy="10776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BBF64F-64A2-A345-840C-C35315EE7C58}"/>
                </a:ext>
              </a:extLst>
            </p:cNvPr>
            <p:cNvSpPr txBox="1"/>
            <p:nvPr/>
          </p:nvSpPr>
          <p:spPr>
            <a:xfrm>
              <a:off x="1452784" y="4544363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C22BE4-5F26-2A40-A632-90064A1F01DE}"/>
                </a:ext>
              </a:extLst>
            </p:cNvPr>
            <p:cNvSpPr txBox="1"/>
            <p:nvPr/>
          </p:nvSpPr>
          <p:spPr>
            <a:xfrm>
              <a:off x="2744706" y="4325588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sp>
        <p:nvSpPr>
          <p:cNvPr id="49" name="CuadroTexto 350">
            <a:extLst>
              <a:ext uri="{FF2B5EF4-FFF2-40B4-BE49-F238E27FC236}">
                <a16:creationId xmlns:a16="http://schemas.microsoft.com/office/drawing/2014/main" id="{A1233C7B-BE50-9740-830E-63CCA759DDEF}"/>
              </a:ext>
            </a:extLst>
          </p:cNvPr>
          <p:cNvSpPr txBox="1"/>
          <p:nvPr/>
        </p:nvSpPr>
        <p:spPr>
          <a:xfrm>
            <a:off x="7060691" y="1022190"/>
            <a:ext cx="102563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Dashboards Diagrams</a:t>
            </a:r>
          </a:p>
        </p:txBody>
      </p:sp>
    </p:spTree>
    <p:extLst>
      <p:ext uri="{BB962C8B-B14F-4D97-AF65-F5344CB8AC3E}">
        <p14:creationId xmlns:p14="http://schemas.microsoft.com/office/powerpoint/2010/main" val="330346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C3A5EE83-0C21-D34C-B935-2C12C674135B}"/>
              </a:ext>
            </a:extLst>
          </p:cNvPr>
          <p:cNvGraphicFramePr/>
          <p:nvPr/>
        </p:nvGraphicFramePr>
        <p:xfrm>
          <a:off x="1098667" y="4239930"/>
          <a:ext cx="3838905" cy="3598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41CBF104-12DE-F64E-B13F-95FDB6D82911}"/>
              </a:ext>
            </a:extLst>
          </p:cNvPr>
          <p:cNvGraphicFramePr/>
          <p:nvPr/>
        </p:nvGraphicFramePr>
        <p:xfrm>
          <a:off x="5154935" y="4239930"/>
          <a:ext cx="3838905" cy="3598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F9EC252C-FBA9-394D-B8AE-65AAA1F7A9E5}"/>
              </a:ext>
            </a:extLst>
          </p:cNvPr>
          <p:cNvGrpSpPr/>
          <p:nvPr/>
        </p:nvGrpSpPr>
        <p:grpSpPr>
          <a:xfrm>
            <a:off x="1797088" y="5434664"/>
            <a:ext cx="2442062" cy="1209434"/>
            <a:chOff x="9092368" y="10966967"/>
            <a:chExt cx="2442062" cy="120943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6F9E350-7485-324B-B870-D8D83E0D833A}"/>
                </a:ext>
              </a:extLst>
            </p:cNvPr>
            <p:cNvSpPr txBox="1"/>
            <p:nvPr/>
          </p:nvSpPr>
          <p:spPr>
            <a:xfrm>
              <a:off x="9382953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A3A67FF-35A6-C346-9539-2E518741678E}"/>
                </a:ext>
              </a:extLst>
            </p:cNvPr>
            <p:cNvSpPr/>
            <p:nvPr/>
          </p:nvSpPr>
          <p:spPr>
            <a:xfrm>
              <a:off x="9092368" y="11530070"/>
              <a:ext cx="244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$110.5K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AE48FB1-C4EE-0544-952A-490902846413}"/>
              </a:ext>
            </a:extLst>
          </p:cNvPr>
          <p:cNvGrpSpPr/>
          <p:nvPr/>
        </p:nvGrpSpPr>
        <p:grpSpPr>
          <a:xfrm>
            <a:off x="5853356" y="5434664"/>
            <a:ext cx="2442062" cy="1209434"/>
            <a:chOff x="9092368" y="10966967"/>
            <a:chExt cx="2442062" cy="120943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8E90243-696D-1B4E-9DF3-81C31126D888}"/>
                </a:ext>
              </a:extLst>
            </p:cNvPr>
            <p:cNvSpPr txBox="1"/>
            <p:nvPr/>
          </p:nvSpPr>
          <p:spPr>
            <a:xfrm>
              <a:off x="9382953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Analyze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21C4432-89D6-AE4E-874E-2E538341F060}"/>
                </a:ext>
              </a:extLst>
            </p:cNvPr>
            <p:cNvSpPr/>
            <p:nvPr/>
          </p:nvSpPr>
          <p:spPr>
            <a:xfrm>
              <a:off x="9092368" y="11530070"/>
              <a:ext cx="244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$110.5K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07F2008-E710-6543-A7D1-5D23AB786E1E}"/>
              </a:ext>
            </a:extLst>
          </p:cNvPr>
          <p:cNvGrpSpPr/>
          <p:nvPr/>
        </p:nvGrpSpPr>
        <p:grpSpPr>
          <a:xfrm>
            <a:off x="1098667" y="8875860"/>
            <a:ext cx="3838905" cy="3598903"/>
            <a:chOff x="1098667" y="8875860"/>
            <a:chExt cx="3838905" cy="3598903"/>
          </a:xfrm>
        </p:grpSpPr>
        <p:graphicFrame>
          <p:nvGraphicFramePr>
            <p:cNvPr id="50" name="Chart 49">
              <a:extLst>
                <a:ext uri="{FF2B5EF4-FFF2-40B4-BE49-F238E27FC236}">
                  <a16:creationId xmlns:a16="http://schemas.microsoft.com/office/drawing/2014/main" id="{552D8285-CDC6-A246-AD50-41E2DE57350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44453806"/>
                </p:ext>
              </p:extLst>
            </p:nvPr>
          </p:nvGraphicFramePr>
          <p:xfrm>
            <a:off x="1098667" y="8875860"/>
            <a:ext cx="3838905" cy="35989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4E4036C-F84A-7A41-BAD5-0F7F9395813B}"/>
                </a:ext>
              </a:extLst>
            </p:cNvPr>
            <p:cNvGrpSpPr/>
            <p:nvPr/>
          </p:nvGrpSpPr>
          <p:grpSpPr>
            <a:xfrm>
              <a:off x="1797088" y="10074398"/>
              <a:ext cx="2442062" cy="1209434"/>
              <a:chOff x="9092368" y="10966967"/>
              <a:chExt cx="2442062" cy="1209434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951C46-8221-8447-90E8-E1B0602ED169}"/>
                  </a:ext>
                </a:extLst>
              </p:cNvPr>
              <p:cNvSpPr txBox="1"/>
              <p:nvPr/>
            </p:nvSpPr>
            <p:spPr>
              <a:xfrm>
                <a:off x="9382953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Identify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BFF2CAB-0E18-2B4C-82A7-E6322CB865F8}"/>
                  </a:ext>
                </a:extLst>
              </p:cNvPr>
              <p:cNvSpPr/>
              <p:nvPr/>
            </p:nvSpPr>
            <p:spPr>
              <a:xfrm>
                <a:off x="9092368" y="11530070"/>
                <a:ext cx="24420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$110.5K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0E6FDB8-93FA-C449-9997-F59A9D1CB34E}"/>
              </a:ext>
            </a:extLst>
          </p:cNvPr>
          <p:cNvSpPr/>
          <p:nvPr/>
        </p:nvSpPr>
        <p:spPr>
          <a:xfrm>
            <a:off x="9667267" y="4239930"/>
            <a:ext cx="13611715" cy="249747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9C7EE8E-B17A-8048-9416-45B5816E8DFE}"/>
              </a:ext>
            </a:extLst>
          </p:cNvPr>
          <p:cNvSpPr/>
          <p:nvPr/>
        </p:nvSpPr>
        <p:spPr>
          <a:xfrm>
            <a:off x="9667267" y="9813454"/>
            <a:ext cx="13611715" cy="249747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4D72A3-69C0-8440-8E8C-97402438EE64}"/>
              </a:ext>
            </a:extLst>
          </p:cNvPr>
          <p:cNvGrpSpPr/>
          <p:nvPr/>
        </p:nvGrpSpPr>
        <p:grpSpPr>
          <a:xfrm>
            <a:off x="9424490" y="4584425"/>
            <a:ext cx="1808488" cy="1808486"/>
            <a:chOff x="10001150" y="13716000"/>
            <a:chExt cx="1322932" cy="132293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1D7EE64-CAED-1A43-8C06-22251A66A0AF}"/>
                </a:ext>
              </a:extLst>
            </p:cNvPr>
            <p:cNvSpPr/>
            <p:nvPr/>
          </p:nvSpPr>
          <p:spPr>
            <a:xfrm>
              <a:off x="10001150" y="13716000"/>
              <a:ext cx="1322932" cy="13229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7A46503-F707-4C44-8109-A30E282D4151}"/>
                </a:ext>
              </a:extLst>
            </p:cNvPr>
            <p:cNvGrpSpPr/>
            <p:nvPr/>
          </p:nvGrpSpPr>
          <p:grpSpPr>
            <a:xfrm>
              <a:off x="10411393" y="14140997"/>
              <a:ext cx="521564" cy="523851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69" name="Freeform 101">
                <a:extLst>
                  <a:ext uri="{FF2B5EF4-FFF2-40B4-BE49-F238E27FC236}">
                    <a16:creationId xmlns:a16="http://schemas.microsoft.com/office/drawing/2014/main" id="{E5D4F10A-BD5C-D24F-94B9-78A8B0B99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0" name="Freeform 102">
                <a:extLst>
                  <a:ext uri="{FF2B5EF4-FFF2-40B4-BE49-F238E27FC236}">
                    <a16:creationId xmlns:a16="http://schemas.microsoft.com/office/drawing/2014/main" id="{F28E1B30-FF63-3149-9383-4482491EA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103">
                <a:extLst>
                  <a:ext uri="{FF2B5EF4-FFF2-40B4-BE49-F238E27FC236}">
                    <a16:creationId xmlns:a16="http://schemas.microsoft.com/office/drawing/2014/main" id="{68189EDC-CEA7-3A4D-B32B-51CA56CF14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Freeform 104">
                <a:extLst>
                  <a:ext uri="{FF2B5EF4-FFF2-40B4-BE49-F238E27FC236}">
                    <a16:creationId xmlns:a16="http://schemas.microsoft.com/office/drawing/2014/main" id="{E5FDF950-2C69-714F-A26D-0F23A057D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Freeform 105">
                <a:extLst>
                  <a:ext uri="{FF2B5EF4-FFF2-40B4-BE49-F238E27FC236}">
                    <a16:creationId xmlns:a16="http://schemas.microsoft.com/office/drawing/2014/main" id="{78E85070-7DE8-D049-9E82-FB33372937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169239E-4EB7-1C48-92CE-58C1449B1E50}"/>
              </a:ext>
            </a:extLst>
          </p:cNvPr>
          <p:cNvSpPr/>
          <p:nvPr/>
        </p:nvSpPr>
        <p:spPr>
          <a:xfrm>
            <a:off x="9667267" y="7005968"/>
            <a:ext cx="13611715" cy="249747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19BACC-A473-D44D-A489-9EDBD8B0FBC1}"/>
              </a:ext>
            </a:extLst>
          </p:cNvPr>
          <p:cNvGrpSpPr/>
          <p:nvPr/>
        </p:nvGrpSpPr>
        <p:grpSpPr>
          <a:xfrm>
            <a:off x="9424490" y="7326319"/>
            <a:ext cx="1808488" cy="1808486"/>
            <a:chOff x="17466454" y="13716000"/>
            <a:chExt cx="1322932" cy="132293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23D0937-55C6-BB4D-B3D5-E1097DBEFE97}"/>
                </a:ext>
              </a:extLst>
            </p:cNvPr>
            <p:cNvSpPr/>
            <p:nvPr/>
          </p:nvSpPr>
          <p:spPr>
            <a:xfrm>
              <a:off x="17466454" y="13716000"/>
              <a:ext cx="1322932" cy="13229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726F4BD-DF6B-BE48-8D66-19A8AE56A12E}"/>
                </a:ext>
              </a:extLst>
            </p:cNvPr>
            <p:cNvGrpSpPr/>
            <p:nvPr/>
          </p:nvGrpSpPr>
          <p:grpSpPr>
            <a:xfrm>
              <a:off x="17810932" y="14094201"/>
              <a:ext cx="601501" cy="604150"/>
              <a:chOff x="5554663" y="3971925"/>
              <a:chExt cx="360362" cy="361951"/>
            </a:xfrm>
            <a:solidFill>
              <a:schemeClr val="bg1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1F86794C-D624-FE43-802E-BD9DB2EE33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4663" y="4078288"/>
                <a:ext cx="255588" cy="255588"/>
              </a:xfrm>
              <a:custGeom>
                <a:avLst/>
                <a:gdLst>
                  <a:gd name="T0" fmla="*/ 67 w 68"/>
                  <a:gd name="T1" fmla="*/ 41 h 68"/>
                  <a:gd name="T2" fmla="*/ 62 w 68"/>
                  <a:gd name="T3" fmla="*/ 38 h 68"/>
                  <a:gd name="T4" fmla="*/ 62 w 68"/>
                  <a:gd name="T5" fmla="*/ 34 h 68"/>
                  <a:gd name="T6" fmla="*/ 62 w 68"/>
                  <a:gd name="T7" fmla="*/ 30 h 68"/>
                  <a:gd name="T8" fmla="*/ 67 w 68"/>
                  <a:gd name="T9" fmla="*/ 27 h 68"/>
                  <a:gd name="T10" fmla="*/ 67 w 68"/>
                  <a:gd name="T11" fmla="*/ 24 h 68"/>
                  <a:gd name="T12" fmla="*/ 59 w 68"/>
                  <a:gd name="T13" fmla="*/ 10 h 68"/>
                  <a:gd name="T14" fmla="*/ 58 w 68"/>
                  <a:gd name="T15" fmla="*/ 9 h 68"/>
                  <a:gd name="T16" fmla="*/ 57 w 68"/>
                  <a:gd name="T17" fmla="*/ 9 h 68"/>
                  <a:gd name="T18" fmla="*/ 52 w 68"/>
                  <a:gd name="T19" fmla="*/ 12 h 68"/>
                  <a:gd name="T20" fmla="*/ 44 w 68"/>
                  <a:gd name="T21" fmla="*/ 8 h 68"/>
                  <a:gd name="T22" fmla="*/ 44 w 68"/>
                  <a:gd name="T23" fmla="*/ 2 h 68"/>
                  <a:gd name="T24" fmla="*/ 42 w 68"/>
                  <a:gd name="T25" fmla="*/ 0 h 68"/>
                  <a:gd name="T26" fmla="*/ 26 w 68"/>
                  <a:gd name="T27" fmla="*/ 0 h 68"/>
                  <a:gd name="T28" fmla="*/ 24 w 68"/>
                  <a:gd name="T29" fmla="*/ 2 h 68"/>
                  <a:gd name="T30" fmla="*/ 24 w 68"/>
                  <a:gd name="T31" fmla="*/ 8 h 68"/>
                  <a:gd name="T32" fmla="*/ 17 w 68"/>
                  <a:gd name="T33" fmla="*/ 12 h 68"/>
                  <a:gd name="T34" fmla="*/ 11 w 68"/>
                  <a:gd name="T35" fmla="*/ 9 h 68"/>
                  <a:gd name="T36" fmla="*/ 9 w 68"/>
                  <a:gd name="T37" fmla="*/ 10 h 68"/>
                  <a:gd name="T38" fmla="*/ 1 w 68"/>
                  <a:gd name="T39" fmla="*/ 24 h 68"/>
                  <a:gd name="T40" fmla="*/ 0 w 68"/>
                  <a:gd name="T41" fmla="*/ 25 h 68"/>
                  <a:gd name="T42" fmla="*/ 1 w 68"/>
                  <a:gd name="T43" fmla="*/ 27 h 68"/>
                  <a:gd name="T44" fmla="*/ 6 w 68"/>
                  <a:gd name="T45" fmla="*/ 30 h 68"/>
                  <a:gd name="T46" fmla="*/ 6 w 68"/>
                  <a:gd name="T47" fmla="*/ 34 h 68"/>
                  <a:gd name="T48" fmla="*/ 6 w 68"/>
                  <a:gd name="T49" fmla="*/ 38 h 68"/>
                  <a:gd name="T50" fmla="*/ 1 w 68"/>
                  <a:gd name="T51" fmla="*/ 41 h 68"/>
                  <a:gd name="T52" fmla="*/ 1 w 68"/>
                  <a:gd name="T53" fmla="*/ 44 h 68"/>
                  <a:gd name="T54" fmla="*/ 9 w 68"/>
                  <a:gd name="T55" fmla="*/ 58 h 68"/>
                  <a:gd name="T56" fmla="*/ 11 w 68"/>
                  <a:gd name="T57" fmla="*/ 59 h 68"/>
                  <a:gd name="T58" fmla="*/ 17 w 68"/>
                  <a:gd name="T59" fmla="*/ 56 h 68"/>
                  <a:gd name="T60" fmla="*/ 24 w 68"/>
                  <a:gd name="T61" fmla="*/ 60 h 68"/>
                  <a:gd name="T62" fmla="*/ 24 w 68"/>
                  <a:gd name="T63" fmla="*/ 66 h 68"/>
                  <a:gd name="T64" fmla="*/ 26 w 68"/>
                  <a:gd name="T65" fmla="*/ 68 h 68"/>
                  <a:gd name="T66" fmla="*/ 42 w 68"/>
                  <a:gd name="T67" fmla="*/ 68 h 68"/>
                  <a:gd name="T68" fmla="*/ 44 w 68"/>
                  <a:gd name="T69" fmla="*/ 66 h 68"/>
                  <a:gd name="T70" fmla="*/ 44 w 68"/>
                  <a:gd name="T71" fmla="*/ 60 h 68"/>
                  <a:gd name="T72" fmla="*/ 52 w 68"/>
                  <a:gd name="T73" fmla="*/ 56 h 68"/>
                  <a:gd name="T74" fmla="*/ 57 w 68"/>
                  <a:gd name="T75" fmla="*/ 59 h 68"/>
                  <a:gd name="T76" fmla="*/ 58 w 68"/>
                  <a:gd name="T77" fmla="*/ 59 h 68"/>
                  <a:gd name="T78" fmla="*/ 60 w 68"/>
                  <a:gd name="T79" fmla="*/ 58 h 68"/>
                  <a:gd name="T80" fmla="*/ 68 w 68"/>
                  <a:gd name="T81" fmla="*/ 44 h 68"/>
                  <a:gd name="T82" fmla="*/ 67 w 68"/>
                  <a:gd name="T83" fmla="*/ 41 h 68"/>
                  <a:gd name="T84" fmla="*/ 34 w 68"/>
                  <a:gd name="T85" fmla="*/ 48 h 68"/>
                  <a:gd name="T86" fmla="*/ 20 w 68"/>
                  <a:gd name="T87" fmla="*/ 34 h 68"/>
                  <a:gd name="T88" fmla="*/ 34 w 68"/>
                  <a:gd name="T89" fmla="*/ 20 h 68"/>
                  <a:gd name="T90" fmla="*/ 48 w 68"/>
                  <a:gd name="T91" fmla="*/ 34 h 68"/>
                  <a:gd name="T92" fmla="*/ 34 w 68"/>
                  <a:gd name="T93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68">
                    <a:moveTo>
                      <a:pt x="67" y="41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7"/>
                      <a:pt x="62" y="35"/>
                      <a:pt x="62" y="34"/>
                    </a:cubicBezTo>
                    <a:cubicBezTo>
                      <a:pt x="62" y="33"/>
                      <a:pt x="62" y="31"/>
                      <a:pt x="62" y="30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8" y="26"/>
                      <a:pt x="68" y="25"/>
                      <a:pt x="67" y="24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9"/>
                      <a:pt x="58" y="9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47" y="9"/>
                      <a:pt x="44" y="8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1"/>
                      <a:pt x="24" y="2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2" y="9"/>
                      <a:pt x="19" y="10"/>
                      <a:pt x="17" y="1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1" y="26"/>
                      <a:pt x="1" y="27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3"/>
                      <a:pt x="6" y="34"/>
                    </a:cubicBezTo>
                    <a:cubicBezTo>
                      <a:pt x="6" y="35"/>
                      <a:pt x="6" y="37"/>
                      <a:pt x="6" y="38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9"/>
                      <a:pt x="10" y="59"/>
                      <a:pt x="11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9" y="58"/>
                      <a:pt x="22" y="59"/>
                      <a:pt x="24" y="60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3" y="68"/>
                      <a:pt x="44" y="67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7" y="59"/>
                      <a:pt x="50" y="58"/>
                      <a:pt x="52" y="56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7" y="59"/>
                      <a:pt x="58" y="59"/>
                      <a:pt x="58" y="59"/>
                    </a:cubicBezTo>
                    <a:cubicBezTo>
                      <a:pt x="59" y="59"/>
                      <a:pt x="59" y="58"/>
                      <a:pt x="60" y="58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3"/>
                      <a:pt x="68" y="42"/>
                      <a:pt x="67" y="41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20" y="42"/>
                      <a:pt x="20" y="34"/>
                    </a:cubicBezTo>
                    <a:cubicBezTo>
                      <a:pt x="20" y="26"/>
                      <a:pt x="26" y="20"/>
                      <a:pt x="34" y="20"/>
                    </a:cubicBezTo>
                    <a:cubicBezTo>
                      <a:pt x="42" y="20"/>
                      <a:pt x="48" y="26"/>
                      <a:pt x="48" y="34"/>
                    </a:cubicBezTo>
                    <a:cubicBezTo>
                      <a:pt x="48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59231ED-DE02-E143-B114-219B370395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5800" y="3971925"/>
                <a:ext cx="149225" cy="150813"/>
              </a:xfrm>
              <a:custGeom>
                <a:avLst/>
                <a:gdLst>
                  <a:gd name="T0" fmla="*/ 39 w 40"/>
                  <a:gd name="T1" fmla="*/ 24 h 40"/>
                  <a:gd name="T2" fmla="*/ 36 w 40"/>
                  <a:gd name="T3" fmla="*/ 22 h 40"/>
                  <a:gd name="T4" fmla="*/ 36 w 40"/>
                  <a:gd name="T5" fmla="*/ 20 h 40"/>
                  <a:gd name="T6" fmla="*/ 36 w 40"/>
                  <a:gd name="T7" fmla="*/ 18 h 40"/>
                  <a:gd name="T8" fmla="*/ 39 w 40"/>
                  <a:gd name="T9" fmla="*/ 16 h 40"/>
                  <a:gd name="T10" fmla="*/ 39 w 40"/>
                  <a:gd name="T11" fmla="*/ 13 h 40"/>
                  <a:gd name="T12" fmla="*/ 35 w 40"/>
                  <a:gd name="T13" fmla="*/ 7 h 40"/>
                  <a:gd name="T14" fmla="*/ 34 w 40"/>
                  <a:gd name="T15" fmla="*/ 6 h 40"/>
                  <a:gd name="T16" fmla="*/ 33 w 40"/>
                  <a:gd name="T17" fmla="*/ 6 h 40"/>
                  <a:gd name="T18" fmla="*/ 30 w 40"/>
                  <a:gd name="T19" fmla="*/ 7 h 40"/>
                  <a:gd name="T20" fmla="*/ 26 w 40"/>
                  <a:gd name="T21" fmla="*/ 5 h 40"/>
                  <a:gd name="T22" fmla="*/ 26 w 40"/>
                  <a:gd name="T23" fmla="*/ 2 h 40"/>
                  <a:gd name="T24" fmla="*/ 24 w 40"/>
                  <a:gd name="T25" fmla="*/ 0 h 40"/>
                  <a:gd name="T26" fmla="*/ 16 w 40"/>
                  <a:gd name="T27" fmla="*/ 0 h 40"/>
                  <a:gd name="T28" fmla="*/ 14 w 40"/>
                  <a:gd name="T29" fmla="*/ 2 h 40"/>
                  <a:gd name="T30" fmla="*/ 14 w 40"/>
                  <a:gd name="T31" fmla="*/ 5 h 40"/>
                  <a:gd name="T32" fmla="*/ 10 w 40"/>
                  <a:gd name="T33" fmla="*/ 7 h 40"/>
                  <a:gd name="T34" fmla="*/ 8 w 40"/>
                  <a:gd name="T35" fmla="*/ 6 h 40"/>
                  <a:gd name="T36" fmla="*/ 5 w 40"/>
                  <a:gd name="T37" fmla="*/ 7 h 40"/>
                  <a:gd name="T38" fmla="*/ 1 w 40"/>
                  <a:gd name="T39" fmla="*/ 13 h 40"/>
                  <a:gd name="T40" fmla="*/ 1 w 40"/>
                  <a:gd name="T41" fmla="*/ 15 h 40"/>
                  <a:gd name="T42" fmla="*/ 1 w 40"/>
                  <a:gd name="T43" fmla="*/ 16 h 40"/>
                  <a:gd name="T44" fmla="*/ 4 w 40"/>
                  <a:gd name="T45" fmla="*/ 18 h 40"/>
                  <a:gd name="T46" fmla="*/ 4 w 40"/>
                  <a:gd name="T47" fmla="*/ 20 h 40"/>
                  <a:gd name="T48" fmla="*/ 4 w 40"/>
                  <a:gd name="T49" fmla="*/ 22 h 40"/>
                  <a:gd name="T50" fmla="*/ 1 w 40"/>
                  <a:gd name="T51" fmla="*/ 24 h 40"/>
                  <a:gd name="T52" fmla="*/ 1 w 40"/>
                  <a:gd name="T53" fmla="*/ 25 h 40"/>
                  <a:gd name="T54" fmla="*/ 1 w 40"/>
                  <a:gd name="T55" fmla="*/ 27 h 40"/>
                  <a:gd name="T56" fmla="*/ 5 w 40"/>
                  <a:gd name="T57" fmla="*/ 33 h 40"/>
                  <a:gd name="T58" fmla="*/ 7 w 40"/>
                  <a:gd name="T59" fmla="*/ 34 h 40"/>
                  <a:gd name="T60" fmla="*/ 10 w 40"/>
                  <a:gd name="T61" fmla="*/ 33 h 40"/>
                  <a:gd name="T62" fmla="*/ 14 w 40"/>
                  <a:gd name="T63" fmla="*/ 35 h 40"/>
                  <a:gd name="T64" fmla="*/ 14 w 40"/>
                  <a:gd name="T65" fmla="*/ 38 h 40"/>
                  <a:gd name="T66" fmla="*/ 16 w 40"/>
                  <a:gd name="T67" fmla="*/ 40 h 40"/>
                  <a:gd name="T68" fmla="*/ 24 w 40"/>
                  <a:gd name="T69" fmla="*/ 40 h 40"/>
                  <a:gd name="T70" fmla="*/ 26 w 40"/>
                  <a:gd name="T71" fmla="*/ 38 h 40"/>
                  <a:gd name="T72" fmla="*/ 26 w 40"/>
                  <a:gd name="T73" fmla="*/ 35 h 40"/>
                  <a:gd name="T74" fmla="*/ 30 w 40"/>
                  <a:gd name="T75" fmla="*/ 33 h 40"/>
                  <a:gd name="T76" fmla="*/ 33 w 40"/>
                  <a:gd name="T77" fmla="*/ 34 h 40"/>
                  <a:gd name="T78" fmla="*/ 34 w 40"/>
                  <a:gd name="T79" fmla="*/ 34 h 40"/>
                  <a:gd name="T80" fmla="*/ 35 w 40"/>
                  <a:gd name="T81" fmla="*/ 33 h 40"/>
                  <a:gd name="T82" fmla="*/ 39 w 40"/>
                  <a:gd name="T83" fmla="*/ 27 h 40"/>
                  <a:gd name="T84" fmla="*/ 39 w 40"/>
                  <a:gd name="T85" fmla="*/ 24 h 40"/>
                  <a:gd name="T86" fmla="*/ 20 w 40"/>
                  <a:gd name="T87" fmla="*/ 28 h 40"/>
                  <a:gd name="T88" fmla="*/ 12 w 40"/>
                  <a:gd name="T89" fmla="*/ 20 h 40"/>
                  <a:gd name="T90" fmla="*/ 20 w 40"/>
                  <a:gd name="T91" fmla="*/ 12 h 40"/>
                  <a:gd name="T92" fmla="*/ 28 w 40"/>
                  <a:gd name="T93" fmla="*/ 20 h 40"/>
                  <a:gd name="T94" fmla="*/ 20 w 40"/>
                  <a:gd name="T95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0" h="40">
                    <a:moveTo>
                      <a:pt x="39" y="24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1"/>
                      <a:pt x="36" y="21"/>
                      <a:pt x="36" y="20"/>
                    </a:cubicBezTo>
                    <a:cubicBezTo>
                      <a:pt x="36" y="19"/>
                      <a:pt x="36" y="19"/>
                      <a:pt x="36" y="1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4"/>
                      <a:pt x="39" y="1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6"/>
                      <a:pt x="35" y="6"/>
                      <a:pt x="34" y="6"/>
                    </a:cubicBezTo>
                    <a:cubicBezTo>
                      <a:pt x="34" y="5"/>
                      <a:pt x="33" y="6"/>
                      <a:pt x="33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6" y="5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4" y="2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2" y="7"/>
                      <a:pt x="10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5" y="6"/>
                      <a:pt x="5" y="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0" y="26"/>
                      <a:pt x="0" y="26"/>
                      <a:pt x="1" y="27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6" y="35"/>
                      <a:pt x="7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3" y="34"/>
                      <a:pt x="14" y="35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5" y="40"/>
                      <a:pt x="16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5" y="40"/>
                      <a:pt x="26" y="39"/>
                      <a:pt x="26" y="38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8" y="34"/>
                      <a:pt x="29" y="34"/>
                      <a:pt x="30" y="3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4" y="35"/>
                      <a:pt x="34" y="34"/>
                    </a:cubicBezTo>
                    <a:cubicBezTo>
                      <a:pt x="35" y="34"/>
                      <a:pt x="35" y="34"/>
                      <a:pt x="35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6"/>
                      <a:pt x="40" y="24"/>
                      <a:pt x="39" y="24"/>
                    </a:cubicBezTo>
                    <a:close/>
                    <a:moveTo>
                      <a:pt x="20" y="28"/>
                    </a:moveTo>
                    <a:cubicBezTo>
                      <a:pt x="16" y="28"/>
                      <a:pt x="12" y="24"/>
                      <a:pt x="12" y="20"/>
                    </a:cubicBezTo>
                    <a:cubicBezTo>
                      <a:pt x="12" y="16"/>
                      <a:pt x="16" y="12"/>
                      <a:pt x="20" y="12"/>
                    </a:cubicBezTo>
                    <a:cubicBezTo>
                      <a:pt x="24" y="12"/>
                      <a:pt x="28" y="16"/>
                      <a:pt x="28" y="20"/>
                    </a:cubicBezTo>
                    <a:cubicBezTo>
                      <a:pt x="28" y="24"/>
                      <a:pt x="24" y="28"/>
                      <a:pt x="20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0FF15F-003A-2040-A0C5-EF222464528D}"/>
              </a:ext>
            </a:extLst>
          </p:cNvPr>
          <p:cNvGrpSpPr/>
          <p:nvPr/>
        </p:nvGrpSpPr>
        <p:grpSpPr>
          <a:xfrm>
            <a:off x="9424490" y="10157949"/>
            <a:ext cx="1808488" cy="1808486"/>
            <a:chOff x="24974029" y="13716000"/>
            <a:chExt cx="1322932" cy="132293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C7379BB-2DC6-984A-90D8-11E87BBF56C7}"/>
                </a:ext>
              </a:extLst>
            </p:cNvPr>
            <p:cNvSpPr/>
            <p:nvPr/>
          </p:nvSpPr>
          <p:spPr>
            <a:xfrm>
              <a:off x="24974029" y="13716000"/>
              <a:ext cx="1322932" cy="132293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5E3A29A-9636-0D46-ACF1-DA932E737064}"/>
                </a:ext>
              </a:extLst>
            </p:cNvPr>
            <p:cNvGrpSpPr/>
            <p:nvPr/>
          </p:nvGrpSpPr>
          <p:grpSpPr>
            <a:xfrm>
              <a:off x="25289134" y="14053516"/>
              <a:ext cx="621697" cy="594310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F7A5CAAB-22CC-7749-A42C-0BAC0592F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63A0E768-3244-0246-89A4-57AE9F7219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9725D5ED-C038-1740-A9B4-72E40DFA8D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E09B5A39-2E17-F44D-8C6B-5566826F8A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aphicFrame>
        <p:nvGraphicFramePr>
          <p:cNvPr id="92" name="Chart 91">
            <a:extLst>
              <a:ext uri="{FF2B5EF4-FFF2-40B4-BE49-F238E27FC236}">
                <a16:creationId xmlns:a16="http://schemas.microsoft.com/office/drawing/2014/main" id="{308A8A06-0891-4144-B3A9-1659E210D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989850"/>
              </p:ext>
            </p:extLst>
          </p:nvPr>
        </p:nvGraphicFramePr>
        <p:xfrm>
          <a:off x="16326671" y="4584425"/>
          <a:ext cx="5913896" cy="1808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3" name="Chart 92">
            <a:extLst>
              <a:ext uri="{FF2B5EF4-FFF2-40B4-BE49-F238E27FC236}">
                <a16:creationId xmlns:a16="http://schemas.microsoft.com/office/drawing/2014/main" id="{A18E2551-774D-FF4E-A7C5-0A4DBB393C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6389111"/>
              </p:ext>
            </p:extLst>
          </p:nvPr>
        </p:nvGraphicFramePr>
        <p:xfrm>
          <a:off x="16326671" y="7350462"/>
          <a:ext cx="5913896" cy="1808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5" name="Chart 94">
            <a:extLst>
              <a:ext uri="{FF2B5EF4-FFF2-40B4-BE49-F238E27FC236}">
                <a16:creationId xmlns:a16="http://schemas.microsoft.com/office/drawing/2014/main" id="{108CF4CF-E9D6-A54D-B8B8-B64A914B4C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499356"/>
              </p:ext>
            </p:extLst>
          </p:nvPr>
        </p:nvGraphicFramePr>
        <p:xfrm>
          <a:off x="16326671" y="10141584"/>
          <a:ext cx="5913896" cy="1808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C6570039-38E5-8241-AE9E-95CF8FB6596E}"/>
              </a:ext>
            </a:extLst>
          </p:cNvPr>
          <p:cNvSpPr txBox="1"/>
          <p:nvPr/>
        </p:nvSpPr>
        <p:spPr>
          <a:xfrm>
            <a:off x="11649578" y="4918860"/>
            <a:ext cx="4027155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0377CE-6E18-9F48-AC47-DEC5A8F997DD}"/>
              </a:ext>
            </a:extLst>
          </p:cNvPr>
          <p:cNvSpPr txBox="1"/>
          <p:nvPr/>
        </p:nvSpPr>
        <p:spPr>
          <a:xfrm>
            <a:off x="11649578" y="7620534"/>
            <a:ext cx="4027155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E49270-9574-D949-900B-76D3EE288703}"/>
              </a:ext>
            </a:extLst>
          </p:cNvPr>
          <p:cNvSpPr txBox="1"/>
          <p:nvPr/>
        </p:nvSpPr>
        <p:spPr>
          <a:xfrm>
            <a:off x="11649578" y="10506313"/>
            <a:ext cx="4027155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D8D7330-5F4B-D44D-9167-0CF88FE25E49}"/>
              </a:ext>
            </a:extLst>
          </p:cNvPr>
          <p:cNvSpPr/>
          <p:nvPr/>
        </p:nvSpPr>
        <p:spPr>
          <a:xfrm>
            <a:off x="5419342" y="8965983"/>
            <a:ext cx="3306726" cy="3306722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9C48F02-94D4-AE4A-B77D-2B63DE217732}"/>
              </a:ext>
            </a:extLst>
          </p:cNvPr>
          <p:cNvSpPr txBox="1"/>
          <p:nvPr/>
        </p:nvSpPr>
        <p:spPr>
          <a:xfrm>
            <a:off x="5736621" y="10083503"/>
            <a:ext cx="26698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345K</a:t>
            </a:r>
          </a:p>
        </p:txBody>
      </p:sp>
      <p:grpSp>
        <p:nvGrpSpPr>
          <p:cNvPr id="51" name="Grupo 349">
            <a:extLst>
              <a:ext uri="{FF2B5EF4-FFF2-40B4-BE49-F238E27FC236}">
                <a16:creationId xmlns:a16="http://schemas.microsoft.com/office/drawing/2014/main" id="{EE812995-7006-E247-9210-D38BAEC80F7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1" name="CuadroTexto 350">
              <a:extLst>
                <a:ext uri="{FF2B5EF4-FFF2-40B4-BE49-F238E27FC236}">
                  <a16:creationId xmlns:a16="http://schemas.microsoft.com/office/drawing/2014/main" id="{7C65F25C-2759-FB47-885E-AD22D760078A}"/>
                </a:ext>
              </a:extLst>
            </p:cNvPr>
            <p:cNvSpPr txBox="1"/>
            <p:nvPr/>
          </p:nvSpPr>
          <p:spPr>
            <a:xfrm>
              <a:off x="7060691" y="861425"/>
              <a:ext cx="1025633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Dashboards Diagrams</a:t>
              </a:r>
            </a:p>
          </p:txBody>
        </p:sp>
        <p:sp>
          <p:nvSpPr>
            <p:cNvPr id="62" name="CuadroTexto 351">
              <a:extLst>
                <a:ext uri="{FF2B5EF4-FFF2-40B4-BE49-F238E27FC236}">
                  <a16:creationId xmlns:a16="http://schemas.microsoft.com/office/drawing/2014/main" id="{ACDADCCA-A546-D74F-81D1-10415124E85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18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CF15377-9F25-2248-B314-D42B0DDEC16D}"/>
              </a:ext>
            </a:extLst>
          </p:cNvPr>
          <p:cNvGrpSpPr/>
          <p:nvPr/>
        </p:nvGrpSpPr>
        <p:grpSpPr>
          <a:xfrm>
            <a:off x="1449365" y="4048585"/>
            <a:ext cx="7410856" cy="8406174"/>
            <a:chOff x="1449365" y="4048585"/>
            <a:chExt cx="6967339" cy="8002612"/>
          </a:xfrm>
        </p:grpSpPr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691C9E6A-D643-7D4C-8454-05AF6F5A920A}"/>
                </a:ext>
              </a:extLst>
            </p:cNvPr>
            <p:cNvSpPr/>
            <p:nvPr/>
          </p:nvSpPr>
          <p:spPr>
            <a:xfrm>
              <a:off x="1449365" y="4048585"/>
              <a:ext cx="6967339" cy="3840515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A2879AB2-129E-4D4A-8797-08B2CE24F6F3}"/>
                </a:ext>
              </a:extLst>
            </p:cNvPr>
            <p:cNvSpPr/>
            <p:nvPr/>
          </p:nvSpPr>
          <p:spPr>
            <a:xfrm>
              <a:off x="1449365" y="8210682"/>
              <a:ext cx="6967339" cy="3840515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4735B1-E921-C34F-92A5-E9874A2AF142}"/>
              </a:ext>
            </a:extLst>
          </p:cNvPr>
          <p:cNvGrpSpPr/>
          <p:nvPr/>
        </p:nvGrpSpPr>
        <p:grpSpPr>
          <a:xfrm>
            <a:off x="1993815" y="7197446"/>
            <a:ext cx="6231947" cy="343790"/>
            <a:chOff x="1592826" y="5644055"/>
            <a:chExt cx="4260816" cy="343790"/>
          </a:xfrm>
        </p:grpSpPr>
        <p:sp>
          <p:nvSpPr>
            <p:cNvPr id="527" name="Rounded Rectangle 526">
              <a:extLst>
                <a:ext uri="{FF2B5EF4-FFF2-40B4-BE49-F238E27FC236}">
                  <a16:creationId xmlns:a16="http://schemas.microsoft.com/office/drawing/2014/main" id="{BF39213B-2095-F640-BE5F-339F67B9B94A}"/>
                </a:ext>
              </a:extLst>
            </p:cNvPr>
            <p:cNvSpPr/>
            <p:nvPr/>
          </p:nvSpPr>
          <p:spPr>
            <a:xfrm>
              <a:off x="1592826" y="5644055"/>
              <a:ext cx="4260816" cy="3437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ounded Rectangle 528">
              <a:extLst>
                <a:ext uri="{FF2B5EF4-FFF2-40B4-BE49-F238E27FC236}">
                  <a16:creationId xmlns:a16="http://schemas.microsoft.com/office/drawing/2014/main" id="{4F775065-B131-D440-9564-322D487F05F5}"/>
                </a:ext>
              </a:extLst>
            </p:cNvPr>
            <p:cNvSpPr/>
            <p:nvPr/>
          </p:nvSpPr>
          <p:spPr>
            <a:xfrm>
              <a:off x="1592826" y="5644055"/>
              <a:ext cx="2464824" cy="34379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F62853-0702-E344-A7D6-5BD0414D50E2}"/>
              </a:ext>
            </a:extLst>
          </p:cNvPr>
          <p:cNvGrpSpPr/>
          <p:nvPr/>
        </p:nvGrpSpPr>
        <p:grpSpPr>
          <a:xfrm>
            <a:off x="1997652" y="11577996"/>
            <a:ext cx="6231947" cy="343790"/>
            <a:chOff x="6973390" y="5644055"/>
            <a:chExt cx="4260816" cy="343790"/>
          </a:xfrm>
        </p:grpSpPr>
        <p:sp>
          <p:nvSpPr>
            <p:cNvPr id="528" name="Rounded Rectangle 527">
              <a:extLst>
                <a:ext uri="{FF2B5EF4-FFF2-40B4-BE49-F238E27FC236}">
                  <a16:creationId xmlns:a16="http://schemas.microsoft.com/office/drawing/2014/main" id="{3D38AD17-CB6B-0142-8EA1-A1342F1789F0}"/>
                </a:ext>
              </a:extLst>
            </p:cNvPr>
            <p:cNvSpPr/>
            <p:nvPr/>
          </p:nvSpPr>
          <p:spPr>
            <a:xfrm>
              <a:off x="6973390" y="5644055"/>
              <a:ext cx="4260816" cy="3437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ounded Rectangle 529">
              <a:extLst>
                <a:ext uri="{FF2B5EF4-FFF2-40B4-BE49-F238E27FC236}">
                  <a16:creationId xmlns:a16="http://schemas.microsoft.com/office/drawing/2014/main" id="{5D614317-B8AF-BB41-9E56-17266910A166}"/>
                </a:ext>
              </a:extLst>
            </p:cNvPr>
            <p:cNvSpPr/>
            <p:nvPr/>
          </p:nvSpPr>
          <p:spPr>
            <a:xfrm>
              <a:off x="6973390" y="5644055"/>
              <a:ext cx="2069009" cy="3437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7465A7-B13E-3447-8213-1A2D8760CF3A}"/>
              </a:ext>
            </a:extLst>
          </p:cNvPr>
          <p:cNvGrpSpPr/>
          <p:nvPr/>
        </p:nvGrpSpPr>
        <p:grpSpPr>
          <a:xfrm>
            <a:off x="4705213" y="4841740"/>
            <a:ext cx="2696242" cy="5883266"/>
            <a:chOff x="4418342" y="4841740"/>
            <a:chExt cx="2696242" cy="5883266"/>
          </a:xfrm>
        </p:grpSpPr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3146D1BD-4B3F-AE4C-89DE-A059BE6DB633}"/>
                </a:ext>
              </a:extLst>
            </p:cNvPr>
            <p:cNvSpPr txBox="1"/>
            <p:nvPr/>
          </p:nvSpPr>
          <p:spPr>
            <a:xfrm>
              <a:off x="4418342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4D2BD00D-278E-434C-92ED-B8266D10542E}"/>
                </a:ext>
              </a:extLst>
            </p:cNvPr>
            <p:cNvSpPr/>
            <p:nvPr/>
          </p:nvSpPr>
          <p:spPr>
            <a:xfrm>
              <a:off x="442049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$110.5K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62C274B9-7F07-5B41-AEF5-8414BA20FCEC}"/>
                </a:ext>
              </a:extLst>
            </p:cNvPr>
            <p:cNvSpPr txBox="1"/>
            <p:nvPr/>
          </p:nvSpPr>
          <p:spPr>
            <a:xfrm>
              <a:off x="4454200" y="9295048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Analyze</a:t>
              </a: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EEEEC102-A2F4-F04D-B19D-6083967B00F4}"/>
                </a:ext>
              </a:extLst>
            </p:cNvPr>
            <p:cNvSpPr/>
            <p:nvPr/>
          </p:nvSpPr>
          <p:spPr>
            <a:xfrm>
              <a:off x="4420497" y="9894009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$740.9K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1F342BB6-706D-9A4A-A6BF-8AB8ECFC4C47}"/>
              </a:ext>
            </a:extLst>
          </p:cNvPr>
          <p:cNvGrpSpPr/>
          <p:nvPr/>
        </p:nvGrpSpPr>
        <p:grpSpPr>
          <a:xfrm>
            <a:off x="1983783" y="4841740"/>
            <a:ext cx="1584169" cy="1584167"/>
            <a:chOff x="10001150" y="13716000"/>
            <a:chExt cx="1322932" cy="1322930"/>
          </a:xfrm>
        </p:grpSpPr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78BF850-F238-4D4E-A12E-19734ED44BC0}"/>
                </a:ext>
              </a:extLst>
            </p:cNvPr>
            <p:cNvSpPr/>
            <p:nvPr/>
          </p:nvSpPr>
          <p:spPr>
            <a:xfrm>
              <a:off x="10001150" y="13716000"/>
              <a:ext cx="1322932" cy="13229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F831221E-8536-BD45-871E-E4267C43D042}"/>
                </a:ext>
              </a:extLst>
            </p:cNvPr>
            <p:cNvGrpSpPr/>
            <p:nvPr/>
          </p:nvGrpSpPr>
          <p:grpSpPr>
            <a:xfrm>
              <a:off x="10411393" y="14140997"/>
              <a:ext cx="521564" cy="523851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542" name="Freeform 101">
                <a:extLst>
                  <a:ext uri="{FF2B5EF4-FFF2-40B4-BE49-F238E27FC236}">
                    <a16:creationId xmlns:a16="http://schemas.microsoft.com/office/drawing/2014/main" id="{2492932E-B93A-964C-8947-80E22DE36E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3" name="Freeform 102">
                <a:extLst>
                  <a:ext uri="{FF2B5EF4-FFF2-40B4-BE49-F238E27FC236}">
                    <a16:creationId xmlns:a16="http://schemas.microsoft.com/office/drawing/2014/main" id="{3BA70325-7D34-6741-920D-A90E42C7C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4" name="Freeform 103">
                <a:extLst>
                  <a:ext uri="{FF2B5EF4-FFF2-40B4-BE49-F238E27FC236}">
                    <a16:creationId xmlns:a16="http://schemas.microsoft.com/office/drawing/2014/main" id="{787822D0-D6AF-CD42-B964-E171DC23B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5" name="Freeform 104">
                <a:extLst>
                  <a:ext uri="{FF2B5EF4-FFF2-40B4-BE49-F238E27FC236}">
                    <a16:creationId xmlns:a16="http://schemas.microsoft.com/office/drawing/2014/main" id="{BE6E5C5B-0446-F647-834B-1740D50AB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6" name="Freeform 105">
                <a:extLst>
                  <a:ext uri="{FF2B5EF4-FFF2-40B4-BE49-F238E27FC236}">
                    <a16:creationId xmlns:a16="http://schemas.microsoft.com/office/drawing/2014/main" id="{5642D438-7CD2-CA40-B88D-881CC34438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91442DFA-EC56-4E41-AE7A-5ED889CE7A29}"/>
              </a:ext>
            </a:extLst>
          </p:cNvPr>
          <p:cNvGrpSpPr/>
          <p:nvPr/>
        </p:nvGrpSpPr>
        <p:grpSpPr>
          <a:xfrm>
            <a:off x="1983783" y="9286926"/>
            <a:ext cx="1584169" cy="1584167"/>
            <a:chOff x="17466454" y="13716000"/>
            <a:chExt cx="1322932" cy="1322930"/>
          </a:xfrm>
        </p:grpSpPr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9D172CB7-5221-1749-B5D0-2BA22074BAA8}"/>
                </a:ext>
              </a:extLst>
            </p:cNvPr>
            <p:cNvSpPr/>
            <p:nvPr/>
          </p:nvSpPr>
          <p:spPr>
            <a:xfrm>
              <a:off x="17466454" y="13716000"/>
              <a:ext cx="1322932" cy="13229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06ED2144-18AF-7440-AA17-BEC55C67C1C0}"/>
                </a:ext>
              </a:extLst>
            </p:cNvPr>
            <p:cNvGrpSpPr/>
            <p:nvPr/>
          </p:nvGrpSpPr>
          <p:grpSpPr>
            <a:xfrm>
              <a:off x="17810932" y="14094201"/>
              <a:ext cx="601501" cy="604150"/>
              <a:chOff x="5554663" y="3971925"/>
              <a:chExt cx="360362" cy="361951"/>
            </a:xfrm>
            <a:solidFill>
              <a:schemeClr val="bg1"/>
            </a:solidFill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54142FA5-ABC5-224C-B12A-5366FE140B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4663" y="4078288"/>
                <a:ext cx="255588" cy="255588"/>
              </a:xfrm>
              <a:custGeom>
                <a:avLst/>
                <a:gdLst>
                  <a:gd name="T0" fmla="*/ 67 w 68"/>
                  <a:gd name="T1" fmla="*/ 41 h 68"/>
                  <a:gd name="T2" fmla="*/ 62 w 68"/>
                  <a:gd name="T3" fmla="*/ 38 h 68"/>
                  <a:gd name="T4" fmla="*/ 62 w 68"/>
                  <a:gd name="T5" fmla="*/ 34 h 68"/>
                  <a:gd name="T6" fmla="*/ 62 w 68"/>
                  <a:gd name="T7" fmla="*/ 30 h 68"/>
                  <a:gd name="T8" fmla="*/ 67 w 68"/>
                  <a:gd name="T9" fmla="*/ 27 h 68"/>
                  <a:gd name="T10" fmla="*/ 67 w 68"/>
                  <a:gd name="T11" fmla="*/ 24 h 68"/>
                  <a:gd name="T12" fmla="*/ 59 w 68"/>
                  <a:gd name="T13" fmla="*/ 10 h 68"/>
                  <a:gd name="T14" fmla="*/ 58 w 68"/>
                  <a:gd name="T15" fmla="*/ 9 h 68"/>
                  <a:gd name="T16" fmla="*/ 57 w 68"/>
                  <a:gd name="T17" fmla="*/ 9 h 68"/>
                  <a:gd name="T18" fmla="*/ 52 w 68"/>
                  <a:gd name="T19" fmla="*/ 12 h 68"/>
                  <a:gd name="T20" fmla="*/ 44 w 68"/>
                  <a:gd name="T21" fmla="*/ 8 h 68"/>
                  <a:gd name="T22" fmla="*/ 44 w 68"/>
                  <a:gd name="T23" fmla="*/ 2 h 68"/>
                  <a:gd name="T24" fmla="*/ 42 w 68"/>
                  <a:gd name="T25" fmla="*/ 0 h 68"/>
                  <a:gd name="T26" fmla="*/ 26 w 68"/>
                  <a:gd name="T27" fmla="*/ 0 h 68"/>
                  <a:gd name="T28" fmla="*/ 24 w 68"/>
                  <a:gd name="T29" fmla="*/ 2 h 68"/>
                  <a:gd name="T30" fmla="*/ 24 w 68"/>
                  <a:gd name="T31" fmla="*/ 8 h 68"/>
                  <a:gd name="T32" fmla="*/ 17 w 68"/>
                  <a:gd name="T33" fmla="*/ 12 h 68"/>
                  <a:gd name="T34" fmla="*/ 11 w 68"/>
                  <a:gd name="T35" fmla="*/ 9 h 68"/>
                  <a:gd name="T36" fmla="*/ 9 w 68"/>
                  <a:gd name="T37" fmla="*/ 10 h 68"/>
                  <a:gd name="T38" fmla="*/ 1 w 68"/>
                  <a:gd name="T39" fmla="*/ 24 h 68"/>
                  <a:gd name="T40" fmla="*/ 0 w 68"/>
                  <a:gd name="T41" fmla="*/ 25 h 68"/>
                  <a:gd name="T42" fmla="*/ 1 w 68"/>
                  <a:gd name="T43" fmla="*/ 27 h 68"/>
                  <a:gd name="T44" fmla="*/ 6 w 68"/>
                  <a:gd name="T45" fmla="*/ 30 h 68"/>
                  <a:gd name="T46" fmla="*/ 6 w 68"/>
                  <a:gd name="T47" fmla="*/ 34 h 68"/>
                  <a:gd name="T48" fmla="*/ 6 w 68"/>
                  <a:gd name="T49" fmla="*/ 38 h 68"/>
                  <a:gd name="T50" fmla="*/ 1 w 68"/>
                  <a:gd name="T51" fmla="*/ 41 h 68"/>
                  <a:gd name="T52" fmla="*/ 1 w 68"/>
                  <a:gd name="T53" fmla="*/ 44 h 68"/>
                  <a:gd name="T54" fmla="*/ 9 w 68"/>
                  <a:gd name="T55" fmla="*/ 58 h 68"/>
                  <a:gd name="T56" fmla="*/ 11 w 68"/>
                  <a:gd name="T57" fmla="*/ 59 h 68"/>
                  <a:gd name="T58" fmla="*/ 17 w 68"/>
                  <a:gd name="T59" fmla="*/ 56 h 68"/>
                  <a:gd name="T60" fmla="*/ 24 w 68"/>
                  <a:gd name="T61" fmla="*/ 60 h 68"/>
                  <a:gd name="T62" fmla="*/ 24 w 68"/>
                  <a:gd name="T63" fmla="*/ 66 h 68"/>
                  <a:gd name="T64" fmla="*/ 26 w 68"/>
                  <a:gd name="T65" fmla="*/ 68 h 68"/>
                  <a:gd name="T66" fmla="*/ 42 w 68"/>
                  <a:gd name="T67" fmla="*/ 68 h 68"/>
                  <a:gd name="T68" fmla="*/ 44 w 68"/>
                  <a:gd name="T69" fmla="*/ 66 h 68"/>
                  <a:gd name="T70" fmla="*/ 44 w 68"/>
                  <a:gd name="T71" fmla="*/ 60 h 68"/>
                  <a:gd name="T72" fmla="*/ 52 w 68"/>
                  <a:gd name="T73" fmla="*/ 56 h 68"/>
                  <a:gd name="T74" fmla="*/ 57 w 68"/>
                  <a:gd name="T75" fmla="*/ 59 h 68"/>
                  <a:gd name="T76" fmla="*/ 58 w 68"/>
                  <a:gd name="T77" fmla="*/ 59 h 68"/>
                  <a:gd name="T78" fmla="*/ 60 w 68"/>
                  <a:gd name="T79" fmla="*/ 58 h 68"/>
                  <a:gd name="T80" fmla="*/ 68 w 68"/>
                  <a:gd name="T81" fmla="*/ 44 h 68"/>
                  <a:gd name="T82" fmla="*/ 67 w 68"/>
                  <a:gd name="T83" fmla="*/ 41 h 68"/>
                  <a:gd name="T84" fmla="*/ 34 w 68"/>
                  <a:gd name="T85" fmla="*/ 48 h 68"/>
                  <a:gd name="T86" fmla="*/ 20 w 68"/>
                  <a:gd name="T87" fmla="*/ 34 h 68"/>
                  <a:gd name="T88" fmla="*/ 34 w 68"/>
                  <a:gd name="T89" fmla="*/ 20 h 68"/>
                  <a:gd name="T90" fmla="*/ 48 w 68"/>
                  <a:gd name="T91" fmla="*/ 34 h 68"/>
                  <a:gd name="T92" fmla="*/ 34 w 68"/>
                  <a:gd name="T93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68">
                    <a:moveTo>
                      <a:pt x="67" y="41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7"/>
                      <a:pt x="62" y="35"/>
                      <a:pt x="62" y="34"/>
                    </a:cubicBezTo>
                    <a:cubicBezTo>
                      <a:pt x="62" y="33"/>
                      <a:pt x="62" y="31"/>
                      <a:pt x="62" y="30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8" y="26"/>
                      <a:pt x="68" y="25"/>
                      <a:pt x="67" y="24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9"/>
                      <a:pt x="58" y="9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47" y="9"/>
                      <a:pt x="44" y="8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1"/>
                      <a:pt x="24" y="2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2" y="9"/>
                      <a:pt x="19" y="10"/>
                      <a:pt x="17" y="1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1" y="26"/>
                      <a:pt x="1" y="27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3"/>
                      <a:pt x="6" y="34"/>
                    </a:cubicBezTo>
                    <a:cubicBezTo>
                      <a:pt x="6" y="35"/>
                      <a:pt x="6" y="37"/>
                      <a:pt x="6" y="38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9"/>
                      <a:pt x="10" y="59"/>
                      <a:pt x="11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9" y="58"/>
                      <a:pt x="22" y="59"/>
                      <a:pt x="24" y="60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3" y="68"/>
                      <a:pt x="44" y="67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7" y="59"/>
                      <a:pt x="50" y="58"/>
                      <a:pt x="52" y="56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7" y="59"/>
                      <a:pt x="58" y="59"/>
                      <a:pt x="58" y="59"/>
                    </a:cubicBezTo>
                    <a:cubicBezTo>
                      <a:pt x="59" y="59"/>
                      <a:pt x="59" y="58"/>
                      <a:pt x="60" y="58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3"/>
                      <a:pt x="68" y="42"/>
                      <a:pt x="67" y="41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20" y="42"/>
                      <a:pt x="20" y="34"/>
                    </a:cubicBezTo>
                    <a:cubicBezTo>
                      <a:pt x="20" y="26"/>
                      <a:pt x="26" y="20"/>
                      <a:pt x="34" y="20"/>
                    </a:cubicBezTo>
                    <a:cubicBezTo>
                      <a:pt x="42" y="20"/>
                      <a:pt x="48" y="26"/>
                      <a:pt x="48" y="34"/>
                    </a:cubicBezTo>
                    <a:cubicBezTo>
                      <a:pt x="48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34DB145B-419D-F44B-BB87-6ECD910AA4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5800" y="3971925"/>
                <a:ext cx="149225" cy="150813"/>
              </a:xfrm>
              <a:custGeom>
                <a:avLst/>
                <a:gdLst>
                  <a:gd name="T0" fmla="*/ 39 w 40"/>
                  <a:gd name="T1" fmla="*/ 24 h 40"/>
                  <a:gd name="T2" fmla="*/ 36 w 40"/>
                  <a:gd name="T3" fmla="*/ 22 h 40"/>
                  <a:gd name="T4" fmla="*/ 36 w 40"/>
                  <a:gd name="T5" fmla="*/ 20 h 40"/>
                  <a:gd name="T6" fmla="*/ 36 w 40"/>
                  <a:gd name="T7" fmla="*/ 18 h 40"/>
                  <a:gd name="T8" fmla="*/ 39 w 40"/>
                  <a:gd name="T9" fmla="*/ 16 h 40"/>
                  <a:gd name="T10" fmla="*/ 39 w 40"/>
                  <a:gd name="T11" fmla="*/ 13 h 40"/>
                  <a:gd name="T12" fmla="*/ 35 w 40"/>
                  <a:gd name="T13" fmla="*/ 7 h 40"/>
                  <a:gd name="T14" fmla="*/ 34 w 40"/>
                  <a:gd name="T15" fmla="*/ 6 h 40"/>
                  <a:gd name="T16" fmla="*/ 33 w 40"/>
                  <a:gd name="T17" fmla="*/ 6 h 40"/>
                  <a:gd name="T18" fmla="*/ 30 w 40"/>
                  <a:gd name="T19" fmla="*/ 7 h 40"/>
                  <a:gd name="T20" fmla="*/ 26 w 40"/>
                  <a:gd name="T21" fmla="*/ 5 h 40"/>
                  <a:gd name="T22" fmla="*/ 26 w 40"/>
                  <a:gd name="T23" fmla="*/ 2 h 40"/>
                  <a:gd name="T24" fmla="*/ 24 w 40"/>
                  <a:gd name="T25" fmla="*/ 0 h 40"/>
                  <a:gd name="T26" fmla="*/ 16 w 40"/>
                  <a:gd name="T27" fmla="*/ 0 h 40"/>
                  <a:gd name="T28" fmla="*/ 14 w 40"/>
                  <a:gd name="T29" fmla="*/ 2 h 40"/>
                  <a:gd name="T30" fmla="*/ 14 w 40"/>
                  <a:gd name="T31" fmla="*/ 5 h 40"/>
                  <a:gd name="T32" fmla="*/ 10 w 40"/>
                  <a:gd name="T33" fmla="*/ 7 h 40"/>
                  <a:gd name="T34" fmla="*/ 8 w 40"/>
                  <a:gd name="T35" fmla="*/ 6 h 40"/>
                  <a:gd name="T36" fmla="*/ 5 w 40"/>
                  <a:gd name="T37" fmla="*/ 7 h 40"/>
                  <a:gd name="T38" fmla="*/ 1 w 40"/>
                  <a:gd name="T39" fmla="*/ 13 h 40"/>
                  <a:gd name="T40" fmla="*/ 1 w 40"/>
                  <a:gd name="T41" fmla="*/ 15 h 40"/>
                  <a:gd name="T42" fmla="*/ 1 w 40"/>
                  <a:gd name="T43" fmla="*/ 16 h 40"/>
                  <a:gd name="T44" fmla="*/ 4 w 40"/>
                  <a:gd name="T45" fmla="*/ 18 h 40"/>
                  <a:gd name="T46" fmla="*/ 4 w 40"/>
                  <a:gd name="T47" fmla="*/ 20 h 40"/>
                  <a:gd name="T48" fmla="*/ 4 w 40"/>
                  <a:gd name="T49" fmla="*/ 22 h 40"/>
                  <a:gd name="T50" fmla="*/ 1 w 40"/>
                  <a:gd name="T51" fmla="*/ 24 h 40"/>
                  <a:gd name="T52" fmla="*/ 1 w 40"/>
                  <a:gd name="T53" fmla="*/ 25 h 40"/>
                  <a:gd name="T54" fmla="*/ 1 w 40"/>
                  <a:gd name="T55" fmla="*/ 27 h 40"/>
                  <a:gd name="T56" fmla="*/ 5 w 40"/>
                  <a:gd name="T57" fmla="*/ 33 h 40"/>
                  <a:gd name="T58" fmla="*/ 7 w 40"/>
                  <a:gd name="T59" fmla="*/ 34 h 40"/>
                  <a:gd name="T60" fmla="*/ 10 w 40"/>
                  <a:gd name="T61" fmla="*/ 33 h 40"/>
                  <a:gd name="T62" fmla="*/ 14 w 40"/>
                  <a:gd name="T63" fmla="*/ 35 h 40"/>
                  <a:gd name="T64" fmla="*/ 14 w 40"/>
                  <a:gd name="T65" fmla="*/ 38 h 40"/>
                  <a:gd name="T66" fmla="*/ 16 w 40"/>
                  <a:gd name="T67" fmla="*/ 40 h 40"/>
                  <a:gd name="T68" fmla="*/ 24 w 40"/>
                  <a:gd name="T69" fmla="*/ 40 h 40"/>
                  <a:gd name="T70" fmla="*/ 26 w 40"/>
                  <a:gd name="T71" fmla="*/ 38 h 40"/>
                  <a:gd name="T72" fmla="*/ 26 w 40"/>
                  <a:gd name="T73" fmla="*/ 35 h 40"/>
                  <a:gd name="T74" fmla="*/ 30 w 40"/>
                  <a:gd name="T75" fmla="*/ 33 h 40"/>
                  <a:gd name="T76" fmla="*/ 33 w 40"/>
                  <a:gd name="T77" fmla="*/ 34 h 40"/>
                  <a:gd name="T78" fmla="*/ 34 w 40"/>
                  <a:gd name="T79" fmla="*/ 34 h 40"/>
                  <a:gd name="T80" fmla="*/ 35 w 40"/>
                  <a:gd name="T81" fmla="*/ 33 h 40"/>
                  <a:gd name="T82" fmla="*/ 39 w 40"/>
                  <a:gd name="T83" fmla="*/ 27 h 40"/>
                  <a:gd name="T84" fmla="*/ 39 w 40"/>
                  <a:gd name="T85" fmla="*/ 24 h 40"/>
                  <a:gd name="T86" fmla="*/ 20 w 40"/>
                  <a:gd name="T87" fmla="*/ 28 h 40"/>
                  <a:gd name="T88" fmla="*/ 12 w 40"/>
                  <a:gd name="T89" fmla="*/ 20 h 40"/>
                  <a:gd name="T90" fmla="*/ 20 w 40"/>
                  <a:gd name="T91" fmla="*/ 12 h 40"/>
                  <a:gd name="T92" fmla="*/ 28 w 40"/>
                  <a:gd name="T93" fmla="*/ 20 h 40"/>
                  <a:gd name="T94" fmla="*/ 20 w 40"/>
                  <a:gd name="T95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0" h="40">
                    <a:moveTo>
                      <a:pt x="39" y="24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1"/>
                      <a:pt x="36" y="21"/>
                      <a:pt x="36" y="20"/>
                    </a:cubicBezTo>
                    <a:cubicBezTo>
                      <a:pt x="36" y="19"/>
                      <a:pt x="36" y="19"/>
                      <a:pt x="36" y="1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4"/>
                      <a:pt x="39" y="1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6"/>
                      <a:pt x="35" y="6"/>
                      <a:pt x="34" y="6"/>
                    </a:cubicBezTo>
                    <a:cubicBezTo>
                      <a:pt x="34" y="5"/>
                      <a:pt x="33" y="6"/>
                      <a:pt x="33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6" y="5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4" y="2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2" y="7"/>
                      <a:pt x="10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5" y="6"/>
                      <a:pt x="5" y="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0" y="26"/>
                      <a:pt x="0" y="26"/>
                      <a:pt x="1" y="27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6" y="35"/>
                      <a:pt x="7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3" y="34"/>
                      <a:pt x="14" y="35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5" y="40"/>
                      <a:pt x="16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5" y="40"/>
                      <a:pt x="26" y="39"/>
                      <a:pt x="26" y="38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8" y="34"/>
                      <a:pt x="29" y="34"/>
                      <a:pt x="30" y="3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4" y="35"/>
                      <a:pt x="34" y="34"/>
                    </a:cubicBezTo>
                    <a:cubicBezTo>
                      <a:pt x="35" y="34"/>
                      <a:pt x="35" y="34"/>
                      <a:pt x="35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6"/>
                      <a:pt x="40" y="24"/>
                      <a:pt x="39" y="24"/>
                    </a:cubicBezTo>
                    <a:close/>
                    <a:moveTo>
                      <a:pt x="20" y="28"/>
                    </a:moveTo>
                    <a:cubicBezTo>
                      <a:pt x="16" y="28"/>
                      <a:pt x="12" y="24"/>
                      <a:pt x="12" y="20"/>
                    </a:cubicBezTo>
                    <a:cubicBezTo>
                      <a:pt x="12" y="16"/>
                      <a:pt x="16" y="12"/>
                      <a:pt x="20" y="12"/>
                    </a:cubicBezTo>
                    <a:cubicBezTo>
                      <a:pt x="24" y="12"/>
                      <a:pt x="28" y="16"/>
                      <a:pt x="28" y="20"/>
                    </a:cubicBezTo>
                    <a:cubicBezTo>
                      <a:pt x="28" y="24"/>
                      <a:pt x="24" y="28"/>
                      <a:pt x="20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AF302B-7D8F-9D49-8DD7-6C22F533C2B3}"/>
              </a:ext>
            </a:extLst>
          </p:cNvPr>
          <p:cNvGrpSpPr/>
          <p:nvPr/>
        </p:nvGrpSpPr>
        <p:grpSpPr>
          <a:xfrm>
            <a:off x="10087879" y="4026725"/>
            <a:ext cx="13061123" cy="7029022"/>
            <a:chOff x="10087879" y="4629150"/>
            <a:chExt cx="13061123" cy="7029022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9B313CBB-D767-D44B-9CA9-2E7E0251705B}"/>
                </a:ext>
              </a:extLst>
            </p:cNvPr>
            <p:cNvGrpSpPr/>
            <p:nvPr/>
          </p:nvGrpSpPr>
          <p:grpSpPr>
            <a:xfrm>
              <a:off x="10087879" y="4822683"/>
              <a:ext cx="13061123" cy="6835489"/>
              <a:chOff x="3843495" y="3719582"/>
              <a:chExt cx="16665602" cy="824419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130" name="Freeform 781">
                <a:extLst>
                  <a:ext uri="{FF2B5EF4-FFF2-40B4-BE49-F238E27FC236}">
                    <a16:creationId xmlns:a16="http://schemas.microsoft.com/office/drawing/2014/main" id="{B1FF3A20-40B0-924F-BE4E-B475E57B0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8017" y="3757809"/>
                <a:ext cx="85988" cy="38227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1" name="Freeform 403">
                <a:extLst>
                  <a:ext uri="{FF2B5EF4-FFF2-40B4-BE49-F238E27FC236}">
                    <a16:creationId xmlns:a16="http://schemas.microsoft.com/office/drawing/2014/main" id="{748F1747-E60C-0B4D-9CA9-3AF1D1DF7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418" y="9558687"/>
                <a:ext cx="1904458" cy="1423937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2" name="Freeform 404">
                <a:extLst>
                  <a:ext uri="{FF2B5EF4-FFF2-40B4-BE49-F238E27FC236}">
                    <a16:creationId xmlns:a16="http://schemas.microsoft.com/office/drawing/2014/main" id="{3F0164AA-7AC3-0E4B-9B6A-43FE2945A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5927165"/>
                <a:ext cx="372609" cy="563840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3" name="Freeform 405">
                <a:extLst>
                  <a:ext uri="{FF2B5EF4-FFF2-40B4-BE49-F238E27FC236}">
                    <a16:creationId xmlns:a16="http://schemas.microsoft.com/office/drawing/2014/main" id="{D8B1B670-0EBA-6441-9A51-3CF8C8B5C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3" y="5337841"/>
                <a:ext cx="503185" cy="245289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4" name="Freeform 406">
                <a:extLst>
                  <a:ext uri="{FF2B5EF4-FFF2-40B4-BE49-F238E27FC236}">
                    <a16:creationId xmlns:a16="http://schemas.microsoft.com/office/drawing/2014/main" id="{B6DCE62C-8EBE-0B40-9C6E-BB7CDF668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1" y="4439516"/>
                <a:ext cx="840764" cy="579771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5" name="Freeform 407">
                <a:extLst>
                  <a:ext uri="{FF2B5EF4-FFF2-40B4-BE49-F238E27FC236}">
                    <a16:creationId xmlns:a16="http://schemas.microsoft.com/office/drawing/2014/main" id="{C0D71540-4F5E-2944-AF81-6010D8521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1584" y="4197415"/>
                <a:ext cx="299364" cy="149721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6" name="Freeform 408">
                <a:extLst>
                  <a:ext uri="{FF2B5EF4-FFF2-40B4-BE49-F238E27FC236}">
                    <a16:creationId xmlns:a16="http://schemas.microsoft.com/office/drawing/2014/main" id="{092E89EE-C73C-C24A-989C-79D166815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9546" y="4111405"/>
                <a:ext cx="280255" cy="149721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7" name="Freeform 409">
                <a:extLst>
                  <a:ext uri="{FF2B5EF4-FFF2-40B4-BE49-F238E27FC236}">
                    <a16:creationId xmlns:a16="http://schemas.microsoft.com/office/drawing/2014/main" id="{78497886-24FD-054F-9E5D-7FFEDD883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6742" y="4120960"/>
                <a:ext cx="140127" cy="47785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8" name="Freeform 410">
                <a:extLst>
                  <a:ext uri="{FF2B5EF4-FFF2-40B4-BE49-F238E27FC236}">
                    <a16:creationId xmlns:a16="http://schemas.microsoft.com/office/drawing/2014/main" id="{39BA5180-5052-BB41-827E-C7ACD23B6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42219" y="3990355"/>
                <a:ext cx="235667" cy="149721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9" name="Freeform 411">
                <a:extLst>
                  <a:ext uri="{FF2B5EF4-FFF2-40B4-BE49-F238E27FC236}">
                    <a16:creationId xmlns:a16="http://schemas.microsoft.com/office/drawing/2014/main" id="{90129A25-5861-8A4E-9409-6BFDDF1A7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6298" y="4579679"/>
                <a:ext cx="235667" cy="76452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0" name="Freeform 412">
                <a:extLst>
                  <a:ext uri="{FF2B5EF4-FFF2-40B4-BE49-F238E27FC236}">
                    <a16:creationId xmlns:a16="http://schemas.microsoft.com/office/drawing/2014/main" id="{F86B29ED-DF3B-D544-B3CF-B1FCC8BE1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6934" y="4729398"/>
                <a:ext cx="197453" cy="76452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1" name="Freeform 413">
                <a:extLst>
                  <a:ext uri="{FF2B5EF4-FFF2-40B4-BE49-F238E27FC236}">
                    <a16:creationId xmlns:a16="http://schemas.microsoft.com/office/drawing/2014/main" id="{54B73ED8-45D3-CE40-9248-F214AA0C1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6490" y="4694361"/>
                <a:ext cx="76432" cy="44598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2" name="Freeform 414">
                <a:extLst>
                  <a:ext uri="{FF2B5EF4-FFF2-40B4-BE49-F238E27FC236}">
                    <a16:creationId xmlns:a16="http://schemas.microsoft.com/office/drawing/2014/main" id="{19A8CDF7-5D4E-644D-857A-C170FE67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560566"/>
                <a:ext cx="28662" cy="47785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3" name="Freeform 415">
                <a:extLst>
                  <a:ext uri="{FF2B5EF4-FFF2-40B4-BE49-F238E27FC236}">
                    <a16:creationId xmlns:a16="http://schemas.microsoft.com/office/drawing/2014/main" id="{E578A3AF-BC10-3644-B0E6-30000D6CF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700729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4" name="Freeform 416">
                <a:extLst>
                  <a:ext uri="{FF2B5EF4-FFF2-40B4-BE49-F238E27FC236}">
                    <a16:creationId xmlns:a16="http://schemas.microsoft.com/office/drawing/2014/main" id="{7B668BA5-FA4E-D049-A8A4-E240773DA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360" y="4525526"/>
                <a:ext cx="394904" cy="149721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5" name="Freeform 417">
                <a:extLst>
                  <a:ext uri="{FF2B5EF4-FFF2-40B4-BE49-F238E27FC236}">
                    <a16:creationId xmlns:a16="http://schemas.microsoft.com/office/drawing/2014/main" id="{F86B9291-24AE-364A-9F07-C8183274D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7" y="4570124"/>
                <a:ext cx="73248" cy="76452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6" name="Freeform 418">
                <a:extLst>
                  <a:ext uri="{FF2B5EF4-FFF2-40B4-BE49-F238E27FC236}">
                    <a16:creationId xmlns:a16="http://schemas.microsoft.com/office/drawing/2014/main" id="{33B822CB-AA7D-684D-9CE9-BE4EF7C031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5406" y="5076623"/>
                <a:ext cx="101909" cy="57338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7" name="Freeform 419">
                <a:extLst>
                  <a:ext uri="{FF2B5EF4-FFF2-40B4-BE49-F238E27FC236}">
                    <a16:creationId xmlns:a16="http://schemas.microsoft.com/office/drawing/2014/main" id="{8078FCA1-549C-0C44-BDE8-18FF0E3133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5898496"/>
                <a:ext cx="57323" cy="47785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8" name="Freeform 420">
                <a:extLst>
                  <a:ext uri="{FF2B5EF4-FFF2-40B4-BE49-F238E27FC236}">
                    <a16:creationId xmlns:a16="http://schemas.microsoft.com/office/drawing/2014/main" id="{FD9D658B-2C2F-1D4B-A640-52F3696B3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5913" y="6172453"/>
                <a:ext cx="47770" cy="25484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9" name="Freeform 421">
                <a:extLst>
                  <a:ext uri="{FF2B5EF4-FFF2-40B4-BE49-F238E27FC236}">
                    <a16:creationId xmlns:a16="http://schemas.microsoft.com/office/drawing/2014/main" id="{996F07D2-5DFD-2049-8C27-6DFC468337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6678" y="6452780"/>
                <a:ext cx="47770" cy="44598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0" name="Freeform 422">
                <a:extLst>
                  <a:ext uri="{FF2B5EF4-FFF2-40B4-BE49-F238E27FC236}">
                    <a16:creationId xmlns:a16="http://schemas.microsoft.com/office/drawing/2014/main" id="{C530347B-7EE4-2046-8765-3FA67AE7E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8017" y="6526047"/>
                <a:ext cx="19109" cy="9556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1" name="Freeform 423">
                <a:extLst>
                  <a:ext uri="{FF2B5EF4-FFF2-40B4-BE49-F238E27FC236}">
                    <a16:creationId xmlns:a16="http://schemas.microsoft.com/office/drawing/2014/main" id="{43FE6A30-4076-104C-847C-7A4C3C879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7444" y="6675768"/>
                <a:ext cx="28662" cy="9556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2" name="Freeform 424">
                <a:extLst>
                  <a:ext uri="{FF2B5EF4-FFF2-40B4-BE49-F238E27FC236}">
                    <a16:creationId xmlns:a16="http://schemas.microsoft.com/office/drawing/2014/main" id="{22515CE2-CDF7-074A-9C69-03405A61C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75977" y="6723551"/>
                <a:ext cx="66879" cy="38227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3" name="Freeform 425">
                <a:extLst>
                  <a:ext uri="{FF2B5EF4-FFF2-40B4-BE49-F238E27FC236}">
                    <a16:creationId xmlns:a16="http://schemas.microsoft.com/office/drawing/2014/main" id="{E79BD7CB-626F-C242-B237-3BFA1206C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2730" y="6761777"/>
                <a:ext cx="54139" cy="35042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4" name="Freeform 426">
                <a:extLst>
                  <a:ext uri="{FF2B5EF4-FFF2-40B4-BE49-F238E27FC236}">
                    <a16:creationId xmlns:a16="http://schemas.microsoft.com/office/drawing/2014/main" id="{FA68DD72-537D-CB47-9525-27C27114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4960" y="6790447"/>
                <a:ext cx="47770" cy="44598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5" name="Freeform 427">
                <a:extLst>
                  <a:ext uri="{FF2B5EF4-FFF2-40B4-BE49-F238E27FC236}">
                    <a16:creationId xmlns:a16="http://schemas.microsoft.com/office/drawing/2014/main" id="{4F44B99D-1405-834D-930E-146CB29F6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5404" y="6854157"/>
                <a:ext cx="9553" cy="9556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6" name="Freeform 428">
                <a:extLst>
                  <a:ext uri="{FF2B5EF4-FFF2-40B4-BE49-F238E27FC236}">
                    <a16:creationId xmlns:a16="http://schemas.microsoft.com/office/drawing/2014/main" id="{77194096-267A-784D-895E-5AB57DB95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634" y="681593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7" name="Freeform 429">
                <a:extLst>
                  <a:ext uri="{FF2B5EF4-FFF2-40B4-BE49-F238E27FC236}">
                    <a16:creationId xmlns:a16="http://schemas.microsoft.com/office/drawing/2014/main" id="{493F3B99-BF85-E94E-AC9B-EA3453591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3684" y="7163156"/>
                <a:ext cx="19109" cy="28669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7E3990F9-CE1D-094C-9610-8034DE79877B}"/>
                  </a:ext>
                </a:extLst>
              </p:cNvPr>
              <p:cNvGrpSpPr/>
              <p:nvPr/>
            </p:nvGrpSpPr>
            <p:grpSpPr>
              <a:xfrm>
                <a:off x="17709739" y="6761777"/>
                <a:ext cx="697448" cy="662593"/>
                <a:chOff x="5961121" y="2686387"/>
                <a:chExt cx="288233" cy="273757"/>
              </a:xfrm>
              <a:grpFill/>
            </p:grpSpPr>
            <p:sp>
              <p:nvSpPr>
                <p:cNvPr id="523" name="Freeform 430">
                  <a:extLst>
                    <a:ext uri="{FF2B5EF4-FFF2-40B4-BE49-F238E27FC236}">
                      <a16:creationId xmlns:a16="http://schemas.microsoft.com/office/drawing/2014/main" id="{F3E61E6F-FB88-F149-ACCA-B4EDC24086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24" name="Freeform 431">
                  <a:extLst>
                    <a:ext uri="{FF2B5EF4-FFF2-40B4-BE49-F238E27FC236}">
                      <a16:creationId xmlns:a16="http://schemas.microsoft.com/office/drawing/2014/main" id="{F2DF3814-D8B4-E847-AEB7-7083580530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</p:grpSp>
          <p:sp>
            <p:nvSpPr>
              <p:cNvPr id="159" name="Freeform 432">
                <a:extLst>
                  <a:ext uri="{FF2B5EF4-FFF2-40B4-BE49-F238E27FC236}">
                    <a16:creationId xmlns:a16="http://schemas.microsoft.com/office/drawing/2014/main" id="{66BDAF12-2DAD-DE49-AE78-529497BAC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4893" y="7370215"/>
                <a:ext cx="19109" cy="25484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0" name="Freeform 433">
                <a:extLst>
                  <a:ext uri="{FF2B5EF4-FFF2-40B4-BE49-F238E27FC236}">
                    <a16:creationId xmlns:a16="http://schemas.microsoft.com/office/drawing/2014/main" id="{2951D529-053E-EA44-B12D-88AB35284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428" y="7370215"/>
                <a:ext cx="121018" cy="92380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1" name="Freeform 434">
                <a:extLst>
                  <a:ext uri="{FF2B5EF4-FFF2-40B4-BE49-F238E27FC236}">
                    <a16:creationId xmlns:a16="http://schemas.microsoft.com/office/drawing/2014/main" id="{6D36041A-A940-734F-9B1A-8AE5678CC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2410" y="7405258"/>
                <a:ext cx="101909" cy="149721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2" name="Freeform 435">
                <a:extLst>
                  <a:ext uri="{FF2B5EF4-FFF2-40B4-BE49-F238E27FC236}">
                    <a16:creationId xmlns:a16="http://schemas.microsoft.com/office/drawing/2014/main" id="{7C6BF026-85AF-9C49-8D5D-7089BE4F9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0501" y="7771599"/>
                <a:ext cx="35033" cy="28669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3" name="Freeform 436">
                <a:extLst>
                  <a:ext uri="{FF2B5EF4-FFF2-40B4-BE49-F238E27FC236}">
                    <a16:creationId xmlns:a16="http://schemas.microsoft.com/office/drawing/2014/main" id="{A343F511-FE61-C541-9229-D6D30944E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3301" y="7679215"/>
                <a:ext cx="19109" cy="159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4" name="Freeform 437">
                <a:extLst>
                  <a:ext uri="{FF2B5EF4-FFF2-40B4-BE49-F238E27FC236}">
                    <a16:creationId xmlns:a16="http://schemas.microsoft.com/office/drawing/2014/main" id="{066F8D7E-F798-954E-8494-98B8A3158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7873534"/>
                <a:ext cx="19109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5" name="Freeform 438">
                <a:extLst>
                  <a:ext uri="{FF2B5EF4-FFF2-40B4-BE49-F238E27FC236}">
                    <a16:creationId xmlns:a16="http://schemas.microsoft.com/office/drawing/2014/main" id="{7DAC714E-30D9-D54C-8B48-AE6761E40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3369" y="7838493"/>
                <a:ext cx="111465" cy="156092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6" name="Freeform 439">
                <a:extLst>
                  <a:ext uri="{FF2B5EF4-FFF2-40B4-BE49-F238E27FC236}">
                    <a16:creationId xmlns:a16="http://schemas.microsoft.com/office/drawing/2014/main" id="{6AD6615C-7B1E-1C41-A7EE-4AF4EB0EC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2413" y="8099708"/>
                <a:ext cx="130573" cy="92380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7" name="Freeform 440">
                <a:extLst>
                  <a:ext uri="{FF2B5EF4-FFF2-40B4-BE49-F238E27FC236}">
                    <a16:creationId xmlns:a16="http://schemas.microsoft.com/office/drawing/2014/main" id="{3BAE6BA0-97E5-B846-93E9-2DF891C60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8163419"/>
                <a:ext cx="187897" cy="264400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8" name="Freeform 441">
                <a:extLst>
                  <a:ext uri="{FF2B5EF4-FFF2-40B4-BE49-F238E27FC236}">
                    <a16:creationId xmlns:a16="http://schemas.microsoft.com/office/drawing/2014/main" id="{03E1E47C-9027-1940-9340-70394F1D3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5" y="8389591"/>
                <a:ext cx="57323" cy="73269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9" name="Freeform 442">
                <a:extLst>
                  <a:ext uri="{FF2B5EF4-FFF2-40B4-BE49-F238E27FC236}">
                    <a16:creationId xmlns:a16="http://schemas.microsoft.com/office/drawing/2014/main" id="{2BD20244-00C7-1F46-A17A-8DA308140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8453302"/>
                <a:ext cx="92356" cy="124237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0" name="Freeform 443">
                <a:extLst>
                  <a:ext uri="{FF2B5EF4-FFF2-40B4-BE49-F238E27FC236}">
                    <a16:creationId xmlns:a16="http://schemas.microsoft.com/office/drawing/2014/main" id="{812DE115-2A3B-DF48-8ED7-D71E7563E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2919" y="8399149"/>
                <a:ext cx="57323" cy="73269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1" name="Freeform 444">
                <a:extLst>
                  <a:ext uri="{FF2B5EF4-FFF2-40B4-BE49-F238E27FC236}">
                    <a16:creationId xmlns:a16="http://schemas.microsoft.com/office/drawing/2014/main" id="{D179D081-153F-A847-873F-9AF7CDC10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9801" y="8472416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2" name="Freeform 445">
                <a:extLst>
                  <a:ext uri="{FF2B5EF4-FFF2-40B4-BE49-F238E27FC236}">
                    <a16:creationId xmlns:a16="http://schemas.microsoft.com/office/drawing/2014/main" id="{513B5F13-35B5-4847-A758-93DB3FCB1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8909" y="8529755"/>
                <a:ext cx="63695" cy="101936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3" name="Freeform 446">
                <a:extLst>
                  <a:ext uri="{FF2B5EF4-FFF2-40B4-BE49-F238E27FC236}">
                    <a16:creationId xmlns:a16="http://schemas.microsoft.com/office/drawing/2014/main" id="{791511B8-F341-8846-A7AE-A4690C4ED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3046" y="8520199"/>
                <a:ext cx="38217" cy="73269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4" name="Freeform 447">
                <a:extLst>
                  <a:ext uri="{FF2B5EF4-FFF2-40B4-BE49-F238E27FC236}">
                    <a16:creationId xmlns:a16="http://schemas.microsoft.com/office/drawing/2014/main" id="{74AB15F6-6233-EA4F-82AF-92F3286E3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67983"/>
                <a:ext cx="57323" cy="35042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5" name="Freeform 448">
                <a:extLst>
                  <a:ext uri="{FF2B5EF4-FFF2-40B4-BE49-F238E27FC236}">
                    <a16:creationId xmlns:a16="http://schemas.microsoft.com/office/drawing/2014/main" id="{44AC2D4B-47F5-1D44-84E3-244ACE2C9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93469"/>
                <a:ext cx="130573" cy="197506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6" name="Freeform 449">
                <a:extLst>
                  <a:ext uri="{FF2B5EF4-FFF2-40B4-BE49-F238E27FC236}">
                    <a16:creationId xmlns:a16="http://schemas.microsoft.com/office/drawing/2014/main" id="{EC31CE3B-88C2-8F47-8A66-C59034B04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9354" y="8631693"/>
                <a:ext cx="111465" cy="95566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7" name="Freeform 450">
                <a:extLst>
                  <a:ext uri="{FF2B5EF4-FFF2-40B4-BE49-F238E27FC236}">
                    <a16:creationId xmlns:a16="http://schemas.microsoft.com/office/drawing/2014/main" id="{5049F281-5C69-3245-9939-B50C64D2C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3239" y="8539312"/>
                <a:ext cx="111465" cy="111494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8" name="Freeform 451">
                <a:extLst>
                  <a:ext uri="{FF2B5EF4-FFF2-40B4-BE49-F238E27FC236}">
                    <a16:creationId xmlns:a16="http://schemas.microsoft.com/office/drawing/2014/main" id="{F7A9802B-A9A7-EC4D-AF82-599F49FF8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1266" y="8399149"/>
                <a:ext cx="19109" cy="9556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9" name="Freeform 452">
                <a:extLst>
                  <a:ext uri="{FF2B5EF4-FFF2-40B4-BE49-F238E27FC236}">
                    <a16:creationId xmlns:a16="http://schemas.microsoft.com/office/drawing/2014/main" id="{5EC3756B-490B-9448-8FE4-CB472F31C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7760" y="8781414"/>
                <a:ext cx="522294" cy="544729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0" name="Freeform 453">
                <a:extLst>
                  <a:ext uri="{FF2B5EF4-FFF2-40B4-BE49-F238E27FC236}">
                    <a16:creationId xmlns:a16="http://schemas.microsoft.com/office/drawing/2014/main" id="{EC037B18-8E3F-004C-8D71-404D0F18B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0116" y="8978921"/>
                <a:ext cx="47770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1" name="Freeform 454">
                <a:extLst>
                  <a:ext uri="{FF2B5EF4-FFF2-40B4-BE49-F238E27FC236}">
                    <a16:creationId xmlns:a16="http://schemas.microsoft.com/office/drawing/2014/main" id="{CC4F974E-5DB0-9F4B-8973-5A646C48F8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6998" y="9090415"/>
                <a:ext cx="44586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2" name="Freeform 455">
                <a:extLst>
                  <a:ext uri="{FF2B5EF4-FFF2-40B4-BE49-F238E27FC236}">
                    <a16:creationId xmlns:a16="http://schemas.microsoft.com/office/drawing/2014/main" id="{583CFE4B-249C-0C48-8E5D-0CDE997E1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2284" y="9119081"/>
                <a:ext cx="66879" cy="66896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3" name="Freeform 456">
                <a:extLst>
                  <a:ext uri="{FF2B5EF4-FFF2-40B4-BE49-F238E27FC236}">
                    <a16:creationId xmlns:a16="http://schemas.microsoft.com/office/drawing/2014/main" id="{A64DE95D-B8D6-DF4D-AAFA-59F2C3E65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7380" y="9166866"/>
                <a:ext cx="35033" cy="35042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4" name="Freeform 457">
                <a:extLst>
                  <a:ext uri="{FF2B5EF4-FFF2-40B4-BE49-F238E27FC236}">
                    <a16:creationId xmlns:a16="http://schemas.microsoft.com/office/drawing/2014/main" id="{CAA237B5-B7E7-0D48-8EFF-72B10921C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1837" y="9326143"/>
                <a:ext cx="429937" cy="140163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5" name="Freeform 458">
                <a:extLst>
                  <a:ext uri="{FF2B5EF4-FFF2-40B4-BE49-F238E27FC236}">
                    <a16:creationId xmlns:a16="http://schemas.microsoft.com/office/drawing/2014/main" id="{3D531573-C4D5-6B43-B21E-742FF4F9A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309" y="9361182"/>
                <a:ext cx="73248" cy="28669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6" name="Freeform 459">
                <a:extLst>
                  <a:ext uri="{FF2B5EF4-FFF2-40B4-BE49-F238E27FC236}">
                    <a16:creationId xmlns:a16="http://schemas.microsoft.com/office/drawing/2014/main" id="{4733509E-07FE-5A47-9F44-99C6A2444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2219" y="9428080"/>
                <a:ext cx="57323" cy="38227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7" name="Freeform 460">
                <a:extLst>
                  <a:ext uri="{FF2B5EF4-FFF2-40B4-BE49-F238E27FC236}">
                    <a16:creationId xmlns:a16="http://schemas.microsoft.com/office/drawing/2014/main" id="{DABC7800-92FC-0A41-8534-CFA82457A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9545" y="9437634"/>
                <a:ext cx="44586" cy="28669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8" name="Freeform 461">
                <a:extLst>
                  <a:ext uri="{FF2B5EF4-FFF2-40B4-BE49-F238E27FC236}">
                    <a16:creationId xmlns:a16="http://schemas.microsoft.com/office/drawing/2014/main" id="{2539AA55-8BD3-6E46-B462-2C32BC25C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4576" y="9437634"/>
                <a:ext cx="66879" cy="38227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9" name="Freeform 462">
                <a:extLst>
                  <a:ext uri="{FF2B5EF4-FFF2-40B4-BE49-F238E27FC236}">
                    <a16:creationId xmlns:a16="http://schemas.microsoft.com/office/drawing/2014/main" id="{5B6CA8CA-DA39-7944-8ECF-3CE3B7878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2347" y="9428080"/>
                <a:ext cx="76432" cy="4778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0" name="Freeform 463">
                <a:extLst>
                  <a:ext uri="{FF2B5EF4-FFF2-40B4-BE49-F238E27FC236}">
                    <a16:creationId xmlns:a16="http://schemas.microsoft.com/office/drawing/2014/main" id="{648D7921-3434-BD45-BED7-4F5EE36C7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9437634"/>
                <a:ext cx="114649" cy="38227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1" name="Freeform 464">
                <a:extLst>
                  <a:ext uri="{FF2B5EF4-FFF2-40B4-BE49-F238E27FC236}">
                    <a16:creationId xmlns:a16="http://schemas.microsoft.com/office/drawing/2014/main" id="{980004A9-0671-CB48-9AB0-961C09DB2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227" y="9491790"/>
                <a:ext cx="101909" cy="57338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2" name="Freeform 465">
                <a:extLst>
                  <a:ext uri="{FF2B5EF4-FFF2-40B4-BE49-F238E27FC236}">
                    <a16:creationId xmlns:a16="http://schemas.microsoft.com/office/drawing/2014/main" id="{8C4C1580-6D4D-E54B-8F80-76F18F24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4066" y="9192351"/>
                <a:ext cx="57323" cy="38227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3" name="Freeform 466">
                <a:extLst>
                  <a:ext uri="{FF2B5EF4-FFF2-40B4-BE49-F238E27FC236}">
                    <a16:creationId xmlns:a16="http://schemas.microsoft.com/office/drawing/2014/main" id="{9298816A-015C-CB4A-A9CC-32717574EF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9609" y="9185980"/>
                <a:ext cx="140127" cy="44598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4" name="Freeform 467">
                <a:extLst>
                  <a:ext uri="{FF2B5EF4-FFF2-40B4-BE49-F238E27FC236}">
                    <a16:creationId xmlns:a16="http://schemas.microsoft.com/office/drawing/2014/main" id="{B0C1012E-4A1F-B74B-855C-65FBFE931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9672" y="8969360"/>
                <a:ext cx="299364" cy="337667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5" name="Freeform 468">
                <a:extLst>
                  <a:ext uri="{FF2B5EF4-FFF2-40B4-BE49-F238E27FC236}">
                    <a16:creationId xmlns:a16="http://schemas.microsoft.com/office/drawing/2014/main" id="{3ABCB841-C239-304D-BC8A-0717164F1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8950246"/>
                <a:ext cx="73248" cy="140163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6" name="Freeform 469">
                <a:extLst>
                  <a:ext uri="{FF2B5EF4-FFF2-40B4-BE49-F238E27FC236}">
                    <a16:creationId xmlns:a16="http://schemas.microsoft.com/office/drawing/2014/main" id="{356E6B83-956B-AE4D-B32D-911E67BFA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9164" y="8931136"/>
                <a:ext cx="25477" cy="1911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7" name="Freeform 470">
                <a:extLst>
                  <a:ext uri="{FF2B5EF4-FFF2-40B4-BE49-F238E27FC236}">
                    <a16:creationId xmlns:a16="http://schemas.microsoft.com/office/drawing/2014/main" id="{CAF3FABB-979C-AC4D-BE29-07484CD23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1074" y="9052186"/>
                <a:ext cx="44586" cy="19114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8" name="Freeform 471">
                <a:extLst>
                  <a:ext uri="{FF2B5EF4-FFF2-40B4-BE49-F238E27FC236}">
                    <a16:creationId xmlns:a16="http://schemas.microsoft.com/office/drawing/2014/main" id="{B0D3BB54-539B-F748-A0E9-5568E2676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0629" y="9061740"/>
                <a:ext cx="175160" cy="105124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9" name="Freeform 472">
                <a:extLst>
                  <a:ext uri="{FF2B5EF4-FFF2-40B4-BE49-F238E27FC236}">
                    <a16:creationId xmlns:a16="http://schemas.microsoft.com/office/drawing/2014/main" id="{B61F5B4F-6F4C-E443-A54F-52416CAAA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1839" y="9240133"/>
                <a:ext cx="194267" cy="111494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0" name="Freeform 473">
                <a:extLst>
                  <a:ext uri="{FF2B5EF4-FFF2-40B4-BE49-F238E27FC236}">
                    <a16:creationId xmlns:a16="http://schemas.microsoft.com/office/drawing/2014/main" id="{F13006AE-3BBB-D046-AF2D-04FC94947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2095" y="9297472"/>
                <a:ext cx="82803" cy="101936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1" name="Freeform 474">
                <a:extLst>
                  <a:ext uri="{FF2B5EF4-FFF2-40B4-BE49-F238E27FC236}">
                    <a16:creationId xmlns:a16="http://schemas.microsoft.com/office/drawing/2014/main" id="{81D16FB2-C22A-AF40-B9A3-2BA4B301A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4131" y="9485422"/>
                <a:ext cx="54139" cy="54153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2" name="Freeform 475">
                <a:extLst>
                  <a:ext uri="{FF2B5EF4-FFF2-40B4-BE49-F238E27FC236}">
                    <a16:creationId xmlns:a16="http://schemas.microsoft.com/office/drawing/2014/main" id="{5946B97A-0438-9147-8D0E-D18AE7FEF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806" y="9399410"/>
                <a:ext cx="85988" cy="57338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3" name="Freeform 476">
                <a:extLst>
                  <a:ext uri="{FF2B5EF4-FFF2-40B4-BE49-F238E27FC236}">
                    <a16:creationId xmlns:a16="http://schemas.microsoft.com/office/drawing/2014/main" id="{7D051127-3115-3D44-BA9D-E6CC58618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4003" y="9361182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4" name="Freeform 477">
                <a:extLst>
                  <a:ext uri="{FF2B5EF4-FFF2-40B4-BE49-F238E27FC236}">
                    <a16:creationId xmlns:a16="http://schemas.microsoft.com/office/drawing/2014/main" id="{8AD545A2-561B-7844-AF7D-EA0A9B600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10017405"/>
                <a:ext cx="149680" cy="111494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5" name="Freeform 478">
                <a:extLst>
                  <a:ext uri="{FF2B5EF4-FFF2-40B4-BE49-F238E27FC236}">
                    <a16:creationId xmlns:a16="http://schemas.microsoft.com/office/drawing/2014/main" id="{98D71BF5-4186-9E44-9A29-D94BC801F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9225" y="10727781"/>
                <a:ext cx="105096" cy="130608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6" name="Freeform 479">
                <a:extLst>
                  <a:ext uri="{FF2B5EF4-FFF2-40B4-BE49-F238E27FC236}">
                    <a16:creationId xmlns:a16="http://schemas.microsoft.com/office/drawing/2014/main" id="{36393230-BA14-D44A-88A0-98BF72460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7889" y="10848833"/>
                <a:ext cx="242036" cy="283514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7" name="Freeform 480">
                <a:extLst>
                  <a:ext uri="{FF2B5EF4-FFF2-40B4-BE49-F238E27FC236}">
                    <a16:creationId xmlns:a16="http://schemas.microsoft.com/office/drawing/2014/main" id="{4935D550-5ADB-1640-A4BD-6FBD451DD1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9419" y="11055893"/>
                <a:ext cx="366242" cy="356781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8" name="Freeform 481">
                <a:extLst>
                  <a:ext uri="{FF2B5EF4-FFF2-40B4-BE49-F238E27FC236}">
                    <a16:creationId xmlns:a16="http://schemas.microsoft.com/office/drawing/2014/main" id="{937474D6-91CE-3944-8116-F22510EB4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6742" y="11412676"/>
                <a:ext cx="19109" cy="19114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9" name="Freeform 482">
                <a:extLst>
                  <a:ext uri="{FF2B5EF4-FFF2-40B4-BE49-F238E27FC236}">
                    <a16:creationId xmlns:a16="http://schemas.microsoft.com/office/drawing/2014/main" id="{6CC8C48D-D74D-D14F-8CBD-4411EDCE9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3495" y="11065451"/>
                <a:ext cx="178346" cy="168835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0" name="Freeform 483">
                <a:extLst>
                  <a:ext uri="{FF2B5EF4-FFF2-40B4-BE49-F238E27FC236}">
                    <a16:creationId xmlns:a16="http://schemas.microsoft.com/office/drawing/2014/main" id="{C2ACDE7C-AE82-E34D-82B7-1069C0FFE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3622" y="11017668"/>
                <a:ext cx="28662" cy="47785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1" name="Freeform 484">
                <a:extLst>
                  <a:ext uri="{FF2B5EF4-FFF2-40B4-BE49-F238E27FC236}">
                    <a16:creationId xmlns:a16="http://schemas.microsoft.com/office/drawing/2014/main" id="{E87DE824-F475-7449-9E8A-2D23DF8A03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724" y="11017668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2" name="Freeform 485">
                <a:extLst>
                  <a:ext uri="{FF2B5EF4-FFF2-40B4-BE49-F238E27FC236}">
                    <a16:creationId xmlns:a16="http://schemas.microsoft.com/office/drawing/2014/main" id="{E2DC8027-3197-0341-A341-3488056DF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4895" y="8593469"/>
                <a:ext cx="101909" cy="168835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3" name="Freeform 486">
                <a:extLst>
                  <a:ext uri="{FF2B5EF4-FFF2-40B4-BE49-F238E27FC236}">
                    <a16:creationId xmlns:a16="http://schemas.microsoft.com/office/drawing/2014/main" id="{98B859E2-EE73-5441-8EC7-CA28141F4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5151" y="9606473"/>
                <a:ext cx="337579" cy="653035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4" name="Freeform 487">
                <a:extLst>
                  <a:ext uri="{FF2B5EF4-FFF2-40B4-BE49-F238E27FC236}">
                    <a16:creationId xmlns:a16="http://schemas.microsoft.com/office/drawing/2014/main" id="{07CCDD5F-707F-5C45-8090-52104E70A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5028840"/>
                <a:ext cx="101909" cy="76452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5" name="Freeform 488">
                <a:extLst>
                  <a:ext uri="{FF2B5EF4-FFF2-40B4-BE49-F238E27FC236}">
                    <a16:creationId xmlns:a16="http://schemas.microsoft.com/office/drawing/2014/main" id="{48BFF71B-F78D-8C4A-AEAC-038D080FE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6297" y="5086181"/>
                <a:ext cx="101909" cy="92380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6" name="Freeform 489">
                <a:extLst>
                  <a:ext uri="{FF2B5EF4-FFF2-40B4-BE49-F238E27FC236}">
                    <a16:creationId xmlns:a16="http://schemas.microsoft.com/office/drawing/2014/main" id="{2277884C-28B9-E045-A60C-3FEA03C74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5405" y="4767625"/>
                <a:ext cx="82803" cy="47785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7" name="Freeform 490">
                <a:extLst>
                  <a:ext uri="{FF2B5EF4-FFF2-40B4-BE49-F238E27FC236}">
                    <a16:creationId xmlns:a16="http://schemas.microsoft.com/office/drawing/2014/main" id="{6FEE41E1-2FBB-3542-B115-B0B687AE1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1646" y="4675245"/>
                <a:ext cx="92356" cy="44598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8" name="Freeform 491">
                <a:extLst>
                  <a:ext uri="{FF2B5EF4-FFF2-40B4-BE49-F238E27FC236}">
                    <a16:creationId xmlns:a16="http://schemas.microsoft.com/office/drawing/2014/main" id="{0C1516F3-99B0-1F45-9D26-C93BBBD9A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8972" y="3999911"/>
                <a:ext cx="57323" cy="19114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9" name="Freeform 492">
                <a:extLst>
                  <a:ext uri="{FF2B5EF4-FFF2-40B4-BE49-F238E27FC236}">
                    <a16:creationId xmlns:a16="http://schemas.microsoft.com/office/drawing/2014/main" id="{3CFEA3E4-60E8-3B4B-92D1-A27FA913C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6681" y="4805855"/>
                <a:ext cx="54139" cy="38227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0" name="Freeform 493">
                <a:extLst>
                  <a:ext uri="{FF2B5EF4-FFF2-40B4-BE49-F238E27FC236}">
                    <a16:creationId xmlns:a16="http://schemas.microsoft.com/office/drawing/2014/main" id="{FD7B40FE-9CDA-AF4A-AC27-F88309BAD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70" y="6892385"/>
                <a:ext cx="54139" cy="101936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1" name="Freeform 494">
                <a:extLst>
                  <a:ext uri="{FF2B5EF4-FFF2-40B4-BE49-F238E27FC236}">
                    <a16:creationId xmlns:a16="http://schemas.microsoft.com/office/drawing/2014/main" id="{5A099FE2-649D-EB4C-AB92-E5ADF5150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6984768"/>
                <a:ext cx="82803" cy="140163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2" name="Freeform 495">
                <a:extLst>
                  <a:ext uri="{FF2B5EF4-FFF2-40B4-BE49-F238E27FC236}">
                    <a16:creationId xmlns:a16="http://schemas.microsoft.com/office/drawing/2014/main" id="{586E3A2F-FD5F-AC45-AA10-B0C548BAC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2" y="7153600"/>
                <a:ext cx="149680" cy="92380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3" name="Freeform 496">
                <a:extLst>
                  <a:ext uri="{FF2B5EF4-FFF2-40B4-BE49-F238E27FC236}">
                    <a16:creationId xmlns:a16="http://schemas.microsoft.com/office/drawing/2014/main" id="{5C2A2109-C945-154E-BE3D-E29AF7C3D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1964" y="7284208"/>
                <a:ext cx="121018" cy="66896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4" name="Freeform 497">
                <a:extLst>
                  <a:ext uri="{FF2B5EF4-FFF2-40B4-BE49-F238E27FC236}">
                    <a16:creationId xmlns:a16="http://schemas.microsoft.com/office/drawing/2014/main" id="{A50521D9-3066-0D49-B7C2-812356664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2" y="7293764"/>
                <a:ext cx="140127" cy="38227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5" name="Freeform 498">
                <a:extLst>
                  <a:ext uri="{FF2B5EF4-FFF2-40B4-BE49-F238E27FC236}">
                    <a16:creationId xmlns:a16="http://schemas.microsoft.com/office/drawing/2014/main" id="{CA67AB23-A78D-C243-888C-F8D02CA3CB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93814" y="5917609"/>
                <a:ext cx="66879" cy="66896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6" name="Freeform 499">
                <a:extLst>
                  <a:ext uri="{FF2B5EF4-FFF2-40B4-BE49-F238E27FC236}">
                    <a16:creationId xmlns:a16="http://schemas.microsoft.com/office/drawing/2014/main" id="{5BF70C1D-DB94-D94E-A5CD-9A28740001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3367" y="5892125"/>
                <a:ext cx="47770" cy="25484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7" name="Freeform 500">
                <a:extLst>
                  <a:ext uri="{FF2B5EF4-FFF2-40B4-BE49-F238E27FC236}">
                    <a16:creationId xmlns:a16="http://schemas.microsoft.com/office/drawing/2014/main" id="{938A2658-EE62-C54D-BF90-8A4DA4632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9099" y="5955834"/>
                <a:ext cx="54139" cy="92380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8" name="Freeform 501">
                <a:extLst>
                  <a:ext uri="{FF2B5EF4-FFF2-40B4-BE49-F238E27FC236}">
                    <a16:creationId xmlns:a16="http://schemas.microsoft.com/office/drawing/2014/main" id="{7136D3FD-5DD7-EF49-BC5D-358B5C23A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5" y="5796557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9" name="Freeform 502">
                <a:extLst>
                  <a:ext uri="{FF2B5EF4-FFF2-40B4-BE49-F238E27FC236}">
                    <a16:creationId xmlns:a16="http://schemas.microsoft.com/office/drawing/2014/main" id="{A208020A-E8D3-404B-98DF-3484D50D7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90" y="6086440"/>
                <a:ext cx="54139" cy="86010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0" name="Freeform 503">
                <a:extLst>
                  <a:ext uri="{FF2B5EF4-FFF2-40B4-BE49-F238E27FC236}">
                    <a16:creationId xmlns:a16="http://schemas.microsoft.com/office/drawing/2014/main" id="{A05C8163-9092-A343-A3A7-7614103A7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414" y="6105554"/>
                <a:ext cx="76432" cy="76452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1" name="Freeform 504">
                <a:extLst>
                  <a:ext uri="{FF2B5EF4-FFF2-40B4-BE49-F238E27FC236}">
                    <a16:creationId xmlns:a16="http://schemas.microsoft.com/office/drawing/2014/main" id="{AF3713D5-D13D-4F4E-9704-15CDACBAD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8016" y="7070776"/>
                <a:ext cx="44586" cy="35042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2" name="Freeform 505">
                <a:extLst>
                  <a:ext uri="{FF2B5EF4-FFF2-40B4-BE49-F238E27FC236}">
                    <a16:creationId xmlns:a16="http://schemas.microsoft.com/office/drawing/2014/main" id="{BFF393AB-CD2C-D247-A08D-8F1958927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9414" y="5927165"/>
                <a:ext cx="57323" cy="57338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3" name="Freeform 506">
                <a:extLst>
                  <a:ext uri="{FF2B5EF4-FFF2-40B4-BE49-F238E27FC236}">
                    <a16:creationId xmlns:a16="http://schemas.microsoft.com/office/drawing/2014/main" id="{63E14611-FAED-0F42-848A-FCC8D0D20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8082" y="5994060"/>
                <a:ext cx="28662" cy="28669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4" name="Freeform 507">
                <a:extLst>
                  <a:ext uri="{FF2B5EF4-FFF2-40B4-BE49-F238E27FC236}">
                    <a16:creationId xmlns:a16="http://schemas.microsoft.com/office/drawing/2014/main" id="{AF2F0F86-7828-9445-A92D-2E0836B2C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22733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5" name="Freeform 508">
                <a:extLst>
                  <a:ext uri="{FF2B5EF4-FFF2-40B4-BE49-F238E27FC236}">
                    <a16:creationId xmlns:a16="http://schemas.microsoft.com/office/drawing/2014/main" id="{707734AF-320F-3E41-AB94-6B9F6C60A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48217"/>
                <a:ext cx="9553" cy="191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6" name="Freeform 509">
                <a:extLst>
                  <a:ext uri="{FF2B5EF4-FFF2-40B4-BE49-F238E27FC236}">
                    <a16:creationId xmlns:a16="http://schemas.microsoft.com/office/drawing/2014/main" id="{C99621E4-9150-474C-9086-D28A1627CA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67328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7" name="Freeform 510">
                <a:extLst>
                  <a:ext uri="{FF2B5EF4-FFF2-40B4-BE49-F238E27FC236}">
                    <a16:creationId xmlns:a16="http://schemas.microsoft.com/office/drawing/2014/main" id="{69398C5D-CA55-F145-92C7-1C2E44EAE8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9991" y="6207490"/>
                <a:ext cx="9553" cy="1911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8" name="Freeform 511">
                <a:extLst>
                  <a:ext uri="{FF2B5EF4-FFF2-40B4-BE49-F238E27FC236}">
                    <a16:creationId xmlns:a16="http://schemas.microsoft.com/office/drawing/2014/main" id="{584C6463-781D-1F46-8117-3BE74A96B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0119" y="5787002"/>
                <a:ext cx="19109" cy="38227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9" name="Freeform 512">
                <a:extLst>
                  <a:ext uri="{FF2B5EF4-FFF2-40B4-BE49-F238E27FC236}">
                    <a16:creationId xmlns:a16="http://schemas.microsoft.com/office/drawing/2014/main" id="{55FB6C98-1065-E744-B7B9-05B97A2D1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11747158"/>
                <a:ext cx="111465" cy="57338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0" name="Freeform 513">
                <a:extLst>
                  <a:ext uri="{FF2B5EF4-FFF2-40B4-BE49-F238E27FC236}">
                    <a16:creationId xmlns:a16="http://schemas.microsoft.com/office/drawing/2014/main" id="{AFF062B7-0549-584B-91C4-95F658C52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136" y="11804496"/>
                <a:ext cx="82803" cy="57338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1" name="Freeform 514">
                <a:extLst>
                  <a:ext uri="{FF2B5EF4-FFF2-40B4-BE49-F238E27FC236}">
                    <a16:creationId xmlns:a16="http://schemas.microsoft.com/office/drawing/2014/main" id="{2B75FC7C-6DAD-A84F-AF92-020D27DD2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1731230"/>
                <a:ext cx="73248" cy="44598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2" name="Freeform 515">
                <a:extLst>
                  <a:ext uri="{FF2B5EF4-FFF2-40B4-BE49-F238E27FC236}">
                    <a16:creationId xmlns:a16="http://schemas.microsoft.com/office/drawing/2014/main" id="{C1086BE1-7FC6-7343-BE36-5BCAD74CF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11766271"/>
                <a:ext cx="76432" cy="47785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3" name="Freeform 516">
                <a:extLst>
                  <a:ext uri="{FF2B5EF4-FFF2-40B4-BE49-F238E27FC236}">
                    <a16:creationId xmlns:a16="http://schemas.microsoft.com/office/drawing/2014/main" id="{F7D8D011-8B6D-614F-ACED-B2721F72F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702558"/>
                <a:ext cx="28662" cy="28669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4" name="Freeform 517">
                <a:extLst>
                  <a:ext uri="{FF2B5EF4-FFF2-40B4-BE49-F238E27FC236}">
                    <a16:creationId xmlns:a16="http://schemas.microsoft.com/office/drawing/2014/main" id="{9A840563-FB14-B942-B119-65D0E1583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626106"/>
                <a:ext cx="66879" cy="66896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5" name="Freeform 518">
                <a:extLst>
                  <a:ext uri="{FF2B5EF4-FFF2-40B4-BE49-F238E27FC236}">
                    <a16:creationId xmlns:a16="http://schemas.microsoft.com/office/drawing/2014/main" id="{5B003BF1-3B29-414C-A781-5A8D723E1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704" y="11505056"/>
                <a:ext cx="47770" cy="101936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6" name="Freeform 519">
                <a:extLst>
                  <a:ext uri="{FF2B5EF4-FFF2-40B4-BE49-F238E27FC236}">
                    <a16:creationId xmlns:a16="http://schemas.microsoft.com/office/drawing/2014/main" id="{7BFAEA5E-338D-254C-B14A-11E7C9CCA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587879"/>
                <a:ext cx="28662" cy="57338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7" name="Freeform 520">
                <a:extLst>
                  <a:ext uri="{FF2B5EF4-FFF2-40B4-BE49-F238E27FC236}">
                    <a16:creationId xmlns:a16="http://schemas.microsoft.com/office/drawing/2014/main" id="{3A2CE04F-7C54-984B-9F0A-C9A3D4CA31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466829"/>
                <a:ext cx="47770" cy="66896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8" name="Freeform 521">
                <a:extLst>
                  <a:ext uri="{FF2B5EF4-FFF2-40B4-BE49-F238E27FC236}">
                    <a16:creationId xmlns:a16="http://schemas.microsoft.com/office/drawing/2014/main" id="{54A15F75-6F38-054F-884F-E3328AA87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2923" y="11282066"/>
                <a:ext cx="47770" cy="44598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9" name="Freeform 522">
                <a:extLst>
                  <a:ext uri="{FF2B5EF4-FFF2-40B4-BE49-F238E27FC236}">
                    <a16:creationId xmlns:a16="http://schemas.microsoft.com/office/drawing/2014/main" id="{6E1CBB4F-21CF-1F44-A07D-34B9E0BA5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477" y="11113234"/>
                <a:ext cx="57323" cy="101936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0" name="Freeform 523">
                <a:extLst>
                  <a:ext uri="{FF2B5EF4-FFF2-40B4-BE49-F238E27FC236}">
                    <a16:creationId xmlns:a16="http://schemas.microsoft.com/office/drawing/2014/main" id="{26D15A69-9151-F747-B885-6FDA9E65D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373" y="8462858"/>
                <a:ext cx="44586" cy="38227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1" name="Freeform 524">
                <a:extLst>
                  <a:ext uri="{FF2B5EF4-FFF2-40B4-BE49-F238E27FC236}">
                    <a16:creationId xmlns:a16="http://schemas.microsoft.com/office/drawing/2014/main" id="{1B26F9AF-5414-D347-9E87-CA29CE500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647" y="8520199"/>
                <a:ext cx="54139" cy="73269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2" name="Freeform 525">
                <a:extLst>
                  <a:ext uri="{FF2B5EF4-FFF2-40B4-BE49-F238E27FC236}">
                    <a16:creationId xmlns:a16="http://schemas.microsoft.com/office/drawing/2014/main" id="{B272D5ED-5690-0347-A2CB-FEEDB2F23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4388" y="9026701"/>
                <a:ext cx="130573" cy="121050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3" name="Freeform 526">
                <a:extLst>
                  <a:ext uri="{FF2B5EF4-FFF2-40B4-BE49-F238E27FC236}">
                    <a16:creationId xmlns:a16="http://schemas.microsoft.com/office/drawing/2014/main" id="{BED7C58E-5DA0-824B-BF0C-7FC6084BA0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0055" y="8163419"/>
                <a:ext cx="92356" cy="38227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4" name="Freeform 527">
                <a:extLst>
                  <a:ext uri="{FF2B5EF4-FFF2-40B4-BE49-F238E27FC236}">
                    <a16:creationId xmlns:a16="http://schemas.microsoft.com/office/drawing/2014/main" id="{D70B9EA2-AA29-4F4C-844F-74A0B1616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8153861"/>
                <a:ext cx="105096" cy="47785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5" name="Freeform 528">
                <a:extLst>
                  <a:ext uri="{FF2B5EF4-FFF2-40B4-BE49-F238E27FC236}">
                    <a16:creationId xmlns:a16="http://schemas.microsoft.com/office/drawing/2014/main" id="{130B6C11-0634-F540-B986-086EFB66B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7940431"/>
                <a:ext cx="484077" cy="168835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6" name="Freeform 529">
                <a:extLst>
                  <a:ext uri="{FF2B5EF4-FFF2-40B4-BE49-F238E27FC236}">
                    <a16:creationId xmlns:a16="http://schemas.microsoft.com/office/drawing/2014/main" id="{0CB8FD4F-648C-724E-B3CB-1BAF5EFDB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7838493"/>
                <a:ext cx="38217" cy="35042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7" name="Freeform 530">
                <a:extLst>
                  <a:ext uri="{FF2B5EF4-FFF2-40B4-BE49-F238E27FC236}">
                    <a16:creationId xmlns:a16="http://schemas.microsoft.com/office/drawing/2014/main" id="{7DB0C2EC-C898-B447-B79C-2A4987039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0247" y="8032811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8" name="Freeform 531">
                <a:extLst>
                  <a:ext uri="{FF2B5EF4-FFF2-40B4-BE49-F238E27FC236}">
                    <a16:creationId xmlns:a16="http://schemas.microsoft.com/office/drawing/2014/main" id="{7E757019-A365-EC4C-A6FF-128390DA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6656656"/>
                <a:ext cx="54139" cy="95566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9" name="Freeform 532">
                <a:extLst>
                  <a:ext uri="{FF2B5EF4-FFF2-40B4-BE49-F238E27FC236}">
                    <a16:creationId xmlns:a16="http://schemas.microsoft.com/office/drawing/2014/main" id="{4391DFBE-40D3-8A45-BED7-8F09CBA87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6234" y="6704440"/>
                <a:ext cx="66879" cy="38227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0" name="Freeform 533">
                <a:extLst>
                  <a:ext uri="{FF2B5EF4-FFF2-40B4-BE49-F238E27FC236}">
                    <a16:creationId xmlns:a16="http://schemas.microsoft.com/office/drawing/2014/main" id="{7D2480DF-F49A-3C41-906C-FEEB84EE3A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1518" y="6666212"/>
                <a:ext cx="140127" cy="66896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1" name="Freeform 534">
                <a:extLst>
                  <a:ext uri="{FF2B5EF4-FFF2-40B4-BE49-F238E27FC236}">
                    <a16:creationId xmlns:a16="http://schemas.microsoft.com/office/drawing/2014/main" id="{B78F5460-51B3-9F4A-825B-01A96C854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184" y="6481449"/>
                <a:ext cx="146494" cy="73269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2" name="Freeform 535">
                <a:extLst>
                  <a:ext uri="{FF2B5EF4-FFF2-40B4-BE49-F238E27FC236}">
                    <a16:creationId xmlns:a16="http://schemas.microsoft.com/office/drawing/2014/main" id="{D5A7DE54-8C27-0049-AB51-180406BC6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2667" y="6385883"/>
                <a:ext cx="299364" cy="289884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3" name="Freeform 536">
                <a:extLst>
                  <a:ext uri="{FF2B5EF4-FFF2-40B4-BE49-F238E27FC236}">
                    <a16:creationId xmlns:a16="http://schemas.microsoft.com/office/drawing/2014/main" id="{949D9698-4493-BF4C-9897-55947ED6C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4706" y="6592943"/>
                <a:ext cx="76432" cy="92380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4" name="Freeform 537">
                <a:extLst>
                  <a:ext uri="{FF2B5EF4-FFF2-40B4-BE49-F238E27FC236}">
                    <a16:creationId xmlns:a16="http://schemas.microsoft.com/office/drawing/2014/main" id="{8FCE43BD-93A2-054F-A265-036B4D5CF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2415" y="5694619"/>
                <a:ext cx="28662" cy="54153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5" name="Freeform 538">
                <a:extLst>
                  <a:ext uri="{FF2B5EF4-FFF2-40B4-BE49-F238E27FC236}">
                    <a16:creationId xmlns:a16="http://schemas.microsoft.com/office/drawing/2014/main" id="{3752474D-2EE7-CD46-8F1E-73C3A6EC5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288" y="5787002"/>
                <a:ext cx="28662" cy="28669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6" name="Freeform 539">
                <a:extLst>
                  <a:ext uri="{FF2B5EF4-FFF2-40B4-BE49-F238E27FC236}">
                    <a16:creationId xmlns:a16="http://schemas.microsoft.com/office/drawing/2014/main" id="{A713BC83-F984-0546-A028-CEF764FFA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8973" y="6283947"/>
                <a:ext cx="63695" cy="38227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7" name="Freeform 540">
                <a:extLst>
                  <a:ext uri="{FF2B5EF4-FFF2-40B4-BE49-F238E27FC236}">
                    <a16:creationId xmlns:a16="http://schemas.microsoft.com/office/drawing/2014/main" id="{FE4B2EDB-49CD-DB46-9A78-C073509344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0882" y="6057774"/>
                <a:ext cx="57323" cy="57338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8" name="Freeform 541">
                <a:extLst>
                  <a:ext uri="{FF2B5EF4-FFF2-40B4-BE49-F238E27FC236}">
                    <a16:creationId xmlns:a16="http://schemas.microsoft.com/office/drawing/2014/main" id="{E40C70EC-4D72-5B42-9C52-73E0716B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221" y="5656392"/>
                <a:ext cx="57323" cy="66896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9" name="Freeform 542">
                <a:extLst>
                  <a:ext uri="{FF2B5EF4-FFF2-40B4-BE49-F238E27FC236}">
                    <a16:creationId xmlns:a16="http://schemas.microsoft.com/office/drawing/2014/main" id="{208C3B9A-E494-2B4A-B002-2DD499DC0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2985" y="5618166"/>
                <a:ext cx="111465" cy="57338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0" name="Freeform 543">
                <a:extLst>
                  <a:ext uri="{FF2B5EF4-FFF2-40B4-BE49-F238E27FC236}">
                    <a16:creationId xmlns:a16="http://schemas.microsoft.com/office/drawing/2014/main" id="{33AF68DA-1621-3847-BCC3-2D904F627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653" y="5583125"/>
                <a:ext cx="63695" cy="25484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1" name="Freeform 544">
                <a:extLst>
                  <a:ext uri="{FF2B5EF4-FFF2-40B4-BE49-F238E27FC236}">
                    <a16:creationId xmlns:a16="http://schemas.microsoft.com/office/drawing/2014/main" id="{BE37FCF3-7731-5840-A792-C4DFB9ACD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748" y="5395178"/>
                <a:ext cx="318472" cy="222990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2" name="Freeform 545">
                <a:extLst>
                  <a:ext uri="{FF2B5EF4-FFF2-40B4-BE49-F238E27FC236}">
                    <a16:creationId xmlns:a16="http://schemas.microsoft.com/office/drawing/2014/main" id="{7CE45947-DBCF-DA44-A44D-84F7E2CDA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5376063"/>
                <a:ext cx="63695" cy="47785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3" name="Freeform 546">
                <a:extLst>
                  <a:ext uri="{FF2B5EF4-FFF2-40B4-BE49-F238E27FC236}">
                    <a16:creationId xmlns:a16="http://schemas.microsoft.com/office/drawing/2014/main" id="{467B8461-5FF4-914B-96DF-A3E7BF605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844" y="5385621"/>
                <a:ext cx="35033" cy="47785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4" name="Freeform 547">
                <a:extLst>
                  <a:ext uri="{FF2B5EF4-FFF2-40B4-BE49-F238E27FC236}">
                    <a16:creationId xmlns:a16="http://schemas.microsoft.com/office/drawing/2014/main" id="{B1D01ED7-C83F-AA4F-9829-A74745B0B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856" y="5207233"/>
                <a:ext cx="28662" cy="57338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5" name="Freeform 548">
                <a:extLst>
                  <a:ext uri="{FF2B5EF4-FFF2-40B4-BE49-F238E27FC236}">
                    <a16:creationId xmlns:a16="http://schemas.microsoft.com/office/drawing/2014/main" id="{B343B0E1-9495-0F4C-A654-BA8D47D441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4719845"/>
                <a:ext cx="1343950" cy="984332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6" name="Freeform 549">
                <a:extLst>
                  <a:ext uri="{FF2B5EF4-FFF2-40B4-BE49-F238E27FC236}">
                    <a16:creationId xmlns:a16="http://schemas.microsoft.com/office/drawing/2014/main" id="{CD8E1A99-2050-9348-8BD2-E852E8B0E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6" y="5637283"/>
                <a:ext cx="57323" cy="19114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7" name="Freeform 550">
                <a:extLst>
                  <a:ext uri="{FF2B5EF4-FFF2-40B4-BE49-F238E27FC236}">
                    <a16:creationId xmlns:a16="http://schemas.microsoft.com/office/drawing/2014/main" id="{2DF51C1C-6569-B544-AF8F-2A0DA0496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5226347"/>
                <a:ext cx="76432" cy="19114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8" name="Freeform 551">
                <a:extLst>
                  <a:ext uri="{FF2B5EF4-FFF2-40B4-BE49-F238E27FC236}">
                    <a16:creationId xmlns:a16="http://schemas.microsoft.com/office/drawing/2014/main" id="{3869A5CB-1B4F-8B48-8C7D-EF8D7A506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903" y="5207233"/>
                <a:ext cx="111465" cy="92380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9" name="Freeform 552">
                <a:extLst>
                  <a:ext uri="{FF2B5EF4-FFF2-40B4-BE49-F238E27FC236}">
                    <a16:creationId xmlns:a16="http://schemas.microsoft.com/office/drawing/2014/main" id="{8F24DE87-FD8A-E445-8AA4-11C08B3AA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9991" y="5124408"/>
                <a:ext cx="63695" cy="35042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0" name="Freeform 553">
                <a:extLst>
                  <a:ext uri="{FF2B5EF4-FFF2-40B4-BE49-F238E27FC236}">
                    <a16:creationId xmlns:a16="http://schemas.microsoft.com/office/drawing/2014/main" id="{397D2FB8-9A4C-344F-A022-C8C922C44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350" y="5114850"/>
                <a:ext cx="57323" cy="28669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1" name="Freeform 554">
                <a:extLst>
                  <a:ext uri="{FF2B5EF4-FFF2-40B4-BE49-F238E27FC236}">
                    <a16:creationId xmlns:a16="http://schemas.microsoft.com/office/drawing/2014/main" id="{EF94E20D-D5A4-3A41-AB49-A177D1545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8208" y="5095739"/>
                <a:ext cx="44586" cy="19114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2" name="Freeform 555">
                <a:extLst>
                  <a:ext uri="{FF2B5EF4-FFF2-40B4-BE49-F238E27FC236}">
                    <a16:creationId xmlns:a16="http://schemas.microsoft.com/office/drawing/2014/main" id="{D1D6017B-233C-774B-9781-0D1A4F623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3559" y="4738956"/>
                <a:ext cx="245222" cy="105124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3" name="Freeform 556">
                <a:extLst>
                  <a:ext uri="{FF2B5EF4-FFF2-40B4-BE49-F238E27FC236}">
                    <a16:creationId xmlns:a16="http://schemas.microsoft.com/office/drawing/2014/main" id="{89490F6A-788F-DA4C-982B-42EB9DED2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736" y="6433668"/>
                <a:ext cx="270699" cy="1783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4" name="Freeform 557">
                <a:extLst>
                  <a:ext uri="{FF2B5EF4-FFF2-40B4-BE49-F238E27FC236}">
                    <a16:creationId xmlns:a16="http://schemas.microsoft.com/office/drawing/2014/main" id="{D24AED11-607B-D540-8E71-F1A3471E6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6363" y="6226607"/>
                <a:ext cx="121018" cy="130608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5" name="Freeform 558">
                <a:extLst>
                  <a:ext uri="{FF2B5EF4-FFF2-40B4-BE49-F238E27FC236}">
                    <a16:creationId xmlns:a16="http://schemas.microsoft.com/office/drawing/2014/main" id="{93493282-0397-384A-915D-6DF6E166E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917" y="6076886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6" name="Freeform 559">
                <a:extLst>
                  <a:ext uri="{FF2B5EF4-FFF2-40B4-BE49-F238E27FC236}">
                    <a16:creationId xmlns:a16="http://schemas.microsoft.com/office/drawing/2014/main" id="{20005DFB-F615-3B49-A833-04BF45AA6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8144" y="6032291"/>
                <a:ext cx="57323" cy="54153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7" name="Freeform 560">
                <a:extLst>
                  <a:ext uri="{FF2B5EF4-FFF2-40B4-BE49-F238E27FC236}">
                    <a16:creationId xmlns:a16="http://schemas.microsoft.com/office/drawing/2014/main" id="{D85C5560-2D4E-F448-BA7D-C92DBE2C5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667" y="6048217"/>
                <a:ext cx="35033" cy="57338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8" name="Freeform 561">
                <a:extLst>
                  <a:ext uri="{FF2B5EF4-FFF2-40B4-BE49-F238E27FC236}">
                    <a16:creationId xmlns:a16="http://schemas.microsoft.com/office/drawing/2014/main" id="{A14C3E60-07C7-B44B-A06C-666209D3B5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342" y="5994060"/>
                <a:ext cx="47770" cy="101936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9" name="Freeform 562">
                <a:extLst>
                  <a:ext uri="{FF2B5EF4-FFF2-40B4-BE49-F238E27FC236}">
                    <a16:creationId xmlns:a16="http://schemas.microsoft.com/office/drawing/2014/main" id="{BB509D2B-236D-D54F-A209-36880E9F0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25" y="5955834"/>
                <a:ext cx="66879" cy="66896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0" name="Freeform 563">
                <a:extLst>
                  <a:ext uri="{FF2B5EF4-FFF2-40B4-BE49-F238E27FC236}">
                    <a16:creationId xmlns:a16="http://schemas.microsoft.com/office/drawing/2014/main" id="{6BDCA82A-DEF9-5042-94E5-0DB2A620A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4004" y="5955834"/>
                <a:ext cx="63695" cy="86010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1" name="Freeform 564">
                <a:extLst>
                  <a:ext uri="{FF2B5EF4-FFF2-40B4-BE49-F238E27FC236}">
                    <a16:creationId xmlns:a16="http://schemas.microsoft.com/office/drawing/2014/main" id="{FB9986A2-3531-DB42-8FB3-346BDAA8E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894" y="5974948"/>
                <a:ext cx="28662" cy="9556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2" name="Freeform 565">
                <a:extLst>
                  <a:ext uri="{FF2B5EF4-FFF2-40B4-BE49-F238E27FC236}">
                    <a16:creationId xmlns:a16="http://schemas.microsoft.com/office/drawing/2014/main" id="{CB504BD5-5367-5A44-AFA8-B62CDCC35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807" y="5984506"/>
                <a:ext cx="124202" cy="63711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3" name="Freeform 566">
                <a:extLst>
                  <a:ext uri="{FF2B5EF4-FFF2-40B4-BE49-F238E27FC236}">
                    <a16:creationId xmlns:a16="http://schemas.microsoft.com/office/drawing/2014/main" id="{AC480F25-5031-8F45-A8AB-2AD41E69C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577" y="5927165"/>
                <a:ext cx="76432" cy="66896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4" name="Freeform 567">
                <a:extLst>
                  <a:ext uri="{FF2B5EF4-FFF2-40B4-BE49-F238E27FC236}">
                    <a16:creationId xmlns:a16="http://schemas.microsoft.com/office/drawing/2014/main" id="{6287C7D4-9314-974A-B991-51D5D08B9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730" y="6182007"/>
                <a:ext cx="92356" cy="35042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5" name="Freeform 568">
                <a:extLst>
                  <a:ext uri="{FF2B5EF4-FFF2-40B4-BE49-F238E27FC236}">
                    <a16:creationId xmlns:a16="http://schemas.microsoft.com/office/drawing/2014/main" id="{4CF8829A-8D3B-8D4E-A4ED-4164C735A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265" y="6236162"/>
                <a:ext cx="54139" cy="47785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6" name="Freeform 569">
                <a:extLst>
                  <a:ext uri="{FF2B5EF4-FFF2-40B4-BE49-F238E27FC236}">
                    <a16:creationId xmlns:a16="http://schemas.microsoft.com/office/drawing/2014/main" id="{FEB161D1-FC73-694C-A63E-ED07563E7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6424" y="5076623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7" name="Freeform 570">
                <a:extLst>
                  <a:ext uri="{FF2B5EF4-FFF2-40B4-BE49-F238E27FC236}">
                    <a16:creationId xmlns:a16="http://schemas.microsoft.com/office/drawing/2014/main" id="{0D635127-E06B-DA43-98CD-B08129271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9547" y="5133964"/>
                <a:ext cx="47770" cy="35042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8" name="Freeform 571">
                <a:extLst>
                  <a:ext uri="{FF2B5EF4-FFF2-40B4-BE49-F238E27FC236}">
                    <a16:creationId xmlns:a16="http://schemas.microsoft.com/office/drawing/2014/main" id="{4371991E-10DC-314B-9793-44447D15B4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221" y="5169003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9" name="Freeform 572">
                <a:extLst>
                  <a:ext uri="{FF2B5EF4-FFF2-40B4-BE49-F238E27FC236}">
                    <a16:creationId xmlns:a16="http://schemas.microsoft.com/office/drawing/2014/main" id="{8BDB484F-ECD9-E243-80F8-2DFBF98EA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777183"/>
                <a:ext cx="859873" cy="420492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0" name="Freeform 573">
                <a:extLst>
                  <a:ext uri="{FF2B5EF4-FFF2-40B4-BE49-F238E27FC236}">
                    <a16:creationId xmlns:a16="http://schemas.microsoft.com/office/drawing/2014/main" id="{B5339473-7184-1145-B76D-82168C12F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738" y="4738956"/>
                <a:ext cx="130573" cy="86010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1" name="Freeform 574">
                <a:extLst>
                  <a:ext uri="{FF2B5EF4-FFF2-40B4-BE49-F238E27FC236}">
                    <a16:creationId xmlns:a16="http://schemas.microsoft.com/office/drawing/2014/main" id="{9A2F7D5F-B16D-8A45-B9F3-9AEB912E61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700729"/>
                <a:ext cx="296177" cy="273958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2" name="Freeform 575">
                <a:extLst>
                  <a:ext uri="{FF2B5EF4-FFF2-40B4-BE49-F238E27FC236}">
                    <a16:creationId xmlns:a16="http://schemas.microsoft.com/office/drawing/2014/main" id="{22F6CCA7-F688-6845-91E9-859D93FC4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2029" y="4700729"/>
                <a:ext cx="261145" cy="20706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3" name="Freeform 576">
                <a:extLst>
                  <a:ext uri="{FF2B5EF4-FFF2-40B4-BE49-F238E27FC236}">
                    <a16:creationId xmlns:a16="http://schemas.microsoft.com/office/drawing/2014/main" id="{E0F0DA52-EF7F-654E-B16D-0D3242CE0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941" y="4675245"/>
                <a:ext cx="503185" cy="308998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4" name="Freeform 577">
                <a:extLst>
                  <a:ext uri="{FF2B5EF4-FFF2-40B4-BE49-F238E27FC236}">
                    <a16:creationId xmlns:a16="http://schemas.microsoft.com/office/drawing/2014/main" id="{E6E6A3E7-A498-9E4B-A115-9E64652A7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648" y="4589235"/>
                <a:ext cx="66879" cy="38227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5" name="Freeform 578">
                <a:extLst>
                  <a:ext uri="{FF2B5EF4-FFF2-40B4-BE49-F238E27FC236}">
                    <a16:creationId xmlns:a16="http://schemas.microsoft.com/office/drawing/2014/main" id="{2BF6CA9D-CC90-2046-A9DF-4F22AA9E1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15" y="4420403"/>
                <a:ext cx="560508" cy="264400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6" name="Freeform 579">
                <a:extLst>
                  <a:ext uri="{FF2B5EF4-FFF2-40B4-BE49-F238E27FC236}">
                    <a16:creationId xmlns:a16="http://schemas.microsoft.com/office/drawing/2014/main" id="{2D5A9172-08DD-2243-8856-57F238731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525526"/>
                <a:ext cx="95541" cy="63711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7" name="Freeform 580">
                <a:extLst>
                  <a:ext uri="{FF2B5EF4-FFF2-40B4-BE49-F238E27FC236}">
                    <a16:creationId xmlns:a16="http://schemas.microsoft.com/office/drawing/2014/main" id="{744F67EA-1299-A74C-A5D7-11548767C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4068" y="4385363"/>
                <a:ext cx="343949" cy="159279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8" name="Freeform 581">
                <a:extLst>
                  <a:ext uri="{FF2B5EF4-FFF2-40B4-BE49-F238E27FC236}">
                    <a16:creationId xmlns:a16="http://schemas.microsoft.com/office/drawing/2014/main" id="{BBA74F25-BD7D-9A41-BF27-A4D43C462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680" y="4449069"/>
                <a:ext cx="73248" cy="19114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9" name="Freeform 582">
                <a:extLst>
                  <a:ext uri="{FF2B5EF4-FFF2-40B4-BE49-F238E27FC236}">
                    <a16:creationId xmlns:a16="http://schemas.microsoft.com/office/drawing/2014/main" id="{8F97220B-FDF9-554C-9D7F-ACB9AA2CA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74" y="4318467"/>
                <a:ext cx="197453" cy="92380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0" name="Freeform 583">
                <a:extLst>
                  <a:ext uri="{FF2B5EF4-FFF2-40B4-BE49-F238E27FC236}">
                    <a16:creationId xmlns:a16="http://schemas.microsoft.com/office/drawing/2014/main" id="{5DBCD281-3252-FB49-B730-79D8DD021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570" y="4337578"/>
                <a:ext cx="73248" cy="38227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1" name="Freeform 584">
                <a:extLst>
                  <a:ext uri="{FF2B5EF4-FFF2-40B4-BE49-F238E27FC236}">
                    <a16:creationId xmlns:a16="http://schemas.microsoft.com/office/drawing/2014/main" id="{00B9B1D5-6FF2-9D48-818F-5D9744DD7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483" y="4251568"/>
                <a:ext cx="197453" cy="66896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2" name="Freeform 585">
                <a:extLst>
                  <a:ext uri="{FF2B5EF4-FFF2-40B4-BE49-F238E27FC236}">
                    <a16:creationId xmlns:a16="http://schemas.microsoft.com/office/drawing/2014/main" id="{4AD30136-ADA3-7042-A38A-6E5F63D3A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188" y="4449069"/>
                <a:ext cx="261145" cy="1783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3" name="Freeform 586">
                <a:extLst>
                  <a:ext uri="{FF2B5EF4-FFF2-40B4-BE49-F238E27FC236}">
                    <a16:creationId xmlns:a16="http://schemas.microsoft.com/office/drawing/2014/main" id="{CEF32425-1DEB-A840-A6B5-5C2BE25DE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527" y="4535082"/>
                <a:ext cx="82803" cy="25484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4" name="Freeform 587">
                <a:extLst>
                  <a:ext uri="{FF2B5EF4-FFF2-40B4-BE49-F238E27FC236}">
                    <a16:creationId xmlns:a16="http://schemas.microsoft.com/office/drawing/2014/main" id="{1EC42137-DB6B-A545-9762-CBDC657E8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418" y="4525526"/>
                <a:ext cx="76432" cy="19114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5" name="Freeform 588">
                <a:extLst>
                  <a:ext uri="{FF2B5EF4-FFF2-40B4-BE49-F238E27FC236}">
                    <a16:creationId xmlns:a16="http://schemas.microsoft.com/office/drawing/2014/main" id="{D9B51A6B-4005-0346-8256-B814A5964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201" y="4496854"/>
                <a:ext cx="95541" cy="47785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6" name="Freeform 589">
                <a:extLst>
                  <a:ext uri="{FF2B5EF4-FFF2-40B4-BE49-F238E27FC236}">
                    <a16:creationId xmlns:a16="http://schemas.microsoft.com/office/drawing/2014/main" id="{29766E6B-E1C5-EC4C-A4E7-BBA098183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0757" y="4458630"/>
                <a:ext cx="66879" cy="47785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7" name="Freeform 590">
                <a:extLst>
                  <a:ext uri="{FF2B5EF4-FFF2-40B4-BE49-F238E27FC236}">
                    <a16:creationId xmlns:a16="http://schemas.microsoft.com/office/drawing/2014/main" id="{2D73587E-7F0C-0C40-970F-091800B23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400" y="4347133"/>
                <a:ext cx="111465" cy="82827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8" name="Freeform 591">
                <a:extLst>
                  <a:ext uri="{FF2B5EF4-FFF2-40B4-BE49-F238E27FC236}">
                    <a16:creationId xmlns:a16="http://schemas.microsoft.com/office/drawing/2014/main" id="{25EA847A-E86B-994C-AA73-06F4130F8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337578"/>
                <a:ext cx="82803" cy="28669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9" name="Freeform 592">
                <a:extLst>
                  <a:ext uri="{FF2B5EF4-FFF2-40B4-BE49-F238E27FC236}">
                    <a16:creationId xmlns:a16="http://schemas.microsoft.com/office/drawing/2014/main" id="{5848978B-32B2-F440-9EB8-2767390DD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507" y="4187857"/>
                <a:ext cx="334395" cy="1783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0" name="Freeform 593">
                <a:extLst>
                  <a:ext uri="{FF2B5EF4-FFF2-40B4-BE49-F238E27FC236}">
                    <a16:creationId xmlns:a16="http://schemas.microsoft.com/office/drawing/2014/main" id="{4CBD0767-4499-1F49-8F6F-8301A25B2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653" y="4101847"/>
                <a:ext cx="101909" cy="47785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1" name="Freeform 594">
                <a:extLst>
                  <a:ext uri="{FF2B5EF4-FFF2-40B4-BE49-F238E27FC236}">
                    <a16:creationId xmlns:a16="http://schemas.microsoft.com/office/drawing/2014/main" id="{80C3C9EA-35AB-654B-A978-0A61ED9C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1456" y="4251568"/>
                <a:ext cx="187897" cy="105124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2" name="Freeform 595">
                <a:extLst>
                  <a:ext uri="{FF2B5EF4-FFF2-40B4-BE49-F238E27FC236}">
                    <a16:creationId xmlns:a16="http://schemas.microsoft.com/office/drawing/2014/main" id="{50A028FE-F4EA-0C49-B989-470E9E3DD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6552" y="4347133"/>
                <a:ext cx="165604" cy="47785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3" name="Freeform 596">
                <a:extLst>
                  <a:ext uri="{FF2B5EF4-FFF2-40B4-BE49-F238E27FC236}">
                    <a16:creationId xmlns:a16="http://schemas.microsoft.com/office/drawing/2014/main" id="{B22BCE20-DB60-0143-90AA-731CF34B7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4560566"/>
                <a:ext cx="156050" cy="105124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4" name="Freeform 597">
                <a:extLst>
                  <a:ext uri="{FF2B5EF4-FFF2-40B4-BE49-F238E27FC236}">
                    <a16:creationId xmlns:a16="http://schemas.microsoft.com/office/drawing/2014/main" id="{F6147E3F-5176-8A46-9A9C-49C3B6FFD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246" y="4535082"/>
                <a:ext cx="38217" cy="25484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5" name="Freeform 598">
                <a:extLst>
                  <a:ext uri="{FF2B5EF4-FFF2-40B4-BE49-F238E27FC236}">
                    <a16:creationId xmlns:a16="http://schemas.microsoft.com/office/drawing/2014/main" id="{A1A28FFE-39A7-A844-B76E-BEC0E4AE1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36" y="4366247"/>
                <a:ext cx="82803" cy="54153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6" name="Freeform 599">
                <a:extLst>
                  <a:ext uri="{FF2B5EF4-FFF2-40B4-BE49-F238E27FC236}">
                    <a16:creationId xmlns:a16="http://schemas.microsoft.com/office/drawing/2014/main" id="{D80F8BFC-4CCA-204E-80F2-9426D1237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3621" y="4449069"/>
                <a:ext cx="28662" cy="38227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7" name="Freeform 600">
                <a:extLst>
                  <a:ext uri="{FF2B5EF4-FFF2-40B4-BE49-F238E27FC236}">
                    <a16:creationId xmlns:a16="http://schemas.microsoft.com/office/drawing/2014/main" id="{B7918EC5-8724-C54F-86A0-80204C88F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7889" y="4420403"/>
                <a:ext cx="831211" cy="254845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8" name="Freeform 601">
                <a:extLst>
                  <a:ext uri="{FF2B5EF4-FFF2-40B4-BE49-F238E27FC236}">
                    <a16:creationId xmlns:a16="http://schemas.microsoft.com/office/drawing/2014/main" id="{B2BE795A-FE7D-9A4D-B194-EB7C5AC52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3980797"/>
                <a:ext cx="550956" cy="347225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9" name="Freeform 602">
                <a:extLst>
                  <a:ext uri="{FF2B5EF4-FFF2-40B4-BE49-F238E27FC236}">
                    <a16:creationId xmlns:a16="http://schemas.microsoft.com/office/drawing/2014/main" id="{2FAC184A-1248-5144-955E-A8AB96CA7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926" y="3767367"/>
                <a:ext cx="1455415" cy="758159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0" name="Freeform 604">
                <a:extLst>
                  <a:ext uri="{FF2B5EF4-FFF2-40B4-BE49-F238E27FC236}">
                    <a16:creationId xmlns:a16="http://schemas.microsoft.com/office/drawing/2014/main" id="{341C71E6-2EB6-4F47-B552-3EE09A3E1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458" y="4187857"/>
                <a:ext cx="130573" cy="47785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1" name="Freeform 605">
                <a:extLst>
                  <a:ext uri="{FF2B5EF4-FFF2-40B4-BE49-F238E27FC236}">
                    <a16:creationId xmlns:a16="http://schemas.microsoft.com/office/drawing/2014/main" id="{81B516F7-94E0-A646-8376-BB2C17EF9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8400" y="4226081"/>
                <a:ext cx="54142" cy="19114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2" name="Freeform 606">
                <a:extLst>
                  <a:ext uri="{FF2B5EF4-FFF2-40B4-BE49-F238E27FC236}">
                    <a16:creationId xmlns:a16="http://schemas.microsoft.com/office/drawing/2014/main" id="{2B3C5484-631D-7B4C-8C6A-F9E789C4D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0438" y="4515968"/>
                <a:ext cx="54142" cy="28672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3" name="Freeform 607">
                <a:extLst>
                  <a:ext uri="{FF2B5EF4-FFF2-40B4-BE49-F238E27FC236}">
                    <a16:creationId xmlns:a16="http://schemas.microsoft.com/office/drawing/2014/main" id="{A3E6C94C-08F6-9448-89CC-78C9E1E29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277" y="581567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4" name="Freeform 608">
                <a:extLst>
                  <a:ext uri="{FF2B5EF4-FFF2-40B4-BE49-F238E27FC236}">
                    <a16:creationId xmlns:a16="http://schemas.microsoft.com/office/drawing/2014/main" id="{A5A8DA8A-753D-CD41-9B7A-F46A60251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159" y="5806113"/>
                <a:ext cx="9556" cy="955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5" name="Freeform 609">
                <a:extLst>
                  <a:ext uri="{FF2B5EF4-FFF2-40B4-BE49-F238E27FC236}">
                    <a16:creationId xmlns:a16="http://schemas.microsoft.com/office/drawing/2014/main" id="{6B8D731E-FBEF-CC49-9282-C282B4B98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927" y="5815671"/>
                <a:ext cx="63695" cy="57338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6" name="Freeform 610">
                <a:extLst>
                  <a:ext uri="{FF2B5EF4-FFF2-40B4-BE49-F238E27FC236}">
                    <a16:creationId xmlns:a16="http://schemas.microsoft.com/office/drawing/2014/main" id="{A2506526-6D23-D44B-A046-30F43D8A2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1964" y="9138193"/>
                <a:ext cx="19109" cy="9558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7" name="Freeform 611">
                <a:extLst>
                  <a:ext uri="{FF2B5EF4-FFF2-40B4-BE49-F238E27FC236}">
                    <a16:creationId xmlns:a16="http://schemas.microsoft.com/office/drawing/2014/main" id="{C8CF66AD-96E8-804F-A201-22361A881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9119079"/>
                <a:ext cx="19109" cy="19114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8" name="Freeform 612">
                <a:extLst>
                  <a:ext uri="{FF2B5EF4-FFF2-40B4-BE49-F238E27FC236}">
                    <a16:creationId xmlns:a16="http://schemas.microsoft.com/office/drawing/2014/main" id="{F8EBFA72-5693-8C46-BE10-826BA77C3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1327" y="10785120"/>
                <a:ext cx="63695" cy="47785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9" name="Rectangle 613">
                <a:extLst>
                  <a:ext uri="{FF2B5EF4-FFF2-40B4-BE49-F238E27FC236}">
                    <a16:creationId xmlns:a16="http://schemas.microsoft.com/office/drawing/2014/main" id="{A39CC876-5FAE-194A-B329-7C788E6D1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1776" y="5197675"/>
                <a:ext cx="3187" cy="3188"/>
              </a:xfrm>
              <a:prstGeom prst="rect">
                <a:avLst/>
              </a:pr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0" name="Freeform 614">
                <a:extLst>
                  <a:ext uri="{FF2B5EF4-FFF2-40B4-BE49-F238E27FC236}">
                    <a16:creationId xmlns:a16="http://schemas.microsoft.com/office/drawing/2014/main" id="{B92AFBF9-9ABB-4B44-B85B-191B73414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06" y="10504794"/>
                <a:ext cx="95541" cy="82827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1" name="Freeform 615">
                <a:extLst>
                  <a:ext uri="{FF2B5EF4-FFF2-40B4-BE49-F238E27FC236}">
                    <a16:creationId xmlns:a16="http://schemas.microsoft.com/office/drawing/2014/main" id="{04F0E038-C89C-FD46-A2F8-B631A5D96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6733109"/>
                <a:ext cx="66879" cy="28672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2" name="Freeform 616">
                <a:extLst>
                  <a:ext uri="{FF2B5EF4-FFF2-40B4-BE49-F238E27FC236}">
                    <a16:creationId xmlns:a16="http://schemas.microsoft.com/office/drawing/2014/main" id="{0BD8D88F-8031-B141-8A47-8324BE75C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3621" y="11766267"/>
                <a:ext cx="168791" cy="149721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3" name="Freeform 617">
                <a:extLst>
                  <a:ext uri="{FF2B5EF4-FFF2-40B4-BE49-F238E27FC236}">
                    <a16:creationId xmlns:a16="http://schemas.microsoft.com/office/drawing/2014/main" id="{E1D42D74-1C7D-B04B-B9FA-5B384913D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5280" y="11747158"/>
                <a:ext cx="280255" cy="216615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4" name="Freeform 618">
                <a:extLst>
                  <a:ext uri="{FF2B5EF4-FFF2-40B4-BE49-F238E27FC236}">
                    <a16:creationId xmlns:a16="http://schemas.microsoft.com/office/drawing/2014/main" id="{FD3C6BEC-76E1-F946-A2DB-DFEC2C198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8501084"/>
                <a:ext cx="710194" cy="516057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5" name="Freeform 619">
                <a:extLst>
                  <a:ext uri="{FF2B5EF4-FFF2-40B4-BE49-F238E27FC236}">
                    <a16:creationId xmlns:a16="http://schemas.microsoft.com/office/drawing/2014/main" id="{F6DDCB9C-2E3C-5645-AA51-24C190E9E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8641249"/>
                <a:ext cx="242036" cy="356781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6" name="Freeform 620">
                <a:extLst>
                  <a:ext uri="{FF2B5EF4-FFF2-40B4-BE49-F238E27FC236}">
                    <a16:creationId xmlns:a16="http://schemas.microsoft.com/office/drawing/2014/main" id="{F921A129-8F97-9243-96C5-FD7E2E0C8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06" y="8752743"/>
                <a:ext cx="207005" cy="216615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7" name="Freeform 621">
                <a:extLst>
                  <a:ext uri="{FF2B5EF4-FFF2-40B4-BE49-F238E27FC236}">
                    <a16:creationId xmlns:a16="http://schemas.microsoft.com/office/drawing/2014/main" id="{E1F242A0-4152-884D-8E03-206771BF0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5597" y="8771859"/>
                <a:ext cx="149682" cy="168837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8" name="Freeform 622">
                <a:extLst>
                  <a:ext uri="{FF2B5EF4-FFF2-40B4-BE49-F238E27FC236}">
                    <a16:creationId xmlns:a16="http://schemas.microsoft.com/office/drawing/2014/main" id="{55CCE4E3-2564-BA4F-9226-C655CDC52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8453302"/>
                <a:ext cx="754779" cy="786831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9" name="Freeform 623">
                <a:extLst>
                  <a:ext uri="{FF2B5EF4-FFF2-40B4-BE49-F238E27FC236}">
                    <a16:creationId xmlns:a16="http://schemas.microsoft.com/office/drawing/2014/main" id="{098C58E5-1F29-4F4B-9B1F-EB73605CB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112" y="8978916"/>
                <a:ext cx="261145" cy="309000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0" name="Freeform 624">
                <a:extLst>
                  <a:ext uri="{FF2B5EF4-FFF2-40B4-BE49-F238E27FC236}">
                    <a16:creationId xmlns:a16="http://schemas.microsoft.com/office/drawing/2014/main" id="{2F09156F-7DE4-C448-B1C7-A33394B90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450" y="9036257"/>
                <a:ext cx="598727" cy="888769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1" name="Freeform 625">
                <a:extLst>
                  <a:ext uri="{FF2B5EF4-FFF2-40B4-BE49-F238E27FC236}">
                    <a16:creationId xmlns:a16="http://schemas.microsoft.com/office/drawing/2014/main" id="{20DF50F1-783D-5C4F-88AC-FBAEED585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782" y="9867685"/>
                <a:ext cx="407642" cy="1984597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2" name="Freeform 626">
                <a:extLst>
                  <a:ext uri="{FF2B5EF4-FFF2-40B4-BE49-F238E27FC236}">
                    <a16:creationId xmlns:a16="http://schemas.microsoft.com/office/drawing/2014/main" id="{8C0E013B-9213-9840-86CA-C8B5CD49B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851" y="9485418"/>
                <a:ext cx="598727" cy="653038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3" name="Freeform 627">
                <a:extLst>
                  <a:ext uri="{FF2B5EF4-FFF2-40B4-BE49-F238E27FC236}">
                    <a16:creationId xmlns:a16="http://schemas.microsoft.com/office/drawing/2014/main" id="{6F44B616-00C6-F344-B8CF-04F509487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3432" y="9950508"/>
                <a:ext cx="420382" cy="414121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4" name="Freeform 628">
                <a:extLst>
                  <a:ext uri="{FF2B5EF4-FFF2-40B4-BE49-F238E27FC236}">
                    <a16:creationId xmlns:a16="http://schemas.microsoft.com/office/drawing/2014/main" id="{DA5C110F-0E13-AF42-A5D4-C865AD48C1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1585" y="8800525"/>
                <a:ext cx="1856686" cy="1882659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5" name="Freeform 629">
                <a:extLst>
                  <a:ext uri="{FF2B5EF4-FFF2-40B4-BE49-F238E27FC236}">
                    <a16:creationId xmlns:a16="http://schemas.microsoft.com/office/drawing/2014/main" id="{6E638F74-EEE3-C24E-9E19-E067DEA8A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1329" y="10485681"/>
                <a:ext cx="251592" cy="26121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6" name="Freeform 630">
                <a:extLst>
                  <a:ext uri="{FF2B5EF4-FFF2-40B4-BE49-F238E27FC236}">
                    <a16:creationId xmlns:a16="http://schemas.microsoft.com/office/drawing/2014/main" id="{2C06C883-7845-6E4E-99FA-C33193521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0074744"/>
                <a:ext cx="961782" cy="1672412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7" name="Freeform 631">
                <a:extLst>
                  <a:ext uri="{FF2B5EF4-FFF2-40B4-BE49-F238E27FC236}">
                    <a16:creationId xmlns:a16="http://schemas.microsoft.com/office/drawing/2014/main" id="{7359D77A-47F9-5D44-96D4-A6AE491F6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379" y="8313140"/>
                <a:ext cx="203823" cy="226173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8" name="Freeform 632">
                <a:extLst>
                  <a:ext uri="{FF2B5EF4-FFF2-40B4-BE49-F238E27FC236}">
                    <a16:creationId xmlns:a16="http://schemas.microsoft.com/office/drawing/2014/main" id="{B18D8725-EB13-8F47-8CCA-5099F3127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1076" y="8520197"/>
                <a:ext cx="159235" cy="140163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9" name="Freeform 633">
                <a:extLst>
                  <a:ext uri="{FF2B5EF4-FFF2-40B4-BE49-F238E27FC236}">
                    <a16:creationId xmlns:a16="http://schemas.microsoft.com/office/drawing/2014/main" id="{672C717D-45A7-FA44-8917-EC301C51D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8360921"/>
                <a:ext cx="105096" cy="82827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0" name="Freeform 634">
                <a:extLst>
                  <a:ext uri="{FF2B5EF4-FFF2-40B4-BE49-F238E27FC236}">
                    <a16:creationId xmlns:a16="http://schemas.microsoft.com/office/drawing/2014/main" id="{99C45FB4-AAB0-6E44-9B79-66204DAE8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265" y="8192091"/>
                <a:ext cx="187902" cy="216615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1" name="Freeform 635">
                <a:extLst>
                  <a:ext uri="{FF2B5EF4-FFF2-40B4-BE49-F238E27FC236}">
                    <a16:creationId xmlns:a16="http://schemas.microsoft.com/office/drawing/2014/main" id="{2BA70F67-4635-9D49-9E35-261869403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324" y="7453043"/>
                <a:ext cx="1398091" cy="898324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2" name="Freeform 636">
                <a:extLst>
                  <a:ext uri="{FF2B5EF4-FFF2-40B4-BE49-F238E27FC236}">
                    <a16:creationId xmlns:a16="http://schemas.microsoft.com/office/drawing/2014/main" id="{29EB3DD6-A9D9-9A4C-BD8E-3B5513523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287656"/>
                <a:ext cx="280255" cy="149721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3" name="Freeform 637">
                <a:extLst>
                  <a:ext uri="{FF2B5EF4-FFF2-40B4-BE49-F238E27FC236}">
                    <a16:creationId xmlns:a16="http://schemas.microsoft.com/office/drawing/2014/main" id="{AE7B5823-9C8E-A848-A8B1-50298CCDD2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163419"/>
                <a:ext cx="66879" cy="140163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4" name="Freeform 638">
                <a:extLst>
                  <a:ext uri="{FF2B5EF4-FFF2-40B4-BE49-F238E27FC236}">
                    <a16:creationId xmlns:a16="http://schemas.microsoft.com/office/drawing/2014/main" id="{2899F064-9B7B-934E-AEC4-809CA0258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2027" y="8080592"/>
                <a:ext cx="121018" cy="101936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5" name="Freeform 639">
                <a:extLst>
                  <a:ext uri="{FF2B5EF4-FFF2-40B4-BE49-F238E27FC236}">
                    <a16:creationId xmlns:a16="http://schemas.microsoft.com/office/drawing/2014/main" id="{6DD5A633-8857-5943-8178-BD8002C01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495" y="8080592"/>
                <a:ext cx="168791" cy="140163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6" name="Freeform 640">
                <a:extLst>
                  <a:ext uri="{FF2B5EF4-FFF2-40B4-BE49-F238E27FC236}">
                    <a16:creationId xmlns:a16="http://schemas.microsoft.com/office/drawing/2014/main" id="{E6790C82-2DC7-324D-8644-0AB04746E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495" y="4965129"/>
                <a:ext cx="1812104" cy="1216878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7" name="Freeform 641">
                <a:extLst>
                  <a:ext uri="{FF2B5EF4-FFF2-40B4-BE49-F238E27FC236}">
                    <a16:creationId xmlns:a16="http://schemas.microsoft.com/office/drawing/2014/main" id="{5CFE5640-1843-4F45-BF04-3EAAA9798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79" y="6516489"/>
                <a:ext cx="2697453" cy="1337930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8" name="Freeform 642">
                <a:extLst>
                  <a:ext uri="{FF2B5EF4-FFF2-40B4-BE49-F238E27FC236}">
                    <a16:creationId xmlns:a16="http://schemas.microsoft.com/office/drawing/2014/main" id="{75076E43-43C6-294F-9CE2-34C6F8938D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304" y="4907791"/>
                <a:ext cx="3984076" cy="2048308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9" name="Freeform 643">
                <a:extLst>
                  <a:ext uri="{FF2B5EF4-FFF2-40B4-BE49-F238E27FC236}">
                    <a16:creationId xmlns:a16="http://schemas.microsoft.com/office/drawing/2014/main" id="{903246EE-DA15-7944-A81C-4BD902002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4" y="9466307"/>
                <a:ext cx="95541" cy="82827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0" name="Freeform 644">
                <a:extLst>
                  <a:ext uri="{FF2B5EF4-FFF2-40B4-BE49-F238E27FC236}">
                    <a16:creationId xmlns:a16="http://schemas.microsoft.com/office/drawing/2014/main" id="{D983F221-28F3-DC4C-AD11-0CDB7458D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9926" y="9447193"/>
                <a:ext cx="121018" cy="44598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1" name="Freeform 645">
                <a:extLst>
                  <a:ext uri="{FF2B5EF4-FFF2-40B4-BE49-F238E27FC236}">
                    <a16:creationId xmlns:a16="http://schemas.microsoft.com/office/drawing/2014/main" id="{24C94E70-3A7C-3F4A-A2F1-18AA2CAE7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1" y="6414553"/>
                <a:ext cx="289811" cy="159279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2" name="Freeform 646">
                <a:extLst>
                  <a:ext uri="{FF2B5EF4-FFF2-40B4-BE49-F238E27FC236}">
                    <a16:creationId xmlns:a16="http://schemas.microsoft.com/office/drawing/2014/main" id="{805A95CB-8A92-5247-987F-7DBA4152C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857" y="6545160"/>
                <a:ext cx="347131" cy="149721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3" name="Freeform 647">
                <a:extLst>
                  <a:ext uri="{FF2B5EF4-FFF2-40B4-BE49-F238E27FC236}">
                    <a16:creationId xmlns:a16="http://schemas.microsoft.com/office/drawing/2014/main" id="{228EE717-8302-744A-B36A-9ADE8C064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1837" y="6656654"/>
                <a:ext cx="531847" cy="516057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4" name="Freeform 648">
                <a:extLst>
                  <a:ext uri="{FF2B5EF4-FFF2-40B4-BE49-F238E27FC236}">
                    <a16:creationId xmlns:a16="http://schemas.microsoft.com/office/drawing/2014/main" id="{2DAD9514-FF42-8D4F-87E5-A17516B5F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0754" y="6685324"/>
                <a:ext cx="251592" cy="235731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5" name="Freeform 649">
                <a:extLst>
                  <a:ext uri="{FF2B5EF4-FFF2-40B4-BE49-F238E27FC236}">
                    <a16:creationId xmlns:a16="http://schemas.microsoft.com/office/drawing/2014/main" id="{9E7FEDF5-FF94-5B4A-8388-06D7E9FEE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0881" y="6414553"/>
                <a:ext cx="617834" cy="531986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6" name="Freeform 650">
                <a:extLst>
                  <a:ext uri="{FF2B5EF4-FFF2-40B4-BE49-F238E27FC236}">
                    <a16:creationId xmlns:a16="http://schemas.microsoft.com/office/drawing/2014/main" id="{0C686226-C624-954E-A5B4-148498F0A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3619" y="6621615"/>
                <a:ext cx="207005" cy="140163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7" name="Freeform 651">
                <a:extLst>
                  <a:ext uri="{FF2B5EF4-FFF2-40B4-BE49-F238E27FC236}">
                    <a16:creationId xmlns:a16="http://schemas.microsoft.com/office/drawing/2014/main" id="{3FDC6F7C-581B-7D4A-BE01-519FEF551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8462" y="6395439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8" name="Freeform 652">
                <a:extLst>
                  <a:ext uri="{FF2B5EF4-FFF2-40B4-BE49-F238E27FC236}">
                    <a16:creationId xmlns:a16="http://schemas.microsoft.com/office/drawing/2014/main" id="{8CDFA28E-24B9-F54E-A10F-1F89426D6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7698" y="6481449"/>
                <a:ext cx="35033" cy="35042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9" name="Freeform 653">
                <a:extLst>
                  <a:ext uri="{FF2B5EF4-FFF2-40B4-BE49-F238E27FC236}">
                    <a16:creationId xmlns:a16="http://schemas.microsoft.com/office/drawing/2014/main" id="{728A8777-154D-874E-AE45-A4BD9C26E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3049" y="6264832"/>
                <a:ext cx="187902" cy="168837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0" name="Freeform 654">
                <a:extLst>
                  <a:ext uri="{FF2B5EF4-FFF2-40B4-BE49-F238E27FC236}">
                    <a16:creationId xmlns:a16="http://schemas.microsoft.com/office/drawing/2014/main" id="{E7C36D62-B46E-1342-AA84-E49F3B9B6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5984503"/>
                <a:ext cx="140127" cy="20706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1" name="Freeform 655">
                <a:extLst>
                  <a:ext uri="{FF2B5EF4-FFF2-40B4-BE49-F238E27FC236}">
                    <a16:creationId xmlns:a16="http://schemas.microsoft.com/office/drawing/2014/main" id="{124E4F67-B34A-3C4E-B641-AAD694FB5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252" y="6172454"/>
                <a:ext cx="417197" cy="484203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2" name="Freeform 656">
                <a:extLst>
                  <a:ext uri="{FF2B5EF4-FFF2-40B4-BE49-F238E27FC236}">
                    <a16:creationId xmlns:a16="http://schemas.microsoft.com/office/drawing/2014/main" id="{2FE242A6-559C-3248-B359-C3360B1EF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322173"/>
                <a:ext cx="831211" cy="493761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3" name="Freeform 657">
                <a:extLst>
                  <a:ext uri="{FF2B5EF4-FFF2-40B4-BE49-F238E27FC236}">
                    <a16:creationId xmlns:a16="http://schemas.microsoft.com/office/drawing/2014/main" id="{EB8F59A8-1208-FA44-878C-F39761CD0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1775" y="6506933"/>
                <a:ext cx="280255" cy="114679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4" name="Freeform 658">
                <a:extLst>
                  <a:ext uri="{FF2B5EF4-FFF2-40B4-BE49-F238E27FC236}">
                    <a16:creationId xmlns:a16="http://schemas.microsoft.com/office/drawing/2014/main" id="{1BE8D9ED-0A75-D142-8DC9-A1884E95E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6086441"/>
                <a:ext cx="439491" cy="328114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5" name="Freeform 659">
                <a:extLst>
                  <a:ext uri="{FF2B5EF4-FFF2-40B4-BE49-F238E27FC236}">
                    <a16:creationId xmlns:a16="http://schemas.microsoft.com/office/drawing/2014/main" id="{FD98D28E-C861-9542-88E4-F1AD8C27D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6067328"/>
                <a:ext cx="270699" cy="17839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6" name="Freeform 660">
                <a:extLst>
                  <a:ext uri="{FF2B5EF4-FFF2-40B4-BE49-F238E27FC236}">
                    <a16:creationId xmlns:a16="http://schemas.microsoft.com/office/drawing/2014/main" id="{9CFA73E5-E9D5-E842-B61F-1D8CCAA7D7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5955834"/>
                <a:ext cx="334397" cy="168837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7" name="Freeform 661">
                <a:extLst>
                  <a:ext uri="{FF2B5EF4-FFF2-40B4-BE49-F238E27FC236}">
                    <a16:creationId xmlns:a16="http://schemas.microsoft.com/office/drawing/2014/main" id="{3D8E246E-6876-224C-A04A-151BD9601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5853898"/>
                <a:ext cx="222932" cy="140163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8" name="Freeform 662">
                <a:extLst>
                  <a:ext uri="{FF2B5EF4-FFF2-40B4-BE49-F238E27FC236}">
                    <a16:creationId xmlns:a16="http://schemas.microsoft.com/office/drawing/2014/main" id="{F6A05F4F-A2BD-A24C-A34F-413FC4D31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4" y="6143782"/>
                <a:ext cx="149682" cy="73269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9" name="Freeform 663">
                <a:extLst>
                  <a:ext uri="{FF2B5EF4-FFF2-40B4-BE49-F238E27FC236}">
                    <a16:creationId xmlns:a16="http://schemas.microsoft.com/office/drawing/2014/main" id="{43C43578-A4F8-3F44-9205-02808509A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6162893"/>
                <a:ext cx="445859" cy="391823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0" name="Freeform 664">
                <a:extLst>
                  <a:ext uri="{FF2B5EF4-FFF2-40B4-BE49-F238E27FC236}">
                    <a16:creationId xmlns:a16="http://schemas.microsoft.com/office/drawing/2014/main" id="{9199317A-F581-B841-8D73-898774BD5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573832"/>
                <a:ext cx="429937" cy="280329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1" name="Freeform 665">
                <a:extLst>
                  <a:ext uri="{FF2B5EF4-FFF2-40B4-BE49-F238E27FC236}">
                    <a16:creationId xmlns:a16="http://schemas.microsoft.com/office/drawing/2014/main" id="{77D11055-4217-1F4E-B57B-FC9319A22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9480" y="6564274"/>
                <a:ext cx="156050" cy="187951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2" name="Freeform 666">
                <a:extLst>
                  <a:ext uri="{FF2B5EF4-FFF2-40B4-BE49-F238E27FC236}">
                    <a16:creationId xmlns:a16="http://schemas.microsoft.com/office/drawing/2014/main" id="{767A04D8-3F3B-6B4F-8D77-C1DC23CAC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3176" y="6666210"/>
                <a:ext cx="92356" cy="95566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3" name="Freeform 667">
                <a:extLst>
                  <a:ext uri="{FF2B5EF4-FFF2-40B4-BE49-F238E27FC236}">
                    <a16:creationId xmlns:a16="http://schemas.microsoft.com/office/drawing/2014/main" id="{DD733DB0-69E6-B54A-8776-89AF63DC1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815931"/>
                <a:ext cx="299364" cy="17839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4" name="Freeform 668">
                <a:extLst>
                  <a:ext uri="{FF2B5EF4-FFF2-40B4-BE49-F238E27FC236}">
                    <a16:creationId xmlns:a16="http://schemas.microsoft.com/office/drawing/2014/main" id="{A6B84A59-D094-3B42-81F8-9F34F2641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3111" y="6771334"/>
                <a:ext cx="168791" cy="140163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5" name="Freeform 669">
                <a:extLst>
                  <a:ext uri="{FF2B5EF4-FFF2-40B4-BE49-F238E27FC236}">
                    <a16:creationId xmlns:a16="http://schemas.microsoft.com/office/drawing/2014/main" id="{F03F1F56-F11C-0444-A910-76479211D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4129" y="6704437"/>
                <a:ext cx="207005" cy="251657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6" name="Freeform 670">
                <a:extLst>
                  <a:ext uri="{FF2B5EF4-FFF2-40B4-BE49-F238E27FC236}">
                    <a16:creationId xmlns:a16="http://schemas.microsoft.com/office/drawing/2014/main" id="{2392ADD7-7C35-2B4A-8E4A-50A63D6D5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2666" y="6554719"/>
                <a:ext cx="328028" cy="17839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7" name="Freeform 671">
                <a:extLst>
                  <a:ext uri="{FF2B5EF4-FFF2-40B4-BE49-F238E27FC236}">
                    <a16:creationId xmlns:a16="http://schemas.microsoft.com/office/drawing/2014/main" id="{3A0FC409-D7E6-1F47-A08F-2FFC3BD0A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0561" y="6956097"/>
                <a:ext cx="289811" cy="299442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8" name="Freeform 672">
                <a:extLst>
                  <a:ext uri="{FF2B5EF4-FFF2-40B4-BE49-F238E27FC236}">
                    <a16:creationId xmlns:a16="http://schemas.microsoft.com/office/drawing/2014/main" id="{1F024198-ACBF-1848-B5D3-05FFC91E5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1711" y="6940166"/>
                <a:ext cx="140127" cy="92380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9" name="Freeform 673">
                <a:extLst>
                  <a:ext uri="{FF2B5EF4-FFF2-40B4-BE49-F238E27FC236}">
                    <a16:creationId xmlns:a16="http://schemas.microsoft.com/office/drawing/2014/main" id="{0A0F1038-3B5B-1346-812B-B67EE9766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2348" y="6911499"/>
                <a:ext cx="82803" cy="168837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0" name="Freeform 674">
                <a:extLst>
                  <a:ext uri="{FF2B5EF4-FFF2-40B4-BE49-F238E27FC236}">
                    <a16:creationId xmlns:a16="http://schemas.microsoft.com/office/drawing/2014/main" id="{4FA8AACE-462B-BA4D-B3B9-751094F5A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930613"/>
                <a:ext cx="121018" cy="82827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1" name="Freeform 675">
                <a:extLst>
                  <a:ext uri="{FF2B5EF4-FFF2-40B4-BE49-F238E27FC236}">
                    <a16:creationId xmlns:a16="http://schemas.microsoft.com/office/drawing/2014/main" id="{4B690CE6-D6B0-4742-89E4-535663840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5596" y="6984764"/>
                <a:ext cx="178345" cy="149721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2" name="Freeform 676">
                <a:extLst>
                  <a:ext uri="{FF2B5EF4-FFF2-40B4-BE49-F238E27FC236}">
                    <a16:creationId xmlns:a16="http://schemas.microsoft.com/office/drawing/2014/main" id="{4BFEE094-CEFD-2048-BAB6-1125B2F00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2475" y="7061218"/>
                <a:ext cx="923567" cy="783643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3" name="Freeform 677">
                <a:extLst>
                  <a:ext uri="{FF2B5EF4-FFF2-40B4-BE49-F238E27FC236}">
                    <a16:creationId xmlns:a16="http://schemas.microsoft.com/office/drawing/2014/main" id="{5A7973B8-3993-624C-A1DB-4FDE678CA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1583" y="7070776"/>
                <a:ext cx="73250" cy="5415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4" name="Freeform 678">
                <a:extLst>
                  <a:ext uri="{FF2B5EF4-FFF2-40B4-BE49-F238E27FC236}">
                    <a16:creationId xmlns:a16="http://schemas.microsoft.com/office/drawing/2014/main" id="{7EF3EE3F-B011-7A46-A790-81238C4CBA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020" y="6844600"/>
                <a:ext cx="328028" cy="168837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5" name="Freeform 679">
                <a:extLst>
                  <a:ext uri="{FF2B5EF4-FFF2-40B4-BE49-F238E27FC236}">
                    <a16:creationId xmlns:a16="http://schemas.microsoft.com/office/drawing/2014/main" id="{43DF2B40-02D9-054C-904C-B2B73A96A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1139" y="6956097"/>
                <a:ext cx="251592" cy="197506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6" name="Freeform 680">
                <a:extLst>
                  <a:ext uri="{FF2B5EF4-FFF2-40B4-BE49-F238E27FC236}">
                    <a16:creationId xmlns:a16="http://schemas.microsoft.com/office/drawing/2014/main" id="{B13738F1-CC9B-7C4E-92D3-BB5841838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3939" y="7574093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7" name="Freeform 681">
                <a:extLst>
                  <a:ext uri="{FF2B5EF4-FFF2-40B4-BE49-F238E27FC236}">
                    <a16:creationId xmlns:a16="http://schemas.microsoft.com/office/drawing/2014/main" id="{EC869912-6065-3F42-9F01-C45D09B35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1648" y="7220495"/>
                <a:ext cx="324842" cy="251657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8" name="Freeform 682">
                <a:extLst>
                  <a:ext uri="{FF2B5EF4-FFF2-40B4-BE49-F238E27FC236}">
                    <a16:creationId xmlns:a16="http://schemas.microsoft.com/office/drawing/2014/main" id="{65DD711F-13D7-A14F-89F6-F08F60714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1327" y="7201383"/>
                <a:ext cx="464969" cy="439605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9" name="Freeform 683">
                <a:extLst>
                  <a:ext uri="{FF2B5EF4-FFF2-40B4-BE49-F238E27FC236}">
                    <a16:creationId xmlns:a16="http://schemas.microsoft.com/office/drawing/2014/main" id="{271CA8F5-9FAE-5946-9A2F-0F053BECA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2155" y="6946541"/>
                <a:ext cx="885350" cy="337667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0" name="Freeform 684">
                <a:extLst>
                  <a:ext uri="{FF2B5EF4-FFF2-40B4-BE49-F238E27FC236}">
                    <a16:creationId xmlns:a16="http://schemas.microsoft.com/office/drawing/2014/main" id="{32A74BD6-88C6-6942-A4EA-3214871F4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73428" y="7481712"/>
                <a:ext cx="980891" cy="786831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1" name="Freeform 685">
                <a:extLst>
                  <a:ext uri="{FF2B5EF4-FFF2-40B4-BE49-F238E27FC236}">
                    <a16:creationId xmlns:a16="http://schemas.microsoft.com/office/drawing/2014/main" id="{C6D1E24F-FBBF-9B43-883B-2D9012AA4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24369"/>
                <a:ext cx="194267" cy="20706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2" name="Freeform 686">
                <a:extLst>
                  <a:ext uri="{FF2B5EF4-FFF2-40B4-BE49-F238E27FC236}">
                    <a16:creationId xmlns:a16="http://schemas.microsoft.com/office/drawing/2014/main" id="{AF3566D0-B1AC-CB4C-A159-B7F523AB0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2092" y="7351105"/>
                <a:ext cx="73250" cy="82827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3" name="Freeform 687">
                <a:extLst>
                  <a:ext uri="{FF2B5EF4-FFF2-40B4-BE49-F238E27FC236}">
                    <a16:creationId xmlns:a16="http://schemas.microsoft.com/office/drawing/2014/main" id="{EC2F8FC0-A62A-164D-8384-DF30F811E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62599"/>
                <a:ext cx="28664" cy="66896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4" name="Freeform 688">
                <a:extLst>
                  <a:ext uri="{FF2B5EF4-FFF2-40B4-BE49-F238E27FC236}">
                    <a16:creationId xmlns:a16="http://schemas.microsoft.com/office/drawing/2014/main" id="{91D5DD84-DD55-8246-9A70-6876C2C55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54322" y="7424369"/>
                <a:ext cx="76432" cy="245289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5" name="Freeform 689">
                <a:extLst>
                  <a:ext uri="{FF2B5EF4-FFF2-40B4-BE49-F238E27FC236}">
                    <a16:creationId xmlns:a16="http://schemas.microsoft.com/office/drawing/2014/main" id="{48674E79-5D2B-1345-8546-3F6491F5F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8206" y="7790708"/>
                <a:ext cx="47770" cy="73269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6" name="Freeform 690">
                <a:extLst>
                  <a:ext uri="{FF2B5EF4-FFF2-40B4-BE49-F238E27FC236}">
                    <a16:creationId xmlns:a16="http://schemas.microsoft.com/office/drawing/2014/main" id="{208924FB-205C-2441-86D2-8A9DD8703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043" y="8137934"/>
                <a:ext cx="496814" cy="315371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7" name="Freeform 691">
                <a:extLst>
                  <a:ext uri="{FF2B5EF4-FFF2-40B4-BE49-F238E27FC236}">
                    <a16:creationId xmlns:a16="http://schemas.microsoft.com/office/drawing/2014/main" id="{27B43176-A67B-8E44-A652-7FAB12D87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0" y="7790708"/>
                <a:ext cx="382164" cy="458719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8" name="Freeform 692">
                <a:extLst>
                  <a:ext uri="{FF2B5EF4-FFF2-40B4-BE49-F238E27FC236}">
                    <a16:creationId xmlns:a16="http://schemas.microsoft.com/office/drawing/2014/main" id="{974D4376-9F0A-624E-BA5B-EC58E09D5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7631" y="6892386"/>
                <a:ext cx="512741" cy="222990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9" name="Freeform 693">
                <a:extLst>
                  <a:ext uri="{FF2B5EF4-FFF2-40B4-BE49-F238E27FC236}">
                    <a16:creationId xmlns:a16="http://schemas.microsoft.com/office/drawing/2014/main" id="{40AA1B1A-F540-3241-BD14-5E60F4369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3430" y="6752222"/>
                <a:ext cx="831211" cy="487388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0" name="Freeform 694">
                <a:extLst>
                  <a:ext uri="{FF2B5EF4-FFF2-40B4-BE49-F238E27FC236}">
                    <a16:creationId xmlns:a16="http://schemas.microsoft.com/office/drawing/2014/main" id="{F1F14580-8B58-3544-862E-333A85BCC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022" y="7293764"/>
                <a:ext cx="0" cy="955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1" name="Freeform 695">
                <a:extLst>
                  <a:ext uri="{FF2B5EF4-FFF2-40B4-BE49-F238E27FC236}">
                    <a16:creationId xmlns:a16="http://schemas.microsoft.com/office/drawing/2014/main" id="{213445BF-0318-BC4E-8491-E0AA1A720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5084" y="6921055"/>
                <a:ext cx="681526" cy="401378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2" name="Freeform 696">
                <a:extLst>
                  <a:ext uri="{FF2B5EF4-FFF2-40B4-BE49-F238E27FC236}">
                    <a16:creationId xmlns:a16="http://schemas.microsoft.com/office/drawing/2014/main" id="{89F7CCB3-5404-884A-B613-F453BC4AD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4830" y="7013435"/>
                <a:ext cx="372609" cy="251657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3" name="Freeform 697">
                <a:extLst>
                  <a:ext uri="{FF2B5EF4-FFF2-40B4-BE49-F238E27FC236}">
                    <a16:creationId xmlns:a16="http://schemas.microsoft.com/office/drawing/2014/main" id="{2D78F44C-7B4B-E949-BD4D-98C71822B2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5469" y="7230053"/>
                <a:ext cx="773888" cy="691265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4" name="Freeform 698">
                <a:extLst>
                  <a:ext uri="{FF2B5EF4-FFF2-40B4-BE49-F238E27FC236}">
                    <a16:creationId xmlns:a16="http://schemas.microsoft.com/office/drawing/2014/main" id="{090C7076-1A3C-454C-9946-70A1359E1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7251" y="7144043"/>
                <a:ext cx="700638" cy="496944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5" name="Freeform 699">
                <a:extLst>
                  <a:ext uri="{FF2B5EF4-FFF2-40B4-BE49-F238E27FC236}">
                    <a16:creationId xmlns:a16="http://schemas.microsoft.com/office/drawing/2014/main" id="{8B1009FB-2475-8F45-94C9-819A2859D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6742664"/>
                <a:ext cx="25477" cy="38227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6" name="Freeform 700">
                <a:extLst>
                  <a:ext uri="{FF2B5EF4-FFF2-40B4-BE49-F238E27FC236}">
                    <a16:creationId xmlns:a16="http://schemas.microsoft.com/office/drawing/2014/main" id="{2BC16908-667E-754F-9BB1-3C0F17F22C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4383" y="6153340"/>
                <a:ext cx="1894905" cy="907882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7" name="Freeform 701">
                <a:extLst>
                  <a:ext uri="{FF2B5EF4-FFF2-40B4-BE49-F238E27FC236}">
                    <a16:creationId xmlns:a16="http://schemas.microsoft.com/office/drawing/2014/main" id="{7EBA7186-0CDE-A74D-8A3B-EC2DFC741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9862" y="7284206"/>
                <a:ext cx="1308917" cy="1395268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8" name="Freeform 702">
                <a:extLst>
                  <a:ext uri="{FF2B5EF4-FFF2-40B4-BE49-F238E27FC236}">
                    <a16:creationId xmlns:a16="http://schemas.microsoft.com/office/drawing/2014/main" id="{9946DF8A-DC0D-2C4D-97AA-B54744CC5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6295" y="7669658"/>
                <a:ext cx="382164" cy="917438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9" name="Freeform 703">
                <a:extLst>
                  <a:ext uri="{FF2B5EF4-FFF2-40B4-BE49-F238E27FC236}">
                    <a16:creationId xmlns:a16="http://schemas.microsoft.com/office/drawing/2014/main" id="{94EC1B92-189E-DD4F-9E01-6D324FDC7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7781150"/>
                <a:ext cx="213379" cy="261215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0" name="Freeform 704">
                <a:extLst>
                  <a:ext uri="{FF2B5EF4-FFF2-40B4-BE49-F238E27FC236}">
                    <a16:creationId xmlns:a16="http://schemas.microsoft.com/office/drawing/2014/main" id="{5D2501D9-A512-F448-95FD-AEF26F5F8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9224" y="8071035"/>
                <a:ext cx="391720" cy="719934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1" name="Freeform 705">
                <a:extLst>
                  <a:ext uri="{FF2B5EF4-FFF2-40B4-BE49-F238E27FC236}">
                    <a16:creationId xmlns:a16="http://schemas.microsoft.com/office/drawing/2014/main" id="{6CF65C32-C324-9440-A8D8-8DEFF1679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2601" y="7921315"/>
                <a:ext cx="356687" cy="729492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2" name="Freeform 706">
                <a:extLst>
                  <a:ext uri="{FF2B5EF4-FFF2-40B4-BE49-F238E27FC236}">
                    <a16:creationId xmlns:a16="http://schemas.microsoft.com/office/drawing/2014/main" id="{60DA31E0-EA05-E14C-B023-9D730E667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9798" y="7978655"/>
                <a:ext cx="343949" cy="420492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3" name="Freeform 707">
                <a:extLst>
                  <a:ext uri="{FF2B5EF4-FFF2-40B4-BE49-F238E27FC236}">
                    <a16:creationId xmlns:a16="http://schemas.microsoft.com/office/drawing/2014/main" id="{BAA5C39B-B603-9147-9F5B-99C3B062E4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4319" y="9119079"/>
                <a:ext cx="420382" cy="356781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4" name="Freeform 708">
                <a:extLst>
                  <a:ext uri="{FF2B5EF4-FFF2-40B4-BE49-F238E27FC236}">
                    <a16:creationId xmlns:a16="http://schemas.microsoft.com/office/drawing/2014/main" id="{B1F067C9-79BA-9942-BF9B-39D66F4D8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5148" y="9176423"/>
                <a:ext cx="477707" cy="382265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5" name="Freeform 709">
                <a:extLst>
                  <a:ext uri="{FF2B5EF4-FFF2-40B4-BE49-F238E27FC236}">
                    <a16:creationId xmlns:a16="http://schemas.microsoft.com/office/drawing/2014/main" id="{0DFF4765-01DA-7749-92AA-FC1A5593F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1072" y="8829198"/>
                <a:ext cx="477707" cy="420492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6" name="Freeform 710">
                <a:extLst>
                  <a:ext uri="{FF2B5EF4-FFF2-40B4-BE49-F238E27FC236}">
                    <a16:creationId xmlns:a16="http://schemas.microsoft.com/office/drawing/2014/main" id="{E4D61137-0FF1-0C45-8D2B-F2F6ADF0F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9733" y="8717701"/>
                <a:ext cx="458600" cy="299442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7" name="Freeform 711">
                <a:extLst>
                  <a:ext uri="{FF2B5EF4-FFF2-40B4-BE49-F238E27FC236}">
                    <a16:creationId xmlns:a16="http://schemas.microsoft.com/office/drawing/2014/main" id="{84A04A72-81DC-2E45-90DC-3AAABDC02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6615" y="7679214"/>
                <a:ext cx="159235" cy="92380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8" name="Freeform 712">
                <a:extLst>
                  <a:ext uri="{FF2B5EF4-FFF2-40B4-BE49-F238E27FC236}">
                    <a16:creationId xmlns:a16="http://schemas.microsoft.com/office/drawing/2014/main" id="{86FEAF6C-0C72-ED45-981F-94CBC2870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0372" y="7574093"/>
                <a:ext cx="347131" cy="216615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9" name="Freeform 713">
                <a:extLst>
                  <a:ext uri="{FF2B5EF4-FFF2-40B4-BE49-F238E27FC236}">
                    <a16:creationId xmlns:a16="http://schemas.microsoft.com/office/drawing/2014/main" id="{95D6DFDD-34FD-7E4F-ADCC-1D531606B5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154" y="8360921"/>
                <a:ext cx="261145" cy="216615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0" name="Freeform 714">
                <a:extLst>
                  <a:ext uri="{FF2B5EF4-FFF2-40B4-BE49-F238E27FC236}">
                    <a16:creationId xmlns:a16="http://schemas.microsoft.com/office/drawing/2014/main" id="{6DFB3F5E-C0A4-BD41-98CF-2B5EC61C5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0242" y="8743185"/>
                <a:ext cx="207005" cy="245289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1" name="Freeform 715">
                <a:extLst>
                  <a:ext uri="{FF2B5EF4-FFF2-40B4-BE49-F238E27FC236}">
                    <a16:creationId xmlns:a16="http://schemas.microsoft.com/office/drawing/2014/main" id="{851D80E1-7FD7-4C48-AF30-4620EED2C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4639" y="6264832"/>
                <a:ext cx="2799365" cy="1825318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2" name="Freeform 716">
                <a:extLst>
                  <a:ext uri="{FF2B5EF4-FFF2-40B4-BE49-F238E27FC236}">
                    <a16:creationId xmlns:a16="http://schemas.microsoft.com/office/drawing/2014/main" id="{855C9BE7-6C5B-9E42-877B-C5680D2E3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6357215"/>
                <a:ext cx="1464967" cy="637107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3" name="Freeform 717">
                <a:extLst>
                  <a:ext uri="{FF2B5EF4-FFF2-40B4-BE49-F238E27FC236}">
                    <a16:creationId xmlns:a16="http://schemas.microsoft.com/office/drawing/2014/main" id="{C4A94EC1-4394-884F-96F6-A7E2A21D3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9" y="5133964"/>
                <a:ext cx="585987" cy="1009821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4" name="Freeform 718">
                <a:extLst>
                  <a:ext uri="{FF2B5EF4-FFF2-40B4-BE49-F238E27FC236}">
                    <a16:creationId xmlns:a16="http://schemas.microsoft.com/office/drawing/2014/main" id="{F4D56CC2-F5EA-DD4D-8C1A-B10732EC8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9227" y="5057512"/>
                <a:ext cx="503185" cy="786831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5" name="Freeform 719">
                <a:extLst>
                  <a:ext uri="{FF2B5EF4-FFF2-40B4-BE49-F238E27FC236}">
                    <a16:creationId xmlns:a16="http://schemas.microsoft.com/office/drawing/2014/main" id="{5D2D4D4A-6C07-264E-B2C0-5B330E4EC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9481" y="4965129"/>
                <a:ext cx="1194268" cy="1000263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6" name="Freeform 720">
                <a:extLst>
                  <a:ext uri="{FF2B5EF4-FFF2-40B4-BE49-F238E27FC236}">
                    <a16:creationId xmlns:a16="http://schemas.microsoft.com/office/drawing/2014/main" id="{6997871F-5289-764D-9049-DAA273EC13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45403" y="4366247"/>
                <a:ext cx="7563694" cy="2637633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7" name="Freeform 721">
                <a:extLst>
                  <a:ext uri="{FF2B5EF4-FFF2-40B4-BE49-F238E27FC236}">
                    <a16:creationId xmlns:a16="http://schemas.microsoft.com/office/drawing/2014/main" id="{68F39085-2528-D147-B65D-5B6B47369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3809" y="6226607"/>
                <a:ext cx="140127" cy="299442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8" name="Freeform 722">
                <a:extLst>
                  <a:ext uri="{FF2B5EF4-FFF2-40B4-BE49-F238E27FC236}">
                    <a16:creationId xmlns:a16="http://schemas.microsoft.com/office/drawing/2014/main" id="{E415F371-0D2E-AF48-8356-FB19E9E52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1" y="6516489"/>
                <a:ext cx="140127" cy="216615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9" name="Freeform 723">
                <a:extLst>
                  <a:ext uri="{FF2B5EF4-FFF2-40B4-BE49-F238E27FC236}">
                    <a16:creationId xmlns:a16="http://schemas.microsoft.com/office/drawing/2014/main" id="{07E661FD-4A94-C54D-9450-2EC8E592E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3619" y="7153601"/>
                <a:ext cx="197453" cy="235731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0" name="Freeform 724">
                <a:extLst>
                  <a:ext uri="{FF2B5EF4-FFF2-40B4-BE49-F238E27FC236}">
                    <a16:creationId xmlns:a16="http://schemas.microsoft.com/office/drawing/2014/main" id="{044C5D55-1CA6-B24A-A214-A64EC9A9B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0818" y="6901941"/>
                <a:ext cx="299364" cy="289887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1" name="Freeform 725">
                <a:extLst>
                  <a:ext uri="{FF2B5EF4-FFF2-40B4-BE49-F238E27FC236}">
                    <a16:creationId xmlns:a16="http://schemas.microsoft.com/office/drawing/2014/main" id="{9555AB28-D2A9-2D47-B29F-9942CB885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9737" y="6162893"/>
                <a:ext cx="222932" cy="232543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2" name="Freeform 726">
                <a:extLst>
                  <a:ext uri="{FF2B5EF4-FFF2-40B4-BE49-F238E27FC236}">
                    <a16:creationId xmlns:a16="http://schemas.microsoft.com/office/drawing/2014/main" id="{8504CC85-F6BA-7849-B210-A6D22C067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1199" y="6153340"/>
                <a:ext cx="149682" cy="92380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3" name="Freeform 727">
                <a:extLst>
                  <a:ext uri="{FF2B5EF4-FFF2-40B4-BE49-F238E27FC236}">
                    <a16:creationId xmlns:a16="http://schemas.microsoft.com/office/drawing/2014/main" id="{91A26A29-72AE-F64E-933B-0C852CF60C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854158"/>
                <a:ext cx="585987" cy="430050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4" name="Freeform 728">
                <a:extLst>
                  <a:ext uri="{FF2B5EF4-FFF2-40B4-BE49-F238E27FC236}">
                    <a16:creationId xmlns:a16="http://schemas.microsoft.com/office/drawing/2014/main" id="{5E679D7C-6F76-FE46-A61C-125C5B45E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946541"/>
                <a:ext cx="149682" cy="283516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5" name="Freeform 729">
                <a:extLst>
                  <a:ext uri="{FF2B5EF4-FFF2-40B4-BE49-F238E27FC236}">
                    <a16:creationId xmlns:a16="http://schemas.microsoft.com/office/drawing/2014/main" id="{83787F71-AD09-BD4A-B71F-123E23027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9510902"/>
                <a:ext cx="493632" cy="8250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6" name="Freeform 730">
                <a:extLst>
                  <a:ext uri="{FF2B5EF4-FFF2-40B4-BE49-F238E27FC236}">
                    <a16:creationId xmlns:a16="http://schemas.microsoft.com/office/drawing/2014/main" id="{FF74ACE1-572D-A247-BE8B-6561A2AC8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1072" y="9485418"/>
                <a:ext cx="149682" cy="353598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7" name="Freeform 731">
                <a:extLst>
                  <a:ext uri="{FF2B5EF4-FFF2-40B4-BE49-F238E27FC236}">
                    <a16:creationId xmlns:a16="http://schemas.microsoft.com/office/drawing/2014/main" id="{6F384B28-752D-8E49-A0F2-5653B6AC3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702" y="9418522"/>
                <a:ext cx="560508" cy="468277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8" name="Freeform 732">
                <a:extLst>
                  <a:ext uri="{FF2B5EF4-FFF2-40B4-BE49-F238E27FC236}">
                    <a16:creationId xmlns:a16="http://schemas.microsoft.com/office/drawing/2014/main" id="{1B1A4B5C-2562-B047-994F-09502453D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7953" y="9839014"/>
                <a:ext cx="595541" cy="589329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9" name="Freeform 733">
                <a:extLst>
                  <a:ext uri="{FF2B5EF4-FFF2-40B4-BE49-F238E27FC236}">
                    <a16:creationId xmlns:a16="http://schemas.microsoft.com/office/drawing/2014/main" id="{25126E83-D749-BD4A-8B89-B4CB55504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8781415"/>
                <a:ext cx="850320" cy="888769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0" name="Freeform 734">
                <a:extLst>
                  <a:ext uri="{FF2B5EF4-FFF2-40B4-BE49-F238E27FC236}">
                    <a16:creationId xmlns:a16="http://schemas.microsoft.com/office/drawing/2014/main" id="{825D2FE8-D242-DD4D-948E-A82DA05FB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4321" y="9307030"/>
                <a:ext cx="525479" cy="589329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1" name="Freeform 735">
                <a:extLst>
                  <a:ext uri="{FF2B5EF4-FFF2-40B4-BE49-F238E27FC236}">
                    <a16:creationId xmlns:a16="http://schemas.microsoft.com/office/drawing/2014/main" id="{3B44A3F0-6F28-174D-9232-354B4FB219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2" y="9867685"/>
                <a:ext cx="429937" cy="449163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2" name="Freeform 736">
                <a:extLst>
                  <a:ext uri="{FF2B5EF4-FFF2-40B4-BE49-F238E27FC236}">
                    <a16:creationId xmlns:a16="http://schemas.microsoft.com/office/drawing/2014/main" id="{57C288A6-6AF7-D94A-A4C1-5A876737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4385" y="9775302"/>
                <a:ext cx="366242" cy="324926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3" name="Freeform 737">
                <a:extLst>
                  <a:ext uri="{FF2B5EF4-FFF2-40B4-BE49-F238E27FC236}">
                    <a16:creationId xmlns:a16="http://schemas.microsoft.com/office/drawing/2014/main" id="{69AC0CB6-0646-FC47-9218-EF8BD98E9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10259504"/>
                <a:ext cx="92356" cy="105124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4" name="Freeform 738">
                <a:extLst>
                  <a:ext uri="{FF2B5EF4-FFF2-40B4-BE49-F238E27FC236}">
                    <a16:creationId xmlns:a16="http://schemas.microsoft.com/office/drawing/2014/main" id="{4F9E05F3-DCC2-A544-96A3-2084A97C24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42219" y="10090673"/>
                <a:ext cx="738853" cy="64666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5" name="Freeform 739">
                <a:extLst>
                  <a:ext uri="{FF2B5EF4-FFF2-40B4-BE49-F238E27FC236}">
                    <a16:creationId xmlns:a16="http://schemas.microsoft.com/office/drawing/2014/main" id="{B4A038EB-1A4D-294C-B5F3-508091F95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9924" y="10399672"/>
                <a:ext cx="121018" cy="12423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6" name="Freeform 740">
                <a:extLst>
                  <a:ext uri="{FF2B5EF4-FFF2-40B4-BE49-F238E27FC236}">
                    <a16:creationId xmlns:a16="http://schemas.microsoft.com/office/drawing/2014/main" id="{F669E3F3-CB5B-1E4F-B766-68EAD4890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9240130"/>
                <a:ext cx="47770" cy="76452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7" name="Freeform 741">
                <a:extLst>
                  <a:ext uri="{FF2B5EF4-FFF2-40B4-BE49-F238E27FC236}">
                    <a16:creationId xmlns:a16="http://schemas.microsoft.com/office/drawing/2014/main" id="{09E6E732-FA77-9748-8324-6226E8FC1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7" y="8857867"/>
                <a:ext cx="324842" cy="420492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8" name="Freeform 742">
                <a:extLst>
                  <a:ext uri="{FF2B5EF4-FFF2-40B4-BE49-F238E27FC236}">
                    <a16:creationId xmlns:a16="http://schemas.microsoft.com/office/drawing/2014/main" id="{28FE0C4A-B350-AC45-940F-902511CC1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8520197"/>
                <a:ext cx="595541" cy="420492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9" name="Freeform 743">
                <a:extLst>
                  <a:ext uri="{FF2B5EF4-FFF2-40B4-BE49-F238E27FC236}">
                    <a16:creationId xmlns:a16="http://schemas.microsoft.com/office/drawing/2014/main" id="{FBAABE0E-104C-8146-8CA7-EBC7620543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5" y="7921315"/>
                <a:ext cx="1092358" cy="767717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0" name="Freeform 744">
                <a:extLst>
                  <a:ext uri="{FF2B5EF4-FFF2-40B4-BE49-F238E27FC236}">
                    <a16:creationId xmlns:a16="http://schemas.microsoft.com/office/drawing/2014/main" id="{1A20E07E-FC35-9F4D-932A-421DF9931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255" y="7940429"/>
                <a:ext cx="767516" cy="946107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1" name="Freeform 745">
                <a:extLst>
                  <a:ext uri="{FF2B5EF4-FFF2-40B4-BE49-F238E27FC236}">
                    <a16:creationId xmlns:a16="http://schemas.microsoft.com/office/drawing/2014/main" id="{32A64AC3-0429-224B-BC8E-BA94489C2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6235" y="8182530"/>
                <a:ext cx="299364" cy="270773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2" name="Freeform 746">
                <a:extLst>
                  <a:ext uri="{FF2B5EF4-FFF2-40B4-BE49-F238E27FC236}">
                    <a16:creationId xmlns:a16="http://schemas.microsoft.com/office/drawing/2014/main" id="{7DD89EA2-DFCD-B540-93D9-11F5CA8A9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0180" y="8313140"/>
                <a:ext cx="691082" cy="573398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3" name="Freeform 747">
                <a:extLst>
                  <a:ext uri="{FF2B5EF4-FFF2-40B4-BE49-F238E27FC236}">
                    <a16:creationId xmlns:a16="http://schemas.microsoft.com/office/drawing/2014/main" id="{4652A893-DE8F-1A49-97D2-B93B45A14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5213" y="8481973"/>
                <a:ext cx="812103" cy="777272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4" name="Freeform 748">
                <a:extLst>
                  <a:ext uri="{FF2B5EF4-FFF2-40B4-BE49-F238E27FC236}">
                    <a16:creationId xmlns:a16="http://schemas.microsoft.com/office/drawing/2014/main" id="{BD57C58F-F803-E644-9CB3-DC58637AD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457" y="8437375"/>
                <a:ext cx="82803" cy="101936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5" name="Freeform 749">
                <a:extLst>
                  <a:ext uri="{FF2B5EF4-FFF2-40B4-BE49-F238E27FC236}">
                    <a16:creationId xmlns:a16="http://schemas.microsoft.com/office/drawing/2014/main" id="{E57EA7E9-C374-0D4D-99AC-ADEBD0C4A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0947" y="8848311"/>
                <a:ext cx="242036" cy="26121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6" name="Freeform 750">
                <a:extLst>
                  <a:ext uri="{FF2B5EF4-FFF2-40B4-BE49-F238E27FC236}">
                    <a16:creationId xmlns:a16="http://schemas.microsoft.com/office/drawing/2014/main" id="{60EAE05E-4E7D-D345-9F58-70EC14B5E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147751"/>
                <a:ext cx="92356" cy="92380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7" name="Freeform 751">
                <a:extLst>
                  <a:ext uri="{FF2B5EF4-FFF2-40B4-BE49-F238E27FC236}">
                    <a16:creationId xmlns:a16="http://schemas.microsoft.com/office/drawing/2014/main" id="{FD44B05B-B368-C54A-9164-114FC7F12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090413"/>
                <a:ext cx="101909" cy="86010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8" name="Freeform 752">
                <a:extLst>
                  <a:ext uri="{FF2B5EF4-FFF2-40B4-BE49-F238E27FC236}">
                    <a16:creationId xmlns:a16="http://schemas.microsoft.com/office/drawing/2014/main" id="{79C8CA13-05E3-804C-8F00-B246A00D8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1393" y="9061741"/>
                <a:ext cx="503185" cy="544729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9" name="Freeform 753">
                <a:extLst>
                  <a:ext uri="{FF2B5EF4-FFF2-40B4-BE49-F238E27FC236}">
                    <a16:creationId xmlns:a16="http://schemas.microsoft.com/office/drawing/2014/main" id="{BC0726BF-60D1-6946-96F5-C63906F43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7381" y="8931134"/>
                <a:ext cx="251592" cy="289887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0" name="Freeform 754">
                <a:extLst>
                  <a:ext uri="{FF2B5EF4-FFF2-40B4-BE49-F238E27FC236}">
                    <a16:creationId xmlns:a16="http://schemas.microsoft.com/office/drawing/2014/main" id="{B9325DED-89A4-1A41-89AD-F757AD56B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2" y="8931134"/>
                <a:ext cx="105096" cy="66896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1" name="Freeform 755">
                <a:extLst>
                  <a:ext uri="{FF2B5EF4-FFF2-40B4-BE49-F238E27FC236}">
                    <a16:creationId xmlns:a16="http://schemas.microsoft.com/office/drawing/2014/main" id="{20F8AE6C-2B4F-B447-9725-9E483AABE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69" y="8427819"/>
                <a:ext cx="343949" cy="531986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2" name="Freeform 756">
                <a:extLst>
                  <a:ext uri="{FF2B5EF4-FFF2-40B4-BE49-F238E27FC236}">
                    <a16:creationId xmlns:a16="http://schemas.microsoft.com/office/drawing/2014/main" id="{16A50E6D-27AF-AD45-AC91-9690BDA43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2030" y="8453303"/>
                <a:ext cx="140127" cy="289887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3" name="Freeform 757">
                <a:extLst>
                  <a:ext uri="{FF2B5EF4-FFF2-40B4-BE49-F238E27FC236}">
                    <a16:creationId xmlns:a16="http://schemas.microsoft.com/office/drawing/2014/main" id="{BE89E3AB-D196-8A40-917D-61A085DB8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7572" y="8380032"/>
                <a:ext cx="550956" cy="477833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4" name="Freeform 758">
                <a:extLst>
                  <a:ext uri="{FF2B5EF4-FFF2-40B4-BE49-F238E27FC236}">
                    <a16:creationId xmlns:a16="http://schemas.microsoft.com/office/drawing/2014/main" id="{13DE39FD-599A-4247-9329-05CB42192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2668" y="8322691"/>
                <a:ext cx="394904" cy="280329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5" name="Freeform 759">
                <a:extLst>
                  <a:ext uri="{FF2B5EF4-FFF2-40B4-BE49-F238E27FC236}">
                    <a16:creationId xmlns:a16="http://schemas.microsoft.com/office/drawing/2014/main" id="{9E73CA28-C078-734C-8FFE-C8832EF61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8" y="8529752"/>
                <a:ext cx="92356" cy="222990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6" name="Freeform 760">
                <a:extLst>
                  <a:ext uri="{FF2B5EF4-FFF2-40B4-BE49-F238E27FC236}">
                    <a16:creationId xmlns:a16="http://schemas.microsoft.com/office/drawing/2014/main" id="{2955D8F3-7925-0141-8EB6-A1CA0829A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2" y="8539311"/>
                <a:ext cx="296177" cy="289887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7" name="Freeform 761">
                <a:extLst>
                  <a:ext uri="{FF2B5EF4-FFF2-40B4-BE49-F238E27FC236}">
                    <a16:creationId xmlns:a16="http://schemas.microsoft.com/office/drawing/2014/main" id="{CFC9C0E8-A5DA-2841-B093-8F4E3E1ED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7316" y="8529752"/>
                <a:ext cx="213379" cy="280329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8" name="Freeform 762">
                <a:extLst>
                  <a:ext uri="{FF2B5EF4-FFF2-40B4-BE49-F238E27FC236}">
                    <a16:creationId xmlns:a16="http://schemas.microsoft.com/office/drawing/2014/main" id="{C46C89A4-AA96-5847-BD94-5FC6BFB4E3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9163" y="8558421"/>
                <a:ext cx="140127" cy="168835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9" name="Freeform 763">
                <a:extLst>
                  <a:ext uri="{FF2B5EF4-FFF2-40B4-BE49-F238E27FC236}">
                    <a16:creationId xmlns:a16="http://schemas.microsoft.com/office/drawing/2014/main" id="{22369D31-3698-5745-AEE6-823936356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1965" y="8631691"/>
                <a:ext cx="207005" cy="197506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0" name="Freeform 764">
                <a:extLst>
                  <a:ext uri="{FF2B5EF4-FFF2-40B4-BE49-F238E27FC236}">
                    <a16:creationId xmlns:a16="http://schemas.microsoft.com/office/drawing/2014/main" id="{6E8DAA65-7A21-5F42-BBF0-0CFA999F4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466" y="8443744"/>
                <a:ext cx="324842" cy="273958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1" name="Freeform 765">
                <a:extLst>
                  <a:ext uri="{FF2B5EF4-FFF2-40B4-BE49-F238E27FC236}">
                    <a16:creationId xmlns:a16="http://schemas.microsoft.com/office/drawing/2014/main" id="{1ECBB315-29F1-D94C-8AE3-8B91CCCD4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9481" y="8453302"/>
                <a:ext cx="149682" cy="66896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2" name="Freeform 766">
                <a:extLst>
                  <a:ext uri="{FF2B5EF4-FFF2-40B4-BE49-F238E27FC236}">
                    <a16:creationId xmlns:a16="http://schemas.microsoft.com/office/drawing/2014/main" id="{8DA006E9-D170-2D4D-9AD1-BEDDCC155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926" y="8389590"/>
                <a:ext cx="140127" cy="38227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3" name="Freeform 767">
                <a:extLst>
                  <a:ext uri="{FF2B5EF4-FFF2-40B4-BE49-F238E27FC236}">
                    <a16:creationId xmlns:a16="http://schemas.microsoft.com/office/drawing/2014/main" id="{3A1F5854-A8E7-E546-9958-FA8365972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7733368"/>
                <a:ext cx="560508" cy="637107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4" name="Freeform 768">
                <a:extLst>
                  <a:ext uri="{FF2B5EF4-FFF2-40B4-BE49-F238E27FC236}">
                    <a16:creationId xmlns:a16="http://schemas.microsoft.com/office/drawing/2014/main" id="{283041FB-9989-9048-9082-466C28ADB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8258982"/>
                <a:ext cx="270699" cy="213435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5" name="Freeform 769">
                <a:extLst>
                  <a:ext uri="{FF2B5EF4-FFF2-40B4-BE49-F238E27FC236}">
                    <a16:creationId xmlns:a16="http://schemas.microsoft.com/office/drawing/2014/main" id="{76EABA68-4C33-5749-96F7-D4ECB6E5A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6488" y="7838489"/>
                <a:ext cx="783438" cy="72949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6" name="Freeform 770">
                <a:extLst>
                  <a:ext uri="{FF2B5EF4-FFF2-40B4-BE49-F238E27FC236}">
                    <a16:creationId xmlns:a16="http://schemas.microsoft.com/office/drawing/2014/main" id="{9ABB04CC-3F19-344D-A39F-6CF223065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4832" y="7500821"/>
                <a:ext cx="515923" cy="503317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7" name="Freeform 771">
                <a:extLst>
                  <a:ext uri="{FF2B5EF4-FFF2-40B4-BE49-F238E27FC236}">
                    <a16:creationId xmlns:a16="http://schemas.microsoft.com/office/drawing/2014/main" id="{262F2EB5-676B-E54E-BB2C-ADC27CE15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0498" y="7210939"/>
                <a:ext cx="187902" cy="363153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8" name="Freeform 772">
                <a:extLst>
                  <a:ext uri="{FF2B5EF4-FFF2-40B4-BE49-F238E27FC236}">
                    <a16:creationId xmlns:a16="http://schemas.microsoft.com/office/drawing/2014/main" id="{7C5C309D-0CF6-C44E-8A8B-74C45E936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5" y="7424368"/>
                <a:ext cx="710194" cy="684895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9" name="Freeform 773">
                <a:extLst>
                  <a:ext uri="{FF2B5EF4-FFF2-40B4-BE49-F238E27FC236}">
                    <a16:creationId xmlns:a16="http://schemas.microsoft.com/office/drawing/2014/main" id="{F147148D-8C0A-9D43-89A9-F8BB62E38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0373" y="7714255"/>
                <a:ext cx="391720" cy="318556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0" name="Freeform 774">
                <a:extLst>
                  <a:ext uri="{FF2B5EF4-FFF2-40B4-BE49-F238E27FC236}">
                    <a16:creationId xmlns:a16="http://schemas.microsoft.com/office/drawing/2014/main" id="{E540056C-D2A7-6D4A-98E2-3F3E96E8F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8270" y="7265092"/>
                <a:ext cx="560508" cy="449163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1" name="Freeform 775">
                <a:extLst>
                  <a:ext uri="{FF2B5EF4-FFF2-40B4-BE49-F238E27FC236}">
                    <a16:creationId xmlns:a16="http://schemas.microsoft.com/office/drawing/2014/main" id="{370A76AA-DEAE-0341-9869-FABEDBA138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5" y="7220494"/>
                <a:ext cx="968153" cy="923808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2" name="Freeform 776">
                <a:extLst>
                  <a:ext uri="{FF2B5EF4-FFF2-40B4-BE49-F238E27FC236}">
                    <a16:creationId xmlns:a16="http://schemas.microsoft.com/office/drawing/2014/main" id="{1EE63C6D-9196-7E41-A353-AF44ADDFD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5723" y="3719582"/>
                <a:ext cx="2850319" cy="2124760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3" name="Freeform 777">
                <a:extLst>
                  <a:ext uri="{FF2B5EF4-FFF2-40B4-BE49-F238E27FC236}">
                    <a16:creationId xmlns:a16="http://schemas.microsoft.com/office/drawing/2014/main" id="{D0EECBB7-8FC1-0A48-83C7-DB42A1579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6487" y="5038398"/>
                <a:ext cx="149682" cy="105124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4" name="Freeform 778">
                <a:extLst>
                  <a:ext uri="{FF2B5EF4-FFF2-40B4-BE49-F238E27FC236}">
                    <a16:creationId xmlns:a16="http://schemas.microsoft.com/office/drawing/2014/main" id="{1D4B4B0F-58B6-B742-B60C-32743711B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4260" y="4965129"/>
                <a:ext cx="38217" cy="19114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5" name="Freeform 779">
                <a:extLst>
                  <a:ext uri="{FF2B5EF4-FFF2-40B4-BE49-F238E27FC236}">
                    <a16:creationId xmlns:a16="http://schemas.microsoft.com/office/drawing/2014/main" id="{D6D51020-C899-604A-9045-6ABAE79C9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922" y="3859745"/>
                <a:ext cx="101909" cy="57338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6" name="Freeform 780">
                <a:extLst>
                  <a:ext uri="{FF2B5EF4-FFF2-40B4-BE49-F238E27FC236}">
                    <a16:creationId xmlns:a16="http://schemas.microsoft.com/office/drawing/2014/main" id="{79E519FE-5DC3-6B40-9CEE-FE4469575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208" y="3776917"/>
                <a:ext cx="76432" cy="44598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7" name="Freeform 782">
                <a:extLst>
                  <a:ext uri="{FF2B5EF4-FFF2-40B4-BE49-F238E27FC236}">
                    <a16:creationId xmlns:a16="http://schemas.microsoft.com/office/drawing/2014/main" id="{590441F0-813F-B543-998B-8A9A235611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5214" y="3897972"/>
                <a:ext cx="54142" cy="38227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8" name="Freeform 783">
                <a:extLst>
                  <a:ext uri="{FF2B5EF4-FFF2-40B4-BE49-F238E27FC236}">
                    <a16:creationId xmlns:a16="http://schemas.microsoft.com/office/drawing/2014/main" id="{EA13029D-4C3A-F04B-A4DE-B39E13C3B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3936196"/>
                <a:ext cx="47770" cy="9558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9" name="Freeform 784">
                <a:extLst>
                  <a:ext uri="{FF2B5EF4-FFF2-40B4-BE49-F238E27FC236}">
                    <a16:creationId xmlns:a16="http://schemas.microsoft.com/office/drawing/2014/main" id="{D7299388-D995-124E-88C8-25B082EBB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4468183"/>
                <a:ext cx="38217" cy="66896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0" name="Freeform 785">
                <a:extLst>
                  <a:ext uri="{FF2B5EF4-FFF2-40B4-BE49-F238E27FC236}">
                    <a16:creationId xmlns:a16="http://schemas.microsoft.com/office/drawing/2014/main" id="{035DBAE4-88C2-BA41-9F2B-4F737B07E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7571" y="4589231"/>
                <a:ext cx="63695" cy="38227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1" name="Freeform 786">
                <a:extLst>
                  <a:ext uri="{FF2B5EF4-FFF2-40B4-BE49-F238E27FC236}">
                    <a16:creationId xmlns:a16="http://schemas.microsoft.com/office/drawing/2014/main" id="{F55515C7-5C54-9E41-AB1A-B02313042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2" y="4796293"/>
                <a:ext cx="159235" cy="92380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2" name="Freeform 787">
                <a:extLst>
                  <a:ext uri="{FF2B5EF4-FFF2-40B4-BE49-F238E27FC236}">
                    <a16:creationId xmlns:a16="http://schemas.microsoft.com/office/drawing/2014/main" id="{747223FC-A805-B141-9376-144C35128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7762" y="4777182"/>
                <a:ext cx="82803" cy="28672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3" name="Freeform 788">
                <a:extLst>
                  <a:ext uri="{FF2B5EF4-FFF2-40B4-BE49-F238E27FC236}">
                    <a16:creationId xmlns:a16="http://schemas.microsoft.com/office/drawing/2014/main" id="{45F7D178-B60B-B944-A384-0A60D054D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7190" y="4974684"/>
                <a:ext cx="121018" cy="63711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4" name="Freeform 789">
                <a:extLst>
                  <a:ext uri="{FF2B5EF4-FFF2-40B4-BE49-F238E27FC236}">
                    <a16:creationId xmlns:a16="http://schemas.microsoft.com/office/drawing/2014/main" id="{A8ADC82F-CDA3-0845-9C79-B87477F46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5278" y="5067066"/>
                <a:ext cx="38217" cy="57338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5" name="Freeform 790">
                <a:extLst>
                  <a:ext uri="{FF2B5EF4-FFF2-40B4-BE49-F238E27FC236}">
                    <a16:creationId xmlns:a16="http://schemas.microsoft.com/office/drawing/2014/main" id="{F18D268E-2A10-6C4D-BD46-CB09BED05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2475" y="4946015"/>
                <a:ext cx="35033" cy="38227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6" name="Freeform 791">
                <a:extLst>
                  <a:ext uri="{FF2B5EF4-FFF2-40B4-BE49-F238E27FC236}">
                    <a16:creationId xmlns:a16="http://schemas.microsoft.com/office/drawing/2014/main" id="{B5F3D6FD-C202-D545-875D-3DD18B973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347132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7" name="Freeform 792">
                <a:extLst>
                  <a:ext uri="{FF2B5EF4-FFF2-40B4-BE49-F238E27FC236}">
                    <a16:creationId xmlns:a16="http://schemas.microsoft.com/office/drawing/2014/main" id="{DFB877CD-DB29-8842-AB1E-02FAACCB3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354" y="4245195"/>
                <a:ext cx="28664" cy="1592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8" name="Freeform 793">
                <a:extLst>
                  <a:ext uri="{FF2B5EF4-FFF2-40B4-BE49-F238E27FC236}">
                    <a16:creationId xmlns:a16="http://schemas.microsoft.com/office/drawing/2014/main" id="{7FB8F7A1-0657-D247-BECA-EBDA1AA41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206967"/>
                <a:ext cx="25477" cy="28672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9" name="Freeform 794">
                <a:extLst>
                  <a:ext uri="{FF2B5EF4-FFF2-40B4-BE49-F238E27FC236}">
                    <a16:creationId xmlns:a16="http://schemas.microsoft.com/office/drawing/2014/main" id="{5BFDB073-0F06-2D47-89A5-06438CB95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4832" y="4394915"/>
                <a:ext cx="47770" cy="6370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0" name="Freeform 795">
                <a:extLst>
                  <a:ext uri="{FF2B5EF4-FFF2-40B4-BE49-F238E27FC236}">
                    <a16:creationId xmlns:a16="http://schemas.microsoft.com/office/drawing/2014/main" id="{0CF16F8B-E7F9-3942-9041-B709362C0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5" y="4394915"/>
                <a:ext cx="57323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1" name="Freeform 796">
                <a:extLst>
                  <a:ext uri="{FF2B5EF4-FFF2-40B4-BE49-F238E27FC236}">
                    <a16:creationId xmlns:a16="http://schemas.microsoft.com/office/drawing/2014/main" id="{22C5654E-58B3-D246-B890-7DEE761D2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407" y="3802406"/>
                <a:ext cx="38217" cy="19114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2" name="Freeform 797">
                <a:extLst>
                  <a:ext uri="{FF2B5EF4-FFF2-40B4-BE49-F238E27FC236}">
                    <a16:creationId xmlns:a16="http://schemas.microsoft.com/office/drawing/2014/main" id="{52CFB5D6-B877-EF49-9F25-E9D02147C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694" y="6086410"/>
                <a:ext cx="85988" cy="111494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3E1AA69F-0FB0-2843-8551-070FAAD9C832}"/>
                </a:ext>
              </a:extLst>
            </p:cNvPr>
            <p:cNvGrpSpPr/>
            <p:nvPr/>
          </p:nvGrpSpPr>
          <p:grpSpPr>
            <a:xfrm>
              <a:off x="10871526" y="4629150"/>
              <a:ext cx="2634597" cy="2469886"/>
              <a:chOff x="10052048" y="5207210"/>
              <a:chExt cx="4273552" cy="4006376"/>
            </a:xfrm>
          </p:grpSpPr>
          <p:graphicFrame>
            <p:nvGraphicFramePr>
              <p:cNvPr id="553" name="Chart 552">
                <a:extLst>
                  <a:ext uri="{FF2B5EF4-FFF2-40B4-BE49-F238E27FC236}">
                    <a16:creationId xmlns:a16="http://schemas.microsoft.com/office/drawing/2014/main" id="{D0BBEE6F-3C4A-6546-BB8D-CDD5B72F427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31448837"/>
                  </p:ext>
                </p:extLst>
              </p:nvPr>
            </p:nvGraphicFramePr>
            <p:xfrm>
              <a:off x="10052048" y="5207210"/>
              <a:ext cx="4273552" cy="400637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2BFB5C9A-097C-F74D-BDAC-7C85A9ADF01F}"/>
                  </a:ext>
                </a:extLst>
              </p:cNvPr>
              <p:cNvSpPr txBox="1"/>
              <p:nvPr/>
            </p:nvSpPr>
            <p:spPr>
              <a:xfrm>
                <a:off x="10953258" y="6731105"/>
                <a:ext cx="2471130" cy="114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25%</a:t>
                </a:r>
              </a:p>
            </p:txBody>
          </p:sp>
        </p:grpSp>
        <p:grpSp>
          <p:nvGrpSpPr>
            <p:cNvPr id="555" name="Group 554">
              <a:extLst>
                <a:ext uri="{FF2B5EF4-FFF2-40B4-BE49-F238E27FC236}">
                  <a16:creationId xmlns:a16="http://schemas.microsoft.com/office/drawing/2014/main" id="{D8302716-4E0D-9B45-BDA6-01FF2EF5BA12}"/>
                </a:ext>
              </a:extLst>
            </p:cNvPr>
            <p:cNvGrpSpPr/>
            <p:nvPr/>
          </p:nvGrpSpPr>
          <p:grpSpPr>
            <a:xfrm>
              <a:off x="16643676" y="7429500"/>
              <a:ext cx="2634597" cy="2469886"/>
              <a:chOff x="10052048" y="5207210"/>
              <a:chExt cx="4273552" cy="4006376"/>
            </a:xfrm>
          </p:grpSpPr>
          <p:graphicFrame>
            <p:nvGraphicFramePr>
              <p:cNvPr id="556" name="Chart 555">
                <a:extLst>
                  <a:ext uri="{FF2B5EF4-FFF2-40B4-BE49-F238E27FC236}">
                    <a16:creationId xmlns:a16="http://schemas.microsoft.com/office/drawing/2014/main" id="{DE710FED-1DEB-B149-8819-D939029984F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47082831"/>
                  </p:ext>
                </p:extLst>
              </p:nvPr>
            </p:nvGraphicFramePr>
            <p:xfrm>
              <a:off x="10052048" y="5207210"/>
              <a:ext cx="4273552" cy="400637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EC9240F7-E17D-0C4B-BA09-B573FD16BD97}"/>
                  </a:ext>
                </a:extLst>
              </p:cNvPr>
              <p:cNvSpPr txBox="1"/>
              <p:nvPr/>
            </p:nvSpPr>
            <p:spPr>
              <a:xfrm>
                <a:off x="10953258" y="6731105"/>
                <a:ext cx="2471130" cy="114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50%</a:t>
                </a:r>
              </a:p>
            </p:txBody>
          </p:sp>
        </p:grp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DC32DEDC-B93D-6D4F-BAC5-4FE886ADEE23}"/>
              </a:ext>
            </a:extLst>
          </p:cNvPr>
          <p:cNvGrpSpPr/>
          <p:nvPr/>
        </p:nvGrpSpPr>
        <p:grpSpPr>
          <a:xfrm>
            <a:off x="10455267" y="11319743"/>
            <a:ext cx="5319077" cy="1135016"/>
            <a:chOff x="1452784" y="4325588"/>
            <a:chExt cx="5319077" cy="1135016"/>
          </a:xfrm>
        </p:grpSpPr>
        <p:sp>
          <p:nvSpPr>
            <p:cNvPr id="559" name="Rounded Rectangle 558">
              <a:extLst>
                <a:ext uri="{FF2B5EF4-FFF2-40B4-BE49-F238E27FC236}">
                  <a16:creationId xmlns:a16="http://schemas.microsoft.com/office/drawing/2014/main" id="{122CE872-75A3-1042-BF0D-9B9C9832F758}"/>
                </a:ext>
              </a:extLst>
            </p:cNvPr>
            <p:cNvSpPr/>
            <p:nvPr/>
          </p:nvSpPr>
          <p:spPr>
            <a:xfrm>
              <a:off x="1515730" y="4382922"/>
              <a:ext cx="1077682" cy="107768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974F6CD3-91DF-CC4D-B670-967978DD5841}"/>
                </a:ext>
              </a:extLst>
            </p:cNvPr>
            <p:cNvSpPr txBox="1"/>
            <p:nvPr/>
          </p:nvSpPr>
          <p:spPr>
            <a:xfrm>
              <a:off x="1452784" y="4544363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561" name="TextBox 560">
              <a:extLst>
                <a:ext uri="{FF2B5EF4-FFF2-40B4-BE49-F238E27FC236}">
                  <a16:creationId xmlns:a16="http://schemas.microsoft.com/office/drawing/2014/main" id="{CC046807-79B0-E644-9FBA-D1DA34E7DE31}"/>
                </a:ext>
              </a:extLst>
            </p:cNvPr>
            <p:cNvSpPr txBox="1"/>
            <p:nvPr/>
          </p:nvSpPr>
          <p:spPr>
            <a:xfrm>
              <a:off x="2744706" y="4325588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00A6DA14-29C8-AE47-879A-165D1699BC0D}"/>
              </a:ext>
            </a:extLst>
          </p:cNvPr>
          <p:cNvGrpSpPr/>
          <p:nvPr/>
        </p:nvGrpSpPr>
        <p:grpSpPr>
          <a:xfrm>
            <a:off x="17905223" y="11319743"/>
            <a:ext cx="5319077" cy="1135016"/>
            <a:chOff x="1452784" y="4325588"/>
            <a:chExt cx="5319077" cy="1135016"/>
          </a:xfrm>
        </p:grpSpPr>
        <p:sp>
          <p:nvSpPr>
            <p:cNvPr id="563" name="Rounded Rectangle 562">
              <a:extLst>
                <a:ext uri="{FF2B5EF4-FFF2-40B4-BE49-F238E27FC236}">
                  <a16:creationId xmlns:a16="http://schemas.microsoft.com/office/drawing/2014/main" id="{BCB5712B-4396-BF40-843B-2C26FCC56DE9}"/>
                </a:ext>
              </a:extLst>
            </p:cNvPr>
            <p:cNvSpPr/>
            <p:nvPr/>
          </p:nvSpPr>
          <p:spPr>
            <a:xfrm>
              <a:off x="1515730" y="4382922"/>
              <a:ext cx="1077682" cy="10776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A56C51D1-2763-E54F-9B72-5A8803976550}"/>
                </a:ext>
              </a:extLst>
            </p:cNvPr>
            <p:cNvSpPr txBox="1"/>
            <p:nvPr/>
          </p:nvSpPr>
          <p:spPr>
            <a:xfrm>
              <a:off x="1452784" y="4544363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17E19EEB-B811-C14F-9511-8EAEC8192B5B}"/>
                </a:ext>
              </a:extLst>
            </p:cNvPr>
            <p:cNvSpPr txBox="1"/>
            <p:nvPr/>
          </p:nvSpPr>
          <p:spPr>
            <a:xfrm>
              <a:off x="2744706" y="4325588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531" name="Grupo 349">
            <a:extLst>
              <a:ext uri="{FF2B5EF4-FFF2-40B4-BE49-F238E27FC236}">
                <a16:creationId xmlns:a16="http://schemas.microsoft.com/office/drawing/2014/main" id="{0F4F2115-AF9C-0E45-86FA-BE96B5E65D7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34" name="CuadroTexto 350">
              <a:extLst>
                <a:ext uri="{FF2B5EF4-FFF2-40B4-BE49-F238E27FC236}">
                  <a16:creationId xmlns:a16="http://schemas.microsoft.com/office/drawing/2014/main" id="{5792C2C8-915A-404A-93BA-9837BECC0860}"/>
                </a:ext>
              </a:extLst>
            </p:cNvPr>
            <p:cNvSpPr txBox="1"/>
            <p:nvPr/>
          </p:nvSpPr>
          <p:spPr>
            <a:xfrm>
              <a:off x="7060691" y="861425"/>
              <a:ext cx="1025633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Dashboards Diagrams</a:t>
              </a:r>
            </a:p>
          </p:txBody>
        </p:sp>
        <p:sp>
          <p:nvSpPr>
            <p:cNvPr id="537" name="CuadroTexto 351">
              <a:extLst>
                <a:ext uri="{FF2B5EF4-FFF2-40B4-BE49-F238E27FC236}">
                  <a16:creationId xmlns:a16="http://schemas.microsoft.com/office/drawing/2014/main" id="{49A982A6-0185-5941-B54B-4328B8D3FAA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16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572477D4-1FE4-6340-9F64-B7448799D1D5}"/>
              </a:ext>
            </a:extLst>
          </p:cNvPr>
          <p:cNvSpPr/>
          <p:nvPr/>
        </p:nvSpPr>
        <p:spPr>
          <a:xfrm>
            <a:off x="1544466" y="7227331"/>
            <a:ext cx="21288717" cy="54589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328184-83C6-1A4B-B6A6-C5B7CF7AB969}"/>
              </a:ext>
            </a:extLst>
          </p:cNvPr>
          <p:cNvGrpSpPr/>
          <p:nvPr/>
        </p:nvGrpSpPr>
        <p:grpSpPr>
          <a:xfrm>
            <a:off x="2167872" y="7777717"/>
            <a:ext cx="14052789" cy="3126698"/>
            <a:chOff x="10296939" y="3737362"/>
            <a:chExt cx="12881113" cy="8771268"/>
          </a:xfrm>
        </p:grpSpPr>
        <p:graphicFrame>
          <p:nvGraphicFramePr>
            <p:cNvPr id="62" name="Chart 9">
              <a:extLst>
                <a:ext uri="{FF2B5EF4-FFF2-40B4-BE49-F238E27FC236}">
                  <a16:creationId xmlns:a16="http://schemas.microsoft.com/office/drawing/2014/main" id="{B5AD5106-D413-FF43-8FAD-ABCFCFD5FB04}"/>
                </a:ext>
              </a:extLst>
            </p:cNvPr>
            <p:cNvGraphicFramePr/>
            <p:nvPr/>
          </p:nvGraphicFramePr>
          <p:xfrm>
            <a:off x="10296939" y="3737362"/>
            <a:ext cx="5993795" cy="87712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3" name="Chart 9">
              <a:extLst>
                <a:ext uri="{FF2B5EF4-FFF2-40B4-BE49-F238E27FC236}">
                  <a16:creationId xmlns:a16="http://schemas.microsoft.com/office/drawing/2014/main" id="{201D1850-C7BD-2441-ABA2-ED48FD3E3FFE}"/>
                </a:ext>
              </a:extLst>
            </p:cNvPr>
            <p:cNvGraphicFramePr/>
            <p:nvPr/>
          </p:nvGraphicFramePr>
          <p:xfrm>
            <a:off x="17184257" y="3737362"/>
            <a:ext cx="5993795" cy="87712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4E6AE02-3299-E848-A0BB-FB0AC4E7B8EB}"/>
              </a:ext>
            </a:extLst>
          </p:cNvPr>
          <p:cNvGrpSpPr/>
          <p:nvPr/>
        </p:nvGrpSpPr>
        <p:grpSpPr>
          <a:xfrm>
            <a:off x="16659225" y="7777716"/>
            <a:ext cx="5550553" cy="4470931"/>
            <a:chOff x="17131329" y="4183693"/>
            <a:chExt cx="5606752" cy="397738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936EB27-8069-6C4A-9941-1FF392B1A135}"/>
                </a:ext>
              </a:extLst>
            </p:cNvPr>
            <p:cNvGrpSpPr/>
            <p:nvPr/>
          </p:nvGrpSpPr>
          <p:grpSpPr>
            <a:xfrm>
              <a:off x="17131329" y="4183693"/>
              <a:ext cx="5606752" cy="1201442"/>
              <a:chOff x="13485141" y="4604316"/>
              <a:chExt cx="5606752" cy="1201442"/>
            </a:xfrm>
          </p:grpSpPr>
          <p:sp>
            <p:nvSpPr>
              <p:cNvPr id="70" name="Right Arrow 69">
                <a:extLst>
                  <a:ext uri="{FF2B5EF4-FFF2-40B4-BE49-F238E27FC236}">
                    <a16:creationId xmlns:a16="http://schemas.microsoft.com/office/drawing/2014/main" id="{1C30639E-2F44-234B-AD3D-A1CEA99ED38A}"/>
                  </a:ext>
                </a:extLst>
              </p:cNvPr>
              <p:cNvSpPr/>
              <p:nvPr/>
            </p:nvSpPr>
            <p:spPr>
              <a:xfrm rot="10800000">
                <a:off x="13485141" y="4604316"/>
                <a:ext cx="5606752" cy="1201442"/>
              </a:xfrm>
              <a:prstGeom prst="rightArrow">
                <a:avLst>
                  <a:gd name="adj1" fmla="val 69608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61F21A3-9B40-874E-B0D9-8A61BAB618DF}"/>
                  </a:ext>
                </a:extLst>
              </p:cNvPr>
              <p:cNvSpPr txBox="1"/>
              <p:nvPr/>
            </p:nvSpPr>
            <p:spPr>
              <a:xfrm>
                <a:off x="14503584" y="4943427"/>
                <a:ext cx="4060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987BD3A-0018-B240-ADCA-F6E46E3856B9}"/>
                </a:ext>
              </a:extLst>
            </p:cNvPr>
            <p:cNvGrpSpPr/>
            <p:nvPr/>
          </p:nvGrpSpPr>
          <p:grpSpPr>
            <a:xfrm>
              <a:off x="17131329" y="5570922"/>
              <a:ext cx="5606752" cy="1201442"/>
              <a:chOff x="13485141" y="4604316"/>
              <a:chExt cx="5606752" cy="1201442"/>
            </a:xfrm>
          </p:grpSpPr>
          <p:sp>
            <p:nvSpPr>
              <p:cNvPr id="76" name="Right Arrow 75">
                <a:extLst>
                  <a:ext uri="{FF2B5EF4-FFF2-40B4-BE49-F238E27FC236}">
                    <a16:creationId xmlns:a16="http://schemas.microsoft.com/office/drawing/2014/main" id="{97C75C14-D3BD-AA4D-BE71-3CF59C07BE66}"/>
                  </a:ext>
                </a:extLst>
              </p:cNvPr>
              <p:cNvSpPr/>
              <p:nvPr/>
            </p:nvSpPr>
            <p:spPr>
              <a:xfrm rot="10800000">
                <a:off x="13485141" y="4604316"/>
                <a:ext cx="5606752" cy="1201442"/>
              </a:xfrm>
              <a:prstGeom prst="rightArrow">
                <a:avLst>
                  <a:gd name="adj1" fmla="val 69608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5C009A0-CB10-3B4C-90CE-D054A6774CC2}"/>
                  </a:ext>
                </a:extLst>
              </p:cNvPr>
              <p:cNvSpPr txBox="1"/>
              <p:nvPr/>
            </p:nvSpPr>
            <p:spPr>
              <a:xfrm>
                <a:off x="14503584" y="4943427"/>
                <a:ext cx="4060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B2E6760-4032-2E45-93C6-4347A7864F6D}"/>
                </a:ext>
              </a:extLst>
            </p:cNvPr>
            <p:cNvGrpSpPr/>
            <p:nvPr/>
          </p:nvGrpSpPr>
          <p:grpSpPr>
            <a:xfrm>
              <a:off x="17131329" y="6959635"/>
              <a:ext cx="5606752" cy="1201442"/>
              <a:chOff x="13485141" y="4604316"/>
              <a:chExt cx="5606752" cy="1201442"/>
            </a:xfrm>
          </p:grpSpPr>
          <p:sp>
            <p:nvSpPr>
              <p:cNvPr id="79" name="Right Arrow 78">
                <a:extLst>
                  <a:ext uri="{FF2B5EF4-FFF2-40B4-BE49-F238E27FC236}">
                    <a16:creationId xmlns:a16="http://schemas.microsoft.com/office/drawing/2014/main" id="{F200435D-10CB-2B43-92D4-1F65903E6D9C}"/>
                  </a:ext>
                </a:extLst>
              </p:cNvPr>
              <p:cNvSpPr/>
              <p:nvPr/>
            </p:nvSpPr>
            <p:spPr>
              <a:xfrm rot="10800000">
                <a:off x="13485141" y="4604316"/>
                <a:ext cx="5606752" cy="1201442"/>
              </a:xfrm>
              <a:prstGeom prst="rightArrow">
                <a:avLst>
                  <a:gd name="adj1" fmla="val 69608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3C770C-A402-1645-A79F-CBB69DACF5AE}"/>
                  </a:ext>
                </a:extLst>
              </p:cNvPr>
              <p:cNvSpPr txBox="1"/>
              <p:nvPr/>
            </p:nvSpPr>
            <p:spPr>
              <a:xfrm>
                <a:off x="14503584" y="4943427"/>
                <a:ext cx="4060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05419E2-D93D-8245-8E7D-F17F41BA960E}"/>
              </a:ext>
            </a:extLst>
          </p:cNvPr>
          <p:cNvGrpSpPr/>
          <p:nvPr/>
        </p:nvGrpSpPr>
        <p:grpSpPr>
          <a:xfrm>
            <a:off x="2167872" y="10818690"/>
            <a:ext cx="2696242" cy="1429958"/>
            <a:chOff x="18382122" y="4841740"/>
            <a:chExt cx="2696242" cy="142995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8B3E8F5-2ABC-B347-B67F-14B52F700D6D}"/>
                </a:ext>
              </a:extLst>
            </p:cNvPr>
            <p:cNvSpPr txBox="1"/>
            <p:nvPr/>
          </p:nvSpPr>
          <p:spPr>
            <a:xfrm>
              <a:off x="18382122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8D39F32-047B-2D4F-A00D-56414FB24703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$110.5K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0B162AC-FA68-3B46-AE41-90FD95FF2B34}"/>
              </a:ext>
            </a:extLst>
          </p:cNvPr>
          <p:cNvGrpSpPr/>
          <p:nvPr/>
        </p:nvGrpSpPr>
        <p:grpSpPr>
          <a:xfrm>
            <a:off x="9681666" y="10818690"/>
            <a:ext cx="2694087" cy="1429958"/>
            <a:chOff x="18384277" y="9295048"/>
            <a:chExt cx="2694087" cy="142995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CBE32D8-84BA-2246-83C2-3AE49655D854}"/>
                </a:ext>
              </a:extLst>
            </p:cNvPr>
            <p:cNvSpPr txBox="1"/>
            <p:nvPr/>
          </p:nvSpPr>
          <p:spPr>
            <a:xfrm>
              <a:off x="18417980" y="9295048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Analyze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46CE4C5-E6DB-F04C-A3B4-17570E278744}"/>
                </a:ext>
              </a:extLst>
            </p:cNvPr>
            <p:cNvSpPr/>
            <p:nvPr/>
          </p:nvSpPr>
          <p:spPr>
            <a:xfrm>
              <a:off x="18384277" y="9894009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$740.9K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A6D7A5A4-33E4-7B45-8521-CB1474A17758}"/>
              </a:ext>
            </a:extLst>
          </p:cNvPr>
          <p:cNvSpPr/>
          <p:nvPr/>
        </p:nvSpPr>
        <p:spPr>
          <a:xfrm>
            <a:off x="1544466" y="3762943"/>
            <a:ext cx="7729581" cy="26682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253516C-A7C5-884F-8F56-DAC9B076A21E}"/>
              </a:ext>
            </a:extLst>
          </p:cNvPr>
          <p:cNvGrpSpPr/>
          <p:nvPr/>
        </p:nvGrpSpPr>
        <p:grpSpPr>
          <a:xfrm>
            <a:off x="3355077" y="4228073"/>
            <a:ext cx="5233233" cy="1737956"/>
            <a:chOff x="2717755" y="15732877"/>
            <a:chExt cx="5243759" cy="173795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F592906-AE01-1E4E-999E-3D9D9E573AC4}"/>
                </a:ext>
              </a:extLst>
            </p:cNvPr>
            <p:cNvSpPr txBox="1"/>
            <p:nvPr/>
          </p:nvSpPr>
          <p:spPr>
            <a:xfrm>
              <a:off x="2717755" y="16381945"/>
              <a:ext cx="52437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4C05262-9797-6B4B-ABE8-D3D7CA3BF93D}"/>
                </a:ext>
              </a:extLst>
            </p:cNvPr>
            <p:cNvSpPr/>
            <p:nvPr/>
          </p:nvSpPr>
          <p:spPr>
            <a:xfrm>
              <a:off x="2717756" y="1573287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95F992C-CF4D-B34D-8611-9798F2630541}"/>
              </a:ext>
            </a:extLst>
          </p:cNvPr>
          <p:cNvGrpSpPr/>
          <p:nvPr/>
        </p:nvGrpSpPr>
        <p:grpSpPr>
          <a:xfrm>
            <a:off x="2125770" y="4758258"/>
            <a:ext cx="671667" cy="671665"/>
            <a:chOff x="4319588" y="2492375"/>
            <a:chExt cx="287338" cy="287338"/>
          </a:xfrm>
          <a:solidFill>
            <a:schemeClr val="accent1"/>
          </a:solidFill>
        </p:grpSpPr>
        <p:sp>
          <p:nvSpPr>
            <p:cNvPr id="97" name="Freeform 372">
              <a:extLst>
                <a:ext uri="{FF2B5EF4-FFF2-40B4-BE49-F238E27FC236}">
                  <a16:creationId xmlns:a16="http://schemas.microsoft.com/office/drawing/2014/main" id="{E859D7C4-57A5-E84B-A045-134C2377C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73">
              <a:extLst>
                <a:ext uri="{FF2B5EF4-FFF2-40B4-BE49-F238E27FC236}">
                  <a16:creationId xmlns:a16="http://schemas.microsoft.com/office/drawing/2014/main" id="{0190CAB5-F08F-DF49-966A-3F222B8D2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BBAC9F7-1B78-C546-A2C6-C6BBAD75BA8F}"/>
              </a:ext>
            </a:extLst>
          </p:cNvPr>
          <p:cNvSpPr/>
          <p:nvPr/>
        </p:nvSpPr>
        <p:spPr>
          <a:xfrm>
            <a:off x="10099220" y="3762943"/>
            <a:ext cx="7729581" cy="26682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75A0F05-ED1E-9F40-A04B-4361F884D270}"/>
              </a:ext>
            </a:extLst>
          </p:cNvPr>
          <p:cNvGrpSpPr/>
          <p:nvPr/>
        </p:nvGrpSpPr>
        <p:grpSpPr>
          <a:xfrm>
            <a:off x="11909831" y="4228073"/>
            <a:ext cx="5233233" cy="1737956"/>
            <a:chOff x="2717755" y="15732877"/>
            <a:chExt cx="5243759" cy="1737956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D618AF1-4539-E544-B09A-EDB1E396CFAD}"/>
                </a:ext>
              </a:extLst>
            </p:cNvPr>
            <p:cNvSpPr txBox="1"/>
            <p:nvPr/>
          </p:nvSpPr>
          <p:spPr>
            <a:xfrm>
              <a:off x="2717755" y="16381945"/>
              <a:ext cx="52437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FBAEC59-D71D-0C49-9872-D55BB240B79D}"/>
                </a:ext>
              </a:extLst>
            </p:cNvPr>
            <p:cNvSpPr/>
            <p:nvPr/>
          </p:nvSpPr>
          <p:spPr>
            <a:xfrm>
              <a:off x="2717756" y="1573287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1108C72-3578-224D-BB99-96FA1870CC54}"/>
              </a:ext>
            </a:extLst>
          </p:cNvPr>
          <p:cNvGrpSpPr/>
          <p:nvPr/>
        </p:nvGrpSpPr>
        <p:grpSpPr>
          <a:xfrm>
            <a:off x="10723897" y="4809351"/>
            <a:ext cx="643510" cy="646331"/>
            <a:chOff x="9161458" y="1803401"/>
            <a:chExt cx="360368" cy="361949"/>
          </a:xfrm>
          <a:solidFill>
            <a:schemeClr val="accent2"/>
          </a:solidFill>
        </p:grpSpPr>
        <p:sp>
          <p:nvSpPr>
            <p:cNvPr id="107" name="Freeform 101">
              <a:extLst>
                <a:ext uri="{FF2B5EF4-FFF2-40B4-BE49-F238E27FC236}">
                  <a16:creationId xmlns:a16="http://schemas.microsoft.com/office/drawing/2014/main" id="{217CE44F-6027-E141-89C2-E210CFDB1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102">
              <a:extLst>
                <a:ext uri="{FF2B5EF4-FFF2-40B4-BE49-F238E27FC236}">
                  <a16:creationId xmlns:a16="http://schemas.microsoft.com/office/drawing/2014/main" id="{D36B35EE-8567-B34E-98A8-74C46EB79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103">
              <a:extLst>
                <a:ext uri="{FF2B5EF4-FFF2-40B4-BE49-F238E27FC236}">
                  <a16:creationId xmlns:a16="http://schemas.microsoft.com/office/drawing/2014/main" id="{8C3D029F-ACA5-3D4F-A847-FC2A01A70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104">
              <a:extLst>
                <a:ext uri="{FF2B5EF4-FFF2-40B4-BE49-F238E27FC236}">
                  <a16:creationId xmlns:a16="http://schemas.microsoft.com/office/drawing/2014/main" id="{B7551ADB-C8A1-9E4D-A705-776A534E6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105">
              <a:extLst>
                <a:ext uri="{FF2B5EF4-FFF2-40B4-BE49-F238E27FC236}">
                  <a16:creationId xmlns:a16="http://schemas.microsoft.com/office/drawing/2014/main" id="{BBA94DEA-14E3-364C-874E-6198580952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4" name="Freeform 641">
            <a:extLst>
              <a:ext uri="{FF2B5EF4-FFF2-40B4-BE49-F238E27FC236}">
                <a16:creationId xmlns:a16="http://schemas.microsoft.com/office/drawing/2014/main" id="{D0B7200E-80A9-8940-8AD9-C4EE848BC13C}"/>
              </a:ext>
            </a:extLst>
          </p:cNvPr>
          <p:cNvSpPr>
            <a:spLocks/>
          </p:cNvSpPr>
          <p:nvPr/>
        </p:nvSpPr>
        <p:spPr bwMode="auto">
          <a:xfrm>
            <a:off x="18653974" y="4002008"/>
            <a:ext cx="4179209" cy="2192984"/>
          </a:xfrm>
          <a:custGeom>
            <a:avLst/>
            <a:gdLst>
              <a:gd name="T0" fmla="*/ 84 w 289"/>
              <a:gd name="T1" fmla="*/ 106 h 143"/>
              <a:gd name="T2" fmla="*/ 105 w 289"/>
              <a:gd name="T3" fmla="*/ 119 h 143"/>
              <a:gd name="T4" fmla="*/ 125 w 289"/>
              <a:gd name="T5" fmla="*/ 127 h 143"/>
              <a:gd name="T6" fmla="*/ 137 w 289"/>
              <a:gd name="T7" fmla="*/ 127 h 143"/>
              <a:gd name="T8" fmla="*/ 149 w 289"/>
              <a:gd name="T9" fmla="*/ 119 h 143"/>
              <a:gd name="T10" fmla="*/ 162 w 289"/>
              <a:gd name="T11" fmla="*/ 118 h 143"/>
              <a:gd name="T12" fmla="*/ 177 w 289"/>
              <a:gd name="T13" fmla="*/ 119 h 143"/>
              <a:gd name="T14" fmla="*/ 171 w 289"/>
              <a:gd name="T15" fmla="*/ 113 h 143"/>
              <a:gd name="T16" fmla="*/ 186 w 289"/>
              <a:gd name="T17" fmla="*/ 113 h 143"/>
              <a:gd name="T18" fmla="*/ 209 w 289"/>
              <a:gd name="T19" fmla="*/ 122 h 143"/>
              <a:gd name="T20" fmla="*/ 213 w 289"/>
              <a:gd name="T21" fmla="*/ 133 h 143"/>
              <a:gd name="T22" fmla="*/ 220 w 289"/>
              <a:gd name="T23" fmla="*/ 143 h 143"/>
              <a:gd name="T24" fmla="*/ 215 w 289"/>
              <a:gd name="T25" fmla="*/ 108 h 143"/>
              <a:gd name="T26" fmla="*/ 234 w 289"/>
              <a:gd name="T27" fmla="*/ 92 h 143"/>
              <a:gd name="T28" fmla="*/ 239 w 289"/>
              <a:gd name="T29" fmla="*/ 86 h 143"/>
              <a:gd name="T30" fmla="*/ 244 w 289"/>
              <a:gd name="T31" fmla="*/ 82 h 143"/>
              <a:gd name="T32" fmla="*/ 242 w 289"/>
              <a:gd name="T33" fmla="*/ 78 h 143"/>
              <a:gd name="T34" fmla="*/ 238 w 289"/>
              <a:gd name="T35" fmla="*/ 71 h 143"/>
              <a:gd name="T36" fmla="*/ 239 w 289"/>
              <a:gd name="T37" fmla="*/ 69 h 143"/>
              <a:gd name="T38" fmla="*/ 242 w 289"/>
              <a:gd name="T39" fmla="*/ 75 h 143"/>
              <a:gd name="T40" fmla="*/ 246 w 289"/>
              <a:gd name="T41" fmla="*/ 62 h 143"/>
              <a:gd name="T42" fmla="*/ 253 w 289"/>
              <a:gd name="T43" fmla="*/ 52 h 143"/>
              <a:gd name="T44" fmla="*/ 265 w 289"/>
              <a:gd name="T45" fmla="*/ 48 h 143"/>
              <a:gd name="T46" fmla="*/ 271 w 289"/>
              <a:gd name="T47" fmla="*/ 48 h 143"/>
              <a:gd name="T48" fmla="*/ 274 w 289"/>
              <a:gd name="T49" fmla="*/ 35 h 143"/>
              <a:gd name="T50" fmla="*/ 288 w 289"/>
              <a:gd name="T51" fmla="*/ 28 h 143"/>
              <a:gd name="T52" fmla="*/ 276 w 289"/>
              <a:gd name="T53" fmla="*/ 13 h 143"/>
              <a:gd name="T54" fmla="*/ 264 w 289"/>
              <a:gd name="T55" fmla="*/ 28 h 143"/>
              <a:gd name="T56" fmla="*/ 237 w 289"/>
              <a:gd name="T57" fmla="*/ 39 h 143"/>
              <a:gd name="T58" fmla="*/ 224 w 289"/>
              <a:gd name="T59" fmla="*/ 45 h 143"/>
              <a:gd name="T60" fmla="*/ 208 w 289"/>
              <a:gd name="T61" fmla="*/ 44 h 143"/>
              <a:gd name="T62" fmla="*/ 203 w 289"/>
              <a:gd name="T63" fmla="*/ 36 h 143"/>
              <a:gd name="T64" fmla="*/ 196 w 289"/>
              <a:gd name="T65" fmla="*/ 28 h 143"/>
              <a:gd name="T66" fmla="*/ 185 w 289"/>
              <a:gd name="T67" fmla="*/ 48 h 143"/>
              <a:gd name="T68" fmla="*/ 187 w 289"/>
              <a:gd name="T69" fmla="*/ 25 h 143"/>
              <a:gd name="T70" fmla="*/ 196 w 289"/>
              <a:gd name="T71" fmla="*/ 17 h 143"/>
              <a:gd name="T72" fmla="*/ 184 w 289"/>
              <a:gd name="T73" fmla="*/ 13 h 143"/>
              <a:gd name="T74" fmla="*/ 165 w 289"/>
              <a:gd name="T75" fmla="*/ 15 h 143"/>
              <a:gd name="T76" fmla="*/ 158 w 289"/>
              <a:gd name="T77" fmla="*/ 5 h 143"/>
              <a:gd name="T78" fmla="*/ 147 w 289"/>
              <a:gd name="T79" fmla="*/ 4 h 143"/>
              <a:gd name="T80" fmla="*/ 30 w 289"/>
              <a:gd name="T81" fmla="*/ 4 h 143"/>
              <a:gd name="T82" fmla="*/ 7 w 289"/>
              <a:gd name="T83" fmla="*/ 9 h 143"/>
              <a:gd name="T84" fmla="*/ 8 w 289"/>
              <a:gd name="T85" fmla="*/ 21 h 143"/>
              <a:gd name="T86" fmla="*/ 2 w 289"/>
              <a:gd name="T87" fmla="*/ 40 h 143"/>
              <a:gd name="T88" fmla="*/ 5 w 289"/>
              <a:gd name="T89" fmla="*/ 63 h 143"/>
              <a:gd name="T90" fmla="*/ 12 w 289"/>
              <a:gd name="T91" fmla="*/ 73 h 143"/>
              <a:gd name="T92" fmla="*/ 21 w 289"/>
              <a:gd name="T93" fmla="*/ 88 h 143"/>
              <a:gd name="T94" fmla="*/ 39 w 289"/>
              <a:gd name="T95" fmla="*/ 10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9" h="143">
                <a:moveTo>
                  <a:pt x="68" y="108"/>
                </a:moveTo>
                <a:cubicBezTo>
                  <a:pt x="71" y="108"/>
                  <a:pt x="74" y="108"/>
                  <a:pt x="78" y="108"/>
                </a:cubicBezTo>
                <a:cubicBezTo>
                  <a:pt x="79" y="108"/>
                  <a:pt x="81" y="108"/>
                  <a:pt x="82" y="108"/>
                </a:cubicBezTo>
                <a:cubicBezTo>
                  <a:pt x="83" y="108"/>
                  <a:pt x="83" y="106"/>
                  <a:pt x="84" y="106"/>
                </a:cubicBezTo>
                <a:cubicBezTo>
                  <a:pt x="85" y="105"/>
                  <a:pt x="91" y="105"/>
                  <a:pt x="91" y="106"/>
                </a:cubicBezTo>
                <a:cubicBezTo>
                  <a:pt x="94" y="108"/>
                  <a:pt x="97" y="110"/>
                  <a:pt x="100" y="112"/>
                </a:cubicBezTo>
                <a:cubicBezTo>
                  <a:pt x="100" y="112"/>
                  <a:pt x="101" y="115"/>
                  <a:pt x="101" y="116"/>
                </a:cubicBezTo>
                <a:cubicBezTo>
                  <a:pt x="102" y="118"/>
                  <a:pt x="102" y="118"/>
                  <a:pt x="105" y="119"/>
                </a:cubicBezTo>
                <a:cubicBezTo>
                  <a:pt x="107" y="120"/>
                  <a:pt x="108" y="121"/>
                  <a:pt x="109" y="119"/>
                </a:cubicBezTo>
                <a:cubicBezTo>
                  <a:pt x="110" y="116"/>
                  <a:pt x="111" y="116"/>
                  <a:pt x="114" y="117"/>
                </a:cubicBezTo>
                <a:cubicBezTo>
                  <a:pt x="116" y="117"/>
                  <a:pt x="119" y="118"/>
                  <a:pt x="119" y="120"/>
                </a:cubicBezTo>
                <a:cubicBezTo>
                  <a:pt x="121" y="123"/>
                  <a:pt x="123" y="124"/>
                  <a:pt x="125" y="127"/>
                </a:cubicBezTo>
                <a:cubicBezTo>
                  <a:pt x="127" y="129"/>
                  <a:pt x="126" y="133"/>
                  <a:pt x="129" y="134"/>
                </a:cubicBezTo>
                <a:cubicBezTo>
                  <a:pt x="131" y="136"/>
                  <a:pt x="135" y="136"/>
                  <a:pt x="137" y="137"/>
                </a:cubicBezTo>
                <a:cubicBezTo>
                  <a:pt x="137" y="136"/>
                  <a:pt x="135" y="129"/>
                  <a:pt x="135" y="129"/>
                </a:cubicBezTo>
                <a:cubicBezTo>
                  <a:pt x="137" y="130"/>
                  <a:pt x="136" y="127"/>
                  <a:pt x="137" y="127"/>
                </a:cubicBezTo>
                <a:cubicBezTo>
                  <a:pt x="137" y="126"/>
                  <a:pt x="139" y="126"/>
                  <a:pt x="140" y="125"/>
                </a:cubicBezTo>
                <a:cubicBezTo>
                  <a:pt x="141" y="125"/>
                  <a:pt x="142" y="122"/>
                  <a:pt x="142" y="122"/>
                </a:cubicBezTo>
                <a:cubicBezTo>
                  <a:pt x="143" y="123"/>
                  <a:pt x="144" y="123"/>
                  <a:pt x="145" y="122"/>
                </a:cubicBezTo>
                <a:cubicBezTo>
                  <a:pt x="147" y="121"/>
                  <a:pt x="148" y="121"/>
                  <a:pt x="149" y="119"/>
                </a:cubicBezTo>
                <a:cubicBezTo>
                  <a:pt x="151" y="118"/>
                  <a:pt x="148" y="118"/>
                  <a:pt x="148" y="117"/>
                </a:cubicBezTo>
                <a:cubicBezTo>
                  <a:pt x="148" y="117"/>
                  <a:pt x="151" y="118"/>
                  <a:pt x="152" y="117"/>
                </a:cubicBezTo>
                <a:cubicBezTo>
                  <a:pt x="154" y="116"/>
                  <a:pt x="155" y="116"/>
                  <a:pt x="157" y="116"/>
                </a:cubicBezTo>
                <a:cubicBezTo>
                  <a:pt x="159" y="116"/>
                  <a:pt x="160" y="119"/>
                  <a:pt x="162" y="118"/>
                </a:cubicBezTo>
                <a:cubicBezTo>
                  <a:pt x="165" y="116"/>
                  <a:pt x="166" y="118"/>
                  <a:pt x="168" y="119"/>
                </a:cubicBezTo>
                <a:cubicBezTo>
                  <a:pt x="170" y="120"/>
                  <a:pt x="171" y="118"/>
                  <a:pt x="172" y="118"/>
                </a:cubicBezTo>
                <a:cubicBezTo>
                  <a:pt x="173" y="117"/>
                  <a:pt x="176" y="119"/>
                  <a:pt x="176" y="120"/>
                </a:cubicBezTo>
                <a:cubicBezTo>
                  <a:pt x="177" y="121"/>
                  <a:pt x="178" y="120"/>
                  <a:pt x="177" y="119"/>
                </a:cubicBezTo>
                <a:cubicBezTo>
                  <a:pt x="177" y="119"/>
                  <a:pt x="176" y="118"/>
                  <a:pt x="175" y="118"/>
                </a:cubicBezTo>
                <a:cubicBezTo>
                  <a:pt x="174" y="117"/>
                  <a:pt x="176" y="117"/>
                  <a:pt x="176" y="117"/>
                </a:cubicBezTo>
                <a:cubicBezTo>
                  <a:pt x="175" y="115"/>
                  <a:pt x="175" y="114"/>
                  <a:pt x="173" y="115"/>
                </a:cubicBezTo>
                <a:cubicBezTo>
                  <a:pt x="173" y="115"/>
                  <a:pt x="169" y="115"/>
                  <a:pt x="171" y="113"/>
                </a:cubicBezTo>
                <a:cubicBezTo>
                  <a:pt x="173" y="113"/>
                  <a:pt x="174" y="114"/>
                  <a:pt x="175" y="114"/>
                </a:cubicBezTo>
                <a:cubicBezTo>
                  <a:pt x="178" y="113"/>
                  <a:pt x="180" y="113"/>
                  <a:pt x="183" y="113"/>
                </a:cubicBezTo>
                <a:cubicBezTo>
                  <a:pt x="184" y="113"/>
                  <a:pt x="183" y="113"/>
                  <a:pt x="184" y="114"/>
                </a:cubicBezTo>
                <a:cubicBezTo>
                  <a:pt x="184" y="114"/>
                  <a:pt x="185" y="114"/>
                  <a:pt x="186" y="113"/>
                </a:cubicBezTo>
                <a:cubicBezTo>
                  <a:pt x="188" y="113"/>
                  <a:pt x="190" y="113"/>
                  <a:pt x="192" y="113"/>
                </a:cubicBezTo>
                <a:cubicBezTo>
                  <a:pt x="194" y="113"/>
                  <a:pt x="194" y="115"/>
                  <a:pt x="196" y="116"/>
                </a:cubicBezTo>
                <a:cubicBezTo>
                  <a:pt x="198" y="118"/>
                  <a:pt x="200" y="116"/>
                  <a:pt x="202" y="115"/>
                </a:cubicBezTo>
                <a:cubicBezTo>
                  <a:pt x="203" y="115"/>
                  <a:pt x="209" y="121"/>
                  <a:pt x="209" y="122"/>
                </a:cubicBezTo>
                <a:cubicBezTo>
                  <a:pt x="210" y="123"/>
                  <a:pt x="208" y="125"/>
                  <a:pt x="209" y="126"/>
                </a:cubicBezTo>
                <a:cubicBezTo>
                  <a:pt x="210" y="128"/>
                  <a:pt x="209" y="128"/>
                  <a:pt x="210" y="130"/>
                </a:cubicBezTo>
                <a:cubicBezTo>
                  <a:pt x="210" y="131"/>
                  <a:pt x="211" y="132"/>
                  <a:pt x="211" y="132"/>
                </a:cubicBezTo>
                <a:cubicBezTo>
                  <a:pt x="212" y="132"/>
                  <a:pt x="212" y="133"/>
                  <a:pt x="213" y="133"/>
                </a:cubicBezTo>
                <a:cubicBezTo>
                  <a:pt x="214" y="134"/>
                  <a:pt x="213" y="136"/>
                  <a:pt x="214" y="137"/>
                </a:cubicBezTo>
                <a:cubicBezTo>
                  <a:pt x="215" y="138"/>
                  <a:pt x="216" y="138"/>
                  <a:pt x="217" y="140"/>
                </a:cubicBezTo>
                <a:cubicBezTo>
                  <a:pt x="219" y="143"/>
                  <a:pt x="218" y="140"/>
                  <a:pt x="220" y="141"/>
                </a:cubicBezTo>
                <a:cubicBezTo>
                  <a:pt x="220" y="141"/>
                  <a:pt x="220" y="143"/>
                  <a:pt x="220" y="143"/>
                </a:cubicBezTo>
                <a:cubicBezTo>
                  <a:pt x="221" y="143"/>
                  <a:pt x="222" y="136"/>
                  <a:pt x="222" y="135"/>
                </a:cubicBezTo>
                <a:cubicBezTo>
                  <a:pt x="222" y="132"/>
                  <a:pt x="221" y="130"/>
                  <a:pt x="220" y="126"/>
                </a:cubicBezTo>
                <a:cubicBezTo>
                  <a:pt x="218" y="123"/>
                  <a:pt x="218" y="120"/>
                  <a:pt x="217" y="117"/>
                </a:cubicBezTo>
                <a:cubicBezTo>
                  <a:pt x="215" y="115"/>
                  <a:pt x="214" y="111"/>
                  <a:pt x="215" y="108"/>
                </a:cubicBezTo>
                <a:cubicBezTo>
                  <a:pt x="216" y="105"/>
                  <a:pt x="218" y="103"/>
                  <a:pt x="221" y="101"/>
                </a:cubicBezTo>
                <a:cubicBezTo>
                  <a:pt x="222" y="100"/>
                  <a:pt x="223" y="100"/>
                  <a:pt x="224" y="99"/>
                </a:cubicBezTo>
                <a:cubicBezTo>
                  <a:pt x="225" y="98"/>
                  <a:pt x="226" y="96"/>
                  <a:pt x="227" y="96"/>
                </a:cubicBezTo>
                <a:cubicBezTo>
                  <a:pt x="229" y="94"/>
                  <a:pt x="232" y="94"/>
                  <a:pt x="234" y="92"/>
                </a:cubicBezTo>
                <a:cubicBezTo>
                  <a:pt x="235" y="91"/>
                  <a:pt x="236" y="89"/>
                  <a:pt x="238" y="89"/>
                </a:cubicBezTo>
                <a:cubicBezTo>
                  <a:pt x="238" y="89"/>
                  <a:pt x="242" y="89"/>
                  <a:pt x="241" y="87"/>
                </a:cubicBezTo>
                <a:cubicBezTo>
                  <a:pt x="241" y="87"/>
                  <a:pt x="238" y="88"/>
                  <a:pt x="238" y="88"/>
                </a:cubicBezTo>
                <a:cubicBezTo>
                  <a:pt x="238" y="87"/>
                  <a:pt x="240" y="88"/>
                  <a:pt x="239" y="86"/>
                </a:cubicBezTo>
                <a:cubicBezTo>
                  <a:pt x="239" y="86"/>
                  <a:pt x="238" y="85"/>
                  <a:pt x="239" y="85"/>
                </a:cubicBezTo>
                <a:cubicBezTo>
                  <a:pt x="239" y="84"/>
                  <a:pt x="239" y="85"/>
                  <a:pt x="240" y="84"/>
                </a:cubicBezTo>
                <a:cubicBezTo>
                  <a:pt x="239" y="85"/>
                  <a:pt x="241" y="86"/>
                  <a:pt x="241" y="85"/>
                </a:cubicBezTo>
                <a:cubicBezTo>
                  <a:pt x="242" y="85"/>
                  <a:pt x="245" y="83"/>
                  <a:pt x="244" y="82"/>
                </a:cubicBezTo>
                <a:cubicBezTo>
                  <a:pt x="244" y="83"/>
                  <a:pt x="238" y="82"/>
                  <a:pt x="239" y="81"/>
                </a:cubicBezTo>
                <a:cubicBezTo>
                  <a:pt x="239" y="80"/>
                  <a:pt x="240" y="82"/>
                  <a:pt x="241" y="81"/>
                </a:cubicBezTo>
                <a:cubicBezTo>
                  <a:pt x="241" y="81"/>
                  <a:pt x="243" y="80"/>
                  <a:pt x="243" y="80"/>
                </a:cubicBezTo>
                <a:cubicBezTo>
                  <a:pt x="243" y="80"/>
                  <a:pt x="242" y="79"/>
                  <a:pt x="242" y="78"/>
                </a:cubicBezTo>
                <a:cubicBezTo>
                  <a:pt x="243" y="77"/>
                  <a:pt x="243" y="76"/>
                  <a:pt x="241" y="76"/>
                </a:cubicBezTo>
                <a:cubicBezTo>
                  <a:pt x="241" y="76"/>
                  <a:pt x="237" y="74"/>
                  <a:pt x="237" y="74"/>
                </a:cubicBezTo>
                <a:cubicBezTo>
                  <a:pt x="238" y="73"/>
                  <a:pt x="239" y="74"/>
                  <a:pt x="240" y="74"/>
                </a:cubicBezTo>
                <a:cubicBezTo>
                  <a:pt x="241" y="73"/>
                  <a:pt x="239" y="71"/>
                  <a:pt x="238" y="71"/>
                </a:cubicBezTo>
                <a:cubicBezTo>
                  <a:pt x="237" y="70"/>
                  <a:pt x="236" y="69"/>
                  <a:pt x="236" y="68"/>
                </a:cubicBezTo>
                <a:cubicBezTo>
                  <a:pt x="235" y="67"/>
                  <a:pt x="238" y="65"/>
                  <a:pt x="237" y="64"/>
                </a:cubicBezTo>
                <a:cubicBezTo>
                  <a:pt x="238" y="65"/>
                  <a:pt x="237" y="66"/>
                  <a:pt x="237" y="67"/>
                </a:cubicBezTo>
                <a:cubicBezTo>
                  <a:pt x="237" y="67"/>
                  <a:pt x="239" y="69"/>
                  <a:pt x="239" y="69"/>
                </a:cubicBezTo>
                <a:cubicBezTo>
                  <a:pt x="241" y="67"/>
                  <a:pt x="239" y="62"/>
                  <a:pt x="242" y="61"/>
                </a:cubicBezTo>
                <a:cubicBezTo>
                  <a:pt x="241" y="61"/>
                  <a:pt x="241" y="66"/>
                  <a:pt x="242" y="67"/>
                </a:cubicBezTo>
                <a:cubicBezTo>
                  <a:pt x="242" y="69"/>
                  <a:pt x="244" y="69"/>
                  <a:pt x="244" y="71"/>
                </a:cubicBezTo>
                <a:cubicBezTo>
                  <a:pt x="244" y="72"/>
                  <a:pt x="241" y="74"/>
                  <a:pt x="242" y="75"/>
                </a:cubicBezTo>
                <a:cubicBezTo>
                  <a:pt x="242" y="75"/>
                  <a:pt x="248" y="69"/>
                  <a:pt x="247" y="67"/>
                </a:cubicBezTo>
                <a:cubicBezTo>
                  <a:pt x="247" y="65"/>
                  <a:pt x="245" y="64"/>
                  <a:pt x="245" y="62"/>
                </a:cubicBezTo>
                <a:cubicBezTo>
                  <a:pt x="244" y="61"/>
                  <a:pt x="245" y="58"/>
                  <a:pt x="247" y="59"/>
                </a:cubicBezTo>
                <a:cubicBezTo>
                  <a:pt x="246" y="58"/>
                  <a:pt x="245" y="61"/>
                  <a:pt x="246" y="62"/>
                </a:cubicBezTo>
                <a:cubicBezTo>
                  <a:pt x="248" y="64"/>
                  <a:pt x="248" y="65"/>
                  <a:pt x="250" y="62"/>
                </a:cubicBezTo>
                <a:cubicBezTo>
                  <a:pt x="251" y="61"/>
                  <a:pt x="253" y="58"/>
                  <a:pt x="252" y="56"/>
                </a:cubicBezTo>
                <a:cubicBezTo>
                  <a:pt x="252" y="56"/>
                  <a:pt x="251" y="55"/>
                  <a:pt x="252" y="54"/>
                </a:cubicBezTo>
                <a:cubicBezTo>
                  <a:pt x="252" y="54"/>
                  <a:pt x="253" y="52"/>
                  <a:pt x="253" y="52"/>
                </a:cubicBezTo>
                <a:cubicBezTo>
                  <a:pt x="253" y="52"/>
                  <a:pt x="253" y="54"/>
                  <a:pt x="253" y="54"/>
                </a:cubicBezTo>
                <a:cubicBezTo>
                  <a:pt x="253" y="54"/>
                  <a:pt x="258" y="51"/>
                  <a:pt x="260" y="51"/>
                </a:cubicBezTo>
                <a:cubicBezTo>
                  <a:pt x="261" y="50"/>
                  <a:pt x="263" y="51"/>
                  <a:pt x="264" y="51"/>
                </a:cubicBezTo>
                <a:cubicBezTo>
                  <a:pt x="266" y="50"/>
                  <a:pt x="265" y="49"/>
                  <a:pt x="265" y="48"/>
                </a:cubicBezTo>
                <a:cubicBezTo>
                  <a:pt x="266" y="48"/>
                  <a:pt x="266" y="50"/>
                  <a:pt x="267" y="50"/>
                </a:cubicBezTo>
                <a:cubicBezTo>
                  <a:pt x="267" y="50"/>
                  <a:pt x="269" y="49"/>
                  <a:pt x="269" y="49"/>
                </a:cubicBezTo>
                <a:cubicBezTo>
                  <a:pt x="271" y="51"/>
                  <a:pt x="275" y="46"/>
                  <a:pt x="272" y="46"/>
                </a:cubicBezTo>
                <a:cubicBezTo>
                  <a:pt x="272" y="46"/>
                  <a:pt x="272" y="48"/>
                  <a:pt x="271" y="48"/>
                </a:cubicBezTo>
                <a:cubicBezTo>
                  <a:pt x="270" y="48"/>
                  <a:pt x="268" y="44"/>
                  <a:pt x="268" y="44"/>
                </a:cubicBezTo>
                <a:cubicBezTo>
                  <a:pt x="269" y="43"/>
                  <a:pt x="268" y="42"/>
                  <a:pt x="269" y="41"/>
                </a:cubicBezTo>
                <a:cubicBezTo>
                  <a:pt x="270" y="39"/>
                  <a:pt x="271" y="37"/>
                  <a:pt x="272" y="36"/>
                </a:cubicBezTo>
                <a:cubicBezTo>
                  <a:pt x="273" y="36"/>
                  <a:pt x="274" y="35"/>
                  <a:pt x="274" y="35"/>
                </a:cubicBezTo>
                <a:cubicBezTo>
                  <a:pt x="276" y="36"/>
                  <a:pt x="277" y="33"/>
                  <a:pt x="278" y="32"/>
                </a:cubicBezTo>
                <a:cubicBezTo>
                  <a:pt x="278" y="32"/>
                  <a:pt x="280" y="33"/>
                  <a:pt x="281" y="32"/>
                </a:cubicBezTo>
                <a:cubicBezTo>
                  <a:pt x="283" y="31"/>
                  <a:pt x="285" y="31"/>
                  <a:pt x="286" y="30"/>
                </a:cubicBezTo>
                <a:cubicBezTo>
                  <a:pt x="287" y="30"/>
                  <a:pt x="289" y="29"/>
                  <a:pt x="288" y="28"/>
                </a:cubicBezTo>
                <a:cubicBezTo>
                  <a:pt x="286" y="26"/>
                  <a:pt x="286" y="25"/>
                  <a:pt x="285" y="24"/>
                </a:cubicBezTo>
                <a:cubicBezTo>
                  <a:pt x="281" y="23"/>
                  <a:pt x="287" y="14"/>
                  <a:pt x="281" y="14"/>
                </a:cubicBezTo>
                <a:cubicBezTo>
                  <a:pt x="280" y="13"/>
                  <a:pt x="279" y="15"/>
                  <a:pt x="278" y="14"/>
                </a:cubicBezTo>
                <a:cubicBezTo>
                  <a:pt x="277" y="13"/>
                  <a:pt x="277" y="12"/>
                  <a:pt x="276" y="13"/>
                </a:cubicBezTo>
                <a:cubicBezTo>
                  <a:pt x="275" y="14"/>
                  <a:pt x="274" y="16"/>
                  <a:pt x="273" y="17"/>
                </a:cubicBezTo>
                <a:cubicBezTo>
                  <a:pt x="272" y="18"/>
                  <a:pt x="272" y="20"/>
                  <a:pt x="271" y="21"/>
                </a:cubicBezTo>
                <a:cubicBezTo>
                  <a:pt x="271" y="23"/>
                  <a:pt x="270" y="26"/>
                  <a:pt x="268" y="26"/>
                </a:cubicBezTo>
                <a:cubicBezTo>
                  <a:pt x="266" y="26"/>
                  <a:pt x="266" y="28"/>
                  <a:pt x="264" y="28"/>
                </a:cubicBezTo>
                <a:cubicBezTo>
                  <a:pt x="259" y="28"/>
                  <a:pt x="254" y="28"/>
                  <a:pt x="249" y="28"/>
                </a:cubicBezTo>
                <a:cubicBezTo>
                  <a:pt x="247" y="28"/>
                  <a:pt x="247" y="28"/>
                  <a:pt x="246" y="29"/>
                </a:cubicBezTo>
                <a:cubicBezTo>
                  <a:pt x="245" y="31"/>
                  <a:pt x="241" y="33"/>
                  <a:pt x="241" y="34"/>
                </a:cubicBezTo>
                <a:cubicBezTo>
                  <a:pt x="242" y="37"/>
                  <a:pt x="239" y="39"/>
                  <a:pt x="237" y="39"/>
                </a:cubicBezTo>
                <a:cubicBezTo>
                  <a:pt x="235" y="39"/>
                  <a:pt x="234" y="38"/>
                  <a:pt x="232" y="38"/>
                </a:cubicBezTo>
                <a:cubicBezTo>
                  <a:pt x="230" y="38"/>
                  <a:pt x="228" y="39"/>
                  <a:pt x="227" y="39"/>
                </a:cubicBezTo>
                <a:cubicBezTo>
                  <a:pt x="227" y="39"/>
                  <a:pt x="227" y="42"/>
                  <a:pt x="228" y="42"/>
                </a:cubicBezTo>
                <a:cubicBezTo>
                  <a:pt x="227" y="43"/>
                  <a:pt x="226" y="44"/>
                  <a:pt x="224" y="45"/>
                </a:cubicBezTo>
                <a:cubicBezTo>
                  <a:pt x="222" y="46"/>
                  <a:pt x="219" y="48"/>
                  <a:pt x="216" y="49"/>
                </a:cubicBezTo>
                <a:cubicBezTo>
                  <a:pt x="213" y="50"/>
                  <a:pt x="210" y="50"/>
                  <a:pt x="207" y="49"/>
                </a:cubicBezTo>
                <a:cubicBezTo>
                  <a:pt x="206" y="48"/>
                  <a:pt x="205" y="47"/>
                  <a:pt x="206" y="46"/>
                </a:cubicBezTo>
                <a:cubicBezTo>
                  <a:pt x="206" y="46"/>
                  <a:pt x="207" y="44"/>
                  <a:pt x="208" y="44"/>
                </a:cubicBezTo>
                <a:cubicBezTo>
                  <a:pt x="208" y="44"/>
                  <a:pt x="208" y="45"/>
                  <a:pt x="208" y="46"/>
                </a:cubicBezTo>
                <a:cubicBezTo>
                  <a:pt x="210" y="42"/>
                  <a:pt x="211" y="39"/>
                  <a:pt x="209" y="35"/>
                </a:cubicBezTo>
                <a:cubicBezTo>
                  <a:pt x="208" y="34"/>
                  <a:pt x="206" y="36"/>
                  <a:pt x="205" y="36"/>
                </a:cubicBezTo>
                <a:cubicBezTo>
                  <a:pt x="204" y="37"/>
                  <a:pt x="204" y="36"/>
                  <a:pt x="203" y="36"/>
                </a:cubicBezTo>
                <a:cubicBezTo>
                  <a:pt x="202" y="35"/>
                  <a:pt x="204" y="34"/>
                  <a:pt x="204" y="34"/>
                </a:cubicBezTo>
                <a:cubicBezTo>
                  <a:pt x="208" y="30"/>
                  <a:pt x="205" y="26"/>
                  <a:pt x="201" y="25"/>
                </a:cubicBezTo>
                <a:cubicBezTo>
                  <a:pt x="198" y="24"/>
                  <a:pt x="198" y="25"/>
                  <a:pt x="196" y="26"/>
                </a:cubicBezTo>
                <a:cubicBezTo>
                  <a:pt x="196" y="27"/>
                  <a:pt x="196" y="27"/>
                  <a:pt x="196" y="28"/>
                </a:cubicBezTo>
                <a:cubicBezTo>
                  <a:pt x="196" y="29"/>
                  <a:pt x="194" y="28"/>
                  <a:pt x="193" y="28"/>
                </a:cubicBezTo>
                <a:cubicBezTo>
                  <a:pt x="192" y="28"/>
                  <a:pt x="190" y="36"/>
                  <a:pt x="190" y="37"/>
                </a:cubicBezTo>
                <a:cubicBezTo>
                  <a:pt x="191" y="42"/>
                  <a:pt x="192" y="45"/>
                  <a:pt x="188" y="47"/>
                </a:cubicBezTo>
                <a:cubicBezTo>
                  <a:pt x="188" y="48"/>
                  <a:pt x="185" y="49"/>
                  <a:pt x="185" y="48"/>
                </a:cubicBezTo>
                <a:cubicBezTo>
                  <a:pt x="185" y="46"/>
                  <a:pt x="184" y="44"/>
                  <a:pt x="184" y="42"/>
                </a:cubicBezTo>
                <a:cubicBezTo>
                  <a:pt x="184" y="41"/>
                  <a:pt x="186" y="30"/>
                  <a:pt x="186" y="30"/>
                </a:cubicBezTo>
                <a:cubicBezTo>
                  <a:pt x="185" y="30"/>
                  <a:pt x="183" y="32"/>
                  <a:pt x="183" y="31"/>
                </a:cubicBezTo>
                <a:cubicBezTo>
                  <a:pt x="183" y="30"/>
                  <a:pt x="186" y="26"/>
                  <a:pt x="187" y="25"/>
                </a:cubicBezTo>
                <a:cubicBezTo>
                  <a:pt x="188" y="23"/>
                  <a:pt x="191" y="23"/>
                  <a:pt x="193" y="22"/>
                </a:cubicBezTo>
                <a:cubicBezTo>
                  <a:pt x="196" y="22"/>
                  <a:pt x="199" y="23"/>
                  <a:pt x="202" y="23"/>
                </a:cubicBezTo>
                <a:cubicBezTo>
                  <a:pt x="205" y="23"/>
                  <a:pt x="201" y="20"/>
                  <a:pt x="199" y="20"/>
                </a:cubicBezTo>
                <a:cubicBezTo>
                  <a:pt x="197" y="20"/>
                  <a:pt x="199" y="17"/>
                  <a:pt x="196" y="17"/>
                </a:cubicBezTo>
                <a:cubicBezTo>
                  <a:pt x="194" y="18"/>
                  <a:pt x="192" y="19"/>
                  <a:pt x="189" y="19"/>
                </a:cubicBezTo>
                <a:cubicBezTo>
                  <a:pt x="187" y="19"/>
                  <a:pt x="185" y="17"/>
                  <a:pt x="183" y="16"/>
                </a:cubicBezTo>
                <a:cubicBezTo>
                  <a:pt x="183" y="16"/>
                  <a:pt x="180" y="16"/>
                  <a:pt x="181" y="15"/>
                </a:cubicBezTo>
                <a:cubicBezTo>
                  <a:pt x="182" y="15"/>
                  <a:pt x="184" y="14"/>
                  <a:pt x="184" y="13"/>
                </a:cubicBezTo>
                <a:cubicBezTo>
                  <a:pt x="184" y="13"/>
                  <a:pt x="176" y="16"/>
                  <a:pt x="175" y="16"/>
                </a:cubicBezTo>
                <a:cubicBezTo>
                  <a:pt x="174" y="17"/>
                  <a:pt x="173" y="18"/>
                  <a:pt x="172" y="18"/>
                </a:cubicBezTo>
                <a:cubicBezTo>
                  <a:pt x="170" y="18"/>
                  <a:pt x="170" y="16"/>
                  <a:pt x="168" y="16"/>
                </a:cubicBezTo>
                <a:cubicBezTo>
                  <a:pt x="167" y="16"/>
                  <a:pt x="162" y="18"/>
                  <a:pt x="165" y="15"/>
                </a:cubicBezTo>
                <a:cubicBezTo>
                  <a:pt x="168" y="13"/>
                  <a:pt x="171" y="11"/>
                  <a:pt x="174" y="9"/>
                </a:cubicBezTo>
                <a:cubicBezTo>
                  <a:pt x="172" y="9"/>
                  <a:pt x="170" y="7"/>
                  <a:pt x="168" y="9"/>
                </a:cubicBezTo>
                <a:cubicBezTo>
                  <a:pt x="165" y="10"/>
                  <a:pt x="164" y="8"/>
                  <a:pt x="161" y="7"/>
                </a:cubicBezTo>
                <a:cubicBezTo>
                  <a:pt x="160" y="7"/>
                  <a:pt x="159" y="6"/>
                  <a:pt x="158" y="5"/>
                </a:cubicBezTo>
                <a:cubicBezTo>
                  <a:pt x="156" y="5"/>
                  <a:pt x="155" y="6"/>
                  <a:pt x="153" y="6"/>
                </a:cubicBezTo>
                <a:cubicBezTo>
                  <a:pt x="152" y="5"/>
                  <a:pt x="150" y="5"/>
                  <a:pt x="150" y="3"/>
                </a:cubicBezTo>
                <a:cubicBezTo>
                  <a:pt x="150" y="3"/>
                  <a:pt x="148" y="0"/>
                  <a:pt x="148" y="1"/>
                </a:cubicBezTo>
                <a:cubicBezTo>
                  <a:pt x="147" y="1"/>
                  <a:pt x="148" y="4"/>
                  <a:pt x="147" y="4"/>
                </a:cubicBezTo>
                <a:cubicBezTo>
                  <a:pt x="146" y="4"/>
                  <a:pt x="145" y="4"/>
                  <a:pt x="145" y="4"/>
                </a:cubicBezTo>
                <a:cubicBezTo>
                  <a:pt x="142" y="4"/>
                  <a:pt x="139" y="4"/>
                  <a:pt x="136" y="4"/>
                </a:cubicBezTo>
                <a:cubicBezTo>
                  <a:pt x="125" y="4"/>
                  <a:pt x="115" y="4"/>
                  <a:pt x="105" y="4"/>
                </a:cubicBezTo>
                <a:cubicBezTo>
                  <a:pt x="80" y="4"/>
                  <a:pt x="55" y="4"/>
                  <a:pt x="30" y="4"/>
                </a:cubicBezTo>
                <a:cubicBezTo>
                  <a:pt x="24" y="4"/>
                  <a:pt x="17" y="4"/>
                  <a:pt x="11" y="4"/>
                </a:cubicBezTo>
                <a:cubicBezTo>
                  <a:pt x="12" y="5"/>
                  <a:pt x="14" y="13"/>
                  <a:pt x="11" y="14"/>
                </a:cubicBezTo>
                <a:cubicBezTo>
                  <a:pt x="9" y="14"/>
                  <a:pt x="8" y="14"/>
                  <a:pt x="10" y="12"/>
                </a:cubicBezTo>
                <a:cubicBezTo>
                  <a:pt x="12" y="9"/>
                  <a:pt x="9" y="9"/>
                  <a:pt x="7" y="9"/>
                </a:cubicBezTo>
                <a:cubicBezTo>
                  <a:pt x="5" y="9"/>
                  <a:pt x="2" y="7"/>
                  <a:pt x="1" y="7"/>
                </a:cubicBezTo>
                <a:cubicBezTo>
                  <a:pt x="0" y="8"/>
                  <a:pt x="2" y="12"/>
                  <a:pt x="2" y="12"/>
                </a:cubicBezTo>
                <a:cubicBezTo>
                  <a:pt x="3" y="15"/>
                  <a:pt x="4" y="16"/>
                  <a:pt x="4" y="18"/>
                </a:cubicBezTo>
                <a:cubicBezTo>
                  <a:pt x="4" y="19"/>
                  <a:pt x="7" y="21"/>
                  <a:pt x="8" y="21"/>
                </a:cubicBezTo>
                <a:cubicBezTo>
                  <a:pt x="7" y="21"/>
                  <a:pt x="6" y="21"/>
                  <a:pt x="5" y="22"/>
                </a:cubicBezTo>
                <a:cubicBezTo>
                  <a:pt x="4" y="23"/>
                  <a:pt x="5" y="24"/>
                  <a:pt x="5" y="25"/>
                </a:cubicBezTo>
                <a:cubicBezTo>
                  <a:pt x="5" y="28"/>
                  <a:pt x="5" y="30"/>
                  <a:pt x="4" y="32"/>
                </a:cubicBezTo>
                <a:cubicBezTo>
                  <a:pt x="4" y="35"/>
                  <a:pt x="3" y="37"/>
                  <a:pt x="2" y="40"/>
                </a:cubicBezTo>
                <a:cubicBezTo>
                  <a:pt x="1" y="43"/>
                  <a:pt x="3" y="46"/>
                  <a:pt x="4" y="49"/>
                </a:cubicBezTo>
                <a:cubicBezTo>
                  <a:pt x="4" y="52"/>
                  <a:pt x="3" y="54"/>
                  <a:pt x="3" y="56"/>
                </a:cubicBezTo>
                <a:cubicBezTo>
                  <a:pt x="3" y="57"/>
                  <a:pt x="4" y="58"/>
                  <a:pt x="4" y="59"/>
                </a:cubicBezTo>
                <a:cubicBezTo>
                  <a:pt x="5" y="60"/>
                  <a:pt x="5" y="62"/>
                  <a:pt x="5" y="63"/>
                </a:cubicBezTo>
                <a:cubicBezTo>
                  <a:pt x="6" y="66"/>
                  <a:pt x="9" y="67"/>
                  <a:pt x="10" y="70"/>
                </a:cubicBezTo>
                <a:cubicBezTo>
                  <a:pt x="11" y="72"/>
                  <a:pt x="11" y="71"/>
                  <a:pt x="12" y="70"/>
                </a:cubicBezTo>
                <a:cubicBezTo>
                  <a:pt x="12" y="70"/>
                  <a:pt x="13" y="73"/>
                  <a:pt x="13" y="73"/>
                </a:cubicBezTo>
                <a:cubicBezTo>
                  <a:pt x="13" y="73"/>
                  <a:pt x="12" y="72"/>
                  <a:pt x="12" y="73"/>
                </a:cubicBezTo>
                <a:cubicBezTo>
                  <a:pt x="12" y="74"/>
                  <a:pt x="12" y="75"/>
                  <a:pt x="13" y="76"/>
                </a:cubicBezTo>
                <a:cubicBezTo>
                  <a:pt x="14" y="76"/>
                  <a:pt x="14" y="76"/>
                  <a:pt x="15" y="77"/>
                </a:cubicBezTo>
                <a:cubicBezTo>
                  <a:pt x="16" y="78"/>
                  <a:pt x="14" y="79"/>
                  <a:pt x="15" y="80"/>
                </a:cubicBezTo>
                <a:cubicBezTo>
                  <a:pt x="17" y="83"/>
                  <a:pt x="21" y="85"/>
                  <a:pt x="21" y="88"/>
                </a:cubicBezTo>
                <a:cubicBezTo>
                  <a:pt x="22" y="90"/>
                  <a:pt x="23" y="90"/>
                  <a:pt x="25" y="91"/>
                </a:cubicBezTo>
                <a:cubicBezTo>
                  <a:pt x="27" y="92"/>
                  <a:pt x="29" y="93"/>
                  <a:pt x="31" y="93"/>
                </a:cubicBezTo>
                <a:cubicBezTo>
                  <a:pt x="33" y="93"/>
                  <a:pt x="35" y="95"/>
                  <a:pt x="36" y="96"/>
                </a:cubicBezTo>
                <a:cubicBezTo>
                  <a:pt x="36" y="97"/>
                  <a:pt x="40" y="101"/>
                  <a:pt x="39" y="102"/>
                </a:cubicBezTo>
                <a:cubicBezTo>
                  <a:pt x="43" y="101"/>
                  <a:pt x="48" y="100"/>
                  <a:pt x="52" y="101"/>
                </a:cubicBezTo>
                <a:cubicBezTo>
                  <a:pt x="58" y="103"/>
                  <a:pt x="63" y="106"/>
                  <a:pt x="68" y="108"/>
                </a:cubicBezTo>
                <a:close/>
              </a:path>
            </a:pathLst>
          </a:custGeom>
          <a:solidFill>
            <a:schemeClr val="accent1"/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51EACAC7-706A-9040-8597-66A113E5CA7E}"/>
              </a:ext>
            </a:extLst>
          </p:cNvPr>
          <p:cNvSpPr txBox="1"/>
          <p:nvPr/>
        </p:nvSpPr>
        <p:spPr>
          <a:xfrm>
            <a:off x="7060691" y="1022190"/>
            <a:ext cx="102563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Dashboards Diagrams</a:t>
            </a:r>
          </a:p>
        </p:txBody>
      </p:sp>
    </p:spTree>
    <p:extLst>
      <p:ext uri="{BB962C8B-B14F-4D97-AF65-F5344CB8AC3E}">
        <p14:creationId xmlns:p14="http://schemas.microsoft.com/office/powerpoint/2010/main" val="113475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Rectangle 530">
            <a:extLst>
              <a:ext uri="{FF2B5EF4-FFF2-40B4-BE49-F238E27FC236}">
                <a16:creationId xmlns:a16="http://schemas.microsoft.com/office/drawing/2014/main" id="{4B7CFFA9-CA45-024E-9DC8-12676F76D53B}"/>
              </a:ext>
            </a:extLst>
          </p:cNvPr>
          <p:cNvSpPr/>
          <p:nvPr/>
        </p:nvSpPr>
        <p:spPr>
          <a:xfrm>
            <a:off x="1449365" y="3573194"/>
            <a:ext cx="6967339" cy="444304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89A80C49-F85C-D345-8153-4FDEA0A27EDA}"/>
              </a:ext>
            </a:extLst>
          </p:cNvPr>
          <p:cNvSpPr/>
          <p:nvPr/>
        </p:nvSpPr>
        <p:spPr>
          <a:xfrm>
            <a:off x="8710022" y="3573194"/>
            <a:ext cx="6967339" cy="444304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757EB077-2719-B947-8D05-A9563A399B81}"/>
              </a:ext>
            </a:extLst>
          </p:cNvPr>
          <p:cNvSpPr/>
          <p:nvPr/>
        </p:nvSpPr>
        <p:spPr>
          <a:xfrm>
            <a:off x="15970680" y="3573194"/>
            <a:ext cx="6967339" cy="444304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611" name="Chart 610">
            <a:extLst>
              <a:ext uri="{FF2B5EF4-FFF2-40B4-BE49-F238E27FC236}">
                <a16:creationId xmlns:a16="http://schemas.microsoft.com/office/drawing/2014/main" id="{B40F5750-ED3F-4541-92B6-2A4906C8F3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463424"/>
              </p:ext>
            </p:extLst>
          </p:nvPr>
        </p:nvGraphicFramePr>
        <p:xfrm>
          <a:off x="2319863" y="5215720"/>
          <a:ext cx="5226342" cy="2365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12" name="Chart 611">
            <a:extLst>
              <a:ext uri="{FF2B5EF4-FFF2-40B4-BE49-F238E27FC236}">
                <a16:creationId xmlns:a16="http://schemas.microsoft.com/office/drawing/2014/main" id="{900421DD-74EC-4348-A565-8F887F26CF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639318"/>
              </p:ext>
            </p:extLst>
          </p:nvPr>
        </p:nvGraphicFramePr>
        <p:xfrm>
          <a:off x="9575654" y="5215720"/>
          <a:ext cx="5226342" cy="2365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13" name="Chart 612">
            <a:extLst>
              <a:ext uri="{FF2B5EF4-FFF2-40B4-BE49-F238E27FC236}">
                <a16:creationId xmlns:a16="http://schemas.microsoft.com/office/drawing/2014/main" id="{8EED1793-8E09-C94C-A8C9-B56D3E843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774213"/>
              </p:ext>
            </p:extLst>
          </p:nvPr>
        </p:nvGraphicFramePr>
        <p:xfrm>
          <a:off x="16841178" y="5215720"/>
          <a:ext cx="5226342" cy="2365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15" name="TextBox 614">
            <a:extLst>
              <a:ext uri="{FF2B5EF4-FFF2-40B4-BE49-F238E27FC236}">
                <a16:creationId xmlns:a16="http://schemas.microsoft.com/office/drawing/2014/main" id="{DBF04902-3F77-9043-89ED-DF2E489F6082}"/>
              </a:ext>
            </a:extLst>
          </p:cNvPr>
          <p:cNvSpPr txBox="1"/>
          <p:nvPr/>
        </p:nvSpPr>
        <p:spPr>
          <a:xfrm>
            <a:off x="2026544" y="4006286"/>
            <a:ext cx="2052939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Develop</a:t>
            </a: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F9E27E17-D23C-1E4E-91F5-C05B73FF912E}"/>
              </a:ext>
            </a:extLst>
          </p:cNvPr>
          <p:cNvSpPr/>
          <p:nvPr/>
        </p:nvSpPr>
        <p:spPr>
          <a:xfrm>
            <a:off x="2026544" y="4569389"/>
            <a:ext cx="26940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+3420</a:t>
            </a:r>
            <a:endParaRPr lang="en-US" sz="6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C2D9E592-7FB7-FF40-ABA9-69352208DDAC}"/>
              </a:ext>
            </a:extLst>
          </p:cNvPr>
          <p:cNvSpPr txBox="1"/>
          <p:nvPr/>
        </p:nvSpPr>
        <p:spPr>
          <a:xfrm>
            <a:off x="9275077" y="4006286"/>
            <a:ext cx="2052939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Analyze</a:t>
            </a: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9F957C45-399D-FA48-96F9-B11054F4F804}"/>
              </a:ext>
            </a:extLst>
          </p:cNvPr>
          <p:cNvSpPr/>
          <p:nvPr/>
        </p:nvSpPr>
        <p:spPr>
          <a:xfrm>
            <a:off x="9275077" y="4569389"/>
            <a:ext cx="26940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+7450</a:t>
            </a:r>
            <a:endParaRPr lang="en-US" sz="6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9B1247E1-E633-8D4D-8507-92FC0D2F0612}"/>
              </a:ext>
            </a:extLst>
          </p:cNvPr>
          <p:cNvSpPr txBox="1"/>
          <p:nvPr/>
        </p:nvSpPr>
        <p:spPr>
          <a:xfrm>
            <a:off x="16542993" y="4006286"/>
            <a:ext cx="2052939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Identify</a:t>
            </a: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1DA302BD-40BE-F843-B71A-92D11C40BFE0}"/>
              </a:ext>
            </a:extLst>
          </p:cNvPr>
          <p:cNvSpPr/>
          <p:nvPr/>
        </p:nvSpPr>
        <p:spPr>
          <a:xfrm>
            <a:off x="16542993" y="4569389"/>
            <a:ext cx="26940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+1250</a:t>
            </a:r>
            <a:endParaRPr lang="en-US" sz="6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623" name="Chart 622">
            <a:extLst>
              <a:ext uri="{FF2B5EF4-FFF2-40B4-BE49-F238E27FC236}">
                <a16:creationId xmlns:a16="http://schemas.microsoft.com/office/drawing/2014/main" id="{588999A6-071F-954C-9FD3-6931626AF1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911333"/>
              </p:ext>
            </p:extLst>
          </p:nvPr>
        </p:nvGraphicFramePr>
        <p:xfrm>
          <a:off x="1449365" y="8386466"/>
          <a:ext cx="14316304" cy="4443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330A9E9-915E-2B43-8F7E-6EDA8B28E191}"/>
              </a:ext>
            </a:extLst>
          </p:cNvPr>
          <p:cNvGrpSpPr/>
          <p:nvPr/>
        </p:nvGrpSpPr>
        <p:grpSpPr>
          <a:xfrm>
            <a:off x="20587670" y="8718032"/>
            <a:ext cx="2652510" cy="3730683"/>
            <a:chOff x="19989357" y="10112177"/>
            <a:chExt cx="1864164" cy="2621898"/>
          </a:xfrm>
        </p:grpSpPr>
        <p:sp>
          <p:nvSpPr>
            <p:cNvPr id="625" name="Subtitle 2">
              <a:extLst>
                <a:ext uri="{FF2B5EF4-FFF2-40B4-BE49-F238E27FC236}">
                  <a16:creationId xmlns:a16="http://schemas.microsoft.com/office/drawing/2014/main" id="{314C433A-2306-2F43-BA0C-B3AB7A30FF0B}"/>
                </a:ext>
              </a:extLst>
            </p:cNvPr>
            <p:cNvSpPr txBox="1">
              <a:spLocks/>
            </p:cNvSpPr>
            <p:nvPr/>
          </p:nvSpPr>
          <p:spPr>
            <a:xfrm>
              <a:off x="20443075" y="10823127"/>
              <a:ext cx="1410446" cy="48520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Analyze</a:t>
              </a:r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938D84AD-D169-CD46-8DA9-B82F33367739}"/>
                </a:ext>
              </a:extLst>
            </p:cNvPr>
            <p:cNvSpPr/>
            <p:nvPr/>
          </p:nvSpPr>
          <p:spPr>
            <a:xfrm>
              <a:off x="19989357" y="10934075"/>
              <a:ext cx="328948" cy="2980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27" name="Subtitle 2">
              <a:extLst>
                <a:ext uri="{FF2B5EF4-FFF2-40B4-BE49-F238E27FC236}">
                  <a16:creationId xmlns:a16="http://schemas.microsoft.com/office/drawing/2014/main" id="{2E54A369-287F-1F47-8D2D-30AF8E5E5109}"/>
                </a:ext>
              </a:extLst>
            </p:cNvPr>
            <p:cNvSpPr txBox="1">
              <a:spLocks/>
            </p:cNvSpPr>
            <p:nvPr/>
          </p:nvSpPr>
          <p:spPr>
            <a:xfrm>
              <a:off x="20443075" y="10112177"/>
              <a:ext cx="1410445" cy="48520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9207FD1F-87CF-C24C-9E96-772428F4FC3B}"/>
                </a:ext>
              </a:extLst>
            </p:cNvPr>
            <p:cNvSpPr/>
            <p:nvPr/>
          </p:nvSpPr>
          <p:spPr>
            <a:xfrm>
              <a:off x="19989357" y="10223130"/>
              <a:ext cx="328948" cy="2980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29" name="Subtitle 2">
              <a:extLst>
                <a:ext uri="{FF2B5EF4-FFF2-40B4-BE49-F238E27FC236}">
                  <a16:creationId xmlns:a16="http://schemas.microsoft.com/office/drawing/2014/main" id="{F47E82E2-94E8-DA4C-8676-8339FD4AC4AC}"/>
                </a:ext>
              </a:extLst>
            </p:cNvPr>
            <p:cNvSpPr txBox="1">
              <a:spLocks/>
            </p:cNvSpPr>
            <p:nvPr/>
          </p:nvSpPr>
          <p:spPr>
            <a:xfrm>
              <a:off x="20443075" y="11534072"/>
              <a:ext cx="1410445" cy="48520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Identify</a:t>
              </a:r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1D8FC3E0-7839-3449-82AA-0D79811290E8}"/>
                </a:ext>
              </a:extLst>
            </p:cNvPr>
            <p:cNvSpPr/>
            <p:nvPr/>
          </p:nvSpPr>
          <p:spPr>
            <a:xfrm>
              <a:off x="19989357" y="11645020"/>
              <a:ext cx="328948" cy="2980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31" name="Subtitle 2">
              <a:extLst>
                <a:ext uri="{FF2B5EF4-FFF2-40B4-BE49-F238E27FC236}">
                  <a16:creationId xmlns:a16="http://schemas.microsoft.com/office/drawing/2014/main" id="{BF4AE469-E334-CF43-A437-FBEDF1518CFF}"/>
                </a:ext>
              </a:extLst>
            </p:cNvPr>
            <p:cNvSpPr txBox="1">
              <a:spLocks/>
            </p:cNvSpPr>
            <p:nvPr/>
          </p:nvSpPr>
          <p:spPr>
            <a:xfrm>
              <a:off x="20443075" y="12248871"/>
              <a:ext cx="1410445" cy="48520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Advertise</a:t>
              </a:r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CA51AE36-AD15-8D4F-AC5F-34DCF73391F1}"/>
                </a:ext>
              </a:extLst>
            </p:cNvPr>
            <p:cNvSpPr/>
            <p:nvPr/>
          </p:nvSpPr>
          <p:spPr>
            <a:xfrm>
              <a:off x="19989357" y="12359819"/>
              <a:ext cx="328948" cy="2980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2A94EBA-F47F-0145-8314-96E676CD2A0D}"/>
              </a:ext>
            </a:extLst>
          </p:cNvPr>
          <p:cNvGrpSpPr/>
          <p:nvPr/>
        </p:nvGrpSpPr>
        <p:grpSpPr>
          <a:xfrm>
            <a:off x="16062480" y="8681532"/>
            <a:ext cx="4049077" cy="3852913"/>
            <a:chOff x="16520384" y="9970495"/>
            <a:chExt cx="2852932" cy="2714717"/>
          </a:xfrm>
        </p:grpSpPr>
        <p:graphicFrame>
          <p:nvGraphicFramePr>
            <p:cNvPr id="624" name="Chart 21">
              <a:extLst>
                <a:ext uri="{FF2B5EF4-FFF2-40B4-BE49-F238E27FC236}">
                  <a16:creationId xmlns:a16="http://schemas.microsoft.com/office/drawing/2014/main" id="{82F5FC23-5B48-C641-BA65-13E63462E2D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02215039"/>
                </p:ext>
              </p:extLst>
            </p:nvPr>
          </p:nvGraphicFramePr>
          <p:xfrm>
            <a:off x="16520384" y="9970495"/>
            <a:ext cx="2852932" cy="27147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633" name="Oval 632">
              <a:extLst>
                <a:ext uri="{FF2B5EF4-FFF2-40B4-BE49-F238E27FC236}">
                  <a16:creationId xmlns:a16="http://schemas.microsoft.com/office/drawing/2014/main" id="{1884E112-8BE0-C74F-8EFC-54F32D796C60}"/>
                </a:ext>
              </a:extLst>
            </p:cNvPr>
            <p:cNvSpPr/>
            <p:nvPr/>
          </p:nvSpPr>
          <p:spPr>
            <a:xfrm>
              <a:off x="17019570" y="10400574"/>
              <a:ext cx="1854560" cy="18545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D0EAC1BF-763E-2545-A7D5-7C3D9BF34E1E}"/>
              </a:ext>
            </a:extLst>
          </p:cNvPr>
          <p:cNvSpPr txBox="1"/>
          <p:nvPr/>
        </p:nvSpPr>
        <p:spPr>
          <a:xfrm>
            <a:off x="7060691" y="1022190"/>
            <a:ext cx="102563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Dashboards Diagrams</a:t>
            </a:r>
          </a:p>
        </p:txBody>
      </p:sp>
    </p:spTree>
    <p:extLst>
      <p:ext uri="{BB962C8B-B14F-4D97-AF65-F5344CB8AC3E}">
        <p14:creationId xmlns:p14="http://schemas.microsoft.com/office/powerpoint/2010/main" val="170973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0FAE223-3C1C-AD4D-9E8E-F66617834F65}"/>
              </a:ext>
            </a:extLst>
          </p:cNvPr>
          <p:cNvSpPr/>
          <p:nvPr/>
        </p:nvSpPr>
        <p:spPr>
          <a:xfrm>
            <a:off x="13743678" y="4048585"/>
            <a:ext cx="8793452" cy="403418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7559A4-D555-B346-832B-FDCF112B2974}"/>
              </a:ext>
            </a:extLst>
          </p:cNvPr>
          <p:cNvGrpSpPr/>
          <p:nvPr/>
        </p:nvGrpSpPr>
        <p:grpSpPr>
          <a:xfrm>
            <a:off x="14357132" y="7197446"/>
            <a:ext cx="7545540" cy="343790"/>
            <a:chOff x="1592826" y="5644055"/>
            <a:chExt cx="4260816" cy="343790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15B1607-BA57-4F4B-B170-38E6DE3CEABB}"/>
                </a:ext>
              </a:extLst>
            </p:cNvPr>
            <p:cNvSpPr/>
            <p:nvPr/>
          </p:nvSpPr>
          <p:spPr>
            <a:xfrm>
              <a:off x="1592826" y="5644055"/>
              <a:ext cx="4260816" cy="3437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A9F70EA-ECAA-954E-83F3-F1E81FF395A0}"/>
                </a:ext>
              </a:extLst>
            </p:cNvPr>
            <p:cNvSpPr/>
            <p:nvPr/>
          </p:nvSpPr>
          <p:spPr>
            <a:xfrm>
              <a:off x="1592826" y="5644055"/>
              <a:ext cx="3020064" cy="34379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BC7868-AAA8-754D-A307-ED1A0DA249BD}"/>
              </a:ext>
            </a:extLst>
          </p:cNvPr>
          <p:cNvGrpSpPr/>
          <p:nvPr/>
        </p:nvGrpSpPr>
        <p:grpSpPr>
          <a:xfrm>
            <a:off x="14280600" y="4841740"/>
            <a:ext cx="1584169" cy="1584167"/>
            <a:chOff x="10001150" y="13716000"/>
            <a:chExt cx="1322932" cy="132293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B703C67-AD73-B642-9486-108273106AEC}"/>
                </a:ext>
              </a:extLst>
            </p:cNvPr>
            <p:cNvSpPr/>
            <p:nvPr/>
          </p:nvSpPr>
          <p:spPr>
            <a:xfrm>
              <a:off x="10001150" y="13716000"/>
              <a:ext cx="1322932" cy="13229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9D5F3A5-B7B4-A44F-90DE-BD138A0EEAD0}"/>
                </a:ext>
              </a:extLst>
            </p:cNvPr>
            <p:cNvGrpSpPr/>
            <p:nvPr/>
          </p:nvGrpSpPr>
          <p:grpSpPr>
            <a:xfrm>
              <a:off x="10411393" y="14140997"/>
              <a:ext cx="521564" cy="523851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51" name="Freeform 101">
                <a:extLst>
                  <a:ext uri="{FF2B5EF4-FFF2-40B4-BE49-F238E27FC236}">
                    <a16:creationId xmlns:a16="http://schemas.microsoft.com/office/drawing/2014/main" id="{DEDA4BE5-8933-DC40-94CE-7A6A6C969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2" name="Freeform 102">
                <a:extLst>
                  <a:ext uri="{FF2B5EF4-FFF2-40B4-BE49-F238E27FC236}">
                    <a16:creationId xmlns:a16="http://schemas.microsoft.com/office/drawing/2014/main" id="{95E37831-13E8-494D-8C2E-D25FECA5F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103">
                <a:extLst>
                  <a:ext uri="{FF2B5EF4-FFF2-40B4-BE49-F238E27FC236}">
                    <a16:creationId xmlns:a16="http://schemas.microsoft.com/office/drawing/2014/main" id="{228FE100-BD4E-2145-8E18-AB325F851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Freeform 104">
                <a:extLst>
                  <a:ext uri="{FF2B5EF4-FFF2-40B4-BE49-F238E27FC236}">
                    <a16:creationId xmlns:a16="http://schemas.microsoft.com/office/drawing/2014/main" id="{6924A9B4-48D6-7A4B-91D9-D0DB80A40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5" name="Freeform 105">
                <a:extLst>
                  <a:ext uri="{FF2B5EF4-FFF2-40B4-BE49-F238E27FC236}">
                    <a16:creationId xmlns:a16="http://schemas.microsoft.com/office/drawing/2014/main" id="{35E99F60-1851-824F-8783-ACA4CF51CD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AE795F-2250-2B47-81C1-FC37795F7F3A}"/>
              </a:ext>
            </a:extLst>
          </p:cNvPr>
          <p:cNvGrpSpPr/>
          <p:nvPr/>
        </p:nvGrpSpPr>
        <p:grpSpPr>
          <a:xfrm>
            <a:off x="18382122" y="4841740"/>
            <a:ext cx="2696242" cy="1429958"/>
            <a:chOff x="18382122" y="4841740"/>
            <a:chExt cx="2696242" cy="142995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678290-E779-B544-8B70-91A965C340B5}"/>
                </a:ext>
              </a:extLst>
            </p:cNvPr>
            <p:cNvSpPr txBox="1"/>
            <p:nvPr/>
          </p:nvSpPr>
          <p:spPr>
            <a:xfrm>
              <a:off x="18382122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F40CFBB-EB6E-D34B-A375-CCAC2300115D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$110.5K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B1A46D-FA1C-E84A-A5EF-5DEBA26036E7}"/>
              </a:ext>
            </a:extLst>
          </p:cNvPr>
          <p:cNvGrpSpPr/>
          <p:nvPr/>
        </p:nvGrpSpPr>
        <p:grpSpPr>
          <a:xfrm>
            <a:off x="18384277" y="9295048"/>
            <a:ext cx="2694087" cy="1429958"/>
            <a:chOff x="18384277" y="9295048"/>
            <a:chExt cx="2694087" cy="142995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19183C-720C-7245-AB18-CDC9E6464F35}"/>
                </a:ext>
              </a:extLst>
            </p:cNvPr>
            <p:cNvSpPr txBox="1"/>
            <p:nvPr/>
          </p:nvSpPr>
          <p:spPr>
            <a:xfrm>
              <a:off x="18417980" y="9295048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Analyze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F2747AF-A750-1341-A5D7-8304435EC254}"/>
                </a:ext>
              </a:extLst>
            </p:cNvPr>
            <p:cNvSpPr/>
            <p:nvPr/>
          </p:nvSpPr>
          <p:spPr>
            <a:xfrm>
              <a:off x="18384277" y="9894009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$740.9K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02436-99FE-A648-845D-B95D514DB6E1}"/>
              </a:ext>
            </a:extLst>
          </p:cNvPr>
          <p:cNvSpPr/>
          <p:nvPr/>
        </p:nvSpPr>
        <p:spPr>
          <a:xfrm>
            <a:off x="13743678" y="8591694"/>
            <a:ext cx="8793452" cy="403418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90A8AD-AE7E-0642-AC98-F4DBF4D2CD1D}"/>
              </a:ext>
            </a:extLst>
          </p:cNvPr>
          <p:cNvGrpSpPr/>
          <p:nvPr/>
        </p:nvGrpSpPr>
        <p:grpSpPr>
          <a:xfrm>
            <a:off x="14360969" y="11749119"/>
            <a:ext cx="7545540" cy="343790"/>
            <a:chOff x="6973390" y="5644055"/>
            <a:chExt cx="4260816" cy="343790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9AED530-3BE9-0B43-B334-0F10ACC13500}"/>
                </a:ext>
              </a:extLst>
            </p:cNvPr>
            <p:cNvSpPr/>
            <p:nvPr/>
          </p:nvSpPr>
          <p:spPr>
            <a:xfrm>
              <a:off x="6973390" y="5644055"/>
              <a:ext cx="4260816" cy="3437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97CA7D40-5598-764A-ADF3-B7599AA3C53D}"/>
                </a:ext>
              </a:extLst>
            </p:cNvPr>
            <p:cNvSpPr/>
            <p:nvPr/>
          </p:nvSpPr>
          <p:spPr>
            <a:xfrm>
              <a:off x="6973390" y="5644055"/>
              <a:ext cx="1576236" cy="3437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9114040-2B58-604A-9321-F75E405EBC85}"/>
              </a:ext>
            </a:extLst>
          </p:cNvPr>
          <p:cNvGrpSpPr/>
          <p:nvPr/>
        </p:nvGrpSpPr>
        <p:grpSpPr>
          <a:xfrm>
            <a:off x="14280600" y="9458049"/>
            <a:ext cx="1584169" cy="1584167"/>
            <a:chOff x="17466454" y="13716000"/>
            <a:chExt cx="1322932" cy="132293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D3B312E-1923-9740-9079-312D5AD5AE4D}"/>
                </a:ext>
              </a:extLst>
            </p:cNvPr>
            <p:cNvSpPr/>
            <p:nvPr/>
          </p:nvSpPr>
          <p:spPr>
            <a:xfrm>
              <a:off x="17466454" y="13716000"/>
              <a:ext cx="1322932" cy="13229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25A3505-49A0-DF45-AD07-C16BCBAB249D}"/>
                </a:ext>
              </a:extLst>
            </p:cNvPr>
            <p:cNvGrpSpPr/>
            <p:nvPr/>
          </p:nvGrpSpPr>
          <p:grpSpPr>
            <a:xfrm>
              <a:off x="17810932" y="14094201"/>
              <a:ext cx="601501" cy="604150"/>
              <a:chOff x="5554663" y="3971925"/>
              <a:chExt cx="360362" cy="361951"/>
            </a:xfrm>
            <a:solidFill>
              <a:schemeClr val="bg1"/>
            </a:solidFill>
          </p:grpSpPr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46816A5F-8C77-E14C-913F-3E6B120C0A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4663" y="4078288"/>
                <a:ext cx="255588" cy="255588"/>
              </a:xfrm>
              <a:custGeom>
                <a:avLst/>
                <a:gdLst>
                  <a:gd name="T0" fmla="*/ 67 w 68"/>
                  <a:gd name="T1" fmla="*/ 41 h 68"/>
                  <a:gd name="T2" fmla="*/ 62 w 68"/>
                  <a:gd name="T3" fmla="*/ 38 h 68"/>
                  <a:gd name="T4" fmla="*/ 62 w 68"/>
                  <a:gd name="T5" fmla="*/ 34 h 68"/>
                  <a:gd name="T6" fmla="*/ 62 w 68"/>
                  <a:gd name="T7" fmla="*/ 30 h 68"/>
                  <a:gd name="T8" fmla="*/ 67 w 68"/>
                  <a:gd name="T9" fmla="*/ 27 h 68"/>
                  <a:gd name="T10" fmla="*/ 67 w 68"/>
                  <a:gd name="T11" fmla="*/ 24 h 68"/>
                  <a:gd name="T12" fmla="*/ 59 w 68"/>
                  <a:gd name="T13" fmla="*/ 10 h 68"/>
                  <a:gd name="T14" fmla="*/ 58 w 68"/>
                  <a:gd name="T15" fmla="*/ 9 h 68"/>
                  <a:gd name="T16" fmla="*/ 57 w 68"/>
                  <a:gd name="T17" fmla="*/ 9 h 68"/>
                  <a:gd name="T18" fmla="*/ 52 w 68"/>
                  <a:gd name="T19" fmla="*/ 12 h 68"/>
                  <a:gd name="T20" fmla="*/ 44 w 68"/>
                  <a:gd name="T21" fmla="*/ 8 h 68"/>
                  <a:gd name="T22" fmla="*/ 44 w 68"/>
                  <a:gd name="T23" fmla="*/ 2 h 68"/>
                  <a:gd name="T24" fmla="*/ 42 w 68"/>
                  <a:gd name="T25" fmla="*/ 0 h 68"/>
                  <a:gd name="T26" fmla="*/ 26 w 68"/>
                  <a:gd name="T27" fmla="*/ 0 h 68"/>
                  <a:gd name="T28" fmla="*/ 24 w 68"/>
                  <a:gd name="T29" fmla="*/ 2 h 68"/>
                  <a:gd name="T30" fmla="*/ 24 w 68"/>
                  <a:gd name="T31" fmla="*/ 8 h 68"/>
                  <a:gd name="T32" fmla="*/ 17 w 68"/>
                  <a:gd name="T33" fmla="*/ 12 h 68"/>
                  <a:gd name="T34" fmla="*/ 11 w 68"/>
                  <a:gd name="T35" fmla="*/ 9 h 68"/>
                  <a:gd name="T36" fmla="*/ 9 w 68"/>
                  <a:gd name="T37" fmla="*/ 10 h 68"/>
                  <a:gd name="T38" fmla="*/ 1 w 68"/>
                  <a:gd name="T39" fmla="*/ 24 h 68"/>
                  <a:gd name="T40" fmla="*/ 0 w 68"/>
                  <a:gd name="T41" fmla="*/ 25 h 68"/>
                  <a:gd name="T42" fmla="*/ 1 w 68"/>
                  <a:gd name="T43" fmla="*/ 27 h 68"/>
                  <a:gd name="T44" fmla="*/ 6 w 68"/>
                  <a:gd name="T45" fmla="*/ 30 h 68"/>
                  <a:gd name="T46" fmla="*/ 6 w 68"/>
                  <a:gd name="T47" fmla="*/ 34 h 68"/>
                  <a:gd name="T48" fmla="*/ 6 w 68"/>
                  <a:gd name="T49" fmla="*/ 38 h 68"/>
                  <a:gd name="T50" fmla="*/ 1 w 68"/>
                  <a:gd name="T51" fmla="*/ 41 h 68"/>
                  <a:gd name="T52" fmla="*/ 1 w 68"/>
                  <a:gd name="T53" fmla="*/ 44 h 68"/>
                  <a:gd name="T54" fmla="*/ 9 w 68"/>
                  <a:gd name="T55" fmla="*/ 58 h 68"/>
                  <a:gd name="T56" fmla="*/ 11 w 68"/>
                  <a:gd name="T57" fmla="*/ 59 h 68"/>
                  <a:gd name="T58" fmla="*/ 17 w 68"/>
                  <a:gd name="T59" fmla="*/ 56 h 68"/>
                  <a:gd name="T60" fmla="*/ 24 w 68"/>
                  <a:gd name="T61" fmla="*/ 60 h 68"/>
                  <a:gd name="T62" fmla="*/ 24 w 68"/>
                  <a:gd name="T63" fmla="*/ 66 h 68"/>
                  <a:gd name="T64" fmla="*/ 26 w 68"/>
                  <a:gd name="T65" fmla="*/ 68 h 68"/>
                  <a:gd name="T66" fmla="*/ 42 w 68"/>
                  <a:gd name="T67" fmla="*/ 68 h 68"/>
                  <a:gd name="T68" fmla="*/ 44 w 68"/>
                  <a:gd name="T69" fmla="*/ 66 h 68"/>
                  <a:gd name="T70" fmla="*/ 44 w 68"/>
                  <a:gd name="T71" fmla="*/ 60 h 68"/>
                  <a:gd name="T72" fmla="*/ 52 w 68"/>
                  <a:gd name="T73" fmla="*/ 56 h 68"/>
                  <a:gd name="T74" fmla="*/ 57 w 68"/>
                  <a:gd name="T75" fmla="*/ 59 h 68"/>
                  <a:gd name="T76" fmla="*/ 58 w 68"/>
                  <a:gd name="T77" fmla="*/ 59 h 68"/>
                  <a:gd name="T78" fmla="*/ 60 w 68"/>
                  <a:gd name="T79" fmla="*/ 58 h 68"/>
                  <a:gd name="T80" fmla="*/ 68 w 68"/>
                  <a:gd name="T81" fmla="*/ 44 h 68"/>
                  <a:gd name="T82" fmla="*/ 67 w 68"/>
                  <a:gd name="T83" fmla="*/ 41 h 68"/>
                  <a:gd name="T84" fmla="*/ 34 w 68"/>
                  <a:gd name="T85" fmla="*/ 48 h 68"/>
                  <a:gd name="T86" fmla="*/ 20 w 68"/>
                  <a:gd name="T87" fmla="*/ 34 h 68"/>
                  <a:gd name="T88" fmla="*/ 34 w 68"/>
                  <a:gd name="T89" fmla="*/ 20 h 68"/>
                  <a:gd name="T90" fmla="*/ 48 w 68"/>
                  <a:gd name="T91" fmla="*/ 34 h 68"/>
                  <a:gd name="T92" fmla="*/ 34 w 68"/>
                  <a:gd name="T93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68">
                    <a:moveTo>
                      <a:pt x="67" y="41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7"/>
                      <a:pt x="62" y="35"/>
                      <a:pt x="62" y="34"/>
                    </a:cubicBezTo>
                    <a:cubicBezTo>
                      <a:pt x="62" y="33"/>
                      <a:pt x="62" y="31"/>
                      <a:pt x="62" y="30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8" y="26"/>
                      <a:pt x="68" y="25"/>
                      <a:pt x="67" y="24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9"/>
                      <a:pt x="58" y="9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47" y="9"/>
                      <a:pt x="44" y="8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1"/>
                      <a:pt x="24" y="2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2" y="9"/>
                      <a:pt x="19" y="10"/>
                      <a:pt x="17" y="1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1" y="26"/>
                      <a:pt x="1" y="27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3"/>
                      <a:pt x="6" y="34"/>
                    </a:cubicBezTo>
                    <a:cubicBezTo>
                      <a:pt x="6" y="35"/>
                      <a:pt x="6" y="37"/>
                      <a:pt x="6" y="38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9"/>
                      <a:pt x="10" y="59"/>
                      <a:pt x="11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9" y="58"/>
                      <a:pt x="22" y="59"/>
                      <a:pt x="24" y="60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3" y="68"/>
                      <a:pt x="44" y="67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7" y="59"/>
                      <a:pt x="50" y="58"/>
                      <a:pt x="52" y="56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7" y="59"/>
                      <a:pt x="58" y="59"/>
                      <a:pt x="58" y="59"/>
                    </a:cubicBezTo>
                    <a:cubicBezTo>
                      <a:pt x="59" y="59"/>
                      <a:pt x="59" y="58"/>
                      <a:pt x="60" y="58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3"/>
                      <a:pt x="68" y="42"/>
                      <a:pt x="67" y="41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20" y="42"/>
                      <a:pt x="20" y="34"/>
                    </a:cubicBezTo>
                    <a:cubicBezTo>
                      <a:pt x="20" y="26"/>
                      <a:pt x="26" y="20"/>
                      <a:pt x="34" y="20"/>
                    </a:cubicBezTo>
                    <a:cubicBezTo>
                      <a:pt x="42" y="20"/>
                      <a:pt x="48" y="26"/>
                      <a:pt x="48" y="34"/>
                    </a:cubicBezTo>
                    <a:cubicBezTo>
                      <a:pt x="48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B5662EEB-C04B-714A-8EE5-0B3703358F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5800" y="3971925"/>
                <a:ext cx="149225" cy="150813"/>
              </a:xfrm>
              <a:custGeom>
                <a:avLst/>
                <a:gdLst>
                  <a:gd name="T0" fmla="*/ 39 w 40"/>
                  <a:gd name="T1" fmla="*/ 24 h 40"/>
                  <a:gd name="T2" fmla="*/ 36 w 40"/>
                  <a:gd name="T3" fmla="*/ 22 h 40"/>
                  <a:gd name="T4" fmla="*/ 36 w 40"/>
                  <a:gd name="T5" fmla="*/ 20 h 40"/>
                  <a:gd name="T6" fmla="*/ 36 w 40"/>
                  <a:gd name="T7" fmla="*/ 18 h 40"/>
                  <a:gd name="T8" fmla="*/ 39 w 40"/>
                  <a:gd name="T9" fmla="*/ 16 h 40"/>
                  <a:gd name="T10" fmla="*/ 39 w 40"/>
                  <a:gd name="T11" fmla="*/ 13 h 40"/>
                  <a:gd name="T12" fmla="*/ 35 w 40"/>
                  <a:gd name="T13" fmla="*/ 7 h 40"/>
                  <a:gd name="T14" fmla="*/ 34 w 40"/>
                  <a:gd name="T15" fmla="*/ 6 h 40"/>
                  <a:gd name="T16" fmla="*/ 33 w 40"/>
                  <a:gd name="T17" fmla="*/ 6 h 40"/>
                  <a:gd name="T18" fmla="*/ 30 w 40"/>
                  <a:gd name="T19" fmla="*/ 7 h 40"/>
                  <a:gd name="T20" fmla="*/ 26 w 40"/>
                  <a:gd name="T21" fmla="*/ 5 h 40"/>
                  <a:gd name="T22" fmla="*/ 26 w 40"/>
                  <a:gd name="T23" fmla="*/ 2 h 40"/>
                  <a:gd name="T24" fmla="*/ 24 w 40"/>
                  <a:gd name="T25" fmla="*/ 0 h 40"/>
                  <a:gd name="T26" fmla="*/ 16 w 40"/>
                  <a:gd name="T27" fmla="*/ 0 h 40"/>
                  <a:gd name="T28" fmla="*/ 14 w 40"/>
                  <a:gd name="T29" fmla="*/ 2 h 40"/>
                  <a:gd name="T30" fmla="*/ 14 w 40"/>
                  <a:gd name="T31" fmla="*/ 5 h 40"/>
                  <a:gd name="T32" fmla="*/ 10 w 40"/>
                  <a:gd name="T33" fmla="*/ 7 h 40"/>
                  <a:gd name="T34" fmla="*/ 8 w 40"/>
                  <a:gd name="T35" fmla="*/ 6 h 40"/>
                  <a:gd name="T36" fmla="*/ 5 w 40"/>
                  <a:gd name="T37" fmla="*/ 7 h 40"/>
                  <a:gd name="T38" fmla="*/ 1 w 40"/>
                  <a:gd name="T39" fmla="*/ 13 h 40"/>
                  <a:gd name="T40" fmla="*/ 1 w 40"/>
                  <a:gd name="T41" fmla="*/ 15 h 40"/>
                  <a:gd name="T42" fmla="*/ 1 w 40"/>
                  <a:gd name="T43" fmla="*/ 16 h 40"/>
                  <a:gd name="T44" fmla="*/ 4 w 40"/>
                  <a:gd name="T45" fmla="*/ 18 h 40"/>
                  <a:gd name="T46" fmla="*/ 4 w 40"/>
                  <a:gd name="T47" fmla="*/ 20 h 40"/>
                  <a:gd name="T48" fmla="*/ 4 w 40"/>
                  <a:gd name="T49" fmla="*/ 22 h 40"/>
                  <a:gd name="T50" fmla="*/ 1 w 40"/>
                  <a:gd name="T51" fmla="*/ 24 h 40"/>
                  <a:gd name="T52" fmla="*/ 1 w 40"/>
                  <a:gd name="T53" fmla="*/ 25 h 40"/>
                  <a:gd name="T54" fmla="*/ 1 w 40"/>
                  <a:gd name="T55" fmla="*/ 27 h 40"/>
                  <a:gd name="T56" fmla="*/ 5 w 40"/>
                  <a:gd name="T57" fmla="*/ 33 h 40"/>
                  <a:gd name="T58" fmla="*/ 7 w 40"/>
                  <a:gd name="T59" fmla="*/ 34 h 40"/>
                  <a:gd name="T60" fmla="*/ 10 w 40"/>
                  <a:gd name="T61" fmla="*/ 33 h 40"/>
                  <a:gd name="T62" fmla="*/ 14 w 40"/>
                  <a:gd name="T63" fmla="*/ 35 h 40"/>
                  <a:gd name="T64" fmla="*/ 14 w 40"/>
                  <a:gd name="T65" fmla="*/ 38 h 40"/>
                  <a:gd name="T66" fmla="*/ 16 w 40"/>
                  <a:gd name="T67" fmla="*/ 40 h 40"/>
                  <a:gd name="T68" fmla="*/ 24 w 40"/>
                  <a:gd name="T69" fmla="*/ 40 h 40"/>
                  <a:gd name="T70" fmla="*/ 26 w 40"/>
                  <a:gd name="T71" fmla="*/ 38 h 40"/>
                  <a:gd name="T72" fmla="*/ 26 w 40"/>
                  <a:gd name="T73" fmla="*/ 35 h 40"/>
                  <a:gd name="T74" fmla="*/ 30 w 40"/>
                  <a:gd name="T75" fmla="*/ 33 h 40"/>
                  <a:gd name="T76" fmla="*/ 33 w 40"/>
                  <a:gd name="T77" fmla="*/ 34 h 40"/>
                  <a:gd name="T78" fmla="*/ 34 w 40"/>
                  <a:gd name="T79" fmla="*/ 34 h 40"/>
                  <a:gd name="T80" fmla="*/ 35 w 40"/>
                  <a:gd name="T81" fmla="*/ 33 h 40"/>
                  <a:gd name="T82" fmla="*/ 39 w 40"/>
                  <a:gd name="T83" fmla="*/ 27 h 40"/>
                  <a:gd name="T84" fmla="*/ 39 w 40"/>
                  <a:gd name="T85" fmla="*/ 24 h 40"/>
                  <a:gd name="T86" fmla="*/ 20 w 40"/>
                  <a:gd name="T87" fmla="*/ 28 h 40"/>
                  <a:gd name="T88" fmla="*/ 12 w 40"/>
                  <a:gd name="T89" fmla="*/ 20 h 40"/>
                  <a:gd name="T90" fmla="*/ 20 w 40"/>
                  <a:gd name="T91" fmla="*/ 12 h 40"/>
                  <a:gd name="T92" fmla="*/ 28 w 40"/>
                  <a:gd name="T93" fmla="*/ 20 h 40"/>
                  <a:gd name="T94" fmla="*/ 20 w 40"/>
                  <a:gd name="T95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0" h="40">
                    <a:moveTo>
                      <a:pt x="39" y="24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1"/>
                      <a:pt x="36" y="21"/>
                      <a:pt x="36" y="20"/>
                    </a:cubicBezTo>
                    <a:cubicBezTo>
                      <a:pt x="36" y="19"/>
                      <a:pt x="36" y="19"/>
                      <a:pt x="36" y="1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4"/>
                      <a:pt x="39" y="1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6"/>
                      <a:pt x="35" y="6"/>
                      <a:pt x="34" y="6"/>
                    </a:cubicBezTo>
                    <a:cubicBezTo>
                      <a:pt x="34" y="5"/>
                      <a:pt x="33" y="6"/>
                      <a:pt x="33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6" y="5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4" y="2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2" y="7"/>
                      <a:pt x="10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5" y="6"/>
                      <a:pt x="5" y="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0" y="26"/>
                      <a:pt x="0" y="26"/>
                      <a:pt x="1" y="27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6" y="35"/>
                      <a:pt x="7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3" y="34"/>
                      <a:pt x="14" y="35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5" y="40"/>
                      <a:pt x="16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5" y="40"/>
                      <a:pt x="26" y="39"/>
                      <a:pt x="26" y="38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8" y="34"/>
                      <a:pt x="29" y="34"/>
                      <a:pt x="30" y="3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4" y="35"/>
                      <a:pt x="34" y="34"/>
                    </a:cubicBezTo>
                    <a:cubicBezTo>
                      <a:pt x="35" y="34"/>
                      <a:pt x="35" y="34"/>
                      <a:pt x="35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6"/>
                      <a:pt x="40" y="24"/>
                      <a:pt x="39" y="24"/>
                    </a:cubicBezTo>
                    <a:close/>
                    <a:moveTo>
                      <a:pt x="20" y="28"/>
                    </a:moveTo>
                    <a:cubicBezTo>
                      <a:pt x="16" y="28"/>
                      <a:pt x="12" y="24"/>
                      <a:pt x="12" y="20"/>
                    </a:cubicBezTo>
                    <a:cubicBezTo>
                      <a:pt x="12" y="16"/>
                      <a:pt x="16" y="12"/>
                      <a:pt x="20" y="12"/>
                    </a:cubicBezTo>
                    <a:cubicBezTo>
                      <a:pt x="24" y="12"/>
                      <a:pt x="28" y="16"/>
                      <a:pt x="28" y="20"/>
                    </a:cubicBezTo>
                    <a:cubicBezTo>
                      <a:pt x="28" y="24"/>
                      <a:pt x="24" y="28"/>
                      <a:pt x="20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</p:grp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C010842D-48B7-404A-A74B-B06648B00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938431"/>
              </p:ext>
            </p:extLst>
          </p:nvPr>
        </p:nvGraphicFramePr>
        <p:xfrm>
          <a:off x="1673546" y="4048585"/>
          <a:ext cx="5808012" cy="4208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C59C7F5A-6426-D947-A4EE-4C073FEB57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049324"/>
              </p:ext>
            </p:extLst>
          </p:nvPr>
        </p:nvGraphicFramePr>
        <p:xfrm>
          <a:off x="1675137" y="8591693"/>
          <a:ext cx="5808012" cy="4103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AFDDE3B9-4851-634E-A9E0-044F8276E17D}"/>
              </a:ext>
            </a:extLst>
          </p:cNvPr>
          <p:cNvSpPr txBox="1"/>
          <p:nvPr/>
        </p:nvSpPr>
        <p:spPr>
          <a:xfrm>
            <a:off x="7996797" y="6195019"/>
            <a:ext cx="5233233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That’s why we provide point and click solutions.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412FCE-5CEF-1743-9229-9E1981896E2F}"/>
              </a:ext>
            </a:extLst>
          </p:cNvPr>
          <p:cNvSpPr/>
          <p:nvPr/>
        </p:nvSpPr>
        <p:spPr>
          <a:xfrm>
            <a:off x="7996798" y="5479420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A76C475-8F36-1843-8839-E88FB1F14C0A}"/>
              </a:ext>
            </a:extLst>
          </p:cNvPr>
          <p:cNvSpPr/>
          <p:nvPr/>
        </p:nvSpPr>
        <p:spPr>
          <a:xfrm>
            <a:off x="7996797" y="4385690"/>
            <a:ext cx="22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25%</a:t>
            </a:r>
            <a:endParaRPr lang="en-US" sz="115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6910FFE-7F0D-3E44-9C7F-87B1B8985B1B}"/>
              </a:ext>
            </a:extLst>
          </p:cNvPr>
          <p:cNvSpPr txBox="1"/>
          <p:nvPr/>
        </p:nvSpPr>
        <p:spPr>
          <a:xfrm>
            <a:off x="7996797" y="10601305"/>
            <a:ext cx="5233233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That’s why we provide point and click solutions.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C9AA9D-1F7B-1748-9A15-800D468FFD54}"/>
              </a:ext>
            </a:extLst>
          </p:cNvPr>
          <p:cNvSpPr/>
          <p:nvPr/>
        </p:nvSpPr>
        <p:spPr>
          <a:xfrm>
            <a:off x="7996798" y="9885706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04F251E-7B57-CB44-B039-DC009D6E9C2C}"/>
              </a:ext>
            </a:extLst>
          </p:cNvPr>
          <p:cNvSpPr/>
          <p:nvPr/>
        </p:nvSpPr>
        <p:spPr>
          <a:xfrm>
            <a:off x="7996797" y="8791553"/>
            <a:ext cx="22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70%</a:t>
            </a:r>
            <a:endParaRPr lang="en-US" sz="115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777FE30C-2C36-1D4B-92CE-807647553E5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1" name="CuadroTexto 350">
              <a:extLst>
                <a:ext uri="{FF2B5EF4-FFF2-40B4-BE49-F238E27FC236}">
                  <a16:creationId xmlns:a16="http://schemas.microsoft.com/office/drawing/2014/main" id="{E40682ED-6A72-0440-BF29-3928E3F06643}"/>
                </a:ext>
              </a:extLst>
            </p:cNvPr>
            <p:cNvSpPr txBox="1"/>
            <p:nvPr/>
          </p:nvSpPr>
          <p:spPr>
            <a:xfrm>
              <a:off x="7060691" y="861425"/>
              <a:ext cx="1025633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Dashboards Diagrams</a:t>
              </a:r>
            </a:p>
          </p:txBody>
        </p:sp>
        <p:sp>
          <p:nvSpPr>
            <p:cNvPr id="62" name="CuadroTexto 351">
              <a:extLst>
                <a:ext uri="{FF2B5EF4-FFF2-40B4-BE49-F238E27FC236}">
                  <a16:creationId xmlns:a16="http://schemas.microsoft.com/office/drawing/2014/main" id="{AF631E0C-8CD2-CA45-981E-1C8A6BFD640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235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572477D4-1FE4-6340-9F64-B7448799D1D5}"/>
              </a:ext>
            </a:extLst>
          </p:cNvPr>
          <p:cNvSpPr/>
          <p:nvPr/>
        </p:nvSpPr>
        <p:spPr>
          <a:xfrm>
            <a:off x="1544466" y="7227331"/>
            <a:ext cx="21288717" cy="54589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328184-83C6-1A4B-B6A6-C5B7CF7AB969}"/>
              </a:ext>
            </a:extLst>
          </p:cNvPr>
          <p:cNvGrpSpPr/>
          <p:nvPr/>
        </p:nvGrpSpPr>
        <p:grpSpPr>
          <a:xfrm>
            <a:off x="2167872" y="7777717"/>
            <a:ext cx="14052789" cy="3126698"/>
            <a:chOff x="10296939" y="3737362"/>
            <a:chExt cx="12881113" cy="8771268"/>
          </a:xfrm>
        </p:grpSpPr>
        <p:graphicFrame>
          <p:nvGraphicFramePr>
            <p:cNvPr id="62" name="Chart 9">
              <a:extLst>
                <a:ext uri="{FF2B5EF4-FFF2-40B4-BE49-F238E27FC236}">
                  <a16:creationId xmlns:a16="http://schemas.microsoft.com/office/drawing/2014/main" id="{B5AD5106-D413-FF43-8FAD-ABCFCFD5FB0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4788"/>
                </p:ext>
              </p:extLst>
            </p:nvPr>
          </p:nvGraphicFramePr>
          <p:xfrm>
            <a:off x="10296939" y="3737362"/>
            <a:ext cx="5993795" cy="87712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3" name="Chart 9">
              <a:extLst>
                <a:ext uri="{FF2B5EF4-FFF2-40B4-BE49-F238E27FC236}">
                  <a16:creationId xmlns:a16="http://schemas.microsoft.com/office/drawing/2014/main" id="{201D1850-C7BD-2441-ABA2-ED48FD3E3FF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34398945"/>
                </p:ext>
              </p:extLst>
            </p:nvPr>
          </p:nvGraphicFramePr>
          <p:xfrm>
            <a:off x="17184257" y="3737362"/>
            <a:ext cx="5993795" cy="87712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4E6AE02-3299-E848-A0BB-FB0AC4E7B8EB}"/>
              </a:ext>
            </a:extLst>
          </p:cNvPr>
          <p:cNvGrpSpPr/>
          <p:nvPr/>
        </p:nvGrpSpPr>
        <p:grpSpPr>
          <a:xfrm>
            <a:off x="16659225" y="7777716"/>
            <a:ext cx="5550553" cy="4470931"/>
            <a:chOff x="17131329" y="4183693"/>
            <a:chExt cx="5606752" cy="397738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936EB27-8069-6C4A-9941-1FF392B1A135}"/>
                </a:ext>
              </a:extLst>
            </p:cNvPr>
            <p:cNvGrpSpPr/>
            <p:nvPr/>
          </p:nvGrpSpPr>
          <p:grpSpPr>
            <a:xfrm>
              <a:off x="17131329" y="4183693"/>
              <a:ext cx="5606752" cy="1201442"/>
              <a:chOff x="13485141" y="4604316"/>
              <a:chExt cx="5606752" cy="1201442"/>
            </a:xfrm>
          </p:grpSpPr>
          <p:sp>
            <p:nvSpPr>
              <p:cNvPr id="70" name="Right Arrow 69">
                <a:extLst>
                  <a:ext uri="{FF2B5EF4-FFF2-40B4-BE49-F238E27FC236}">
                    <a16:creationId xmlns:a16="http://schemas.microsoft.com/office/drawing/2014/main" id="{1C30639E-2F44-234B-AD3D-A1CEA99ED38A}"/>
                  </a:ext>
                </a:extLst>
              </p:cNvPr>
              <p:cNvSpPr/>
              <p:nvPr/>
            </p:nvSpPr>
            <p:spPr>
              <a:xfrm rot="10800000">
                <a:off x="13485141" y="4604316"/>
                <a:ext cx="5606752" cy="1201442"/>
              </a:xfrm>
              <a:prstGeom prst="rightArrow">
                <a:avLst>
                  <a:gd name="adj1" fmla="val 69608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61F21A3-9B40-874E-B0D9-8A61BAB618DF}"/>
                  </a:ext>
                </a:extLst>
              </p:cNvPr>
              <p:cNvSpPr txBox="1"/>
              <p:nvPr/>
            </p:nvSpPr>
            <p:spPr>
              <a:xfrm>
                <a:off x="14503584" y="4943427"/>
                <a:ext cx="4060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987BD3A-0018-B240-ADCA-F6E46E3856B9}"/>
                </a:ext>
              </a:extLst>
            </p:cNvPr>
            <p:cNvGrpSpPr/>
            <p:nvPr/>
          </p:nvGrpSpPr>
          <p:grpSpPr>
            <a:xfrm>
              <a:off x="17131329" y="5570922"/>
              <a:ext cx="5606752" cy="1201442"/>
              <a:chOff x="13485141" y="4604316"/>
              <a:chExt cx="5606752" cy="1201442"/>
            </a:xfrm>
          </p:grpSpPr>
          <p:sp>
            <p:nvSpPr>
              <p:cNvPr id="76" name="Right Arrow 75">
                <a:extLst>
                  <a:ext uri="{FF2B5EF4-FFF2-40B4-BE49-F238E27FC236}">
                    <a16:creationId xmlns:a16="http://schemas.microsoft.com/office/drawing/2014/main" id="{97C75C14-D3BD-AA4D-BE71-3CF59C07BE66}"/>
                  </a:ext>
                </a:extLst>
              </p:cNvPr>
              <p:cNvSpPr/>
              <p:nvPr/>
            </p:nvSpPr>
            <p:spPr>
              <a:xfrm rot="10800000">
                <a:off x="13485141" y="4604316"/>
                <a:ext cx="5606752" cy="1201442"/>
              </a:xfrm>
              <a:prstGeom prst="rightArrow">
                <a:avLst>
                  <a:gd name="adj1" fmla="val 69608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5C009A0-CB10-3B4C-90CE-D054A6774CC2}"/>
                  </a:ext>
                </a:extLst>
              </p:cNvPr>
              <p:cNvSpPr txBox="1"/>
              <p:nvPr/>
            </p:nvSpPr>
            <p:spPr>
              <a:xfrm>
                <a:off x="14503584" y="4943427"/>
                <a:ext cx="4060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B2E6760-4032-2E45-93C6-4347A7864F6D}"/>
                </a:ext>
              </a:extLst>
            </p:cNvPr>
            <p:cNvGrpSpPr/>
            <p:nvPr/>
          </p:nvGrpSpPr>
          <p:grpSpPr>
            <a:xfrm>
              <a:off x="17131329" y="6959635"/>
              <a:ext cx="5606752" cy="1201442"/>
              <a:chOff x="13485141" y="4604316"/>
              <a:chExt cx="5606752" cy="1201442"/>
            </a:xfrm>
          </p:grpSpPr>
          <p:sp>
            <p:nvSpPr>
              <p:cNvPr id="79" name="Right Arrow 78">
                <a:extLst>
                  <a:ext uri="{FF2B5EF4-FFF2-40B4-BE49-F238E27FC236}">
                    <a16:creationId xmlns:a16="http://schemas.microsoft.com/office/drawing/2014/main" id="{F200435D-10CB-2B43-92D4-1F65903E6D9C}"/>
                  </a:ext>
                </a:extLst>
              </p:cNvPr>
              <p:cNvSpPr/>
              <p:nvPr/>
            </p:nvSpPr>
            <p:spPr>
              <a:xfrm rot="10800000">
                <a:off x="13485141" y="4604316"/>
                <a:ext cx="5606752" cy="1201442"/>
              </a:xfrm>
              <a:prstGeom prst="rightArrow">
                <a:avLst>
                  <a:gd name="adj1" fmla="val 69608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3C770C-A402-1645-A79F-CBB69DACF5AE}"/>
                  </a:ext>
                </a:extLst>
              </p:cNvPr>
              <p:cNvSpPr txBox="1"/>
              <p:nvPr/>
            </p:nvSpPr>
            <p:spPr>
              <a:xfrm>
                <a:off x="14503584" y="4943427"/>
                <a:ext cx="4060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05419E2-D93D-8245-8E7D-F17F41BA960E}"/>
              </a:ext>
            </a:extLst>
          </p:cNvPr>
          <p:cNvGrpSpPr/>
          <p:nvPr/>
        </p:nvGrpSpPr>
        <p:grpSpPr>
          <a:xfrm>
            <a:off x="2167872" y="10818690"/>
            <a:ext cx="2696242" cy="1429958"/>
            <a:chOff x="18382122" y="4841740"/>
            <a:chExt cx="2696242" cy="142995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8B3E8F5-2ABC-B347-B67F-14B52F700D6D}"/>
                </a:ext>
              </a:extLst>
            </p:cNvPr>
            <p:cNvSpPr txBox="1"/>
            <p:nvPr/>
          </p:nvSpPr>
          <p:spPr>
            <a:xfrm>
              <a:off x="18382122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8D39F32-047B-2D4F-A00D-56414FB24703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$110.5K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0B162AC-FA68-3B46-AE41-90FD95FF2B34}"/>
              </a:ext>
            </a:extLst>
          </p:cNvPr>
          <p:cNvGrpSpPr/>
          <p:nvPr/>
        </p:nvGrpSpPr>
        <p:grpSpPr>
          <a:xfrm>
            <a:off x="9681666" y="10818690"/>
            <a:ext cx="2694087" cy="1429958"/>
            <a:chOff x="18384277" y="9295048"/>
            <a:chExt cx="2694087" cy="142995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CBE32D8-84BA-2246-83C2-3AE49655D854}"/>
                </a:ext>
              </a:extLst>
            </p:cNvPr>
            <p:cNvSpPr txBox="1"/>
            <p:nvPr/>
          </p:nvSpPr>
          <p:spPr>
            <a:xfrm>
              <a:off x="18417980" y="9295048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Analyze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46CE4C5-E6DB-F04C-A3B4-17570E278744}"/>
                </a:ext>
              </a:extLst>
            </p:cNvPr>
            <p:cNvSpPr/>
            <p:nvPr/>
          </p:nvSpPr>
          <p:spPr>
            <a:xfrm>
              <a:off x="18384277" y="9894009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$740.9K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A6D7A5A4-33E4-7B45-8521-CB1474A17758}"/>
              </a:ext>
            </a:extLst>
          </p:cNvPr>
          <p:cNvSpPr/>
          <p:nvPr/>
        </p:nvSpPr>
        <p:spPr>
          <a:xfrm>
            <a:off x="1544466" y="3762943"/>
            <a:ext cx="7729581" cy="26682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253516C-A7C5-884F-8F56-DAC9B076A21E}"/>
              </a:ext>
            </a:extLst>
          </p:cNvPr>
          <p:cNvGrpSpPr/>
          <p:nvPr/>
        </p:nvGrpSpPr>
        <p:grpSpPr>
          <a:xfrm>
            <a:off x="3355077" y="4228073"/>
            <a:ext cx="5233233" cy="1737956"/>
            <a:chOff x="2717755" y="15732877"/>
            <a:chExt cx="5243759" cy="173795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F592906-AE01-1E4E-999E-3D9D9E573AC4}"/>
                </a:ext>
              </a:extLst>
            </p:cNvPr>
            <p:cNvSpPr txBox="1"/>
            <p:nvPr/>
          </p:nvSpPr>
          <p:spPr>
            <a:xfrm>
              <a:off x="2717755" y="16381945"/>
              <a:ext cx="52437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4C05262-9797-6B4B-ABE8-D3D7CA3BF93D}"/>
                </a:ext>
              </a:extLst>
            </p:cNvPr>
            <p:cNvSpPr/>
            <p:nvPr/>
          </p:nvSpPr>
          <p:spPr>
            <a:xfrm>
              <a:off x="2717756" y="1573287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95F992C-CF4D-B34D-8611-9798F2630541}"/>
              </a:ext>
            </a:extLst>
          </p:cNvPr>
          <p:cNvGrpSpPr/>
          <p:nvPr/>
        </p:nvGrpSpPr>
        <p:grpSpPr>
          <a:xfrm>
            <a:off x="2125770" y="4758258"/>
            <a:ext cx="671667" cy="671665"/>
            <a:chOff x="4319588" y="2492375"/>
            <a:chExt cx="287338" cy="287338"/>
          </a:xfrm>
          <a:solidFill>
            <a:schemeClr val="accent1"/>
          </a:solidFill>
        </p:grpSpPr>
        <p:sp>
          <p:nvSpPr>
            <p:cNvPr id="97" name="Freeform 372">
              <a:extLst>
                <a:ext uri="{FF2B5EF4-FFF2-40B4-BE49-F238E27FC236}">
                  <a16:creationId xmlns:a16="http://schemas.microsoft.com/office/drawing/2014/main" id="{E859D7C4-57A5-E84B-A045-134C2377C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73">
              <a:extLst>
                <a:ext uri="{FF2B5EF4-FFF2-40B4-BE49-F238E27FC236}">
                  <a16:creationId xmlns:a16="http://schemas.microsoft.com/office/drawing/2014/main" id="{0190CAB5-F08F-DF49-966A-3F222B8D2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BBAC9F7-1B78-C546-A2C6-C6BBAD75BA8F}"/>
              </a:ext>
            </a:extLst>
          </p:cNvPr>
          <p:cNvSpPr/>
          <p:nvPr/>
        </p:nvSpPr>
        <p:spPr>
          <a:xfrm>
            <a:off x="10099220" y="3762943"/>
            <a:ext cx="7729581" cy="26682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75A0F05-ED1E-9F40-A04B-4361F884D270}"/>
              </a:ext>
            </a:extLst>
          </p:cNvPr>
          <p:cNvGrpSpPr/>
          <p:nvPr/>
        </p:nvGrpSpPr>
        <p:grpSpPr>
          <a:xfrm>
            <a:off x="11909831" y="4228073"/>
            <a:ext cx="5233233" cy="1737956"/>
            <a:chOff x="2717755" y="15732877"/>
            <a:chExt cx="5243759" cy="1737956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D618AF1-4539-E544-B09A-EDB1E396CFAD}"/>
                </a:ext>
              </a:extLst>
            </p:cNvPr>
            <p:cNvSpPr txBox="1"/>
            <p:nvPr/>
          </p:nvSpPr>
          <p:spPr>
            <a:xfrm>
              <a:off x="2717755" y="16381945"/>
              <a:ext cx="52437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FBAEC59-D71D-0C49-9872-D55BB240B79D}"/>
                </a:ext>
              </a:extLst>
            </p:cNvPr>
            <p:cNvSpPr/>
            <p:nvPr/>
          </p:nvSpPr>
          <p:spPr>
            <a:xfrm>
              <a:off x="2717756" y="1573287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1108C72-3578-224D-BB99-96FA1870CC54}"/>
              </a:ext>
            </a:extLst>
          </p:cNvPr>
          <p:cNvGrpSpPr/>
          <p:nvPr/>
        </p:nvGrpSpPr>
        <p:grpSpPr>
          <a:xfrm>
            <a:off x="10723897" y="4809351"/>
            <a:ext cx="643510" cy="646331"/>
            <a:chOff x="9161458" y="1803401"/>
            <a:chExt cx="360368" cy="361949"/>
          </a:xfrm>
          <a:solidFill>
            <a:schemeClr val="accent2"/>
          </a:solidFill>
        </p:grpSpPr>
        <p:sp>
          <p:nvSpPr>
            <p:cNvPr id="107" name="Freeform 101">
              <a:extLst>
                <a:ext uri="{FF2B5EF4-FFF2-40B4-BE49-F238E27FC236}">
                  <a16:creationId xmlns:a16="http://schemas.microsoft.com/office/drawing/2014/main" id="{217CE44F-6027-E141-89C2-E210CFDB1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102">
              <a:extLst>
                <a:ext uri="{FF2B5EF4-FFF2-40B4-BE49-F238E27FC236}">
                  <a16:creationId xmlns:a16="http://schemas.microsoft.com/office/drawing/2014/main" id="{D36B35EE-8567-B34E-98A8-74C46EB79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103">
              <a:extLst>
                <a:ext uri="{FF2B5EF4-FFF2-40B4-BE49-F238E27FC236}">
                  <a16:creationId xmlns:a16="http://schemas.microsoft.com/office/drawing/2014/main" id="{8C3D029F-ACA5-3D4F-A847-FC2A01A70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104">
              <a:extLst>
                <a:ext uri="{FF2B5EF4-FFF2-40B4-BE49-F238E27FC236}">
                  <a16:creationId xmlns:a16="http://schemas.microsoft.com/office/drawing/2014/main" id="{B7551ADB-C8A1-9E4D-A705-776A534E6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105">
              <a:extLst>
                <a:ext uri="{FF2B5EF4-FFF2-40B4-BE49-F238E27FC236}">
                  <a16:creationId xmlns:a16="http://schemas.microsoft.com/office/drawing/2014/main" id="{BBA94DEA-14E3-364C-874E-6198580952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4" name="Freeform 641">
            <a:extLst>
              <a:ext uri="{FF2B5EF4-FFF2-40B4-BE49-F238E27FC236}">
                <a16:creationId xmlns:a16="http://schemas.microsoft.com/office/drawing/2014/main" id="{D0B7200E-80A9-8940-8AD9-C4EE848BC13C}"/>
              </a:ext>
            </a:extLst>
          </p:cNvPr>
          <p:cNvSpPr>
            <a:spLocks/>
          </p:cNvSpPr>
          <p:nvPr/>
        </p:nvSpPr>
        <p:spPr bwMode="auto">
          <a:xfrm>
            <a:off x="18653974" y="4002008"/>
            <a:ext cx="4179209" cy="2192984"/>
          </a:xfrm>
          <a:custGeom>
            <a:avLst/>
            <a:gdLst>
              <a:gd name="T0" fmla="*/ 84 w 289"/>
              <a:gd name="T1" fmla="*/ 106 h 143"/>
              <a:gd name="T2" fmla="*/ 105 w 289"/>
              <a:gd name="T3" fmla="*/ 119 h 143"/>
              <a:gd name="T4" fmla="*/ 125 w 289"/>
              <a:gd name="T5" fmla="*/ 127 h 143"/>
              <a:gd name="T6" fmla="*/ 137 w 289"/>
              <a:gd name="T7" fmla="*/ 127 h 143"/>
              <a:gd name="T8" fmla="*/ 149 w 289"/>
              <a:gd name="T9" fmla="*/ 119 h 143"/>
              <a:gd name="T10" fmla="*/ 162 w 289"/>
              <a:gd name="T11" fmla="*/ 118 h 143"/>
              <a:gd name="T12" fmla="*/ 177 w 289"/>
              <a:gd name="T13" fmla="*/ 119 h 143"/>
              <a:gd name="T14" fmla="*/ 171 w 289"/>
              <a:gd name="T15" fmla="*/ 113 h 143"/>
              <a:gd name="T16" fmla="*/ 186 w 289"/>
              <a:gd name="T17" fmla="*/ 113 h 143"/>
              <a:gd name="T18" fmla="*/ 209 w 289"/>
              <a:gd name="T19" fmla="*/ 122 h 143"/>
              <a:gd name="T20" fmla="*/ 213 w 289"/>
              <a:gd name="T21" fmla="*/ 133 h 143"/>
              <a:gd name="T22" fmla="*/ 220 w 289"/>
              <a:gd name="T23" fmla="*/ 143 h 143"/>
              <a:gd name="T24" fmla="*/ 215 w 289"/>
              <a:gd name="T25" fmla="*/ 108 h 143"/>
              <a:gd name="T26" fmla="*/ 234 w 289"/>
              <a:gd name="T27" fmla="*/ 92 h 143"/>
              <a:gd name="T28" fmla="*/ 239 w 289"/>
              <a:gd name="T29" fmla="*/ 86 h 143"/>
              <a:gd name="T30" fmla="*/ 244 w 289"/>
              <a:gd name="T31" fmla="*/ 82 h 143"/>
              <a:gd name="T32" fmla="*/ 242 w 289"/>
              <a:gd name="T33" fmla="*/ 78 h 143"/>
              <a:gd name="T34" fmla="*/ 238 w 289"/>
              <a:gd name="T35" fmla="*/ 71 h 143"/>
              <a:gd name="T36" fmla="*/ 239 w 289"/>
              <a:gd name="T37" fmla="*/ 69 h 143"/>
              <a:gd name="T38" fmla="*/ 242 w 289"/>
              <a:gd name="T39" fmla="*/ 75 h 143"/>
              <a:gd name="T40" fmla="*/ 246 w 289"/>
              <a:gd name="T41" fmla="*/ 62 h 143"/>
              <a:gd name="T42" fmla="*/ 253 w 289"/>
              <a:gd name="T43" fmla="*/ 52 h 143"/>
              <a:gd name="T44" fmla="*/ 265 w 289"/>
              <a:gd name="T45" fmla="*/ 48 h 143"/>
              <a:gd name="T46" fmla="*/ 271 w 289"/>
              <a:gd name="T47" fmla="*/ 48 h 143"/>
              <a:gd name="T48" fmla="*/ 274 w 289"/>
              <a:gd name="T49" fmla="*/ 35 h 143"/>
              <a:gd name="T50" fmla="*/ 288 w 289"/>
              <a:gd name="T51" fmla="*/ 28 h 143"/>
              <a:gd name="T52" fmla="*/ 276 w 289"/>
              <a:gd name="T53" fmla="*/ 13 h 143"/>
              <a:gd name="T54" fmla="*/ 264 w 289"/>
              <a:gd name="T55" fmla="*/ 28 h 143"/>
              <a:gd name="T56" fmla="*/ 237 w 289"/>
              <a:gd name="T57" fmla="*/ 39 h 143"/>
              <a:gd name="T58" fmla="*/ 224 w 289"/>
              <a:gd name="T59" fmla="*/ 45 h 143"/>
              <a:gd name="T60" fmla="*/ 208 w 289"/>
              <a:gd name="T61" fmla="*/ 44 h 143"/>
              <a:gd name="T62" fmla="*/ 203 w 289"/>
              <a:gd name="T63" fmla="*/ 36 h 143"/>
              <a:gd name="T64" fmla="*/ 196 w 289"/>
              <a:gd name="T65" fmla="*/ 28 h 143"/>
              <a:gd name="T66" fmla="*/ 185 w 289"/>
              <a:gd name="T67" fmla="*/ 48 h 143"/>
              <a:gd name="T68" fmla="*/ 187 w 289"/>
              <a:gd name="T69" fmla="*/ 25 h 143"/>
              <a:gd name="T70" fmla="*/ 196 w 289"/>
              <a:gd name="T71" fmla="*/ 17 h 143"/>
              <a:gd name="T72" fmla="*/ 184 w 289"/>
              <a:gd name="T73" fmla="*/ 13 h 143"/>
              <a:gd name="T74" fmla="*/ 165 w 289"/>
              <a:gd name="T75" fmla="*/ 15 h 143"/>
              <a:gd name="T76" fmla="*/ 158 w 289"/>
              <a:gd name="T77" fmla="*/ 5 h 143"/>
              <a:gd name="T78" fmla="*/ 147 w 289"/>
              <a:gd name="T79" fmla="*/ 4 h 143"/>
              <a:gd name="T80" fmla="*/ 30 w 289"/>
              <a:gd name="T81" fmla="*/ 4 h 143"/>
              <a:gd name="T82" fmla="*/ 7 w 289"/>
              <a:gd name="T83" fmla="*/ 9 h 143"/>
              <a:gd name="T84" fmla="*/ 8 w 289"/>
              <a:gd name="T85" fmla="*/ 21 h 143"/>
              <a:gd name="T86" fmla="*/ 2 w 289"/>
              <a:gd name="T87" fmla="*/ 40 h 143"/>
              <a:gd name="T88" fmla="*/ 5 w 289"/>
              <a:gd name="T89" fmla="*/ 63 h 143"/>
              <a:gd name="T90" fmla="*/ 12 w 289"/>
              <a:gd name="T91" fmla="*/ 73 h 143"/>
              <a:gd name="T92" fmla="*/ 21 w 289"/>
              <a:gd name="T93" fmla="*/ 88 h 143"/>
              <a:gd name="T94" fmla="*/ 39 w 289"/>
              <a:gd name="T95" fmla="*/ 10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9" h="143">
                <a:moveTo>
                  <a:pt x="68" y="108"/>
                </a:moveTo>
                <a:cubicBezTo>
                  <a:pt x="71" y="108"/>
                  <a:pt x="74" y="108"/>
                  <a:pt x="78" y="108"/>
                </a:cubicBezTo>
                <a:cubicBezTo>
                  <a:pt x="79" y="108"/>
                  <a:pt x="81" y="108"/>
                  <a:pt x="82" y="108"/>
                </a:cubicBezTo>
                <a:cubicBezTo>
                  <a:pt x="83" y="108"/>
                  <a:pt x="83" y="106"/>
                  <a:pt x="84" y="106"/>
                </a:cubicBezTo>
                <a:cubicBezTo>
                  <a:pt x="85" y="105"/>
                  <a:pt x="91" y="105"/>
                  <a:pt x="91" y="106"/>
                </a:cubicBezTo>
                <a:cubicBezTo>
                  <a:pt x="94" y="108"/>
                  <a:pt x="97" y="110"/>
                  <a:pt x="100" y="112"/>
                </a:cubicBezTo>
                <a:cubicBezTo>
                  <a:pt x="100" y="112"/>
                  <a:pt x="101" y="115"/>
                  <a:pt x="101" y="116"/>
                </a:cubicBezTo>
                <a:cubicBezTo>
                  <a:pt x="102" y="118"/>
                  <a:pt x="102" y="118"/>
                  <a:pt x="105" y="119"/>
                </a:cubicBezTo>
                <a:cubicBezTo>
                  <a:pt x="107" y="120"/>
                  <a:pt x="108" y="121"/>
                  <a:pt x="109" y="119"/>
                </a:cubicBezTo>
                <a:cubicBezTo>
                  <a:pt x="110" y="116"/>
                  <a:pt x="111" y="116"/>
                  <a:pt x="114" y="117"/>
                </a:cubicBezTo>
                <a:cubicBezTo>
                  <a:pt x="116" y="117"/>
                  <a:pt x="119" y="118"/>
                  <a:pt x="119" y="120"/>
                </a:cubicBezTo>
                <a:cubicBezTo>
                  <a:pt x="121" y="123"/>
                  <a:pt x="123" y="124"/>
                  <a:pt x="125" y="127"/>
                </a:cubicBezTo>
                <a:cubicBezTo>
                  <a:pt x="127" y="129"/>
                  <a:pt x="126" y="133"/>
                  <a:pt x="129" y="134"/>
                </a:cubicBezTo>
                <a:cubicBezTo>
                  <a:pt x="131" y="136"/>
                  <a:pt x="135" y="136"/>
                  <a:pt x="137" y="137"/>
                </a:cubicBezTo>
                <a:cubicBezTo>
                  <a:pt x="137" y="136"/>
                  <a:pt x="135" y="129"/>
                  <a:pt x="135" y="129"/>
                </a:cubicBezTo>
                <a:cubicBezTo>
                  <a:pt x="137" y="130"/>
                  <a:pt x="136" y="127"/>
                  <a:pt x="137" y="127"/>
                </a:cubicBezTo>
                <a:cubicBezTo>
                  <a:pt x="137" y="126"/>
                  <a:pt x="139" y="126"/>
                  <a:pt x="140" y="125"/>
                </a:cubicBezTo>
                <a:cubicBezTo>
                  <a:pt x="141" y="125"/>
                  <a:pt x="142" y="122"/>
                  <a:pt x="142" y="122"/>
                </a:cubicBezTo>
                <a:cubicBezTo>
                  <a:pt x="143" y="123"/>
                  <a:pt x="144" y="123"/>
                  <a:pt x="145" y="122"/>
                </a:cubicBezTo>
                <a:cubicBezTo>
                  <a:pt x="147" y="121"/>
                  <a:pt x="148" y="121"/>
                  <a:pt x="149" y="119"/>
                </a:cubicBezTo>
                <a:cubicBezTo>
                  <a:pt x="151" y="118"/>
                  <a:pt x="148" y="118"/>
                  <a:pt x="148" y="117"/>
                </a:cubicBezTo>
                <a:cubicBezTo>
                  <a:pt x="148" y="117"/>
                  <a:pt x="151" y="118"/>
                  <a:pt x="152" y="117"/>
                </a:cubicBezTo>
                <a:cubicBezTo>
                  <a:pt x="154" y="116"/>
                  <a:pt x="155" y="116"/>
                  <a:pt x="157" y="116"/>
                </a:cubicBezTo>
                <a:cubicBezTo>
                  <a:pt x="159" y="116"/>
                  <a:pt x="160" y="119"/>
                  <a:pt x="162" y="118"/>
                </a:cubicBezTo>
                <a:cubicBezTo>
                  <a:pt x="165" y="116"/>
                  <a:pt x="166" y="118"/>
                  <a:pt x="168" y="119"/>
                </a:cubicBezTo>
                <a:cubicBezTo>
                  <a:pt x="170" y="120"/>
                  <a:pt x="171" y="118"/>
                  <a:pt x="172" y="118"/>
                </a:cubicBezTo>
                <a:cubicBezTo>
                  <a:pt x="173" y="117"/>
                  <a:pt x="176" y="119"/>
                  <a:pt x="176" y="120"/>
                </a:cubicBezTo>
                <a:cubicBezTo>
                  <a:pt x="177" y="121"/>
                  <a:pt x="178" y="120"/>
                  <a:pt x="177" y="119"/>
                </a:cubicBezTo>
                <a:cubicBezTo>
                  <a:pt x="177" y="119"/>
                  <a:pt x="176" y="118"/>
                  <a:pt x="175" y="118"/>
                </a:cubicBezTo>
                <a:cubicBezTo>
                  <a:pt x="174" y="117"/>
                  <a:pt x="176" y="117"/>
                  <a:pt x="176" y="117"/>
                </a:cubicBezTo>
                <a:cubicBezTo>
                  <a:pt x="175" y="115"/>
                  <a:pt x="175" y="114"/>
                  <a:pt x="173" y="115"/>
                </a:cubicBezTo>
                <a:cubicBezTo>
                  <a:pt x="173" y="115"/>
                  <a:pt x="169" y="115"/>
                  <a:pt x="171" y="113"/>
                </a:cubicBezTo>
                <a:cubicBezTo>
                  <a:pt x="173" y="113"/>
                  <a:pt x="174" y="114"/>
                  <a:pt x="175" y="114"/>
                </a:cubicBezTo>
                <a:cubicBezTo>
                  <a:pt x="178" y="113"/>
                  <a:pt x="180" y="113"/>
                  <a:pt x="183" y="113"/>
                </a:cubicBezTo>
                <a:cubicBezTo>
                  <a:pt x="184" y="113"/>
                  <a:pt x="183" y="113"/>
                  <a:pt x="184" y="114"/>
                </a:cubicBezTo>
                <a:cubicBezTo>
                  <a:pt x="184" y="114"/>
                  <a:pt x="185" y="114"/>
                  <a:pt x="186" y="113"/>
                </a:cubicBezTo>
                <a:cubicBezTo>
                  <a:pt x="188" y="113"/>
                  <a:pt x="190" y="113"/>
                  <a:pt x="192" y="113"/>
                </a:cubicBezTo>
                <a:cubicBezTo>
                  <a:pt x="194" y="113"/>
                  <a:pt x="194" y="115"/>
                  <a:pt x="196" y="116"/>
                </a:cubicBezTo>
                <a:cubicBezTo>
                  <a:pt x="198" y="118"/>
                  <a:pt x="200" y="116"/>
                  <a:pt x="202" y="115"/>
                </a:cubicBezTo>
                <a:cubicBezTo>
                  <a:pt x="203" y="115"/>
                  <a:pt x="209" y="121"/>
                  <a:pt x="209" y="122"/>
                </a:cubicBezTo>
                <a:cubicBezTo>
                  <a:pt x="210" y="123"/>
                  <a:pt x="208" y="125"/>
                  <a:pt x="209" y="126"/>
                </a:cubicBezTo>
                <a:cubicBezTo>
                  <a:pt x="210" y="128"/>
                  <a:pt x="209" y="128"/>
                  <a:pt x="210" y="130"/>
                </a:cubicBezTo>
                <a:cubicBezTo>
                  <a:pt x="210" y="131"/>
                  <a:pt x="211" y="132"/>
                  <a:pt x="211" y="132"/>
                </a:cubicBezTo>
                <a:cubicBezTo>
                  <a:pt x="212" y="132"/>
                  <a:pt x="212" y="133"/>
                  <a:pt x="213" y="133"/>
                </a:cubicBezTo>
                <a:cubicBezTo>
                  <a:pt x="214" y="134"/>
                  <a:pt x="213" y="136"/>
                  <a:pt x="214" y="137"/>
                </a:cubicBezTo>
                <a:cubicBezTo>
                  <a:pt x="215" y="138"/>
                  <a:pt x="216" y="138"/>
                  <a:pt x="217" y="140"/>
                </a:cubicBezTo>
                <a:cubicBezTo>
                  <a:pt x="219" y="143"/>
                  <a:pt x="218" y="140"/>
                  <a:pt x="220" y="141"/>
                </a:cubicBezTo>
                <a:cubicBezTo>
                  <a:pt x="220" y="141"/>
                  <a:pt x="220" y="143"/>
                  <a:pt x="220" y="143"/>
                </a:cubicBezTo>
                <a:cubicBezTo>
                  <a:pt x="221" y="143"/>
                  <a:pt x="222" y="136"/>
                  <a:pt x="222" y="135"/>
                </a:cubicBezTo>
                <a:cubicBezTo>
                  <a:pt x="222" y="132"/>
                  <a:pt x="221" y="130"/>
                  <a:pt x="220" y="126"/>
                </a:cubicBezTo>
                <a:cubicBezTo>
                  <a:pt x="218" y="123"/>
                  <a:pt x="218" y="120"/>
                  <a:pt x="217" y="117"/>
                </a:cubicBezTo>
                <a:cubicBezTo>
                  <a:pt x="215" y="115"/>
                  <a:pt x="214" y="111"/>
                  <a:pt x="215" y="108"/>
                </a:cubicBezTo>
                <a:cubicBezTo>
                  <a:pt x="216" y="105"/>
                  <a:pt x="218" y="103"/>
                  <a:pt x="221" y="101"/>
                </a:cubicBezTo>
                <a:cubicBezTo>
                  <a:pt x="222" y="100"/>
                  <a:pt x="223" y="100"/>
                  <a:pt x="224" y="99"/>
                </a:cubicBezTo>
                <a:cubicBezTo>
                  <a:pt x="225" y="98"/>
                  <a:pt x="226" y="96"/>
                  <a:pt x="227" y="96"/>
                </a:cubicBezTo>
                <a:cubicBezTo>
                  <a:pt x="229" y="94"/>
                  <a:pt x="232" y="94"/>
                  <a:pt x="234" y="92"/>
                </a:cubicBezTo>
                <a:cubicBezTo>
                  <a:pt x="235" y="91"/>
                  <a:pt x="236" y="89"/>
                  <a:pt x="238" y="89"/>
                </a:cubicBezTo>
                <a:cubicBezTo>
                  <a:pt x="238" y="89"/>
                  <a:pt x="242" y="89"/>
                  <a:pt x="241" y="87"/>
                </a:cubicBezTo>
                <a:cubicBezTo>
                  <a:pt x="241" y="87"/>
                  <a:pt x="238" y="88"/>
                  <a:pt x="238" y="88"/>
                </a:cubicBezTo>
                <a:cubicBezTo>
                  <a:pt x="238" y="87"/>
                  <a:pt x="240" y="88"/>
                  <a:pt x="239" y="86"/>
                </a:cubicBezTo>
                <a:cubicBezTo>
                  <a:pt x="239" y="86"/>
                  <a:pt x="238" y="85"/>
                  <a:pt x="239" y="85"/>
                </a:cubicBezTo>
                <a:cubicBezTo>
                  <a:pt x="239" y="84"/>
                  <a:pt x="239" y="85"/>
                  <a:pt x="240" y="84"/>
                </a:cubicBezTo>
                <a:cubicBezTo>
                  <a:pt x="239" y="85"/>
                  <a:pt x="241" y="86"/>
                  <a:pt x="241" y="85"/>
                </a:cubicBezTo>
                <a:cubicBezTo>
                  <a:pt x="242" y="85"/>
                  <a:pt x="245" y="83"/>
                  <a:pt x="244" y="82"/>
                </a:cubicBezTo>
                <a:cubicBezTo>
                  <a:pt x="244" y="83"/>
                  <a:pt x="238" y="82"/>
                  <a:pt x="239" y="81"/>
                </a:cubicBezTo>
                <a:cubicBezTo>
                  <a:pt x="239" y="80"/>
                  <a:pt x="240" y="82"/>
                  <a:pt x="241" y="81"/>
                </a:cubicBezTo>
                <a:cubicBezTo>
                  <a:pt x="241" y="81"/>
                  <a:pt x="243" y="80"/>
                  <a:pt x="243" y="80"/>
                </a:cubicBezTo>
                <a:cubicBezTo>
                  <a:pt x="243" y="80"/>
                  <a:pt x="242" y="79"/>
                  <a:pt x="242" y="78"/>
                </a:cubicBezTo>
                <a:cubicBezTo>
                  <a:pt x="243" y="77"/>
                  <a:pt x="243" y="76"/>
                  <a:pt x="241" y="76"/>
                </a:cubicBezTo>
                <a:cubicBezTo>
                  <a:pt x="241" y="76"/>
                  <a:pt x="237" y="74"/>
                  <a:pt x="237" y="74"/>
                </a:cubicBezTo>
                <a:cubicBezTo>
                  <a:pt x="238" y="73"/>
                  <a:pt x="239" y="74"/>
                  <a:pt x="240" y="74"/>
                </a:cubicBezTo>
                <a:cubicBezTo>
                  <a:pt x="241" y="73"/>
                  <a:pt x="239" y="71"/>
                  <a:pt x="238" y="71"/>
                </a:cubicBezTo>
                <a:cubicBezTo>
                  <a:pt x="237" y="70"/>
                  <a:pt x="236" y="69"/>
                  <a:pt x="236" y="68"/>
                </a:cubicBezTo>
                <a:cubicBezTo>
                  <a:pt x="235" y="67"/>
                  <a:pt x="238" y="65"/>
                  <a:pt x="237" y="64"/>
                </a:cubicBezTo>
                <a:cubicBezTo>
                  <a:pt x="238" y="65"/>
                  <a:pt x="237" y="66"/>
                  <a:pt x="237" y="67"/>
                </a:cubicBezTo>
                <a:cubicBezTo>
                  <a:pt x="237" y="67"/>
                  <a:pt x="239" y="69"/>
                  <a:pt x="239" y="69"/>
                </a:cubicBezTo>
                <a:cubicBezTo>
                  <a:pt x="241" y="67"/>
                  <a:pt x="239" y="62"/>
                  <a:pt x="242" y="61"/>
                </a:cubicBezTo>
                <a:cubicBezTo>
                  <a:pt x="241" y="61"/>
                  <a:pt x="241" y="66"/>
                  <a:pt x="242" y="67"/>
                </a:cubicBezTo>
                <a:cubicBezTo>
                  <a:pt x="242" y="69"/>
                  <a:pt x="244" y="69"/>
                  <a:pt x="244" y="71"/>
                </a:cubicBezTo>
                <a:cubicBezTo>
                  <a:pt x="244" y="72"/>
                  <a:pt x="241" y="74"/>
                  <a:pt x="242" y="75"/>
                </a:cubicBezTo>
                <a:cubicBezTo>
                  <a:pt x="242" y="75"/>
                  <a:pt x="248" y="69"/>
                  <a:pt x="247" y="67"/>
                </a:cubicBezTo>
                <a:cubicBezTo>
                  <a:pt x="247" y="65"/>
                  <a:pt x="245" y="64"/>
                  <a:pt x="245" y="62"/>
                </a:cubicBezTo>
                <a:cubicBezTo>
                  <a:pt x="244" y="61"/>
                  <a:pt x="245" y="58"/>
                  <a:pt x="247" y="59"/>
                </a:cubicBezTo>
                <a:cubicBezTo>
                  <a:pt x="246" y="58"/>
                  <a:pt x="245" y="61"/>
                  <a:pt x="246" y="62"/>
                </a:cubicBezTo>
                <a:cubicBezTo>
                  <a:pt x="248" y="64"/>
                  <a:pt x="248" y="65"/>
                  <a:pt x="250" y="62"/>
                </a:cubicBezTo>
                <a:cubicBezTo>
                  <a:pt x="251" y="61"/>
                  <a:pt x="253" y="58"/>
                  <a:pt x="252" y="56"/>
                </a:cubicBezTo>
                <a:cubicBezTo>
                  <a:pt x="252" y="56"/>
                  <a:pt x="251" y="55"/>
                  <a:pt x="252" y="54"/>
                </a:cubicBezTo>
                <a:cubicBezTo>
                  <a:pt x="252" y="54"/>
                  <a:pt x="253" y="52"/>
                  <a:pt x="253" y="52"/>
                </a:cubicBezTo>
                <a:cubicBezTo>
                  <a:pt x="253" y="52"/>
                  <a:pt x="253" y="54"/>
                  <a:pt x="253" y="54"/>
                </a:cubicBezTo>
                <a:cubicBezTo>
                  <a:pt x="253" y="54"/>
                  <a:pt x="258" y="51"/>
                  <a:pt x="260" y="51"/>
                </a:cubicBezTo>
                <a:cubicBezTo>
                  <a:pt x="261" y="50"/>
                  <a:pt x="263" y="51"/>
                  <a:pt x="264" y="51"/>
                </a:cubicBezTo>
                <a:cubicBezTo>
                  <a:pt x="266" y="50"/>
                  <a:pt x="265" y="49"/>
                  <a:pt x="265" y="48"/>
                </a:cubicBezTo>
                <a:cubicBezTo>
                  <a:pt x="266" y="48"/>
                  <a:pt x="266" y="50"/>
                  <a:pt x="267" y="50"/>
                </a:cubicBezTo>
                <a:cubicBezTo>
                  <a:pt x="267" y="50"/>
                  <a:pt x="269" y="49"/>
                  <a:pt x="269" y="49"/>
                </a:cubicBezTo>
                <a:cubicBezTo>
                  <a:pt x="271" y="51"/>
                  <a:pt x="275" y="46"/>
                  <a:pt x="272" y="46"/>
                </a:cubicBezTo>
                <a:cubicBezTo>
                  <a:pt x="272" y="46"/>
                  <a:pt x="272" y="48"/>
                  <a:pt x="271" y="48"/>
                </a:cubicBezTo>
                <a:cubicBezTo>
                  <a:pt x="270" y="48"/>
                  <a:pt x="268" y="44"/>
                  <a:pt x="268" y="44"/>
                </a:cubicBezTo>
                <a:cubicBezTo>
                  <a:pt x="269" y="43"/>
                  <a:pt x="268" y="42"/>
                  <a:pt x="269" y="41"/>
                </a:cubicBezTo>
                <a:cubicBezTo>
                  <a:pt x="270" y="39"/>
                  <a:pt x="271" y="37"/>
                  <a:pt x="272" y="36"/>
                </a:cubicBezTo>
                <a:cubicBezTo>
                  <a:pt x="273" y="36"/>
                  <a:pt x="274" y="35"/>
                  <a:pt x="274" y="35"/>
                </a:cubicBezTo>
                <a:cubicBezTo>
                  <a:pt x="276" y="36"/>
                  <a:pt x="277" y="33"/>
                  <a:pt x="278" y="32"/>
                </a:cubicBezTo>
                <a:cubicBezTo>
                  <a:pt x="278" y="32"/>
                  <a:pt x="280" y="33"/>
                  <a:pt x="281" y="32"/>
                </a:cubicBezTo>
                <a:cubicBezTo>
                  <a:pt x="283" y="31"/>
                  <a:pt x="285" y="31"/>
                  <a:pt x="286" y="30"/>
                </a:cubicBezTo>
                <a:cubicBezTo>
                  <a:pt x="287" y="30"/>
                  <a:pt x="289" y="29"/>
                  <a:pt x="288" y="28"/>
                </a:cubicBezTo>
                <a:cubicBezTo>
                  <a:pt x="286" y="26"/>
                  <a:pt x="286" y="25"/>
                  <a:pt x="285" y="24"/>
                </a:cubicBezTo>
                <a:cubicBezTo>
                  <a:pt x="281" y="23"/>
                  <a:pt x="287" y="14"/>
                  <a:pt x="281" y="14"/>
                </a:cubicBezTo>
                <a:cubicBezTo>
                  <a:pt x="280" y="13"/>
                  <a:pt x="279" y="15"/>
                  <a:pt x="278" y="14"/>
                </a:cubicBezTo>
                <a:cubicBezTo>
                  <a:pt x="277" y="13"/>
                  <a:pt x="277" y="12"/>
                  <a:pt x="276" y="13"/>
                </a:cubicBezTo>
                <a:cubicBezTo>
                  <a:pt x="275" y="14"/>
                  <a:pt x="274" y="16"/>
                  <a:pt x="273" y="17"/>
                </a:cubicBezTo>
                <a:cubicBezTo>
                  <a:pt x="272" y="18"/>
                  <a:pt x="272" y="20"/>
                  <a:pt x="271" y="21"/>
                </a:cubicBezTo>
                <a:cubicBezTo>
                  <a:pt x="271" y="23"/>
                  <a:pt x="270" y="26"/>
                  <a:pt x="268" y="26"/>
                </a:cubicBezTo>
                <a:cubicBezTo>
                  <a:pt x="266" y="26"/>
                  <a:pt x="266" y="28"/>
                  <a:pt x="264" y="28"/>
                </a:cubicBezTo>
                <a:cubicBezTo>
                  <a:pt x="259" y="28"/>
                  <a:pt x="254" y="28"/>
                  <a:pt x="249" y="28"/>
                </a:cubicBezTo>
                <a:cubicBezTo>
                  <a:pt x="247" y="28"/>
                  <a:pt x="247" y="28"/>
                  <a:pt x="246" y="29"/>
                </a:cubicBezTo>
                <a:cubicBezTo>
                  <a:pt x="245" y="31"/>
                  <a:pt x="241" y="33"/>
                  <a:pt x="241" y="34"/>
                </a:cubicBezTo>
                <a:cubicBezTo>
                  <a:pt x="242" y="37"/>
                  <a:pt x="239" y="39"/>
                  <a:pt x="237" y="39"/>
                </a:cubicBezTo>
                <a:cubicBezTo>
                  <a:pt x="235" y="39"/>
                  <a:pt x="234" y="38"/>
                  <a:pt x="232" y="38"/>
                </a:cubicBezTo>
                <a:cubicBezTo>
                  <a:pt x="230" y="38"/>
                  <a:pt x="228" y="39"/>
                  <a:pt x="227" y="39"/>
                </a:cubicBezTo>
                <a:cubicBezTo>
                  <a:pt x="227" y="39"/>
                  <a:pt x="227" y="42"/>
                  <a:pt x="228" y="42"/>
                </a:cubicBezTo>
                <a:cubicBezTo>
                  <a:pt x="227" y="43"/>
                  <a:pt x="226" y="44"/>
                  <a:pt x="224" y="45"/>
                </a:cubicBezTo>
                <a:cubicBezTo>
                  <a:pt x="222" y="46"/>
                  <a:pt x="219" y="48"/>
                  <a:pt x="216" y="49"/>
                </a:cubicBezTo>
                <a:cubicBezTo>
                  <a:pt x="213" y="50"/>
                  <a:pt x="210" y="50"/>
                  <a:pt x="207" y="49"/>
                </a:cubicBezTo>
                <a:cubicBezTo>
                  <a:pt x="206" y="48"/>
                  <a:pt x="205" y="47"/>
                  <a:pt x="206" y="46"/>
                </a:cubicBezTo>
                <a:cubicBezTo>
                  <a:pt x="206" y="46"/>
                  <a:pt x="207" y="44"/>
                  <a:pt x="208" y="44"/>
                </a:cubicBezTo>
                <a:cubicBezTo>
                  <a:pt x="208" y="44"/>
                  <a:pt x="208" y="45"/>
                  <a:pt x="208" y="46"/>
                </a:cubicBezTo>
                <a:cubicBezTo>
                  <a:pt x="210" y="42"/>
                  <a:pt x="211" y="39"/>
                  <a:pt x="209" y="35"/>
                </a:cubicBezTo>
                <a:cubicBezTo>
                  <a:pt x="208" y="34"/>
                  <a:pt x="206" y="36"/>
                  <a:pt x="205" y="36"/>
                </a:cubicBezTo>
                <a:cubicBezTo>
                  <a:pt x="204" y="37"/>
                  <a:pt x="204" y="36"/>
                  <a:pt x="203" y="36"/>
                </a:cubicBezTo>
                <a:cubicBezTo>
                  <a:pt x="202" y="35"/>
                  <a:pt x="204" y="34"/>
                  <a:pt x="204" y="34"/>
                </a:cubicBezTo>
                <a:cubicBezTo>
                  <a:pt x="208" y="30"/>
                  <a:pt x="205" y="26"/>
                  <a:pt x="201" y="25"/>
                </a:cubicBezTo>
                <a:cubicBezTo>
                  <a:pt x="198" y="24"/>
                  <a:pt x="198" y="25"/>
                  <a:pt x="196" y="26"/>
                </a:cubicBezTo>
                <a:cubicBezTo>
                  <a:pt x="196" y="27"/>
                  <a:pt x="196" y="27"/>
                  <a:pt x="196" y="28"/>
                </a:cubicBezTo>
                <a:cubicBezTo>
                  <a:pt x="196" y="29"/>
                  <a:pt x="194" y="28"/>
                  <a:pt x="193" y="28"/>
                </a:cubicBezTo>
                <a:cubicBezTo>
                  <a:pt x="192" y="28"/>
                  <a:pt x="190" y="36"/>
                  <a:pt x="190" y="37"/>
                </a:cubicBezTo>
                <a:cubicBezTo>
                  <a:pt x="191" y="42"/>
                  <a:pt x="192" y="45"/>
                  <a:pt x="188" y="47"/>
                </a:cubicBezTo>
                <a:cubicBezTo>
                  <a:pt x="188" y="48"/>
                  <a:pt x="185" y="49"/>
                  <a:pt x="185" y="48"/>
                </a:cubicBezTo>
                <a:cubicBezTo>
                  <a:pt x="185" y="46"/>
                  <a:pt x="184" y="44"/>
                  <a:pt x="184" y="42"/>
                </a:cubicBezTo>
                <a:cubicBezTo>
                  <a:pt x="184" y="41"/>
                  <a:pt x="186" y="30"/>
                  <a:pt x="186" y="30"/>
                </a:cubicBezTo>
                <a:cubicBezTo>
                  <a:pt x="185" y="30"/>
                  <a:pt x="183" y="32"/>
                  <a:pt x="183" y="31"/>
                </a:cubicBezTo>
                <a:cubicBezTo>
                  <a:pt x="183" y="30"/>
                  <a:pt x="186" y="26"/>
                  <a:pt x="187" y="25"/>
                </a:cubicBezTo>
                <a:cubicBezTo>
                  <a:pt x="188" y="23"/>
                  <a:pt x="191" y="23"/>
                  <a:pt x="193" y="22"/>
                </a:cubicBezTo>
                <a:cubicBezTo>
                  <a:pt x="196" y="22"/>
                  <a:pt x="199" y="23"/>
                  <a:pt x="202" y="23"/>
                </a:cubicBezTo>
                <a:cubicBezTo>
                  <a:pt x="205" y="23"/>
                  <a:pt x="201" y="20"/>
                  <a:pt x="199" y="20"/>
                </a:cubicBezTo>
                <a:cubicBezTo>
                  <a:pt x="197" y="20"/>
                  <a:pt x="199" y="17"/>
                  <a:pt x="196" y="17"/>
                </a:cubicBezTo>
                <a:cubicBezTo>
                  <a:pt x="194" y="18"/>
                  <a:pt x="192" y="19"/>
                  <a:pt x="189" y="19"/>
                </a:cubicBezTo>
                <a:cubicBezTo>
                  <a:pt x="187" y="19"/>
                  <a:pt x="185" y="17"/>
                  <a:pt x="183" y="16"/>
                </a:cubicBezTo>
                <a:cubicBezTo>
                  <a:pt x="183" y="16"/>
                  <a:pt x="180" y="16"/>
                  <a:pt x="181" y="15"/>
                </a:cubicBezTo>
                <a:cubicBezTo>
                  <a:pt x="182" y="15"/>
                  <a:pt x="184" y="14"/>
                  <a:pt x="184" y="13"/>
                </a:cubicBezTo>
                <a:cubicBezTo>
                  <a:pt x="184" y="13"/>
                  <a:pt x="176" y="16"/>
                  <a:pt x="175" y="16"/>
                </a:cubicBezTo>
                <a:cubicBezTo>
                  <a:pt x="174" y="17"/>
                  <a:pt x="173" y="18"/>
                  <a:pt x="172" y="18"/>
                </a:cubicBezTo>
                <a:cubicBezTo>
                  <a:pt x="170" y="18"/>
                  <a:pt x="170" y="16"/>
                  <a:pt x="168" y="16"/>
                </a:cubicBezTo>
                <a:cubicBezTo>
                  <a:pt x="167" y="16"/>
                  <a:pt x="162" y="18"/>
                  <a:pt x="165" y="15"/>
                </a:cubicBezTo>
                <a:cubicBezTo>
                  <a:pt x="168" y="13"/>
                  <a:pt x="171" y="11"/>
                  <a:pt x="174" y="9"/>
                </a:cubicBezTo>
                <a:cubicBezTo>
                  <a:pt x="172" y="9"/>
                  <a:pt x="170" y="7"/>
                  <a:pt x="168" y="9"/>
                </a:cubicBezTo>
                <a:cubicBezTo>
                  <a:pt x="165" y="10"/>
                  <a:pt x="164" y="8"/>
                  <a:pt x="161" y="7"/>
                </a:cubicBezTo>
                <a:cubicBezTo>
                  <a:pt x="160" y="7"/>
                  <a:pt x="159" y="6"/>
                  <a:pt x="158" y="5"/>
                </a:cubicBezTo>
                <a:cubicBezTo>
                  <a:pt x="156" y="5"/>
                  <a:pt x="155" y="6"/>
                  <a:pt x="153" y="6"/>
                </a:cubicBezTo>
                <a:cubicBezTo>
                  <a:pt x="152" y="5"/>
                  <a:pt x="150" y="5"/>
                  <a:pt x="150" y="3"/>
                </a:cubicBezTo>
                <a:cubicBezTo>
                  <a:pt x="150" y="3"/>
                  <a:pt x="148" y="0"/>
                  <a:pt x="148" y="1"/>
                </a:cubicBezTo>
                <a:cubicBezTo>
                  <a:pt x="147" y="1"/>
                  <a:pt x="148" y="4"/>
                  <a:pt x="147" y="4"/>
                </a:cubicBezTo>
                <a:cubicBezTo>
                  <a:pt x="146" y="4"/>
                  <a:pt x="145" y="4"/>
                  <a:pt x="145" y="4"/>
                </a:cubicBezTo>
                <a:cubicBezTo>
                  <a:pt x="142" y="4"/>
                  <a:pt x="139" y="4"/>
                  <a:pt x="136" y="4"/>
                </a:cubicBezTo>
                <a:cubicBezTo>
                  <a:pt x="125" y="4"/>
                  <a:pt x="115" y="4"/>
                  <a:pt x="105" y="4"/>
                </a:cubicBezTo>
                <a:cubicBezTo>
                  <a:pt x="80" y="4"/>
                  <a:pt x="55" y="4"/>
                  <a:pt x="30" y="4"/>
                </a:cubicBezTo>
                <a:cubicBezTo>
                  <a:pt x="24" y="4"/>
                  <a:pt x="17" y="4"/>
                  <a:pt x="11" y="4"/>
                </a:cubicBezTo>
                <a:cubicBezTo>
                  <a:pt x="12" y="5"/>
                  <a:pt x="14" y="13"/>
                  <a:pt x="11" y="14"/>
                </a:cubicBezTo>
                <a:cubicBezTo>
                  <a:pt x="9" y="14"/>
                  <a:pt x="8" y="14"/>
                  <a:pt x="10" y="12"/>
                </a:cubicBezTo>
                <a:cubicBezTo>
                  <a:pt x="12" y="9"/>
                  <a:pt x="9" y="9"/>
                  <a:pt x="7" y="9"/>
                </a:cubicBezTo>
                <a:cubicBezTo>
                  <a:pt x="5" y="9"/>
                  <a:pt x="2" y="7"/>
                  <a:pt x="1" y="7"/>
                </a:cubicBezTo>
                <a:cubicBezTo>
                  <a:pt x="0" y="8"/>
                  <a:pt x="2" y="12"/>
                  <a:pt x="2" y="12"/>
                </a:cubicBezTo>
                <a:cubicBezTo>
                  <a:pt x="3" y="15"/>
                  <a:pt x="4" y="16"/>
                  <a:pt x="4" y="18"/>
                </a:cubicBezTo>
                <a:cubicBezTo>
                  <a:pt x="4" y="19"/>
                  <a:pt x="7" y="21"/>
                  <a:pt x="8" y="21"/>
                </a:cubicBezTo>
                <a:cubicBezTo>
                  <a:pt x="7" y="21"/>
                  <a:pt x="6" y="21"/>
                  <a:pt x="5" y="22"/>
                </a:cubicBezTo>
                <a:cubicBezTo>
                  <a:pt x="4" y="23"/>
                  <a:pt x="5" y="24"/>
                  <a:pt x="5" y="25"/>
                </a:cubicBezTo>
                <a:cubicBezTo>
                  <a:pt x="5" y="28"/>
                  <a:pt x="5" y="30"/>
                  <a:pt x="4" y="32"/>
                </a:cubicBezTo>
                <a:cubicBezTo>
                  <a:pt x="4" y="35"/>
                  <a:pt x="3" y="37"/>
                  <a:pt x="2" y="40"/>
                </a:cubicBezTo>
                <a:cubicBezTo>
                  <a:pt x="1" y="43"/>
                  <a:pt x="3" y="46"/>
                  <a:pt x="4" y="49"/>
                </a:cubicBezTo>
                <a:cubicBezTo>
                  <a:pt x="4" y="52"/>
                  <a:pt x="3" y="54"/>
                  <a:pt x="3" y="56"/>
                </a:cubicBezTo>
                <a:cubicBezTo>
                  <a:pt x="3" y="57"/>
                  <a:pt x="4" y="58"/>
                  <a:pt x="4" y="59"/>
                </a:cubicBezTo>
                <a:cubicBezTo>
                  <a:pt x="5" y="60"/>
                  <a:pt x="5" y="62"/>
                  <a:pt x="5" y="63"/>
                </a:cubicBezTo>
                <a:cubicBezTo>
                  <a:pt x="6" y="66"/>
                  <a:pt x="9" y="67"/>
                  <a:pt x="10" y="70"/>
                </a:cubicBezTo>
                <a:cubicBezTo>
                  <a:pt x="11" y="72"/>
                  <a:pt x="11" y="71"/>
                  <a:pt x="12" y="70"/>
                </a:cubicBezTo>
                <a:cubicBezTo>
                  <a:pt x="12" y="70"/>
                  <a:pt x="13" y="73"/>
                  <a:pt x="13" y="73"/>
                </a:cubicBezTo>
                <a:cubicBezTo>
                  <a:pt x="13" y="73"/>
                  <a:pt x="12" y="72"/>
                  <a:pt x="12" y="73"/>
                </a:cubicBezTo>
                <a:cubicBezTo>
                  <a:pt x="12" y="74"/>
                  <a:pt x="12" y="75"/>
                  <a:pt x="13" y="76"/>
                </a:cubicBezTo>
                <a:cubicBezTo>
                  <a:pt x="14" y="76"/>
                  <a:pt x="14" y="76"/>
                  <a:pt x="15" y="77"/>
                </a:cubicBezTo>
                <a:cubicBezTo>
                  <a:pt x="16" y="78"/>
                  <a:pt x="14" y="79"/>
                  <a:pt x="15" y="80"/>
                </a:cubicBezTo>
                <a:cubicBezTo>
                  <a:pt x="17" y="83"/>
                  <a:pt x="21" y="85"/>
                  <a:pt x="21" y="88"/>
                </a:cubicBezTo>
                <a:cubicBezTo>
                  <a:pt x="22" y="90"/>
                  <a:pt x="23" y="90"/>
                  <a:pt x="25" y="91"/>
                </a:cubicBezTo>
                <a:cubicBezTo>
                  <a:pt x="27" y="92"/>
                  <a:pt x="29" y="93"/>
                  <a:pt x="31" y="93"/>
                </a:cubicBezTo>
                <a:cubicBezTo>
                  <a:pt x="33" y="93"/>
                  <a:pt x="35" y="95"/>
                  <a:pt x="36" y="96"/>
                </a:cubicBezTo>
                <a:cubicBezTo>
                  <a:pt x="36" y="97"/>
                  <a:pt x="40" y="101"/>
                  <a:pt x="39" y="102"/>
                </a:cubicBezTo>
                <a:cubicBezTo>
                  <a:pt x="43" y="101"/>
                  <a:pt x="48" y="100"/>
                  <a:pt x="52" y="101"/>
                </a:cubicBezTo>
                <a:cubicBezTo>
                  <a:pt x="58" y="103"/>
                  <a:pt x="63" y="106"/>
                  <a:pt x="68" y="108"/>
                </a:cubicBezTo>
                <a:close/>
              </a:path>
            </a:pathLst>
          </a:custGeom>
          <a:solidFill>
            <a:schemeClr val="accent1"/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7CE5E5C1-B6C5-5A45-8BC6-78601F3CE691}"/>
              </a:ext>
            </a:extLst>
          </p:cNvPr>
          <p:cNvSpPr txBox="1"/>
          <p:nvPr/>
        </p:nvSpPr>
        <p:spPr>
          <a:xfrm>
            <a:off x="7060691" y="1022190"/>
            <a:ext cx="102563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Dashboards Diagrams</a:t>
            </a:r>
          </a:p>
        </p:txBody>
      </p:sp>
    </p:spTree>
    <p:extLst>
      <p:ext uri="{BB962C8B-B14F-4D97-AF65-F5344CB8AC3E}">
        <p14:creationId xmlns:p14="http://schemas.microsoft.com/office/powerpoint/2010/main" val="424606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 15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717FAC"/>
      </a:accent1>
      <a:accent2>
        <a:srgbClr val="29446F"/>
      </a:accent2>
      <a:accent3>
        <a:srgbClr val="A7CFDC"/>
      </a:accent3>
      <a:accent4>
        <a:srgbClr val="E39274"/>
      </a:accent4>
      <a:accent5>
        <a:srgbClr val="D2B9B5"/>
      </a:accent5>
      <a:accent6>
        <a:srgbClr val="717FAC"/>
      </a:accent6>
      <a:hlink>
        <a:srgbClr val="F9F98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112578</TotalTime>
  <Words>448</Words>
  <Application>Microsoft Macintosh PowerPoint</Application>
  <PresentationFormat>Custom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 Heavy</vt:lpstr>
      <vt:lpstr>Lato Light</vt:lpstr>
      <vt:lpstr>Lato Regular</vt:lpstr>
      <vt:lpstr>Montserrat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18856</cp:revision>
  <dcterms:created xsi:type="dcterms:W3CDTF">2014-11-12T21:47:38Z</dcterms:created>
  <dcterms:modified xsi:type="dcterms:W3CDTF">2020-01-22T19:49:05Z</dcterms:modified>
  <cp:category/>
</cp:coreProperties>
</file>