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2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2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7" r:id="rId2"/>
    <p:sldId id="4388" r:id="rId3"/>
    <p:sldId id="4389" r:id="rId4"/>
    <p:sldId id="4391" r:id="rId5"/>
    <p:sldId id="4392" r:id="rId6"/>
    <p:sldId id="4393" r:id="rId7"/>
    <p:sldId id="4390" r:id="rId8"/>
    <p:sldId id="439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86" autoAdjust="0"/>
    <p:restoredTop sz="38338" autoAdjust="0"/>
  </p:normalViewPr>
  <p:slideViewPr>
    <p:cSldViewPr snapToGrid="0" snapToObjects="1">
      <p:cViewPr varScale="1">
        <p:scale>
          <a:sx n="54" d="100"/>
          <a:sy n="54" d="100"/>
        </p:scale>
        <p:origin x="328" y="28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54-144A-8852-8432EE3D89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54-144A-8852-8432EE3D8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254-144A-8852-8432EE3D8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3B62-F04F-92CF-BED6E80847E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3B62-F04F-92CF-BED6E80847E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3B62-F04F-92CF-BED6E80847E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3B62-F04F-92CF-BED6E80847ED}"/>
              </c:ext>
            </c:extLst>
          </c:dPt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2.2000000000000002</c:v>
                </c:pt>
                <c:pt idx="1">
                  <c:v>3.3</c:v>
                </c:pt>
                <c:pt idx="2">
                  <c:v>6.2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62-F04F-92CF-BED6E8084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5767-764D-85F9-801F9D232D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5767-764D-85F9-801F9D232D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5767-764D-85F9-801F9D232D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5767-764D-85F9-801F9D232DC6}"/>
              </c:ext>
            </c:extLst>
          </c:dPt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</c:v>
                </c:pt>
                <c:pt idx="1">
                  <c:v>3.2</c:v>
                </c:pt>
                <c:pt idx="2">
                  <c:v>2.5</c:v>
                </c:pt>
                <c:pt idx="3">
                  <c:v>6.3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67-764D-85F9-801F9D232D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95">
          <a:noFill/>
        </a:ln>
      </c:spPr>
    </c:plotArea>
    <c:plotVisOnly val="1"/>
    <c:dispBlanksAs val="gap"/>
    <c:showDLblsOverMax val="0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F4-C347-90C0-B79411C8EA1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F4-C347-90C0-B79411C8EA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F4-C347-90C0-B79411C8EA1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AF4-C347-90C0-B79411C8EA1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F0D-954C-81D7-631E9ADCB01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F0D-954C-81D7-631E9ADCB0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F0D-954C-81D7-631E9ADCB01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F0D-954C-81D7-631E9ADCB0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D8-324B-98A2-461E8C9E4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71-6148-B745-511D36189F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71-6148-B745-511D36189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71-6148-B745-511D36189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AA-244A-ADD9-A5B7DF4574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AA-244A-ADD9-A5B7DF4574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AA-244A-ADD9-A5B7DF45747D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2.1</c:v>
                </c:pt>
                <c:pt idx="1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3AA-244A-ADD9-A5B7DF45747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311-B04A-882D-A9295C7FAC9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11-B04A-882D-A9295C7FAC9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311-B04A-882D-A9295C7FAC95}"/>
              </c:ext>
            </c:extLst>
          </c:dPt>
          <c:cat>
            <c:strRef>
              <c:f>Sheet1!$A$2:$A$5</c:f>
              <c:strCache>
                <c:ptCount val="4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311-B04A-882D-A9295C7FAC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</c:spPr>
          <c:cat>
            <c:strRef>
              <c:f>Sheet1!$A$2:$A$8</c:f>
              <c:strCache>
                <c:ptCount val="7"/>
                <c:pt idx="0">
                  <c:v>A1</c:v>
                </c:pt>
                <c:pt idx="1">
                  <c:v>B2</c:v>
                </c:pt>
                <c:pt idx="2">
                  <c:v>C3</c:v>
                </c:pt>
                <c:pt idx="3">
                  <c:v>D4</c:v>
                </c:pt>
                <c:pt idx="4">
                  <c:v>E5</c:v>
                </c:pt>
                <c:pt idx="5">
                  <c:v>F6</c:v>
                </c:pt>
                <c:pt idx="6">
                  <c:v>G7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</c:v>
                </c:pt>
                <c:pt idx="1">
                  <c:v>24</c:v>
                </c:pt>
                <c:pt idx="2">
                  <c:v>34</c:v>
                </c:pt>
                <c:pt idx="3">
                  <c:v>21</c:v>
                </c:pt>
                <c:pt idx="4">
                  <c:v>28</c:v>
                </c:pt>
                <c:pt idx="5">
                  <c:v>26</c:v>
                </c:pt>
                <c:pt idx="6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88-444C-8846-18B4798629C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Series 22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</c:spPr>
          <c:cat>
            <c:strRef>
              <c:f>Sheet1!$A$2:$A$8</c:f>
              <c:strCache>
                <c:ptCount val="7"/>
                <c:pt idx="0">
                  <c:v>A1</c:v>
                </c:pt>
                <c:pt idx="1">
                  <c:v>B2</c:v>
                </c:pt>
                <c:pt idx="2">
                  <c:v>C3</c:v>
                </c:pt>
                <c:pt idx="3">
                  <c:v>D4</c:v>
                </c:pt>
                <c:pt idx="4">
                  <c:v>E5</c:v>
                </c:pt>
                <c:pt idx="5">
                  <c:v>F6</c:v>
                </c:pt>
                <c:pt idx="6">
                  <c:v>G7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</c:v>
                </c:pt>
                <c:pt idx="1">
                  <c:v>19</c:v>
                </c:pt>
                <c:pt idx="2">
                  <c:v>19</c:v>
                </c:pt>
                <c:pt idx="3">
                  <c:v>15</c:v>
                </c:pt>
                <c:pt idx="4">
                  <c:v>37</c:v>
                </c:pt>
                <c:pt idx="5">
                  <c:v>25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88-444C-8846-18B4798629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865600"/>
        <c:axId val="154174592"/>
      </c:areaChart>
      <c:catAx>
        <c:axId val="153865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4174592"/>
        <c:crosses val="autoZero"/>
        <c:auto val="1"/>
        <c:lblAlgn val="ctr"/>
        <c:lblOffset val="100"/>
        <c:noMultiLvlLbl val="0"/>
      </c:catAx>
      <c:valAx>
        <c:axId val="15417459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crossAx val="15386560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274937106126583E-2"/>
          <c:y val="7.1748488490296469E-2"/>
          <c:w val="0.94406215330877252"/>
          <c:h val="0.815985995234489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2A-F849-9FF8-74C4BFFF836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2A-F849-9FF8-74C4BFFF8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4"/>
        <c:overlap val="51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2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2A-F849-9FF8-74C4BFFF83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B0-6F42-B22D-ED063344DAA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B0-6F42-B22D-ED063344DAA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B0-6F42-B22D-ED063344DAA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CB0-6F42-B22D-ED063344D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35C-1749-B48C-4FC1337E88F3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935C-1749-B48C-4FC1337E88F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935C-1749-B48C-4FC1337E88F3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935C-1749-B48C-4FC1337E88F3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5C-1749-B48C-4FC1337E88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0">
              <a:solidFill>
                <a:schemeClr val="bg1">
                  <a:lumMod val="50000"/>
                  <a:alpha val="10000"/>
                </a:schemeClr>
              </a:solidFill>
            </a:ln>
          </c:spPr>
          <c:marker>
            <c:symbol val="circle"/>
            <c:size val="2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Pt>
            <c:idx val="2"/>
            <c:marker>
              <c:spPr>
                <a:solidFill>
                  <a:schemeClr val="accent2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197-9B49-88A6-FD2FEE418837}"/>
              </c:ext>
            </c:extLst>
          </c:dPt>
          <c:dPt>
            <c:idx val="3"/>
            <c:marker>
              <c:spPr>
                <a:solidFill>
                  <a:schemeClr val="accent2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197-9B49-88A6-FD2FEE418837}"/>
              </c:ext>
            </c:extLst>
          </c:dPt>
          <c:dPt>
            <c:idx val="4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197-9B49-88A6-FD2FEE418837}"/>
              </c:ext>
            </c:extLst>
          </c:dPt>
          <c:dPt>
            <c:idx val="5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197-9B49-88A6-FD2FEE418837}"/>
              </c:ext>
            </c:extLst>
          </c:dPt>
          <c:dPt>
            <c:idx val="6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197-9B49-88A6-FD2FEE418837}"/>
              </c:ext>
            </c:extLst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97-9B49-88A6-FD2FEE418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0">
              <a:solidFill>
                <a:schemeClr val="bg1">
                  <a:lumMod val="50000"/>
                  <a:alpha val="10000"/>
                </a:schemeClr>
              </a:solidFill>
            </a:ln>
          </c:spPr>
          <c:marker>
            <c:symbol val="circle"/>
            <c:size val="2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Pt>
            <c:idx val="2"/>
            <c:marker>
              <c:spPr>
                <a:solidFill>
                  <a:schemeClr val="accent2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197-9B49-88A6-FD2FEE418837}"/>
              </c:ext>
            </c:extLst>
          </c:dPt>
          <c:dPt>
            <c:idx val="3"/>
            <c:marker>
              <c:spPr>
                <a:solidFill>
                  <a:schemeClr val="accent2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197-9B49-88A6-FD2FEE418837}"/>
              </c:ext>
            </c:extLst>
          </c:dPt>
          <c:dPt>
            <c:idx val="4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197-9B49-88A6-FD2FEE418837}"/>
              </c:ext>
            </c:extLst>
          </c:dPt>
          <c:dPt>
            <c:idx val="5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197-9B49-88A6-FD2FEE418837}"/>
              </c:ext>
            </c:extLst>
          </c:dPt>
          <c:dPt>
            <c:idx val="6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197-9B49-88A6-FD2FEE418837}"/>
              </c:ext>
            </c:extLst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97-9B49-88A6-FD2FEE418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127000">
              <a:solidFill>
                <a:schemeClr val="bg1">
                  <a:lumMod val="50000"/>
                  <a:alpha val="10000"/>
                </a:schemeClr>
              </a:solidFill>
            </a:ln>
          </c:spPr>
          <c:marker>
            <c:symbol val="circle"/>
            <c:size val="2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dPt>
            <c:idx val="2"/>
            <c:marker>
              <c:spPr>
                <a:solidFill>
                  <a:schemeClr val="accent2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197-9B49-88A6-FD2FEE418837}"/>
              </c:ext>
            </c:extLst>
          </c:dPt>
          <c:dPt>
            <c:idx val="3"/>
            <c:marker>
              <c:spPr>
                <a:solidFill>
                  <a:schemeClr val="accent2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197-9B49-88A6-FD2FEE418837}"/>
              </c:ext>
            </c:extLst>
          </c:dPt>
          <c:dPt>
            <c:idx val="4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197-9B49-88A6-FD2FEE418837}"/>
              </c:ext>
            </c:extLst>
          </c:dPt>
          <c:dPt>
            <c:idx val="5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197-9B49-88A6-FD2FEE418837}"/>
              </c:ext>
            </c:extLst>
          </c:dPt>
          <c:dPt>
            <c:idx val="6"/>
            <c:marker>
              <c:spPr>
                <a:solidFill>
                  <a:schemeClr val="accent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197-9B49-88A6-FD2FEE418837}"/>
              </c:ext>
            </c:extLst>
          </c:dPt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Thu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4500</c:v>
                </c:pt>
                <c:pt idx="1">
                  <c:v>2900</c:v>
                </c:pt>
                <c:pt idx="2">
                  <c:v>3600</c:v>
                </c:pt>
                <c:pt idx="3">
                  <c:v>5200</c:v>
                </c:pt>
                <c:pt idx="4">
                  <c:v>2400</c:v>
                </c:pt>
                <c:pt idx="5">
                  <c:v>3870</c:v>
                </c:pt>
                <c:pt idx="6">
                  <c:v>4900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197-9B49-88A6-FD2FEE4188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6420864"/>
        <c:axId val="316422400"/>
      </c:lineChart>
      <c:catAx>
        <c:axId val="3164208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316422400"/>
        <c:crosses val="autoZero"/>
        <c:auto val="1"/>
        <c:lblAlgn val="ctr"/>
        <c:lblOffset val="100"/>
        <c:noMultiLvlLbl val="0"/>
      </c:catAx>
      <c:valAx>
        <c:axId val="3164224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1642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5B-D746-9789-BBBAF1C01AF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5B-D746-9789-BBBAF1C01A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B5B-D746-9789-BBBAF1C01AF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B5B-D746-9789-BBBAF1C01AF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1B9-3A40-8B6A-4FB3E2E268C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1B9-3A40-8B6A-4FB3E2E268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1B9-3A40-8B6A-4FB3E2E268C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1B9-3A40-8B6A-4FB3E2E268C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45</c:v>
                </c:pt>
                <c:pt idx="1">
                  <c:v>38</c:v>
                </c:pt>
                <c:pt idx="2">
                  <c:v>17</c:v>
                </c:pt>
                <c:pt idx="3">
                  <c:v>51</c:v>
                </c:pt>
                <c:pt idx="4">
                  <c:v>29</c:v>
                </c:pt>
                <c:pt idx="5">
                  <c:v>29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E0-1E4A-8F16-738F588D4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Sheet1!$A$2:$A$8</c:f>
              <c:numCache>
                <c:formatCode>General</c:formatCode>
                <c:ptCount val="7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</c:v>
                </c:pt>
                <c:pt idx="1">
                  <c:v>43</c:v>
                </c:pt>
                <c:pt idx="2">
                  <c:v>37</c:v>
                </c:pt>
                <c:pt idx="3">
                  <c:v>28</c:v>
                </c:pt>
                <c:pt idx="4">
                  <c:v>50</c:v>
                </c:pt>
                <c:pt idx="5">
                  <c:v>25</c:v>
                </c:pt>
                <c:pt idx="6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0-EC4C-BE3A-0A4F17E5BA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4207820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EEF-2540-AD8C-E10BBDBA7665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EEF-2540-AD8C-E10BBDBA76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EEF-2540-AD8C-E10BBDBA7665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EF-2540-AD8C-E10BBDBA766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/>
                </a:gs>
              </a:gsLst>
              <a:lin ang="5400000" scaled="1"/>
            </a:gradFill>
          </c:spPr>
          <c:cat>
            <c:numRef>
              <c:f>Sheet1!$A$2:$A$8</c:f>
              <c:numCache>
                <c:formatCode>General</c:formatCode>
                <c:ptCount val="7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39</c:v>
                </c:pt>
                <c:pt idx="4">
                  <c:v>33</c:v>
                </c:pt>
                <c:pt idx="5">
                  <c:v>35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66-1D47-BFB4-DEF2F9F7A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0782080"/>
        <c:axId val="420784000"/>
      </c:areaChart>
      <c:catAx>
        <c:axId val="420782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20784000"/>
        <c:crosses val="autoZero"/>
        <c:auto val="1"/>
        <c:lblAlgn val="ctr"/>
        <c:lblOffset val="100"/>
        <c:noMultiLvlLbl val="0"/>
      </c:catAx>
      <c:valAx>
        <c:axId val="42078400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50000"/>
                  <a:alpha val="10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  <a:alpha val="10000"/>
              </a:schemeClr>
            </a:solidFill>
          </a:ln>
        </c:spPr>
        <c:crossAx val="420782080"/>
        <c:crosses val="autoZero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96B-B446-B5D5-D7662AC21AB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96B-B446-B5D5-D7662AC21AB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96B-B446-B5D5-D7662AC21AB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796B-B446-B5D5-D7662AC21A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6B-B446-B5D5-D7662AC21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CAE-E949-8651-4015E69FA1B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CAE-E949-8651-4015E69FA1B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CAE-E949-8651-4015E69FA1B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CAE-E949-8651-4015E69FA1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65</c:v>
                </c:pt>
                <c:pt idx="1">
                  <c:v>55</c:v>
                </c:pt>
                <c:pt idx="2">
                  <c:v>40</c:v>
                </c:pt>
                <c:pt idx="3">
                  <c:v>80</c:v>
                </c:pt>
                <c:pt idx="4">
                  <c:v>40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CAE-E949-8651-4015E69FA1B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250667008"/>
        <c:axId val="250668544"/>
      </c:barChart>
      <c:catAx>
        <c:axId val="250667008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crossAx val="250668544"/>
        <c:crosses val="autoZero"/>
        <c:auto val="1"/>
        <c:lblAlgn val="ctr"/>
        <c:lblOffset val="100"/>
        <c:noMultiLvlLbl val="0"/>
      </c:catAx>
      <c:valAx>
        <c:axId val="2506685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0667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63A8-A642-8EB3-886B9437058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3A8-A642-8EB3-886B9437058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63A8-A642-8EB3-886B9437058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63A8-A642-8EB3-886B94370586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A8-A642-8EB3-886B94370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>
              <a:solidFill>
                <a:schemeClr val="accent2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4</c:v>
                </c:pt>
                <c:pt idx="2">
                  <c:v>4.2</c:v>
                </c:pt>
                <c:pt idx="3">
                  <c:v>3</c:v>
                </c:pt>
                <c:pt idx="4">
                  <c:v>3.6</c:v>
                </c:pt>
                <c:pt idx="5">
                  <c:v>6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6</c:v>
                </c:pt>
                <c:pt idx="10">
                  <c:v>5.3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24F-9A4B-828A-C398F3C82E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0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4.5</c:v>
                </c:pt>
                <c:pt idx="2">
                  <c:v>2</c:v>
                </c:pt>
                <c:pt idx="3">
                  <c:v>2.4</c:v>
                </c:pt>
                <c:pt idx="4">
                  <c:v>2</c:v>
                </c:pt>
                <c:pt idx="5">
                  <c:v>3.4</c:v>
                </c:pt>
                <c:pt idx="6">
                  <c:v>2.6</c:v>
                </c:pt>
                <c:pt idx="7">
                  <c:v>5.5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24F-9A4B-828A-C398F3C82E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3500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</c:v>
                </c:pt>
                <c:pt idx="1">
                  <c:v>2</c:v>
                </c:pt>
                <c:pt idx="2">
                  <c:v>2.4</c:v>
                </c:pt>
                <c:pt idx="3">
                  <c:v>2.4</c:v>
                </c:pt>
                <c:pt idx="4">
                  <c:v>4</c:v>
                </c:pt>
                <c:pt idx="5">
                  <c:v>3</c:v>
                </c:pt>
                <c:pt idx="6">
                  <c:v>3.4</c:v>
                </c:pt>
                <c:pt idx="7">
                  <c:v>2</c:v>
                </c:pt>
                <c:pt idx="8">
                  <c:v>5</c:v>
                </c:pt>
                <c:pt idx="9">
                  <c:v>5</c:v>
                </c:pt>
                <c:pt idx="10">
                  <c:v>2.5</c:v>
                </c:pt>
                <c:pt idx="11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924F-9A4B-828A-C398F3C82E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36702528"/>
        <c:axId val="336703312"/>
      </c:lineChart>
      <c:catAx>
        <c:axId val="336702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36703312"/>
        <c:crosses val="autoZero"/>
        <c:auto val="1"/>
        <c:lblAlgn val="ctr"/>
        <c:lblOffset val="100"/>
        <c:noMultiLvlLbl val="0"/>
      </c:catAx>
      <c:valAx>
        <c:axId val="336703312"/>
        <c:scaling>
          <c:orientation val="minMax"/>
        </c:scaling>
        <c:delete val="0"/>
        <c:axPos val="l"/>
        <c:majorGridlines>
          <c:spPr>
            <a:ln w="12700">
              <a:solidFill>
                <a:schemeClr val="bg1">
                  <a:lumMod val="50000"/>
                  <a:alpha val="1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crossAx val="336702528"/>
        <c:crosses val="autoZero"/>
        <c:crossBetween val="between"/>
      </c:valAx>
      <c:spPr>
        <a:noFill/>
        <a:ln w="25388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9844-F543-8E62-317CC250B15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9844-F543-8E62-317CC250B159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9844-F543-8E62-317CC250B15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9844-F543-8E62-317CC250B15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44-F543-8E62-317CC250B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385">
          <a:noFill/>
        </a:ln>
      </c:spPr>
    </c:plotArea>
    <c:plotVisOnly val="1"/>
    <c:dispBlanksAs val="gap"/>
    <c:showDLblsOverMax val="0"/>
  </c:chart>
  <c:txPr>
    <a:bodyPr/>
    <a:lstStyle/>
    <a:p>
      <a:pPr>
        <a:defRPr sz="999"/>
      </a:pPr>
      <a:endParaRPr lang="en-US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A</cx:pt>
          <cx:pt idx="1">B</cx:pt>
          <cx:pt idx="2">C</cx:pt>
          <cx:pt idx="3">D</cx:pt>
          <cx:pt idx="4">E</cx:pt>
          <cx:pt idx="5">F</cx:pt>
          <cx:pt idx="6">G</cx:pt>
          <cx:pt idx="7">H</cx:pt>
        </cx:lvl>
      </cx:strDim>
      <cx:numDim type="val">
        <cx:f>Sheet1!$B$2:$B$9</cx:f>
        <cx:lvl ptCount="8" formatCode="General">
          <cx:pt idx="0">320</cx:pt>
          <cx:pt idx="1">240</cx:pt>
          <cx:pt idx="2">100</cx:pt>
          <cx:pt idx="3">-90</cx:pt>
          <cx:pt idx="4">299</cx:pt>
          <cx:pt idx="5">-250</cx:pt>
          <cx:pt idx="6">78</cx:pt>
          <cx:pt idx="7">127</cx:pt>
        </cx:lvl>
      </cx:numDim>
    </cx:data>
  </cx:chartData>
  <cx:chart>
    <cx:plotArea>
      <cx:plotAreaRegion>
        <cx:series layoutId="waterfall" uniqueId="{260322D7-F48B-A24D-A48B-CDEC91092F30}">
          <cx:tx>
            <cx:txData>
              <cx:f>Sheet1!$B$1</cx:f>
              <cx:v>Series1</cx:v>
            </cx:txData>
          </cx:tx>
          <cx:spPr>
            <a:solidFill>
              <a:schemeClr val="accent1"/>
            </a:solidFill>
          </cx:spPr>
          <cx:dataPt idx="0"/>
          <cx:dataPt idx="1">
            <cx:spPr>
              <a:solidFill>
                <a:srgbClr val="129698"/>
              </a:solidFill>
            </cx:spPr>
          </cx:dataPt>
          <cx:dataPt idx="3">
            <cx:spPr>
              <a:solidFill>
                <a:srgbClr val="129698"/>
              </a:solidFill>
            </cx:spPr>
          </cx:dataPt>
          <cx:dataPt idx="4">
            <cx:spPr>
              <a:solidFill>
                <a:srgbClr val="2E54AF"/>
              </a:solidFill>
            </cx:spPr>
          </cx:dataPt>
          <cx:dataPt idx="5">
            <cx:spPr>
              <a:solidFill>
                <a:srgbClr val="129698"/>
              </a:solidFill>
            </cx:spPr>
          </cx:dataPt>
          <cx:dataPt idx="6">
            <cx:spPr>
              <a:solidFill>
                <a:srgbClr val="129698"/>
              </a:solidFill>
            </cx:spPr>
          </cx:dataPt>
          <cx:dataPt idx="7">
            <cx:spPr>
              <a:solidFill>
                <a:srgbClr val="2E54AF"/>
              </a:solidFill>
            </cx:spPr>
          </cx:dataPt>
          <cx:dataLabels pos="outEnd">
            <cx:txPr>
              <a:bodyPr vertOverflow="overflow" horzOverflow="overflow" wrap="square" lIns="0" tIns="0" rIns="0" bIns="0"/>
              <a:lstStyle/>
              <a:p>
                <a:pPr algn="ctr" rtl="0">
                  <a:defRPr sz="1800" b="0" i="0">
                    <a:solidFill>
                      <a:srgbClr val="BDBDBD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 sz="1800" b="0" i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cx:txPr>
            <cx:visibility seriesName="0" categoryName="0" value="1"/>
          </cx:dataLabels>
          <cx:dataId val="0"/>
          <cx:layoutPr>
            <cx:visibility connectorLines="0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800" b="0" i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endParaRPr lang="en-US" sz="2800" b="0" i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1/22/20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3.xml"/><Relationship Id="rId5" Type="http://schemas.openxmlformats.org/officeDocument/2006/relationships/chart" Target="../charts/chart22.xml"/><Relationship Id="rId4" Type="http://schemas.openxmlformats.org/officeDocument/2006/relationships/chart" Target="../charts/char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62D79639-1A1C-A849-9816-6CB06FA4C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813406"/>
              </p:ext>
            </p:extLst>
          </p:nvPr>
        </p:nvGraphicFramePr>
        <p:xfrm>
          <a:off x="1816588" y="3451609"/>
          <a:ext cx="10973878" cy="681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9C6A636A-B4F7-8D4B-8ED5-8DB6ADFFD37A}"/>
              </a:ext>
            </a:extLst>
          </p:cNvPr>
          <p:cNvGrpSpPr/>
          <p:nvPr/>
        </p:nvGrpSpPr>
        <p:grpSpPr>
          <a:xfrm>
            <a:off x="13909431" y="3677535"/>
            <a:ext cx="8651630" cy="5564436"/>
            <a:chOff x="13909431" y="3677535"/>
            <a:chExt cx="8651630" cy="556443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229AB0-E6F4-2B4D-8EC9-82A9035422FE}"/>
                </a:ext>
              </a:extLst>
            </p:cNvPr>
            <p:cNvSpPr/>
            <p:nvPr/>
          </p:nvSpPr>
          <p:spPr>
            <a:xfrm>
              <a:off x="13909431" y="3677535"/>
              <a:ext cx="8651630" cy="556443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FA2A3-D578-FF47-B06A-58E7B67F1368}"/>
                </a:ext>
              </a:extLst>
            </p:cNvPr>
            <p:cNvGrpSpPr/>
            <p:nvPr/>
          </p:nvGrpSpPr>
          <p:grpSpPr>
            <a:xfrm>
              <a:off x="14387432" y="3998938"/>
              <a:ext cx="2602455" cy="4950067"/>
              <a:chOff x="14254228" y="3998938"/>
              <a:chExt cx="2602455" cy="4950067"/>
            </a:xfrm>
          </p:grpSpPr>
          <p:graphicFrame>
            <p:nvGraphicFramePr>
              <p:cNvPr id="45" name="Chart 44">
                <a:extLst>
                  <a:ext uri="{FF2B5EF4-FFF2-40B4-BE49-F238E27FC236}">
                    <a16:creationId xmlns:a16="http://schemas.microsoft.com/office/drawing/2014/main" id="{DE429C04-A535-8240-BBC8-EEBD74B198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32170212"/>
                  </p:ext>
                </p:extLst>
              </p:nvPr>
            </p:nvGraphicFramePr>
            <p:xfrm>
              <a:off x="14263292" y="6517749"/>
              <a:ext cx="2593391" cy="2431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46" name="Chart 45">
                <a:extLst>
                  <a:ext uri="{FF2B5EF4-FFF2-40B4-BE49-F238E27FC236}">
                    <a16:creationId xmlns:a16="http://schemas.microsoft.com/office/drawing/2014/main" id="{09D7520B-001E-844D-8C74-F1B4854275C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961083398"/>
                  </p:ext>
                </p:extLst>
              </p:nvPr>
            </p:nvGraphicFramePr>
            <p:xfrm>
              <a:off x="14254228" y="3998938"/>
              <a:ext cx="2593391" cy="2431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6BDAC0-B575-C24D-80C3-5488882604AC}"/>
                </a:ext>
              </a:extLst>
            </p:cNvPr>
            <p:cNvGrpSpPr/>
            <p:nvPr/>
          </p:nvGrpSpPr>
          <p:grpSpPr>
            <a:xfrm>
              <a:off x="17210544" y="4137748"/>
              <a:ext cx="4941440" cy="4644009"/>
              <a:chOff x="16955174" y="4281727"/>
              <a:chExt cx="4941440" cy="464400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21247B7-0F2A-8549-907C-509A67B67F84}"/>
                  </a:ext>
                </a:extLst>
              </p:cNvPr>
              <p:cNvGrpSpPr/>
              <p:nvPr/>
            </p:nvGrpSpPr>
            <p:grpSpPr>
              <a:xfrm flipH="1">
                <a:off x="16955174" y="6795802"/>
                <a:ext cx="4941440" cy="2129934"/>
                <a:chOff x="14485066" y="10494250"/>
                <a:chExt cx="5426373" cy="2338957"/>
              </a:xfrm>
            </p:grpSpPr>
            <p:cxnSp>
              <p:nvCxnSpPr>
                <p:cNvPr id="48" name="Elbow Connector 17">
                  <a:extLst>
                    <a:ext uri="{FF2B5EF4-FFF2-40B4-BE49-F238E27FC236}">
                      <a16:creationId xmlns:a16="http://schemas.microsoft.com/office/drawing/2014/main" id="{E6900C79-455B-1048-ADB4-F3E0C7C910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87354" y="11351368"/>
                  <a:ext cx="4365484" cy="1270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50000"/>
                      <a:alpha val="10000"/>
                    </a:schemeClr>
                  </a:solidFill>
                  <a:prstDash val="sysDot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Subtitle 2">
                  <a:extLst>
                    <a:ext uri="{FF2B5EF4-FFF2-40B4-BE49-F238E27FC236}">
                      <a16:creationId xmlns:a16="http://schemas.microsoft.com/office/drawing/2014/main" id="{4484B1C9-79FF-2745-BF26-037D08FB174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4485066" y="11645755"/>
                  <a:ext cx="5426373" cy="118745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42DF248-8935-7B4B-94DA-726527A3B739}"/>
                    </a:ext>
                  </a:extLst>
                </p:cNvPr>
                <p:cNvSpPr/>
                <p:nvPr/>
              </p:nvSpPr>
              <p:spPr>
                <a:xfrm flipH="1">
                  <a:off x="15707080" y="10494250"/>
                  <a:ext cx="409423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45%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EBCECA9E-5A9F-4C4F-AE4B-54F6F2EBEDB4}"/>
                  </a:ext>
                </a:extLst>
              </p:cNvPr>
              <p:cNvGrpSpPr/>
              <p:nvPr/>
            </p:nvGrpSpPr>
            <p:grpSpPr>
              <a:xfrm flipH="1">
                <a:off x="16955174" y="4281727"/>
                <a:ext cx="4941440" cy="2129934"/>
                <a:chOff x="14485066" y="10494250"/>
                <a:chExt cx="5426373" cy="2338957"/>
              </a:xfrm>
            </p:grpSpPr>
            <p:cxnSp>
              <p:nvCxnSpPr>
                <p:cNvPr id="52" name="Elbow Connector 17">
                  <a:extLst>
                    <a:ext uri="{FF2B5EF4-FFF2-40B4-BE49-F238E27FC236}">
                      <a16:creationId xmlns:a16="http://schemas.microsoft.com/office/drawing/2014/main" id="{00C5095D-77D2-7047-A5B5-48E891F09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87354" y="11351368"/>
                  <a:ext cx="4365484" cy="1270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50000"/>
                      <a:alpha val="10000"/>
                    </a:schemeClr>
                  </a:solidFill>
                  <a:prstDash val="sysDot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Subtitle 2">
                  <a:extLst>
                    <a:ext uri="{FF2B5EF4-FFF2-40B4-BE49-F238E27FC236}">
                      <a16:creationId xmlns:a16="http://schemas.microsoft.com/office/drawing/2014/main" id="{63E3705E-763F-B440-ABAA-B8BF0411FCF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4485066" y="11645755"/>
                  <a:ext cx="5426373" cy="118745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CBBAC94-7083-4C42-9E05-515BECA00ED9}"/>
                    </a:ext>
                  </a:extLst>
                </p:cNvPr>
                <p:cNvSpPr/>
                <p:nvPr/>
              </p:nvSpPr>
              <p:spPr>
                <a:xfrm flipH="1">
                  <a:off x="15707080" y="10494250"/>
                  <a:ext cx="409423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25%</a:t>
                  </a:r>
                </a:p>
              </p:txBody>
            </p:sp>
          </p:grp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82FE6C-D6D8-EC4C-9ACA-74EC68FC1265}"/>
              </a:ext>
            </a:extLst>
          </p:cNvPr>
          <p:cNvGrpSpPr/>
          <p:nvPr/>
        </p:nvGrpSpPr>
        <p:grpSpPr>
          <a:xfrm>
            <a:off x="1816588" y="11319743"/>
            <a:ext cx="5319077" cy="1135016"/>
            <a:chOff x="1452784" y="4325588"/>
            <a:chExt cx="5319077" cy="113501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16C0BFA9-5A29-BD4F-B9C6-0EE5A254E82E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17A2971-EBE2-0B46-841B-58BA13A2B2E7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C2BC4BB-EB4A-0E40-B3E2-77491D293438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1CB7BC-A463-6C46-BC05-B53BCD853F21}"/>
              </a:ext>
            </a:extLst>
          </p:cNvPr>
          <p:cNvGrpSpPr/>
          <p:nvPr/>
        </p:nvGrpSpPr>
        <p:grpSpPr>
          <a:xfrm>
            <a:off x="7579583" y="11319743"/>
            <a:ext cx="5319077" cy="1135016"/>
            <a:chOff x="1452784" y="4325588"/>
            <a:chExt cx="5319077" cy="1135016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C38D19A-87D7-D048-A770-CBC85A721147}"/>
                </a:ext>
              </a:extLst>
            </p:cNvPr>
            <p:cNvSpPr/>
            <p:nvPr/>
          </p:nvSpPr>
          <p:spPr>
            <a:xfrm>
              <a:off x="1515730" y="4382922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09D32E8-7A99-864B-9A88-424471DF3BFC}"/>
                </a:ext>
              </a:extLst>
            </p:cNvPr>
            <p:cNvSpPr txBox="1"/>
            <p:nvPr/>
          </p:nvSpPr>
          <p:spPr>
            <a:xfrm>
              <a:off x="1452784" y="4544363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C73FBA-A463-C84D-ADBC-FE91A5EA7D54}"/>
                </a:ext>
              </a:extLst>
            </p:cNvPr>
            <p:cNvSpPr txBox="1"/>
            <p:nvPr/>
          </p:nvSpPr>
          <p:spPr>
            <a:xfrm>
              <a:off x="2744706" y="4325588"/>
              <a:ext cx="4027155" cy="113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aphicFrame>
        <p:nvGraphicFramePr>
          <p:cNvPr id="73" name="Chart 72">
            <a:extLst>
              <a:ext uri="{FF2B5EF4-FFF2-40B4-BE49-F238E27FC236}">
                <a16:creationId xmlns:a16="http://schemas.microsoft.com/office/drawing/2014/main" id="{59DD2F5B-27B7-FF40-AD7F-DB8871959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4426087"/>
              </p:ext>
            </p:extLst>
          </p:nvPr>
        </p:nvGraphicFramePr>
        <p:xfrm>
          <a:off x="13909431" y="10264391"/>
          <a:ext cx="8651630" cy="2244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CuadroTexto 350">
            <a:extLst>
              <a:ext uri="{FF2B5EF4-FFF2-40B4-BE49-F238E27FC236}">
                <a16:creationId xmlns:a16="http://schemas.microsoft.com/office/drawing/2014/main" id="{D3629618-8C7A-3640-B55B-09A8E5893B8F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386374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CC3AF6-3AB9-C94E-801E-CEBB16CC69FA}"/>
              </a:ext>
            </a:extLst>
          </p:cNvPr>
          <p:cNvSpPr/>
          <p:nvPr/>
        </p:nvSpPr>
        <p:spPr>
          <a:xfrm>
            <a:off x="1639569" y="3259464"/>
            <a:ext cx="21098514" cy="481013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86A8402B-19A7-A843-9215-250C0A2522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54858759"/>
                  </p:ext>
                </p:extLst>
              </p:nvPr>
            </p:nvGraphicFramePr>
            <p:xfrm>
              <a:off x="2151246" y="3854370"/>
              <a:ext cx="11993115" cy="370585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86A8402B-19A7-A843-9215-250C0A2522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246" y="3854370"/>
                <a:ext cx="11993115" cy="3705857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D0D2B87-038B-214C-88D6-EFC18CCF9324}"/>
              </a:ext>
            </a:extLst>
          </p:cNvPr>
          <p:cNvGrpSpPr/>
          <p:nvPr/>
        </p:nvGrpSpPr>
        <p:grpSpPr>
          <a:xfrm>
            <a:off x="1639569" y="9013693"/>
            <a:ext cx="11633979" cy="4074664"/>
            <a:chOff x="2167872" y="7777717"/>
            <a:chExt cx="14052789" cy="457245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6883F9A-18E5-9643-9D98-7CCB00CB1017}"/>
                </a:ext>
              </a:extLst>
            </p:cNvPr>
            <p:cNvGrpSpPr/>
            <p:nvPr/>
          </p:nvGrpSpPr>
          <p:grpSpPr>
            <a:xfrm>
              <a:off x="2167872" y="7777717"/>
              <a:ext cx="14052789" cy="3126698"/>
              <a:chOff x="10296939" y="3737362"/>
              <a:chExt cx="12881113" cy="8771268"/>
            </a:xfrm>
          </p:grpSpPr>
          <p:graphicFrame>
            <p:nvGraphicFramePr>
              <p:cNvPr id="8" name="Chart 9">
                <a:extLst>
                  <a:ext uri="{FF2B5EF4-FFF2-40B4-BE49-F238E27FC236}">
                    <a16:creationId xmlns:a16="http://schemas.microsoft.com/office/drawing/2014/main" id="{5FB7E130-538B-2E43-B429-4DCC9116C600}"/>
                  </a:ext>
                </a:extLst>
              </p:cNvPr>
              <p:cNvGraphicFramePr/>
              <p:nvPr/>
            </p:nvGraphicFramePr>
            <p:xfrm>
              <a:off x="10296939" y="3737362"/>
              <a:ext cx="5993795" cy="8771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9" name="Chart 9">
                <a:extLst>
                  <a:ext uri="{FF2B5EF4-FFF2-40B4-BE49-F238E27FC236}">
                    <a16:creationId xmlns:a16="http://schemas.microsoft.com/office/drawing/2014/main" id="{BC71D163-F64F-8342-A96F-0762BAAFD93A}"/>
                  </a:ext>
                </a:extLst>
              </p:cNvPr>
              <p:cNvGraphicFramePr/>
              <p:nvPr/>
            </p:nvGraphicFramePr>
            <p:xfrm>
              <a:off x="17184257" y="3737362"/>
              <a:ext cx="5993795" cy="877126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E836490-D6DB-2749-B0FC-88395C4AE163}"/>
                </a:ext>
              </a:extLst>
            </p:cNvPr>
            <p:cNvGrpSpPr/>
            <p:nvPr/>
          </p:nvGrpSpPr>
          <p:grpSpPr>
            <a:xfrm>
              <a:off x="2167872" y="10818690"/>
              <a:ext cx="3315007" cy="1531478"/>
              <a:chOff x="18382122" y="4841740"/>
              <a:chExt cx="3315007" cy="153147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A17A70-8DAC-A244-A716-E626CDE32B7D}"/>
                  </a:ext>
                </a:extLst>
              </p:cNvPr>
              <p:cNvSpPr txBox="1"/>
              <p:nvPr/>
            </p:nvSpPr>
            <p:spPr>
              <a:xfrm>
                <a:off x="18382122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817BCF-BCCD-8844-BAF2-BE37D9CC3A83}"/>
                  </a:ext>
                </a:extLst>
              </p:cNvPr>
              <p:cNvSpPr/>
              <p:nvPr/>
            </p:nvSpPr>
            <p:spPr>
              <a:xfrm>
                <a:off x="18384276" y="5440701"/>
                <a:ext cx="3312853" cy="932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F0A3453-3E19-9646-8DDD-9DF116C4FE8F}"/>
                </a:ext>
              </a:extLst>
            </p:cNvPr>
            <p:cNvGrpSpPr/>
            <p:nvPr/>
          </p:nvGrpSpPr>
          <p:grpSpPr>
            <a:xfrm>
              <a:off x="9681666" y="10818690"/>
              <a:ext cx="3312854" cy="1531478"/>
              <a:chOff x="18384277" y="9295048"/>
              <a:chExt cx="3312854" cy="153147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669E59-EB3A-9649-9F82-F8E22F30EEAF}"/>
                  </a:ext>
                </a:extLst>
              </p:cNvPr>
              <p:cNvSpPr txBox="1"/>
              <p:nvPr/>
            </p:nvSpPr>
            <p:spPr>
              <a:xfrm>
                <a:off x="18417980" y="9295048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754C7C-8B45-8147-88E7-698FF1DA3979}"/>
                  </a:ext>
                </a:extLst>
              </p:cNvPr>
              <p:cNvSpPr/>
              <p:nvPr/>
            </p:nvSpPr>
            <p:spPr>
              <a:xfrm>
                <a:off x="18384277" y="9894009"/>
                <a:ext cx="3312854" cy="932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$740.9K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2322B1-CD0D-054C-BF7C-314859744BBC}"/>
              </a:ext>
            </a:extLst>
          </p:cNvPr>
          <p:cNvGrpSpPr/>
          <p:nvPr/>
        </p:nvGrpSpPr>
        <p:grpSpPr>
          <a:xfrm>
            <a:off x="15266067" y="3797067"/>
            <a:ext cx="7177700" cy="3852913"/>
            <a:chOff x="16062480" y="8681532"/>
            <a:chExt cx="7177700" cy="385291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95581EB-B37D-A147-94BE-427BD16AA963}"/>
                </a:ext>
              </a:extLst>
            </p:cNvPr>
            <p:cNvGrpSpPr/>
            <p:nvPr/>
          </p:nvGrpSpPr>
          <p:grpSpPr>
            <a:xfrm>
              <a:off x="20587670" y="8718032"/>
              <a:ext cx="2652510" cy="3730683"/>
              <a:chOff x="19989357" y="10112177"/>
              <a:chExt cx="1864164" cy="2621898"/>
            </a:xfrm>
          </p:grpSpPr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F22932CE-176D-984C-AE20-AF816A37C9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43075" y="10823127"/>
                <a:ext cx="1410446" cy="48520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6FB1384-77F6-514A-8E61-AA6E82F65CA7}"/>
                  </a:ext>
                </a:extLst>
              </p:cNvPr>
              <p:cNvSpPr/>
              <p:nvPr/>
            </p:nvSpPr>
            <p:spPr>
              <a:xfrm>
                <a:off x="19989357" y="10934075"/>
                <a:ext cx="328948" cy="2980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4E474DB1-BE96-3A49-88C8-4708C1D130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43075" y="10112177"/>
                <a:ext cx="1410445" cy="48520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159E401-8A32-8943-BDA1-A0CB4B462D0D}"/>
                  </a:ext>
                </a:extLst>
              </p:cNvPr>
              <p:cNvSpPr/>
              <p:nvPr/>
            </p:nvSpPr>
            <p:spPr>
              <a:xfrm>
                <a:off x="19989357" y="10223130"/>
                <a:ext cx="328948" cy="2980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B0C6AED6-5D7B-D641-A1BF-C472B0BF1C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43075" y="11534072"/>
                <a:ext cx="1410445" cy="48520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Identify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E9A7768-1303-594F-8629-C3D7E7449C9E}"/>
                  </a:ext>
                </a:extLst>
              </p:cNvPr>
              <p:cNvSpPr/>
              <p:nvPr/>
            </p:nvSpPr>
            <p:spPr>
              <a:xfrm>
                <a:off x="19989357" y="11645020"/>
                <a:ext cx="328948" cy="29804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044FF3D1-032A-8E4F-B40A-AF6337D51D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43075" y="12248871"/>
                <a:ext cx="1410445" cy="48520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ts val="408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Advertise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311FB7-0E0C-CE45-BAAC-DE8304EE9E88}"/>
                  </a:ext>
                </a:extLst>
              </p:cNvPr>
              <p:cNvSpPr/>
              <p:nvPr/>
            </p:nvSpPr>
            <p:spPr>
              <a:xfrm>
                <a:off x="19989357" y="12359819"/>
                <a:ext cx="328948" cy="29804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6C4C13B-1649-8B4E-AB0A-2457313EB528}"/>
                </a:ext>
              </a:extLst>
            </p:cNvPr>
            <p:cNvGrpSpPr/>
            <p:nvPr/>
          </p:nvGrpSpPr>
          <p:grpSpPr>
            <a:xfrm>
              <a:off x="16062480" y="8681532"/>
              <a:ext cx="4049077" cy="3852913"/>
              <a:chOff x="16520384" y="9970495"/>
              <a:chExt cx="2852932" cy="2714717"/>
            </a:xfrm>
          </p:grpSpPr>
          <p:graphicFrame>
            <p:nvGraphicFramePr>
              <p:cNvPr id="28" name="Chart 21">
                <a:extLst>
                  <a:ext uri="{FF2B5EF4-FFF2-40B4-BE49-F238E27FC236}">
                    <a16:creationId xmlns:a16="http://schemas.microsoft.com/office/drawing/2014/main" id="{0D699E34-E33E-FC4E-B802-AF1AECDC4D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3290921"/>
                  </p:ext>
                </p:extLst>
              </p:nvPr>
            </p:nvGraphicFramePr>
            <p:xfrm>
              <a:off x="16520384" y="9970495"/>
              <a:ext cx="2852932" cy="271471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871A470-E8B5-F042-A749-A5C124A933AF}"/>
                  </a:ext>
                </a:extLst>
              </p:cNvPr>
              <p:cNvSpPr/>
              <p:nvPr/>
            </p:nvSpPr>
            <p:spPr>
              <a:xfrm>
                <a:off x="17019570" y="10400574"/>
                <a:ext cx="1854560" cy="1854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C4956C-0A8B-FC40-A323-A89E9D45E62C}"/>
              </a:ext>
            </a:extLst>
          </p:cNvPr>
          <p:cNvGrpSpPr/>
          <p:nvPr/>
        </p:nvGrpSpPr>
        <p:grpSpPr>
          <a:xfrm>
            <a:off x="14052392" y="9072687"/>
            <a:ext cx="9067930" cy="3866752"/>
            <a:chOff x="14052392" y="8753709"/>
            <a:chExt cx="9067930" cy="3866752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525849B-5075-114D-ADDC-671918A3D69E}"/>
                </a:ext>
              </a:extLst>
            </p:cNvPr>
            <p:cNvSpPr/>
            <p:nvPr/>
          </p:nvSpPr>
          <p:spPr>
            <a:xfrm>
              <a:off x="14115338" y="11252574"/>
              <a:ext cx="1077682" cy="1077682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53094C-6198-4748-9545-6AAA61B980E5}"/>
                </a:ext>
              </a:extLst>
            </p:cNvPr>
            <p:cNvSpPr txBox="1"/>
            <p:nvPr/>
          </p:nvSpPr>
          <p:spPr>
            <a:xfrm>
              <a:off x="14052392" y="1141401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03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0A37C6-7A44-B948-BE04-6C6E35B1603C}"/>
                </a:ext>
              </a:extLst>
            </p:cNvPr>
            <p:cNvSpPr txBox="1"/>
            <p:nvPr/>
          </p:nvSpPr>
          <p:spPr>
            <a:xfrm>
              <a:off x="15344314" y="1093525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CD536D65-ECBC-1548-B17E-FF7961082D36}"/>
                </a:ext>
              </a:extLst>
            </p:cNvPr>
            <p:cNvSpPr/>
            <p:nvPr/>
          </p:nvSpPr>
          <p:spPr>
            <a:xfrm>
              <a:off x="18649303" y="11252574"/>
              <a:ext cx="1077682" cy="107768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E1AE633-A8DA-154C-8208-8ACD3E208EB4}"/>
                </a:ext>
              </a:extLst>
            </p:cNvPr>
            <p:cNvSpPr txBox="1"/>
            <p:nvPr/>
          </p:nvSpPr>
          <p:spPr>
            <a:xfrm>
              <a:off x="18586357" y="11414015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25BA5AC-AFD7-4C44-9AA7-85C1C406B3A9}"/>
                </a:ext>
              </a:extLst>
            </p:cNvPr>
            <p:cNvSpPr txBox="1"/>
            <p:nvPr/>
          </p:nvSpPr>
          <p:spPr>
            <a:xfrm>
              <a:off x="19878279" y="10935256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ED0C2EB1-46D1-5542-9A39-BC0A47FC2848}"/>
                </a:ext>
              </a:extLst>
            </p:cNvPr>
            <p:cNvSpPr/>
            <p:nvPr/>
          </p:nvSpPr>
          <p:spPr>
            <a:xfrm>
              <a:off x="14115338" y="9071027"/>
              <a:ext cx="1077682" cy="1077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41E4DE3-47C6-364A-920D-58BA601ED568}"/>
                </a:ext>
              </a:extLst>
            </p:cNvPr>
            <p:cNvSpPr txBox="1"/>
            <p:nvPr/>
          </p:nvSpPr>
          <p:spPr>
            <a:xfrm>
              <a:off x="14052392" y="923246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BB0171B-32F5-374F-935B-B8295EDB99AD}"/>
                </a:ext>
              </a:extLst>
            </p:cNvPr>
            <p:cNvSpPr txBox="1"/>
            <p:nvPr/>
          </p:nvSpPr>
          <p:spPr>
            <a:xfrm>
              <a:off x="15344314" y="875370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0406BD3A-1904-6345-869E-41FA92769CB9}"/>
                </a:ext>
              </a:extLst>
            </p:cNvPr>
            <p:cNvSpPr/>
            <p:nvPr/>
          </p:nvSpPr>
          <p:spPr>
            <a:xfrm>
              <a:off x="18649303" y="9071027"/>
              <a:ext cx="1077682" cy="1077682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1CCB4B4-74A4-0C47-93F9-2B04B3D12C42}"/>
                </a:ext>
              </a:extLst>
            </p:cNvPr>
            <p:cNvSpPr txBox="1"/>
            <p:nvPr/>
          </p:nvSpPr>
          <p:spPr>
            <a:xfrm>
              <a:off x="18586357" y="9232468"/>
              <a:ext cx="1228976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02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1108977-C898-EA4B-9B36-7895E4273613}"/>
                </a:ext>
              </a:extLst>
            </p:cNvPr>
            <p:cNvSpPr txBox="1"/>
            <p:nvPr/>
          </p:nvSpPr>
          <p:spPr>
            <a:xfrm>
              <a:off x="19878279" y="8753709"/>
              <a:ext cx="3242043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sp>
        <p:nvSpPr>
          <p:cNvPr id="45" name="CuadroTexto 350">
            <a:extLst>
              <a:ext uri="{FF2B5EF4-FFF2-40B4-BE49-F238E27FC236}">
                <a16:creationId xmlns:a16="http://schemas.microsoft.com/office/drawing/2014/main" id="{52339947-72B4-5D42-B85F-1361AC8DB406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101839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50C9E74-3F11-0142-B217-521A09762D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477276"/>
              </p:ext>
            </p:extLst>
          </p:nvPr>
        </p:nvGraphicFramePr>
        <p:xfrm>
          <a:off x="1389112" y="3834994"/>
          <a:ext cx="10799714" cy="4251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98C1EC6-3677-554B-8526-BA4A3E25B49C}"/>
              </a:ext>
            </a:extLst>
          </p:cNvPr>
          <p:cNvSpPr/>
          <p:nvPr/>
        </p:nvSpPr>
        <p:spPr>
          <a:xfrm>
            <a:off x="1449365" y="8845776"/>
            <a:ext cx="6967339" cy="38405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17323-7191-5B43-91E4-267793D6079F}"/>
              </a:ext>
            </a:extLst>
          </p:cNvPr>
          <p:cNvSpPr/>
          <p:nvPr/>
        </p:nvSpPr>
        <p:spPr>
          <a:xfrm>
            <a:off x="8710022" y="8845776"/>
            <a:ext cx="6967339" cy="38405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B76F6-58FE-2647-AA99-5137BFFAD023}"/>
              </a:ext>
            </a:extLst>
          </p:cNvPr>
          <p:cNvSpPr/>
          <p:nvPr/>
        </p:nvSpPr>
        <p:spPr>
          <a:xfrm>
            <a:off x="15970680" y="8845776"/>
            <a:ext cx="6967339" cy="3840515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0" name="Chart 21">
            <a:extLst>
              <a:ext uri="{FF2B5EF4-FFF2-40B4-BE49-F238E27FC236}">
                <a16:creationId xmlns:a16="http://schemas.microsoft.com/office/drawing/2014/main" id="{A0A9155A-1F90-A041-A513-CABA60C20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308880"/>
              </p:ext>
            </p:extLst>
          </p:nvPr>
        </p:nvGraphicFramePr>
        <p:xfrm>
          <a:off x="1439631" y="9408675"/>
          <a:ext cx="4362362" cy="271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26">
            <a:extLst>
              <a:ext uri="{FF2B5EF4-FFF2-40B4-BE49-F238E27FC236}">
                <a16:creationId xmlns:a16="http://schemas.microsoft.com/office/drawing/2014/main" id="{9076B50D-A182-0742-B571-91ED04950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0663562"/>
              </p:ext>
            </p:extLst>
          </p:nvPr>
        </p:nvGraphicFramePr>
        <p:xfrm>
          <a:off x="8698480" y="9408675"/>
          <a:ext cx="4362362" cy="2714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27">
            <a:extLst>
              <a:ext uri="{FF2B5EF4-FFF2-40B4-BE49-F238E27FC236}">
                <a16:creationId xmlns:a16="http://schemas.microsoft.com/office/drawing/2014/main" id="{12FA407F-9FD0-4048-A4A1-DCDFE5437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8744422"/>
              </p:ext>
            </p:extLst>
          </p:nvPr>
        </p:nvGraphicFramePr>
        <p:xfrm>
          <a:off x="15970680" y="9408675"/>
          <a:ext cx="4364774" cy="2714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A2E7B931-18D0-B946-B3D8-691C122565C7}"/>
              </a:ext>
            </a:extLst>
          </p:cNvPr>
          <p:cNvSpPr txBox="1">
            <a:spLocks/>
          </p:cNvSpPr>
          <p:nvPr/>
        </p:nvSpPr>
        <p:spPr>
          <a:xfrm>
            <a:off x="6117037" y="10151554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A2233D-DC2B-7E46-A490-AE0DB84E4E87}"/>
              </a:ext>
            </a:extLst>
          </p:cNvPr>
          <p:cNvSpPr/>
          <p:nvPr/>
        </p:nvSpPr>
        <p:spPr>
          <a:xfrm>
            <a:off x="5663319" y="10372255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ED90E6F0-6B8A-FB41-8968-E2C61EE79954}"/>
              </a:ext>
            </a:extLst>
          </p:cNvPr>
          <p:cNvSpPr txBox="1">
            <a:spLocks/>
          </p:cNvSpPr>
          <p:nvPr/>
        </p:nvSpPr>
        <p:spPr>
          <a:xfrm>
            <a:off x="6117037" y="9440609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844B92-7BC4-7E47-9F1E-3F38BD1C1EB2}"/>
              </a:ext>
            </a:extLst>
          </p:cNvPr>
          <p:cNvSpPr/>
          <p:nvPr/>
        </p:nvSpPr>
        <p:spPr>
          <a:xfrm>
            <a:off x="5663319" y="9661310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792B4E5-19E7-6440-B7E6-BB5E691E5C4F}"/>
              </a:ext>
            </a:extLst>
          </p:cNvPr>
          <p:cNvSpPr txBox="1">
            <a:spLocks/>
          </p:cNvSpPr>
          <p:nvPr/>
        </p:nvSpPr>
        <p:spPr>
          <a:xfrm>
            <a:off x="6117037" y="10862499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06BA78-9562-5E47-94B2-23DC581E4355}"/>
              </a:ext>
            </a:extLst>
          </p:cNvPr>
          <p:cNvSpPr/>
          <p:nvPr/>
        </p:nvSpPr>
        <p:spPr>
          <a:xfrm>
            <a:off x="5663319" y="11083200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DCA16B1-6D31-664C-82EC-C7B971D6DBC5}"/>
              </a:ext>
            </a:extLst>
          </p:cNvPr>
          <p:cNvSpPr txBox="1">
            <a:spLocks/>
          </p:cNvSpPr>
          <p:nvPr/>
        </p:nvSpPr>
        <p:spPr>
          <a:xfrm>
            <a:off x="6117037" y="11577298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A21ACC-C420-8742-9573-B914DA72BC9F}"/>
              </a:ext>
            </a:extLst>
          </p:cNvPr>
          <p:cNvSpPr/>
          <p:nvPr/>
        </p:nvSpPr>
        <p:spPr>
          <a:xfrm>
            <a:off x="5663319" y="11797999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F673AA2-FCC9-CA48-A610-538379A17EA3}"/>
              </a:ext>
            </a:extLst>
          </p:cNvPr>
          <p:cNvSpPr txBox="1">
            <a:spLocks/>
          </p:cNvSpPr>
          <p:nvPr/>
        </p:nvSpPr>
        <p:spPr>
          <a:xfrm>
            <a:off x="13390444" y="10151554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4058A7-FD93-CD4E-B60E-00844D42C55B}"/>
              </a:ext>
            </a:extLst>
          </p:cNvPr>
          <p:cNvSpPr/>
          <p:nvPr/>
        </p:nvSpPr>
        <p:spPr>
          <a:xfrm>
            <a:off x="12936726" y="10372255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2BB5305-F853-D74C-A9F7-9B68728AE0B6}"/>
              </a:ext>
            </a:extLst>
          </p:cNvPr>
          <p:cNvSpPr txBox="1">
            <a:spLocks/>
          </p:cNvSpPr>
          <p:nvPr/>
        </p:nvSpPr>
        <p:spPr>
          <a:xfrm>
            <a:off x="13390444" y="9440609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ED42F8-A249-A64D-B6E6-D76E75DC1F5D}"/>
              </a:ext>
            </a:extLst>
          </p:cNvPr>
          <p:cNvSpPr/>
          <p:nvPr/>
        </p:nvSpPr>
        <p:spPr>
          <a:xfrm>
            <a:off x="12936726" y="9661310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3B59D0A-FD47-D347-934C-0C06DFC91DAC}"/>
              </a:ext>
            </a:extLst>
          </p:cNvPr>
          <p:cNvSpPr txBox="1">
            <a:spLocks/>
          </p:cNvSpPr>
          <p:nvPr/>
        </p:nvSpPr>
        <p:spPr>
          <a:xfrm>
            <a:off x="13390444" y="10862499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D8D778-F20F-1446-8C66-3829FB4868FB}"/>
              </a:ext>
            </a:extLst>
          </p:cNvPr>
          <p:cNvSpPr/>
          <p:nvPr/>
        </p:nvSpPr>
        <p:spPr>
          <a:xfrm>
            <a:off x="12936726" y="11083200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1D5B71D-7536-8A4A-A553-615D76828060}"/>
              </a:ext>
            </a:extLst>
          </p:cNvPr>
          <p:cNvSpPr txBox="1">
            <a:spLocks/>
          </p:cNvSpPr>
          <p:nvPr/>
        </p:nvSpPr>
        <p:spPr>
          <a:xfrm>
            <a:off x="13390444" y="11577298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5B5B5B-86D3-9E43-A8D0-F969FC054B00}"/>
              </a:ext>
            </a:extLst>
          </p:cNvPr>
          <p:cNvSpPr/>
          <p:nvPr/>
        </p:nvSpPr>
        <p:spPr>
          <a:xfrm>
            <a:off x="12936726" y="11797999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2F53D3B-D317-B849-8201-49CAEC03D06E}"/>
              </a:ext>
            </a:extLst>
          </p:cNvPr>
          <p:cNvSpPr txBox="1">
            <a:spLocks/>
          </p:cNvSpPr>
          <p:nvPr/>
        </p:nvSpPr>
        <p:spPr>
          <a:xfrm>
            <a:off x="20751854" y="10151554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31CB18-BD03-3540-8C11-F465ACBA7CEB}"/>
              </a:ext>
            </a:extLst>
          </p:cNvPr>
          <p:cNvSpPr/>
          <p:nvPr/>
        </p:nvSpPr>
        <p:spPr>
          <a:xfrm>
            <a:off x="20298136" y="10372255"/>
            <a:ext cx="328948" cy="2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973FB6E-3356-6D47-BE69-2E262EC3CE86}"/>
              </a:ext>
            </a:extLst>
          </p:cNvPr>
          <p:cNvSpPr txBox="1">
            <a:spLocks/>
          </p:cNvSpPr>
          <p:nvPr/>
        </p:nvSpPr>
        <p:spPr>
          <a:xfrm>
            <a:off x="20751854" y="9440609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0AADCE-32FC-AF46-945E-B4125D97AA2A}"/>
              </a:ext>
            </a:extLst>
          </p:cNvPr>
          <p:cNvSpPr/>
          <p:nvPr/>
        </p:nvSpPr>
        <p:spPr>
          <a:xfrm>
            <a:off x="20298136" y="9661310"/>
            <a:ext cx="328948" cy="29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6281D0E-71DD-9A4D-937D-4E73FE40A8F4}"/>
              </a:ext>
            </a:extLst>
          </p:cNvPr>
          <p:cNvSpPr txBox="1">
            <a:spLocks/>
          </p:cNvSpPr>
          <p:nvPr/>
        </p:nvSpPr>
        <p:spPr>
          <a:xfrm>
            <a:off x="20751854" y="10862499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53239-FFCB-6547-A225-B3CB1DF61DEA}"/>
              </a:ext>
            </a:extLst>
          </p:cNvPr>
          <p:cNvSpPr/>
          <p:nvPr/>
        </p:nvSpPr>
        <p:spPr>
          <a:xfrm>
            <a:off x="20298136" y="11083200"/>
            <a:ext cx="328948" cy="2980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69395E78-49E0-9844-8B47-782AB3FDA636}"/>
              </a:ext>
            </a:extLst>
          </p:cNvPr>
          <p:cNvSpPr txBox="1">
            <a:spLocks/>
          </p:cNvSpPr>
          <p:nvPr/>
        </p:nvSpPr>
        <p:spPr>
          <a:xfrm>
            <a:off x="20751854" y="11577298"/>
            <a:ext cx="1967897" cy="51416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8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6E44D5-2768-BC4F-920A-694D1225FEB6}"/>
              </a:ext>
            </a:extLst>
          </p:cNvPr>
          <p:cNvSpPr/>
          <p:nvPr/>
        </p:nvSpPr>
        <p:spPr>
          <a:xfrm>
            <a:off x="20298136" y="11797999"/>
            <a:ext cx="328948" cy="2980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F0EB26-EF35-0C4E-BEA8-A8F2E4BE9314}"/>
              </a:ext>
            </a:extLst>
          </p:cNvPr>
          <p:cNvGrpSpPr/>
          <p:nvPr/>
        </p:nvGrpSpPr>
        <p:grpSpPr>
          <a:xfrm>
            <a:off x="10185795" y="10029565"/>
            <a:ext cx="1414686" cy="1414684"/>
            <a:chOff x="9894209" y="9041624"/>
            <a:chExt cx="1997858" cy="199785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65A4C66-B7A5-5947-AB1E-99330F050AAF}"/>
                </a:ext>
              </a:extLst>
            </p:cNvPr>
            <p:cNvSpPr/>
            <p:nvPr/>
          </p:nvSpPr>
          <p:spPr>
            <a:xfrm>
              <a:off x="9894209" y="9041624"/>
              <a:ext cx="1997858" cy="19978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E4B7E3-C054-2640-AD87-049451761721}"/>
                </a:ext>
              </a:extLst>
            </p:cNvPr>
            <p:cNvGrpSpPr/>
            <p:nvPr/>
          </p:nvGrpSpPr>
          <p:grpSpPr>
            <a:xfrm>
              <a:off x="10556482" y="9750129"/>
              <a:ext cx="646358" cy="649182"/>
              <a:chOff x="9161451" y="1803399"/>
              <a:chExt cx="360375" cy="361951"/>
            </a:xfrm>
            <a:solidFill>
              <a:schemeClr val="tx2"/>
            </a:solidFill>
          </p:grpSpPr>
          <p:sp>
            <p:nvSpPr>
              <p:cNvPr id="40" name="Freeform 101">
                <a:extLst>
                  <a:ext uri="{FF2B5EF4-FFF2-40B4-BE49-F238E27FC236}">
                    <a16:creationId xmlns:a16="http://schemas.microsoft.com/office/drawing/2014/main" id="{5D94E72E-FD33-BF40-9282-DFC9A4A47A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2" y="1965325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1" name="Freeform 102">
                <a:extLst>
                  <a:ext uri="{FF2B5EF4-FFF2-40B4-BE49-F238E27FC236}">
                    <a16:creationId xmlns:a16="http://schemas.microsoft.com/office/drawing/2014/main" id="{E05FDF36-669A-0C45-984C-9039285CC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2" y="1897062"/>
                <a:ext cx="300038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103">
                <a:extLst>
                  <a:ext uri="{FF2B5EF4-FFF2-40B4-BE49-F238E27FC236}">
                    <a16:creationId xmlns:a16="http://schemas.microsoft.com/office/drawing/2014/main" id="{95B4A7D3-0117-DD4C-8D99-CB2C4FBF2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1" y="1803399"/>
                <a:ext cx="300038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104">
                <a:extLst>
                  <a:ext uri="{FF2B5EF4-FFF2-40B4-BE49-F238E27FC236}">
                    <a16:creationId xmlns:a16="http://schemas.microsoft.com/office/drawing/2014/main" id="{85893A61-A66A-FB42-9C21-F26F4CFC07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4" y="2033586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105">
                <a:extLst>
                  <a:ext uri="{FF2B5EF4-FFF2-40B4-BE49-F238E27FC236}">
                    <a16:creationId xmlns:a16="http://schemas.microsoft.com/office/drawing/2014/main" id="{BF3B096A-325B-B643-9172-812CEB3C73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1F550E-1E0D-D640-AA75-10B24D51F68E}"/>
              </a:ext>
            </a:extLst>
          </p:cNvPr>
          <p:cNvGrpSpPr/>
          <p:nvPr/>
        </p:nvGrpSpPr>
        <p:grpSpPr>
          <a:xfrm>
            <a:off x="2926946" y="10029565"/>
            <a:ext cx="1414686" cy="1414684"/>
            <a:chOff x="2635360" y="9041624"/>
            <a:chExt cx="1997858" cy="1997856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6E69A3D-D50D-324A-8E10-72129170A3DF}"/>
                </a:ext>
              </a:extLst>
            </p:cNvPr>
            <p:cNvSpPr/>
            <p:nvPr/>
          </p:nvSpPr>
          <p:spPr>
            <a:xfrm>
              <a:off x="2635360" y="9041624"/>
              <a:ext cx="1997858" cy="19978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61C6F2E-4BA7-704C-8FCC-CB6F422D5F0D}"/>
                </a:ext>
              </a:extLst>
            </p:cNvPr>
            <p:cNvGrpSpPr/>
            <p:nvPr/>
          </p:nvGrpSpPr>
          <p:grpSpPr>
            <a:xfrm>
              <a:off x="3319814" y="9766424"/>
              <a:ext cx="646338" cy="540991"/>
              <a:chOff x="2670175" y="2916235"/>
              <a:chExt cx="360365" cy="301629"/>
            </a:xfrm>
            <a:solidFill>
              <a:schemeClr val="tx2"/>
            </a:solidFill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5840C9CA-ECCF-654D-B4B5-8E9E6AF71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0215" y="3067046"/>
                <a:ext cx="60325" cy="136525"/>
              </a:xfrm>
              <a:custGeom>
                <a:avLst/>
                <a:gdLst>
                  <a:gd name="T0" fmla="*/ 14 w 16"/>
                  <a:gd name="T1" fmla="*/ 0 h 36"/>
                  <a:gd name="T2" fmla="*/ 2 w 16"/>
                  <a:gd name="T3" fmla="*/ 0 h 36"/>
                  <a:gd name="T4" fmla="*/ 0 w 16"/>
                  <a:gd name="T5" fmla="*/ 2 h 36"/>
                  <a:gd name="T6" fmla="*/ 0 w 16"/>
                  <a:gd name="T7" fmla="*/ 34 h 36"/>
                  <a:gd name="T8" fmla="*/ 2 w 16"/>
                  <a:gd name="T9" fmla="*/ 36 h 36"/>
                  <a:gd name="T10" fmla="*/ 14 w 16"/>
                  <a:gd name="T11" fmla="*/ 36 h 36"/>
                  <a:gd name="T12" fmla="*/ 16 w 16"/>
                  <a:gd name="T13" fmla="*/ 34 h 36"/>
                  <a:gd name="T14" fmla="*/ 16 w 16"/>
                  <a:gd name="T15" fmla="*/ 2 h 36"/>
                  <a:gd name="T16" fmla="*/ 14 w 16"/>
                  <a:gd name="T1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36">
                    <a:moveTo>
                      <a:pt x="1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1" y="36"/>
                      <a:pt x="2" y="36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6"/>
                      <a:pt x="16" y="35"/>
                      <a:pt x="16" y="34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1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0C12CFB-D042-EF40-B147-FA989552D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627" y="2916235"/>
                <a:ext cx="225425" cy="196850"/>
              </a:xfrm>
              <a:custGeom>
                <a:avLst/>
                <a:gdLst>
                  <a:gd name="T0" fmla="*/ 58 w 60"/>
                  <a:gd name="T1" fmla="*/ 0 h 52"/>
                  <a:gd name="T2" fmla="*/ 42 w 60"/>
                  <a:gd name="T3" fmla="*/ 0 h 52"/>
                  <a:gd name="T4" fmla="*/ 42 w 60"/>
                  <a:gd name="T5" fmla="*/ 34 h 52"/>
                  <a:gd name="T6" fmla="*/ 30 w 60"/>
                  <a:gd name="T7" fmla="*/ 24 h 52"/>
                  <a:gd name="T8" fmla="*/ 18 w 60"/>
                  <a:gd name="T9" fmla="*/ 34 h 52"/>
                  <a:gd name="T10" fmla="*/ 18 w 60"/>
                  <a:gd name="T11" fmla="*/ 0 h 52"/>
                  <a:gd name="T12" fmla="*/ 2 w 60"/>
                  <a:gd name="T13" fmla="*/ 0 h 52"/>
                  <a:gd name="T14" fmla="*/ 0 w 60"/>
                  <a:gd name="T15" fmla="*/ 2 h 52"/>
                  <a:gd name="T16" fmla="*/ 0 w 60"/>
                  <a:gd name="T17" fmla="*/ 48 h 52"/>
                  <a:gd name="T18" fmla="*/ 4 w 60"/>
                  <a:gd name="T19" fmla="*/ 48 h 52"/>
                  <a:gd name="T20" fmla="*/ 15 w 60"/>
                  <a:gd name="T21" fmla="*/ 52 h 52"/>
                  <a:gd name="T22" fmla="*/ 22 w 60"/>
                  <a:gd name="T23" fmla="*/ 48 h 52"/>
                  <a:gd name="T24" fmla="*/ 35 w 60"/>
                  <a:gd name="T25" fmla="*/ 48 h 52"/>
                  <a:gd name="T26" fmla="*/ 36 w 60"/>
                  <a:gd name="T27" fmla="*/ 47 h 52"/>
                  <a:gd name="T28" fmla="*/ 54 w 60"/>
                  <a:gd name="T29" fmla="*/ 40 h 52"/>
                  <a:gd name="T30" fmla="*/ 60 w 60"/>
                  <a:gd name="T31" fmla="*/ 40 h 52"/>
                  <a:gd name="T32" fmla="*/ 60 w 60"/>
                  <a:gd name="T33" fmla="*/ 2 h 52"/>
                  <a:gd name="T34" fmla="*/ 58 w 60"/>
                  <a:gd name="T35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0" h="52">
                    <a:moveTo>
                      <a:pt x="58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" y="48"/>
                      <a:pt x="2" y="48"/>
                      <a:pt x="4" y="48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6" y="50"/>
                      <a:pt x="19" y="48"/>
                      <a:pt x="22" y="48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48"/>
                      <a:pt x="35" y="48"/>
                      <a:pt x="36" y="47"/>
                    </a:cubicBezTo>
                    <a:cubicBezTo>
                      <a:pt x="39" y="45"/>
                      <a:pt x="46" y="40"/>
                      <a:pt x="54" y="40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2"/>
                      <a:pt x="60" y="2"/>
                      <a:pt x="60" y="2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49698933-801C-4640-8163-E5F574B44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0175" y="3082926"/>
                <a:ext cx="285750" cy="134938"/>
              </a:xfrm>
              <a:custGeom>
                <a:avLst/>
                <a:gdLst>
                  <a:gd name="T0" fmla="*/ 76 w 76"/>
                  <a:gd name="T1" fmla="*/ 0 h 36"/>
                  <a:gd name="T2" fmla="*/ 66 w 76"/>
                  <a:gd name="T3" fmla="*/ 0 h 36"/>
                  <a:gd name="T4" fmla="*/ 50 w 76"/>
                  <a:gd name="T5" fmla="*/ 6 h 36"/>
                  <a:gd name="T6" fmla="*/ 48 w 76"/>
                  <a:gd name="T7" fmla="*/ 8 h 36"/>
                  <a:gd name="T8" fmla="*/ 46 w 76"/>
                  <a:gd name="T9" fmla="*/ 8 h 36"/>
                  <a:gd name="T10" fmla="*/ 34 w 76"/>
                  <a:gd name="T11" fmla="*/ 8 h 36"/>
                  <a:gd name="T12" fmla="*/ 32 w 76"/>
                  <a:gd name="T13" fmla="*/ 8 h 36"/>
                  <a:gd name="T14" fmla="*/ 32 w 76"/>
                  <a:gd name="T15" fmla="*/ 8 h 36"/>
                  <a:gd name="T16" fmla="*/ 31 w 76"/>
                  <a:gd name="T17" fmla="*/ 9 h 36"/>
                  <a:gd name="T18" fmla="*/ 30 w 76"/>
                  <a:gd name="T19" fmla="*/ 12 h 36"/>
                  <a:gd name="T20" fmla="*/ 34 w 76"/>
                  <a:gd name="T21" fmla="*/ 16 h 36"/>
                  <a:gd name="T22" fmla="*/ 56 w 76"/>
                  <a:gd name="T23" fmla="*/ 16 h 36"/>
                  <a:gd name="T24" fmla="*/ 58 w 76"/>
                  <a:gd name="T25" fmla="*/ 18 h 36"/>
                  <a:gd name="T26" fmla="*/ 56 w 76"/>
                  <a:gd name="T27" fmla="*/ 20 h 36"/>
                  <a:gd name="T28" fmla="*/ 34 w 76"/>
                  <a:gd name="T29" fmla="*/ 20 h 36"/>
                  <a:gd name="T30" fmla="*/ 26 w 76"/>
                  <a:gd name="T31" fmla="*/ 12 h 36"/>
                  <a:gd name="T32" fmla="*/ 26 w 76"/>
                  <a:gd name="T33" fmla="*/ 12 h 36"/>
                  <a:gd name="T34" fmla="*/ 15 w 76"/>
                  <a:gd name="T35" fmla="*/ 8 h 36"/>
                  <a:gd name="T36" fmla="*/ 1 w 76"/>
                  <a:gd name="T37" fmla="*/ 13 h 36"/>
                  <a:gd name="T38" fmla="*/ 0 w 76"/>
                  <a:gd name="T39" fmla="*/ 15 h 36"/>
                  <a:gd name="T40" fmla="*/ 1 w 76"/>
                  <a:gd name="T41" fmla="*/ 16 h 36"/>
                  <a:gd name="T42" fmla="*/ 21 w 76"/>
                  <a:gd name="T43" fmla="*/ 26 h 36"/>
                  <a:gd name="T44" fmla="*/ 45 w 76"/>
                  <a:gd name="T45" fmla="*/ 36 h 36"/>
                  <a:gd name="T46" fmla="*/ 67 w 76"/>
                  <a:gd name="T47" fmla="*/ 30 h 36"/>
                  <a:gd name="T48" fmla="*/ 76 w 76"/>
                  <a:gd name="T49" fmla="*/ 27 h 36"/>
                  <a:gd name="T50" fmla="*/ 76 w 76"/>
                  <a:gd name="T5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6" h="36">
                    <a:moveTo>
                      <a:pt x="76" y="0"/>
                    </a:moveTo>
                    <a:cubicBezTo>
                      <a:pt x="66" y="0"/>
                      <a:pt x="66" y="0"/>
                      <a:pt x="66" y="0"/>
                    </a:cubicBezTo>
                    <a:cubicBezTo>
                      <a:pt x="59" y="0"/>
                      <a:pt x="53" y="4"/>
                      <a:pt x="50" y="6"/>
                    </a:cubicBezTo>
                    <a:cubicBezTo>
                      <a:pt x="49" y="7"/>
                      <a:pt x="48" y="8"/>
                      <a:pt x="48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3" y="8"/>
                      <a:pt x="32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9"/>
                      <a:pt x="31" y="9"/>
                      <a:pt x="31" y="9"/>
                    </a:cubicBezTo>
                    <a:cubicBezTo>
                      <a:pt x="30" y="10"/>
                      <a:pt x="30" y="11"/>
                      <a:pt x="30" y="12"/>
                    </a:cubicBezTo>
                    <a:cubicBezTo>
                      <a:pt x="30" y="14"/>
                      <a:pt x="31" y="16"/>
                      <a:pt x="34" y="16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7" y="16"/>
                      <a:pt x="58" y="17"/>
                      <a:pt x="58" y="18"/>
                    </a:cubicBezTo>
                    <a:cubicBezTo>
                      <a:pt x="58" y="19"/>
                      <a:pt x="57" y="20"/>
                      <a:pt x="56" y="20"/>
                    </a:cubicBezTo>
                    <a:cubicBezTo>
                      <a:pt x="34" y="20"/>
                      <a:pt x="34" y="20"/>
                      <a:pt x="34" y="20"/>
                    </a:cubicBezTo>
                    <a:cubicBezTo>
                      <a:pt x="29" y="20"/>
                      <a:pt x="26" y="16"/>
                      <a:pt x="26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9" y="7"/>
                      <a:pt x="5" y="8"/>
                      <a:pt x="1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0" y="15"/>
                      <a:pt x="1" y="16"/>
                      <a:pt x="1" y="16"/>
                    </a:cubicBezTo>
                    <a:cubicBezTo>
                      <a:pt x="9" y="20"/>
                      <a:pt x="16" y="24"/>
                      <a:pt x="21" y="26"/>
                    </a:cubicBezTo>
                    <a:cubicBezTo>
                      <a:pt x="33" y="33"/>
                      <a:pt x="39" y="36"/>
                      <a:pt x="45" y="36"/>
                    </a:cubicBezTo>
                    <a:cubicBezTo>
                      <a:pt x="51" y="36"/>
                      <a:pt x="56" y="34"/>
                      <a:pt x="67" y="30"/>
                    </a:cubicBezTo>
                    <a:cubicBezTo>
                      <a:pt x="70" y="29"/>
                      <a:pt x="73" y="28"/>
                      <a:pt x="76" y="27"/>
                    </a:cubicBezTo>
                    <a:lnTo>
                      <a:pt x="7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80AC16-EBE4-B041-9FF5-FCD529694D44}"/>
              </a:ext>
            </a:extLst>
          </p:cNvPr>
          <p:cNvGrpSpPr/>
          <p:nvPr/>
        </p:nvGrpSpPr>
        <p:grpSpPr>
          <a:xfrm>
            <a:off x="17459202" y="10029565"/>
            <a:ext cx="1414686" cy="1414684"/>
            <a:chOff x="17167616" y="9041624"/>
            <a:chExt cx="1997858" cy="199785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B1FF52-945A-BF41-A8E8-CC54E6A7DE66}"/>
                </a:ext>
              </a:extLst>
            </p:cNvPr>
            <p:cNvSpPr/>
            <p:nvPr/>
          </p:nvSpPr>
          <p:spPr>
            <a:xfrm>
              <a:off x="17167616" y="9041624"/>
              <a:ext cx="1997858" cy="19978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752346F-909E-7D46-A877-E92CCB23AB80}"/>
                </a:ext>
              </a:extLst>
            </p:cNvPr>
            <p:cNvGrpSpPr/>
            <p:nvPr/>
          </p:nvGrpSpPr>
          <p:grpSpPr>
            <a:xfrm>
              <a:off x="17841891" y="9686389"/>
              <a:ext cx="745405" cy="748688"/>
              <a:chOff x="5554663" y="3971925"/>
              <a:chExt cx="360362" cy="361951"/>
            </a:xfrm>
            <a:solidFill>
              <a:schemeClr val="tx2"/>
            </a:solidFill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4DA860EB-090B-1740-BB35-400702F1D8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FEC2FF1-E428-A643-A3D4-BA07FC39A26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3CF4A693-1733-3D4E-B57F-98BCCC14C069}"/>
              </a:ext>
            </a:extLst>
          </p:cNvPr>
          <p:cNvSpPr/>
          <p:nvPr/>
        </p:nvSpPr>
        <p:spPr>
          <a:xfrm>
            <a:off x="13060842" y="4054817"/>
            <a:ext cx="1500348" cy="15003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44B897-BB5B-FB44-A6AB-4F54BE3C85D2}"/>
              </a:ext>
            </a:extLst>
          </p:cNvPr>
          <p:cNvSpPr txBox="1"/>
          <p:nvPr/>
        </p:nvSpPr>
        <p:spPr>
          <a:xfrm>
            <a:off x="13357399" y="4385777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7555D92-B32B-DE46-882C-E6B78F648958}"/>
              </a:ext>
            </a:extLst>
          </p:cNvPr>
          <p:cNvSpPr txBox="1"/>
          <p:nvPr/>
        </p:nvSpPr>
        <p:spPr>
          <a:xfrm flipH="1">
            <a:off x="14789347" y="3919818"/>
            <a:ext cx="33158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B147810-FB63-B647-A060-3686045B7E27}"/>
              </a:ext>
            </a:extLst>
          </p:cNvPr>
          <p:cNvSpPr/>
          <p:nvPr/>
        </p:nvSpPr>
        <p:spPr>
          <a:xfrm>
            <a:off x="13060842" y="6056170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19D853-3322-2F4B-B8EB-F3EEFEC0F091}"/>
              </a:ext>
            </a:extLst>
          </p:cNvPr>
          <p:cNvSpPr txBox="1"/>
          <p:nvPr/>
        </p:nvSpPr>
        <p:spPr>
          <a:xfrm>
            <a:off x="13357399" y="6387130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D99E08-BA93-5547-A8AF-8ED8284FDF6D}"/>
              </a:ext>
            </a:extLst>
          </p:cNvPr>
          <p:cNvSpPr txBox="1"/>
          <p:nvPr/>
        </p:nvSpPr>
        <p:spPr>
          <a:xfrm flipH="1">
            <a:off x="14789347" y="5921171"/>
            <a:ext cx="33158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B5061C6-76AE-154E-8D34-E17C3182BC89}"/>
              </a:ext>
            </a:extLst>
          </p:cNvPr>
          <p:cNvSpPr/>
          <p:nvPr/>
        </p:nvSpPr>
        <p:spPr>
          <a:xfrm>
            <a:off x="18333332" y="4054817"/>
            <a:ext cx="1500348" cy="15003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BBB82B-14BC-2448-AB7D-53DB495ABD5D}"/>
              </a:ext>
            </a:extLst>
          </p:cNvPr>
          <p:cNvSpPr txBox="1"/>
          <p:nvPr/>
        </p:nvSpPr>
        <p:spPr>
          <a:xfrm>
            <a:off x="18629889" y="4385777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E33E62-228B-7A49-91AD-A80825656457}"/>
              </a:ext>
            </a:extLst>
          </p:cNvPr>
          <p:cNvSpPr txBox="1"/>
          <p:nvPr/>
        </p:nvSpPr>
        <p:spPr>
          <a:xfrm flipH="1">
            <a:off x="20061837" y="3919818"/>
            <a:ext cx="3315828" cy="16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858860F-F6FA-A045-B21F-878FFF6EA041}"/>
              </a:ext>
            </a:extLst>
          </p:cNvPr>
          <p:cNvSpPr txBox="1"/>
          <p:nvPr/>
        </p:nvSpPr>
        <p:spPr>
          <a:xfrm>
            <a:off x="18333332" y="6353488"/>
            <a:ext cx="4604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promote.</a:t>
            </a:r>
          </a:p>
        </p:txBody>
      </p:sp>
      <p:sp>
        <p:nvSpPr>
          <p:cNvPr id="70" name="CuadroTexto 350">
            <a:extLst>
              <a:ext uri="{FF2B5EF4-FFF2-40B4-BE49-F238E27FC236}">
                <a16:creationId xmlns:a16="http://schemas.microsoft.com/office/drawing/2014/main" id="{919F2902-29A2-0E4C-8A08-311B11B8A4C6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86723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17888527-AEFA-484C-8971-EF5A32A4F825}"/>
              </a:ext>
            </a:extLst>
          </p:cNvPr>
          <p:cNvGrpSpPr/>
          <p:nvPr/>
        </p:nvGrpSpPr>
        <p:grpSpPr>
          <a:xfrm>
            <a:off x="10743273" y="8865186"/>
            <a:ext cx="12194746" cy="3501699"/>
            <a:chOff x="13060842" y="4054817"/>
            <a:chExt cx="12194746" cy="350169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E33E62-228B-7A49-91AD-A80825656457}"/>
                </a:ext>
              </a:extLst>
            </p:cNvPr>
            <p:cNvSpPr txBox="1"/>
            <p:nvPr/>
          </p:nvSpPr>
          <p:spPr>
            <a:xfrm flipH="1">
              <a:off x="21018381" y="4200422"/>
              <a:ext cx="4237207" cy="1133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BEA90A3-E8A3-DE49-8176-8899C4FC89BA}"/>
                </a:ext>
              </a:extLst>
            </p:cNvPr>
            <p:cNvGrpSpPr/>
            <p:nvPr/>
          </p:nvGrpSpPr>
          <p:grpSpPr>
            <a:xfrm>
              <a:off x="13060842" y="4054817"/>
              <a:ext cx="12194746" cy="3501699"/>
              <a:chOff x="13060842" y="4054817"/>
              <a:chExt cx="12194746" cy="350169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D4C2668-396A-4C46-9F43-7D9A6189A0F3}"/>
                  </a:ext>
                </a:extLst>
              </p:cNvPr>
              <p:cNvGrpSpPr/>
              <p:nvPr/>
            </p:nvGrpSpPr>
            <p:grpSpPr>
              <a:xfrm>
                <a:off x="13060842" y="4054817"/>
                <a:ext cx="5965711" cy="3501699"/>
                <a:chOff x="13060842" y="3689057"/>
                <a:chExt cx="5965711" cy="3501699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CF4A693-1733-3D4E-B57F-98BCCC14C069}"/>
                    </a:ext>
                  </a:extLst>
                </p:cNvPr>
                <p:cNvSpPr/>
                <p:nvPr/>
              </p:nvSpPr>
              <p:spPr>
                <a:xfrm>
                  <a:off x="13060842" y="3689057"/>
                  <a:ext cx="1500348" cy="150034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A44B897-BB5B-FB44-A6AB-4F54BE3C85D2}"/>
                    </a:ext>
                  </a:extLst>
                </p:cNvPr>
                <p:cNvSpPr txBox="1"/>
                <p:nvPr/>
              </p:nvSpPr>
              <p:spPr>
                <a:xfrm>
                  <a:off x="13357399" y="4020017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01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7555D92-B32B-DE46-882C-E6B78F648958}"/>
                    </a:ext>
                  </a:extLst>
                </p:cNvPr>
                <p:cNvSpPr txBox="1"/>
                <p:nvPr/>
              </p:nvSpPr>
              <p:spPr>
                <a:xfrm flipH="1">
                  <a:off x="14789346" y="3834662"/>
                  <a:ext cx="4237207" cy="1133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B147810-FB63-B647-A060-3686045B7E27}"/>
                    </a:ext>
                  </a:extLst>
                </p:cNvPr>
                <p:cNvSpPr/>
                <p:nvPr/>
              </p:nvSpPr>
              <p:spPr>
                <a:xfrm>
                  <a:off x="13060842" y="5690410"/>
                  <a:ext cx="1500348" cy="150034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B19D853-3322-2F4B-B8EB-F3EEFEC0F091}"/>
                    </a:ext>
                  </a:extLst>
                </p:cNvPr>
                <p:cNvSpPr txBox="1"/>
                <p:nvPr/>
              </p:nvSpPr>
              <p:spPr>
                <a:xfrm>
                  <a:off x="13357399" y="6021370"/>
                  <a:ext cx="907232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dirty="0">
                      <a:solidFill>
                        <a:schemeClr val="bg1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Poppins Medium" pitchFamily="2" charset="77"/>
                    </a:rPr>
                    <a:t>03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6D99E08-BA93-5547-A8AF-8ED8284FDF6D}"/>
                    </a:ext>
                  </a:extLst>
                </p:cNvPr>
                <p:cNvSpPr txBox="1"/>
                <p:nvPr/>
              </p:nvSpPr>
              <p:spPr>
                <a:xfrm flipH="1">
                  <a:off x="14789346" y="5836015"/>
                  <a:ext cx="4237207" cy="1133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99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That’s why we provide point and click solutions.</a:t>
                  </a:r>
                </a:p>
              </p:txBody>
            </p:sp>
          </p:grp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B5061C6-76AE-154E-8D34-E17C3182BC89}"/>
                  </a:ext>
                </a:extLst>
              </p:cNvPr>
              <p:cNvSpPr/>
              <p:nvPr/>
            </p:nvSpPr>
            <p:spPr>
              <a:xfrm>
                <a:off x="19289877" y="4054817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7BBB82B-14BC-2448-AB7D-53DB495ABD5D}"/>
                  </a:ext>
                </a:extLst>
              </p:cNvPr>
              <p:cNvSpPr txBox="1"/>
              <p:nvPr/>
            </p:nvSpPr>
            <p:spPr>
              <a:xfrm>
                <a:off x="19586434" y="4385777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858860F-F6FA-A045-B21F-878FFF6EA041}"/>
                  </a:ext>
                </a:extLst>
              </p:cNvPr>
              <p:cNvSpPr txBox="1"/>
              <p:nvPr/>
            </p:nvSpPr>
            <p:spPr>
              <a:xfrm>
                <a:off x="19289877" y="6085726"/>
                <a:ext cx="596571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You need to make sure you promote.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7876164-E10A-D34E-8B51-31851430632E}"/>
              </a:ext>
            </a:extLst>
          </p:cNvPr>
          <p:cNvGrpSpPr/>
          <p:nvPr/>
        </p:nvGrpSpPr>
        <p:grpSpPr>
          <a:xfrm>
            <a:off x="1439631" y="3677534"/>
            <a:ext cx="8651630" cy="8689351"/>
            <a:chOff x="13909431" y="3677534"/>
            <a:chExt cx="8651630" cy="8689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33F8BAF-3FFD-C748-B44E-4F95F1CE174C}"/>
                </a:ext>
              </a:extLst>
            </p:cNvPr>
            <p:cNvSpPr/>
            <p:nvPr/>
          </p:nvSpPr>
          <p:spPr>
            <a:xfrm>
              <a:off x="13909431" y="3677534"/>
              <a:ext cx="8651630" cy="868935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20A48C9-D0EB-C547-AE55-7D89AFD4672C}"/>
                </a:ext>
              </a:extLst>
            </p:cNvPr>
            <p:cNvGrpSpPr/>
            <p:nvPr/>
          </p:nvGrpSpPr>
          <p:grpSpPr>
            <a:xfrm>
              <a:off x="14387432" y="3998938"/>
              <a:ext cx="2602455" cy="4950067"/>
              <a:chOff x="14254228" y="3998938"/>
              <a:chExt cx="2602455" cy="4950067"/>
            </a:xfrm>
          </p:grpSpPr>
          <p:graphicFrame>
            <p:nvGraphicFramePr>
              <p:cNvPr id="82" name="Chart 81">
                <a:extLst>
                  <a:ext uri="{FF2B5EF4-FFF2-40B4-BE49-F238E27FC236}">
                    <a16:creationId xmlns:a16="http://schemas.microsoft.com/office/drawing/2014/main" id="{DDAAB3EA-4C31-6C4F-98FF-8CB17B02D4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03834818"/>
                  </p:ext>
                </p:extLst>
              </p:nvPr>
            </p:nvGraphicFramePr>
            <p:xfrm>
              <a:off x="14263292" y="6517749"/>
              <a:ext cx="2593391" cy="2431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graphicFrame>
            <p:nvGraphicFramePr>
              <p:cNvPr id="83" name="Chart 82">
                <a:extLst>
                  <a:ext uri="{FF2B5EF4-FFF2-40B4-BE49-F238E27FC236}">
                    <a16:creationId xmlns:a16="http://schemas.microsoft.com/office/drawing/2014/main" id="{61D50C0F-C769-CA42-B0A0-178F67F065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7474973"/>
                  </p:ext>
                </p:extLst>
              </p:nvPr>
            </p:nvGraphicFramePr>
            <p:xfrm>
              <a:off x="14254228" y="3998938"/>
              <a:ext cx="2593391" cy="243125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5D2CF5D-D89A-8E4E-AFF9-099F062D60B6}"/>
                </a:ext>
              </a:extLst>
            </p:cNvPr>
            <p:cNvGrpSpPr/>
            <p:nvPr/>
          </p:nvGrpSpPr>
          <p:grpSpPr>
            <a:xfrm>
              <a:off x="17210544" y="4137748"/>
              <a:ext cx="4941440" cy="4644009"/>
              <a:chOff x="16955174" y="4281727"/>
              <a:chExt cx="4941440" cy="464400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7860677-0FCE-964F-B66B-CA4210B4C8C4}"/>
                  </a:ext>
                </a:extLst>
              </p:cNvPr>
              <p:cNvGrpSpPr/>
              <p:nvPr/>
            </p:nvGrpSpPr>
            <p:grpSpPr>
              <a:xfrm flipH="1">
                <a:off x="16955174" y="6795802"/>
                <a:ext cx="4941440" cy="2129934"/>
                <a:chOff x="14485066" y="10494250"/>
                <a:chExt cx="5426373" cy="2338957"/>
              </a:xfrm>
            </p:grpSpPr>
            <p:cxnSp>
              <p:nvCxnSpPr>
                <p:cNvPr id="79" name="Elbow Connector 17">
                  <a:extLst>
                    <a:ext uri="{FF2B5EF4-FFF2-40B4-BE49-F238E27FC236}">
                      <a16:creationId xmlns:a16="http://schemas.microsoft.com/office/drawing/2014/main" id="{B461ED4D-B93C-904B-ADBD-12E030C89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87354" y="11351368"/>
                  <a:ext cx="4365484" cy="1270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50000"/>
                      <a:alpha val="10000"/>
                    </a:schemeClr>
                  </a:solidFill>
                  <a:prstDash val="sysDot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Subtitle 2">
                  <a:extLst>
                    <a:ext uri="{FF2B5EF4-FFF2-40B4-BE49-F238E27FC236}">
                      <a16:creationId xmlns:a16="http://schemas.microsoft.com/office/drawing/2014/main" id="{CFC3AE60-6967-FE4C-82F3-E4703EDC86A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4485066" y="11645755"/>
                  <a:ext cx="5426373" cy="118745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A8E0F10A-7B14-CE48-897A-FB92285DDA25}"/>
                    </a:ext>
                  </a:extLst>
                </p:cNvPr>
                <p:cNvSpPr/>
                <p:nvPr/>
              </p:nvSpPr>
              <p:spPr>
                <a:xfrm flipH="1">
                  <a:off x="15707080" y="10494250"/>
                  <a:ext cx="409423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45%</a:t>
                  </a: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62F7C78-DBA3-B24F-81A3-47C968F2DB14}"/>
                  </a:ext>
                </a:extLst>
              </p:cNvPr>
              <p:cNvGrpSpPr/>
              <p:nvPr/>
            </p:nvGrpSpPr>
            <p:grpSpPr>
              <a:xfrm flipH="1">
                <a:off x="16955174" y="4281727"/>
                <a:ext cx="4941440" cy="2129934"/>
                <a:chOff x="14485066" y="10494250"/>
                <a:chExt cx="5426373" cy="2338957"/>
              </a:xfrm>
            </p:grpSpPr>
            <p:cxnSp>
              <p:nvCxnSpPr>
                <p:cNvPr id="76" name="Elbow Connector 17">
                  <a:extLst>
                    <a:ext uri="{FF2B5EF4-FFF2-40B4-BE49-F238E27FC236}">
                      <a16:creationId xmlns:a16="http://schemas.microsoft.com/office/drawing/2014/main" id="{54E9E0FE-485F-1843-863C-FA432C18E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87354" y="11351368"/>
                  <a:ext cx="4365484" cy="12700"/>
                </a:xfrm>
                <a:prstGeom prst="bentConnector3">
                  <a:avLst>
                    <a:gd name="adj1" fmla="val 50000"/>
                  </a:avLst>
                </a:prstGeom>
                <a:ln w="38100">
                  <a:solidFill>
                    <a:schemeClr val="bg1">
                      <a:lumMod val="50000"/>
                      <a:alpha val="10000"/>
                    </a:schemeClr>
                  </a:solidFill>
                  <a:prstDash val="sysDot"/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Subtitle 2">
                  <a:extLst>
                    <a:ext uri="{FF2B5EF4-FFF2-40B4-BE49-F238E27FC236}">
                      <a16:creationId xmlns:a16="http://schemas.microsoft.com/office/drawing/2014/main" id="{5F0E2D3E-3691-7D4D-B4A3-29978DA2F8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H="1">
                  <a:off x="14485066" y="11645755"/>
                  <a:ext cx="5426373" cy="1187452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E563A6D8-17D2-3946-84E0-FAF7EDE7463B}"/>
                    </a:ext>
                  </a:extLst>
                </p:cNvPr>
                <p:cNvSpPr/>
                <p:nvPr/>
              </p:nvSpPr>
              <p:spPr>
                <a:xfrm flipH="1">
                  <a:off x="15707080" y="10494250"/>
                  <a:ext cx="4094235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tx2"/>
                      </a:solidFill>
                      <a:latin typeface="Roboto Medium" panose="02000000000000000000" pitchFamily="2" charset="0"/>
                      <a:ea typeface="Roboto Medium" panose="02000000000000000000" pitchFamily="2" charset="0"/>
                      <a:cs typeface="Lato Light" panose="020F0502020204030203" pitchFamily="34" charset="0"/>
                    </a:rPr>
                    <a:t>25%</a:t>
                  </a:r>
                </a:p>
              </p:txBody>
            </p:sp>
          </p:grpSp>
        </p:grpSp>
      </p:grpSp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69CBC96B-CE68-4141-B885-A520BAD2B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8074017"/>
              </p:ext>
            </p:extLst>
          </p:nvPr>
        </p:nvGraphicFramePr>
        <p:xfrm>
          <a:off x="2091641" y="9333146"/>
          <a:ext cx="7370600" cy="2468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028E7AA8-FDEF-0A4A-BC40-2E0DBF822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052835"/>
              </p:ext>
            </p:extLst>
          </p:nvPr>
        </p:nvGraphicFramePr>
        <p:xfrm>
          <a:off x="10743270" y="3679075"/>
          <a:ext cx="12194749" cy="4318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6" name="CuadroTexto 350">
            <a:extLst>
              <a:ext uri="{FF2B5EF4-FFF2-40B4-BE49-F238E27FC236}">
                <a16:creationId xmlns:a16="http://schemas.microsoft.com/office/drawing/2014/main" id="{E4A14914-22C8-2B4E-BB36-8E97EDD8C82C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266284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DC97B6B-12F4-9B4B-A0C9-E486BAE42D46}"/>
              </a:ext>
            </a:extLst>
          </p:cNvPr>
          <p:cNvSpPr/>
          <p:nvPr/>
        </p:nvSpPr>
        <p:spPr>
          <a:xfrm>
            <a:off x="1552819" y="7192275"/>
            <a:ext cx="15737523" cy="5666107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1E198-33D7-4040-9C98-7C9618272DB0}"/>
              </a:ext>
            </a:extLst>
          </p:cNvPr>
          <p:cNvGrpSpPr/>
          <p:nvPr/>
        </p:nvGrpSpPr>
        <p:grpSpPr>
          <a:xfrm>
            <a:off x="1552819" y="3720237"/>
            <a:ext cx="21272012" cy="2672861"/>
            <a:chOff x="1582615" y="3622431"/>
            <a:chExt cx="19870616" cy="2778369"/>
          </a:xfrm>
          <a:solidFill>
            <a:schemeClr val="bg1">
              <a:lumMod val="50000"/>
              <a:alpha val="10000"/>
            </a:schemeClr>
          </a:solidFill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DFF8980-A949-F643-8717-D61E0D538205}"/>
                </a:ext>
              </a:extLst>
            </p:cNvPr>
            <p:cNvSpPr/>
            <p:nvPr/>
          </p:nvSpPr>
          <p:spPr>
            <a:xfrm>
              <a:off x="1582615" y="3622431"/>
              <a:ext cx="4360985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3C0FE5-517D-3F4E-8781-97C35848B1A8}"/>
                </a:ext>
              </a:extLst>
            </p:cNvPr>
            <p:cNvSpPr/>
            <p:nvPr/>
          </p:nvSpPr>
          <p:spPr>
            <a:xfrm>
              <a:off x="6752492" y="3622431"/>
              <a:ext cx="4360985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5E4D34E-98DF-DA45-874B-D911D6EB9215}"/>
                </a:ext>
              </a:extLst>
            </p:cNvPr>
            <p:cNvSpPr/>
            <p:nvPr/>
          </p:nvSpPr>
          <p:spPr>
            <a:xfrm>
              <a:off x="11922369" y="3622431"/>
              <a:ext cx="4360985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E8D2A5B-75DB-D543-AD65-A238A0EE2574}"/>
                </a:ext>
              </a:extLst>
            </p:cNvPr>
            <p:cNvSpPr/>
            <p:nvPr/>
          </p:nvSpPr>
          <p:spPr>
            <a:xfrm>
              <a:off x="17092246" y="3622431"/>
              <a:ext cx="4360985" cy="27783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7AAD0F-7600-E846-9A00-36E60A916C41}"/>
              </a:ext>
            </a:extLst>
          </p:cNvPr>
          <p:cNvGrpSpPr/>
          <p:nvPr/>
        </p:nvGrpSpPr>
        <p:grpSpPr>
          <a:xfrm>
            <a:off x="2540049" y="4341688"/>
            <a:ext cx="2694087" cy="1429958"/>
            <a:chOff x="18384277" y="4841740"/>
            <a:chExt cx="2694087" cy="142995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AA9803-1148-B24E-BA75-ECEB4EE7515A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F27992-45B7-FF4E-B74F-DDD8845CE3FA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B934DC-F96F-4643-A913-95BDC565525A}"/>
              </a:ext>
            </a:extLst>
          </p:cNvPr>
          <p:cNvGrpSpPr/>
          <p:nvPr/>
        </p:nvGrpSpPr>
        <p:grpSpPr>
          <a:xfrm>
            <a:off x="8074537" y="4341688"/>
            <a:ext cx="2694087" cy="1429958"/>
            <a:chOff x="18384277" y="4841740"/>
            <a:chExt cx="2694087" cy="142995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5627DF-E517-A847-B79B-2AE3EFA8CCEB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258784-84A8-474F-BB33-F8B6CBD5BD44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EA715C8-1BA5-CD4A-B015-A49B5BF5C582}"/>
              </a:ext>
            </a:extLst>
          </p:cNvPr>
          <p:cNvGrpSpPr/>
          <p:nvPr/>
        </p:nvGrpSpPr>
        <p:grpSpPr>
          <a:xfrm>
            <a:off x="13609025" y="4341688"/>
            <a:ext cx="2694087" cy="1429958"/>
            <a:chOff x="18384277" y="4841740"/>
            <a:chExt cx="2694087" cy="142995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E6FDB24-7514-1D49-82B1-A9E878DF1412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FE5FADE-CFD0-274F-8AF3-68A305C8DF38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274505-A1F4-584E-939B-194D5F54477C}"/>
              </a:ext>
            </a:extLst>
          </p:cNvPr>
          <p:cNvGrpSpPr/>
          <p:nvPr/>
        </p:nvGrpSpPr>
        <p:grpSpPr>
          <a:xfrm>
            <a:off x="19143514" y="4341688"/>
            <a:ext cx="2694087" cy="1429958"/>
            <a:chOff x="18384277" y="4841740"/>
            <a:chExt cx="2694087" cy="142995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1EC0056-DB21-F246-98F4-D8B341422AC8}"/>
                </a:ext>
              </a:extLst>
            </p:cNvPr>
            <p:cNvSpPr txBox="1"/>
            <p:nvPr/>
          </p:nvSpPr>
          <p:spPr>
            <a:xfrm>
              <a:off x="18704850" y="4841740"/>
              <a:ext cx="2052939" cy="57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386E2EE-5813-C645-A5DB-CC3778B18BEE}"/>
                </a:ext>
              </a:extLst>
            </p:cNvPr>
            <p:cNvSpPr/>
            <p:nvPr/>
          </p:nvSpPr>
          <p:spPr>
            <a:xfrm>
              <a:off x="18384277" y="5440701"/>
              <a:ext cx="269408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$110.5K</a:t>
              </a:r>
              <a:endParaRPr lang="en-US" sz="7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3847DFB-2D8B-934B-A172-7650416B6ED4}"/>
              </a:ext>
            </a:extLst>
          </p:cNvPr>
          <p:cNvGrpSpPr/>
          <p:nvPr/>
        </p:nvGrpSpPr>
        <p:grpSpPr>
          <a:xfrm>
            <a:off x="1885493" y="7744138"/>
            <a:ext cx="4866636" cy="4562380"/>
            <a:chOff x="10052048" y="5207210"/>
            <a:chExt cx="4273552" cy="4006376"/>
          </a:xfrm>
        </p:grpSpPr>
        <p:graphicFrame>
          <p:nvGraphicFramePr>
            <p:cNvPr id="84" name="Chart 83">
              <a:extLst>
                <a:ext uri="{FF2B5EF4-FFF2-40B4-BE49-F238E27FC236}">
                  <a16:creationId xmlns:a16="http://schemas.microsoft.com/office/drawing/2014/main" id="{D04D5C53-145F-DE48-8983-FDF07DB4911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84502189"/>
                </p:ext>
              </p:extLst>
            </p:nvPr>
          </p:nvGraphicFramePr>
          <p:xfrm>
            <a:off x="10052048" y="5207210"/>
            <a:ext cx="4273552" cy="40063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27F67C9-5071-9042-9497-75E336DD967F}"/>
                </a:ext>
              </a:extLst>
            </p:cNvPr>
            <p:cNvSpPr txBox="1"/>
            <p:nvPr/>
          </p:nvSpPr>
          <p:spPr>
            <a:xfrm>
              <a:off x="10940622" y="6828624"/>
              <a:ext cx="2471130" cy="7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25%</a:t>
              </a:r>
            </a:p>
          </p:txBody>
        </p:sp>
      </p:grpSp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F9CC15B8-876C-9A44-A7EA-D822D89164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0899603"/>
              </p:ext>
            </p:extLst>
          </p:nvPr>
        </p:nvGraphicFramePr>
        <p:xfrm>
          <a:off x="7615771" y="7770297"/>
          <a:ext cx="9009684" cy="4510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017421E-E9B3-AA40-A902-28B307AA5378}"/>
              </a:ext>
            </a:extLst>
          </p:cNvPr>
          <p:cNvGrpSpPr/>
          <p:nvPr/>
        </p:nvGrpSpPr>
        <p:grpSpPr>
          <a:xfrm>
            <a:off x="18153984" y="7122686"/>
            <a:ext cx="5044333" cy="5805283"/>
            <a:chOff x="18153984" y="7122686"/>
            <a:chExt cx="5044333" cy="58052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239EF33-EA87-F848-B756-CD1F6EC98D33}"/>
                </a:ext>
              </a:extLst>
            </p:cNvPr>
            <p:cNvGrpSpPr/>
            <p:nvPr/>
          </p:nvGrpSpPr>
          <p:grpSpPr>
            <a:xfrm>
              <a:off x="18153984" y="7122686"/>
              <a:ext cx="5044333" cy="1685205"/>
              <a:chOff x="18153984" y="7122686"/>
              <a:chExt cx="5044333" cy="1685205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D82CC12-FE7F-0341-9B24-4D4AFEF5E444}"/>
                  </a:ext>
                </a:extLst>
              </p:cNvPr>
              <p:cNvSpPr/>
              <p:nvPr/>
            </p:nvSpPr>
            <p:spPr>
              <a:xfrm>
                <a:off x="18153984" y="7257685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332A1D6-7288-BE45-9355-805E415AD898}"/>
                  </a:ext>
                </a:extLst>
              </p:cNvPr>
              <p:cNvSpPr txBox="1"/>
              <p:nvPr/>
            </p:nvSpPr>
            <p:spPr>
              <a:xfrm>
                <a:off x="18450541" y="7588645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D3F5701-8C79-D645-8A21-F637E7A35462}"/>
                  </a:ext>
                </a:extLst>
              </p:cNvPr>
              <p:cNvSpPr txBox="1"/>
              <p:nvPr/>
            </p:nvSpPr>
            <p:spPr>
              <a:xfrm flipH="1">
                <a:off x="19882489" y="7122686"/>
                <a:ext cx="3315828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9D6F5C-452E-8F47-AB82-E21E1000FF6C}"/>
                </a:ext>
              </a:extLst>
            </p:cNvPr>
            <p:cNvGrpSpPr/>
            <p:nvPr/>
          </p:nvGrpSpPr>
          <p:grpSpPr>
            <a:xfrm>
              <a:off x="18153984" y="9182725"/>
              <a:ext cx="5044333" cy="1685205"/>
              <a:chOff x="18153984" y="9124039"/>
              <a:chExt cx="5044333" cy="1685205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D9A803B-1B64-094A-B3F3-1A37F889D1CB}"/>
                  </a:ext>
                </a:extLst>
              </p:cNvPr>
              <p:cNvSpPr/>
              <p:nvPr/>
            </p:nvSpPr>
            <p:spPr>
              <a:xfrm>
                <a:off x="18153984" y="9259038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CA7E129-6398-3746-99BA-F34F0AB6B3B1}"/>
                  </a:ext>
                </a:extLst>
              </p:cNvPr>
              <p:cNvSpPr txBox="1"/>
              <p:nvPr/>
            </p:nvSpPr>
            <p:spPr>
              <a:xfrm>
                <a:off x="18450541" y="9589998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05ABAF8-BE71-C04E-8507-2A650DAE896C}"/>
                  </a:ext>
                </a:extLst>
              </p:cNvPr>
              <p:cNvSpPr txBox="1"/>
              <p:nvPr/>
            </p:nvSpPr>
            <p:spPr>
              <a:xfrm flipH="1">
                <a:off x="19882489" y="9124039"/>
                <a:ext cx="3315828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48A4DF1-6BB4-C941-BC51-794E965F2709}"/>
                </a:ext>
              </a:extLst>
            </p:cNvPr>
            <p:cNvGrpSpPr/>
            <p:nvPr/>
          </p:nvGrpSpPr>
          <p:grpSpPr>
            <a:xfrm>
              <a:off x="18153984" y="11242764"/>
              <a:ext cx="5044333" cy="1685205"/>
              <a:chOff x="18153984" y="9124039"/>
              <a:chExt cx="5044333" cy="1685205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B8CDECA-4560-6948-BA56-64DC35089E2D}"/>
                  </a:ext>
                </a:extLst>
              </p:cNvPr>
              <p:cNvSpPr/>
              <p:nvPr/>
            </p:nvSpPr>
            <p:spPr>
              <a:xfrm>
                <a:off x="18153984" y="9259038"/>
                <a:ext cx="1500348" cy="150034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55456C5-F247-2E4E-8FD4-A7250D7D3D00}"/>
                  </a:ext>
                </a:extLst>
              </p:cNvPr>
              <p:cNvSpPr txBox="1"/>
              <p:nvPr/>
            </p:nvSpPr>
            <p:spPr>
              <a:xfrm>
                <a:off x="18450541" y="9589998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03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37D2011-8718-7E48-81EE-683B4A151874}"/>
                  </a:ext>
                </a:extLst>
              </p:cNvPr>
              <p:cNvSpPr txBox="1"/>
              <p:nvPr/>
            </p:nvSpPr>
            <p:spPr>
              <a:xfrm flipH="1">
                <a:off x="19882489" y="9124039"/>
                <a:ext cx="3315828" cy="1685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99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sp>
        <p:nvSpPr>
          <p:cNvPr id="47" name="CuadroTexto 350">
            <a:extLst>
              <a:ext uri="{FF2B5EF4-FFF2-40B4-BE49-F238E27FC236}">
                <a16:creationId xmlns:a16="http://schemas.microsoft.com/office/drawing/2014/main" id="{3592FFA7-90F0-EB45-91D8-8CB6E036A6CA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397154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Chart 38">
            <a:extLst>
              <a:ext uri="{FF2B5EF4-FFF2-40B4-BE49-F238E27FC236}">
                <a16:creationId xmlns:a16="http://schemas.microsoft.com/office/drawing/2014/main" id="{FC98E8C9-4320-6440-BF8D-980CBD444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536586"/>
              </p:ext>
            </p:extLst>
          </p:nvPr>
        </p:nvGraphicFramePr>
        <p:xfrm>
          <a:off x="1582964" y="3746082"/>
          <a:ext cx="9952256" cy="36249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6291214F-4C69-C948-981B-57C0D1C4D490}"/>
              </a:ext>
            </a:extLst>
          </p:cNvPr>
          <p:cNvGrpSpPr/>
          <p:nvPr/>
        </p:nvGrpSpPr>
        <p:grpSpPr>
          <a:xfrm>
            <a:off x="1745459" y="7768166"/>
            <a:ext cx="20885942" cy="2060422"/>
            <a:chOff x="1745459" y="7590834"/>
            <a:chExt cx="20885942" cy="20604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66D5CE-A6FB-5941-AD90-2DDB597FC461}"/>
                </a:ext>
              </a:extLst>
            </p:cNvPr>
            <p:cNvGrpSpPr/>
            <p:nvPr/>
          </p:nvGrpSpPr>
          <p:grpSpPr>
            <a:xfrm>
              <a:off x="1822780" y="9307466"/>
              <a:ext cx="9711649" cy="343790"/>
              <a:chOff x="1592826" y="5644055"/>
              <a:chExt cx="4260816" cy="343790"/>
            </a:xfrm>
          </p:grpSpPr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1AF0E3DA-072E-A240-9CA6-7D65804FD69D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5535E8D3-15A6-174F-A41E-4D916ABEC684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3020064" cy="343790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7B35278-842D-F841-A208-DEF46C4546ED}"/>
                </a:ext>
              </a:extLst>
            </p:cNvPr>
            <p:cNvGrpSpPr/>
            <p:nvPr/>
          </p:nvGrpSpPr>
          <p:grpSpPr>
            <a:xfrm>
              <a:off x="1745459" y="7590834"/>
              <a:ext cx="2696242" cy="1429958"/>
              <a:chOff x="18382122" y="4841740"/>
              <a:chExt cx="2696242" cy="1429958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48EDE63-40CA-3E4D-A26B-5219214A294F}"/>
                  </a:ext>
                </a:extLst>
              </p:cNvPr>
              <p:cNvSpPr txBox="1"/>
              <p:nvPr/>
            </p:nvSpPr>
            <p:spPr>
              <a:xfrm>
                <a:off x="18382122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ED8F70E-B02D-1942-A3A8-34481FEC00D2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44CBF497-16E8-7D41-B59F-CB741D6B8438}"/>
                </a:ext>
              </a:extLst>
            </p:cNvPr>
            <p:cNvGrpSpPr/>
            <p:nvPr/>
          </p:nvGrpSpPr>
          <p:grpSpPr>
            <a:xfrm>
              <a:off x="12919752" y="9307466"/>
              <a:ext cx="9711649" cy="343790"/>
              <a:chOff x="1592826" y="5644055"/>
              <a:chExt cx="4260816" cy="343790"/>
            </a:xfrm>
          </p:grpSpPr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D50700CC-A01E-BF42-8358-C2ED915FAA14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4260816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04BA72A1-887D-BC4E-A9AA-BD1ED40BA441}"/>
                  </a:ext>
                </a:extLst>
              </p:cNvPr>
              <p:cNvSpPr/>
              <p:nvPr/>
            </p:nvSpPr>
            <p:spPr>
              <a:xfrm>
                <a:off x="1592826" y="5644055"/>
                <a:ext cx="1744342" cy="34379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2B8A8A9-6207-3341-9AB5-ED4BDEC22F73}"/>
                </a:ext>
              </a:extLst>
            </p:cNvPr>
            <p:cNvGrpSpPr/>
            <p:nvPr/>
          </p:nvGrpSpPr>
          <p:grpSpPr>
            <a:xfrm>
              <a:off x="12842431" y="7590834"/>
              <a:ext cx="2696242" cy="1429958"/>
              <a:chOff x="18382122" y="4841740"/>
              <a:chExt cx="2696242" cy="1429958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094FFED-1F64-BB42-814E-FD40F1AB98DE}"/>
                  </a:ext>
                </a:extLst>
              </p:cNvPr>
              <p:cNvSpPr txBox="1"/>
              <p:nvPr/>
            </p:nvSpPr>
            <p:spPr>
              <a:xfrm>
                <a:off x="18382122" y="4841740"/>
                <a:ext cx="2052939" cy="574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B9E94D3-30F9-A04F-955C-EA77F4432016}"/>
                  </a:ext>
                </a:extLst>
              </p:cNvPr>
              <p:cNvSpPr/>
              <p:nvPr/>
            </p:nvSpPr>
            <p:spPr>
              <a:xfrm>
                <a:off x="18384277" y="5440701"/>
                <a:ext cx="269408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72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13FD60-33D1-F445-B518-E7D2D4ED93AF}"/>
              </a:ext>
            </a:extLst>
          </p:cNvPr>
          <p:cNvGrpSpPr/>
          <p:nvPr/>
        </p:nvGrpSpPr>
        <p:grpSpPr>
          <a:xfrm>
            <a:off x="12842431" y="4708873"/>
            <a:ext cx="10382140" cy="1685205"/>
            <a:chOff x="12842431" y="4001230"/>
            <a:chExt cx="10382140" cy="16852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7E94C6B-0CD7-6449-B01E-6F15BE363340}"/>
                </a:ext>
              </a:extLst>
            </p:cNvPr>
            <p:cNvGrpSpPr/>
            <p:nvPr/>
          </p:nvGrpSpPr>
          <p:grpSpPr>
            <a:xfrm>
              <a:off x="12842431" y="4052408"/>
              <a:ext cx="1584169" cy="1584167"/>
              <a:chOff x="12842432" y="4136229"/>
              <a:chExt cx="1500348" cy="1500346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25829AF-DF43-4040-9614-DA316930D0C2}"/>
                  </a:ext>
                </a:extLst>
              </p:cNvPr>
              <p:cNvSpPr/>
              <p:nvPr/>
            </p:nvSpPr>
            <p:spPr>
              <a:xfrm>
                <a:off x="12842432" y="4136229"/>
                <a:ext cx="1500348" cy="15003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5A918D8-A5FE-3549-B4ED-A76586BE8785}"/>
                  </a:ext>
                </a:extLst>
              </p:cNvPr>
              <p:cNvSpPr txBox="1"/>
              <p:nvPr/>
            </p:nvSpPr>
            <p:spPr>
              <a:xfrm>
                <a:off x="13147826" y="4526914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01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9923BEF-225B-8842-A1A6-B2E1F1409796}"/>
                </a:ext>
              </a:extLst>
            </p:cNvPr>
            <p:cNvSpPr txBox="1"/>
            <p:nvPr/>
          </p:nvSpPr>
          <p:spPr>
            <a:xfrm flipH="1">
              <a:off x="14636253" y="4001230"/>
              <a:ext cx="3315828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D2769CF-F635-FE4C-8112-C9B2B644FF51}"/>
                </a:ext>
              </a:extLst>
            </p:cNvPr>
            <p:cNvGrpSpPr/>
            <p:nvPr/>
          </p:nvGrpSpPr>
          <p:grpSpPr>
            <a:xfrm>
              <a:off x="18114921" y="4052408"/>
              <a:ext cx="1584169" cy="1584167"/>
              <a:chOff x="18114922" y="4136229"/>
              <a:chExt cx="1500348" cy="1500346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42624BF9-8324-F14E-9646-4EC9E5D67A27}"/>
                  </a:ext>
                </a:extLst>
              </p:cNvPr>
              <p:cNvSpPr/>
              <p:nvPr/>
            </p:nvSpPr>
            <p:spPr>
              <a:xfrm>
                <a:off x="18114922" y="4136229"/>
                <a:ext cx="1500348" cy="150034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442C4F-76C8-334D-B58D-016FA143F3F5}"/>
                  </a:ext>
                </a:extLst>
              </p:cNvPr>
              <p:cNvSpPr txBox="1"/>
              <p:nvPr/>
            </p:nvSpPr>
            <p:spPr>
              <a:xfrm>
                <a:off x="18411479" y="4526914"/>
                <a:ext cx="90723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02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B4D4F81-E7C4-B546-B174-DC03D7FCEDC1}"/>
                </a:ext>
              </a:extLst>
            </p:cNvPr>
            <p:cNvSpPr txBox="1"/>
            <p:nvPr/>
          </p:nvSpPr>
          <p:spPr>
            <a:xfrm flipH="1">
              <a:off x="19908743" y="4001230"/>
              <a:ext cx="3315828" cy="1685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156A4F5-08B1-B74B-AD4E-0A0FA56E8FDA}"/>
              </a:ext>
            </a:extLst>
          </p:cNvPr>
          <p:cNvGrpSpPr/>
          <p:nvPr/>
        </p:nvGrpSpPr>
        <p:grpSpPr>
          <a:xfrm>
            <a:off x="6356226" y="10561061"/>
            <a:ext cx="7559928" cy="2609655"/>
            <a:chOff x="1809940" y="10561061"/>
            <a:chExt cx="7559928" cy="2609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0025F05-5BEF-8F4A-8677-25D5CCB9251D}"/>
                </a:ext>
              </a:extLst>
            </p:cNvPr>
            <p:cNvSpPr/>
            <p:nvPr/>
          </p:nvSpPr>
          <p:spPr>
            <a:xfrm>
              <a:off x="1809940" y="10561061"/>
              <a:ext cx="7559928" cy="260965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642610A-DC90-7A4D-B3B2-9599C2E98C13}"/>
                </a:ext>
              </a:extLst>
            </p:cNvPr>
            <p:cNvGrpSpPr/>
            <p:nvPr/>
          </p:nvGrpSpPr>
          <p:grpSpPr>
            <a:xfrm>
              <a:off x="3580811" y="11015985"/>
              <a:ext cx="5406711" cy="1723710"/>
              <a:chOff x="2717755" y="15732877"/>
              <a:chExt cx="5539163" cy="1762391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2EEA934-E1A5-AC45-83BB-2FAC2029A2FD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539163" cy="111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E8403F1-8F79-2A45-8303-787DCA8A64F2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Develop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FB703D8-CA4A-2F4E-9887-74A4E56C011B}"/>
                </a:ext>
              </a:extLst>
            </p:cNvPr>
            <p:cNvGrpSpPr/>
            <p:nvPr/>
          </p:nvGrpSpPr>
          <p:grpSpPr>
            <a:xfrm>
              <a:off x="2378485" y="11534530"/>
              <a:ext cx="656925" cy="656923"/>
              <a:chOff x="4319588" y="2492375"/>
              <a:chExt cx="287338" cy="287338"/>
            </a:xfrm>
            <a:solidFill>
              <a:schemeClr val="accent1"/>
            </a:solidFill>
          </p:grpSpPr>
          <p:sp>
            <p:nvSpPr>
              <p:cNvPr id="142" name="Freeform 372">
                <a:extLst>
                  <a:ext uri="{FF2B5EF4-FFF2-40B4-BE49-F238E27FC236}">
                    <a16:creationId xmlns:a16="http://schemas.microsoft.com/office/drawing/2014/main" id="{56632FBA-85D3-8244-8622-FA9752C86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373">
                <a:extLst>
                  <a:ext uri="{FF2B5EF4-FFF2-40B4-BE49-F238E27FC236}">
                    <a16:creationId xmlns:a16="http://schemas.microsoft.com/office/drawing/2014/main" id="{7F386CC8-EC4D-1247-983C-9BB9E641A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4D524C-EF3F-D54F-AC37-198F068118B5}"/>
              </a:ext>
            </a:extLst>
          </p:cNvPr>
          <p:cNvGrpSpPr/>
          <p:nvPr/>
        </p:nvGrpSpPr>
        <p:grpSpPr>
          <a:xfrm>
            <a:off x="15071473" y="10561061"/>
            <a:ext cx="7559928" cy="2609655"/>
            <a:chOff x="10176930" y="10561061"/>
            <a:chExt cx="7559928" cy="2609655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392F3E4-6604-F541-82CA-132161E97222}"/>
                </a:ext>
              </a:extLst>
            </p:cNvPr>
            <p:cNvSpPr/>
            <p:nvPr/>
          </p:nvSpPr>
          <p:spPr>
            <a:xfrm>
              <a:off x="10176930" y="10561061"/>
              <a:ext cx="7559928" cy="2609655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25E7FE-1747-C14D-B46A-21E92BB1A0C9}"/>
                </a:ext>
              </a:extLst>
            </p:cNvPr>
            <p:cNvGrpSpPr/>
            <p:nvPr/>
          </p:nvGrpSpPr>
          <p:grpSpPr>
            <a:xfrm>
              <a:off x="11947801" y="11015985"/>
              <a:ext cx="5398224" cy="1723710"/>
              <a:chOff x="2717755" y="15732877"/>
              <a:chExt cx="5530468" cy="1762391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617D210-16FB-A842-A420-E33A9FA1C7C4}"/>
                  </a:ext>
                </a:extLst>
              </p:cNvPr>
              <p:cNvSpPr txBox="1"/>
              <p:nvPr/>
            </p:nvSpPr>
            <p:spPr>
              <a:xfrm>
                <a:off x="2717755" y="16381945"/>
                <a:ext cx="5530468" cy="1113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4A3CB96-D6EC-3A4D-8B81-5DCD9B8CCB94}"/>
                  </a:ext>
                </a:extLst>
              </p:cNvPr>
              <p:cNvSpPr/>
              <p:nvPr/>
            </p:nvSpPr>
            <p:spPr>
              <a:xfrm>
                <a:off x="2717756" y="15732877"/>
                <a:ext cx="524375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Analyze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ECF34319-BDBE-0B41-BCCD-BD4412584DCD}"/>
                </a:ext>
              </a:extLst>
            </p:cNvPr>
            <p:cNvGrpSpPr/>
            <p:nvPr/>
          </p:nvGrpSpPr>
          <p:grpSpPr>
            <a:xfrm>
              <a:off x="10787896" y="11584502"/>
              <a:ext cx="629386" cy="632145"/>
              <a:chOff x="9161458" y="1803401"/>
              <a:chExt cx="360368" cy="361949"/>
            </a:xfrm>
            <a:solidFill>
              <a:schemeClr val="accent2"/>
            </a:solidFill>
          </p:grpSpPr>
          <p:sp>
            <p:nvSpPr>
              <p:cNvPr id="149" name="Freeform 101">
                <a:extLst>
                  <a:ext uri="{FF2B5EF4-FFF2-40B4-BE49-F238E27FC236}">
                    <a16:creationId xmlns:a16="http://schemas.microsoft.com/office/drawing/2014/main" id="{A453E228-C421-0E48-9451-978B8F046B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0" name="Freeform 102">
                <a:extLst>
                  <a:ext uri="{FF2B5EF4-FFF2-40B4-BE49-F238E27FC236}">
                    <a16:creationId xmlns:a16="http://schemas.microsoft.com/office/drawing/2014/main" id="{0053EA52-D9E5-D748-961C-9C782EA67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1" name="Freeform 103">
                <a:extLst>
                  <a:ext uri="{FF2B5EF4-FFF2-40B4-BE49-F238E27FC236}">
                    <a16:creationId xmlns:a16="http://schemas.microsoft.com/office/drawing/2014/main" id="{A049F21D-314F-4F4A-923D-DA5472120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2" name="Freeform 104">
                <a:extLst>
                  <a:ext uri="{FF2B5EF4-FFF2-40B4-BE49-F238E27FC236}">
                    <a16:creationId xmlns:a16="http://schemas.microsoft.com/office/drawing/2014/main" id="{9DBD5759-C8FF-4D4C-AE4B-7A88FC8538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3" name="Freeform 105">
                <a:extLst>
                  <a:ext uri="{FF2B5EF4-FFF2-40B4-BE49-F238E27FC236}">
                    <a16:creationId xmlns:a16="http://schemas.microsoft.com/office/drawing/2014/main" id="{C4A4CE81-289C-CF4A-B7B4-24636C55C3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8EB09346-29F8-D04A-A016-C53732B47805}"/>
              </a:ext>
            </a:extLst>
          </p:cNvPr>
          <p:cNvSpPr txBox="1"/>
          <p:nvPr/>
        </p:nvSpPr>
        <p:spPr>
          <a:xfrm>
            <a:off x="1824882" y="10896392"/>
            <a:ext cx="3632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promote.</a:t>
            </a:r>
          </a:p>
        </p:txBody>
      </p:sp>
      <p:sp>
        <p:nvSpPr>
          <p:cNvPr id="50" name="CuadroTexto 350">
            <a:extLst>
              <a:ext uri="{FF2B5EF4-FFF2-40B4-BE49-F238E27FC236}">
                <a16:creationId xmlns:a16="http://schemas.microsoft.com/office/drawing/2014/main" id="{B6B2AF85-FD99-0944-BAD8-7A0ED25EA8A0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1898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Chart 67">
            <a:extLst>
              <a:ext uri="{FF2B5EF4-FFF2-40B4-BE49-F238E27FC236}">
                <a16:creationId xmlns:a16="http://schemas.microsoft.com/office/drawing/2014/main" id="{065DF223-7DFC-0244-8E7B-18EF3B0CB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462874"/>
              </p:ext>
            </p:extLst>
          </p:nvPr>
        </p:nvGraphicFramePr>
        <p:xfrm>
          <a:off x="1373165" y="3374980"/>
          <a:ext cx="14227996" cy="4641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81443B63-128F-6F4D-88AB-88EC05081DD5}"/>
              </a:ext>
            </a:extLst>
          </p:cNvPr>
          <p:cNvGrpSpPr/>
          <p:nvPr/>
        </p:nvGrpSpPr>
        <p:grpSpPr>
          <a:xfrm>
            <a:off x="20587670" y="3904760"/>
            <a:ext cx="2652510" cy="3730683"/>
            <a:chOff x="19989357" y="10112177"/>
            <a:chExt cx="1864164" cy="2621898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A20D7CEE-D51C-4E48-A664-49E4F58823BA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0823127"/>
              <a:ext cx="1410446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656CB0B-C0BA-CB49-85D4-88A0E918ED54}"/>
                </a:ext>
              </a:extLst>
            </p:cNvPr>
            <p:cNvSpPr/>
            <p:nvPr/>
          </p:nvSpPr>
          <p:spPr>
            <a:xfrm>
              <a:off x="19989357" y="10934075"/>
              <a:ext cx="328948" cy="2980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7" name="Subtitle 2">
              <a:extLst>
                <a:ext uri="{FF2B5EF4-FFF2-40B4-BE49-F238E27FC236}">
                  <a16:creationId xmlns:a16="http://schemas.microsoft.com/office/drawing/2014/main" id="{2673FF85-106A-2843-A518-94F475DA341E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0112177"/>
              <a:ext cx="1410445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07B1E7B-4F59-4645-98B3-B3C778475EA5}"/>
                </a:ext>
              </a:extLst>
            </p:cNvPr>
            <p:cNvSpPr/>
            <p:nvPr/>
          </p:nvSpPr>
          <p:spPr>
            <a:xfrm>
              <a:off x="19989357" y="10223130"/>
              <a:ext cx="328948" cy="2980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8C89D46C-DC78-914E-A845-850004546FBF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1534072"/>
              <a:ext cx="1410445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37C7ADD-CD99-0444-8CE7-F881C306EEBF}"/>
                </a:ext>
              </a:extLst>
            </p:cNvPr>
            <p:cNvSpPr/>
            <p:nvPr/>
          </p:nvSpPr>
          <p:spPr>
            <a:xfrm>
              <a:off x="19989357" y="11645020"/>
              <a:ext cx="328948" cy="2980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1" name="Subtitle 2">
              <a:extLst>
                <a:ext uri="{FF2B5EF4-FFF2-40B4-BE49-F238E27FC236}">
                  <a16:creationId xmlns:a16="http://schemas.microsoft.com/office/drawing/2014/main" id="{B7774E5F-FEDA-E746-A7BF-B124DFC55645}"/>
                </a:ext>
              </a:extLst>
            </p:cNvPr>
            <p:cNvSpPr txBox="1">
              <a:spLocks/>
            </p:cNvSpPr>
            <p:nvPr/>
          </p:nvSpPr>
          <p:spPr>
            <a:xfrm>
              <a:off x="20443075" y="12248871"/>
              <a:ext cx="1410445" cy="48520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Advertise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2226E4B-25A9-1642-A709-3750955473E5}"/>
                </a:ext>
              </a:extLst>
            </p:cNvPr>
            <p:cNvSpPr/>
            <p:nvPr/>
          </p:nvSpPr>
          <p:spPr>
            <a:xfrm>
              <a:off x="19989357" y="12359819"/>
              <a:ext cx="328948" cy="2980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060AAA-8706-594E-95C9-B0B39F5EE531}"/>
              </a:ext>
            </a:extLst>
          </p:cNvPr>
          <p:cNvGrpSpPr/>
          <p:nvPr/>
        </p:nvGrpSpPr>
        <p:grpSpPr>
          <a:xfrm>
            <a:off x="16062480" y="3868260"/>
            <a:ext cx="4049077" cy="3852913"/>
            <a:chOff x="16520384" y="9970495"/>
            <a:chExt cx="2852932" cy="2714717"/>
          </a:xfrm>
        </p:grpSpPr>
        <p:graphicFrame>
          <p:nvGraphicFramePr>
            <p:cNvPr id="64" name="Chart 21">
              <a:extLst>
                <a:ext uri="{FF2B5EF4-FFF2-40B4-BE49-F238E27FC236}">
                  <a16:creationId xmlns:a16="http://schemas.microsoft.com/office/drawing/2014/main" id="{3B3165FC-BE27-024A-B1E7-60806B5DF03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7743775"/>
                </p:ext>
              </p:extLst>
            </p:nvPr>
          </p:nvGraphicFramePr>
          <p:xfrm>
            <a:off x="16520384" y="9970495"/>
            <a:ext cx="2852932" cy="271471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886077-B1A8-B14F-AF88-5DA464D5733C}"/>
                </a:ext>
              </a:extLst>
            </p:cNvPr>
            <p:cNvSpPr/>
            <p:nvPr/>
          </p:nvSpPr>
          <p:spPr>
            <a:xfrm>
              <a:off x="17019570" y="10400574"/>
              <a:ext cx="1854560" cy="18545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CD32DF4-460D-E84A-9B4F-9D0C8E7115D1}"/>
              </a:ext>
            </a:extLst>
          </p:cNvPr>
          <p:cNvGrpSpPr/>
          <p:nvPr/>
        </p:nvGrpSpPr>
        <p:grpSpPr>
          <a:xfrm>
            <a:off x="1449365" y="8586448"/>
            <a:ext cx="21488654" cy="4443046"/>
            <a:chOff x="1449365" y="3573194"/>
            <a:chExt cx="21488654" cy="44430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660E28-43E2-C04E-99BB-6B45184CEE68}"/>
                </a:ext>
              </a:extLst>
            </p:cNvPr>
            <p:cNvSpPr/>
            <p:nvPr/>
          </p:nvSpPr>
          <p:spPr>
            <a:xfrm>
              <a:off x="1449365" y="3573194"/>
              <a:ext cx="6967339" cy="444304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38AC71-4D55-7648-9892-D53C345344D4}"/>
                </a:ext>
              </a:extLst>
            </p:cNvPr>
            <p:cNvSpPr/>
            <p:nvPr/>
          </p:nvSpPr>
          <p:spPr>
            <a:xfrm>
              <a:off x="8710022" y="3573194"/>
              <a:ext cx="6967339" cy="444304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0BE6CD-119E-1241-A074-81F037028383}"/>
                </a:ext>
              </a:extLst>
            </p:cNvPr>
            <p:cNvSpPr/>
            <p:nvPr/>
          </p:nvSpPr>
          <p:spPr>
            <a:xfrm>
              <a:off x="15970680" y="3573194"/>
              <a:ext cx="6967339" cy="4443046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E33354-B750-E34D-9827-39A83BE69F5F}"/>
                </a:ext>
              </a:extLst>
            </p:cNvPr>
            <p:cNvSpPr txBox="1"/>
            <p:nvPr/>
          </p:nvSpPr>
          <p:spPr>
            <a:xfrm>
              <a:off x="2026544" y="4006286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F093ED-EAA7-F848-BB6B-54C46C717BE4}"/>
                </a:ext>
              </a:extLst>
            </p:cNvPr>
            <p:cNvSpPr/>
            <p:nvPr/>
          </p:nvSpPr>
          <p:spPr>
            <a:xfrm>
              <a:off x="2026544" y="4569389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+3420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89B1FFC-437A-5E40-994A-346DF1A1A844}"/>
                </a:ext>
              </a:extLst>
            </p:cNvPr>
            <p:cNvSpPr txBox="1"/>
            <p:nvPr/>
          </p:nvSpPr>
          <p:spPr>
            <a:xfrm>
              <a:off x="9275077" y="4006286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Analyze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292E66-91E6-B34C-BC3B-D2FF04A85F1F}"/>
                </a:ext>
              </a:extLst>
            </p:cNvPr>
            <p:cNvSpPr/>
            <p:nvPr/>
          </p:nvSpPr>
          <p:spPr>
            <a:xfrm>
              <a:off x="9275077" y="4569389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+7450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1287F6-A6E2-504C-8EFD-6FFB57264CDF}"/>
                </a:ext>
              </a:extLst>
            </p:cNvPr>
            <p:cNvSpPr txBox="1"/>
            <p:nvPr/>
          </p:nvSpPr>
          <p:spPr>
            <a:xfrm>
              <a:off x="16542993" y="4006286"/>
              <a:ext cx="2052939" cy="563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AC0EFFB-0FB5-3F49-BE4D-988896BFAFCE}"/>
                </a:ext>
              </a:extLst>
            </p:cNvPr>
            <p:cNvSpPr/>
            <p:nvPr/>
          </p:nvSpPr>
          <p:spPr>
            <a:xfrm>
              <a:off x="16542993" y="4569389"/>
              <a:ext cx="269408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+1250</a:t>
              </a:r>
              <a:endParaRPr lang="en-US" sz="6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8B04551F-AEF3-214A-B014-B321B1563D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34276"/>
              </p:ext>
            </p:extLst>
          </p:nvPr>
        </p:nvGraphicFramePr>
        <p:xfrm>
          <a:off x="2120522" y="10050886"/>
          <a:ext cx="5625023" cy="3899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4A2D4EB5-5252-F649-8D3C-D362A86F1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7082606"/>
              </p:ext>
            </p:extLst>
          </p:nvPr>
        </p:nvGraphicFramePr>
        <p:xfrm>
          <a:off x="9376313" y="10050886"/>
          <a:ext cx="5625023" cy="3899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CCC4A73F-D0FB-D845-BBBA-B4F9E82A1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798721"/>
              </p:ext>
            </p:extLst>
          </p:nvPr>
        </p:nvGraphicFramePr>
        <p:xfrm>
          <a:off x="16641837" y="10050886"/>
          <a:ext cx="5625023" cy="38993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CuadroTexto 350">
            <a:extLst>
              <a:ext uri="{FF2B5EF4-FFF2-40B4-BE49-F238E27FC236}">
                <a16:creationId xmlns:a16="http://schemas.microsoft.com/office/drawing/2014/main" id="{FE258DBA-8509-0F42-9265-8DF3811866A5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311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B198D1-DDA3-784A-A0B3-E9EC34785CB4}"/>
              </a:ext>
            </a:extLst>
          </p:cNvPr>
          <p:cNvSpPr/>
          <p:nvPr/>
        </p:nvSpPr>
        <p:spPr>
          <a:xfrm>
            <a:off x="1439631" y="3766025"/>
            <a:ext cx="8972730" cy="5417731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E2D2BF-B7A9-5A41-98B6-138F5B926BD2}"/>
              </a:ext>
            </a:extLst>
          </p:cNvPr>
          <p:cNvGrpSpPr/>
          <p:nvPr/>
        </p:nvGrpSpPr>
        <p:grpSpPr>
          <a:xfrm>
            <a:off x="1954074" y="4675438"/>
            <a:ext cx="7895173" cy="3598903"/>
            <a:chOff x="1954074" y="4352116"/>
            <a:chExt cx="7895173" cy="3598903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7140749-2850-444E-A305-8FF8A332A38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18970538"/>
                </p:ext>
              </p:extLst>
            </p:nvPr>
          </p:nvGraphicFramePr>
          <p:xfrm>
            <a:off x="1954074" y="4352116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859D8ACE-D920-8A49-83BC-152521B5E92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32070928"/>
                </p:ext>
              </p:extLst>
            </p:nvPr>
          </p:nvGraphicFramePr>
          <p:xfrm>
            <a:off x="6010342" y="4352116"/>
            <a:ext cx="3838905" cy="35989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687ADB-E3C4-6547-9B1C-B1B415415109}"/>
                </a:ext>
              </a:extLst>
            </p:cNvPr>
            <p:cNvGrpSpPr/>
            <p:nvPr/>
          </p:nvGrpSpPr>
          <p:grpSpPr>
            <a:xfrm>
              <a:off x="2652495" y="5546850"/>
              <a:ext cx="2442062" cy="1209434"/>
              <a:chOff x="9092368" y="10966967"/>
              <a:chExt cx="2442062" cy="120943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79F489C-3CD3-5047-ADDB-8797E92FEBDC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Develop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2E440E4-4C04-8B4C-A968-5C85AF80825E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999D92-C84E-0A4C-B6A0-023271FA3B57}"/>
                </a:ext>
              </a:extLst>
            </p:cNvPr>
            <p:cNvGrpSpPr/>
            <p:nvPr/>
          </p:nvGrpSpPr>
          <p:grpSpPr>
            <a:xfrm>
              <a:off x="6708763" y="5546850"/>
              <a:ext cx="2442062" cy="1209434"/>
              <a:chOff x="9092368" y="10966967"/>
              <a:chExt cx="2442062" cy="120943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81BD69-00D9-224A-81DC-122E0A775D86}"/>
                  </a:ext>
                </a:extLst>
              </p:cNvPr>
              <p:cNvSpPr txBox="1"/>
              <p:nvPr/>
            </p:nvSpPr>
            <p:spPr>
              <a:xfrm>
                <a:off x="9382953" y="10966967"/>
                <a:ext cx="1860892" cy="563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Analyze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F054C-A61E-AE4F-A5DF-5201D3292F84}"/>
                  </a:ext>
                </a:extLst>
              </p:cNvPr>
              <p:cNvSpPr/>
              <p:nvPr/>
            </p:nvSpPr>
            <p:spPr>
              <a:xfrm>
                <a:off x="9092368" y="11530070"/>
                <a:ext cx="244206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$110.5K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57F62D99-261B-9F4F-B503-A2A6FE39F6B3}"/>
              </a:ext>
            </a:extLst>
          </p:cNvPr>
          <p:cNvGraphicFramePr/>
          <p:nvPr/>
        </p:nvGraphicFramePr>
        <p:xfrm>
          <a:off x="11381535" y="3766025"/>
          <a:ext cx="5808012" cy="4208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B7E27785-B981-2243-91AE-71F9B1F9BDF0}"/>
              </a:ext>
            </a:extLst>
          </p:cNvPr>
          <p:cNvGraphicFramePr/>
          <p:nvPr/>
        </p:nvGraphicFramePr>
        <p:xfrm>
          <a:off x="11383126" y="8309133"/>
          <a:ext cx="5808012" cy="410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FE31E9C-7804-6147-BC6D-9E10E5FBDF0C}"/>
              </a:ext>
            </a:extLst>
          </p:cNvPr>
          <p:cNvSpPr txBox="1"/>
          <p:nvPr/>
        </p:nvSpPr>
        <p:spPr>
          <a:xfrm>
            <a:off x="17704786" y="5912459"/>
            <a:ext cx="5233233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3D882B-F335-3B49-84D5-0DD051ED9997}"/>
              </a:ext>
            </a:extLst>
          </p:cNvPr>
          <p:cNvSpPr/>
          <p:nvPr/>
        </p:nvSpPr>
        <p:spPr>
          <a:xfrm>
            <a:off x="17704787" y="5196860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F9C9F86-DED5-C14D-A17E-1306C55267A5}"/>
              </a:ext>
            </a:extLst>
          </p:cNvPr>
          <p:cNvSpPr/>
          <p:nvPr/>
        </p:nvSpPr>
        <p:spPr>
          <a:xfrm>
            <a:off x="17704786" y="4103130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25%</a:t>
            </a:r>
            <a:endParaRPr lang="en-US" sz="115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2EA984-69B5-844D-8809-AECE22E7C58A}"/>
              </a:ext>
            </a:extLst>
          </p:cNvPr>
          <p:cNvSpPr txBox="1"/>
          <p:nvPr/>
        </p:nvSpPr>
        <p:spPr>
          <a:xfrm>
            <a:off x="17704786" y="10318745"/>
            <a:ext cx="5233233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80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That’s why we provide point and click solutions.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4F83A1-D42F-A747-AC45-0DD0A4A8B2E4}"/>
              </a:ext>
            </a:extLst>
          </p:cNvPr>
          <p:cNvSpPr/>
          <p:nvPr/>
        </p:nvSpPr>
        <p:spPr>
          <a:xfrm>
            <a:off x="17704787" y="9603146"/>
            <a:ext cx="5233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Develop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96E87F-AC6F-0046-8A08-20B7B410E3B2}"/>
              </a:ext>
            </a:extLst>
          </p:cNvPr>
          <p:cNvSpPr/>
          <p:nvPr/>
        </p:nvSpPr>
        <p:spPr>
          <a:xfrm>
            <a:off x="17704786" y="8508993"/>
            <a:ext cx="2296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70%</a:t>
            </a:r>
            <a:endParaRPr lang="en-US" sz="115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C1F02B-24A5-174B-ABC4-916E5D3FE3F5}"/>
              </a:ext>
            </a:extLst>
          </p:cNvPr>
          <p:cNvGrpSpPr/>
          <p:nvPr/>
        </p:nvGrpSpPr>
        <p:grpSpPr>
          <a:xfrm>
            <a:off x="1389053" y="10235314"/>
            <a:ext cx="5233233" cy="2208018"/>
            <a:chOff x="2176393" y="10971401"/>
            <a:chExt cx="5233233" cy="220801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C4D7DB-7344-5047-BF29-3B06259DF3B6}"/>
                </a:ext>
              </a:extLst>
            </p:cNvPr>
            <p:cNvSpPr txBox="1"/>
            <p:nvPr/>
          </p:nvSpPr>
          <p:spPr>
            <a:xfrm>
              <a:off x="2176393" y="11564746"/>
              <a:ext cx="431472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451371C-E8B4-1747-BA67-7C4D04B6FA92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839D4CA-5687-244A-83A7-7E4973CC9722}"/>
              </a:ext>
            </a:extLst>
          </p:cNvPr>
          <p:cNvGrpSpPr/>
          <p:nvPr/>
        </p:nvGrpSpPr>
        <p:grpSpPr>
          <a:xfrm>
            <a:off x="6420603" y="10235314"/>
            <a:ext cx="5233233" cy="2208018"/>
            <a:chOff x="2176393" y="10971401"/>
            <a:chExt cx="5233233" cy="220801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E2A90F-AC6A-274A-AAF2-09129AB96DC2}"/>
                </a:ext>
              </a:extLst>
            </p:cNvPr>
            <p:cNvSpPr txBox="1"/>
            <p:nvPr/>
          </p:nvSpPr>
          <p:spPr>
            <a:xfrm>
              <a:off x="2176393" y="11564746"/>
              <a:ext cx="4314722" cy="161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9769D1-5DC6-0147-97A5-41537A56CDE7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1" name="CuadroTexto 350">
            <a:extLst>
              <a:ext uri="{FF2B5EF4-FFF2-40B4-BE49-F238E27FC236}">
                <a16:creationId xmlns:a16="http://schemas.microsoft.com/office/drawing/2014/main" id="{C803398E-30C8-8942-BC9A-7B623C566C74}"/>
              </a:ext>
            </a:extLst>
          </p:cNvPr>
          <p:cNvSpPr txBox="1"/>
          <p:nvPr/>
        </p:nvSpPr>
        <p:spPr>
          <a:xfrm>
            <a:off x="7060691" y="1022190"/>
            <a:ext cx="102563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Dashboards Diagrams</a:t>
            </a:r>
          </a:p>
        </p:txBody>
      </p:sp>
    </p:spTree>
    <p:extLst>
      <p:ext uri="{BB962C8B-B14F-4D97-AF65-F5344CB8AC3E}">
        <p14:creationId xmlns:p14="http://schemas.microsoft.com/office/powerpoint/2010/main" val="59144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9">
      <a:dk1>
        <a:srgbClr val="999999"/>
      </a:dk1>
      <a:lt1>
        <a:srgbClr val="FFFFFF"/>
      </a:lt1>
      <a:dk2>
        <a:srgbClr val="363E48"/>
      </a:dk2>
      <a:lt2>
        <a:srgbClr val="FDFFFE"/>
      </a:lt2>
      <a:accent1>
        <a:srgbClr val="65ADE2"/>
      </a:accent1>
      <a:accent2>
        <a:srgbClr val="5862FA"/>
      </a:accent2>
      <a:accent3>
        <a:srgbClr val="2E50CE"/>
      </a:accent3>
      <a:accent4>
        <a:srgbClr val="74CCC9"/>
      </a:accent4>
      <a:accent5>
        <a:srgbClr val="8DDEB6"/>
      </a:accent5>
      <a:accent6>
        <a:srgbClr val="5F605F"/>
      </a:accent6>
      <a:hlink>
        <a:srgbClr val="CCCCFF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112574</TotalTime>
  <Words>455</Words>
  <Application>Microsoft Macintosh PowerPoint</Application>
  <PresentationFormat>Custom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18856</cp:revision>
  <dcterms:created xsi:type="dcterms:W3CDTF">2014-11-12T21:47:38Z</dcterms:created>
  <dcterms:modified xsi:type="dcterms:W3CDTF">2020-01-22T19:51:57Z</dcterms:modified>
  <cp:category/>
</cp:coreProperties>
</file>