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22" r:id="rId2"/>
    <p:sldId id="4427" r:id="rId3"/>
    <p:sldId id="4423" r:id="rId4"/>
    <p:sldId id="4424" r:id="rId5"/>
    <p:sldId id="4425" r:id="rId6"/>
    <p:sldId id="4426" r:id="rId7"/>
    <p:sldId id="4428" r:id="rId8"/>
    <p:sldId id="4429" r:id="rId9"/>
    <p:sldId id="4430" r:id="rId10"/>
    <p:sldId id="4431" r:id="rId11"/>
    <p:sldId id="4432" r:id="rId12"/>
    <p:sldId id="4433" r:id="rId13"/>
    <p:sldId id="4434" r:id="rId14"/>
    <p:sldId id="4435" r:id="rId15"/>
    <p:sldId id="4436" r:id="rId16"/>
    <p:sldId id="4437" r:id="rId17"/>
    <p:sldId id="4438" r:id="rId18"/>
    <p:sldId id="4439" r:id="rId19"/>
    <p:sldId id="4440" r:id="rId20"/>
    <p:sldId id="4441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D99"/>
    <a:srgbClr val="947154"/>
    <a:srgbClr val="FABB85"/>
    <a:srgbClr val="F5F8F9"/>
    <a:srgbClr val="FFD39E"/>
    <a:srgbClr val="FFD579"/>
    <a:srgbClr val="E5EAEF"/>
    <a:srgbClr val="9E0202"/>
    <a:srgbClr val="F1EEF4"/>
    <a:srgbClr val="569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7" autoAdjust="0"/>
    <p:restoredTop sz="95986" autoAdjust="0"/>
  </p:normalViewPr>
  <p:slideViewPr>
    <p:cSldViewPr snapToGrid="0" snapToObjects="1">
      <p:cViewPr varScale="1">
        <p:scale>
          <a:sx n="59" d="100"/>
          <a:sy n="59" d="100"/>
        </p:scale>
        <p:origin x="1016" y="200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11/10/20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76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965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26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28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29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03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675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249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29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78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44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3182" y="1022190"/>
            <a:ext cx="72314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Decision Tree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6CA33CD-5676-3E48-91FE-13395EFEEE32}"/>
              </a:ext>
            </a:extLst>
          </p:cNvPr>
          <p:cNvCxnSpPr>
            <a:cxnSpLocks/>
          </p:cNvCxnSpPr>
          <p:nvPr/>
        </p:nvCxnSpPr>
        <p:spPr>
          <a:xfrm>
            <a:off x="13365054" y="5383538"/>
            <a:ext cx="998837" cy="84394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9C4A3010-47A3-944B-8301-1AFC971BE5A8}"/>
              </a:ext>
            </a:extLst>
          </p:cNvPr>
          <p:cNvCxnSpPr>
            <a:cxnSpLocks/>
          </p:cNvCxnSpPr>
          <p:nvPr/>
        </p:nvCxnSpPr>
        <p:spPr>
          <a:xfrm>
            <a:off x="17748285" y="6392116"/>
            <a:ext cx="1369578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4D701BBC-339C-C04F-89F7-8AC3CD8D1E8A}"/>
              </a:ext>
            </a:extLst>
          </p:cNvPr>
          <p:cNvCxnSpPr>
            <a:cxnSpLocks/>
          </p:cNvCxnSpPr>
          <p:nvPr/>
        </p:nvCxnSpPr>
        <p:spPr>
          <a:xfrm flipV="1">
            <a:off x="9124626" y="9889508"/>
            <a:ext cx="825573" cy="69754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830F7934-4414-A14D-BF1E-590175413FBE}"/>
              </a:ext>
            </a:extLst>
          </p:cNvPr>
          <p:cNvCxnSpPr>
            <a:cxnSpLocks/>
          </p:cNvCxnSpPr>
          <p:nvPr/>
        </p:nvCxnSpPr>
        <p:spPr>
          <a:xfrm>
            <a:off x="9124626" y="11125436"/>
            <a:ext cx="825573" cy="69754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ounded Rectangle 275">
            <a:extLst>
              <a:ext uri="{FF2B5EF4-FFF2-40B4-BE49-F238E27FC236}">
                <a16:creationId xmlns:a16="http://schemas.microsoft.com/office/drawing/2014/main" id="{1A496F4E-9A69-C34F-B443-B6B25B16F9BB}"/>
              </a:ext>
            </a:extLst>
          </p:cNvPr>
          <p:cNvSpPr/>
          <p:nvPr/>
        </p:nvSpPr>
        <p:spPr>
          <a:xfrm>
            <a:off x="10084944" y="8940157"/>
            <a:ext cx="3305106" cy="1596607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1741E7A0-EBA4-1747-8FB4-E2D487D4BC5C}"/>
              </a:ext>
            </a:extLst>
          </p:cNvPr>
          <p:cNvSpPr/>
          <p:nvPr/>
        </p:nvSpPr>
        <p:spPr>
          <a:xfrm>
            <a:off x="9626702" y="9356369"/>
            <a:ext cx="920474" cy="92047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</a:t>
            </a:r>
          </a:p>
        </p:txBody>
      </p:sp>
      <p:sp>
        <p:nvSpPr>
          <p:cNvPr id="280" name="Rounded Rectangle 279">
            <a:extLst>
              <a:ext uri="{FF2B5EF4-FFF2-40B4-BE49-F238E27FC236}">
                <a16:creationId xmlns:a16="http://schemas.microsoft.com/office/drawing/2014/main" id="{3BF8429F-3379-294C-9F29-CDC056C80553}"/>
              </a:ext>
            </a:extLst>
          </p:cNvPr>
          <p:cNvSpPr/>
          <p:nvPr/>
        </p:nvSpPr>
        <p:spPr>
          <a:xfrm>
            <a:off x="10084944" y="11091741"/>
            <a:ext cx="3305106" cy="1596607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9FBEF8CE-4A75-F440-964A-FC3D1FDBB9E9}"/>
              </a:ext>
            </a:extLst>
          </p:cNvPr>
          <p:cNvSpPr/>
          <p:nvPr/>
        </p:nvSpPr>
        <p:spPr>
          <a:xfrm>
            <a:off x="9626702" y="11437071"/>
            <a:ext cx="920474" cy="92047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</a:t>
            </a:r>
          </a:p>
        </p:txBody>
      </p:sp>
      <p:sp>
        <p:nvSpPr>
          <p:cNvPr id="286" name="Rectangle 56">
            <a:extLst>
              <a:ext uri="{FF2B5EF4-FFF2-40B4-BE49-F238E27FC236}">
                <a16:creationId xmlns:a16="http://schemas.microsoft.com/office/drawing/2014/main" id="{D0EA9DD6-3423-AF4B-9D20-86AFA6EA975E}"/>
              </a:ext>
            </a:extLst>
          </p:cNvPr>
          <p:cNvSpPr/>
          <p:nvPr/>
        </p:nvSpPr>
        <p:spPr>
          <a:xfrm>
            <a:off x="10477797" y="9142493"/>
            <a:ext cx="27662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87" name="Rectangle 56">
            <a:extLst>
              <a:ext uri="{FF2B5EF4-FFF2-40B4-BE49-F238E27FC236}">
                <a16:creationId xmlns:a16="http://schemas.microsoft.com/office/drawing/2014/main" id="{4E4734B5-395C-4D4F-B3DB-249871B23E30}"/>
              </a:ext>
            </a:extLst>
          </p:cNvPr>
          <p:cNvSpPr/>
          <p:nvPr/>
        </p:nvSpPr>
        <p:spPr>
          <a:xfrm>
            <a:off x="10477797" y="11297143"/>
            <a:ext cx="27662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35" name="Diamond 134">
            <a:extLst>
              <a:ext uri="{FF2B5EF4-FFF2-40B4-BE49-F238E27FC236}">
                <a16:creationId xmlns:a16="http://schemas.microsoft.com/office/drawing/2014/main" id="{5A1C2B32-82D7-4A41-B1DC-0FBF4AF9F90E}"/>
              </a:ext>
            </a:extLst>
          </p:cNvPr>
          <p:cNvSpPr/>
          <p:nvPr/>
        </p:nvSpPr>
        <p:spPr>
          <a:xfrm>
            <a:off x="5703977" y="8549785"/>
            <a:ext cx="1742709" cy="1367933"/>
          </a:xfrm>
          <a:prstGeom prst="diamon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3D131AF-9F67-304F-ADFE-B2401A4A3A51}"/>
              </a:ext>
            </a:extLst>
          </p:cNvPr>
          <p:cNvCxnSpPr/>
          <p:nvPr/>
        </p:nvCxnSpPr>
        <p:spPr>
          <a:xfrm flipV="1">
            <a:off x="5282067" y="6897094"/>
            <a:ext cx="1167590" cy="91001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CC741DA-1531-2D4C-B437-43B746A5B532}"/>
              </a:ext>
            </a:extLst>
          </p:cNvPr>
          <p:cNvCxnSpPr>
            <a:cxnSpLocks/>
          </p:cNvCxnSpPr>
          <p:nvPr/>
        </p:nvCxnSpPr>
        <p:spPr>
          <a:xfrm>
            <a:off x="5298038" y="9762356"/>
            <a:ext cx="1167590" cy="91001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613E8CF-657B-2D43-9736-032D42D2F54A}"/>
              </a:ext>
            </a:extLst>
          </p:cNvPr>
          <p:cNvCxnSpPr>
            <a:cxnSpLocks/>
          </p:cNvCxnSpPr>
          <p:nvPr/>
        </p:nvCxnSpPr>
        <p:spPr>
          <a:xfrm flipV="1">
            <a:off x="9124626" y="5549040"/>
            <a:ext cx="825573" cy="69754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7F9AC5E-EF2A-894D-8765-FC6123C3BEB0}"/>
              </a:ext>
            </a:extLst>
          </p:cNvPr>
          <p:cNvCxnSpPr>
            <a:cxnSpLocks/>
          </p:cNvCxnSpPr>
          <p:nvPr/>
        </p:nvCxnSpPr>
        <p:spPr>
          <a:xfrm>
            <a:off x="9124626" y="6784968"/>
            <a:ext cx="825573" cy="69754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0EA9BCEE-D9A9-7A44-855B-538FB3F9956E}"/>
              </a:ext>
            </a:extLst>
          </p:cNvPr>
          <p:cNvSpPr/>
          <p:nvPr/>
        </p:nvSpPr>
        <p:spPr>
          <a:xfrm>
            <a:off x="10084944" y="4599689"/>
            <a:ext cx="3305106" cy="1596607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CF687D61-91E8-4549-B4DE-6EE9BB78F4EE}"/>
              </a:ext>
            </a:extLst>
          </p:cNvPr>
          <p:cNvSpPr/>
          <p:nvPr/>
        </p:nvSpPr>
        <p:spPr>
          <a:xfrm>
            <a:off x="9626702" y="5015901"/>
            <a:ext cx="920474" cy="92047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123665D5-41FB-624B-A593-AF22BCAE3642}"/>
              </a:ext>
            </a:extLst>
          </p:cNvPr>
          <p:cNvSpPr/>
          <p:nvPr/>
        </p:nvSpPr>
        <p:spPr>
          <a:xfrm>
            <a:off x="10084944" y="6751273"/>
            <a:ext cx="3305106" cy="1596607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5B840E14-B483-EC44-B1D0-CB030A1E39C8}"/>
              </a:ext>
            </a:extLst>
          </p:cNvPr>
          <p:cNvSpPr/>
          <p:nvPr/>
        </p:nvSpPr>
        <p:spPr>
          <a:xfrm>
            <a:off x="9626702" y="7096603"/>
            <a:ext cx="920474" cy="92047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</a:t>
            </a:r>
          </a:p>
        </p:txBody>
      </p:sp>
      <p:sp>
        <p:nvSpPr>
          <p:cNvPr id="160" name="Diamond 159">
            <a:extLst>
              <a:ext uri="{FF2B5EF4-FFF2-40B4-BE49-F238E27FC236}">
                <a16:creationId xmlns:a16="http://schemas.microsoft.com/office/drawing/2014/main" id="{0B38053D-4D30-754F-AB89-70C2FD3FCAC4}"/>
              </a:ext>
            </a:extLst>
          </p:cNvPr>
          <p:cNvSpPr/>
          <p:nvPr/>
        </p:nvSpPr>
        <p:spPr>
          <a:xfrm>
            <a:off x="6783827" y="5397993"/>
            <a:ext cx="3034703" cy="2382076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1" name="Diamond 160">
            <a:extLst>
              <a:ext uri="{FF2B5EF4-FFF2-40B4-BE49-F238E27FC236}">
                <a16:creationId xmlns:a16="http://schemas.microsoft.com/office/drawing/2014/main" id="{3591B7C3-7909-CF45-8E1C-C4411D870E56}"/>
              </a:ext>
            </a:extLst>
          </p:cNvPr>
          <p:cNvSpPr/>
          <p:nvPr/>
        </p:nvSpPr>
        <p:spPr>
          <a:xfrm>
            <a:off x="6783827" y="5397993"/>
            <a:ext cx="3034703" cy="2382076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58EA2F85-FDCC-1C4F-A8FA-4E38A365C1BE}"/>
              </a:ext>
            </a:extLst>
          </p:cNvPr>
          <p:cNvSpPr/>
          <p:nvPr/>
        </p:nvSpPr>
        <p:spPr>
          <a:xfrm>
            <a:off x="6258605" y="6115170"/>
            <a:ext cx="920474" cy="92047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</a:t>
            </a:r>
          </a:p>
        </p:txBody>
      </p:sp>
      <p:sp>
        <p:nvSpPr>
          <p:cNvPr id="166" name="Diamond 165">
            <a:extLst>
              <a:ext uri="{FF2B5EF4-FFF2-40B4-BE49-F238E27FC236}">
                <a16:creationId xmlns:a16="http://schemas.microsoft.com/office/drawing/2014/main" id="{1C736CAE-13D5-7A41-8AD3-FA51F5349D7D}"/>
              </a:ext>
            </a:extLst>
          </p:cNvPr>
          <p:cNvSpPr/>
          <p:nvPr/>
        </p:nvSpPr>
        <p:spPr>
          <a:xfrm>
            <a:off x="2639470" y="7322051"/>
            <a:ext cx="4012690" cy="3149746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8" name="Diamond 167">
            <a:extLst>
              <a:ext uri="{FF2B5EF4-FFF2-40B4-BE49-F238E27FC236}">
                <a16:creationId xmlns:a16="http://schemas.microsoft.com/office/drawing/2014/main" id="{2ED9A294-C1D0-3A47-9846-D027B01EFD24}"/>
              </a:ext>
            </a:extLst>
          </p:cNvPr>
          <p:cNvSpPr/>
          <p:nvPr/>
        </p:nvSpPr>
        <p:spPr>
          <a:xfrm>
            <a:off x="2639470" y="7322051"/>
            <a:ext cx="4012690" cy="3149746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6" name="Diamond 185">
            <a:extLst>
              <a:ext uri="{FF2B5EF4-FFF2-40B4-BE49-F238E27FC236}">
                <a16:creationId xmlns:a16="http://schemas.microsoft.com/office/drawing/2014/main" id="{28C641D3-94FB-0E45-BE58-7CEF41E27F11}"/>
              </a:ext>
            </a:extLst>
          </p:cNvPr>
          <p:cNvSpPr/>
          <p:nvPr/>
        </p:nvSpPr>
        <p:spPr>
          <a:xfrm>
            <a:off x="6783827" y="9677645"/>
            <a:ext cx="3034703" cy="2382076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7" name="Diamond 186">
            <a:extLst>
              <a:ext uri="{FF2B5EF4-FFF2-40B4-BE49-F238E27FC236}">
                <a16:creationId xmlns:a16="http://schemas.microsoft.com/office/drawing/2014/main" id="{E6E5F794-FD2E-8046-AC85-A29033915BA0}"/>
              </a:ext>
            </a:extLst>
          </p:cNvPr>
          <p:cNvSpPr/>
          <p:nvPr/>
        </p:nvSpPr>
        <p:spPr>
          <a:xfrm>
            <a:off x="6783827" y="9677645"/>
            <a:ext cx="3034703" cy="2382076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FCC95E54-78B6-C84F-901A-F7EA1A49082B}"/>
              </a:ext>
            </a:extLst>
          </p:cNvPr>
          <p:cNvSpPr/>
          <p:nvPr/>
        </p:nvSpPr>
        <p:spPr>
          <a:xfrm>
            <a:off x="6258605" y="10409174"/>
            <a:ext cx="920474" cy="92047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B</a:t>
            </a:r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045EB89-3A52-EC48-A48B-1C427504F002}"/>
              </a:ext>
            </a:extLst>
          </p:cNvPr>
          <p:cNvCxnSpPr>
            <a:cxnSpLocks/>
          </p:cNvCxnSpPr>
          <p:nvPr/>
        </p:nvCxnSpPr>
        <p:spPr>
          <a:xfrm flipV="1">
            <a:off x="13365054" y="6750699"/>
            <a:ext cx="998837" cy="84394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Diamond 195">
            <a:extLst>
              <a:ext uri="{FF2B5EF4-FFF2-40B4-BE49-F238E27FC236}">
                <a16:creationId xmlns:a16="http://schemas.microsoft.com/office/drawing/2014/main" id="{AF62E7F6-C6B6-9248-8F7F-3218B5337F68}"/>
              </a:ext>
            </a:extLst>
          </p:cNvPr>
          <p:cNvSpPr/>
          <p:nvPr/>
        </p:nvSpPr>
        <p:spPr>
          <a:xfrm>
            <a:off x="14794356" y="5222604"/>
            <a:ext cx="3034703" cy="238207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7" name="Diamond 196">
            <a:extLst>
              <a:ext uri="{FF2B5EF4-FFF2-40B4-BE49-F238E27FC236}">
                <a16:creationId xmlns:a16="http://schemas.microsoft.com/office/drawing/2014/main" id="{FC6D2F99-7823-B343-903B-0774C9811962}"/>
              </a:ext>
            </a:extLst>
          </p:cNvPr>
          <p:cNvSpPr/>
          <p:nvPr/>
        </p:nvSpPr>
        <p:spPr>
          <a:xfrm>
            <a:off x="14794356" y="5222604"/>
            <a:ext cx="3034703" cy="238207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762D6ACD-05CC-144A-8C67-E5C64F1229A5}"/>
              </a:ext>
            </a:extLst>
          </p:cNvPr>
          <p:cNvSpPr/>
          <p:nvPr/>
        </p:nvSpPr>
        <p:spPr>
          <a:xfrm>
            <a:off x="14268297" y="6016838"/>
            <a:ext cx="920474" cy="92047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</a:t>
            </a:r>
          </a:p>
        </p:txBody>
      </p:sp>
      <p:sp>
        <p:nvSpPr>
          <p:cNvPr id="257" name="CuadroTexto 395">
            <a:extLst>
              <a:ext uri="{FF2B5EF4-FFF2-40B4-BE49-F238E27FC236}">
                <a16:creationId xmlns:a16="http://schemas.microsoft.com/office/drawing/2014/main" id="{957435F8-1FC0-314D-A395-2BE140228B05}"/>
              </a:ext>
            </a:extLst>
          </p:cNvPr>
          <p:cNvSpPr txBox="1"/>
          <p:nvPr/>
        </p:nvSpPr>
        <p:spPr>
          <a:xfrm>
            <a:off x="3388829" y="8551579"/>
            <a:ext cx="231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Seller</a:t>
            </a:r>
          </a:p>
        </p:txBody>
      </p:sp>
      <p:sp>
        <p:nvSpPr>
          <p:cNvPr id="262" name="Rectangle 56">
            <a:extLst>
              <a:ext uri="{FF2B5EF4-FFF2-40B4-BE49-F238E27FC236}">
                <a16:creationId xmlns:a16="http://schemas.microsoft.com/office/drawing/2014/main" id="{BF1B812A-FD6C-4049-B482-1C35BC19EC9E}"/>
              </a:ext>
            </a:extLst>
          </p:cNvPr>
          <p:cNvSpPr/>
          <p:nvPr/>
        </p:nvSpPr>
        <p:spPr>
          <a:xfrm>
            <a:off x="10477797" y="4802025"/>
            <a:ext cx="27662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67" name="Rectangle 56">
            <a:extLst>
              <a:ext uri="{FF2B5EF4-FFF2-40B4-BE49-F238E27FC236}">
                <a16:creationId xmlns:a16="http://schemas.microsoft.com/office/drawing/2014/main" id="{8D2C0F4A-4D8A-264C-A65C-59AADADD4535}"/>
              </a:ext>
            </a:extLst>
          </p:cNvPr>
          <p:cNvSpPr/>
          <p:nvPr/>
        </p:nvSpPr>
        <p:spPr>
          <a:xfrm>
            <a:off x="10477797" y="6956675"/>
            <a:ext cx="27662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88" name="CuadroTexto 395">
            <a:extLst>
              <a:ext uri="{FF2B5EF4-FFF2-40B4-BE49-F238E27FC236}">
                <a16:creationId xmlns:a16="http://schemas.microsoft.com/office/drawing/2014/main" id="{727540F1-4E13-AA45-A8DB-967D159840F7}"/>
              </a:ext>
            </a:extLst>
          </p:cNvPr>
          <p:cNvSpPr txBox="1"/>
          <p:nvPr/>
        </p:nvSpPr>
        <p:spPr>
          <a:xfrm>
            <a:off x="7122629" y="6227479"/>
            <a:ext cx="231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Desire</a:t>
            </a:r>
          </a:p>
        </p:txBody>
      </p:sp>
      <p:sp>
        <p:nvSpPr>
          <p:cNvPr id="289" name="CuadroTexto 395">
            <a:extLst>
              <a:ext uri="{FF2B5EF4-FFF2-40B4-BE49-F238E27FC236}">
                <a16:creationId xmlns:a16="http://schemas.microsoft.com/office/drawing/2014/main" id="{A464EF1E-A330-1B46-A38B-AB1B5181A11A}"/>
              </a:ext>
            </a:extLst>
          </p:cNvPr>
          <p:cNvSpPr txBox="1"/>
          <p:nvPr/>
        </p:nvSpPr>
        <p:spPr>
          <a:xfrm>
            <a:off x="7122629" y="10537725"/>
            <a:ext cx="231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Financial</a:t>
            </a:r>
          </a:p>
        </p:txBody>
      </p:sp>
      <p:sp>
        <p:nvSpPr>
          <p:cNvPr id="290" name="CuadroTexto 395">
            <a:extLst>
              <a:ext uri="{FF2B5EF4-FFF2-40B4-BE49-F238E27FC236}">
                <a16:creationId xmlns:a16="http://schemas.microsoft.com/office/drawing/2014/main" id="{948804B2-7435-DF4D-8EC9-0E199C8684A6}"/>
              </a:ext>
            </a:extLst>
          </p:cNvPr>
          <p:cNvSpPr txBox="1"/>
          <p:nvPr/>
        </p:nvSpPr>
        <p:spPr>
          <a:xfrm>
            <a:off x="15186722" y="6140611"/>
            <a:ext cx="231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</a:p>
        </p:txBody>
      </p:sp>
      <p:sp>
        <p:nvSpPr>
          <p:cNvPr id="292" name="Rounded Rectangle 291">
            <a:extLst>
              <a:ext uri="{FF2B5EF4-FFF2-40B4-BE49-F238E27FC236}">
                <a16:creationId xmlns:a16="http://schemas.microsoft.com/office/drawing/2014/main" id="{18683A14-E8E1-1749-93FD-05C112A637AF}"/>
              </a:ext>
            </a:extLst>
          </p:cNvPr>
          <p:cNvSpPr/>
          <p:nvPr/>
        </p:nvSpPr>
        <p:spPr>
          <a:xfrm>
            <a:off x="18433074" y="5595770"/>
            <a:ext cx="3305106" cy="1596607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56">
            <a:extLst>
              <a:ext uri="{FF2B5EF4-FFF2-40B4-BE49-F238E27FC236}">
                <a16:creationId xmlns:a16="http://schemas.microsoft.com/office/drawing/2014/main" id="{AF68CFB9-03BC-5A41-A6B7-2E1CB6409EDC}"/>
              </a:ext>
            </a:extLst>
          </p:cNvPr>
          <p:cNvSpPr/>
          <p:nvPr/>
        </p:nvSpPr>
        <p:spPr>
          <a:xfrm>
            <a:off x="18744112" y="5775146"/>
            <a:ext cx="27662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171884-3A2D-9F41-A597-FF2AAF4ABCDD}"/>
              </a:ext>
            </a:extLst>
          </p:cNvPr>
          <p:cNvCxnSpPr>
            <a:cxnSpLocks/>
          </p:cNvCxnSpPr>
          <p:nvPr/>
        </p:nvCxnSpPr>
        <p:spPr>
          <a:xfrm>
            <a:off x="13365054" y="9742178"/>
            <a:ext cx="998837" cy="84394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1EB27EF-D2F7-8040-A605-70FE22C66D89}"/>
              </a:ext>
            </a:extLst>
          </p:cNvPr>
          <p:cNvCxnSpPr>
            <a:cxnSpLocks/>
          </p:cNvCxnSpPr>
          <p:nvPr/>
        </p:nvCxnSpPr>
        <p:spPr>
          <a:xfrm>
            <a:off x="17748285" y="10750756"/>
            <a:ext cx="1369578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28E6EAB-575F-C04E-8C7D-99DAF84872E1}"/>
              </a:ext>
            </a:extLst>
          </p:cNvPr>
          <p:cNvCxnSpPr>
            <a:cxnSpLocks/>
          </p:cNvCxnSpPr>
          <p:nvPr/>
        </p:nvCxnSpPr>
        <p:spPr>
          <a:xfrm flipV="1">
            <a:off x="13365054" y="11109339"/>
            <a:ext cx="998837" cy="84394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Diamond 61">
            <a:extLst>
              <a:ext uri="{FF2B5EF4-FFF2-40B4-BE49-F238E27FC236}">
                <a16:creationId xmlns:a16="http://schemas.microsoft.com/office/drawing/2014/main" id="{26E02C26-E251-6D44-B8A1-21805AB8ACD1}"/>
              </a:ext>
            </a:extLst>
          </p:cNvPr>
          <p:cNvSpPr/>
          <p:nvPr/>
        </p:nvSpPr>
        <p:spPr>
          <a:xfrm>
            <a:off x="14794356" y="9581244"/>
            <a:ext cx="3034703" cy="238207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Diamond 62">
            <a:extLst>
              <a:ext uri="{FF2B5EF4-FFF2-40B4-BE49-F238E27FC236}">
                <a16:creationId xmlns:a16="http://schemas.microsoft.com/office/drawing/2014/main" id="{CD8A1476-D02A-F24D-9F1E-EDCEEC74C23B}"/>
              </a:ext>
            </a:extLst>
          </p:cNvPr>
          <p:cNvSpPr/>
          <p:nvPr/>
        </p:nvSpPr>
        <p:spPr>
          <a:xfrm>
            <a:off x="14794356" y="9581244"/>
            <a:ext cx="3034703" cy="238207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F585048-BAB8-6A48-BC0E-77BD03F2A0C4}"/>
              </a:ext>
            </a:extLst>
          </p:cNvPr>
          <p:cNvSpPr/>
          <p:nvPr/>
        </p:nvSpPr>
        <p:spPr>
          <a:xfrm>
            <a:off x="14268297" y="10375478"/>
            <a:ext cx="920474" cy="92047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B</a:t>
            </a:r>
          </a:p>
        </p:txBody>
      </p:sp>
      <p:sp>
        <p:nvSpPr>
          <p:cNvPr id="65" name="CuadroTexto 395">
            <a:extLst>
              <a:ext uri="{FF2B5EF4-FFF2-40B4-BE49-F238E27FC236}">
                <a16:creationId xmlns:a16="http://schemas.microsoft.com/office/drawing/2014/main" id="{60F5C0F4-8F6A-BE4E-AEFF-5FFB88D52E9E}"/>
              </a:ext>
            </a:extLst>
          </p:cNvPr>
          <p:cNvSpPr txBox="1"/>
          <p:nvPr/>
        </p:nvSpPr>
        <p:spPr>
          <a:xfrm>
            <a:off x="15186722" y="10499251"/>
            <a:ext cx="231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Knowledge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5CB87B8E-2B5D-EA44-957E-630F5C14D195}"/>
              </a:ext>
            </a:extLst>
          </p:cNvPr>
          <p:cNvSpPr/>
          <p:nvPr/>
        </p:nvSpPr>
        <p:spPr>
          <a:xfrm>
            <a:off x="18433074" y="9954410"/>
            <a:ext cx="3305106" cy="1596607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0C3EBBBB-3B01-AA48-925A-EA6D0554A200}"/>
              </a:ext>
            </a:extLst>
          </p:cNvPr>
          <p:cNvSpPr/>
          <p:nvPr/>
        </p:nvSpPr>
        <p:spPr>
          <a:xfrm>
            <a:off x="18744112" y="10133786"/>
            <a:ext cx="27662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3419970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3182" y="1022190"/>
            <a:ext cx="72314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Decision Tree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1E39B96-4AD2-1646-A1B0-4C1FB42397F4}"/>
              </a:ext>
            </a:extLst>
          </p:cNvPr>
          <p:cNvCxnSpPr>
            <a:cxnSpLocks/>
          </p:cNvCxnSpPr>
          <p:nvPr/>
        </p:nvCxnSpPr>
        <p:spPr>
          <a:xfrm flipV="1">
            <a:off x="14377005" y="7008542"/>
            <a:ext cx="1049427" cy="5981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A3E2E29-8DDD-DE4E-8122-00759E28F6D3}"/>
              </a:ext>
            </a:extLst>
          </p:cNvPr>
          <p:cNvCxnSpPr>
            <a:cxnSpLocks/>
          </p:cNvCxnSpPr>
          <p:nvPr/>
        </p:nvCxnSpPr>
        <p:spPr>
          <a:xfrm>
            <a:off x="14377005" y="9169477"/>
            <a:ext cx="1049427" cy="5981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950F2B8-E355-0341-8D71-EF32C7B78FEA}"/>
              </a:ext>
            </a:extLst>
          </p:cNvPr>
          <p:cNvCxnSpPr>
            <a:cxnSpLocks/>
          </p:cNvCxnSpPr>
          <p:nvPr/>
        </p:nvCxnSpPr>
        <p:spPr>
          <a:xfrm>
            <a:off x="17577470" y="6779942"/>
            <a:ext cx="1070678" cy="42345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9071D38-8163-0D43-8A99-257FEE1AFCC0}"/>
              </a:ext>
            </a:extLst>
          </p:cNvPr>
          <p:cNvCxnSpPr>
            <a:cxnSpLocks/>
          </p:cNvCxnSpPr>
          <p:nvPr/>
        </p:nvCxnSpPr>
        <p:spPr>
          <a:xfrm>
            <a:off x="17577470" y="10840498"/>
            <a:ext cx="1070678" cy="42345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28E1149-A772-1249-AE97-33FB531B8627}"/>
              </a:ext>
            </a:extLst>
          </p:cNvPr>
          <p:cNvCxnSpPr>
            <a:cxnSpLocks/>
          </p:cNvCxnSpPr>
          <p:nvPr/>
        </p:nvCxnSpPr>
        <p:spPr>
          <a:xfrm flipV="1">
            <a:off x="17577470" y="9689750"/>
            <a:ext cx="1070678" cy="42345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2C1917B-55A1-E047-8FC6-912C9E8B6BE4}"/>
              </a:ext>
            </a:extLst>
          </p:cNvPr>
          <p:cNvCxnSpPr>
            <a:cxnSpLocks/>
          </p:cNvCxnSpPr>
          <p:nvPr/>
        </p:nvCxnSpPr>
        <p:spPr>
          <a:xfrm flipV="1">
            <a:off x="17577470" y="5629194"/>
            <a:ext cx="1070678" cy="42345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FFC0DBF9-3535-9042-B05E-F16849C52F57}"/>
              </a:ext>
            </a:extLst>
          </p:cNvPr>
          <p:cNvSpPr/>
          <p:nvPr/>
        </p:nvSpPr>
        <p:spPr>
          <a:xfrm>
            <a:off x="15226589" y="5096750"/>
            <a:ext cx="2509907" cy="250990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2AAD096-1355-5948-9E7D-7DDAACDB2711}"/>
              </a:ext>
            </a:extLst>
          </p:cNvPr>
          <p:cNvSpPr/>
          <p:nvPr/>
        </p:nvSpPr>
        <p:spPr>
          <a:xfrm>
            <a:off x="15226589" y="9168376"/>
            <a:ext cx="2509907" cy="250990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uadroTexto 395">
            <a:extLst>
              <a:ext uri="{FF2B5EF4-FFF2-40B4-BE49-F238E27FC236}">
                <a16:creationId xmlns:a16="http://schemas.microsoft.com/office/drawing/2014/main" id="{E4A65DDC-C13E-D646-B85F-451B259C2C0D}"/>
              </a:ext>
            </a:extLst>
          </p:cNvPr>
          <p:cNvSpPr txBox="1"/>
          <p:nvPr/>
        </p:nvSpPr>
        <p:spPr>
          <a:xfrm flipH="1">
            <a:off x="15153907" y="6059702"/>
            <a:ext cx="2655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Competitors</a:t>
            </a:r>
          </a:p>
        </p:txBody>
      </p:sp>
      <p:sp>
        <p:nvSpPr>
          <p:cNvPr id="76" name="CuadroTexto 395">
            <a:extLst>
              <a:ext uri="{FF2B5EF4-FFF2-40B4-BE49-F238E27FC236}">
                <a16:creationId xmlns:a16="http://schemas.microsoft.com/office/drawing/2014/main" id="{E5C74DC0-596C-1545-9DCD-5BA32B96DDBA}"/>
              </a:ext>
            </a:extLst>
          </p:cNvPr>
          <p:cNvSpPr txBox="1"/>
          <p:nvPr/>
        </p:nvSpPr>
        <p:spPr>
          <a:xfrm flipH="1">
            <a:off x="15153907" y="10188446"/>
            <a:ext cx="2655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Marketing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1B88E49-F95B-9646-ACF1-06D37AAD1067}"/>
              </a:ext>
            </a:extLst>
          </p:cNvPr>
          <p:cNvCxnSpPr>
            <a:cxnSpLocks/>
          </p:cNvCxnSpPr>
          <p:nvPr/>
        </p:nvCxnSpPr>
        <p:spPr>
          <a:xfrm flipH="1" flipV="1">
            <a:off x="8951217" y="7008542"/>
            <a:ext cx="1049427" cy="5981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603A7E6-228C-094B-8A24-5A74F7911643}"/>
              </a:ext>
            </a:extLst>
          </p:cNvPr>
          <p:cNvCxnSpPr>
            <a:cxnSpLocks/>
          </p:cNvCxnSpPr>
          <p:nvPr/>
        </p:nvCxnSpPr>
        <p:spPr>
          <a:xfrm flipH="1">
            <a:off x="8951217" y="9169477"/>
            <a:ext cx="1049427" cy="5981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1D87853-E8D6-4F42-9474-C69C8875B6AB}"/>
              </a:ext>
            </a:extLst>
          </p:cNvPr>
          <p:cNvCxnSpPr>
            <a:cxnSpLocks/>
          </p:cNvCxnSpPr>
          <p:nvPr/>
        </p:nvCxnSpPr>
        <p:spPr>
          <a:xfrm flipH="1">
            <a:off x="5729501" y="6779942"/>
            <a:ext cx="1070678" cy="42345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80762FD-0904-B24D-8DDD-9E4A363BA7BD}"/>
              </a:ext>
            </a:extLst>
          </p:cNvPr>
          <p:cNvCxnSpPr>
            <a:cxnSpLocks/>
          </p:cNvCxnSpPr>
          <p:nvPr/>
        </p:nvCxnSpPr>
        <p:spPr>
          <a:xfrm flipH="1">
            <a:off x="5729501" y="10840498"/>
            <a:ext cx="1070678" cy="42345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97C387-B19D-AA49-9DAB-D4AB45BF3D35}"/>
              </a:ext>
            </a:extLst>
          </p:cNvPr>
          <p:cNvCxnSpPr>
            <a:cxnSpLocks/>
          </p:cNvCxnSpPr>
          <p:nvPr/>
        </p:nvCxnSpPr>
        <p:spPr>
          <a:xfrm flipH="1" flipV="1">
            <a:off x="5729501" y="9689750"/>
            <a:ext cx="1070678" cy="42345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264A256-7C35-1743-BD10-6185D8A8AAC3}"/>
              </a:ext>
            </a:extLst>
          </p:cNvPr>
          <p:cNvCxnSpPr>
            <a:cxnSpLocks/>
          </p:cNvCxnSpPr>
          <p:nvPr/>
        </p:nvCxnSpPr>
        <p:spPr>
          <a:xfrm flipH="1" flipV="1">
            <a:off x="5729501" y="5629194"/>
            <a:ext cx="1070678" cy="42345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C884519D-C99C-4549-B749-737A455FCFAF}"/>
              </a:ext>
            </a:extLst>
          </p:cNvPr>
          <p:cNvSpPr/>
          <p:nvPr/>
        </p:nvSpPr>
        <p:spPr>
          <a:xfrm flipH="1">
            <a:off x="6641153" y="5096750"/>
            <a:ext cx="2509907" cy="25099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D7292F-5134-8547-965C-20104F05E1F3}"/>
              </a:ext>
            </a:extLst>
          </p:cNvPr>
          <p:cNvSpPr/>
          <p:nvPr/>
        </p:nvSpPr>
        <p:spPr>
          <a:xfrm flipH="1">
            <a:off x="6641153" y="9168376"/>
            <a:ext cx="2509907" cy="2509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F8B40493-F4DC-8C4C-BC25-3B9B59E56CFA}"/>
              </a:ext>
            </a:extLst>
          </p:cNvPr>
          <p:cNvSpPr txBox="1"/>
          <p:nvPr/>
        </p:nvSpPr>
        <p:spPr>
          <a:xfrm>
            <a:off x="6568472" y="6059702"/>
            <a:ext cx="2655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Suppliers</a:t>
            </a:r>
          </a:p>
        </p:txBody>
      </p: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EC081506-8FF1-A044-889A-6B0EDA887FD1}"/>
              </a:ext>
            </a:extLst>
          </p:cNvPr>
          <p:cNvSpPr txBox="1"/>
          <p:nvPr/>
        </p:nvSpPr>
        <p:spPr>
          <a:xfrm>
            <a:off x="6568472" y="10188446"/>
            <a:ext cx="2655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Community</a:t>
            </a:r>
          </a:p>
        </p:txBody>
      </p:sp>
      <p:sp>
        <p:nvSpPr>
          <p:cNvPr id="83" name="Rectangle 56">
            <a:extLst>
              <a:ext uri="{FF2B5EF4-FFF2-40B4-BE49-F238E27FC236}">
                <a16:creationId xmlns:a16="http://schemas.microsoft.com/office/drawing/2014/main" id="{50A6C51B-55AA-904C-AAD1-D8103B0796D0}"/>
              </a:ext>
            </a:extLst>
          </p:cNvPr>
          <p:cNvSpPr/>
          <p:nvPr/>
        </p:nvSpPr>
        <p:spPr>
          <a:xfrm flipH="1">
            <a:off x="850958" y="5063687"/>
            <a:ext cx="41354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84" name="Rectangle 56">
            <a:extLst>
              <a:ext uri="{FF2B5EF4-FFF2-40B4-BE49-F238E27FC236}">
                <a16:creationId xmlns:a16="http://schemas.microsoft.com/office/drawing/2014/main" id="{13CE092B-45CB-854D-ACE0-9AA3E201046C}"/>
              </a:ext>
            </a:extLst>
          </p:cNvPr>
          <p:cNvSpPr/>
          <p:nvPr/>
        </p:nvSpPr>
        <p:spPr>
          <a:xfrm flipH="1">
            <a:off x="850958" y="6728225"/>
            <a:ext cx="41354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85" name="Rectangle 56">
            <a:extLst>
              <a:ext uri="{FF2B5EF4-FFF2-40B4-BE49-F238E27FC236}">
                <a16:creationId xmlns:a16="http://schemas.microsoft.com/office/drawing/2014/main" id="{2A270579-5B80-7A46-8100-6B9B8E484974}"/>
              </a:ext>
            </a:extLst>
          </p:cNvPr>
          <p:cNvSpPr/>
          <p:nvPr/>
        </p:nvSpPr>
        <p:spPr>
          <a:xfrm flipH="1">
            <a:off x="850958" y="9145764"/>
            <a:ext cx="41354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86" name="Rectangle 56">
            <a:extLst>
              <a:ext uri="{FF2B5EF4-FFF2-40B4-BE49-F238E27FC236}">
                <a16:creationId xmlns:a16="http://schemas.microsoft.com/office/drawing/2014/main" id="{E3B12DD2-B28E-2641-89F0-40A6112A672C}"/>
              </a:ext>
            </a:extLst>
          </p:cNvPr>
          <p:cNvSpPr/>
          <p:nvPr/>
        </p:nvSpPr>
        <p:spPr>
          <a:xfrm flipH="1">
            <a:off x="850958" y="10842211"/>
            <a:ext cx="41354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8D3483F-7786-FB42-8917-BECE1BEBF202}"/>
              </a:ext>
            </a:extLst>
          </p:cNvPr>
          <p:cNvSpPr/>
          <p:nvPr/>
        </p:nvSpPr>
        <p:spPr>
          <a:xfrm>
            <a:off x="9728970" y="5890522"/>
            <a:ext cx="4993994" cy="499398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4BD3BBF-ECCA-C442-BBD0-2F8755583C49}"/>
              </a:ext>
            </a:extLst>
          </p:cNvPr>
          <p:cNvSpPr txBox="1"/>
          <p:nvPr/>
        </p:nvSpPr>
        <p:spPr>
          <a:xfrm>
            <a:off x="10742377" y="7510352"/>
            <a:ext cx="30031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Most businesses already.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0BAF5F5-7A7D-D349-AE0E-0DDA1D7AA663}"/>
              </a:ext>
            </a:extLst>
          </p:cNvPr>
          <p:cNvSpPr/>
          <p:nvPr/>
        </p:nvSpPr>
        <p:spPr>
          <a:xfrm>
            <a:off x="5189699" y="9290296"/>
            <a:ext cx="872070" cy="8720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3028846C-6A4C-8743-B1D1-EC4C08968746}"/>
              </a:ext>
            </a:extLst>
          </p:cNvPr>
          <p:cNvSpPr/>
          <p:nvPr/>
        </p:nvSpPr>
        <p:spPr>
          <a:xfrm rot="18641522">
            <a:off x="5386703" y="9570570"/>
            <a:ext cx="478060" cy="239692"/>
          </a:xfrm>
          <a:custGeom>
            <a:avLst/>
            <a:gdLst>
              <a:gd name="connsiteX0" fmla="*/ 985393 w 985393"/>
              <a:gd name="connsiteY0" fmla="*/ 368555 h 494061"/>
              <a:gd name="connsiteX1" fmla="*/ 985392 w 985393"/>
              <a:gd name="connsiteY1" fmla="*/ 494061 h 494061"/>
              <a:gd name="connsiteX2" fmla="*/ 11 w 985393"/>
              <a:gd name="connsiteY2" fmla="*/ 494061 h 494061"/>
              <a:gd name="connsiteX3" fmla="*/ 11 w 985393"/>
              <a:gd name="connsiteY3" fmla="*/ 493059 h 494061"/>
              <a:gd name="connsiteX4" fmla="*/ 0 w 985393"/>
              <a:gd name="connsiteY4" fmla="*/ 493059 h 494061"/>
              <a:gd name="connsiteX5" fmla="*/ 0 w 985393"/>
              <a:gd name="connsiteY5" fmla="*/ 0 h 494061"/>
              <a:gd name="connsiteX6" fmla="*/ 125506 w 985393"/>
              <a:gd name="connsiteY6" fmla="*/ 0 h 494061"/>
              <a:gd name="connsiteX7" fmla="*/ 125506 w 985393"/>
              <a:gd name="connsiteY7" fmla="*/ 368555 h 49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5393" h="494061">
                <a:moveTo>
                  <a:pt x="985393" y="368555"/>
                </a:moveTo>
                <a:lnTo>
                  <a:pt x="985392" y="494061"/>
                </a:lnTo>
                <a:lnTo>
                  <a:pt x="11" y="494061"/>
                </a:lnTo>
                <a:lnTo>
                  <a:pt x="11" y="493059"/>
                </a:lnTo>
                <a:lnTo>
                  <a:pt x="0" y="493059"/>
                </a:lnTo>
                <a:lnTo>
                  <a:pt x="0" y="0"/>
                </a:lnTo>
                <a:lnTo>
                  <a:pt x="125506" y="0"/>
                </a:lnTo>
                <a:lnTo>
                  <a:pt x="125506" y="3685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1C644C4-77FD-3347-8566-B863706440DF}"/>
              </a:ext>
            </a:extLst>
          </p:cNvPr>
          <p:cNvSpPr/>
          <p:nvPr/>
        </p:nvSpPr>
        <p:spPr>
          <a:xfrm>
            <a:off x="5189699" y="10900685"/>
            <a:ext cx="872070" cy="8720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D895A71-485B-904B-B3CD-E6669D50DA29}"/>
              </a:ext>
            </a:extLst>
          </p:cNvPr>
          <p:cNvSpPr/>
          <p:nvPr/>
        </p:nvSpPr>
        <p:spPr>
          <a:xfrm rot="18900000">
            <a:off x="5345316" y="11293058"/>
            <a:ext cx="560835" cy="66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C178FC4-7822-C046-87AC-FC9611650042}"/>
              </a:ext>
            </a:extLst>
          </p:cNvPr>
          <p:cNvSpPr/>
          <p:nvPr/>
        </p:nvSpPr>
        <p:spPr>
          <a:xfrm rot="2700000">
            <a:off x="5345316" y="11303462"/>
            <a:ext cx="560836" cy="66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FF99D46-611E-8945-9890-5E71308FD3DF}"/>
              </a:ext>
            </a:extLst>
          </p:cNvPr>
          <p:cNvSpPr/>
          <p:nvPr/>
        </p:nvSpPr>
        <p:spPr>
          <a:xfrm>
            <a:off x="18471292" y="5180579"/>
            <a:ext cx="872070" cy="8720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DC6F3539-DD46-0E4C-A327-28CA940707F3}"/>
              </a:ext>
            </a:extLst>
          </p:cNvPr>
          <p:cNvSpPr/>
          <p:nvPr/>
        </p:nvSpPr>
        <p:spPr>
          <a:xfrm rot="18641522">
            <a:off x="18668296" y="5460853"/>
            <a:ext cx="478060" cy="239692"/>
          </a:xfrm>
          <a:custGeom>
            <a:avLst/>
            <a:gdLst>
              <a:gd name="connsiteX0" fmla="*/ 985393 w 985393"/>
              <a:gd name="connsiteY0" fmla="*/ 368555 h 494061"/>
              <a:gd name="connsiteX1" fmla="*/ 985392 w 985393"/>
              <a:gd name="connsiteY1" fmla="*/ 494061 h 494061"/>
              <a:gd name="connsiteX2" fmla="*/ 11 w 985393"/>
              <a:gd name="connsiteY2" fmla="*/ 494061 h 494061"/>
              <a:gd name="connsiteX3" fmla="*/ 11 w 985393"/>
              <a:gd name="connsiteY3" fmla="*/ 493059 h 494061"/>
              <a:gd name="connsiteX4" fmla="*/ 0 w 985393"/>
              <a:gd name="connsiteY4" fmla="*/ 493059 h 494061"/>
              <a:gd name="connsiteX5" fmla="*/ 0 w 985393"/>
              <a:gd name="connsiteY5" fmla="*/ 0 h 494061"/>
              <a:gd name="connsiteX6" fmla="*/ 125506 w 985393"/>
              <a:gd name="connsiteY6" fmla="*/ 0 h 494061"/>
              <a:gd name="connsiteX7" fmla="*/ 125506 w 985393"/>
              <a:gd name="connsiteY7" fmla="*/ 368555 h 49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5393" h="494061">
                <a:moveTo>
                  <a:pt x="985393" y="368555"/>
                </a:moveTo>
                <a:lnTo>
                  <a:pt x="985392" y="494061"/>
                </a:lnTo>
                <a:lnTo>
                  <a:pt x="11" y="494061"/>
                </a:lnTo>
                <a:lnTo>
                  <a:pt x="11" y="493059"/>
                </a:lnTo>
                <a:lnTo>
                  <a:pt x="0" y="493059"/>
                </a:lnTo>
                <a:lnTo>
                  <a:pt x="0" y="0"/>
                </a:lnTo>
                <a:lnTo>
                  <a:pt x="125506" y="0"/>
                </a:lnTo>
                <a:lnTo>
                  <a:pt x="125506" y="3685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474EBD78-D11A-CC44-B7B4-11FA93B0993D}"/>
              </a:ext>
            </a:extLst>
          </p:cNvPr>
          <p:cNvSpPr/>
          <p:nvPr/>
        </p:nvSpPr>
        <p:spPr>
          <a:xfrm>
            <a:off x="18471292" y="6790968"/>
            <a:ext cx="872070" cy="8720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0B90BF5-79F4-9B47-8DDF-CF81D664FA8B}"/>
              </a:ext>
            </a:extLst>
          </p:cNvPr>
          <p:cNvSpPr/>
          <p:nvPr/>
        </p:nvSpPr>
        <p:spPr>
          <a:xfrm rot="18900000">
            <a:off x="18626909" y="7183341"/>
            <a:ext cx="560835" cy="66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545E576-D7B5-C14A-8B56-72A8F7076BB1}"/>
              </a:ext>
            </a:extLst>
          </p:cNvPr>
          <p:cNvSpPr/>
          <p:nvPr/>
        </p:nvSpPr>
        <p:spPr>
          <a:xfrm rot="2700000">
            <a:off x="18626909" y="7193745"/>
            <a:ext cx="560836" cy="66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D7112817-17F5-D540-AF78-7E89ED97DAC3}"/>
              </a:ext>
            </a:extLst>
          </p:cNvPr>
          <p:cNvSpPr/>
          <p:nvPr/>
        </p:nvSpPr>
        <p:spPr>
          <a:xfrm>
            <a:off x="18471292" y="9234419"/>
            <a:ext cx="872070" cy="8720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1" name="Freeform 140">
            <a:extLst>
              <a:ext uri="{FF2B5EF4-FFF2-40B4-BE49-F238E27FC236}">
                <a16:creationId xmlns:a16="http://schemas.microsoft.com/office/drawing/2014/main" id="{FCC8B8CB-8B86-9A4A-8D2F-09239343AC78}"/>
              </a:ext>
            </a:extLst>
          </p:cNvPr>
          <p:cNvSpPr/>
          <p:nvPr/>
        </p:nvSpPr>
        <p:spPr>
          <a:xfrm rot="18641522">
            <a:off x="18668296" y="9514693"/>
            <a:ext cx="478060" cy="239692"/>
          </a:xfrm>
          <a:custGeom>
            <a:avLst/>
            <a:gdLst>
              <a:gd name="connsiteX0" fmla="*/ 985393 w 985393"/>
              <a:gd name="connsiteY0" fmla="*/ 368555 h 494061"/>
              <a:gd name="connsiteX1" fmla="*/ 985392 w 985393"/>
              <a:gd name="connsiteY1" fmla="*/ 494061 h 494061"/>
              <a:gd name="connsiteX2" fmla="*/ 11 w 985393"/>
              <a:gd name="connsiteY2" fmla="*/ 494061 h 494061"/>
              <a:gd name="connsiteX3" fmla="*/ 11 w 985393"/>
              <a:gd name="connsiteY3" fmla="*/ 493059 h 494061"/>
              <a:gd name="connsiteX4" fmla="*/ 0 w 985393"/>
              <a:gd name="connsiteY4" fmla="*/ 493059 h 494061"/>
              <a:gd name="connsiteX5" fmla="*/ 0 w 985393"/>
              <a:gd name="connsiteY5" fmla="*/ 0 h 494061"/>
              <a:gd name="connsiteX6" fmla="*/ 125506 w 985393"/>
              <a:gd name="connsiteY6" fmla="*/ 0 h 494061"/>
              <a:gd name="connsiteX7" fmla="*/ 125506 w 985393"/>
              <a:gd name="connsiteY7" fmla="*/ 368555 h 49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5393" h="494061">
                <a:moveTo>
                  <a:pt x="985393" y="368555"/>
                </a:moveTo>
                <a:lnTo>
                  <a:pt x="985392" y="494061"/>
                </a:lnTo>
                <a:lnTo>
                  <a:pt x="11" y="494061"/>
                </a:lnTo>
                <a:lnTo>
                  <a:pt x="11" y="493059"/>
                </a:lnTo>
                <a:lnTo>
                  <a:pt x="0" y="493059"/>
                </a:lnTo>
                <a:lnTo>
                  <a:pt x="0" y="0"/>
                </a:lnTo>
                <a:lnTo>
                  <a:pt x="125506" y="0"/>
                </a:lnTo>
                <a:lnTo>
                  <a:pt x="125506" y="3685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ECA462C3-4854-0243-AB0C-53006C045A25}"/>
              </a:ext>
            </a:extLst>
          </p:cNvPr>
          <p:cNvSpPr/>
          <p:nvPr/>
        </p:nvSpPr>
        <p:spPr>
          <a:xfrm>
            <a:off x="18471292" y="10844808"/>
            <a:ext cx="872070" cy="8720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8D49654-3C49-FC4F-9A7E-E58B117A0E13}"/>
              </a:ext>
            </a:extLst>
          </p:cNvPr>
          <p:cNvSpPr/>
          <p:nvPr/>
        </p:nvSpPr>
        <p:spPr>
          <a:xfrm rot="18900000">
            <a:off x="18626909" y="11237181"/>
            <a:ext cx="560835" cy="66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DEB0F4F-00D7-DF4B-A86E-A391710A1011}"/>
              </a:ext>
            </a:extLst>
          </p:cNvPr>
          <p:cNvSpPr/>
          <p:nvPr/>
        </p:nvSpPr>
        <p:spPr>
          <a:xfrm rot="2700000">
            <a:off x="18626909" y="11247585"/>
            <a:ext cx="560836" cy="66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36ED11F1-22D3-BC4D-98A0-9AD6E0EC16C3}"/>
              </a:ext>
            </a:extLst>
          </p:cNvPr>
          <p:cNvSpPr/>
          <p:nvPr/>
        </p:nvSpPr>
        <p:spPr>
          <a:xfrm>
            <a:off x="5189699" y="5175496"/>
            <a:ext cx="872070" cy="8720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9" name="Freeform 148">
            <a:extLst>
              <a:ext uri="{FF2B5EF4-FFF2-40B4-BE49-F238E27FC236}">
                <a16:creationId xmlns:a16="http://schemas.microsoft.com/office/drawing/2014/main" id="{4513A56C-755E-1649-AC77-A1ADA5B68443}"/>
              </a:ext>
            </a:extLst>
          </p:cNvPr>
          <p:cNvSpPr/>
          <p:nvPr/>
        </p:nvSpPr>
        <p:spPr>
          <a:xfrm rot="18641522">
            <a:off x="5386703" y="5455770"/>
            <a:ext cx="478060" cy="239692"/>
          </a:xfrm>
          <a:custGeom>
            <a:avLst/>
            <a:gdLst>
              <a:gd name="connsiteX0" fmla="*/ 985393 w 985393"/>
              <a:gd name="connsiteY0" fmla="*/ 368555 h 494061"/>
              <a:gd name="connsiteX1" fmla="*/ 985392 w 985393"/>
              <a:gd name="connsiteY1" fmla="*/ 494061 h 494061"/>
              <a:gd name="connsiteX2" fmla="*/ 11 w 985393"/>
              <a:gd name="connsiteY2" fmla="*/ 494061 h 494061"/>
              <a:gd name="connsiteX3" fmla="*/ 11 w 985393"/>
              <a:gd name="connsiteY3" fmla="*/ 493059 h 494061"/>
              <a:gd name="connsiteX4" fmla="*/ 0 w 985393"/>
              <a:gd name="connsiteY4" fmla="*/ 493059 h 494061"/>
              <a:gd name="connsiteX5" fmla="*/ 0 w 985393"/>
              <a:gd name="connsiteY5" fmla="*/ 0 h 494061"/>
              <a:gd name="connsiteX6" fmla="*/ 125506 w 985393"/>
              <a:gd name="connsiteY6" fmla="*/ 0 h 494061"/>
              <a:gd name="connsiteX7" fmla="*/ 125506 w 985393"/>
              <a:gd name="connsiteY7" fmla="*/ 368555 h 49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5393" h="494061">
                <a:moveTo>
                  <a:pt x="985393" y="368555"/>
                </a:moveTo>
                <a:lnTo>
                  <a:pt x="985392" y="494061"/>
                </a:lnTo>
                <a:lnTo>
                  <a:pt x="11" y="494061"/>
                </a:lnTo>
                <a:lnTo>
                  <a:pt x="11" y="493059"/>
                </a:lnTo>
                <a:lnTo>
                  <a:pt x="0" y="493059"/>
                </a:lnTo>
                <a:lnTo>
                  <a:pt x="0" y="0"/>
                </a:lnTo>
                <a:lnTo>
                  <a:pt x="125506" y="0"/>
                </a:lnTo>
                <a:lnTo>
                  <a:pt x="125506" y="3685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4ADBD9EE-8792-1A40-BDEC-D58CB8FA132D}"/>
              </a:ext>
            </a:extLst>
          </p:cNvPr>
          <p:cNvSpPr/>
          <p:nvPr/>
        </p:nvSpPr>
        <p:spPr>
          <a:xfrm>
            <a:off x="5189699" y="6785885"/>
            <a:ext cx="872070" cy="8720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BBA2C44-4919-C841-8A16-9AAD507045FC}"/>
              </a:ext>
            </a:extLst>
          </p:cNvPr>
          <p:cNvSpPr/>
          <p:nvPr/>
        </p:nvSpPr>
        <p:spPr>
          <a:xfrm rot="18900000">
            <a:off x="5345316" y="7178258"/>
            <a:ext cx="560835" cy="66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7789944-E45D-244A-83C7-4D34ED4D37C7}"/>
              </a:ext>
            </a:extLst>
          </p:cNvPr>
          <p:cNvSpPr/>
          <p:nvPr/>
        </p:nvSpPr>
        <p:spPr>
          <a:xfrm rot="2700000">
            <a:off x="5345316" y="7188662"/>
            <a:ext cx="560836" cy="66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56">
            <a:extLst>
              <a:ext uri="{FF2B5EF4-FFF2-40B4-BE49-F238E27FC236}">
                <a16:creationId xmlns:a16="http://schemas.microsoft.com/office/drawing/2014/main" id="{EEA7EC43-D789-CE4C-A319-1AB3C908754F}"/>
              </a:ext>
            </a:extLst>
          </p:cNvPr>
          <p:cNvSpPr/>
          <p:nvPr/>
        </p:nvSpPr>
        <p:spPr>
          <a:xfrm>
            <a:off x="19631850" y="5063687"/>
            <a:ext cx="41354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56" name="Rectangle 56">
            <a:extLst>
              <a:ext uri="{FF2B5EF4-FFF2-40B4-BE49-F238E27FC236}">
                <a16:creationId xmlns:a16="http://schemas.microsoft.com/office/drawing/2014/main" id="{7F6C79C1-E062-1E4B-866C-A92F2EB58626}"/>
              </a:ext>
            </a:extLst>
          </p:cNvPr>
          <p:cNvSpPr/>
          <p:nvPr/>
        </p:nvSpPr>
        <p:spPr>
          <a:xfrm>
            <a:off x="19631850" y="6728225"/>
            <a:ext cx="41354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57" name="Rectangle 56">
            <a:extLst>
              <a:ext uri="{FF2B5EF4-FFF2-40B4-BE49-F238E27FC236}">
                <a16:creationId xmlns:a16="http://schemas.microsoft.com/office/drawing/2014/main" id="{7C56D009-3DF0-814E-B1DF-4B78376C8CB2}"/>
              </a:ext>
            </a:extLst>
          </p:cNvPr>
          <p:cNvSpPr/>
          <p:nvPr/>
        </p:nvSpPr>
        <p:spPr>
          <a:xfrm>
            <a:off x="19631850" y="9145764"/>
            <a:ext cx="41354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58" name="Rectangle 56">
            <a:extLst>
              <a:ext uri="{FF2B5EF4-FFF2-40B4-BE49-F238E27FC236}">
                <a16:creationId xmlns:a16="http://schemas.microsoft.com/office/drawing/2014/main" id="{B006CDFB-0177-1740-B914-0F0A84FE0E24}"/>
              </a:ext>
            </a:extLst>
          </p:cNvPr>
          <p:cNvSpPr/>
          <p:nvPr/>
        </p:nvSpPr>
        <p:spPr>
          <a:xfrm>
            <a:off x="19631850" y="10842211"/>
            <a:ext cx="41354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733907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3182" y="1022190"/>
            <a:ext cx="72314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Decision Tree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94C9B62-BDEA-4748-B9DF-83372DA8894A}"/>
              </a:ext>
            </a:extLst>
          </p:cNvPr>
          <p:cNvCxnSpPr>
            <a:cxnSpLocks/>
          </p:cNvCxnSpPr>
          <p:nvPr/>
        </p:nvCxnSpPr>
        <p:spPr>
          <a:xfrm>
            <a:off x="13925581" y="6581369"/>
            <a:ext cx="1316964" cy="1203488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3261248-62F7-6946-8957-229A3130B38E}"/>
              </a:ext>
            </a:extLst>
          </p:cNvPr>
          <p:cNvCxnSpPr>
            <a:cxnSpLocks/>
          </p:cNvCxnSpPr>
          <p:nvPr/>
        </p:nvCxnSpPr>
        <p:spPr>
          <a:xfrm flipH="1">
            <a:off x="9312390" y="6703898"/>
            <a:ext cx="1074766" cy="1021094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24F2A15F-5D36-2D4B-B623-54407A237839}"/>
              </a:ext>
            </a:extLst>
          </p:cNvPr>
          <p:cNvSpPr/>
          <p:nvPr/>
        </p:nvSpPr>
        <p:spPr>
          <a:xfrm rot="5400000">
            <a:off x="10301212" y="4210184"/>
            <a:ext cx="3775226" cy="37752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3B911AC-6F4C-104B-B475-E13CF25CE528}"/>
              </a:ext>
            </a:extLst>
          </p:cNvPr>
          <p:cNvCxnSpPr>
            <a:cxnSpLocks/>
          </p:cNvCxnSpPr>
          <p:nvPr/>
        </p:nvCxnSpPr>
        <p:spPr>
          <a:xfrm rot="5400000">
            <a:off x="14770682" y="9480430"/>
            <a:ext cx="1070678" cy="423453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627AA93-D494-8F43-B599-F53651B119F9}"/>
              </a:ext>
            </a:extLst>
          </p:cNvPr>
          <p:cNvCxnSpPr>
            <a:cxnSpLocks/>
          </p:cNvCxnSpPr>
          <p:nvPr/>
        </p:nvCxnSpPr>
        <p:spPr>
          <a:xfrm rot="5400000" flipV="1">
            <a:off x="15921430" y="9480430"/>
            <a:ext cx="1070678" cy="423453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3599484E-5E7A-F94F-9D11-D1DE5B928FE9}"/>
              </a:ext>
            </a:extLst>
          </p:cNvPr>
          <p:cNvSpPr/>
          <p:nvPr/>
        </p:nvSpPr>
        <p:spPr>
          <a:xfrm>
            <a:off x="16183033" y="10047219"/>
            <a:ext cx="1561721" cy="156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B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3539728-9597-C84A-8A71-0C4E16238C54}"/>
              </a:ext>
            </a:extLst>
          </p:cNvPr>
          <p:cNvSpPr/>
          <p:nvPr/>
        </p:nvSpPr>
        <p:spPr>
          <a:xfrm>
            <a:off x="14147220" y="10047219"/>
            <a:ext cx="1561721" cy="156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A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8CE0C4C-6A66-B444-B0DA-70DB276C9FEE}"/>
              </a:ext>
            </a:extLst>
          </p:cNvPr>
          <p:cNvCxnSpPr>
            <a:cxnSpLocks/>
          </p:cNvCxnSpPr>
          <p:nvPr/>
        </p:nvCxnSpPr>
        <p:spPr>
          <a:xfrm rot="5400000">
            <a:off x="7317186" y="9480430"/>
            <a:ext cx="1070678" cy="423453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F70DAA1-6E85-5948-8E80-41ED3A41B0ED}"/>
              </a:ext>
            </a:extLst>
          </p:cNvPr>
          <p:cNvCxnSpPr>
            <a:cxnSpLocks/>
          </p:cNvCxnSpPr>
          <p:nvPr/>
        </p:nvCxnSpPr>
        <p:spPr>
          <a:xfrm rot="5400000" flipV="1">
            <a:off x="8467934" y="9480430"/>
            <a:ext cx="1070678" cy="423453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A2A40048-C371-7041-A11D-F4D3FA967AE3}"/>
              </a:ext>
            </a:extLst>
          </p:cNvPr>
          <p:cNvSpPr/>
          <p:nvPr/>
        </p:nvSpPr>
        <p:spPr>
          <a:xfrm>
            <a:off x="8718467" y="10047219"/>
            <a:ext cx="1561721" cy="156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B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70FF826-0732-1247-9695-6EDDD28ADA78}"/>
              </a:ext>
            </a:extLst>
          </p:cNvPr>
          <p:cNvSpPr/>
          <p:nvPr/>
        </p:nvSpPr>
        <p:spPr>
          <a:xfrm>
            <a:off x="6682654" y="10047219"/>
            <a:ext cx="1561721" cy="156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A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F060036-524F-D746-AC04-DD0E208E5416}"/>
              </a:ext>
            </a:extLst>
          </p:cNvPr>
          <p:cNvSpPr txBox="1"/>
          <p:nvPr/>
        </p:nvSpPr>
        <p:spPr>
          <a:xfrm>
            <a:off x="10714949" y="5183212"/>
            <a:ext cx="30031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Most businesses already.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F66EF89-9353-5B4D-9E29-36D61B1A81B3}"/>
              </a:ext>
            </a:extLst>
          </p:cNvPr>
          <p:cNvSpPr/>
          <p:nvPr/>
        </p:nvSpPr>
        <p:spPr>
          <a:xfrm>
            <a:off x="14655642" y="7176853"/>
            <a:ext cx="2509907" cy="2509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72AE1409-9658-204F-9877-B0E26CAE6D2A}"/>
              </a:ext>
            </a:extLst>
          </p:cNvPr>
          <p:cNvSpPr txBox="1"/>
          <p:nvPr/>
        </p:nvSpPr>
        <p:spPr>
          <a:xfrm flipH="1">
            <a:off x="14613351" y="8170195"/>
            <a:ext cx="2655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Knowledge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BD96011-786E-9D42-9364-4972F1E76D27}"/>
              </a:ext>
            </a:extLst>
          </p:cNvPr>
          <p:cNvSpPr/>
          <p:nvPr/>
        </p:nvSpPr>
        <p:spPr>
          <a:xfrm>
            <a:off x="7144777" y="7176852"/>
            <a:ext cx="2509907" cy="250990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09" name="CuadroTexto 395">
            <a:extLst>
              <a:ext uri="{FF2B5EF4-FFF2-40B4-BE49-F238E27FC236}">
                <a16:creationId xmlns:a16="http://schemas.microsoft.com/office/drawing/2014/main" id="{DA548D20-5088-9745-9351-DC43E44FD1EA}"/>
              </a:ext>
            </a:extLst>
          </p:cNvPr>
          <p:cNvSpPr txBox="1"/>
          <p:nvPr/>
        </p:nvSpPr>
        <p:spPr>
          <a:xfrm flipH="1">
            <a:off x="7045368" y="8170194"/>
            <a:ext cx="2655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Awareness</a:t>
            </a:r>
          </a:p>
        </p:txBody>
      </p:sp>
      <p:sp>
        <p:nvSpPr>
          <p:cNvPr id="110" name="Rectangle 56">
            <a:extLst>
              <a:ext uri="{FF2B5EF4-FFF2-40B4-BE49-F238E27FC236}">
                <a16:creationId xmlns:a16="http://schemas.microsoft.com/office/drawing/2014/main" id="{38BBAB85-C767-3E41-AA42-3C58F5200A09}"/>
              </a:ext>
            </a:extLst>
          </p:cNvPr>
          <p:cNvSpPr/>
          <p:nvPr/>
        </p:nvSpPr>
        <p:spPr>
          <a:xfrm>
            <a:off x="17744754" y="7784857"/>
            <a:ext cx="48616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11" name="Rectangle 56">
            <a:extLst>
              <a:ext uri="{FF2B5EF4-FFF2-40B4-BE49-F238E27FC236}">
                <a16:creationId xmlns:a16="http://schemas.microsoft.com/office/drawing/2014/main" id="{2840C32C-7E7E-554A-9A49-B41CCCAE0F57}"/>
              </a:ext>
            </a:extLst>
          </p:cNvPr>
          <p:cNvSpPr/>
          <p:nvPr/>
        </p:nvSpPr>
        <p:spPr>
          <a:xfrm flipH="1">
            <a:off x="1910752" y="7784857"/>
            <a:ext cx="480455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13" name="Rectangle 56">
            <a:extLst>
              <a:ext uri="{FF2B5EF4-FFF2-40B4-BE49-F238E27FC236}">
                <a16:creationId xmlns:a16="http://schemas.microsoft.com/office/drawing/2014/main" id="{AB17A807-6236-DC44-9EF6-0F0FC35E1630}"/>
              </a:ext>
            </a:extLst>
          </p:cNvPr>
          <p:cNvSpPr/>
          <p:nvPr/>
        </p:nvSpPr>
        <p:spPr>
          <a:xfrm>
            <a:off x="12799346" y="11763787"/>
            <a:ext cx="62832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058A8CD8-891B-DD48-B8BF-36242E5F18DC}"/>
              </a:ext>
            </a:extLst>
          </p:cNvPr>
          <p:cNvSpPr/>
          <p:nvPr/>
        </p:nvSpPr>
        <p:spPr>
          <a:xfrm>
            <a:off x="5295024" y="11763787"/>
            <a:ext cx="62832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</p:spTree>
    <p:extLst>
      <p:ext uri="{BB962C8B-B14F-4D97-AF65-F5344CB8AC3E}">
        <p14:creationId xmlns:p14="http://schemas.microsoft.com/office/powerpoint/2010/main" val="1152155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3182" y="1022190"/>
            <a:ext cx="72314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Decision Tree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ADDC66-4BFD-714E-9300-C9C888C0E9F3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11952799" y="5044105"/>
            <a:ext cx="1545212" cy="87652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8DA2EB-C33C-524C-BBC0-ED391B3CAF3F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11952799" y="5899970"/>
            <a:ext cx="1545212" cy="101103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EA64D2A-AA51-7B47-96B6-8857E94AD559}"/>
              </a:ext>
            </a:extLst>
          </p:cNvPr>
          <p:cNvCxnSpPr>
            <a:cxnSpLocks/>
          </p:cNvCxnSpPr>
          <p:nvPr/>
        </p:nvCxnSpPr>
        <p:spPr>
          <a:xfrm flipV="1">
            <a:off x="11952799" y="9997105"/>
            <a:ext cx="1545212" cy="87652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096DC2-22D1-5C4F-8648-06F56115A581}"/>
              </a:ext>
            </a:extLst>
          </p:cNvPr>
          <p:cNvCxnSpPr>
            <a:cxnSpLocks/>
          </p:cNvCxnSpPr>
          <p:nvPr/>
        </p:nvCxnSpPr>
        <p:spPr>
          <a:xfrm>
            <a:off x="11952799" y="10852970"/>
            <a:ext cx="1545212" cy="101103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F1F269-C339-0B49-B337-6DFAB70A49D0}"/>
              </a:ext>
            </a:extLst>
          </p:cNvPr>
          <p:cNvCxnSpPr>
            <a:endCxn id="35" idx="1"/>
          </p:cNvCxnSpPr>
          <p:nvPr/>
        </p:nvCxnSpPr>
        <p:spPr>
          <a:xfrm flipV="1">
            <a:off x="6009199" y="5977555"/>
            <a:ext cx="1181100" cy="15049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C73724-D102-6641-B4EA-033BBEECF634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009199" y="9349405"/>
            <a:ext cx="1181100" cy="15049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F1CFCC1-F0F3-CD40-9546-4629BB58D635}"/>
              </a:ext>
            </a:extLst>
          </p:cNvPr>
          <p:cNvSpPr/>
          <p:nvPr/>
        </p:nvSpPr>
        <p:spPr>
          <a:xfrm>
            <a:off x="1246699" y="7482505"/>
            <a:ext cx="4762500" cy="1866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50D8DC-7C01-FE4C-B587-FBC081EF2F62}"/>
              </a:ext>
            </a:extLst>
          </p:cNvPr>
          <p:cNvSpPr/>
          <p:nvPr/>
        </p:nvSpPr>
        <p:spPr>
          <a:xfrm>
            <a:off x="7190299" y="5044105"/>
            <a:ext cx="4762500" cy="1866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13A3D20-211C-D646-9F1E-552AC902C8E2}"/>
              </a:ext>
            </a:extLst>
          </p:cNvPr>
          <p:cNvSpPr/>
          <p:nvPr/>
        </p:nvSpPr>
        <p:spPr>
          <a:xfrm>
            <a:off x="7190299" y="9920905"/>
            <a:ext cx="4762500" cy="1866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1DC7B3-ACDA-A443-955C-591D88D7B693}"/>
              </a:ext>
            </a:extLst>
          </p:cNvPr>
          <p:cNvSpPr/>
          <p:nvPr/>
        </p:nvSpPr>
        <p:spPr>
          <a:xfrm>
            <a:off x="13498011" y="4406276"/>
            <a:ext cx="4762500" cy="12756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EBBDCF-4A4C-EE41-A831-5AD56938808C}"/>
              </a:ext>
            </a:extLst>
          </p:cNvPr>
          <p:cNvSpPr/>
          <p:nvPr/>
        </p:nvSpPr>
        <p:spPr>
          <a:xfrm>
            <a:off x="13498011" y="9283076"/>
            <a:ext cx="4762500" cy="12756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E1E09B8-1AC4-6D48-AD1F-836CDB160C31}"/>
              </a:ext>
            </a:extLst>
          </p:cNvPr>
          <p:cNvSpPr/>
          <p:nvPr/>
        </p:nvSpPr>
        <p:spPr>
          <a:xfrm>
            <a:off x="13498011" y="6273176"/>
            <a:ext cx="4762500" cy="12756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E7E1777-05EB-E246-985F-F5CD7AD4FA24}"/>
              </a:ext>
            </a:extLst>
          </p:cNvPr>
          <p:cNvSpPr/>
          <p:nvPr/>
        </p:nvSpPr>
        <p:spPr>
          <a:xfrm>
            <a:off x="13498011" y="11149976"/>
            <a:ext cx="4762500" cy="12756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56">
            <a:extLst>
              <a:ext uri="{FF2B5EF4-FFF2-40B4-BE49-F238E27FC236}">
                <a16:creationId xmlns:a16="http://schemas.microsoft.com/office/drawing/2014/main" id="{A73812CD-7D89-1D43-B06E-0FE6AFBA458C}"/>
              </a:ext>
            </a:extLst>
          </p:cNvPr>
          <p:cNvSpPr/>
          <p:nvPr/>
        </p:nvSpPr>
        <p:spPr>
          <a:xfrm>
            <a:off x="18949540" y="4351606"/>
            <a:ext cx="41814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42" name="Rectangle 56">
            <a:extLst>
              <a:ext uri="{FF2B5EF4-FFF2-40B4-BE49-F238E27FC236}">
                <a16:creationId xmlns:a16="http://schemas.microsoft.com/office/drawing/2014/main" id="{3B20E58E-2199-2446-B148-91EC04D8CDC9}"/>
              </a:ext>
            </a:extLst>
          </p:cNvPr>
          <p:cNvSpPr/>
          <p:nvPr/>
        </p:nvSpPr>
        <p:spPr>
          <a:xfrm>
            <a:off x="18949540" y="6218506"/>
            <a:ext cx="41814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43" name="Rectangle 56">
            <a:extLst>
              <a:ext uri="{FF2B5EF4-FFF2-40B4-BE49-F238E27FC236}">
                <a16:creationId xmlns:a16="http://schemas.microsoft.com/office/drawing/2014/main" id="{C5B1D193-EB26-1040-94B8-C4A5793A6FE6}"/>
              </a:ext>
            </a:extLst>
          </p:cNvPr>
          <p:cNvSpPr/>
          <p:nvPr/>
        </p:nvSpPr>
        <p:spPr>
          <a:xfrm>
            <a:off x="18949540" y="9228406"/>
            <a:ext cx="41814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46" name="Rectangle 56">
            <a:extLst>
              <a:ext uri="{FF2B5EF4-FFF2-40B4-BE49-F238E27FC236}">
                <a16:creationId xmlns:a16="http://schemas.microsoft.com/office/drawing/2014/main" id="{F46471C9-CF8E-6C4E-9038-C9E17CFA34B0}"/>
              </a:ext>
            </a:extLst>
          </p:cNvPr>
          <p:cNvSpPr/>
          <p:nvPr/>
        </p:nvSpPr>
        <p:spPr>
          <a:xfrm>
            <a:off x="18949540" y="11095306"/>
            <a:ext cx="41814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47" name="CuadroTexto 395">
            <a:extLst>
              <a:ext uri="{FF2B5EF4-FFF2-40B4-BE49-F238E27FC236}">
                <a16:creationId xmlns:a16="http://schemas.microsoft.com/office/drawing/2014/main" id="{8C133EE0-1166-E34D-B631-BE8E45DD1D5A}"/>
              </a:ext>
            </a:extLst>
          </p:cNvPr>
          <p:cNvSpPr txBox="1"/>
          <p:nvPr/>
        </p:nvSpPr>
        <p:spPr>
          <a:xfrm>
            <a:off x="1552791" y="8123567"/>
            <a:ext cx="415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Decision Tree</a:t>
            </a:r>
          </a:p>
        </p:txBody>
      </p: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14C21EEE-1DFA-4344-958B-16BF282ABA1F}"/>
              </a:ext>
            </a:extLst>
          </p:cNvPr>
          <p:cNvSpPr txBox="1"/>
          <p:nvPr/>
        </p:nvSpPr>
        <p:spPr>
          <a:xfrm>
            <a:off x="7682370" y="5654389"/>
            <a:ext cx="377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Awareness</a:t>
            </a:r>
          </a:p>
        </p:txBody>
      </p:sp>
      <p:sp>
        <p:nvSpPr>
          <p:cNvPr id="49" name="CuadroTexto 395">
            <a:extLst>
              <a:ext uri="{FF2B5EF4-FFF2-40B4-BE49-F238E27FC236}">
                <a16:creationId xmlns:a16="http://schemas.microsoft.com/office/drawing/2014/main" id="{90C0845F-9ABD-CB46-9A2B-DEEBDA0DB79B}"/>
              </a:ext>
            </a:extLst>
          </p:cNvPr>
          <p:cNvSpPr txBox="1"/>
          <p:nvPr/>
        </p:nvSpPr>
        <p:spPr>
          <a:xfrm>
            <a:off x="7682370" y="10531189"/>
            <a:ext cx="377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Knowledge</a:t>
            </a:r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EE5C6BF8-642E-474C-93B3-7A95BF505F1B}"/>
              </a:ext>
            </a:extLst>
          </p:cNvPr>
          <p:cNvSpPr txBox="1"/>
          <p:nvPr/>
        </p:nvSpPr>
        <p:spPr>
          <a:xfrm>
            <a:off x="13990082" y="4720937"/>
            <a:ext cx="377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Action</a:t>
            </a:r>
          </a:p>
        </p:txBody>
      </p: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86C0FF3F-AF06-7340-AF53-CF7FBD90E4C4}"/>
              </a:ext>
            </a:extLst>
          </p:cNvPr>
          <p:cNvSpPr txBox="1"/>
          <p:nvPr/>
        </p:nvSpPr>
        <p:spPr>
          <a:xfrm>
            <a:off x="13990082" y="6587837"/>
            <a:ext cx="377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Decision</a:t>
            </a:r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AD972531-BD4A-D249-8DBB-3604C5DCB20F}"/>
              </a:ext>
            </a:extLst>
          </p:cNvPr>
          <p:cNvSpPr txBox="1"/>
          <p:nvPr/>
        </p:nvSpPr>
        <p:spPr>
          <a:xfrm>
            <a:off x="13990082" y="9597739"/>
            <a:ext cx="377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Action</a:t>
            </a:r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500947E4-4A14-DC41-96E5-D49E01A4E769}"/>
              </a:ext>
            </a:extLst>
          </p:cNvPr>
          <p:cNvSpPr txBox="1"/>
          <p:nvPr/>
        </p:nvSpPr>
        <p:spPr>
          <a:xfrm>
            <a:off x="13990082" y="11464639"/>
            <a:ext cx="377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Decision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BF12FD4-42F6-0740-8617-01BF0BE5DAEB}"/>
              </a:ext>
            </a:extLst>
          </p:cNvPr>
          <p:cNvCxnSpPr>
            <a:stCxn id="37" idx="3"/>
          </p:cNvCxnSpPr>
          <p:nvPr/>
        </p:nvCxnSpPr>
        <p:spPr>
          <a:xfrm>
            <a:off x="18260511" y="5044105"/>
            <a:ext cx="49207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E724F86-B3E7-A74E-846A-0C0107993959}"/>
              </a:ext>
            </a:extLst>
          </p:cNvPr>
          <p:cNvCxnSpPr/>
          <p:nvPr/>
        </p:nvCxnSpPr>
        <p:spPr>
          <a:xfrm>
            <a:off x="18260511" y="6895208"/>
            <a:ext cx="49207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6EF780D-C789-8C4D-9CE4-D0685E45C93E}"/>
              </a:ext>
            </a:extLst>
          </p:cNvPr>
          <p:cNvCxnSpPr/>
          <p:nvPr/>
        </p:nvCxnSpPr>
        <p:spPr>
          <a:xfrm>
            <a:off x="18260511" y="9928339"/>
            <a:ext cx="49207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7F40C4A-3175-E247-BFF1-F7B5B3CA2DF3}"/>
              </a:ext>
            </a:extLst>
          </p:cNvPr>
          <p:cNvCxnSpPr/>
          <p:nvPr/>
        </p:nvCxnSpPr>
        <p:spPr>
          <a:xfrm>
            <a:off x="18260511" y="11779442"/>
            <a:ext cx="49207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6">
            <a:extLst>
              <a:ext uri="{FF2B5EF4-FFF2-40B4-BE49-F238E27FC236}">
                <a16:creationId xmlns:a16="http://schemas.microsoft.com/office/drawing/2014/main" id="{95BA274E-229D-F349-BF32-AC3536F46F80}"/>
              </a:ext>
            </a:extLst>
          </p:cNvPr>
          <p:cNvSpPr/>
          <p:nvPr/>
        </p:nvSpPr>
        <p:spPr>
          <a:xfrm>
            <a:off x="8863228" y="6972558"/>
            <a:ext cx="14166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Yes</a:t>
            </a:r>
          </a:p>
        </p:txBody>
      </p:sp>
      <p:sp>
        <p:nvSpPr>
          <p:cNvPr id="59" name="Rectangle 56">
            <a:extLst>
              <a:ext uri="{FF2B5EF4-FFF2-40B4-BE49-F238E27FC236}">
                <a16:creationId xmlns:a16="http://schemas.microsoft.com/office/drawing/2014/main" id="{1FF16161-08D8-3A44-B927-39BB98472815}"/>
              </a:ext>
            </a:extLst>
          </p:cNvPr>
          <p:cNvSpPr/>
          <p:nvPr/>
        </p:nvSpPr>
        <p:spPr>
          <a:xfrm>
            <a:off x="8863228" y="9272412"/>
            <a:ext cx="14166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23042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3182" y="1022190"/>
            <a:ext cx="72314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Decision Tree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0" name="Google Shape;452;p19">
            <a:extLst>
              <a:ext uri="{FF2B5EF4-FFF2-40B4-BE49-F238E27FC236}">
                <a16:creationId xmlns:a16="http://schemas.microsoft.com/office/drawing/2014/main" id="{20323703-8EB9-224A-909E-98857E1E73C9}"/>
              </a:ext>
            </a:extLst>
          </p:cNvPr>
          <p:cNvCxnSpPr/>
          <p:nvPr/>
        </p:nvCxnSpPr>
        <p:spPr>
          <a:xfrm rot="10800000">
            <a:off x="12044030" y="5712495"/>
            <a:ext cx="9258" cy="2547306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" name="Google Shape;453;p19">
            <a:extLst>
              <a:ext uri="{FF2B5EF4-FFF2-40B4-BE49-F238E27FC236}">
                <a16:creationId xmlns:a16="http://schemas.microsoft.com/office/drawing/2014/main" id="{46CB8367-96A8-9743-B836-450A9B86F8F3}"/>
              </a:ext>
            </a:extLst>
          </p:cNvPr>
          <p:cNvSpPr/>
          <p:nvPr/>
        </p:nvSpPr>
        <p:spPr>
          <a:xfrm>
            <a:off x="12458113" y="5730657"/>
            <a:ext cx="7158844" cy="2519554"/>
          </a:xfrm>
          <a:custGeom>
            <a:avLst/>
            <a:gdLst/>
            <a:ahLst/>
            <a:cxnLst/>
            <a:rect l="l" t="t" r="r" b="b"/>
            <a:pathLst>
              <a:path w="21590" h="21600" extrusionOk="0">
                <a:moveTo>
                  <a:pt x="0" y="0"/>
                </a:moveTo>
                <a:lnTo>
                  <a:pt x="0" y="9389"/>
                </a:lnTo>
                <a:cubicBezTo>
                  <a:pt x="1" y="9806"/>
                  <a:pt x="57" y="10207"/>
                  <a:pt x="155" y="10515"/>
                </a:cubicBezTo>
                <a:cubicBezTo>
                  <a:pt x="276" y="10890"/>
                  <a:pt x="448" y="11095"/>
                  <a:pt x="626" y="11074"/>
                </a:cubicBezTo>
                <a:lnTo>
                  <a:pt x="21025" y="11074"/>
                </a:lnTo>
                <a:cubicBezTo>
                  <a:pt x="21180" y="11042"/>
                  <a:pt x="21331" y="11206"/>
                  <a:pt x="21440" y="11521"/>
                </a:cubicBezTo>
                <a:cubicBezTo>
                  <a:pt x="21546" y="11828"/>
                  <a:pt x="21600" y="12250"/>
                  <a:pt x="21589" y="12678"/>
                </a:cubicBezTo>
                <a:lnTo>
                  <a:pt x="21537" y="21600"/>
                </a:lnTo>
              </a:path>
            </a:pathLst>
          </a:custGeom>
          <a:noFill/>
          <a:ln w="38100" cap="flat" cmpd="sng">
            <a:solidFill>
              <a:schemeClr val="tx1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CFF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454;p19">
            <a:extLst>
              <a:ext uri="{FF2B5EF4-FFF2-40B4-BE49-F238E27FC236}">
                <a16:creationId xmlns:a16="http://schemas.microsoft.com/office/drawing/2014/main" id="{F124A2F6-C8FF-D147-AFBF-B4F2724B0BBD}"/>
              </a:ext>
            </a:extLst>
          </p:cNvPr>
          <p:cNvSpPr/>
          <p:nvPr/>
        </p:nvSpPr>
        <p:spPr>
          <a:xfrm>
            <a:off x="12254813" y="5718245"/>
            <a:ext cx="3592145" cy="2531966"/>
          </a:xfrm>
          <a:custGeom>
            <a:avLst/>
            <a:gdLst/>
            <a:ahLst/>
            <a:cxnLst/>
            <a:rect l="l" t="t" r="r" b="b"/>
            <a:pathLst>
              <a:path w="21599" h="21600" extrusionOk="0">
                <a:moveTo>
                  <a:pt x="34" y="0"/>
                </a:moveTo>
                <a:lnTo>
                  <a:pt x="0" y="10775"/>
                </a:lnTo>
                <a:cubicBezTo>
                  <a:pt x="-1" y="11265"/>
                  <a:pt x="128" y="11737"/>
                  <a:pt x="361" y="12098"/>
                </a:cubicBezTo>
                <a:cubicBezTo>
                  <a:pt x="623" y="12505"/>
                  <a:pt x="994" y="12736"/>
                  <a:pt x="1382" y="12735"/>
                </a:cubicBezTo>
                <a:lnTo>
                  <a:pt x="20428" y="12735"/>
                </a:lnTo>
                <a:cubicBezTo>
                  <a:pt x="20737" y="12703"/>
                  <a:pt x="21040" y="12866"/>
                  <a:pt x="21256" y="13180"/>
                </a:cubicBezTo>
                <a:cubicBezTo>
                  <a:pt x="21467" y="13486"/>
                  <a:pt x="21575" y="13905"/>
                  <a:pt x="21553" y="14331"/>
                </a:cubicBezTo>
                <a:lnTo>
                  <a:pt x="21599" y="21600"/>
                </a:lnTo>
              </a:path>
            </a:pathLst>
          </a:custGeom>
          <a:noFill/>
          <a:ln w="38100" cap="flat" cmpd="sng">
            <a:solidFill>
              <a:schemeClr val="tx1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CFF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455;p19">
            <a:extLst>
              <a:ext uri="{FF2B5EF4-FFF2-40B4-BE49-F238E27FC236}">
                <a16:creationId xmlns:a16="http://schemas.microsoft.com/office/drawing/2014/main" id="{15F41580-6CE1-B74F-B672-0667F2B0CB8D}"/>
              </a:ext>
            </a:extLst>
          </p:cNvPr>
          <p:cNvSpPr/>
          <p:nvPr/>
        </p:nvSpPr>
        <p:spPr>
          <a:xfrm>
            <a:off x="8248205" y="5718245"/>
            <a:ext cx="3585044" cy="2523804"/>
          </a:xfrm>
          <a:custGeom>
            <a:avLst/>
            <a:gdLst/>
            <a:ahLst/>
            <a:cxnLst/>
            <a:rect l="l" t="t" r="r" b="b"/>
            <a:pathLst>
              <a:path w="21580" h="21600" extrusionOk="0">
                <a:moveTo>
                  <a:pt x="21546" y="0"/>
                </a:moveTo>
                <a:lnTo>
                  <a:pt x="21580" y="10810"/>
                </a:lnTo>
                <a:cubicBezTo>
                  <a:pt x="21581" y="11301"/>
                  <a:pt x="21452" y="11775"/>
                  <a:pt x="21219" y="12137"/>
                </a:cubicBezTo>
                <a:cubicBezTo>
                  <a:pt x="20956" y="12545"/>
                  <a:pt x="20585" y="12777"/>
                  <a:pt x="20197" y="12776"/>
                </a:cubicBezTo>
                <a:lnTo>
                  <a:pt x="1129" y="12776"/>
                </a:lnTo>
                <a:cubicBezTo>
                  <a:pt x="820" y="12744"/>
                  <a:pt x="517" y="12908"/>
                  <a:pt x="300" y="13223"/>
                </a:cubicBezTo>
                <a:cubicBezTo>
                  <a:pt x="89" y="13529"/>
                  <a:pt x="-19" y="13950"/>
                  <a:pt x="3" y="14378"/>
                </a:cubicBezTo>
                <a:lnTo>
                  <a:pt x="103" y="21600"/>
                </a:lnTo>
              </a:path>
            </a:pathLst>
          </a:custGeom>
          <a:noFill/>
          <a:ln w="38100" cap="flat" cmpd="sng">
            <a:solidFill>
              <a:schemeClr val="tx1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CFF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456;p19">
            <a:extLst>
              <a:ext uri="{FF2B5EF4-FFF2-40B4-BE49-F238E27FC236}">
                <a16:creationId xmlns:a16="http://schemas.microsoft.com/office/drawing/2014/main" id="{334EBE83-32A1-B44B-85A4-4AF6E303960D}"/>
              </a:ext>
            </a:extLst>
          </p:cNvPr>
          <p:cNvSpPr/>
          <p:nvPr/>
        </p:nvSpPr>
        <p:spPr>
          <a:xfrm>
            <a:off x="4455969" y="5697362"/>
            <a:ext cx="7158853" cy="2566098"/>
          </a:xfrm>
          <a:custGeom>
            <a:avLst/>
            <a:gdLst/>
            <a:ahLst/>
            <a:cxnLst/>
            <a:rect l="l" t="t" r="r" b="b"/>
            <a:pathLst>
              <a:path w="21590" h="21600" extrusionOk="0">
                <a:moveTo>
                  <a:pt x="21590" y="0"/>
                </a:moveTo>
                <a:lnTo>
                  <a:pt x="21590" y="9499"/>
                </a:lnTo>
                <a:cubicBezTo>
                  <a:pt x="21589" y="9909"/>
                  <a:pt x="21533" y="10302"/>
                  <a:pt x="21435" y="10605"/>
                </a:cubicBezTo>
                <a:cubicBezTo>
                  <a:pt x="21314" y="10973"/>
                  <a:pt x="21142" y="11174"/>
                  <a:pt x="20964" y="11153"/>
                </a:cubicBezTo>
                <a:lnTo>
                  <a:pt x="565" y="11153"/>
                </a:lnTo>
                <a:cubicBezTo>
                  <a:pt x="410" y="11122"/>
                  <a:pt x="259" y="11283"/>
                  <a:pt x="150" y="11592"/>
                </a:cubicBezTo>
                <a:cubicBezTo>
                  <a:pt x="44" y="11894"/>
                  <a:pt x="-10" y="12308"/>
                  <a:pt x="1" y="12728"/>
                </a:cubicBezTo>
                <a:lnTo>
                  <a:pt x="51" y="21600"/>
                </a:lnTo>
              </a:path>
            </a:pathLst>
          </a:custGeom>
          <a:noFill/>
          <a:ln w="38100" cap="flat" cmpd="sng">
            <a:solidFill>
              <a:schemeClr val="tx1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CFF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487;p19">
            <a:extLst>
              <a:ext uri="{FF2B5EF4-FFF2-40B4-BE49-F238E27FC236}">
                <a16:creationId xmlns:a16="http://schemas.microsoft.com/office/drawing/2014/main" id="{0ACF84DD-89AF-BC4F-9780-4E3F79B95C3D}"/>
              </a:ext>
            </a:extLst>
          </p:cNvPr>
          <p:cNvSpPr/>
          <p:nvPr/>
        </p:nvSpPr>
        <p:spPr>
          <a:xfrm>
            <a:off x="2817232" y="8957576"/>
            <a:ext cx="3311131" cy="1485719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 Light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490;p19">
            <a:extLst>
              <a:ext uri="{FF2B5EF4-FFF2-40B4-BE49-F238E27FC236}">
                <a16:creationId xmlns:a16="http://schemas.microsoft.com/office/drawing/2014/main" id="{E868E4C6-1963-174D-AD07-0B6CBBA8D6CB}"/>
              </a:ext>
            </a:extLst>
          </p:cNvPr>
          <p:cNvSpPr/>
          <p:nvPr/>
        </p:nvSpPr>
        <p:spPr>
          <a:xfrm>
            <a:off x="6600857" y="8957576"/>
            <a:ext cx="3311131" cy="148571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 Light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492;p19">
            <a:extLst>
              <a:ext uri="{FF2B5EF4-FFF2-40B4-BE49-F238E27FC236}">
                <a16:creationId xmlns:a16="http://schemas.microsoft.com/office/drawing/2014/main" id="{C0ACB1DF-35DA-914F-ACC6-0401FDEE7163}"/>
              </a:ext>
            </a:extLst>
          </p:cNvPr>
          <p:cNvSpPr/>
          <p:nvPr/>
        </p:nvSpPr>
        <p:spPr>
          <a:xfrm>
            <a:off x="10384483" y="8957576"/>
            <a:ext cx="3311131" cy="1485719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 Light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494;p19">
            <a:extLst>
              <a:ext uri="{FF2B5EF4-FFF2-40B4-BE49-F238E27FC236}">
                <a16:creationId xmlns:a16="http://schemas.microsoft.com/office/drawing/2014/main" id="{3CB32590-7665-9D44-9480-C755C3AA623E}"/>
              </a:ext>
            </a:extLst>
          </p:cNvPr>
          <p:cNvSpPr/>
          <p:nvPr/>
        </p:nvSpPr>
        <p:spPr>
          <a:xfrm>
            <a:off x="14168110" y="8957576"/>
            <a:ext cx="3311133" cy="1485719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 Light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496;p19">
            <a:extLst>
              <a:ext uri="{FF2B5EF4-FFF2-40B4-BE49-F238E27FC236}">
                <a16:creationId xmlns:a16="http://schemas.microsoft.com/office/drawing/2014/main" id="{4A5A0118-D779-3B49-A4C1-A730C13A484E}"/>
              </a:ext>
            </a:extLst>
          </p:cNvPr>
          <p:cNvSpPr/>
          <p:nvPr/>
        </p:nvSpPr>
        <p:spPr>
          <a:xfrm>
            <a:off x="17951735" y="8957576"/>
            <a:ext cx="3311133" cy="1485719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 Light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522;p19">
            <a:extLst>
              <a:ext uri="{FF2B5EF4-FFF2-40B4-BE49-F238E27FC236}">
                <a16:creationId xmlns:a16="http://schemas.microsoft.com/office/drawing/2014/main" id="{32E51CA8-40CB-414C-BB8C-452513ACFC37}"/>
              </a:ext>
            </a:extLst>
          </p:cNvPr>
          <p:cNvSpPr/>
          <p:nvPr/>
        </p:nvSpPr>
        <p:spPr>
          <a:xfrm rot="5400000">
            <a:off x="4216722" y="10634159"/>
            <a:ext cx="512152" cy="577846"/>
          </a:xfrm>
          <a:prstGeom prst="rightArrow">
            <a:avLst>
              <a:gd name="adj1" fmla="val 46018"/>
              <a:gd name="adj2" fmla="val 62017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523;p19">
            <a:extLst>
              <a:ext uri="{FF2B5EF4-FFF2-40B4-BE49-F238E27FC236}">
                <a16:creationId xmlns:a16="http://schemas.microsoft.com/office/drawing/2014/main" id="{52D2620A-5357-2445-9BE2-234FEC7257BC}"/>
              </a:ext>
            </a:extLst>
          </p:cNvPr>
          <p:cNvSpPr/>
          <p:nvPr/>
        </p:nvSpPr>
        <p:spPr>
          <a:xfrm rot="5400000">
            <a:off x="7998986" y="10634159"/>
            <a:ext cx="512152" cy="577846"/>
          </a:xfrm>
          <a:prstGeom prst="rightArrow">
            <a:avLst>
              <a:gd name="adj1" fmla="val 46018"/>
              <a:gd name="adj2" fmla="val 62017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524;p19">
            <a:extLst>
              <a:ext uri="{FF2B5EF4-FFF2-40B4-BE49-F238E27FC236}">
                <a16:creationId xmlns:a16="http://schemas.microsoft.com/office/drawing/2014/main" id="{2B025224-39DC-C049-A124-53B418B88679}"/>
              </a:ext>
            </a:extLst>
          </p:cNvPr>
          <p:cNvSpPr/>
          <p:nvPr/>
        </p:nvSpPr>
        <p:spPr>
          <a:xfrm rot="5400000">
            <a:off x="11792583" y="10634159"/>
            <a:ext cx="512152" cy="577846"/>
          </a:xfrm>
          <a:prstGeom prst="rightArrow">
            <a:avLst>
              <a:gd name="adj1" fmla="val 46018"/>
              <a:gd name="adj2" fmla="val 62017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525;p19">
            <a:extLst>
              <a:ext uri="{FF2B5EF4-FFF2-40B4-BE49-F238E27FC236}">
                <a16:creationId xmlns:a16="http://schemas.microsoft.com/office/drawing/2014/main" id="{DA36B3E0-6CC2-0944-8D1C-92EEB412680A}"/>
              </a:ext>
            </a:extLst>
          </p:cNvPr>
          <p:cNvSpPr/>
          <p:nvPr/>
        </p:nvSpPr>
        <p:spPr>
          <a:xfrm rot="5400000">
            <a:off x="15586176" y="10634159"/>
            <a:ext cx="512152" cy="577846"/>
          </a:xfrm>
          <a:prstGeom prst="rightArrow">
            <a:avLst>
              <a:gd name="adj1" fmla="val 46018"/>
              <a:gd name="adj2" fmla="val 62017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526;p19">
            <a:extLst>
              <a:ext uri="{FF2B5EF4-FFF2-40B4-BE49-F238E27FC236}">
                <a16:creationId xmlns:a16="http://schemas.microsoft.com/office/drawing/2014/main" id="{5CB13834-1BF5-FF44-9CD1-F0D53A8588D9}"/>
              </a:ext>
            </a:extLst>
          </p:cNvPr>
          <p:cNvSpPr/>
          <p:nvPr/>
        </p:nvSpPr>
        <p:spPr>
          <a:xfrm rot="5400000">
            <a:off x="19351225" y="10634159"/>
            <a:ext cx="512152" cy="577846"/>
          </a:xfrm>
          <a:prstGeom prst="rightArrow">
            <a:avLst>
              <a:gd name="adj1" fmla="val 46018"/>
              <a:gd name="adj2" fmla="val 62017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528;p19">
            <a:extLst>
              <a:ext uri="{FF2B5EF4-FFF2-40B4-BE49-F238E27FC236}">
                <a16:creationId xmlns:a16="http://schemas.microsoft.com/office/drawing/2014/main" id="{95A0A621-523D-084F-BB7D-E0E176DFECCC}"/>
              </a:ext>
            </a:extLst>
          </p:cNvPr>
          <p:cNvSpPr/>
          <p:nvPr/>
        </p:nvSpPr>
        <p:spPr>
          <a:xfrm>
            <a:off x="7979083" y="4621859"/>
            <a:ext cx="8152092" cy="1495160"/>
          </a:xfrm>
          <a:prstGeom prst="roundRect">
            <a:avLst>
              <a:gd name="adj" fmla="val 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CuadroTexto 395">
            <a:extLst>
              <a:ext uri="{FF2B5EF4-FFF2-40B4-BE49-F238E27FC236}">
                <a16:creationId xmlns:a16="http://schemas.microsoft.com/office/drawing/2014/main" id="{D17446D4-A64C-5A48-B9E9-E8FD84941459}"/>
              </a:ext>
            </a:extLst>
          </p:cNvPr>
          <p:cNvSpPr txBox="1"/>
          <p:nvPr/>
        </p:nvSpPr>
        <p:spPr>
          <a:xfrm>
            <a:off x="2817233" y="9402015"/>
            <a:ext cx="3311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Awareness</a:t>
            </a:r>
          </a:p>
        </p:txBody>
      </p:sp>
      <p:sp>
        <p:nvSpPr>
          <p:cNvPr id="82" name="CuadroTexto 395">
            <a:extLst>
              <a:ext uri="{FF2B5EF4-FFF2-40B4-BE49-F238E27FC236}">
                <a16:creationId xmlns:a16="http://schemas.microsoft.com/office/drawing/2014/main" id="{A3B388A5-818B-694A-B527-C461DA162B80}"/>
              </a:ext>
            </a:extLst>
          </p:cNvPr>
          <p:cNvSpPr txBox="1"/>
          <p:nvPr/>
        </p:nvSpPr>
        <p:spPr>
          <a:xfrm>
            <a:off x="6599498" y="9402015"/>
            <a:ext cx="3311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Knowledge</a:t>
            </a:r>
          </a:p>
        </p:txBody>
      </p:sp>
      <p:sp>
        <p:nvSpPr>
          <p:cNvPr id="83" name="CuadroTexto 395">
            <a:extLst>
              <a:ext uri="{FF2B5EF4-FFF2-40B4-BE49-F238E27FC236}">
                <a16:creationId xmlns:a16="http://schemas.microsoft.com/office/drawing/2014/main" id="{71A13168-3B63-2C4A-82A0-05D98EEBBFDF}"/>
              </a:ext>
            </a:extLst>
          </p:cNvPr>
          <p:cNvSpPr txBox="1"/>
          <p:nvPr/>
        </p:nvSpPr>
        <p:spPr>
          <a:xfrm>
            <a:off x="10096586" y="9402014"/>
            <a:ext cx="388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Desire</a:t>
            </a:r>
          </a:p>
        </p:txBody>
      </p:sp>
      <p:sp>
        <p:nvSpPr>
          <p:cNvPr id="84" name="CuadroTexto 395">
            <a:extLst>
              <a:ext uri="{FF2B5EF4-FFF2-40B4-BE49-F238E27FC236}">
                <a16:creationId xmlns:a16="http://schemas.microsoft.com/office/drawing/2014/main" id="{126D5934-4880-B947-AA19-5EC94C2FD26E}"/>
              </a:ext>
            </a:extLst>
          </p:cNvPr>
          <p:cNvSpPr txBox="1"/>
          <p:nvPr/>
        </p:nvSpPr>
        <p:spPr>
          <a:xfrm>
            <a:off x="13903496" y="9402014"/>
            <a:ext cx="388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Action</a:t>
            </a:r>
          </a:p>
        </p:txBody>
      </p:sp>
      <p:sp>
        <p:nvSpPr>
          <p:cNvPr id="85" name="CuadroTexto 395">
            <a:extLst>
              <a:ext uri="{FF2B5EF4-FFF2-40B4-BE49-F238E27FC236}">
                <a16:creationId xmlns:a16="http://schemas.microsoft.com/office/drawing/2014/main" id="{522CA5D4-5AA5-B44D-9BC8-82AF8873B1BB}"/>
              </a:ext>
            </a:extLst>
          </p:cNvPr>
          <p:cNvSpPr txBox="1"/>
          <p:nvPr/>
        </p:nvSpPr>
        <p:spPr>
          <a:xfrm>
            <a:off x="17673495" y="9402013"/>
            <a:ext cx="388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Reinforcement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3C1433C-FBF7-AE4C-8CAD-F19B15221238}"/>
              </a:ext>
            </a:extLst>
          </p:cNvPr>
          <p:cNvSpPr txBox="1"/>
          <p:nvPr/>
        </p:nvSpPr>
        <p:spPr>
          <a:xfrm>
            <a:off x="2817231" y="11272239"/>
            <a:ext cx="33111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AE751A-C673-9544-9AD6-7C6BB93AF047}"/>
              </a:ext>
            </a:extLst>
          </p:cNvPr>
          <p:cNvSpPr txBox="1"/>
          <p:nvPr/>
        </p:nvSpPr>
        <p:spPr>
          <a:xfrm>
            <a:off x="6592639" y="11272239"/>
            <a:ext cx="33111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15EC7E7-A407-644A-9D48-5FB6A4DD9FE7}"/>
              </a:ext>
            </a:extLst>
          </p:cNvPr>
          <p:cNvSpPr txBox="1"/>
          <p:nvPr/>
        </p:nvSpPr>
        <p:spPr>
          <a:xfrm>
            <a:off x="10377572" y="11272239"/>
            <a:ext cx="33111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6C684E9-F44E-0C4E-9332-CE217690160E}"/>
              </a:ext>
            </a:extLst>
          </p:cNvPr>
          <p:cNvSpPr txBox="1"/>
          <p:nvPr/>
        </p:nvSpPr>
        <p:spPr>
          <a:xfrm>
            <a:off x="14191392" y="11272239"/>
            <a:ext cx="33111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46006BF-BE18-5C45-B64F-2009E4F8DD59}"/>
              </a:ext>
            </a:extLst>
          </p:cNvPr>
          <p:cNvSpPr txBox="1"/>
          <p:nvPr/>
        </p:nvSpPr>
        <p:spPr>
          <a:xfrm>
            <a:off x="17961391" y="11272239"/>
            <a:ext cx="33111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media.</a:t>
            </a:r>
          </a:p>
        </p:txBody>
      </p:sp>
      <p:sp>
        <p:nvSpPr>
          <p:cNvPr id="91" name="CuadroTexto 395">
            <a:extLst>
              <a:ext uri="{FF2B5EF4-FFF2-40B4-BE49-F238E27FC236}">
                <a16:creationId xmlns:a16="http://schemas.microsoft.com/office/drawing/2014/main" id="{B25CE90A-BAF0-944F-AC30-99091213F69E}"/>
              </a:ext>
            </a:extLst>
          </p:cNvPr>
          <p:cNvSpPr txBox="1"/>
          <p:nvPr/>
        </p:nvSpPr>
        <p:spPr>
          <a:xfrm>
            <a:off x="8596163" y="4953940"/>
            <a:ext cx="6917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Business Process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51527F4-10C5-4F4E-8C0D-09C146B7BAAC}"/>
              </a:ext>
            </a:extLst>
          </p:cNvPr>
          <p:cNvSpPr/>
          <p:nvPr/>
        </p:nvSpPr>
        <p:spPr>
          <a:xfrm>
            <a:off x="4026762" y="7806015"/>
            <a:ext cx="872070" cy="8720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F6058F0B-371C-9E4A-ACBA-21D1A1D2BC5C}"/>
              </a:ext>
            </a:extLst>
          </p:cNvPr>
          <p:cNvSpPr/>
          <p:nvPr/>
        </p:nvSpPr>
        <p:spPr>
          <a:xfrm rot="18641522">
            <a:off x="4223766" y="8086289"/>
            <a:ext cx="478060" cy="239692"/>
          </a:xfrm>
          <a:custGeom>
            <a:avLst/>
            <a:gdLst>
              <a:gd name="connsiteX0" fmla="*/ 985393 w 985393"/>
              <a:gd name="connsiteY0" fmla="*/ 368555 h 494061"/>
              <a:gd name="connsiteX1" fmla="*/ 985392 w 985393"/>
              <a:gd name="connsiteY1" fmla="*/ 494061 h 494061"/>
              <a:gd name="connsiteX2" fmla="*/ 11 w 985393"/>
              <a:gd name="connsiteY2" fmla="*/ 494061 h 494061"/>
              <a:gd name="connsiteX3" fmla="*/ 11 w 985393"/>
              <a:gd name="connsiteY3" fmla="*/ 493059 h 494061"/>
              <a:gd name="connsiteX4" fmla="*/ 0 w 985393"/>
              <a:gd name="connsiteY4" fmla="*/ 493059 h 494061"/>
              <a:gd name="connsiteX5" fmla="*/ 0 w 985393"/>
              <a:gd name="connsiteY5" fmla="*/ 0 h 494061"/>
              <a:gd name="connsiteX6" fmla="*/ 125506 w 985393"/>
              <a:gd name="connsiteY6" fmla="*/ 0 h 494061"/>
              <a:gd name="connsiteX7" fmla="*/ 125506 w 985393"/>
              <a:gd name="connsiteY7" fmla="*/ 368555 h 49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5393" h="494061">
                <a:moveTo>
                  <a:pt x="985393" y="368555"/>
                </a:moveTo>
                <a:lnTo>
                  <a:pt x="985392" y="494061"/>
                </a:lnTo>
                <a:lnTo>
                  <a:pt x="11" y="494061"/>
                </a:lnTo>
                <a:lnTo>
                  <a:pt x="11" y="493059"/>
                </a:lnTo>
                <a:lnTo>
                  <a:pt x="0" y="493059"/>
                </a:lnTo>
                <a:lnTo>
                  <a:pt x="0" y="0"/>
                </a:lnTo>
                <a:lnTo>
                  <a:pt x="125506" y="0"/>
                </a:lnTo>
                <a:lnTo>
                  <a:pt x="125506" y="3685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30D567D-E9A2-3449-8EE5-8209E0B2292D}"/>
              </a:ext>
            </a:extLst>
          </p:cNvPr>
          <p:cNvSpPr/>
          <p:nvPr/>
        </p:nvSpPr>
        <p:spPr>
          <a:xfrm>
            <a:off x="7812170" y="7814177"/>
            <a:ext cx="872070" cy="8720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65F34A4-B240-F84F-B829-95A069F870C6}"/>
              </a:ext>
            </a:extLst>
          </p:cNvPr>
          <p:cNvSpPr/>
          <p:nvPr/>
        </p:nvSpPr>
        <p:spPr>
          <a:xfrm rot="18900000">
            <a:off x="7967787" y="8206550"/>
            <a:ext cx="560835" cy="66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D8556ED-0D40-0C4F-995A-3EDB5975AA10}"/>
              </a:ext>
            </a:extLst>
          </p:cNvPr>
          <p:cNvSpPr/>
          <p:nvPr/>
        </p:nvSpPr>
        <p:spPr>
          <a:xfrm rot="2700000">
            <a:off x="7967787" y="8216954"/>
            <a:ext cx="560836" cy="66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6A0BCA9-9385-974E-9DA7-CE7763EEC848}"/>
              </a:ext>
            </a:extLst>
          </p:cNvPr>
          <p:cNvSpPr/>
          <p:nvPr/>
        </p:nvSpPr>
        <p:spPr>
          <a:xfrm>
            <a:off x="11631894" y="7806015"/>
            <a:ext cx="872070" cy="8720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8A0A97DF-63D8-604B-99F3-A61F28D22BFE}"/>
              </a:ext>
            </a:extLst>
          </p:cNvPr>
          <p:cNvSpPr/>
          <p:nvPr/>
        </p:nvSpPr>
        <p:spPr>
          <a:xfrm rot="18641522">
            <a:off x="11828898" y="8086289"/>
            <a:ext cx="478060" cy="239692"/>
          </a:xfrm>
          <a:custGeom>
            <a:avLst/>
            <a:gdLst>
              <a:gd name="connsiteX0" fmla="*/ 985393 w 985393"/>
              <a:gd name="connsiteY0" fmla="*/ 368555 h 494061"/>
              <a:gd name="connsiteX1" fmla="*/ 985392 w 985393"/>
              <a:gd name="connsiteY1" fmla="*/ 494061 h 494061"/>
              <a:gd name="connsiteX2" fmla="*/ 11 w 985393"/>
              <a:gd name="connsiteY2" fmla="*/ 494061 h 494061"/>
              <a:gd name="connsiteX3" fmla="*/ 11 w 985393"/>
              <a:gd name="connsiteY3" fmla="*/ 493059 h 494061"/>
              <a:gd name="connsiteX4" fmla="*/ 0 w 985393"/>
              <a:gd name="connsiteY4" fmla="*/ 493059 h 494061"/>
              <a:gd name="connsiteX5" fmla="*/ 0 w 985393"/>
              <a:gd name="connsiteY5" fmla="*/ 0 h 494061"/>
              <a:gd name="connsiteX6" fmla="*/ 125506 w 985393"/>
              <a:gd name="connsiteY6" fmla="*/ 0 h 494061"/>
              <a:gd name="connsiteX7" fmla="*/ 125506 w 985393"/>
              <a:gd name="connsiteY7" fmla="*/ 368555 h 49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5393" h="494061">
                <a:moveTo>
                  <a:pt x="985393" y="368555"/>
                </a:moveTo>
                <a:lnTo>
                  <a:pt x="985392" y="494061"/>
                </a:lnTo>
                <a:lnTo>
                  <a:pt x="11" y="494061"/>
                </a:lnTo>
                <a:lnTo>
                  <a:pt x="11" y="493059"/>
                </a:lnTo>
                <a:lnTo>
                  <a:pt x="0" y="493059"/>
                </a:lnTo>
                <a:lnTo>
                  <a:pt x="0" y="0"/>
                </a:lnTo>
                <a:lnTo>
                  <a:pt x="125506" y="0"/>
                </a:lnTo>
                <a:lnTo>
                  <a:pt x="125506" y="3685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B6A499D-FC6E-264D-B22F-62346E2F13E3}"/>
              </a:ext>
            </a:extLst>
          </p:cNvPr>
          <p:cNvSpPr/>
          <p:nvPr/>
        </p:nvSpPr>
        <p:spPr>
          <a:xfrm>
            <a:off x="15378704" y="7806015"/>
            <a:ext cx="872070" cy="8720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FE11676E-14D1-764B-8579-309641C0C643}"/>
              </a:ext>
            </a:extLst>
          </p:cNvPr>
          <p:cNvSpPr/>
          <p:nvPr/>
        </p:nvSpPr>
        <p:spPr>
          <a:xfrm rot="18641522">
            <a:off x="15575708" y="8086289"/>
            <a:ext cx="478060" cy="239692"/>
          </a:xfrm>
          <a:custGeom>
            <a:avLst/>
            <a:gdLst>
              <a:gd name="connsiteX0" fmla="*/ 985393 w 985393"/>
              <a:gd name="connsiteY0" fmla="*/ 368555 h 494061"/>
              <a:gd name="connsiteX1" fmla="*/ 985392 w 985393"/>
              <a:gd name="connsiteY1" fmla="*/ 494061 h 494061"/>
              <a:gd name="connsiteX2" fmla="*/ 11 w 985393"/>
              <a:gd name="connsiteY2" fmla="*/ 494061 h 494061"/>
              <a:gd name="connsiteX3" fmla="*/ 11 w 985393"/>
              <a:gd name="connsiteY3" fmla="*/ 493059 h 494061"/>
              <a:gd name="connsiteX4" fmla="*/ 0 w 985393"/>
              <a:gd name="connsiteY4" fmla="*/ 493059 h 494061"/>
              <a:gd name="connsiteX5" fmla="*/ 0 w 985393"/>
              <a:gd name="connsiteY5" fmla="*/ 0 h 494061"/>
              <a:gd name="connsiteX6" fmla="*/ 125506 w 985393"/>
              <a:gd name="connsiteY6" fmla="*/ 0 h 494061"/>
              <a:gd name="connsiteX7" fmla="*/ 125506 w 985393"/>
              <a:gd name="connsiteY7" fmla="*/ 368555 h 49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5393" h="494061">
                <a:moveTo>
                  <a:pt x="985393" y="368555"/>
                </a:moveTo>
                <a:lnTo>
                  <a:pt x="985392" y="494061"/>
                </a:lnTo>
                <a:lnTo>
                  <a:pt x="11" y="494061"/>
                </a:lnTo>
                <a:lnTo>
                  <a:pt x="11" y="493059"/>
                </a:lnTo>
                <a:lnTo>
                  <a:pt x="0" y="493059"/>
                </a:lnTo>
                <a:lnTo>
                  <a:pt x="0" y="0"/>
                </a:lnTo>
                <a:lnTo>
                  <a:pt x="125506" y="0"/>
                </a:lnTo>
                <a:lnTo>
                  <a:pt x="125506" y="3685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C385A576-3E9F-904A-BDF9-3F939A0350D1}"/>
              </a:ext>
            </a:extLst>
          </p:cNvPr>
          <p:cNvSpPr/>
          <p:nvPr/>
        </p:nvSpPr>
        <p:spPr>
          <a:xfrm>
            <a:off x="19141809" y="7814177"/>
            <a:ext cx="872070" cy="87206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F3F9FC5-EA90-6548-893C-7DF65D82B00A}"/>
              </a:ext>
            </a:extLst>
          </p:cNvPr>
          <p:cNvSpPr/>
          <p:nvPr/>
        </p:nvSpPr>
        <p:spPr>
          <a:xfrm rot="18900000">
            <a:off x="19297426" y="8206550"/>
            <a:ext cx="560835" cy="66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C26521A-97CD-3642-AE92-314A522EB0F0}"/>
              </a:ext>
            </a:extLst>
          </p:cNvPr>
          <p:cNvSpPr/>
          <p:nvPr/>
        </p:nvSpPr>
        <p:spPr>
          <a:xfrm rot="2700000">
            <a:off x="19297426" y="8216954"/>
            <a:ext cx="560836" cy="66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11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3182" y="1022190"/>
            <a:ext cx="72314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Decision Tree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123">
            <a:extLst>
              <a:ext uri="{FF2B5EF4-FFF2-40B4-BE49-F238E27FC236}">
                <a16:creationId xmlns:a16="http://schemas.microsoft.com/office/drawing/2014/main" id="{673FC7DB-9615-DF47-998A-71FBBC54D74C}"/>
              </a:ext>
            </a:extLst>
          </p:cNvPr>
          <p:cNvSpPr/>
          <p:nvPr/>
        </p:nvSpPr>
        <p:spPr>
          <a:xfrm>
            <a:off x="18336275" y="6694343"/>
            <a:ext cx="3598653" cy="35986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Block Arc 42">
            <a:extLst>
              <a:ext uri="{FF2B5EF4-FFF2-40B4-BE49-F238E27FC236}">
                <a16:creationId xmlns:a16="http://schemas.microsoft.com/office/drawing/2014/main" id="{0F3C4B5D-DC5D-4A4F-9E5E-C87FE3E53F03}"/>
              </a:ext>
            </a:extLst>
          </p:cNvPr>
          <p:cNvSpPr/>
          <p:nvPr/>
        </p:nvSpPr>
        <p:spPr>
          <a:xfrm rot="5400000">
            <a:off x="5806072" y="6104748"/>
            <a:ext cx="1823597" cy="1901583"/>
          </a:xfrm>
          <a:prstGeom prst="blockArc">
            <a:avLst>
              <a:gd name="adj1" fmla="val 16153352"/>
              <a:gd name="adj2" fmla="val 50347"/>
              <a:gd name="adj3" fmla="val 1399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Rectangle 43">
            <a:extLst>
              <a:ext uri="{FF2B5EF4-FFF2-40B4-BE49-F238E27FC236}">
                <a16:creationId xmlns:a16="http://schemas.microsoft.com/office/drawing/2014/main" id="{381F33E0-6078-9643-AF39-B4510582D9A5}"/>
              </a:ext>
            </a:extLst>
          </p:cNvPr>
          <p:cNvSpPr/>
          <p:nvPr/>
        </p:nvSpPr>
        <p:spPr>
          <a:xfrm>
            <a:off x="-2233" y="7714807"/>
            <a:ext cx="6746901" cy="252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Isosceles Triangle 64">
            <a:extLst>
              <a:ext uri="{FF2B5EF4-FFF2-40B4-BE49-F238E27FC236}">
                <a16:creationId xmlns:a16="http://schemas.microsoft.com/office/drawing/2014/main" id="{DD08927B-9A5A-DD45-93C0-0F1035750C4D}"/>
              </a:ext>
            </a:extLst>
          </p:cNvPr>
          <p:cNvSpPr/>
          <p:nvPr/>
        </p:nvSpPr>
        <p:spPr>
          <a:xfrm>
            <a:off x="7271096" y="6618514"/>
            <a:ext cx="536705" cy="44370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Block Arc 46">
            <a:extLst>
              <a:ext uri="{FF2B5EF4-FFF2-40B4-BE49-F238E27FC236}">
                <a16:creationId xmlns:a16="http://schemas.microsoft.com/office/drawing/2014/main" id="{95A6BD1E-870D-E749-90D8-71389C12C2A0}"/>
              </a:ext>
            </a:extLst>
          </p:cNvPr>
          <p:cNvSpPr/>
          <p:nvPr/>
        </p:nvSpPr>
        <p:spPr>
          <a:xfrm rot="5400000">
            <a:off x="13059903" y="6435575"/>
            <a:ext cx="1823597" cy="1901583"/>
          </a:xfrm>
          <a:prstGeom prst="blockArc">
            <a:avLst>
              <a:gd name="adj1" fmla="val 16184359"/>
              <a:gd name="adj2" fmla="val 164567"/>
              <a:gd name="adj3" fmla="val 1396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Rectangle 47">
            <a:extLst>
              <a:ext uri="{FF2B5EF4-FFF2-40B4-BE49-F238E27FC236}">
                <a16:creationId xmlns:a16="http://schemas.microsoft.com/office/drawing/2014/main" id="{5DB96013-6F5F-2C47-BB96-4B95A01556D0}"/>
              </a:ext>
            </a:extLst>
          </p:cNvPr>
          <p:cNvSpPr/>
          <p:nvPr/>
        </p:nvSpPr>
        <p:spPr>
          <a:xfrm>
            <a:off x="0" y="8045634"/>
            <a:ext cx="13974981" cy="2525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Rectangle 48">
            <a:extLst>
              <a:ext uri="{FF2B5EF4-FFF2-40B4-BE49-F238E27FC236}">
                <a16:creationId xmlns:a16="http://schemas.microsoft.com/office/drawing/2014/main" id="{CA567D91-0092-BE4C-A87D-53E1E1E6A0FD}"/>
              </a:ext>
            </a:extLst>
          </p:cNvPr>
          <p:cNvSpPr/>
          <p:nvPr/>
        </p:nvSpPr>
        <p:spPr>
          <a:xfrm rot="16200000">
            <a:off x="14627681" y="7117123"/>
            <a:ext cx="331129" cy="263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Isosceles Triangle 65">
            <a:extLst>
              <a:ext uri="{FF2B5EF4-FFF2-40B4-BE49-F238E27FC236}">
                <a16:creationId xmlns:a16="http://schemas.microsoft.com/office/drawing/2014/main" id="{956E3284-2C00-0D48-A6D8-33A9BBCDF683}"/>
              </a:ext>
            </a:extLst>
          </p:cNvPr>
          <p:cNvSpPr/>
          <p:nvPr/>
        </p:nvSpPr>
        <p:spPr>
          <a:xfrm>
            <a:off x="14530543" y="6666911"/>
            <a:ext cx="536705" cy="44370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Rectangle 44">
            <a:extLst>
              <a:ext uri="{FF2B5EF4-FFF2-40B4-BE49-F238E27FC236}">
                <a16:creationId xmlns:a16="http://schemas.microsoft.com/office/drawing/2014/main" id="{02E34E52-C759-E745-993B-92FF7A01A5A2}"/>
              </a:ext>
            </a:extLst>
          </p:cNvPr>
          <p:cNvSpPr/>
          <p:nvPr/>
        </p:nvSpPr>
        <p:spPr>
          <a:xfrm>
            <a:off x="0" y="8367405"/>
            <a:ext cx="17409610" cy="2525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Isosceles Triangle 67">
            <a:extLst>
              <a:ext uri="{FF2B5EF4-FFF2-40B4-BE49-F238E27FC236}">
                <a16:creationId xmlns:a16="http://schemas.microsoft.com/office/drawing/2014/main" id="{215F6257-3006-574B-82AD-137F0B90D384}"/>
              </a:ext>
            </a:extLst>
          </p:cNvPr>
          <p:cNvSpPr/>
          <p:nvPr/>
        </p:nvSpPr>
        <p:spPr>
          <a:xfrm rot="5400000">
            <a:off x="17315740" y="8262332"/>
            <a:ext cx="514694" cy="46267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Block Arc 57">
            <a:extLst>
              <a:ext uri="{FF2B5EF4-FFF2-40B4-BE49-F238E27FC236}">
                <a16:creationId xmlns:a16="http://schemas.microsoft.com/office/drawing/2014/main" id="{999B7AB0-27EB-C543-8402-5CD61A746A90}"/>
              </a:ext>
            </a:extLst>
          </p:cNvPr>
          <p:cNvSpPr/>
          <p:nvPr/>
        </p:nvSpPr>
        <p:spPr>
          <a:xfrm rot="16200000" flipV="1">
            <a:off x="13062321" y="8655759"/>
            <a:ext cx="1823597" cy="1901583"/>
          </a:xfrm>
          <a:prstGeom prst="blockArc">
            <a:avLst>
              <a:gd name="adj1" fmla="val 16184359"/>
              <a:gd name="adj2" fmla="val 164567"/>
              <a:gd name="adj3" fmla="val 1396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Rectangle 58">
            <a:extLst>
              <a:ext uri="{FF2B5EF4-FFF2-40B4-BE49-F238E27FC236}">
                <a16:creationId xmlns:a16="http://schemas.microsoft.com/office/drawing/2014/main" id="{BCE11095-D0BD-1346-9739-480B0685DB36}"/>
              </a:ext>
            </a:extLst>
          </p:cNvPr>
          <p:cNvSpPr/>
          <p:nvPr/>
        </p:nvSpPr>
        <p:spPr>
          <a:xfrm flipV="1">
            <a:off x="0" y="8694752"/>
            <a:ext cx="13974981" cy="2525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Rectangle 59">
            <a:extLst>
              <a:ext uri="{FF2B5EF4-FFF2-40B4-BE49-F238E27FC236}">
                <a16:creationId xmlns:a16="http://schemas.microsoft.com/office/drawing/2014/main" id="{EDD739D9-D88B-D144-B015-2CC824A0B3D5}"/>
              </a:ext>
            </a:extLst>
          </p:cNvPr>
          <p:cNvSpPr/>
          <p:nvPr/>
        </p:nvSpPr>
        <p:spPr>
          <a:xfrm rot="16200000">
            <a:off x="14641677" y="9606043"/>
            <a:ext cx="303139" cy="263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Isosceles Triangle 69">
            <a:extLst>
              <a:ext uri="{FF2B5EF4-FFF2-40B4-BE49-F238E27FC236}">
                <a16:creationId xmlns:a16="http://schemas.microsoft.com/office/drawing/2014/main" id="{56F00487-7ADC-E843-A349-D1D2B60B5838}"/>
              </a:ext>
            </a:extLst>
          </p:cNvPr>
          <p:cNvSpPr/>
          <p:nvPr/>
        </p:nvSpPr>
        <p:spPr>
          <a:xfrm rot="10800000">
            <a:off x="14544431" y="9889388"/>
            <a:ext cx="536705" cy="44370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Block Arc 54">
            <a:extLst>
              <a:ext uri="{FF2B5EF4-FFF2-40B4-BE49-F238E27FC236}">
                <a16:creationId xmlns:a16="http://schemas.microsoft.com/office/drawing/2014/main" id="{584CEC6F-41B4-C049-937B-FDEB597BD217}"/>
              </a:ext>
            </a:extLst>
          </p:cNvPr>
          <p:cNvSpPr/>
          <p:nvPr/>
        </p:nvSpPr>
        <p:spPr>
          <a:xfrm rot="16200000" flipV="1">
            <a:off x="5806072" y="8999786"/>
            <a:ext cx="1823597" cy="1901583"/>
          </a:xfrm>
          <a:prstGeom prst="blockArc">
            <a:avLst>
              <a:gd name="adj1" fmla="val 16153352"/>
              <a:gd name="adj2" fmla="val 21526963"/>
              <a:gd name="adj3" fmla="val 138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Rectangle 55">
            <a:extLst>
              <a:ext uri="{FF2B5EF4-FFF2-40B4-BE49-F238E27FC236}">
                <a16:creationId xmlns:a16="http://schemas.microsoft.com/office/drawing/2014/main" id="{5DC9F822-D48B-D242-A429-1BA056CD928A}"/>
              </a:ext>
            </a:extLst>
          </p:cNvPr>
          <p:cNvSpPr/>
          <p:nvPr/>
        </p:nvSpPr>
        <p:spPr>
          <a:xfrm flipV="1">
            <a:off x="-2231" y="9038777"/>
            <a:ext cx="6746901" cy="252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Isosceles Triangle 70">
            <a:extLst>
              <a:ext uri="{FF2B5EF4-FFF2-40B4-BE49-F238E27FC236}">
                <a16:creationId xmlns:a16="http://schemas.microsoft.com/office/drawing/2014/main" id="{4573828C-B3B1-6443-B86D-8BAF16DB1644}"/>
              </a:ext>
            </a:extLst>
          </p:cNvPr>
          <p:cNvSpPr/>
          <p:nvPr/>
        </p:nvSpPr>
        <p:spPr>
          <a:xfrm rot="10800000">
            <a:off x="7271096" y="9916172"/>
            <a:ext cx="536705" cy="44370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CuadroTexto 395">
            <a:extLst>
              <a:ext uri="{FF2B5EF4-FFF2-40B4-BE49-F238E27FC236}">
                <a16:creationId xmlns:a16="http://schemas.microsoft.com/office/drawing/2014/main" id="{9228A30A-7B22-0D4E-87B0-C7031E1BFC33}"/>
              </a:ext>
            </a:extLst>
          </p:cNvPr>
          <p:cNvSpPr txBox="1"/>
          <p:nvPr/>
        </p:nvSpPr>
        <p:spPr>
          <a:xfrm flipH="1">
            <a:off x="1827420" y="4685982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Awareness</a:t>
            </a:r>
          </a:p>
        </p:txBody>
      </p:sp>
      <p:sp>
        <p:nvSpPr>
          <p:cNvPr id="122" name="Rectangle 56">
            <a:extLst>
              <a:ext uri="{FF2B5EF4-FFF2-40B4-BE49-F238E27FC236}">
                <a16:creationId xmlns:a16="http://schemas.microsoft.com/office/drawing/2014/main" id="{F0A67622-71F5-1B41-80D5-4F949163C042}"/>
              </a:ext>
            </a:extLst>
          </p:cNvPr>
          <p:cNvSpPr/>
          <p:nvPr/>
        </p:nvSpPr>
        <p:spPr>
          <a:xfrm flipH="1">
            <a:off x="2268629" y="5343909"/>
            <a:ext cx="41239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24" name="CuadroTexto 395">
            <a:extLst>
              <a:ext uri="{FF2B5EF4-FFF2-40B4-BE49-F238E27FC236}">
                <a16:creationId xmlns:a16="http://schemas.microsoft.com/office/drawing/2014/main" id="{B787E220-8A3E-ED4E-896D-566D47356BEE}"/>
              </a:ext>
            </a:extLst>
          </p:cNvPr>
          <p:cNvSpPr txBox="1"/>
          <p:nvPr/>
        </p:nvSpPr>
        <p:spPr>
          <a:xfrm flipH="1">
            <a:off x="1827420" y="10508838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Desire</a:t>
            </a:r>
          </a:p>
        </p:txBody>
      </p:sp>
      <p:sp>
        <p:nvSpPr>
          <p:cNvPr id="125" name="Rectangle 56">
            <a:extLst>
              <a:ext uri="{FF2B5EF4-FFF2-40B4-BE49-F238E27FC236}">
                <a16:creationId xmlns:a16="http://schemas.microsoft.com/office/drawing/2014/main" id="{127F9518-26B0-3D4E-8E43-42B6DE68011A}"/>
              </a:ext>
            </a:extLst>
          </p:cNvPr>
          <p:cNvSpPr/>
          <p:nvPr/>
        </p:nvSpPr>
        <p:spPr>
          <a:xfrm flipH="1">
            <a:off x="2268629" y="11166765"/>
            <a:ext cx="41239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27" name="CuadroTexto 395">
            <a:extLst>
              <a:ext uri="{FF2B5EF4-FFF2-40B4-BE49-F238E27FC236}">
                <a16:creationId xmlns:a16="http://schemas.microsoft.com/office/drawing/2014/main" id="{8C414625-B1EC-7741-8E76-F71FCFF217EE}"/>
              </a:ext>
            </a:extLst>
          </p:cNvPr>
          <p:cNvSpPr txBox="1"/>
          <p:nvPr/>
        </p:nvSpPr>
        <p:spPr>
          <a:xfrm flipH="1">
            <a:off x="9177090" y="4712876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Knowledge</a:t>
            </a:r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BBF1C854-52E0-184C-8F2F-19BD0CCD45E2}"/>
              </a:ext>
            </a:extLst>
          </p:cNvPr>
          <p:cNvSpPr/>
          <p:nvPr/>
        </p:nvSpPr>
        <p:spPr>
          <a:xfrm flipH="1">
            <a:off x="9618299" y="5370803"/>
            <a:ext cx="41239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30" name="CuadroTexto 395">
            <a:extLst>
              <a:ext uri="{FF2B5EF4-FFF2-40B4-BE49-F238E27FC236}">
                <a16:creationId xmlns:a16="http://schemas.microsoft.com/office/drawing/2014/main" id="{D86B1C88-A266-FD44-B44B-B19277248E30}"/>
              </a:ext>
            </a:extLst>
          </p:cNvPr>
          <p:cNvSpPr txBox="1"/>
          <p:nvPr/>
        </p:nvSpPr>
        <p:spPr>
          <a:xfrm flipH="1">
            <a:off x="9177090" y="10481944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Reinforcement</a:t>
            </a:r>
          </a:p>
        </p:txBody>
      </p:sp>
      <p:sp>
        <p:nvSpPr>
          <p:cNvPr id="131" name="Rectangle 56">
            <a:extLst>
              <a:ext uri="{FF2B5EF4-FFF2-40B4-BE49-F238E27FC236}">
                <a16:creationId xmlns:a16="http://schemas.microsoft.com/office/drawing/2014/main" id="{A567F717-4653-CE48-AA3E-C6D5170931B2}"/>
              </a:ext>
            </a:extLst>
          </p:cNvPr>
          <p:cNvSpPr/>
          <p:nvPr/>
        </p:nvSpPr>
        <p:spPr>
          <a:xfrm flipH="1">
            <a:off x="9618299" y="11139871"/>
            <a:ext cx="41239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118BFD9-92AA-4D43-8B6C-2C604367BDAB}"/>
              </a:ext>
            </a:extLst>
          </p:cNvPr>
          <p:cNvSpPr txBox="1"/>
          <p:nvPr/>
        </p:nvSpPr>
        <p:spPr>
          <a:xfrm>
            <a:off x="18634014" y="7616506"/>
            <a:ext cx="30031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Most businesses already.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1A6D5154-9BA1-F64D-B8F9-DE31E4CA02CF}"/>
              </a:ext>
            </a:extLst>
          </p:cNvPr>
          <p:cNvSpPr/>
          <p:nvPr/>
        </p:nvSpPr>
        <p:spPr>
          <a:xfrm>
            <a:off x="6938396" y="4964548"/>
            <a:ext cx="1283232" cy="12832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3" name="Freeform 152">
            <a:extLst>
              <a:ext uri="{FF2B5EF4-FFF2-40B4-BE49-F238E27FC236}">
                <a16:creationId xmlns:a16="http://schemas.microsoft.com/office/drawing/2014/main" id="{E4CD3705-353D-9242-9229-1C982F58D754}"/>
              </a:ext>
            </a:extLst>
          </p:cNvPr>
          <p:cNvSpPr/>
          <p:nvPr/>
        </p:nvSpPr>
        <p:spPr>
          <a:xfrm rot="18641522">
            <a:off x="7228283" y="5376966"/>
            <a:ext cx="703455" cy="352701"/>
          </a:xfrm>
          <a:custGeom>
            <a:avLst/>
            <a:gdLst>
              <a:gd name="connsiteX0" fmla="*/ 985393 w 985393"/>
              <a:gd name="connsiteY0" fmla="*/ 368555 h 494061"/>
              <a:gd name="connsiteX1" fmla="*/ 985392 w 985393"/>
              <a:gd name="connsiteY1" fmla="*/ 494061 h 494061"/>
              <a:gd name="connsiteX2" fmla="*/ 11 w 985393"/>
              <a:gd name="connsiteY2" fmla="*/ 494061 h 494061"/>
              <a:gd name="connsiteX3" fmla="*/ 11 w 985393"/>
              <a:gd name="connsiteY3" fmla="*/ 493059 h 494061"/>
              <a:gd name="connsiteX4" fmla="*/ 0 w 985393"/>
              <a:gd name="connsiteY4" fmla="*/ 493059 h 494061"/>
              <a:gd name="connsiteX5" fmla="*/ 0 w 985393"/>
              <a:gd name="connsiteY5" fmla="*/ 0 h 494061"/>
              <a:gd name="connsiteX6" fmla="*/ 125506 w 985393"/>
              <a:gd name="connsiteY6" fmla="*/ 0 h 494061"/>
              <a:gd name="connsiteX7" fmla="*/ 125506 w 985393"/>
              <a:gd name="connsiteY7" fmla="*/ 368555 h 49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5393" h="494061">
                <a:moveTo>
                  <a:pt x="985393" y="368555"/>
                </a:moveTo>
                <a:lnTo>
                  <a:pt x="985392" y="494061"/>
                </a:lnTo>
                <a:lnTo>
                  <a:pt x="11" y="494061"/>
                </a:lnTo>
                <a:lnTo>
                  <a:pt x="11" y="493059"/>
                </a:lnTo>
                <a:lnTo>
                  <a:pt x="0" y="493059"/>
                </a:lnTo>
                <a:lnTo>
                  <a:pt x="0" y="0"/>
                </a:lnTo>
                <a:lnTo>
                  <a:pt x="125506" y="0"/>
                </a:lnTo>
                <a:lnTo>
                  <a:pt x="125506" y="3685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F0866B93-0625-D045-AFC2-CE49E179D2FD}"/>
              </a:ext>
            </a:extLst>
          </p:cNvPr>
          <p:cNvSpPr/>
          <p:nvPr/>
        </p:nvSpPr>
        <p:spPr>
          <a:xfrm>
            <a:off x="6953442" y="10718750"/>
            <a:ext cx="1283232" cy="12832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6D37573-0867-8B4B-8D80-53730550506A}"/>
              </a:ext>
            </a:extLst>
          </p:cNvPr>
          <p:cNvSpPr/>
          <p:nvPr/>
        </p:nvSpPr>
        <p:spPr>
          <a:xfrm rot="18900000">
            <a:off x="7182429" y="11296118"/>
            <a:ext cx="825257" cy="97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45C6B59-4535-BB4F-B8B8-51FDBA7DEF61}"/>
              </a:ext>
            </a:extLst>
          </p:cNvPr>
          <p:cNvSpPr/>
          <p:nvPr/>
        </p:nvSpPr>
        <p:spPr>
          <a:xfrm rot="2700000">
            <a:off x="7182429" y="11311428"/>
            <a:ext cx="825259" cy="97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E9982E91-651F-3D48-8C71-86D7E1139909}"/>
              </a:ext>
            </a:extLst>
          </p:cNvPr>
          <p:cNvSpPr/>
          <p:nvPr/>
        </p:nvSpPr>
        <p:spPr>
          <a:xfrm>
            <a:off x="14180444" y="4964548"/>
            <a:ext cx="1283232" cy="12832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4" name="Freeform 163">
            <a:extLst>
              <a:ext uri="{FF2B5EF4-FFF2-40B4-BE49-F238E27FC236}">
                <a16:creationId xmlns:a16="http://schemas.microsoft.com/office/drawing/2014/main" id="{FA6CDA6F-BABE-A84F-B93B-D3338455C1DE}"/>
              </a:ext>
            </a:extLst>
          </p:cNvPr>
          <p:cNvSpPr/>
          <p:nvPr/>
        </p:nvSpPr>
        <p:spPr>
          <a:xfrm rot="18641522">
            <a:off x="14470331" y="5376966"/>
            <a:ext cx="703455" cy="352701"/>
          </a:xfrm>
          <a:custGeom>
            <a:avLst/>
            <a:gdLst>
              <a:gd name="connsiteX0" fmla="*/ 985393 w 985393"/>
              <a:gd name="connsiteY0" fmla="*/ 368555 h 494061"/>
              <a:gd name="connsiteX1" fmla="*/ 985392 w 985393"/>
              <a:gd name="connsiteY1" fmla="*/ 494061 h 494061"/>
              <a:gd name="connsiteX2" fmla="*/ 11 w 985393"/>
              <a:gd name="connsiteY2" fmla="*/ 494061 h 494061"/>
              <a:gd name="connsiteX3" fmla="*/ 11 w 985393"/>
              <a:gd name="connsiteY3" fmla="*/ 493059 h 494061"/>
              <a:gd name="connsiteX4" fmla="*/ 0 w 985393"/>
              <a:gd name="connsiteY4" fmla="*/ 493059 h 494061"/>
              <a:gd name="connsiteX5" fmla="*/ 0 w 985393"/>
              <a:gd name="connsiteY5" fmla="*/ 0 h 494061"/>
              <a:gd name="connsiteX6" fmla="*/ 125506 w 985393"/>
              <a:gd name="connsiteY6" fmla="*/ 0 h 494061"/>
              <a:gd name="connsiteX7" fmla="*/ 125506 w 985393"/>
              <a:gd name="connsiteY7" fmla="*/ 368555 h 49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5393" h="494061">
                <a:moveTo>
                  <a:pt x="985393" y="368555"/>
                </a:moveTo>
                <a:lnTo>
                  <a:pt x="985392" y="494061"/>
                </a:lnTo>
                <a:lnTo>
                  <a:pt x="11" y="494061"/>
                </a:lnTo>
                <a:lnTo>
                  <a:pt x="11" y="493059"/>
                </a:lnTo>
                <a:lnTo>
                  <a:pt x="0" y="493059"/>
                </a:lnTo>
                <a:lnTo>
                  <a:pt x="0" y="0"/>
                </a:lnTo>
                <a:lnTo>
                  <a:pt x="125506" y="0"/>
                </a:lnTo>
                <a:lnTo>
                  <a:pt x="125506" y="3685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0F15E305-D8CC-D94A-8B32-46435A34CE31}"/>
              </a:ext>
            </a:extLst>
          </p:cNvPr>
          <p:cNvSpPr/>
          <p:nvPr/>
        </p:nvSpPr>
        <p:spPr>
          <a:xfrm>
            <a:off x="14195490" y="10718750"/>
            <a:ext cx="1283232" cy="12832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8F90132-CD02-E148-AE58-584BB94A4E2D}"/>
              </a:ext>
            </a:extLst>
          </p:cNvPr>
          <p:cNvSpPr/>
          <p:nvPr/>
        </p:nvSpPr>
        <p:spPr>
          <a:xfrm rot="18900000">
            <a:off x="14424477" y="11296118"/>
            <a:ext cx="825257" cy="97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5EB4C62-96BA-4B4F-B6C7-5C99E0FFE675}"/>
              </a:ext>
            </a:extLst>
          </p:cNvPr>
          <p:cNvSpPr/>
          <p:nvPr/>
        </p:nvSpPr>
        <p:spPr>
          <a:xfrm rot="2700000">
            <a:off x="14424477" y="11311428"/>
            <a:ext cx="825259" cy="97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09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3182" y="1022190"/>
            <a:ext cx="72314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Decision Tree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E7F75DC-B45F-B94B-B99A-ED66D6B91FFB}"/>
              </a:ext>
            </a:extLst>
          </p:cNvPr>
          <p:cNvSpPr/>
          <p:nvPr/>
        </p:nvSpPr>
        <p:spPr>
          <a:xfrm rot="10800000">
            <a:off x="8929059" y="4511040"/>
            <a:ext cx="6516008" cy="16276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81DDD6C-A446-E847-A4C3-BC0ED8D7C557}"/>
              </a:ext>
            </a:extLst>
          </p:cNvPr>
          <p:cNvSpPr/>
          <p:nvPr/>
        </p:nvSpPr>
        <p:spPr>
          <a:xfrm rot="10800000">
            <a:off x="4094133" y="7280130"/>
            <a:ext cx="3828484" cy="16276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A95E645-5E37-8D40-A10A-4CAAAACA37B3}"/>
              </a:ext>
            </a:extLst>
          </p:cNvPr>
          <p:cNvSpPr/>
          <p:nvPr/>
        </p:nvSpPr>
        <p:spPr>
          <a:xfrm rot="10800000">
            <a:off x="16451509" y="7280130"/>
            <a:ext cx="3828484" cy="16276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3D5208-F3CC-D545-80C4-D987BA4733C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197977" y="8085034"/>
            <a:ext cx="0" cy="4648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iamond 51">
            <a:extLst>
              <a:ext uri="{FF2B5EF4-FFF2-40B4-BE49-F238E27FC236}">
                <a16:creationId xmlns:a16="http://schemas.microsoft.com/office/drawing/2014/main" id="{C4DD2072-60A9-A146-9114-80FE94FD2E3C}"/>
              </a:ext>
            </a:extLst>
          </p:cNvPr>
          <p:cNvSpPr/>
          <p:nvPr/>
        </p:nvSpPr>
        <p:spPr>
          <a:xfrm rot="10800000">
            <a:off x="10272821" y="8842509"/>
            <a:ext cx="3828484" cy="1296727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EB87A69-82CF-DC49-A8C7-110EE0C19B44}"/>
              </a:ext>
            </a:extLst>
          </p:cNvPr>
          <p:cNvSpPr/>
          <p:nvPr/>
        </p:nvSpPr>
        <p:spPr>
          <a:xfrm flipH="1">
            <a:off x="10632142" y="9179403"/>
            <a:ext cx="31051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B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36F8B66D-CF4F-6349-8BEA-40B40982C240}"/>
              </a:ext>
            </a:extLst>
          </p:cNvPr>
          <p:cNvSpPr/>
          <p:nvPr/>
        </p:nvSpPr>
        <p:spPr>
          <a:xfrm rot="10800000">
            <a:off x="10272821" y="6886247"/>
            <a:ext cx="3828484" cy="1296727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777F7D3-C8AF-3242-B3BA-A54A8BA2CBD5}"/>
              </a:ext>
            </a:extLst>
          </p:cNvPr>
          <p:cNvSpPr/>
          <p:nvPr/>
        </p:nvSpPr>
        <p:spPr>
          <a:xfrm flipH="1">
            <a:off x="10632142" y="7223142"/>
            <a:ext cx="31051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B063DCF-D608-B94E-84C8-77020E2C48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197977" y="6145969"/>
            <a:ext cx="0" cy="4648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17BEC51-CDFE-4046-BB11-4A14BCAA7B79}"/>
              </a:ext>
            </a:extLst>
          </p:cNvPr>
          <p:cNvCxnSpPr>
            <a:cxnSpLocks/>
            <a:stCxn id="49" idx="2"/>
          </p:cNvCxnSpPr>
          <p:nvPr/>
        </p:nvCxnSpPr>
        <p:spPr>
          <a:xfrm rot="10800000">
            <a:off x="5995960" y="5324862"/>
            <a:ext cx="12415" cy="19552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F6853AF-3857-2944-8815-558D792C88D9}"/>
              </a:ext>
            </a:extLst>
          </p:cNvPr>
          <p:cNvCxnSpPr/>
          <p:nvPr/>
        </p:nvCxnSpPr>
        <p:spPr>
          <a:xfrm rot="10800000" flipH="1">
            <a:off x="5995960" y="5324862"/>
            <a:ext cx="23460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27B6A85-6CD9-CB42-ABC1-4CFA3FF4ECB2}"/>
              </a:ext>
            </a:extLst>
          </p:cNvPr>
          <p:cNvCxnSpPr>
            <a:cxnSpLocks/>
          </p:cNvCxnSpPr>
          <p:nvPr/>
        </p:nvCxnSpPr>
        <p:spPr>
          <a:xfrm rot="10800000" flipH="1">
            <a:off x="18476416" y="5324862"/>
            <a:ext cx="12415" cy="19552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0D3605C-ABE6-574B-8F56-5043F7310EB4}"/>
              </a:ext>
            </a:extLst>
          </p:cNvPr>
          <p:cNvCxnSpPr/>
          <p:nvPr/>
        </p:nvCxnSpPr>
        <p:spPr>
          <a:xfrm rot="10800000">
            <a:off x="16142801" y="5324862"/>
            <a:ext cx="23460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AA8DB6D-BE88-7E40-977F-7F74A55F8CC5}"/>
              </a:ext>
            </a:extLst>
          </p:cNvPr>
          <p:cNvSpPr/>
          <p:nvPr/>
        </p:nvSpPr>
        <p:spPr>
          <a:xfrm flipH="1">
            <a:off x="16822790" y="7815663"/>
            <a:ext cx="31051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Knowledge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FEEAB87-D3B7-7F4D-B352-B19F2F5D49F3}"/>
              </a:ext>
            </a:extLst>
          </p:cNvPr>
          <p:cNvSpPr/>
          <p:nvPr/>
        </p:nvSpPr>
        <p:spPr>
          <a:xfrm flipH="1">
            <a:off x="4447910" y="7815663"/>
            <a:ext cx="31051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3865A5-3507-9541-BDA6-4CDA212AEBDA}"/>
              </a:ext>
            </a:extLst>
          </p:cNvPr>
          <p:cNvSpPr/>
          <p:nvPr/>
        </p:nvSpPr>
        <p:spPr>
          <a:xfrm flipH="1">
            <a:off x="9257809" y="4952511"/>
            <a:ext cx="59821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 Tree</a:t>
            </a:r>
            <a:endParaRPr lang="en-US" sz="60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90B9424-1939-964E-A3C1-15527DD6100E}"/>
              </a:ext>
            </a:extLst>
          </p:cNvPr>
          <p:cNvSpPr txBox="1"/>
          <p:nvPr/>
        </p:nvSpPr>
        <p:spPr>
          <a:xfrm>
            <a:off x="15894399" y="9378072"/>
            <a:ext cx="4961970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AC34A2F-B4AA-8B4A-B898-70C907E338DB}"/>
              </a:ext>
            </a:extLst>
          </p:cNvPr>
          <p:cNvSpPr txBox="1"/>
          <p:nvPr/>
        </p:nvSpPr>
        <p:spPr>
          <a:xfrm>
            <a:off x="3519519" y="9378072"/>
            <a:ext cx="4961970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CEF8B32-B981-F646-8AC3-90AC99E9E43B}"/>
              </a:ext>
            </a:extLst>
          </p:cNvPr>
          <p:cNvSpPr txBox="1"/>
          <p:nvPr/>
        </p:nvSpPr>
        <p:spPr>
          <a:xfrm>
            <a:off x="9728289" y="10625170"/>
            <a:ext cx="4961970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84" name="Rectangle 56">
            <a:extLst>
              <a:ext uri="{FF2B5EF4-FFF2-40B4-BE49-F238E27FC236}">
                <a16:creationId xmlns:a16="http://schemas.microsoft.com/office/drawing/2014/main" id="{C3B59A6F-8F89-5446-8670-D68610669670}"/>
              </a:ext>
            </a:extLst>
          </p:cNvPr>
          <p:cNvSpPr/>
          <p:nvPr/>
        </p:nvSpPr>
        <p:spPr>
          <a:xfrm>
            <a:off x="3771964" y="6379449"/>
            <a:ext cx="14166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Yes</a:t>
            </a:r>
          </a:p>
        </p:txBody>
      </p:sp>
      <p:sp>
        <p:nvSpPr>
          <p:cNvPr id="85" name="Rectangle 56">
            <a:extLst>
              <a:ext uri="{FF2B5EF4-FFF2-40B4-BE49-F238E27FC236}">
                <a16:creationId xmlns:a16="http://schemas.microsoft.com/office/drawing/2014/main" id="{447079EA-8FCC-234C-83F5-856D858E7A9B}"/>
              </a:ext>
            </a:extLst>
          </p:cNvPr>
          <p:cNvSpPr/>
          <p:nvPr/>
        </p:nvSpPr>
        <p:spPr>
          <a:xfrm>
            <a:off x="19219656" y="6378402"/>
            <a:ext cx="14166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835982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3182" y="1022190"/>
            <a:ext cx="72314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Decision Tree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5030E69-7B7D-F94F-B418-4494A2BA5343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H="1">
            <a:off x="12651961" y="6080865"/>
            <a:ext cx="2114399" cy="224965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584FCB4-2F6F-BB4A-95B3-617CE9097525}"/>
              </a:ext>
            </a:extLst>
          </p:cNvPr>
          <p:cNvCxnSpPr>
            <a:cxnSpLocks/>
            <a:stCxn id="30" idx="3"/>
          </p:cNvCxnSpPr>
          <p:nvPr/>
        </p:nvCxnSpPr>
        <p:spPr>
          <a:xfrm flipH="1" flipV="1">
            <a:off x="12091284" y="8330515"/>
            <a:ext cx="2675075" cy="223091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135A43-0B82-134B-8368-36C817B79D3F}"/>
              </a:ext>
            </a:extLst>
          </p:cNvPr>
          <p:cNvSpPr/>
          <p:nvPr/>
        </p:nvSpPr>
        <p:spPr>
          <a:xfrm flipH="1">
            <a:off x="14766360" y="4900856"/>
            <a:ext cx="4495618" cy="23600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Knowledge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CE54147-8423-4246-BF9E-1EC72713DA22}"/>
              </a:ext>
            </a:extLst>
          </p:cNvPr>
          <p:cNvSpPr/>
          <p:nvPr/>
        </p:nvSpPr>
        <p:spPr>
          <a:xfrm flipH="1">
            <a:off x="14766360" y="9381416"/>
            <a:ext cx="4495618" cy="23600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Knowledge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836792-E1F0-924B-8A3F-7F23AD3CC624}"/>
              </a:ext>
            </a:extLst>
          </p:cNvPr>
          <p:cNvSpPr/>
          <p:nvPr/>
        </p:nvSpPr>
        <p:spPr>
          <a:xfrm flipH="1">
            <a:off x="8156343" y="7150506"/>
            <a:ext cx="4495618" cy="23600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F6B99F-53E6-C04C-825F-B4A63230474A}"/>
              </a:ext>
            </a:extLst>
          </p:cNvPr>
          <p:cNvSpPr/>
          <p:nvPr/>
        </p:nvSpPr>
        <p:spPr>
          <a:xfrm flipH="1">
            <a:off x="1546325" y="7150506"/>
            <a:ext cx="4495618" cy="23600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Business Process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68B155-6D37-1D48-AE03-4D049F39D9A9}"/>
              </a:ext>
            </a:extLst>
          </p:cNvPr>
          <p:cNvCxnSpPr>
            <a:cxnSpLocks/>
          </p:cNvCxnSpPr>
          <p:nvPr/>
        </p:nvCxnSpPr>
        <p:spPr>
          <a:xfrm flipH="1">
            <a:off x="6041943" y="8322382"/>
            <a:ext cx="2133576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56">
            <a:extLst>
              <a:ext uri="{FF2B5EF4-FFF2-40B4-BE49-F238E27FC236}">
                <a16:creationId xmlns:a16="http://schemas.microsoft.com/office/drawing/2014/main" id="{9C83410D-3967-3B43-A0E2-D0C66E2820E5}"/>
              </a:ext>
            </a:extLst>
          </p:cNvPr>
          <p:cNvSpPr/>
          <p:nvPr/>
        </p:nvSpPr>
        <p:spPr>
          <a:xfrm>
            <a:off x="1546325" y="9868927"/>
            <a:ext cx="44956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3" name="Rectangle 56">
            <a:extLst>
              <a:ext uri="{FF2B5EF4-FFF2-40B4-BE49-F238E27FC236}">
                <a16:creationId xmlns:a16="http://schemas.microsoft.com/office/drawing/2014/main" id="{2F0D4F46-C03E-964A-84B7-3F920F20FEA2}"/>
              </a:ext>
            </a:extLst>
          </p:cNvPr>
          <p:cNvSpPr/>
          <p:nvPr/>
        </p:nvSpPr>
        <p:spPr>
          <a:xfrm>
            <a:off x="8156343" y="9868927"/>
            <a:ext cx="44956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4" name="Rectangle 56">
            <a:extLst>
              <a:ext uri="{FF2B5EF4-FFF2-40B4-BE49-F238E27FC236}">
                <a16:creationId xmlns:a16="http://schemas.microsoft.com/office/drawing/2014/main" id="{28866419-3CFD-4C41-A1F1-D63833E28DD8}"/>
              </a:ext>
            </a:extLst>
          </p:cNvPr>
          <p:cNvSpPr/>
          <p:nvPr/>
        </p:nvSpPr>
        <p:spPr>
          <a:xfrm>
            <a:off x="19650493" y="5388367"/>
            <a:ext cx="34517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5" name="Rectangle 56">
            <a:extLst>
              <a:ext uri="{FF2B5EF4-FFF2-40B4-BE49-F238E27FC236}">
                <a16:creationId xmlns:a16="http://schemas.microsoft.com/office/drawing/2014/main" id="{7A3622E1-568C-CE4E-8EDB-5E76987E3181}"/>
              </a:ext>
            </a:extLst>
          </p:cNvPr>
          <p:cNvSpPr/>
          <p:nvPr/>
        </p:nvSpPr>
        <p:spPr>
          <a:xfrm>
            <a:off x="19650493" y="9893467"/>
            <a:ext cx="34517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C138A39-2600-E04A-8AD4-C79383E195D3}"/>
              </a:ext>
            </a:extLst>
          </p:cNvPr>
          <p:cNvSpPr/>
          <p:nvPr/>
        </p:nvSpPr>
        <p:spPr>
          <a:xfrm>
            <a:off x="14330324" y="5704182"/>
            <a:ext cx="872070" cy="87206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2EBFACB3-1B00-EC40-9426-80E13EBA70D6}"/>
              </a:ext>
            </a:extLst>
          </p:cNvPr>
          <p:cNvSpPr/>
          <p:nvPr/>
        </p:nvSpPr>
        <p:spPr>
          <a:xfrm rot="18641522">
            <a:off x="14527328" y="5984456"/>
            <a:ext cx="478060" cy="239692"/>
          </a:xfrm>
          <a:custGeom>
            <a:avLst/>
            <a:gdLst>
              <a:gd name="connsiteX0" fmla="*/ 985393 w 985393"/>
              <a:gd name="connsiteY0" fmla="*/ 368555 h 494061"/>
              <a:gd name="connsiteX1" fmla="*/ 985392 w 985393"/>
              <a:gd name="connsiteY1" fmla="*/ 494061 h 494061"/>
              <a:gd name="connsiteX2" fmla="*/ 11 w 985393"/>
              <a:gd name="connsiteY2" fmla="*/ 494061 h 494061"/>
              <a:gd name="connsiteX3" fmla="*/ 11 w 985393"/>
              <a:gd name="connsiteY3" fmla="*/ 493059 h 494061"/>
              <a:gd name="connsiteX4" fmla="*/ 0 w 985393"/>
              <a:gd name="connsiteY4" fmla="*/ 493059 h 494061"/>
              <a:gd name="connsiteX5" fmla="*/ 0 w 985393"/>
              <a:gd name="connsiteY5" fmla="*/ 0 h 494061"/>
              <a:gd name="connsiteX6" fmla="*/ 125506 w 985393"/>
              <a:gd name="connsiteY6" fmla="*/ 0 h 494061"/>
              <a:gd name="connsiteX7" fmla="*/ 125506 w 985393"/>
              <a:gd name="connsiteY7" fmla="*/ 368555 h 49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5393" h="494061">
                <a:moveTo>
                  <a:pt x="985393" y="368555"/>
                </a:moveTo>
                <a:lnTo>
                  <a:pt x="985392" y="494061"/>
                </a:lnTo>
                <a:lnTo>
                  <a:pt x="11" y="494061"/>
                </a:lnTo>
                <a:lnTo>
                  <a:pt x="11" y="493059"/>
                </a:lnTo>
                <a:lnTo>
                  <a:pt x="0" y="493059"/>
                </a:lnTo>
                <a:lnTo>
                  <a:pt x="0" y="0"/>
                </a:lnTo>
                <a:lnTo>
                  <a:pt x="125506" y="0"/>
                </a:lnTo>
                <a:lnTo>
                  <a:pt x="125506" y="3685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E1B95C7-DBB4-014C-9ADF-A5B705F74261}"/>
              </a:ext>
            </a:extLst>
          </p:cNvPr>
          <p:cNvSpPr/>
          <p:nvPr/>
        </p:nvSpPr>
        <p:spPr>
          <a:xfrm>
            <a:off x="14321547" y="10125391"/>
            <a:ext cx="872070" cy="87206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71AB76F-BEBC-CC49-A1C1-0FE001323BE6}"/>
              </a:ext>
            </a:extLst>
          </p:cNvPr>
          <p:cNvSpPr/>
          <p:nvPr/>
        </p:nvSpPr>
        <p:spPr>
          <a:xfrm rot="18900000">
            <a:off x="14477164" y="10517764"/>
            <a:ext cx="560835" cy="66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A998776-F49D-7D44-88E5-76645C047E81}"/>
              </a:ext>
            </a:extLst>
          </p:cNvPr>
          <p:cNvSpPr/>
          <p:nvPr/>
        </p:nvSpPr>
        <p:spPr>
          <a:xfrm rot="2700000">
            <a:off x="14477164" y="10528168"/>
            <a:ext cx="560836" cy="66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66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2E73FFC-9E85-5F40-A085-3A7405549F57}"/>
              </a:ext>
            </a:extLst>
          </p:cNvPr>
          <p:cNvCxnSpPr/>
          <p:nvPr/>
        </p:nvCxnSpPr>
        <p:spPr>
          <a:xfrm flipH="1">
            <a:off x="8880999" y="6439589"/>
            <a:ext cx="22221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A02FB32-3B59-D242-A8E5-53E30CD744AD}"/>
              </a:ext>
            </a:extLst>
          </p:cNvPr>
          <p:cNvCxnSpPr/>
          <p:nvPr/>
        </p:nvCxnSpPr>
        <p:spPr>
          <a:xfrm flipH="1">
            <a:off x="8880999" y="6439589"/>
            <a:ext cx="0" cy="1359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3182" y="1022190"/>
            <a:ext cx="72314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Decision Tree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6316FF0-4AF2-114C-B6EF-D62A1984F114}"/>
              </a:ext>
            </a:extLst>
          </p:cNvPr>
          <p:cNvSpPr/>
          <p:nvPr/>
        </p:nvSpPr>
        <p:spPr>
          <a:xfrm>
            <a:off x="18565768" y="8510437"/>
            <a:ext cx="3928472" cy="199824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74BFA49-2896-D44A-BFB0-8E7E86ED1FFA}"/>
              </a:ext>
            </a:extLst>
          </p:cNvPr>
          <p:cNvSpPr/>
          <p:nvPr/>
        </p:nvSpPr>
        <p:spPr>
          <a:xfrm>
            <a:off x="2250628" y="8510437"/>
            <a:ext cx="3928472" cy="19982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9E1BB04-D137-3E41-8D1D-C48A11F7D020}"/>
              </a:ext>
            </a:extLst>
          </p:cNvPr>
          <p:cNvSpPr/>
          <p:nvPr/>
        </p:nvSpPr>
        <p:spPr>
          <a:xfrm>
            <a:off x="10953796" y="5199098"/>
            <a:ext cx="2600278" cy="26002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1EC64CB-C919-6C4D-A96E-5EA1EE6D6FFD}"/>
              </a:ext>
            </a:extLst>
          </p:cNvPr>
          <p:cNvSpPr/>
          <p:nvPr/>
        </p:nvSpPr>
        <p:spPr>
          <a:xfrm flipH="1">
            <a:off x="10701341" y="6176070"/>
            <a:ext cx="31051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0FE8F17-7CDD-D445-88FE-6C6B78E65E0C}"/>
              </a:ext>
            </a:extLst>
          </p:cNvPr>
          <p:cNvSpPr/>
          <p:nvPr/>
        </p:nvSpPr>
        <p:spPr>
          <a:xfrm>
            <a:off x="14559908" y="8209421"/>
            <a:ext cx="2600278" cy="26002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86027A3-E75E-0942-948F-A060216E4DB5}"/>
              </a:ext>
            </a:extLst>
          </p:cNvPr>
          <p:cNvSpPr/>
          <p:nvPr/>
        </p:nvSpPr>
        <p:spPr>
          <a:xfrm flipH="1">
            <a:off x="14307453" y="9186392"/>
            <a:ext cx="31051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182307-0C5E-EA4A-AD7A-5371CC6A0542}"/>
              </a:ext>
            </a:extLst>
          </p:cNvPr>
          <p:cNvCxnSpPr/>
          <p:nvPr/>
        </p:nvCxnSpPr>
        <p:spPr>
          <a:xfrm>
            <a:off x="13554074" y="6439589"/>
            <a:ext cx="22221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8F4681F-00F2-5B4C-B608-8D66790AC32D}"/>
              </a:ext>
            </a:extLst>
          </p:cNvPr>
          <p:cNvCxnSpPr/>
          <p:nvPr/>
        </p:nvCxnSpPr>
        <p:spPr>
          <a:xfrm>
            <a:off x="15776273" y="6439589"/>
            <a:ext cx="0" cy="1359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BF131DC-B091-014B-9AC0-AF3B8288A250}"/>
              </a:ext>
            </a:extLst>
          </p:cNvPr>
          <p:cNvCxnSpPr>
            <a:cxnSpLocks/>
          </p:cNvCxnSpPr>
          <p:nvPr/>
        </p:nvCxnSpPr>
        <p:spPr>
          <a:xfrm>
            <a:off x="17160186" y="9516681"/>
            <a:ext cx="9287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85DDA76-BC6F-044F-BB6B-2706B827FCA5}"/>
              </a:ext>
            </a:extLst>
          </p:cNvPr>
          <p:cNvSpPr/>
          <p:nvPr/>
        </p:nvSpPr>
        <p:spPr>
          <a:xfrm>
            <a:off x="7584681" y="8209418"/>
            <a:ext cx="2600278" cy="26002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7621CB0-D3E0-A744-8917-FDA1406868AA}"/>
              </a:ext>
            </a:extLst>
          </p:cNvPr>
          <p:cNvSpPr/>
          <p:nvPr/>
        </p:nvSpPr>
        <p:spPr>
          <a:xfrm flipH="1">
            <a:off x="7332226" y="9186390"/>
            <a:ext cx="31051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68D01CA-0647-764D-80BD-E1EA8F0B0DFD}"/>
              </a:ext>
            </a:extLst>
          </p:cNvPr>
          <p:cNvCxnSpPr>
            <a:cxnSpLocks/>
          </p:cNvCxnSpPr>
          <p:nvPr/>
        </p:nvCxnSpPr>
        <p:spPr>
          <a:xfrm rot="10800000">
            <a:off x="6655883" y="9516681"/>
            <a:ext cx="9287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45A74A2-DA0B-114B-AD75-49C5E8D0F72B}"/>
              </a:ext>
            </a:extLst>
          </p:cNvPr>
          <p:cNvSpPr/>
          <p:nvPr/>
        </p:nvSpPr>
        <p:spPr>
          <a:xfrm flipH="1">
            <a:off x="2693414" y="9179124"/>
            <a:ext cx="31051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DCB2C6-233C-A948-BB08-01CEF597F847}"/>
              </a:ext>
            </a:extLst>
          </p:cNvPr>
          <p:cNvSpPr/>
          <p:nvPr/>
        </p:nvSpPr>
        <p:spPr>
          <a:xfrm flipH="1">
            <a:off x="18958650" y="9179124"/>
            <a:ext cx="31051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DD8BFDF9-506A-434B-9B6B-5A530828EC73}"/>
              </a:ext>
            </a:extLst>
          </p:cNvPr>
          <p:cNvSpPr/>
          <p:nvPr/>
        </p:nvSpPr>
        <p:spPr>
          <a:xfrm>
            <a:off x="7156540" y="7664482"/>
            <a:ext cx="14166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Yes</a:t>
            </a: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E5D8D692-9B15-6644-9792-76D118AE6670}"/>
              </a:ext>
            </a:extLst>
          </p:cNvPr>
          <p:cNvSpPr/>
          <p:nvPr/>
        </p:nvSpPr>
        <p:spPr>
          <a:xfrm>
            <a:off x="3537686" y="7663435"/>
            <a:ext cx="14166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No</a:t>
            </a:r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1A60DB2B-073F-654F-9486-64368EF2E049}"/>
              </a:ext>
            </a:extLst>
          </p:cNvPr>
          <p:cNvSpPr/>
          <p:nvPr/>
        </p:nvSpPr>
        <p:spPr>
          <a:xfrm>
            <a:off x="16198939" y="7664482"/>
            <a:ext cx="14166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Yes</a:t>
            </a:r>
          </a:p>
        </p:txBody>
      </p:sp>
      <p:sp>
        <p:nvSpPr>
          <p:cNvPr id="69" name="Rectangle 56">
            <a:extLst>
              <a:ext uri="{FF2B5EF4-FFF2-40B4-BE49-F238E27FC236}">
                <a16:creationId xmlns:a16="http://schemas.microsoft.com/office/drawing/2014/main" id="{68130C73-BB04-C246-AAEE-34934471692E}"/>
              </a:ext>
            </a:extLst>
          </p:cNvPr>
          <p:cNvSpPr/>
          <p:nvPr/>
        </p:nvSpPr>
        <p:spPr>
          <a:xfrm>
            <a:off x="19827553" y="7663435"/>
            <a:ext cx="14166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A9D85A0-2189-D343-A5E8-5AFEF721CE0F}"/>
              </a:ext>
            </a:extLst>
          </p:cNvPr>
          <p:cNvSpPr txBox="1"/>
          <p:nvPr/>
        </p:nvSpPr>
        <p:spPr>
          <a:xfrm>
            <a:off x="10437413" y="8965112"/>
            <a:ext cx="3691450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74" name="Rectangle 56">
            <a:extLst>
              <a:ext uri="{FF2B5EF4-FFF2-40B4-BE49-F238E27FC236}">
                <a16:creationId xmlns:a16="http://schemas.microsoft.com/office/drawing/2014/main" id="{49DC2F2D-13F7-2E48-83CD-537C775D29F3}"/>
              </a:ext>
            </a:extLst>
          </p:cNvPr>
          <p:cNvSpPr/>
          <p:nvPr/>
        </p:nvSpPr>
        <p:spPr>
          <a:xfrm>
            <a:off x="3006242" y="11055918"/>
            <a:ext cx="62832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75" name="Rectangle 56">
            <a:extLst>
              <a:ext uri="{FF2B5EF4-FFF2-40B4-BE49-F238E27FC236}">
                <a16:creationId xmlns:a16="http://schemas.microsoft.com/office/drawing/2014/main" id="{95D2F658-A148-0E41-862C-1D13FF0195A2}"/>
              </a:ext>
            </a:extLst>
          </p:cNvPr>
          <p:cNvSpPr/>
          <p:nvPr/>
        </p:nvSpPr>
        <p:spPr>
          <a:xfrm>
            <a:off x="15491862" y="11055918"/>
            <a:ext cx="62832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</p:spTree>
    <p:extLst>
      <p:ext uri="{BB962C8B-B14F-4D97-AF65-F5344CB8AC3E}">
        <p14:creationId xmlns:p14="http://schemas.microsoft.com/office/powerpoint/2010/main" val="2242404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3182" y="1022190"/>
            <a:ext cx="72314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Decision Tree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5012FDB-9848-584B-9723-23E142CB3BDF}"/>
              </a:ext>
            </a:extLst>
          </p:cNvPr>
          <p:cNvSpPr/>
          <p:nvPr/>
        </p:nvSpPr>
        <p:spPr>
          <a:xfrm>
            <a:off x="2517899" y="6570132"/>
            <a:ext cx="9108521" cy="84768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A3B4FA-4DEC-EE48-AD21-DABF5D4B682B}"/>
              </a:ext>
            </a:extLst>
          </p:cNvPr>
          <p:cNvSpPr/>
          <p:nvPr/>
        </p:nvSpPr>
        <p:spPr>
          <a:xfrm>
            <a:off x="2517899" y="8082412"/>
            <a:ext cx="9108521" cy="9731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8DF2AD-40AE-2742-8C73-AA2E87EC80D3}"/>
              </a:ext>
            </a:extLst>
          </p:cNvPr>
          <p:cNvSpPr/>
          <p:nvPr/>
        </p:nvSpPr>
        <p:spPr>
          <a:xfrm>
            <a:off x="2435703" y="9846914"/>
            <a:ext cx="9108521" cy="973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E5A23739-BC9E-8C4E-BFAC-6FA0BC5B76EE}"/>
              </a:ext>
            </a:extLst>
          </p:cNvPr>
          <p:cNvSpPr/>
          <p:nvPr/>
        </p:nvSpPr>
        <p:spPr>
          <a:xfrm>
            <a:off x="2435703" y="11502174"/>
            <a:ext cx="9108521" cy="1191635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A997E5-6D36-EE40-965C-95DF7347FD4A}"/>
              </a:ext>
            </a:extLst>
          </p:cNvPr>
          <p:cNvSpPr/>
          <p:nvPr/>
        </p:nvSpPr>
        <p:spPr>
          <a:xfrm flipH="1">
            <a:off x="4974974" y="6731884"/>
            <a:ext cx="4029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Yes</a:t>
            </a:r>
            <a:endParaRPr lang="en-US" sz="54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4051A2-00E0-E148-B8D0-C87C964DB0F4}"/>
              </a:ext>
            </a:extLst>
          </p:cNvPr>
          <p:cNvSpPr/>
          <p:nvPr/>
        </p:nvSpPr>
        <p:spPr>
          <a:xfrm flipH="1">
            <a:off x="4974974" y="11844114"/>
            <a:ext cx="4029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Desire</a:t>
            </a:r>
            <a:endParaRPr lang="en-US" sz="54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4D62B4D-67A5-A746-AA3F-7C7FA2C67753}"/>
              </a:ext>
            </a:extLst>
          </p:cNvPr>
          <p:cNvCxnSpPr>
            <a:cxnSpLocks/>
          </p:cNvCxnSpPr>
          <p:nvPr/>
        </p:nvCxnSpPr>
        <p:spPr>
          <a:xfrm>
            <a:off x="6989961" y="7427235"/>
            <a:ext cx="0" cy="4595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83A9F72-6B8F-D248-BF24-381D21A21E4D}"/>
              </a:ext>
            </a:extLst>
          </p:cNvPr>
          <p:cNvCxnSpPr>
            <a:cxnSpLocks/>
          </p:cNvCxnSpPr>
          <p:nvPr/>
        </p:nvCxnSpPr>
        <p:spPr>
          <a:xfrm>
            <a:off x="6989961" y="9031534"/>
            <a:ext cx="0" cy="4595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46B47E5-913A-644A-BD17-231236E0BAC9}"/>
              </a:ext>
            </a:extLst>
          </p:cNvPr>
          <p:cNvCxnSpPr>
            <a:cxnSpLocks/>
          </p:cNvCxnSpPr>
          <p:nvPr/>
        </p:nvCxnSpPr>
        <p:spPr>
          <a:xfrm>
            <a:off x="6989961" y="10813820"/>
            <a:ext cx="0" cy="4595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2B94BAC-1F51-084B-A6D2-058248DE84B1}"/>
              </a:ext>
            </a:extLst>
          </p:cNvPr>
          <p:cNvSpPr/>
          <p:nvPr/>
        </p:nvSpPr>
        <p:spPr>
          <a:xfrm>
            <a:off x="12833425" y="6570132"/>
            <a:ext cx="9108521" cy="84768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43F986-1DCE-604F-9F39-32E7F0805ABC}"/>
              </a:ext>
            </a:extLst>
          </p:cNvPr>
          <p:cNvSpPr/>
          <p:nvPr/>
        </p:nvSpPr>
        <p:spPr>
          <a:xfrm>
            <a:off x="12833425" y="8082412"/>
            <a:ext cx="9108521" cy="9731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151961B-D026-EB47-8573-9BB88ED2CBDF}"/>
              </a:ext>
            </a:extLst>
          </p:cNvPr>
          <p:cNvSpPr/>
          <p:nvPr/>
        </p:nvSpPr>
        <p:spPr>
          <a:xfrm>
            <a:off x="12751229" y="9846914"/>
            <a:ext cx="9108521" cy="973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CED1C4F9-2C7C-624C-9CC7-B71B7E054BD2}"/>
              </a:ext>
            </a:extLst>
          </p:cNvPr>
          <p:cNvSpPr/>
          <p:nvPr/>
        </p:nvSpPr>
        <p:spPr>
          <a:xfrm>
            <a:off x="12751229" y="11502174"/>
            <a:ext cx="9108521" cy="1191635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1CE654-8CD1-A84E-86EF-F1AE08A06E97}"/>
              </a:ext>
            </a:extLst>
          </p:cNvPr>
          <p:cNvSpPr/>
          <p:nvPr/>
        </p:nvSpPr>
        <p:spPr>
          <a:xfrm flipH="1">
            <a:off x="15290500" y="6731884"/>
            <a:ext cx="4029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No</a:t>
            </a:r>
            <a:endParaRPr lang="en-US" sz="54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2AFDFBE-F13E-A54B-8DA9-C1E22225EC1D}"/>
              </a:ext>
            </a:extLst>
          </p:cNvPr>
          <p:cNvSpPr/>
          <p:nvPr/>
        </p:nvSpPr>
        <p:spPr>
          <a:xfrm flipH="1">
            <a:off x="15290500" y="11844114"/>
            <a:ext cx="4029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Desire</a:t>
            </a:r>
            <a:endParaRPr lang="en-US" sz="54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D13EAE-DD82-A348-95FF-F409FD7AE8C9}"/>
              </a:ext>
            </a:extLst>
          </p:cNvPr>
          <p:cNvCxnSpPr>
            <a:cxnSpLocks/>
          </p:cNvCxnSpPr>
          <p:nvPr/>
        </p:nvCxnSpPr>
        <p:spPr>
          <a:xfrm>
            <a:off x="17305487" y="7427235"/>
            <a:ext cx="0" cy="4595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90C5E0C-365E-8F48-BE0B-01E570D39875}"/>
              </a:ext>
            </a:extLst>
          </p:cNvPr>
          <p:cNvCxnSpPr>
            <a:cxnSpLocks/>
          </p:cNvCxnSpPr>
          <p:nvPr/>
        </p:nvCxnSpPr>
        <p:spPr>
          <a:xfrm>
            <a:off x="17305487" y="9031534"/>
            <a:ext cx="0" cy="4595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45BA486-A26A-D54B-92E1-BE4C1077745B}"/>
              </a:ext>
            </a:extLst>
          </p:cNvPr>
          <p:cNvCxnSpPr>
            <a:cxnSpLocks/>
          </p:cNvCxnSpPr>
          <p:nvPr/>
        </p:nvCxnSpPr>
        <p:spPr>
          <a:xfrm>
            <a:off x="17305487" y="10813820"/>
            <a:ext cx="0" cy="4595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74E9478-B898-0044-B97B-96717737BA00}"/>
              </a:ext>
            </a:extLst>
          </p:cNvPr>
          <p:cNvSpPr/>
          <p:nvPr/>
        </p:nvSpPr>
        <p:spPr>
          <a:xfrm flipH="1">
            <a:off x="4974974" y="8275932"/>
            <a:ext cx="4029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54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8DBBAD1-C466-4842-997A-3AFB8BB6C412}"/>
              </a:ext>
            </a:extLst>
          </p:cNvPr>
          <p:cNvSpPr/>
          <p:nvPr/>
        </p:nvSpPr>
        <p:spPr>
          <a:xfrm flipH="1">
            <a:off x="15290500" y="8275932"/>
            <a:ext cx="4029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54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2F78042-3D62-894E-BDA1-27FDC3FDDADD}"/>
              </a:ext>
            </a:extLst>
          </p:cNvPr>
          <p:cNvSpPr/>
          <p:nvPr/>
        </p:nvSpPr>
        <p:spPr>
          <a:xfrm flipH="1">
            <a:off x="4974974" y="10021377"/>
            <a:ext cx="4029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Knowledge</a:t>
            </a:r>
            <a:endParaRPr lang="en-US" sz="54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FE384EB-E3B2-1A47-A7AE-6C3FB1344B5D}"/>
              </a:ext>
            </a:extLst>
          </p:cNvPr>
          <p:cNvSpPr/>
          <p:nvPr/>
        </p:nvSpPr>
        <p:spPr>
          <a:xfrm flipH="1">
            <a:off x="15290500" y="10021377"/>
            <a:ext cx="4029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Knowledge</a:t>
            </a:r>
            <a:endParaRPr lang="en-US" sz="54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C078A60-2E6A-334E-B287-33564F860801}"/>
              </a:ext>
            </a:extLst>
          </p:cNvPr>
          <p:cNvCxnSpPr/>
          <p:nvPr/>
        </p:nvCxnSpPr>
        <p:spPr>
          <a:xfrm flipH="1">
            <a:off x="6989961" y="4984547"/>
            <a:ext cx="40738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88C6C9-7697-E14D-8AFE-C5FDCE09675A}"/>
              </a:ext>
            </a:extLst>
          </p:cNvPr>
          <p:cNvCxnSpPr/>
          <p:nvPr/>
        </p:nvCxnSpPr>
        <p:spPr>
          <a:xfrm flipH="1">
            <a:off x="6989961" y="4984547"/>
            <a:ext cx="0" cy="11500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9377203F-C391-1A43-BF5B-42BC1957121A}"/>
              </a:ext>
            </a:extLst>
          </p:cNvPr>
          <p:cNvSpPr/>
          <p:nvPr/>
        </p:nvSpPr>
        <p:spPr>
          <a:xfrm>
            <a:off x="10914439" y="3744056"/>
            <a:ext cx="2600278" cy="260027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3D0166F-5689-1B45-B0B2-EE449EA94177}"/>
              </a:ext>
            </a:extLst>
          </p:cNvPr>
          <p:cNvSpPr/>
          <p:nvPr/>
        </p:nvSpPr>
        <p:spPr>
          <a:xfrm flipH="1">
            <a:off x="10661984" y="4546734"/>
            <a:ext cx="31051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Business Process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B9B1B1D-ADBF-4D4F-8970-953534E68EED}"/>
              </a:ext>
            </a:extLst>
          </p:cNvPr>
          <p:cNvCxnSpPr/>
          <p:nvPr/>
        </p:nvCxnSpPr>
        <p:spPr>
          <a:xfrm>
            <a:off x="13514717" y="4984547"/>
            <a:ext cx="37907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FA9CC8B-0457-E84A-8F75-B59FC02BF072}"/>
              </a:ext>
            </a:extLst>
          </p:cNvPr>
          <p:cNvCxnSpPr/>
          <p:nvPr/>
        </p:nvCxnSpPr>
        <p:spPr>
          <a:xfrm>
            <a:off x="17305487" y="4984547"/>
            <a:ext cx="0" cy="11500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57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3182" y="1022190"/>
            <a:ext cx="72314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Decision Tree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E20701A-0638-9444-9CFE-B827E5F10369}"/>
              </a:ext>
            </a:extLst>
          </p:cNvPr>
          <p:cNvCxnSpPr>
            <a:cxnSpLocks/>
          </p:cNvCxnSpPr>
          <p:nvPr/>
        </p:nvCxnSpPr>
        <p:spPr>
          <a:xfrm>
            <a:off x="18382920" y="11281149"/>
            <a:ext cx="10004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31D9FE0-C432-594F-9558-84F592059306}"/>
              </a:ext>
            </a:extLst>
          </p:cNvPr>
          <p:cNvCxnSpPr>
            <a:cxnSpLocks/>
          </p:cNvCxnSpPr>
          <p:nvPr/>
        </p:nvCxnSpPr>
        <p:spPr>
          <a:xfrm>
            <a:off x="18382920" y="5836312"/>
            <a:ext cx="10004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6E733C1-D90C-4146-9AEE-A6BD9B2615C2}"/>
              </a:ext>
            </a:extLst>
          </p:cNvPr>
          <p:cNvCxnSpPr>
            <a:cxnSpLocks/>
          </p:cNvCxnSpPr>
          <p:nvPr/>
        </p:nvCxnSpPr>
        <p:spPr>
          <a:xfrm>
            <a:off x="9966284" y="8579512"/>
            <a:ext cx="10004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CA8D47-D856-EB47-B0C1-9D8045F2717F}"/>
              </a:ext>
            </a:extLst>
          </p:cNvPr>
          <p:cNvCxnSpPr>
            <a:cxnSpLocks/>
          </p:cNvCxnSpPr>
          <p:nvPr/>
        </p:nvCxnSpPr>
        <p:spPr>
          <a:xfrm>
            <a:off x="5102736" y="8579512"/>
            <a:ext cx="10004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F3EA809-FFF1-1348-B387-2E8439228322}"/>
              </a:ext>
            </a:extLst>
          </p:cNvPr>
          <p:cNvSpPr/>
          <p:nvPr/>
        </p:nvSpPr>
        <p:spPr>
          <a:xfrm>
            <a:off x="1540415" y="7812135"/>
            <a:ext cx="3828486" cy="146858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5FD801-DD53-7F41-82F9-78D257D1AB5F}"/>
              </a:ext>
            </a:extLst>
          </p:cNvPr>
          <p:cNvSpPr/>
          <p:nvPr/>
        </p:nvSpPr>
        <p:spPr>
          <a:xfrm flipH="1">
            <a:off x="1902063" y="8001018"/>
            <a:ext cx="31051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Business Process</a:t>
            </a:r>
            <a:endParaRPr lang="en-US" sz="54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225EE2D-2859-4740-8C04-C17BFD82BB32}"/>
              </a:ext>
            </a:extLst>
          </p:cNvPr>
          <p:cNvSpPr/>
          <p:nvPr/>
        </p:nvSpPr>
        <p:spPr>
          <a:xfrm>
            <a:off x="6385176" y="7636483"/>
            <a:ext cx="3828484" cy="18860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BE2D62A-69D3-694D-ABB2-AFA8A588AE37}"/>
              </a:ext>
            </a:extLst>
          </p:cNvPr>
          <p:cNvSpPr/>
          <p:nvPr/>
        </p:nvSpPr>
        <p:spPr>
          <a:xfrm>
            <a:off x="11359346" y="7658154"/>
            <a:ext cx="3828484" cy="18860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 Medium" pitchFamily="2" charset="77"/>
                <a:cs typeface="Poppins Medium" pitchFamily="2" charset="77"/>
              </a:rPr>
              <a:t>Knowledge</a:t>
            </a:r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32809007-8BA8-9443-B1F0-DC35E3E6BE62}"/>
              </a:ext>
            </a:extLst>
          </p:cNvPr>
          <p:cNvSpPr/>
          <p:nvPr/>
        </p:nvSpPr>
        <p:spPr>
          <a:xfrm>
            <a:off x="15046243" y="4589964"/>
            <a:ext cx="3784740" cy="2497638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0820220-46E5-1944-8EEF-F8C752120C3E}"/>
              </a:ext>
            </a:extLst>
          </p:cNvPr>
          <p:cNvSpPr/>
          <p:nvPr/>
        </p:nvSpPr>
        <p:spPr>
          <a:xfrm flipH="1">
            <a:off x="15339249" y="5505067"/>
            <a:ext cx="3198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Desire</a:t>
            </a:r>
            <a:endParaRPr lang="en-US" sz="54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1AD9AA9-D4F9-E64F-BFE8-1888DE0987C4}"/>
              </a:ext>
            </a:extLst>
          </p:cNvPr>
          <p:cNvSpPr/>
          <p:nvPr/>
        </p:nvSpPr>
        <p:spPr>
          <a:xfrm>
            <a:off x="19671857" y="4885203"/>
            <a:ext cx="3165378" cy="18860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Yes</a:t>
            </a:r>
          </a:p>
        </p:txBody>
      </p:sp>
      <p:sp>
        <p:nvSpPr>
          <p:cNvPr id="69" name="Diamond 68">
            <a:extLst>
              <a:ext uri="{FF2B5EF4-FFF2-40B4-BE49-F238E27FC236}">
                <a16:creationId xmlns:a16="http://schemas.microsoft.com/office/drawing/2014/main" id="{5E799ED0-4DCC-0845-892F-9C5CDFC2DDAF}"/>
              </a:ext>
            </a:extLst>
          </p:cNvPr>
          <p:cNvSpPr/>
          <p:nvPr/>
        </p:nvSpPr>
        <p:spPr>
          <a:xfrm>
            <a:off x="15046243" y="10044833"/>
            <a:ext cx="3784740" cy="2497638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01EE127-1A73-E940-A193-B3928CD31DD8}"/>
              </a:ext>
            </a:extLst>
          </p:cNvPr>
          <p:cNvSpPr/>
          <p:nvPr/>
        </p:nvSpPr>
        <p:spPr>
          <a:xfrm flipH="1">
            <a:off x="15339249" y="10959936"/>
            <a:ext cx="3198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Desire</a:t>
            </a:r>
            <a:endParaRPr lang="en-US" sz="54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E3DE4A7-6F5D-5447-9A1C-A69CDCC149EF}"/>
              </a:ext>
            </a:extLst>
          </p:cNvPr>
          <p:cNvSpPr/>
          <p:nvPr/>
        </p:nvSpPr>
        <p:spPr>
          <a:xfrm>
            <a:off x="19671857" y="10340072"/>
            <a:ext cx="3165378" cy="18860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No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08A7EDE-D203-5441-8AC2-0FE14D96C799}"/>
              </a:ext>
            </a:extLst>
          </p:cNvPr>
          <p:cNvCxnSpPr>
            <a:cxnSpLocks/>
          </p:cNvCxnSpPr>
          <p:nvPr/>
        </p:nvCxnSpPr>
        <p:spPr>
          <a:xfrm flipV="1">
            <a:off x="15187830" y="7066501"/>
            <a:ext cx="585570" cy="591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F209315-A0A6-A545-8792-B40E41F9E86F}"/>
              </a:ext>
            </a:extLst>
          </p:cNvPr>
          <p:cNvCxnSpPr>
            <a:cxnSpLocks/>
          </p:cNvCxnSpPr>
          <p:nvPr/>
        </p:nvCxnSpPr>
        <p:spPr>
          <a:xfrm>
            <a:off x="15187830" y="9539537"/>
            <a:ext cx="585570" cy="595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195857EC-EC65-164D-B1F1-029A1317020B}"/>
              </a:ext>
            </a:extLst>
          </p:cNvPr>
          <p:cNvSpPr/>
          <p:nvPr/>
        </p:nvSpPr>
        <p:spPr>
          <a:xfrm flipH="1">
            <a:off x="6746824" y="8223259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54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183F65-A211-DC4E-8EEC-C584115414DC}"/>
              </a:ext>
            </a:extLst>
          </p:cNvPr>
          <p:cNvSpPr txBox="1"/>
          <p:nvPr/>
        </p:nvSpPr>
        <p:spPr>
          <a:xfrm>
            <a:off x="16838516" y="7781740"/>
            <a:ext cx="4818939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86" name="Rectangle 56">
            <a:extLst>
              <a:ext uri="{FF2B5EF4-FFF2-40B4-BE49-F238E27FC236}">
                <a16:creationId xmlns:a16="http://schemas.microsoft.com/office/drawing/2014/main" id="{D08CA0CF-37F5-1140-AFD6-F33F95A324ED}"/>
              </a:ext>
            </a:extLst>
          </p:cNvPr>
          <p:cNvSpPr/>
          <p:nvPr/>
        </p:nvSpPr>
        <p:spPr>
          <a:xfrm>
            <a:off x="7591096" y="9873082"/>
            <a:ext cx="14166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No</a:t>
            </a:r>
          </a:p>
        </p:txBody>
      </p:sp>
      <p:sp>
        <p:nvSpPr>
          <p:cNvPr id="87" name="Rectangle 56">
            <a:extLst>
              <a:ext uri="{FF2B5EF4-FFF2-40B4-BE49-F238E27FC236}">
                <a16:creationId xmlns:a16="http://schemas.microsoft.com/office/drawing/2014/main" id="{3BE3EF9B-F629-2B47-95C8-072042E4C29E}"/>
              </a:ext>
            </a:extLst>
          </p:cNvPr>
          <p:cNvSpPr/>
          <p:nvPr/>
        </p:nvSpPr>
        <p:spPr>
          <a:xfrm>
            <a:off x="7591096" y="6721922"/>
            <a:ext cx="14166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03648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3182" y="1022190"/>
            <a:ext cx="72314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Decision Tree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4ECEA9-C684-484B-B655-59EA22213D3C}"/>
              </a:ext>
            </a:extLst>
          </p:cNvPr>
          <p:cNvSpPr/>
          <p:nvPr/>
        </p:nvSpPr>
        <p:spPr>
          <a:xfrm>
            <a:off x="1806995" y="7370924"/>
            <a:ext cx="4289652" cy="31691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9D5D3E8-E3F1-1647-AA6A-CFF7B038329E}"/>
              </a:ext>
            </a:extLst>
          </p:cNvPr>
          <p:cNvSpPr/>
          <p:nvPr/>
        </p:nvSpPr>
        <p:spPr>
          <a:xfrm>
            <a:off x="7437390" y="5208893"/>
            <a:ext cx="3884603" cy="21788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3CBDE7C-8A1F-6D43-8AFA-3C4230753421}"/>
              </a:ext>
            </a:extLst>
          </p:cNvPr>
          <p:cNvSpPr/>
          <p:nvPr/>
        </p:nvSpPr>
        <p:spPr>
          <a:xfrm>
            <a:off x="7437390" y="9933658"/>
            <a:ext cx="3884603" cy="21788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477D93-D235-3142-B557-457865189C52}"/>
              </a:ext>
            </a:extLst>
          </p:cNvPr>
          <p:cNvSpPr/>
          <p:nvPr/>
        </p:nvSpPr>
        <p:spPr>
          <a:xfrm>
            <a:off x="12566604" y="6672600"/>
            <a:ext cx="3884603" cy="1396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F45D8D8-F418-C644-B87E-A79718739766}"/>
              </a:ext>
            </a:extLst>
          </p:cNvPr>
          <p:cNvSpPr/>
          <p:nvPr/>
        </p:nvSpPr>
        <p:spPr>
          <a:xfrm>
            <a:off x="12566604" y="9029089"/>
            <a:ext cx="3884603" cy="1396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9DCEA32-DA15-A445-B4AD-7359000510CC}"/>
              </a:ext>
            </a:extLst>
          </p:cNvPr>
          <p:cNvSpPr/>
          <p:nvPr/>
        </p:nvSpPr>
        <p:spPr>
          <a:xfrm>
            <a:off x="12566604" y="4421700"/>
            <a:ext cx="3884603" cy="1396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039C212-20A9-064C-BD45-225BA7719A36}"/>
              </a:ext>
            </a:extLst>
          </p:cNvPr>
          <p:cNvSpPr/>
          <p:nvPr/>
        </p:nvSpPr>
        <p:spPr>
          <a:xfrm>
            <a:off x="12566604" y="11454590"/>
            <a:ext cx="3884603" cy="1396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/>
          </a:p>
        </p:txBody>
      </p:sp>
      <p:cxnSp>
        <p:nvCxnSpPr>
          <p:cNvPr id="84" name="Connector: Elbow 70">
            <a:extLst>
              <a:ext uri="{FF2B5EF4-FFF2-40B4-BE49-F238E27FC236}">
                <a16:creationId xmlns:a16="http://schemas.microsoft.com/office/drawing/2014/main" id="{BAE232A6-DF3B-6345-B836-C2E5118976D6}"/>
              </a:ext>
            </a:extLst>
          </p:cNvPr>
          <p:cNvCxnSpPr>
            <a:cxnSpLocks/>
          </p:cNvCxnSpPr>
          <p:nvPr/>
        </p:nvCxnSpPr>
        <p:spPr>
          <a:xfrm flipV="1">
            <a:off x="6096647" y="6298319"/>
            <a:ext cx="1340742" cy="2657165"/>
          </a:xfrm>
          <a:prstGeom prst="bentConnector3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72">
            <a:extLst>
              <a:ext uri="{FF2B5EF4-FFF2-40B4-BE49-F238E27FC236}">
                <a16:creationId xmlns:a16="http://schemas.microsoft.com/office/drawing/2014/main" id="{078D4B08-1476-6B4F-B815-2497DA0A56AE}"/>
              </a:ext>
            </a:extLst>
          </p:cNvPr>
          <p:cNvCxnSpPr>
            <a:cxnSpLocks/>
          </p:cNvCxnSpPr>
          <p:nvPr/>
        </p:nvCxnSpPr>
        <p:spPr>
          <a:xfrm>
            <a:off x="11321994" y="6298319"/>
            <a:ext cx="1244612" cy="1072605"/>
          </a:xfrm>
          <a:prstGeom prst="bentConnector3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78">
            <a:extLst>
              <a:ext uri="{FF2B5EF4-FFF2-40B4-BE49-F238E27FC236}">
                <a16:creationId xmlns:a16="http://schemas.microsoft.com/office/drawing/2014/main" id="{3ADCB7FB-97AB-1448-95DE-E0B60BF70646}"/>
              </a:ext>
            </a:extLst>
          </p:cNvPr>
          <p:cNvCxnSpPr>
            <a:cxnSpLocks/>
          </p:cNvCxnSpPr>
          <p:nvPr/>
        </p:nvCxnSpPr>
        <p:spPr>
          <a:xfrm>
            <a:off x="6096647" y="8955484"/>
            <a:ext cx="1340742" cy="2067601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2">
            <a:extLst>
              <a:ext uri="{FF2B5EF4-FFF2-40B4-BE49-F238E27FC236}">
                <a16:creationId xmlns:a16="http://schemas.microsoft.com/office/drawing/2014/main" id="{41DE7250-AE9B-1D4A-A252-8EF5C9B786A5}"/>
              </a:ext>
            </a:extLst>
          </p:cNvPr>
          <p:cNvCxnSpPr>
            <a:cxnSpLocks/>
          </p:cNvCxnSpPr>
          <p:nvPr/>
        </p:nvCxnSpPr>
        <p:spPr>
          <a:xfrm flipV="1">
            <a:off x="11321994" y="9727413"/>
            <a:ext cx="1244612" cy="1295672"/>
          </a:xfrm>
          <a:prstGeom prst="bentConnector3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4">
            <a:extLst>
              <a:ext uri="{FF2B5EF4-FFF2-40B4-BE49-F238E27FC236}">
                <a16:creationId xmlns:a16="http://schemas.microsoft.com/office/drawing/2014/main" id="{BDCD30D1-C6CC-8447-AAB9-5FDB095D4369}"/>
              </a:ext>
            </a:extLst>
          </p:cNvPr>
          <p:cNvCxnSpPr>
            <a:cxnSpLocks/>
          </p:cNvCxnSpPr>
          <p:nvPr/>
        </p:nvCxnSpPr>
        <p:spPr>
          <a:xfrm>
            <a:off x="11321994" y="11023085"/>
            <a:ext cx="1244612" cy="1129829"/>
          </a:xfrm>
          <a:prstGeom prst="bentConnector3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86">
            <a:extLst>
              <a:ext uri="{FF2B5EF4-FFF2-40B4-BE49-F238E27FC236}">
                <a16:creationId xmlns:a16="http://schemas.microsoft.com/office/drawing/2014/main" id="{23B3C35D-23BB-DC41-8FC1-109D4DBD8A74}"/>
              </a:ext>
            </a:extLst>
          </p:cNvPr>
          <p:cNvCxnSpPr>
            <a:cxnSpLocks/>
          </p:cNvCxnSpPr>
          <p:nvPr/>
        </p:nvCxnSpPr>
        <p:spPr>
          <a:xfrm flipV="1">
            <a:off x="11321994" y="5120025"/>
            <a:ext cx="1244612" cy="1178294"/>
          </a:xfrm>
          <a:prstGeom prst="bentConnector3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FE711B7-BAFA-0C47-9826-B9B86113CBAE}"/>
              </a:ext>
            </a:extLst>
          </p:cNvPr>
          <p:cNvSpPr/>
          <p:nvPr/>
        </p:nvSpPr>
        <p:spPr>
          <a:xfrm>
            <a:off x="2406341" y="8632317"/>
            <a:ext cx="3063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Awareness</a:t>
            </a:r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6C8A2F5-20E2-AA46-AEC3-67132C4F4E55}"/>
              </a:ext>
            </a:extLst>
          </p:cNvPr>
          <p:cNvSpPr/>
          <p:nvPr/>
        </p:nvSpPr>
        <p:spPr>
          <a:xfrm>
            <a:off x="7847901" y="5998987"/>
            <a:ext cx="3063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Awareness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B73317C-8472-4447-8664-C57C9642CFF1}"/>
              </a:ext>
            </a:extLst>
          </p:cNvPr>
          <p:cNvSpPr/>
          <p:nvPr/>
        </p:nvSpPr>
        <p:spPr>
          <a:xfrm>
            <a:off x="7847901" y="10769769"/>
            <a:ext cx="3063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Awareness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3DC3D46-AED5-2840-913E-EE7F03632486}"/>
              </a:ext>
            </a:extLst>
          </p:cNvPr>
          <p:cNvSpPr/>
          <p:nvPr/>
        </p:nvSpPr>
        <p:spPr>
          <a:xfrm>
            <a:off x="12994983" y="4806292"/>
            <a:ext cx="3063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Awareness</a:t>
            </a:r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A87F553-A53A-9A4E-98C9-7CD1CB0BC797}"/>
              </a:ext>
            </a:extLst>
          </p:cNvPr>
          <p:cNvSpPr/>
          <p:nvPr/>
        </p:nvSpPr>
        <p:spPr>
          <a:xfrm>
            <a:off x="12994983" y="7039129"/>
            <a:ext cx="3063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Awareness</a:t>
            </a:r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EDE9969-8394-A045-A9B0-6B32AA487FCC}"/>
              </a:ext>
            </a:extLst>
          </p:cNvPr>
          <p:cNvSpPr/>
          <p:nvPr/>
        </p:nvSpPr>
        <p:spPr>
          <a:xfrm>
            <a:off x="12994983" y="9420823"/>
            <a:ext cx="3063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Awareness</a:t>
            </a:r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7D42904-E7AF-044D-B8A6-FEE9E8D5E07B}"/>
              </a:ext>
            </a:extLst>
          </p:cNvPr>
          <p:cNvSpPr/>
          <p:nvPr/>
        </p:nvSpPr>
        <p:spPr>
          <a:xfrm>
            <a:off x="12994983" y="11829747"/>
            <a:ext cx="3063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Awareness</a:t>
            </a:r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B0E8E37-EE07-5A49-9353-200E883ACE62}"/>
              </a:ext>
            </a:extLst>
          </p:cNvPr>
          <p:cNvSpPr/>
          <p:nvPr/>
        </p:nvSpPr>
        <p:spPr>
          <a:xfrm>
            <a:off x="10733979" y="4926839"/>
            <a:ext cx="747652" cy="7476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EB4BDA8D-323E-4643-A3CF-FDB98CB63EE4}"/>
              </a:ext>
            </a:extLst>
          </p:cNvPr>
          <p:cNvSpPr/>
          <p:nvPr/>
        </p:nvSpPr>
        <p:spPr>
          <a:xfrm rot="18641522">
            <a:off x="10902877" y="5167126"/>
            <a:ext cx="409855" cy="205495"/>
          </a:xfrm>
          <a:custGeom>
            <a:avLst/>
            <a:gdLst>
              <a:gd name="connsiteX0" fmla="*/ 985393 w 985393"/>
              <a:gd name="connsiteY0" fmla="*/ 368555 h 494061"/>
              <a:gd name="connsiteX1" fmla="*/ 985392 w 985393"/>
              <a:gd name="connsiteY1" fmla="*/ 494061 h 494061"/>
              <a:gd name="connsiteX2" fmla="*/ 11 w 985393"/>
              <a:gd name="connsiteY2" fmla="*/ 494061 h 494061"/>
              <a:gd name="connsiteX3" fmla="*/ 11 w 985393"/>
              <a:gd name="connsiteY3" fmla="*/ 493059 h 494061"/>
              <a:gd name="connsiteX4" fmla="*/ 0 w 985393"/>
              <a:gd name="connsiteY4" fmla="*/ 493059 h 494061"/>
              <a:gd name="connsiteX5" fmla="*/ 0 w 985393"/>
              <a:gd name="connsiteY5" fmla="*/ 0 h 494061"/>
              <a:gd name="connsiteX6" fmla="*/ 125506 w 985393"/>
              <a:gd name="connsiteY6" fmla="*/ 0 h 494061"/>
              <a:gd name="connsiteX7" fmla="*/ 125506 w 985393"/>
              <a:gd name="connsiteY7" fmla="*/ 368555 h 49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5393" h="494061">
                <a:moveTo>
                  <a:pt x="985393" y="368555"/>
                </a:moveTo>
                <a:lnTo>
                  <a:pt x="985392" y="494061"/>
                </a:lnTo>
                <a:lnTo>
                  <a:pt x="11" y="494061"/>
                </a:lnTo>
                <a:lnTo>
                  <a:pt x="11" y="493059"/>
                </a:lnTo>
                <a:lnTo>
                  <a:pt x="0" y="493059"/>
                </a:lnTo>
                <a:lnTo>
                  <a:pt x="0" y="0"/>
                </a:lnTo>
                <a:lnTo>
                  <a:pt x="125506" y="0"/>
                </a:lnTo>
                <a:lnTo>
                  <a:pt x="125506" y="3685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508DA30-C41C-E34A-9AA8-947534C88F37}"/>
              </a:ext>
            </a:extLst>
          </p:cNvPr>
          <p:cNvSpPr/>
          <p:nvPr/>
        </p:nvSpPr>
        <p:spPr>
          <a:xfrm>
            <a:off x="10719242" y="9680344"/>
            <a:ext cx="747652" cy="7476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6D6D7BC-4DA2-BD4F-B756-5FCC98EC478C}"/>
              </a:ext>
            </a:extLst>
          </p:cNvPr>
          <p:cNvSpPr/>
          <p:nvPr/>
        </p:nvSpPr>
        <p:spPr>
          <a:xfrm rot="18900000">
            <a:off x="10852657" y="10016736"/>
            <a:ext cx="480821" cy="5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6FF6491-0181-D74F-A2CE-C2C91E252240}"/>
              </a:ext>
            </a:extLst>
          </p:cNvPr>
          <p:cNvSpPr/>
          <p:nvPr/>
        </p:nvSpPr>
        <p:spPr>
          <a:xfrm rot="2700000">
            <a:off x="10852658" y="10025656"/>
            <a:ext cx="480821" cy="5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044734E-484F-AF40-BAE0-F27F51A794C3}"/>
              </a:ext>
            </a:extLst>
          </p:cNvPr>
          <p:cNvSpPr/>
          <p:nvPr/>
        </p:nvSpPr>
        <p:spPr>
          <a:xfrm>
            <a:off x="15974195" y="4153116"/>
            <a:ext cx="747652" cy="7476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9" name="Freeform 118">
            <a:extLst>
              <a:ext uri="{FF2B5EF4-FFF2-40B4-BE49-F238E27FC236}">
                <a16:creationId xmlns:a16="http://schemas.microsoft.com/office/drawing/2014/main" id="{6D5CDAE2-899A-564C-849A-6CD5D9F7F231}"/>
              </a:ext>
            </a:extLst>
          </p:cNvPr>
          <p:cNvSpPr/>
          <p:nvPr/>
        </p:nvSpPr>
        <p:spPr>
          <a:xfrm rot="18641522">
            <a:off x="16143093" y="4393403"/>
            <a:ext cx="409855" cy="205495"/>
          </a:xfrm>
          <a:custGeom>
            <a:avLst/>
            <a:gdLst>
              <a:gd name="connsiteX0" fmla="*/ 985393 w 985393"/>
              <a:gd name="connsiteY0" fmla="*/ 368555 h 494061"/>
              <a:gd name="connsiteX1" fmla="*/ 985392 w 985393"/>
              <a:gd name="connsiteY1" fmla="*/ 494061 h 494061"/>
              <a:gd name="connsiteX2" fmla="*/ 11 w 985393"/>
              <a:gd name="connsiteY2" fmla="*/ 494061 h 494061"/>
              <a:gd name="connsiteX3" fmla="*/ 11 w 985393"/>
              <a:gd name="connsiteY3" fmla="*/ 493059 h 494061"/>
              <a:gd name="connsiteX4" fmla="*/ 0 w 985393"/>
              <a:gd name="connsiteY4" fmla="*/ 493059 h 494061"/>
              <a:gd name="connsiteX5" fmla="*/ 0 w 985393"/>
              <a:gd name="connsiteY5" fmla="*/ 0 h 494061"/>
              <a:gd name="connsiteX6" fmla="*/ 125506 w 985393"/>
              <a:gd name="connsiteY6" fmla="*/ 0 h 494061"/>
              <a:gd name="connsiteX7" fmla="*/ 125506 w 985393"/>
              <a:gd name="connsiteY7" fmla="*/ 368555 h 49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5393" h="494061">
                <a:moveTo>
                  <a:pt x="985393" y="368555"/>
                </a:moveTo>
                <a:lnTo>
                  <a:pt x="985392" y="494061"/>
                </a:lnTo>
                <a:lnTo>
                  <a:pt x="11" y="494061"/>
                </a:lnTo>
                <a:lnTo>
                  <a:pt x="11" y="493059"/>
                </a:lnTo>
                <a:lnTo>
                  <a:pt x="0" y="493059"/>
                </a:lnTo>
                <a:lnTo>
                  <a:pt x="0" y="0"/>
                </a:lnTo>
                <a:lnTo>
                  <a:pt x="125506" y="0"/>
                </a:lnTo>
                <a:lnTo>
                  <a:pt x="125506" y="3685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E74744D5-4816-414D-8DE0-7C12325FA721}"/>
              </a:ext>
            </a:extLst>
          </p:cNvPr>
          <p:cNvSpPr/>
          <p:nvPr/>
        </p:nvSpPr>
        <p:spPr>
          <a:xfrm>
            <a:off x="15959458" y="6339412"/>
            <a:ext cx="747652" cy="7476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95352EE-3E6D-DD43-9060-E021E33FD48C}"/>
              </a:ext>
            </a:extLst>
          </p:cNvPr>
          <p:cNvSpPr/>
          <p:nvPr/>
        </p:nvSpPr>
        <p:spPr>
          <a:xfrm rot="18900000">
            <a:off x="16092873" y="6675804"/>
            <a:ext cx="480821" cy="5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CBADED3-93A6-594C-B032-22F30599189D}"/>
              </a:ext>
            </a:extLst>
          </p:cNvPr>
          <p:cNvSpPr/>
          <p:nvPr/>
        </p:nvSpPr>
        <p:spPr>
          <a:xfrm rot="2700000">
            <a:off x="16092874" y="6684724"/>
            <a:ext cx="480821" cy="5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9DB7BAE-F40C-9648-8B99-37C72530E4E1}"/>
              </a:ext>
            </a:extLst>
          </p:cNvPr>
          <p:cNvSpPr/>
          <p:nvPr/>
        </p:nvSpPr>
        <p:spPr>
          <a:xfrm>
            <a:off x="15974195" y="8725116"/>
            <a:ext cx="747652" cy="7476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AECC679A-043A-F04F-B7E0-02D2C6A517BE}"/>
              </a:ext>
            </a:extLst>
          </p:cNvPr>
          <p:cNvSpPr/>
          <p:nvPr/>
        </p:nvSpPr>
        <p:spPr>
          <a:xfrm rot="18641522">
            <a:off x="16143093" y="8965403"/>
            <a:ext cx="409855" cy="205495"/>
          </a:xfrm>
          <a:custGeom>
            <a:avLst/>
            <a:gdLst>
              <a:gd name="connsiteX0" fmla="*/ 985393 w 985393"/>
              <a:gd name="connsiteY0" fmla="*/ 368555 h 494061"/>
              <a:gd name="connsiteX1" fmla="*/ 985392 w 985393"/>
              <a:gd name="connsiteY1" fmla="*/ 494061 h 494061"/>
              <a:gd name="connsiteX2" fmla="*/ 11 w 985393"/>
              <a:gd name="connsiteY2" fmla="*/ 494061 h 494061"/>
              <a:gd name="connsiteX3" fmla="*/ 11 w 985393"/>
              <a:gd name="connsiteY3" fmla="*/ 493059 h 494061"/>
              <a:gd name="connsiteX4" fmla="*/ 0 w 985393"/>
              <a:gd name="connsiteY4" fmla="*/ 493059 h 494061"/>
              <a:gd name="connsiteX5" fmla="*/ 0 w 985393"/>
              <a:gd name="connsiteY5" fmla="*/ 0 h 494061"/>
              <a:gd name="connsiteX6" fmla="*/ 125506 w 985393"/>
              <a:gd name="connsiteY6" fmla="*/ 0 h 494061"/>
              <a:gd name="connsiteX7" fmla="*/ 125506 w 985393"/>
              <a:gd name="connsiteY7" fmla="*/ 368555 h 49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5393" h="494061">
                <a:moveTo>
                  <a:pt x="985393" y="368555"/>
                </a:moveTo>
                <a:lnTo>
                  <a:pt x="985392" y="494061"/>
                </a:lnTo>
                <a:lnTo>
                  <a:pt x="11" y="494061"/>
                </a:lnTo>
                <a:lnTo>
                  <a:pt x="11" y="493059"/>
                </a:lnTo>
                <a:lnTo>
                  <a:pt x="0" y="493059"/>
                </a:lnTo>
                <a:lnTo>
                  <a:pt x="0" y="0"/>
                </a:lnTo>
                <a:lnTo>
                  <a:pt x="125506" y="0"/>
                </a:lnTo>
                <a:lnTo>
                  <a:pt x="125506" y="3685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D802C49C-8997-8B40-9DDE-D8B1807E35AC}"/>
              </a:ext>
            </a:extLst>
          </p:cNvPr>
          <p:cNvSpPr/>
          <p:nvPr/>
        </p:nvSpPr>
        <p:spPr>
          <a:xfrm>
            <a:off x="15959458" y="11179005"/>
            <a:ext cx="747652" cy="7476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FB16DEC-ADCD-2241-A733-42282F2208A4}"/>
              </a:ext>
            </a:extLst>
          </p:cNvPr>
          <p:cNvSpPr/>
          <p:nvPr/>
        </p:nvSpPr>
        <p:spPr>
          <a:xfrm rot="18900000">
            <a:off x="16092873" y="11515397"/>
            <a:ext cx="480821" cy="5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D4CE522-8A43-3E46-8107-2295AA973AC7}"/>
              </a:ext>
            </a:extLst>
          </p:cNvPr>
          <p:cNvSpPr/>
          <p:nvPr/>
        </p:nvSpPr>
        <p:spPr>
          <a:xfrm rot="2700000">
            <a:off x="16092874" y="11524317"/>
            <a:ext cx="480821" cy="5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56">
            <a:extLst>
              <a:ext uri="{FF2B5EF4-FFF2-40B4-BE49-F238E27FC236}">
                <a16:creationId xmlns:a16="http://schemas.microsoft.com/office/drawing/2014/main" id="{9B883D89-30F2-B842-B2E8-A63E6BAB689C}"/>
              </a:ext>
            </a:extLst>
          </p:cNvPr>
          <p:cNvSpPr/>
          <p:nvPr/>
        </p:nvSpPr>
        <p:spPr>
          <a:xfrm>
            <a:off x="7157508" y="8252542"/>
            <a:ext cx="45482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cxnSp>
        <p:nvCxnSpPr>
          <p:cNvPr id="56" name="Connector: Elbow 72">
            <a:extLst>
              <a:ext uri="{FF2B5EF4-FFF2-40B4-BE49-F238E27FC236}">
                <a16:creationId xmlns:a16="http://schemas.microsoft.com/office/drawing/2014/main" id="{643300F2-8446-D049-BF4B-691E220E3F45}"/>
              </a:ext>
            </a:extLst>
          </p:cNvPr>
          <p:cNvCxnSpPr>
            <a:cxnSpLocks/>
          </p:cNvCxnSpPr>
          <p:nvPr/>
        </p:nvCxnSpPr>
        <p:spPr>
          <a:xfrm rot="10800000">
            <a:off x="16420442" y="5120023"/>
            <a:ext cx="2354416" cy="3385138"/>
          </a:xfrm>
          <a:prstGeom prst="bentConnector3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86">
            <a:extLst>
              <a:ext uri="{FF2B5EF4-FFF2-40B4-BE49-F238E27FC236}">
                <a16:creationId xmlns:a16="http://schemas.microsoft.com/office/drawing/2014/main" id="{CAD9AF1C-5B2B-4D40-A0D7-735F442A20F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420442" y="8505161"/>
            <a:ext cx="2354416" cy="3718693"/>
          </a:xfrm>
          <a:prstGeom prst="bentConnector3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9F7A69A-18AB-C14D-A923-E71C59CD228E}"/>
              </a:ext>
            </a:extLst>
          </p:cNvPr>
          <p:cNvSpPr/>
          <p:nvPr/>
        </p:nvSpPr>
        <p:spPr>
          <a:xfrm>
            <a:off x="18686051" y="7797946"/>
            <a:ext cx="3884603" cy="1396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6F73978-CCFE-6143-9358-0F91A9FAEB6E}"/>
              </a:ext>
            </a:extLst>
          </p:cNvPr>
          <p:cNvSpPr/>
          <p:nvPr/>
        </p:nvSpPr>
        <p:spPr>
          <a:xfrm>
            <a:off x="19114430" y="8182538"/>
            <a:ext cx="3063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Awareness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6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3672617-0696-C146-B37B-59B031516758}"/>
              </a:ext>
            </a:extLst>
          </p:cNvPr>
          <p:cNvCxnSpPr>
            <a:cxnSpLocks/>
          </p:cNvCxnSpPr>
          <p:nvPr/>
        </p:nvCxnSpPr>
        <p:spPr>
          <a:xfrm>
            <a:off x="19730178" y="9313254"/>
            <a:ext cx="0" cy="669909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3182" y="1022190"/>
            <a:ext cx="72314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Decision Tree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BD3DD19-D32A-FB4B-B68F-FA1BB5A13D29}"/>
              </a:ext>
            </a:extLst>
          </p:cNvPr>
          <p:cNvSpPr/>
          <p:nvPr/>
        </p:nvSpPr>
        <p:spPr>
          <a:xfrm>
            <a:off x="9400150" y="4906601"/>
            <a:ext cx="5609218" cy="155168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0C21021-28C1-6045-8594-09914B5E0B78}"/>
              </a:ext>
            </a:extLst>
          </p:cNvPr>
          <p:cNvCxnSpPr>
            <a:cxnSpLocks/>
          </p:cNvCxnSpPr>
          <p:nvPr/>
        </p:nvCxnSpPr>
        <p:spPr>
          <a:xfrm flipH="1">
            <a:off x="8170606" y="8476794"/>
            <a:ext cx="2446316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A98A9D-1016-8445-ABF8-E22562814028}"/>
              </a:ext>
            </a:extLst>
          </p:cNvPr>
          <p:cNvCxnSpPr>
            <a:cxnSpLocks/>
          </p:cNvCxnSpPr>
          <p:nvPr/>
        </p:nvCxnSpPr>
        <p:spPr>
          <a:xfrm>
            <a:off x="14032624" y="8495477"/>
            <a:ext cx="2422206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24B732-E7D2-994F-9F1C-55C4A308BD0A}"/>
              </a:ext>
            </a:extLst>
          </p:cNvPr>
          <p:cNvCxnSpPr>
            <a:cxnSpLocks/>
          </p:cNvCxnSpPr>
          <p:nvPr/>
        </p:nvCxnSpPr>
        <p:spPr>
          <a:xfrm>
            <a:off x="12177911" y="6581335"/>
            <a:ext cx="0" cy="669909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ADDBE3A3-3C96-6C4F-81CF-568DC838F924}"/>
              </a:ext>
            </a:extLst>
          </p:cNvPr>
          <p:cNvSpPr/>
          <p:nvPr/>
        </p:nvSpPr>
        <p:spPr>
          <a:xfrm>
            <a:off x="10274583" y="7556557"/>
            <a:ext cx="3828484" cy="1868685"/>
          </a:xfrm>
          <a:prstGeom prst="diamond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45A633C-707A-7C4A-A206-08A1854450A0}"/>
              </a:ext>
            </a:extLst>
          </p:cNvPr>
          <p:cNvSpPr/>
          <p:nvPr/>
        </p:nvSpPr>
        <p:spPr>
          <a:xfrm>
            <a:off x="2254149" y="7627522"/>
            <a:ext cx="5483031" cy="16857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B271D7-DED9-0D4D-B63F-61884C1870C0}"/>
              </a:ext>
            </a:extLst>
          </p:cNvPr>
          <p:cNvSpPr/>
          <p:nvPr/>
        </p:nvSpPr>
        <p:spPr>
          <a:xfrm>
            <a:off x="16979788" y="7627522"/>
            <a:ext cx="5483031" cy="16857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5B08B4-C065-3E49-9DF0-42A43CEA7A94}"/>
              </a:ext>
            </a:extLst>
          </p:cNvPr>
          <p:cNvSpPr txBox="1"/>
          <p:nvPr/>
        </p:nvSpPr>
        <p:spPr>
          <a:xfrm flipH="1">
            <a:off x="2733366" y="6759193"/>
            <a:ext cx="4524595" cy="56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7B53C1-3640-854D-AC0C-CD7654D20CA0}"/>
              </a:ext>
            </a:extLst>
          </p:cNvPr>
          <p:cNvSpPr txBox="1"/>
          <p:nvPr/>
        </p:nvSpPr>
        <p:spPr>
          <a:xfrm flipH="1">
            <a:off x="17459005" y="6759193"/>
            <a:ext cx="4524595" cy="56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DA8B33A-DCCB-3547-BAAF-5C091A776AF9}"/>
              </a:ext>
            </a:extLst>
          </p:cNvPr>
          <p:cNvSpPr/>
          <p:nvPr/>
        </p:nvSpPr>
        <p:spPr>
          <a:xfrm flipH="1">
            <a:off x="10574391" y="8167008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Desire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6915F9-03D9-8845-ACCC-7A7AB5B2423E}"/>
              </a:ext>
            </a:extLst>
          </p:cNvPr>
          <p:cNvSpPr/>
          <p:nvPr/>
        </p:nvSpPr>
        <p:spPr>
          <a:xfrm flipH="1">
            <a:off x="3422477" y="8199665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54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0E8DE18-16CB-B745-A348-CAFE99F73812}"/>
              </a:ext>
            </a:extLst>
          </p:cNvPr>
          <p:cNvSpPr/>
          <p:nvPr/>
        </p:nvSpPr>
        <p:spPr>
          <a:xfrm flipH="1">
            <a:off x="18216163" y="8199665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Knowledge</a:t>
            </a:r>
            <a:endParaRPr lang="en-US" sz="54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EC34A76-9E13-9141-AD99-A790893EC652}"/>
              </a:ext>
            </a:extLst>
          </p:cNvPr>
          <p:cNvSpPr/>
          <p:nvPr/>
        </p:nvSpPr>
        <p:spPr>
          <a:xfrm flipH="1">
            <a:off x="10574391" y="5132014"/>
            <a:ext cx="31051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Business Process</a:t>
            </a:r>
            <a:endParaRPr lang="en-US" sz="54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CCD7B2A-222D-9043-88FE-77431AE5BA5A}"/>
              </a:ext>
            </a:extLst>
          </p:cNvPr>
          <p:cNvSpPr/>
          <p:nvPr/>
        </p:nvSpPr>
        <p:spPr>
          <a:xfrm>
            <a:off x="2254149" y="10375884"/>
            <a:ext cx="5483031" cy="16857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6F4D7D2-2274-3745-9FB3-C736F262CBB5}"/>
              </a:ext>
            </a:extLst>
          </p:cNvPr>
          <p:cNvSpPr/>
          <p:nvPr/>
        </p:nvSpPr>
        <p:spPr>
          <a:xfrm>
            <a:off x="16979788" y="10375884"/>
            <a:ext cx="5483031" cy="16857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62A8902-2836-3744-8FC5-9EE5D8B58175}"/>
              </a:ext>
            </a:extLst>
          </p:cNvPr>
          <p:cNvSpPr/>
          <p:nvPr/>
        </p:nvSpPr>
        <p:spPr>
          <a:xfrm flipH="1">
            <a:off x="2552278" y="10948027"/>
            <a:ext cx="4845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Reinforcement</a:t>
            </a:r>
            <a:endParaRPr lang="en-US" sz="54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8F5F6CA-4E3C-C846-BC62-226D9F30CC1C}"/>
              </a:ext>
            </a:extLst>
          </p:cNvPr>
          <p:cNvSpPr/>
          <p:nvPr/>
        </p:nvSpPr>
        <p:spPr>
          <a:xfrm flipH="1">
            <a:off x="17345964" y="10948027"/>
            <a:ext cx="4845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Reinforcement</a:t>
            </a:r>
            <a:endParaRPr lang="en-US" sz="54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E522E3C-4F26-AE47-A9D6-7CC6546D6EF2}"/>
              </a:ext>
            </a:extLst>
          </p:cNvPr>
          <p:cNvCxnSpPr>
            <a:cxnSpLocks/>
          </p:cNvCxnSpPr>
          <p:nvPr/>
        </p:nvCxnSpPr>
        <p:spPr>
          <a:xfrm>
            <a:off x="4955399" y="9313254"/>
            <a:ext cx="0" cy="669909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6">
            <a:extLst>
              <a:ext uri="{FF2B5EF4-FFF2-40B4-BE49-F238E27FC236}">
                <a16:creationId xmlns:a16="http://schemas.microsoft.com/office/drawing/2014/main" id="{BC5D4B82-E07C-8146-B8B4-77C7320600EE}"/>
              </a:ext>
            </a:extLst>
          </p:cNvPr>
          <p:cNvSpPr/>
          <p:nvPr/>
        </p:nvSpPr>
        <p:spPr>
          <a:xfrm>
            <a:off x="9781967" y="9912560"/>
            <a:ext cx="48455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</p:spTree>
    <p:extLst>
      <p:ext uri="{BB962C8B-B14F-4D97-AF65-F5344CB8AC3E}">
        <p14:creationId xmlns:p14="http://schemas.microsoft.com/office/powerpoint/2010/main" val="77399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33ED361-55E8-D04F-926D-72914BEF8A8F}"/>
              </a:ext>
            </a:extLst>
          </p:cNvPr>
          <p:cNvCxnSpPr>
            <a:cxnSpLocks/>
            <a:endCxn id="97" idx="2"/>
          </p:cNvCxnSpPr>
          <p:nvPr/>
        </p:nvCxnSpPr>
        <p:spPr>
          <a:xfrm flipH="1">
            <a:off x="14672299" y="8447219"/>
            <a:ext cx="105232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CD91516-ADD2-A34B-963B-F969655FC9BC}"/>
              </a:ext>
            </a:extLst>
          </p:cNvPr>
          <p:cNvCxnSpPr>
            <a:cxnSpLocks/>
            <a:stCxn id="90" idx="3"/>
          </p:cNvCxnSpPr>
          <p:nvPr/>
        </p:nvCxnSpPr>
        <p:spPr>
          <a:xfrm flipH="1">
            <a:off x="13950923" y="5351475"/>
            <a:ext cx="512046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7CDDD23-9710-BB44-868F-020B68B94074}"/>
              </a:ext>
            </a:extLst>
          </p:cNvPr>
          <p:cNvCxnSpPr/>
          <p:nvPr/>
        </p:nvCxnSpPr>
        <p:spPr>
          <a:xfrm flipH="1">
            <a:off x="13192833" y="5351473"/>
            <a:ext cx="758089" cy="1071796"/>
          </a:xfrm>
          <a:prstGeom prst="line">
            <a:avLst/>
          </a:prstGeom>
          <a:ln w="254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73DD9A9-1B25-B64C-84F6-5E1D0D622750}"/>
              </a:ext>
            </a:extLst>
          </p:cNvPr>
          <p:cNvCxnSpPr/>
          <p:nvPr/>
        </p:nvCxnSpPr>
        <p:spPr>
          <a:xfrm flipH="1">
            <a:off x="13950922" y="11542969"/>
            <a:ext cx="512047" cy="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4A94CEB-0555-A94B-A905-48B3E2EF03BD}"/>
              </a:ext>
            </a:extLst>
          </p:cNvPr>
          <p:cNvCxnSpPr/>
          <p:nvPr/>
        </p:nvCxnSpPr>
        <p:spPr>
          <a:xfrm flipH="1" flipV="1">
            <a:off x="13192833" y="10471174"/>
            <a:ext cx="758089" cy="107179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601A52B-51E6-FC4D-8385-6029CC510D4C}"/>
              </a:ext>
            </a:extLst>
          </p:cNvPr>
          <p:cNvCxnSpPr>
            <a:cxnSpLocks/>
            <a:endCxn id="81" idx="2"/>
          </p:cNvCxnSpPr>
          <p:nvPr/>
        </p:nvCxnSpPr>
        <p:spPr>
          <a:xfrm>
            <a:off x="8644536" y="8447219"/>
            <a:ext cx="105232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40ABAEF-DFAA-E34F-884F-F6295D5EF928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9906189" y="5351475"/>
            <a:ext cx="51204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900D780-57AB-7E4F-BEB9-1FE7F7201742}"/>
              </a:ext>
            </a:extLst>
          </p:cNvPr>
          <p:cNvCxnSpPr/>
          <p:nvPr/>
        </p:nvCxnSpPr>
        <p:spPr>
          <a:xfrm>
            <a:off x="10418237" y="5351473"/>
            <a:ext cx="758089" cy="107179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6FB24C5-7D0C-4B45-AC9B-EE62CE07CD8A}"/>
              </a:ext>
            </a:extLst>
          </p:cNvPr>
          <p:cNvCxnSpPr/>
          <p:nvPr/>
        </p:nvCxnSpPr>
        <p:spPr>
          <a:xfrm>
            <a:off x="9906190" y="11542969"/>
            <a:ext cx="512047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D1B532E-A117-B646-A569-0AAB83DB5777}"/>
              </a:ext>
            </a:extLst>
          </p:cNvPr>
          <p:cNvCxnSpPr/>
          <p:nvPr/>
        </p:nvCxnSpPr>
        <p:spPr>
          <a:xfrm flipV="1">
            <a:off x="10418237" y="10471174"/>
            <a:ext cx="758089" cy="107179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3182" y="1022190"/>
            <a:ext cx="72314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Decision Tree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0C6AC73-A0C3-1D44-BD73-4506BCBECAF4}"/>
              </a:ext>
            </a:extLst>
          </p:cNvPr>
          <p:cNvSpPr/>
          <p:nvPr/>
        </p:nvSpPr>
        <p:spPr>
          <a:xfrm>
            <a:off x="9906190" y="6168833"/>
            <a:ext cx="4556778" cy="4556776"/>
          </a:xfrm>
          <a:prstGeom prst="ellipse">
            <a:avLst/>
          </a:prstGeom>
          <a:pattFill prst="wdUpDiag">
            <a:fgClr>
              <a:srgbClr val="F79F47"/>
            </a:fgClr>
            <a:bgClr>
              <a:srgbClr val="FF592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AE75876-2290-5443-8D8A-A69013648DA8}"/>
              </a:ext>
            </a:extLst>
          </p:cNvPr>
          <p:cNvSpPr/>
          <p:nvPr/>
        </p:nvSpPr>
        <p:spPr>
          <a:xfrm>
            <a:off x="9906190" y="6168833"/>
            <a:ext cx="4556778" cy="455677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F30C205-61CC-1C48-B0AB-57341B71AF9D}"/>
              </a:ext>
            </a:extLst>
          </p:cNvPr>
          <p:cNvSpPr/>
          <p:nvPr/>
        </p:nvSpPr>
        <p:spPr>
          <a:xfrm>
            <a:off x="10418236" y="6677706"/>
            <a:ext cx="3539033" cy="353903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ectangle: Rounded Corners 5">
            <a:extLst>
              <a:ext uri="{FF2B5EF4-FFF2-40B4-BE49-F238E27FC236}">
                <a16:creationId xmlns:a16="http://schemas.microsoft.com/office/drawing/2014/main" id="{89B42957-BC75-234E-9BE5-DF3BA3618927}"/>
              </a:ext>
            </a:extLst>
          </p:cNvPr>
          <p:cNvSpPr/>
          <p:nvPr/>
        </p:nvSpPr>
        <p:spPr>
          <a:xfrm>
            <a:off x="5357905" y="4873918"/>
            <a:ext cx="4548284" cy="95511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74" name="Rectangle: Rounded Corners 6">
            <a:extLst>
              <a:ext uri="{FF2B5EF4-FFF2-40B4-BE49-F238E27FC236}">
                <a16:creationId xmlns:a16="http://schemas.microsoft.com/office/drawing/2014/main" id="{F92C78D1-B912-FF49-BF46-BD3AFFD23E80}"/>
              </a:ext>
            </a:extLst>
          </p:cNvPr>
          <p:cNvSpPr/>
          <p:nvPr/>
        </p:nvSpPr>
        <p:spPr>
          <a:xfrm>
            <a:off x="4333008" y="7969663"/>
            <a:ext cx="4548284" cy="95511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76" name="Rectangle: Rounded Corners 11">
            <a:extLst>
              <a:ext uri="{FF2B5EF4-FFF2-40B4-BE49-F238E27FC236}">
                <a16:creationId xmlns:a16="http://schemas.microsoft.com/office/drawing/2014/main" id="{AF33FEC4-30BB-474D-B60D-7B5CCB173E4A}"/>
              </a:ext>
            </a:extLst>
          </p:cNvPr>
          <p:cNvSpPr/>
          <p:nvPr/>
        </p:nvSpPr>
        <p:spPr>
          <a:xfrm>
            <a:off x="5357905" y="11065409"/>
            <a:ext cx="4548284" cy="95511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58D61E8-2BF7-0E47-8D30-B56217F4C148}"/>
              </a:ext>
            </a:extLst>
          </p:cNvPr>
          <p:cNvSpPr/>
          <p:nvPr/>
        </p:nvSpPr>
        <p:spPr>
          <a:xfrm>
            <a:off x="10966994" y="6213937"/>
            <a:ext cx="418663" cy="4186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ECE03E3-BD7D-784F-A08D-16958CFCCDB7}"/>
              </a:ext>
            </a:extLst>
          </p:cNvPr>
          <p:cNvSpPr/>
          <p:nvPr/>
        </p:nvSpPr>
        <p:spPr>
          <a:xfrm>
            <a:off x="9696858" y="8237888"/>
            <a:ext cx="418663" cy="4186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A16E331-22DB-CC47-84BA-407D35C4B161}"/>
              </a:ext>
            </a:extLst>
          </p:cNvPr>
          <p:cNvSpPr txBox="1"/>
          <p:nvPr/>
        </p:nvSpPr>
        <p:spPr>
          <a:xfrm>
            <a:off x="5438943" y="5101594"/>
            <a:ext cx="44501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Desire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B707256-03B0-DA44-9BAE-B2292B251075}"/>
              </a:ext>
            </a:extLst>
          </p:cNvPr>
          <p:cNvSpPr txBox="1"/>
          <p:nvPr/>
        </p:nvSpPr>
        <p:spPr>
          <a:xfrm>
            <a:off x="4389637" y="8197340"/>
            <a:ext cx="44501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Knowledge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DA79C9C-3CD4-A84F-8D06-CD8FAF8E3A49}"/>
              </a:ext>
            </a:extLst>
          </p:cNvPr>
          <p:cNvSpPr txBox="1"/>
          <p:nvPr/>
        </p:nvSpPr>
        <p:spPr>
          <a:xfrm>
            <a:off x="5438943" y="11299640"/>
            <a:ext cx="44501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Awareness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93C814B-4894-324A-908B-B0B4CD642017}"/>
              </a:ext>
            </a:extLst>
          </p:cNvPr>
          <p:cNvSpPr/>
          <p:nvPr/>
        </p:nvSpPr>
        <p:spPr>
          <a:xfrm flipV="1">
            <a:off x="10966994" y="10261843"/>
            <a:ext cx="418663" cy="4186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Rectangle: Rounded Corners 35">
            <a:extLst>
              <a:ext uri="{FF2B5EF4-FFF2-40B4-BE49-F238E27FC236}">
                <a16:creationId xmlns:a16="http://schemas.microsoft.com/office/drawing/2014/main" id="{206A4008-AF85-F546-B13D-E91BD2AFFD2F}"/>
              </a:ext>
            </a:extLst>
          </p:cNvPr>
          <p:cNvSpPr/>
          <p:nvPr/>
        </p:nvSpPr>
        <p:spPr>
          <a:xfrm flipH="1">
            <a:off x="14462969" y="4873918"/>
            <a:ext cx="4556778" cy="95511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91" name="Rectangle: Rounded Corners 36">
            <a:extLst>
              <a:ext uri="{FF2B5EF4-FFF2-40B4-BE49-F238E27FC236}">
                <a16:creationId xmlns:a16="http://schemas.microsoft.com/office/drawing/2014/main" id="{63AC295A-D87D-5647-A62E-8E41735DBA79}"/>
              </a:ext>
            </a:extLst>
          </p:cNvPr>
          <p:cNvSpPr/>
          <p:nvPr/>
        </p:nvSpPr>
        <p:spPr>
          <a:xfrm flipH="1">
            <a:off x="15487864" y="7969663"/>
            <a:ext cx="4556778" cy="95511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92" name="Rectangle: Rounded Corners 39">
            <a:extLst>
              <a:ext uri="{FF2B5EF4-FFF2-40B4-BE49-F238E27FC236}">
                <a16:creationId xmlns:a16="http://schemas.microsoft.com/office/drawing/2014/main" id="{B494321C-3930-914F-ACCF-C7C278BEC61A}"/>
              </a:ext>
            </a:extLst>
          </p:cNvPr>
          <p:cNvSpPr/>
          <p:nvPr/>
        </p:nvSpPr>
        <p:spPr>
          <a:xfrm flipH="1">
            <a:off x="14462969" y="11065409"/>
            <a:ext cx="4556778" cy="95511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F2029EF-BC72-0549-8E42-7CF7F4348E93}"/>
              </a:ext>
            </a:extLst>
          </p:cNvPr>
          <p:cNvSpPr/>
          <p:nvPr/>
        </p:nvSpPr>
        <p:spPr>
          <a:xfrm flipH="1">
            <a:off x="12983502" y="6213937"/>
            <a:ext cx="418663" cy="418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D276D88-9AF7-B040-8328-25FD376B91A2}"/>
              </a:ext>
            </a:extLst>
          </p:cNvPr>
          <p:cNvSpPr/>
          <p:nvPr/>
        </p:nvSpPr>
        <p:spPr>
          <a:xfrm flipH="1">
            <a:off x="14253637" y="8237888"/>
            <a:ext cx="418663" cy="418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5C266DF-AE98-0A43-8285-3722BFC960E9}"/>
              </a:ext>
            </a:extLst>
          </p:cNvPr>
          <p:cNvSpPr/>
          <p:nvPr/>
        </p:nvSpPr>
        <p:spPr>
          <a:xfrm flipH="1" flipV="1">
            <a:off x="12983502" y="10261843"/>
            <a:ext cx="418663" cy="418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Rectangle: Rounded Corners 53">
            <a:extLst>
              <a:ext uri="{FF2B5EF4-FFF2-40B4-BE49-F238E27FC236}">
                <a16:creationId xmlns:a16="http://schemas.microsoft.com/office/drawing/2014/main" id="{D5ADC36D-5F12-B04E-A09B-CCE709BC0FE5}"/>
              </a:ext>
            </a:extLst>
          </p:cNvPr>
          <p:cNvSpPr/>
          <p:nvPr/>
        </p:nvSpPr>
        <p:spPr>
          <a:xfrm>
            <a:off x="2366682" y="4209466"/>
            <a:ext cx="2354107" cy="649299"/>
          </a:xfrm>
          <a:prstGeom prst="roundRect">
            <a:avLst>
              <a:gd name="adj" fmla="val 50000"/>
            </a:avLst>
          </a:prstGeom>
          <a:solidFill>
            <a:schemeClr val="tx1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YES</a:t>
            </a:r>
            <a:endParaRPr lang="en-ID" sz="24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08" name="Rectangle: Rounded Corners 54">
            <a:extLst>
              <a:ext uri="{FF2B5EF4-FFF2-40B4-BE49-F238E27FC236}">
                <a16:creationId xmlns:a16="http://schemas.microsoft.com/office/drawing/2014/main" id="{CE1E5267-C154-A343-8FEB-501A57E05096}"/>
              </a:ext>
            </a:extLst>
          </p:cNvPr>
          <p:cNvSpPr/>
          <p:nvPr/>
        </p:nvSpPr>
        <p:spPr>
          <a:xfrm>
            <a:off x="2366682" y="5861846"/>
            <a:ext cx="2354107" cy="649299"/>
          </a:xfrm>
          <a:prstGeom prst="roundRect">
            <a:avLst>
              <a:gd name="adj" fmla="val 50000"/>
            </a:avLst>
          </a:prstGeom>
          <a:solidFill>
            <a:schemeClr val="tx1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NO</a:t>
            </a:r>
            <a:endParaRPr lang="en-ID" sz="24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BA6064B-7004-6E42-BAF8-E70B57508221}"/>
              </a:ext>
            </a:extLst>
          </p:cNvPr>
          <p:cNvCxnSpPr/>
          <p:nvPr/>
        </p:nvCxnSpPr>
        <p:spPr>
          <a:xfrm flipV="1">
            <a:off x="4724038" y="4529136"/>
            <a:ext cx="331373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897A1D9-86C6-7A4F-AA17-C139AD7E2C11}"/>
              </a:ext>
            </a:extLst>
          </p:cNvPr>
          <p:cNvCxnSpPr/>
          <p:nvPr/>
        </p:nvCxnSpPr>
        <p:spPr>
          <a:xfrm>
            <a:off x="5055411" y="4529136"/>
            <a:ext cx="490601" cy="42951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D09929C-82B3-A740-B665-668AD305B6C3}"/>
              </a:ext>
            </a:extLst>
          </p:cNvPr>
          <p:cNvCxnSpPr/>
          <p:nvPr/>
        </p:nvCxnSpPr>
        <p:spPr>
          <a:xfrm rot="10800000" flipH="1" flipV="1">
            <a:off x="4729870" y="6173811"/>
            <a:ext cx="331373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AF73666-A663-B64B-9636-FE4B8FEF5CFD}"/>
              </a:ext>
            </a:extLst>
          </p:cNvPr>
          <p:cNvCxnSpPr/>
          <p:nvPr/>
        </p:nvCxnSpPr>
        <p:spPr>
          <a:xfrm rot="10800000" flipH="1">
            <a:off x="5061243" y="5744300"/>
            <a:ext cx="490601" cy="42951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: Rounded Corners 67">
            <a:extLst>
              <a:ext uri="{FF2B5EF4-FFF2-40B4-BE49-F238E27FC236}">
                <a16:creationId xmlns:a16="http://schemas.microsoft.com/office/drawing/2014/main" id="{AF6B8B22-303F-BB49-ABF7-F6AC4D241546}"/>
              </a:ext>
            </a:extLst>
          </p:cNvPr>
          <p:cNvSpPr/>
          <p:nvPr/>
        </p:nvSpPr>
        <p:spPr>
          <a:xfrm>
            <a:off x="2366682" y="10392130"/>
            <a:ext cx="2354107" cy="649299"/>
          </a:xfrm>
          <a:prstGeom prst="roundRect">
            <a:avLst>
              <a:gd name="adj" fmla="val 50000"/>
            </a:avLst>
          </a:prstGeom>
          <a:solidFill>
            <a:schemeClr val="tx1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YES</a:t>
            </a:r>
            <a:endParaRPr lang="en-ID" sz="24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17" name="Rectangle: Rounded Corners 68">
            <a:extLst>
              <a:ext uri="{FF2B5EF4-FFF2-40B4-BE49-F238E27FC236}">
                <a16:creationId xmlns:a16="http://schemas.microsoft.com/office/drawing/2014/main" id="{BADA7658-146F-3C40-893F-4628AF461DB3}"/>
              </a:ext>
            </a:extLst>
          </p:cNvPr>
          <p:cNvSpPr/>
          <p:nvPr/>
        </p:nvSpPr>
        <p:spPr>
          <a:xfrm>
            <a:off x="2366682" y="12044511"/>
            <a:ext cx="2354107" cy="649299"/>
          </a:xfrm>
          <a:prstGeom prst="roundRect">
            <a:avLst>
              <a:gd name="adj" fmla="val 50000"/>
            </a:avLst>
          </a:prstGeom>
          <a:solidFill>
            <a:schemeClr val="tx1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NO</a:t>
            </a:r>
            <a:endParaRPr lang="en-ID" sz="24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A01FCAE-C840-5D4B-A2EC-120B7FAAA094}"/>
              </a:ext>
            </a:extLst>
          </p:cNvPr>
          <p:cNvCxnSpPr/>
          <p:nvPr/>
        </p:nvCxnSpPr>
        <p:spPr>
          <a:xfrm flipV="1">
            <a:off x="4724038" y="10711800"/>
            <a:ext cx="331373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5CC4013-04DF-0341-AFC4-0F0A90103133}"/>
              </a:ext>
            </a:extLst>
          </p:cNvPr>
          <p:cNvCxnSpPr/>
          <p:nvPr/>
        </p:nvCxnSpPr>
        <p:spPr>
          <a:xfrm>
            <a:off x="5055411" y="10711800"/>
            <a:ext cx="490601" cy="42951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034884B-1EE6-E345-B6DA-4158C11A17A8}"/>
              </a:ext>
            </a:extLst>
          </p:cNvPr>
          <p:cNvCxnSpPr/>
          <p:nvPr/>
        </p:nvCxnSpPr>
        <p:spPr>
          <a:xfrm rot="10800000" flipH="1" flipV="1">
            <a:off x="4729870" y="12356476"/>
            <a:ext cx="331373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AE184AC-0C17-9F4A-9A54-FB3C3B177C5F}"/>
              </a:ext>
            </a:extLst>
          </p:cNvPr>
          <p:cNvCxnSpPr/>
          <p:nvPr/>
        </p:nvCxnSpPr>
        <p:spPr>
          <a:xfrm rot="10800000" flipH="1">
            <a:off x="5061243" y="11926964"/>
            <a:ext cx="490601" cy="42951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: Rounded Corners 76">
            <a:extLst>
              <a:ext uri="{FF2B5EF4-FFF2-40B4-BE49-F238E27FC236}">
                <a16:creationId xmlns:a16="http://schemas.microsoft.com/office/drawing/2014/main" id="{7E1E5FC7-837F-8C45-9CC4-BF3992856044}"/>
              </a:ext>
            </a:extLst>
          </p:cNvPr>
          <p:cNvSpPr/>
          <p:nvPr/>
        </p:nvSpPr>
        <p:spPr>
          <a:xfrm flipH="1">
            <a:off x="19655590" y="4209466"/>
            <a:ext cx="2354107" cy="649299"/>
          </a:xfrm>
          <a:prstGeom prst="roundRect">
            <a:avLst>
              <a:gd name="adj" fmla="val 5000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YES</a:t>
            </a:r>
            <a:endParaRPr lang="en-ID" sz="24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26" name="Rectangle: Rounded Corners 77">
            <a:extLst>
              <a:ext uri="{FF2B5EF4-FFF2-40B4-BE49-F238E27FC236}">
                <a16:creationId xmlns:a16="http://schemas.microsoft.com/office/drawing/2014/main" id="{0BE8E05B-F5C3-7F46-8918-D9108D8ED407}"/>
              </a:ext>
            </a:extLst>
          </p:cNvPr>
          <p:cNvSpPr/>
          <p:nvPr/>
        </p:nvSpPr>
        <p:spPr>
          <a:xfrm flipH="1">
            <a:off x="19655590" y="5861847"/>
            <a:ext cx="2354107" cy="649299"/>
          </a:xfrm>
          <a:prstGeom prst="roundRect">
            <a:avLst>
              <a:gd name="adj" fmla="val 5000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NO</a:t>
            </a:r>
            <a:endParaRPr lang="en-ID" sz="24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733ECF4-AD84-214C-9DFC-AA933DC34F9C}"/>
              </a:ext>
            </a:extLst>
          </p:cNvPr>
          <p:cNvCxnSpPr/>
          <p:nvPr/>
        </p:nvCxnSpPr>
        <p:spPr>
          <a:xfrm flipH="1" flipV="1">
            <a:off x="19320969" y="4529136"/>
            <a:ext cx="331373" cy="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23BAEB7-7EE5-9343-80B4-EF92C60DF35E}"/>
              </a:ext>
            </a:extLst>
          </p:cNvPr>
          <p:cNvCxnSpPr/>
          <p:nvPr/>
        </p:nvCxnSpPr>
        <p:spPr>
          <a:xfrm flipH="1">
            <a:off x="18830368" y="4529136"/>
            <a:ext cx="490601" cy="42951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98E7499-D10E-B443-ABEF-96932D941447}"/>
              </a:ext>
            </a:extLst>
          </p:cNvPr>
          <p:cNvCxnSpPr/>
          <p:nvPr/>
        </p:nvCxnSpPr>
        <p:spPr>
          <a:xfrm rot="10800000" flipV="1">
            <a:off x="19315137" y="6173812"/>
            <a:ext cx="331373" cy="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EE1FEDA-1240-2B4D-9094-04972390DD05}"/>
              </a:ext>
            </a:extLst>
          </p:cNvPr>
          <p:cNvCxnSpPr/>
          <p:nvPr/>
        </p:nvCxnSpPr>
        <p:spPr>
          <a:xfrm rot="10800000">
            <a:off x="18824536" y="5744300"/>
            <a:ext cx="490601" cy="42951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: Rounded Corners 85">
            <a:extLst>
              <a:ext uri="{FF2B5EF4-FFF2-40B4-BE49-F238E27FC236}">
                <a16:creationId xmlns:a16="http://schemas.microsoft.com/office/drawing/2014/main" id="{6F31CF68-E85C-3741-966E-57E3BAE549C6}"/>
              </a:ext>
            </a:extLst>
          </p:cNvPr>
          <p:cNvSpPr/>
          <p:nvPr/>
        </p:nvSpPr>
        <p:spPr>
          <a:xfrm flipH="1">
            <a:off x="19655590" y="10392130"/>
            <a:ext cx="2354107" cy="649299"/>
          </a:xfrm>
          <a:prstGeom prst="roundRect">
            <a:avLst>
              <a:gd name="adj" fmla="val 5000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YES</a:t>
            </a:r>
            <a:endParaRPr lang="en-ID" sz="24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36" name="Rectangle: Rounded Corners 86">
            <a:extLst>
              <a:ext uri="{FF2B5EF4-FFF2-40B4-BE49-F238E27FC236}">
                <a16:creationId xmlns:a16="http://schemas.microsoft.com/office/drawing/2014/main" id="{9C4AA4D3-B4EB-AB46-AA72-C003B7E42DE0}"/>
              </a:ext>
            </a:extLst>
          </p:cNvPr>
          <p:cNvSpPr/>
          <p:nvPr/>
        </p:nvSpPr>
        <p:spPr>
          <a:xfrm flipH="1">
            <a:off x="19655590" y="12044511"/>
            <a:ext cx="2354107" cy="649299"/>
          </a:xfrm>
          <a:prstGeom prst="roundRect">
            <a:avLst>
              <a:gd name="adj" fmla="val 5000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NO</a:t>
            </a:r>
            <a:endParaRPr lang="en-ID" sz="24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702AAE4-A461-E14A-A325-118FB3CF17ED}"/>
              </a:ext>
            </a:extLst>
          </p:cNvPr>
          <p:cNvCxnSpPr/>
          <p:nvPr/>
        </p:nvCxnSpPr>
        <p:spPr>
          <a:xfrm flipH="1" flipV="1">
            <a:off x="19320969" y="10711800"/>
            <a:ext cx="331373" cy="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1304A36-F6FC-4D44-827A-8523827DAFA7}"/>
              </a:ext>
            </a:extLst>
          </p:cNvPr>
          <p:cNvCxnSpPr/>
          <p:nvPr/>
        </p:nvCxnSpPr>
        <p:spPr>
          <a:xfrm flipH="1">
            <a:off x="18830368" y="10711800"/>
            <a:ext cx="490601" cy="42951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C2A2A77-50FE-2342-82BF-79CDD8B2C7D4}"/>
              </a:ext>
            </a:extLst>
          </p:cNvPr>
          <p:cNvCxnSpPr/>
          <p:nvPr/>
        </p:nvCxnSpPr>
        <p:spPr>
          <a:xfrm rot="10800000" flipV="1">
            <a:off x="19315137" y="12356476"/>
            <a:ext cx="331373" cy="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74A7C90-524F-C14C-8AD1-3042F18231A9}"/>
              </a:ext>
            </a:extLst>
          </p:cNvPr>
          <p:cNvCxnSpPr/>
          <p:nvPr/>
        </p:nvCxnSpPr>
        <p:spPr>
          <a:xfrm rot="10800000">
            <a:off x="18824536" y="11926964"/>
            <a:ext cx="490601" cy="42951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32B6FB11-DAB6-8E40-94AD-FC851E92E2AA}"/>
              </a:ext>
            </a:extLst>
          </p:cNvPr>
          <p:cNvSpPr txBox="1"/>
          <p:nvPr/>
        </p:nvSpPr>
        <p:spPr>
          <a:xfrm>
            <a:off x="14502261" y="5101594"/>
            <a:ext cx="44501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Financial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F6C949E-0443-F649-BB63-566BEECDDB15}"/>
              </a:ext>
            </a:extLst>
          </p:cNvPr>
          <p:cNvSpPr txBox="1"/>
          <p:nvPr/>
        </p:nvSpPr>
        <p:spPr>
          <a:xfrm>
            <a:off x="14502261" y="11299640"/>
            <a:ext cx="44501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Marketing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19E4965-8E94-8442-85CC-66B67FDDF819}"/>
              </a:ext>
            </a:extLst>
          </p:cNvPr>
          <p:cNvSpPr txBox="1"/>
          <p:nvPr/>
        </p:nvSpPr>
        <p:spPr>
          <a:xfrm>
            <a:off x="15496907" y="8197340"/>
            <a:ext cx="44501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Action</a:t>
            </a:r>
          </a:p>
        </p:txBody>
      </p:sp>
      <p:sp>
        <p:nvSpPr>
          <p:cNvPr id="158" name="Rectangle 56">
            <a:extLst>
              <a:ext uri="{FF2B5EF4-FFF2-40B4-BE49-F238E27FC236}">
                <a16:creationId xmlns:a16="http://schemas.microsoft.com/office/drawing/2014/main" id="{F9DC67F8-E8C5-ED46-9483-7BBF9639ECE2}"/>
              </a:ext>
            </a:extLst>
          </p:cNvPr>
          <p:cNvSpPr/>
          <p:nvPr/>
        </p:nvSpPr>
        <p:spPr>
          <a:xfrm>
            <a:off x="5386573" y="5933396"/>
            <a:ext cx="45482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59" name="Rectangle 56">
            <a:extLst>
              <a:ext uri="{FF2B5EF4-FFF2-40B4-BE49-F238E27FC236}">
                <a16:creationId xmlns:a16="http://schemas.microsoft.com/office/drawing/2014/main" id="{D2C5A5D8-ED8A-F143-831E-9F0E38A20D99}"/>
              </a:ext>
            </a:extLst>
          </p:cNvPr>
          <p:cNvSpPr/>
          <p:nvPr/>
        </p:nvSpPr>
        <p:spPr>
          <a:xfrm>
            <a:off x="5386573" y="10023099"/>
            <a:ext cx="45482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62" name="Rectangle 56">
            <a:extLst>
              <a:ext uri="{FF2B5EF4-FFF2-40B4-BE49-F238E27FC236}">
                <a16:creationId xmlns:a16="http://schemas.microsoft.com/office/drawing/2014/main" id="{A4C146D0-3931-AE4B-AA41-A5407FF97BC5}"/>
              </a:ext>
            </a:extLst>
          </p:cNvPr>
          <p:cNvSpPr/>
          <p:nvPr/>
        </p:nvSpPr>
        <p:spPr>
          <a:xfrm>
            <a:off x="14396103" y="5933396"/>
            <a:ext cx="45482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63" name="Rectangle 56">
            <a:extLst>
              <a:ext uri="{FF2B5EF4-FFF2-40B4-BE49-F238E27FC236}">
                <a16:creationId xmlns:a16="http://schemas.microsoft.com/office/drawing/2014/main" id="{7B783DF4-49FE-AF46-8730-E31B03F3E37B}"/>
              </a:ext>
            </a:extLst>
          </p:cNvPr>
          <p:cNvSpPr/>
          <p:nvPr/>
        </p:nvSpPr>
        <p:spPr>
          <a:xfrm>
            <a:off x="14396103" y="10023099"/>
            <a:ext cx="45482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087239-1FAF-E040-84C4-08DBE192CB92}"/>
              </a:ext>
            </a:extLst>
          </p:cNvPr>
          <p:cNvSpPr/>
          <p:nvPr/>
        </p:nvSpPr>
        <p:spPr>
          <a:xfrm>
            <a:off x="10606446" y="7658731"/>
            <a:ext cx="31870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Marketing is the study and management </a:t>
            </a:r>
            <a:endParaRPr lang="en-US" sz="32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7337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61E01B10-68D2-5245-88BB-D5AF7D4714CD}"/>
              </a:ext>
            </a:extLst>
          </p:cNvPr>
          <p:cNvSpPr/>
          <p:nvPr/>
        </p:nvSpPr>
        <p:spPr>
          <a:xfrm>
            <a:off x="8301893" y="4382952"/>
            <a:ext cx="7864700" cy="11824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Awareness</a:t>
            </a:r>
          </a:p>
        </p:txBody>
      </p:sp>
      <p:cxnSp>
        <p:nvCxnSpPr>
          <p:cNvPr id="85" name="Connector: Elbow 24">
            <a:extLst>
              <a:ext uri="{FF2B5EF4-FFF2-40B4-BE49-F238E27FC236}">
                <a16:creationId xmlns:a16="http://schemas.microsoft.com/office/drawing/2014/main" id="{C55B5A3E-DC35-404D-9A62-1784C988D882}"/>
              </a:ext>
            </a:extLst>
          </p:cNvPr>
          <p:cNvCxnSpPr>
            <a:cxnSpLocks/>
            <a:stCxn id="147" idx="3"/>
            <a:endCxn id="144" idx="0"/>
          </p:cNvCxnSpPr>
          <p:nvPr/>
        </p:nvCxnSpPr>
        <p:spPr>
          <a:xfrm>
            <a:off x="12937262" y="6640592"/>
            <a:ext cx="4317701" cy="4494578"/>
          </a:xfrm>
          <a:prstGeom prst="bentConnector2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4F8E496-F0CE-D84A-AE54-67E446BA645B}"/>
              </a:ext>
            </a:extLst>
          </p:cNvPr>
          <p:cNvSpPr/>
          <p:nvPr/>
        </p:nvSpPr>
        <p:spPr>
          <a:xfrm>
            <a:off x="12491173" y="7622723"/>
            <a:ext cx="9527579" cy="15410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FB2E391-393F-D948-93AC-744DE6F90443}"/>
              </a:ext>
            </a:extLst>
          </p:cNvPr>
          <p:cNvSpPr/>
          <p:nvPr/>
        </p:nvSpPr>
        <p:spPr>
          <a:xfrm>
            <a:off x="12491173" y="9378947"/>
            <a:ext cx="9527579" cy="15410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A3E8740-B8BA-284C-8514-60114EDE18D1}"/>
              </a:ext>
            </a:extLst>
          </p:cNvPr>
          <p:cNvSpPr/>
          <p:nvPr/>
        </p:nvSpPr>
        <p:spPr>
          <a:xfrm>
            <a:off x="12491173" y="11135170"/>
            <a:ext cx="9527579" cy="15410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/>
          </a:p>
        </p:txBody>
      </p:sp>
      <p:cxnSp>
        <p:nvCxnSpPr>
          <p:cNvPr id="106" name="Connector: Elbow 15">
            <a:extLst>
              <a:ext uri="{FF2B5EF4-FFF2-40B4-BE49-F238E27FC236}">
                <a16:creationId xmlns:a16="http://schemas.microsoft.com/office/drawing/2014/main" id="{C04B4618-BE5D-154A-9995-CA10B32E4AFB}"/>
              </a:ext>
            </a:extLst>
          </p:cNvPr>
          <p:cNvCxnSpPr>
            <a:cxnSpLocks/>
            <a:stCxn id="147" idx="1"/>
            <a:endCxn id="141" idx="0"/>
          </p:cNvCxnSpPr>
          <p:nvPr/>
        </p:nvCxnSpPr>
        <p:spPr>
          <a:xfrm rot="10800000" flipV="1">
            <a:off x="7122689" y="6640592"/>
            <a:ext cx="4374151" cy="4494578"/>
          </a:xfrm>
          <a:prstGeom prst="bentConnector2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1595A32-F070-1E43-B2C4-50BF5235975B}"/>
              </a:ext>
            </a:extLst>
          </p:cNvPr>
          <p:cNvSpPr/>
          <p:nvPr/>
        </p:nvSpPr>
        <p:spPr>
          <a:xfrm>
            <a:off x="2358898" y="7622723"/>
            <a:ext cx="9527579" cy="1541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325DFD2-BA6F-A842-8704-B1C257F7A133}"/>
              </a:ext>
            </a:extLst>
          </p:cNvPr>
          <p:cNvSpPr/>
          <p:nvPr/>
        </p:nvSpPr>
        <p:spPr>
          <a:xfrm>
            <a:off x="2358898" y="9378947"/>
            <a:ext cx="9527579" cy="1541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F13BD5C-CA74-3041-A1D7-7233DC2E4D06}"/>
              </a:ext>
            </a:extLst>
          </p:cNvPr>
          <p:cNvSpPr/>
          <p:nvPr/>
        </p:nvSpPr>
        <p:spPr>
          <a:xfrm>
            <a:off x="2358898" y="11135170"/>
            <a:ext cx="9527579" cy="1541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3182" y="1022190"/>
            <a:ext cx="72314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Decision Tree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DCBC9E6-E3A3-524C-87E4-610D61C0A5C1}"/>
              </a:ext>
            </a:extLst>
          </p:cNvPr>
          <p:cNvCxnSpPr>
            <a:cxnSpLocks/>
            <a:stCxn id="148" idx="2"/>
          </p:cNvCxnSpPr>
          <p:nvPr/>
        </p:nvCxnSpPr>
        <p:spPr>
          <a:xfrm>
            <a:off x="12234243" y="5565436"/>
            <a:ext cx="0" cy="869970"/>
          </a:xfrm>
          <a:prstGeom prst="line">
            <a:avLst/>
          </a:prstGeom>
          <a:noFill/>
          <a:ln w="25400">
            <a:solidFill>
              <a:schemeClr val="bg1">
                <a:lumMod val="85000"/>
              </a:schemeClr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6" name="Diamond 145">
            <a:extLst>
              <a:ext uri="{FF2B5EF4-FFF2-40B4-BE49-F238E27FC236}">
                <a16:creationId xmlns:a16="http://schemas.microsoft.com/office/drawing/2014/main" id="{A1AD35F0-5E85-9044-87DF-894AB2793DC5}"/>
              </a:ext>
            </a:extLst>
          </p:cNvPr>
          <p:cNvSpPr/>
          <p:nvPr/>
        </p:nvSpPr>
        <p:spPr>
          <a:xfrm>
            <a:off x="11496839" y="6146924"/>
            <a:ext cx="1440423" cy="987335"/>
          </a:xfrm>
          <a:prstGeom prst="diamond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7" name="Diamond 146">
            <a:extLst>
              <a:ext uri="{FF2B5EF4-FFF2-40B4-BE49-F238E27FC236}">
                <a16:creationId xmlns:a16="http://schemas.microsoft.com/office/drawing/2014/main" id="{FDD16C2D-1C34-BA43-B336-4493BB149E23}"/>
              </a:ext>
            </a:extLst>
          </p:cNvPr>
          <p:cNvSpPr/>
          <p:nvPr/>
        </p:nvSpPr>
        <p:spPr>
          <a:xfrm>
            <a:off x="11496839" y="6146924"/>
            <a:ext cx="1440423" cy="987335"/>
          </a:xfrm>
          <a:prstGeom prst="diamond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2FEB60A-21BE-3A48-AB71-BC5F6381BB92}"/>
              </a:ext>
            </a:extLst>
          </p:cNvPr>
          <p:cNvSpPr txBox="1"/>
          <p:nvPr/>
        </p:nvSpPr>
        <p:spPr>
          <a:xfrm>
            <a:off x="3222143" y="8354885"/>
            <a:ext cx="780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B118EA4-246D-4F47-ACB2-E540B53B72A2}"/>
              </a:ext>
            </a:extLst>
          </p:cNvPr>
          <p:cNvSpPr txBox="1"/>
          <p:nvPr/>
        </p:nvSpPr>
        <p:spPr>
          <a:xfrm>
            <a:off x="4897636" y="7908423"/>
            <a:ext cx="44501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Desire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E48562B-5350-6047-89A4-E94A9645FA6B}"/>
              </a:ext>
            </a:extLst>
          </p:cNvPr>
          <p:cNvSpPr txBox="1"/>
          <p:nvPr/>
        </p:nvSpPr>
        <p:spPr>
          <a:xfrm>
            <a:off x="3222143" y="10103475"/>
            <a:ext cx="780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1DDA48D-7952-2248-95F9-2C4893C9B598}"/>
              </a:ext>
            </a:extLst>
          </p:cNvPr>
          <p:cNvSpPr txBox="1"/>
          <p:nvPr/>
        </p:nvSpPr>
        <p:spPr>
          <a:xfrm>
            <a:off x="4897636" y="9657013"/>
            <a:ext cx="44501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Awareness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A9B62A1-EFCD-364E-9FDD-867BF28B4501}"/>
              </a:ext>
            </a:extLst>
          </p:cNvPr>
          <p:cNvSpPr txBox="1"/>
          <p:nvPr/>
        </p:nvSpPr>
        <p:spPr>
          <a:xfrm>
            <a:off x="3222143" y="11884149"/>
            <a:ext cx="780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F99AB41-7684-4C45-863C-619F5F7B9339}"/>
              </a:ext>
            </a:extLst>
          </p:cNvPr>
          <p:cNvSpPr txBox="1"/>
          <p:nvPr/>
        </p:nvSpPr>
        <p:spPr>
          <a:xfrm>
            <a:off x="4897636" y="11437687"/>
            <a:ext cx="44501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Knowledge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715A480-6D7B-D84A-B0DC-00D906918C2C}"/>
              </a:ext>
            </a:extLst>
          </p:cNvPr>
          <p:cNvSpPr txBox="1"/>
          <p:nvPr/>
        </p:nvSpPr>
        <p:spPr>
          <a:xfrm>
            <a:off x="13371989" y="8354885"/>
            <a:ext cx="780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DCCC9BB-BEF1-EB48-8648-FC31A4394A70}"/>
              </a:ext>
            </a:extLst>
          </p:cNvPr>
          <p:cNvSpPr txBox="1"/>
          <p:nvPr/>
        </p:nvSpPr>
        <p:spPr>
          <a:xfrm>
            <a:off x="15047482" y="7908423"/>
            <a:ext cx="44501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Desire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BB7765E-BFB6-5F45-9544-93FB1B84274A}"/>
              </a:ext>
            </a:extLst>
          </p:cNvPr>
          <p:cNvSpPr txBox="1"/>
          <p:nvPr/>
        </p:nvSpPr>
        <p:spPr>
          <a:xfrm>
            <a:off x="13371989" y="10103475"/>
            <a:ext cx="780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6B297B9-4C98-B349-A06F-24A09670B365}"/>
              </a:ext>
            </a:extLst>
          </p:cNvPr>
          <p:cNvSpPr txBox="1"/>
          <p:nvPr/>
        </p:nvSpPr>
        <p:spPr>
          <a:xfrm>
            <a:off x="15047482" y="9657013"/>
            <a:ext cx="44501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Awareness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A7726FA-8DDE-284C-83AB-A5A9ED85E1E1}"/>
              </a:ext>
            </a:extLst>
          </p:cNvPr>
          <p:cNvSpPr txBox="1"/>
          <p:nvPr/>
        </p:nvSpPr>
        <p:spPr>
          <a:xfrm>
            <a:off x="13371989" y="11884149"/>
            <a:ext cx="780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2612425-8E8E-5847-9E68-B8DAC0913C10}"/>
              </a:ext>
            </a:extLst>
          </p:cNvPr>
          <p:cNvSpPr txBox="1"/>
          <p:nvPr/>
        </p:nvSpPr>
        <p:spPr>
          <a:xfrm>
            <a:off x="15047482" y="11437687"/>
            <a:ext cx="44501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Knowledge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14EDE320-6486-BA4A-A55F-8867014777AB}"/>
              </a:ext>
            </a:extLst>
          </p:cNvPr>
          <p:cNvSpPr/>
          <p:nvPr/>
        </p:nvSpPr>
        <p:spPr>
          <a:xfrm>
            <a:off x="9308765" y="6267818"/>
            <a:ext cx="747652" cy="7476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1" name="Freeform 180">
            <a:extLst>
              <a:ext uri="{FF2B5EF4-FFF2-40B4-BE49-F238E27FC236}">
                <a16:creationId xmlns:a16="http://schemas.microsoft.com/office/drawing/2014/main" id="{D6FD4AB2-C3FB-0041-84E8-D31CEDB7F2EB}"/>
              </a:ext>
            </a:extLst>
          </p:cNvPr>
          <p:cNvSpPr/>
          <p:nvPr/>
        </p:nvSpPr>
        <p:spPr>
          <a:xfrm rot="18641522">
            <a:off x="9477663" y="6508105"/>
            <a:ext cx="409855" cy="205495"/>
          </a:xfrm>
          <a:custGeom>
            <a:avLst/>
            <a:gdLst>
              <a:gd name="connsiteX0" fmla="*/ 985393 w 985393"/>
              <a:gd name="connsiteY0" fmla="*/ 368555 h 494061"/>
              <a:gd name="connsiteX1" fmla="*/ 985392 w 985393"/>
              <a:gd name="connsiteY1" fmla="*/ 494061 h 494061"/>
              <a:gd name="connsiteX2" fmla="*/ 11 w 985393"/>
              <a:gd name="connsiteY2" fmla="*/ 494061 h 494061"/>
              <a:gd name="connsiteX3" fmla="*/ 11 w 985393"/>
              <a:gd name="connsiteY3" fmla="*/ 493059 h 494061"/>
              <a:gd name="connsiteX4" fmla="*/ 0 w 985393"/>
              <a:gd name="connsiteY4" fmla="*/ 493059 h 494061"/>
              <a:gd name="connsiteX5" fmla="*/ 0 w 985393"/>
              <a:gd name="connsiteY5" fmla="*/ 0 h 494061"/>
              <a:gd name="connsiteX6" fmla="*/ 125506 w 985393"/>
              <a:gd name="connsiteY6" fmla="*/ 0 h 494061"/>
              <a:gd name="connsiteX7" fmla="*/ 125506 w 985393"/>
              <a:gd name="connsiteY7" fmla="*/ 368555 h 49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5393" h="494061">
                <a:moveTo>
                  <a:pt x="985393" y="368555"/>
                </a:moveTo>
                <a:lnTo>
                  <a:pt x="985392" y="494061"/>
                </a:lnTo>
                <a:lnTo>
                  <a:pt x="11" y="494061"/>
                </a:lnTo>
                <a:lnTo>
                  <a:pt x="11" y="493059"/>
                </a:lnTo>
                <a:lnTo>
                  <a:pt x="0" y="493059"/>
                </a:lnTo>
                <a:lnTo>
                  <a:pt x="0" y="0"/>
                </a:lnTo>
                <a:lnTo>
                  <a:pt x="125506" y="0"/>
                </a:lnTo>
                <a:lnTo>
                  <a:pt x="125506" y="3685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C6388157-BF10-D649-803C-954ADF2EB411}"/>
              </a:ext>
            </a:extLst>
          </p:cNvPr>
          <p:cNvSpPr/>
          <p:nvPr/>
        </p:nvSpPr>
        <p:spPr>
          <a:xfrm>
            <a:off x="14377684" y="6267818"/>
            <a:ext cx="747652" cy="7476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87B9E1-72DF-8544-8D5E-3FE2BEFE1048}"/>
              </a:ext>
            </a:extLst>
          </p:cNvPr>
          <p:cNvSpPr/>
          <p:nvPr/>
        </p:nvSpPr>
        <p:spPr>
          <a:xfrm rot="18900000">
            <a:off x="14511099" y="6604210"/>
            <a:ext cx="480821" cy="5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48A74E98-5291-9641-889E-8A06E7394DC1}"/>
              </a:ext>
            </a:extLst>
          </p:cNvPr>
          <p:cNvSpPr/>
          <p:nvPr/>
        </p:nvSpPr>
        <p:spPr>
          <a:xfrm rot="2700000">
            <a:off x="14511100" y="6613130"/>
            <a:ext cx="480821" cy="5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1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3182" y="1022190"/>
            <a:ext cx="72314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Decision Tree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4ECEA9-C684-484B-B655-59EA22213D3C}"/>
              </a:ext>
            </a:extLst>
          </p:cNvPr>
          <p:cNvSpPr/>
          <p:nvPr/>
        </p:nvSpPr>
        <p:spPr>
          <a:xfrm>
            <a:off x="1676676" y="7370924"/>
            <a:ext cx="5515728" cy="31691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9D5D3E8-E3F1-1647-AA6A-CFF7B038329E}"/>
              </a:ext>
            </a:extLst>
          </p:cNvPr>
          <p:cNvSpPr/>
          <p:nvPr/>
        </p:nvSpPr>
        <p:spPr>
          <a:xfrm>
            <a:off x="8533147" y="5208893"/>
            <a:ext cx="3884603" cy="21788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3CBDE7C-8A1F-6D43-8AFA-3C4230753421}"/>
              </a:ext>
            </a:extLst>
          </p:cNvPr>
          <p:cNvSpPr/>
          <p:nvPr/>
        </p:nvSpPr>
        <p:spPr>
          <a:xfrm>
            <a:off x="8533147" y="9933658"/>
            <a:ext cx="3884603" cy="21788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477D93-D235-3142-B557-457865189C52}"/>
              </a:ext>
            </a:extLst>
          </p:cNvPr>
          <p:cNvSpPr/>
          <p:nvPr/>
        </p:nvSpPr>
        <p:spPr>
          <a:xfrm>
            <a:off x="13662361" y="6672600"/>
            <a:ext cx="3884603" cy="1396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F45D8D8-F418-C644-B87E-A79718739766}"/>
              </a:ext>
            </a:extLst>
          </p:cNvPr>
          <p:cNvSpPr/>
          <p:nvPr/>
        </p:nvSpPr>
        <p:spPr>
          <a:xfrm>
            <a:off x="13662361" y="9029089"/>
            <a:ext cx="3884603" cy="1396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9DCEA32-DA15-A445-B4AD-7359000510CC}"/>
              </a:ext>
            </a:extLst>
          </p:cNvPr>
          <p:cNvSpPr/>
          <p:nvPr/>
        </p:nvSpPr>
        <p:spPr>
          <a:xfrm>
            <a:off x="13662361" y="4421700"/>
            <a:ext cx="3884603" cy="1396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039C212-20A9-064C-BD45-225BA7719A36}"/>
              </a:ext>
            </a:extLst>
          </p:cNvPr>
          <p:cNvSpPr/>
          <p:nvPr/>
        </p:nvSpPr>
        <p:spPr>
          <a:xfrm>
            <a:off x="13662361" y="11454590"/>
            <a:ext cx="3884603" cy="1396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C20B51C-3B3C-884A-87AC-71A8F04C0B95}"/>
              </a:ext>
            </a:extLst>
          </p:cNvPr>
          <p:cNvSpPr/>
          <p:nvPr/>
        </p:nvSpPr>
        <p:spPr>
          <a:xfrm>
            <a:off x="18816371" y="5746985"/>
            <a:ext cx="3884603" cy="13966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cxnSp>
        <p:nvCxnSpPr>
          <p:cNvPr id="84" name="Connector: Elbow 70">
            <a:extLst>
              <a:ext uri="{FF2B5EF4-FFF2-40B4-BE49-F238E27FC236}">
                <a16:creationId xmlns:a16="http://schemas.microsoft.com/office/drawing/2014/main" id="{BAE232A6-DF3B-6345-B836-C2E5118976D6}"/>
              </a:ext>
            </a:extLst>
          </p:cNvPr>
          <p:cNvCxnSpPr>
            <a:cxnSpLocks/>
          </p:cNvCxnSpPr>
          <p:nvPr/>
        </p:nvCxnSpPr>
        <p:spPr>
          <a:xfrm flipV="1">
            <a:off x="7192404" y="6298319"/>
            <a:ext cx="1340742" cy="2657165"/>
          </a:xfrm>
          <a:prstGeom prst="bentConnector3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72">
            <a:extLst>
              <a:ext uri="{FF2B5EF4-FFF2-40B4-BE49-F238E27FC236}">
                <a16:creationId xmlns:a16="http://schemas.microsoft.com/office/drawing/2014/main" id="{078D4B08-1476-6B4F-B815-2497DA0A56AE}"/>
              </a:ext>
            </a:extLst>
          </p:cNvPr>
          <p:cNvCxnSpPr>
            <a:cxnSpLocks/>
          </p:cNvCxnSpPr>
          <p:nvPr/>
        </p:nvCxnSpPr>
        <p:spPr>
          <a:xfrm>
            <a:off x="12417751" y="6298319"/>
            <a:ext cx="1244612" cy="1072605"/>
          </a:xfrm>
          <a:prstGeom prst="bentConnector3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76">
            <a:extLst>
              <a:ext uri="{FF2B5EF4-FFF2-40B4-BE49-F238E27FC236}">
                <a16:creationId xmlns:a16="http://schemas.microsoft.com/office/drawing/2014/main" id="{85FC9A9F-F3F7-DD48-90F7-7861A627004B}"/>
              </a:ext>
            </a:extLst>
          </p:cNvPr>
          <p:cNvCxnSpPr>
            <a:cxnSpLocks/>
          </p:cNvCxnSpPr>
          <p:nvPr/>
        </p:nvCxnSpPr>
        <p:spPr>
          <a:xfrm flipV="1">
            <a:off x="17546964" y="6445309"/>
            <a:ext cx="1269407" cy="925615"/>
          </a:xfrm>
          <a:prstGeom prst="bentConnector3">
            <a:avLst>
              <a:gd name="adj1" fmla="val 56224"/>
            </a:avLst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78">
            <a:extLst>
              <a:ext uri="{FF2B5EF4-FFF2-40B4-BE49-F238E27FC236}">
                <a16:creationId xmlns:a16="http://schemas.microsoft.com/office/drawing/2014/main" id="{3ADCB7FB-97AB-1448-95DE-E0B60BF70646}"/>
              </a:ext>
            </a:extLst>
          </p:cNvPr>
          <p:cNvCxnSpPr>
            <a:cxnSpLocks/>
          </p:cNvCxnSpPr>
          <p:nvPr/>
        </p:nvCxnSpPr>
        <p:spPr>
          <a:xfrm>
            <a:off x="7192404" y="8955484"/>
            <a:ext cx="1340742" cy="2067601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2">
            <a:extLst>
              <a:ext uri="{FF2B5EF4-FFF2-40B4-BE49-F238E27FC236}">
                <a16:creationId xmlns:a16="http://schemas.microsoft.com/office/drawing/2014/main" id="{41DE7250-AE9B-1D4A-A252-8EF5C9B786A5}"/>
              </a:ext>
            </a:extLst>
          </p:cNvPr>
          <p:cNvCxnSpPr>
            <a:cxnSpLocks/>
          </p:cNvCxnSpPr>
          <p:nvPr/>
        </p:nvCxnSpPr>
        <p:spPr>
          <a:xfrm flipV="1">
            <a:off x="12417751" y="9727413"/>
            <a:ext cx="1244612" cy="1295672"/>
          </a:xfrm>
          <a:prstGeom prst="bentConnector3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4">
            <a:extLst>
              <a:ext uri="{FF2B5EF4-FFF2-40B4-BE49-F238E27FC236}">
                <a16:creationId xmlns:a16="http://schemas.microsoft.com/office/drawing/2014/main" id="{BDCD30D1-C6CC-8447-AAB9-5FDB095D4369}"/>
              </a:ext>
            </a:extLst>
          </p:cNvPr>
          <p:cNvCxnSpPr>
            <a:cxnSpLocks/>
          </p:cNvCxnSpPr>
          <p:nvPr/>
        </p:nvCxnSpPr>
        <p:spPr>
          <a:xfrm>
            <a:off x="12417751" y="11023085"/>
            <a:ext cx="1244612" cy="1129829"/>
          </a:xfrm>
          <a:prstGeom prst="bentConnector3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86">
            <a:extLst>
              <a:ext uri="{FF2B5EF4-FFF2-40B4-BE49-F238E27FC236}">
                <a16:creationId xmlns:a16="http://schemas.microsoft.com/office/drawing/2014/main" id="{23B3C35D-23BB-DC41-8FC1-109D4DBD8A74}"/>
              </a:ext>
            </a:extLst>
          </p:cNvPr>
          <p:cNvCxnSpPr>
            <a:cxnSpLocks/>
          </p:cNvCxnSpPr>
          <p:nvPr/>
        </p:nvCxnSpPr>
        <p:spPr>
          <a:xfrm flipV="1">
            <a:off x="12417751" y="5120025"/>
            <a:ext cx="1244612" cy="1178294"/>
          </a:xfrm>
          <a:prstGeom prst="bentConnector3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FE711B7-BAFA-0C47-9826-B9B86113CBAE}"/>
              </a:ext>
            </a:extLst>
          </p:cNvPr>
          <p:cNvSpPr/>
          <p:nvPr/>
        </p:nvSpPr>
        <p:spPr>
          <a:xfrm>
            <a:off x="2902752" y="8632317"/>
            <a:ext cx="3063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Awareness</a:t>
            </a:r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6C8A2F5-20E2-AA46-AEC3-67132C4F4E55}"/>
              </a:ext>
            </a:extLst>
          </p:cNvPr>
          <p:cNvSpPr/>
          <p:nvPr/>
        </p:nvSpPr>
        <p:spPr>
          <a:xfrm>
            <a:off x="8943658" y="5998987"/>
            <a:ext cx="3063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Awareness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B73317C-8472-4447-8664-C57C9642CFF1}"/>
              </a:ext>
            </a:extLst>
          </p:cNvPr>
          <p:cNvSpPr/>
          <p:nvPr/>
        </p:nvSpPr>
        <p:spPr>
          <a:xfrm>
            <a:off x="8943658" y="10769769"/>
            <a:ext cx="3063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Awareness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3DC3D46-AED5-2840-913E-EE7F03632486}"/>
              </a:ext>
            </a:extLst>
          </p:cNvPr>
          <p:cNvSpPr/>
          <p:nvPr/>
        </p:nvSpPr>
        <p:spPr>
          <a:xfrm>
            <a:off x="14090740" y="4806292"/>
            <a:ext cx="3063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Awareness</a:t>
            </a:r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A87F553-A53A-9A4E-98C9-7CD1CB0BC797}"/>
              </a:ext>
            </a:extLst>
          </p:cNvPr>
          <p:cNvSpPr/>
          <p:nvPr/>
        </p:nvSpPr>
        <p:spPr>
          <a:xfrm>
            <a:off x="14090740" y="7039129"/>
            <a:ext cx="3063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Awareness</a:t>
            </a:r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EDE9969-8394-A045-A9B0-6B32AA487FCC}"/>
              </a:ext>
            </a:extLst>
          </p:cNvPr>
          <p:cNvSpPr/>
          <p:nvPr/>
        </p:nvSpPr>
        <p:spPr>
          <a:xfrm>
            <a:off x="14090740" y="9420823"/>
            <a:ext cx="3063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Awareness</a:t>
            </a:r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7D42904-E7AF-044D-B8A6-FEE9E8D5E07B}"/>
              </a:ext>
            </a:extLst>
          </p:cNvPr>
          <p:cNvSpPr/>
          <p:nvPr/>
        </p:nvSpPr>
        <p:spPr>
          <a:xfrm>
            <a:off x="14090740" y="11829747"/>
            <a:ext cx="3063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Awareness</a:t>
            </a:r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4A534B8-CCEA-E546-B138-0C56CB6AD973}"/>
              </a:ext>
            </a:extLst>
          </p:cNvPr>
          <p:cNvSpPr/>
          <p:nvPr/>
        </p:nvSpPr>
        <p:spPr>
          <a:xfrm>
            <a:off x="19236898" y="6124729"/>
            <a:ext cx="3063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Awareness</a:t>
            </a:r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B0E8E37-EE07-5A49-9353-200E883ACE62}"/>
              </a:ext>
            </a:extLst>
          </p:cNvPr>
          <p:cNvSpPr/>
          <p:nvPr/>
        </p:nvSpPr>
        <p:spPr>
          <a:xfrm>
            <a:off x="11829736" y="4926839"/>
            <a:ext cx="747652" cy="7476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EB4BDA8D-323E-4643-A3CF-FDB98CB63EE4}"/>
              </a:ext>
            </a:extLst>
          </p:cNvPr>
          <p:cNvSpPr/>
          <p:nvPr/>
        </p:nvSpPr>
        <p:spPr>
          <a:xfrm rot="18641522">
            <a:off x="11998634" y="5167126"/>
            <a:ext cx="409855" cy="205495"/>
          </a:xfrm>
          <a:custGeom>
            <a:avLst/>
            <a:gdLst>
              <a:gd name="connsiteX0" fmla="*/ 985393 w 985393"/>
              <a:gd name="connsiteY0" fmla="*/ 368555 h 494061"/>
              <a:gd name="connsiteX1" fmla="*/ 985392 w 985393"/>
              <a:gd name="connsiteY1" fmla="*/ 494061 h 494061"/>
              <a:gd name="connsiteX2" fmla="*/ 11 w 985393"/>
              <a:gd name="connsiteY2" fmla="*/ 494061 h 494061"/>
              <a:gd name="connsiteX3" fmla="*/ 11 w 985393"/>
              <a:gd name="connsiteY3" fmla="*/ 493059 h 494061"/>
              <a:gd name="connsiteX4" fmla="*/ 0 w 985393"/>
              <a:gd name="connsiteY4" fmla="*/ 493059 h 494061"/>
              <a:gd name="connsiteX5" fmla="*/ 0 w 985393"/>
              <a:gd name="connsiteY5" fmla="*/ 0 h 494061"/>
              <a:gd name="connsiteX6" fmla="*/ 125506 w 985393"/>
              <a:gd name="connsiteY6" fmla="*/ 0 h 494061"/>
              <a:gd name="connsiteX7" fmla="*/ 125506 w 985393"/>
              <a:gd name="connsiteY7" fmla="*/ 368555 h 49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5393" h="494061">
                <a:moveTo>
                  <a:pt x="985393" y="368555"/>
                </a:moveTo>
                <a:lnTo>
                  <a:pt x="985392" y="494061"/>
                </a:lnTo>
                <a:lnTo>
                  <a:pt x="11" y="494061"/>
                </a:lnTo>
                <a:lnTo>
                  <a:pt x="11" y="493059"/>
                </a:lnTo>
                <a:lnTo>
                  <a:pt x="0" y="493059"/>
                </a:lnTo>
                <a:lnTo>
                  <a:pt x="0" y="0"/>
                </a:lnTo>
                <a:lnTo>
                  <a:pt x="125506" y="0"/>
                </a:lnTo>
                <a:lnTo>
                  <a:pt x="125506" y="3685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508DA30-C41C-E34A-9AA8-947534C88F37}"/>
              </a:ext>
            </a:extLst>
          </p:cNvPr>
          <p:cNvSpPr/>
          <p:nvPr/>
        </p:nvSpPr>
        <p:spPr>
          <a:xfrm>
            <a:off x="11814999" y="9680344"/>
            <a:ext cx="747652" cy="7476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6D6D7BC-4DA2-BD4F-B756-5FCC98EC478C}"/>
              </a:ext>
            </a:extLst>
          </p:cNvPr>
          <p:cNvSpPr/>
          <p:nvPr/>
        </p:nvSpPr>
        <p:spPr>
          <a:xfrm rot="18900000">
            <a:off x="11948414" y="10016736"/>
            <a:ext cx="480821" cy="5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6FF6491-0181-D74F-A2CE-C2C91E252240}"/>
              </a:ext>
            </a:extLst>
          </p:cNvPr>
          <p:cNvSpPr/>
          <p:nvPr/>
        </p:nvSpPr>
        <p:spPr>
          <a:xfrm rot="2700000">
            <a:off x="11948415" y="10025656"/>
            <a:ext cx="480821" cy="5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044734E-484F-AF40-BAE0-F27F51A794C3}"/>
              </a:ext>
            </a:extLst>
          </p:cNvPr>
          <p:cNvSpPr/>
          <p:nvPr/>
        </p:nvSpPr>
        <p:spPr>
          <a:xfrm>
            <a:off x="17069952" y="4153116"/>
            <a:ext cx="747652" cy="7476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9" name="Freeform 118">
            <a:extLst>
              <a:ext uri="{FF2B5EF4-FFF2-40B4-BE49-F238E27FC236}">
                <a16:creationId xmlns:a16="http://schemas.microsoft.com/office/drawing/2014/main" id="{6D5CDAE2-899A-564C-849A-6CD5D9F7F231}"/>
              </a:ext>
            </a:extLst>
          </p:cNvPr>
          <p:cNvSpPr/>
          <p:nvPr/>
        </p:nvSpPr>
        <p:spPr>
          <a:xfrm rot="18641522">
            <a:off x="17238850" y="4393403"/>
            <a:ext cx="409855" cy="205495"/>
          </a:xfrm>
          <a:custGeom>
            <a:avLst/>
            <a:gdLst>
              <a:gd name="connsiteX0" fmla="*/ 985393 w 985393"/>
              <a:gd name="connsiteY0" fmla="*/ 368555 h 494061"/>
              <a:gd name="connsiteX1" fmla="*/ 985392 w 985393"/>
              <a:gd name="connsiteY1" fmla="*/ 494061 h 494061"/>
              <a:gd name="connsiteX2" fmla="*/ 11 w 985393"/>
              <a:gd name="connsiteY2" fmla="*/ 494061 h 494061"/>
              <a:gd name="connsiteX3" fmla="*/ 11 w 985393"/>
              <a:gd name="connsiteY3" fmla="*/ 493059 h 494061"/>
              <a:gd name="connsiteX4" fmla="*/ 0 w 985393"/>
              <a:gd name="connsiteY4" fmla="*/ 493059 h 494061"/>
              <a:gd name="connsiteX5" fmla="*/ 0 w 985393"/>
              <a:gd name="connsiteY5" fmla="*/ 0 h 494061"/>
              <a:gd name="connsiteX6" fmla="*/ 125506 w 985393"/>
              <a:gd name="connsiteY6" fmla="*/ 0 h 494061"/>
              <a:gd name="connsiteX7" fmla="*/ 125506 w 985393"/>
              <a:gd name="connsiteY7" fmla="*/ 368555 h 49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5393" h="494061">
                <a:moveTo>
                  <a:pt x="985393" y="368555"/>
                </a:moveTo>
                <a:lnTo>
                  <a:pt x="985392" y="494061"/>
                </a:lnTo>
                <a:lnTo>
                  <a:pt x="11" y="494061"/>
                </a:lnTo>
                <a:lnTo>
                  <a:pt x="11" y="493059"/>
                </a:lnTo>
                <a:lnTo>
                  <a:pt x="0" y="493059"/>
                </a:lnTo>
                <a:lnTo>
                  <a:pt x="0" y="0"/>
                </a:lnTo>
                <a:lnTo>
                  <a:pt x="125506" y="0"/>
                </a:lnTo>
                <a:lnTo>
                  <a:pt x="125506" y="3685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E74744D5-4816-414D-8DE0-7C12325FA721}"/>
              </a:ext>
            </a:extLst>
          </p:cNvPr>
          <p:cNvSpPr/>
          <p:nvPr/>
        </p:nvSpPr>
        <p:spPr>
          <a:xfrm>
            <a:off x="17055215" y="6339412"/>
            <a:ext cx="747652" cy="7476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95352EE-3E6D-DD43-9060-E021E33FD48C}"/>
              </a:ext>
            </a:extLst>
          </p:cNvPr>
          <p:cNvSpPr/>
          <p:nvPr/>
        </p:nvSpPr>
        <p:spPr>
          <a:xfrm rot="18900000">
            <a:off x="17188630" y="6675804"/>
            <a:ext cx="480821" cy="5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CBADED3-93A6-594C-B032-22F30599189D}"/>
              </a:ext>
            </a:extLst>
          </p:cNvPr>
          <p:cNvSpPr/>
          <p:nvPr/>
        </p:nvSpPr>
        <p:spPr>
          <a:xfrm rot="2700000">
            <a:off x="17188631" y="6684724"/>
            <a:ext cx="480821" cy="5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9DB7BAE-F40C-9648-8B99-37C72530E4E1}"/>
              </a:ext>
            </a:extLst>
          </p:cNvPr>
          <p:cNvSpPr/>
          <p:nvPr/>
        </p:nvSpPr>
        <p:spPr>
          <a:xfrm>
            <a:off x="17069952" y="8725116"/>
            <a:ext cx="747652" cy="7476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AECC679A-043A-F04F-B7E0-02D2C6A517BE}"/>
              </a:ext>
            </a:extLst>
          </p:cNvPr>
          <p:cNvSpPr/>
          <p:nvPr/>
        </p:nvSpPr>
        <p:spPr>
          <a:xfrm rot="18641522">
            <a:off x="17238850" y="8965403"/>
            <a:ext cx="409855" cy="205495"/>
          </a:xfrm>
          <a:custGeom>
            <a:avLst/>
            <a:gdLst>
              <a:gd name="connsiteX0" fmla="*/ 985393 w 985393"/>
              <a:gd name="connsiteY0" fmla="*/ 368555 h 494061"/>
              <a:gd name="connsiteX1" fmla="*/ 985392 w 985393"/>
              <a:gd name="connsiteY1" fmla="*/ 494061 h 494061"/>
              <a:gd name="connsiteX2" fmla="*/ 11 w 985393"/>
              <a:gd name="connsiteY2" fmla="*/ 494061 h 494061"/>
              <a:gd name="connsiteX3" fmla="*/ 11 w 985393"/>
              <a:gd name="connsiteY3" fmla="*/ 493059 h 494061"/>
              <a:gd name="connsiteX4" fmla="*/ 0 w 985393"/>
              <a:gd name="connsiteY4" fmla="*/ 493059 h 494061"/>
              <a:gd name="connsiteX5" fmla="*/ 0 w 985393"/>
              <a:gd name="connsiteY5" fmla="*/ 0 h 494061"/>
              <a:gd name="connsiteX6" fmla="*/ 125506 w 985393"/>
              <a:gd name="connsiteY6" fmla="*/ 0 h 494061"/>
              <a:gd name="connsiteX7" fmla="*/ 125506 w 985393"/>
              <a:gd name="connsiteY7" fmla="*/ 368555 h 49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5393" h="494061">
                <a:moveTo>
                  <a:pt x="985393" y="368555"/>
                </a:moveTo>
                <a:lnTo>
                  <a:pt x="985392" y="494061"/>
                </a:lnTo>
                <a:lnTo>
                  <a:pt x="11" y="494061"/>
                </a:lnTo>
                <a:lnTo>
                  <a:pt x="11" y="493059"/>
                </a:lnTo>
                <a:lnTo>
                  <a:pt x="0" y="493059"/>
                </a:lnTo>
                <a:lnTo>
                  <a:pt x="0" y="0"/>
                </a:lnTo>
                <a:lnTo>
                  <a:pt x="125506" y="0"/>
                </a:lnTo>
                <a:lnTo>
                  <a:pt x="125506" y="3685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D802C49C-8997-8B40-9DDE-D8B1807E35AC}"/>
              </a:ext>
            </a:extLst>
          </p:cNvPr>
          <p:cNvSpPr/>
          <p:nvPr/>
        </p:nvSpPr>
        <p:spPr>
          <a:xfrm>
            <a:off x="17055215" y="11179005"/>
            <a:ext cx="747652" cy="7476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FB16DEC-ADCD-2241-A733-42282F2208A4}"/>
              </a:ext>
            </a:extLst>
          </p:cNvPr>
          <p:cNvSpPr/>
          <p:nvPr/>
        </p:nvSpPr>
        <p:spPr>
          <a:xfrm rot="18900000">
            <a:off x="17188630" y="11515397"/>
            <a:ext cx="480821" cy="5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D4CE522-8A43-3E46-8107-2295AA973AC7}"/>
              </a:ext>
            </a:extLst>
          </p:cNvPr>
          <p:cNvSpPr/>
          <p:nvPr/>
        </p:nvSpPr>
        <p:spPr>
          <a:xfrm rot="2700000">
            <a:off x="17188631" y="11524317"/>
            <a:ext cx="480821" cy="5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56">
            <a:extLst>
              <a:ext uri="{FF2B5EF4-FFF2-40B4-BE49-F238E27FC236}">
                <a16:creationId xmlns:a16="http://schemas.microsoft.com/office/drawing/2014/main" id="{9B883D89-30F2-B842-B2E8-A63E6BAB689C}"/>
              </a:ext>
            </a:extLst>
          </p:cNvPr>
          <p:cNvSpPr/>
          <p:nvPr/>
        </p:nvSpPr>
        <p:spPr>
          <a:xfrm>
            <a:off x="8253265" y="8252542"/>
            <a:ext cx="45482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4CBE0EF3-1D65-864D-A2F6-49AFE256EF46}"/>
              </a:ext>
            </a:extLst>
          </p:cNvPr>
          <p:cNvSpPr/>
          <p:nvPr/>
        </p:nvSpPr>
        <p:spPr>
          <a:xfrm>
            <a:off x="18484530" y="7900104"/>
            <a:ext cx="45482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302235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3182" y="1022190"/>
            <a:ext cx="72314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Decision Tree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EACC94E-6773-5947-BA6E-7233A5175940}"/>
              </a:ext>
            </a:extLst>
          </p:cNvPr>
          <p:cNvSpPr/>
          <p:nvPr/>
        </p:nvSpPr>
        <p:spPr>
          <a:xfrm>
            <a:off x="3164975" y="6736588"/>
            <a:ext cx="4185493" cy="4185493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Rectangle: Rounded Corners 35">
            <a:extLst>
              <a:ext uri="{FF2B5EF4-FFF2-40B4-BE49-F238E27FC236}">
                <a16:creationId xmlns:a16="http://schemas.microsoft.com/office/drawing/2014/main" id="{AB7F7C61-C09C-1543-851B-C219F0E10ADE}"/>
              </a:ext>
            </a:extLst>
          </p:cNvPr>
          <p:cNvSpPr/>
          <p:nvPr/>
        </p:nvSpPr>
        <p:spPr>
          <a:xfrm flipH="1">
            <a:off x="9070383" y="5082537"/>
            <a:ext cx="4029912" cy="92916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FD62694-7B28-1D44-90AA-A88DD789BE3B}"/>
              </a:ext>
            </a:extLst>
          </p:cNvPr>
          <p:cNvCxnSpPr/>
          <p:nvPr/>
        </p:nvCxnSpPr>
        <p:spPr>
          <a:xfrm flipH="1">
            <a:off x="7405947" y="8829334"/>
            <a:ext cx="1664436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D6F9AED-1158-1B40-8686-737F8988CE5E}"/>
              </a:ext>
            </a:extLst>
          </p:cNvPr>
          <p:cNvSpPr/>
          <p:nvPr/>
        </p:nvSpPr>
        <p:spPr>
          <a:xfrm flipH="1">
            <a:off x="5114921" y="6482193"/>
            <a:ext cx="495138" cy="49513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8B4F047C-4F67-E145-926C-5A5B5AD283A1}"/>
              </a:ext>
            </a:extLst>
          </p:cNvPr>
          <p:cNvSpPr/>
          <p:nvPr/>
        </p:nvSpPr>
        <p:spPr>
          <a:xfrm>
            <a:off x="5285903" y="5546670"/>
            <a:ext cx="4184427" cy="1200184"/>
          </a:xfrm>
          <a:custGeom>
            <a:avLst/>
            <a:gdLst>
              <a:gd name="connsiteX0" fmla="*/ 0 w 2312894"/>
              <a:gd name="connsiteY0" fmla="*/ 663388 h 663388"/>
              <a:gd name="connsiteX1" fmla="*/ 627530 w 2312894"/>
              <a:gd name="connsiteY1" fmla="*/ 0 h 663388"/>
              <a:gd name="connsiteX2" fmla="*/ 2312894 w 2312894"/>
              <a:gd name="connsiteY2" fmla="*/ 0 h 66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2894" h="663388">
                <a:moveTo>
                  <a:pt x="0" y="663388"/>
                </a:moveTo>
                <a:lnTo>
                  <a:pt x="627530" y="0"/>
                </a:lnTo>
                <a:lnTo>
                  <a:pt x="2312894" y="0"/>
                </a:lnTo>
              </a:path>
            </a:pathLst>
          </a:cu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833F8DE-2E00-CA46-AFEC-0FF66B735AC3}"/>
              </a:ext>
            </a:extLst>
          </p:cNvPr>
          <p:cNvSpPr/>
          <p:nvPr/>
        </p:nvSpPr>
        <p:spPr>
          <a:xfrm flipH="1" flipV="1">
            <a:off x="5114921" y="10770796"/>
            <a:ext cx="495138" cy="49513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931B152C-B921-A246-A104-0717D29486A8}"/>
              </a:ext>
            </a:extLst>
          </p:cNvPr>
          <p:cNvSpPr/>
          <p:nvPr/>
        </p:nvSpPr>
        <p:spPr>
          <a:xfrm flipV="1">
            <a:off x="5285902" y="11001274"/>
            <a:ext cx="4184427" cy="1200184"/>
          </a:xfrm>
          <a:custGeom>
            <a:avLst/>
            <a:gdLst>
              <a:gd name="connsiteX0" fmla="*/ 0 w 2312894"/>
              <a:gd name="connsiteY0" fmla="*/ 663388 h 663388"/>
              <a:gd name="connsiteX1" fmla="*/ 627530 w 2312894"/>
              <a:gd name="connsiteY1" fmla="*/ 0 h 663388"/>
              <a:gd name="connsiteX2" fmla="*/ 2312894 w 2312894"/>
              <a:gd name="connsiteY2" fmla="*/ 0 h 66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2894" h="663388">
                <a:moveTo>
                  <a:pt x="0" y="663388"/>
                </a:moveTo>
                <a:lnTo>
                  <a:pt x="627530" y="0"/>
                </a:lnTo>
                <a:lnTo>
                  <a:pt x="2312894" y="0"/>
                </a:lnTo>
              </a:path>
            </a:pathLst>
          </a:cu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62C3A8F-0AD8-B44F-A298-2B0B6FECDB81}"/>
              </a:ext>
            </a:extLst>
          </p:cNvPr>
          <p:cNvSpPr/>
          <p:nvPr/>
        </p:nvSpPr>
        <p:spPr>
          <a:xfrm flipH="1">
            <a:off x="7102898" y="8581765"/>
            <a:ext cx="495138" cy="49513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ectangle: Rounded Corners 35">
            <a:extLst>
              <a:ext uri="{FF2B5EF4-FFF2-40B4-BE49-F238E27FC236}">
                <a16:creationId xmlns:a16="http://schemas.microsoft.com/office/drawing/2014/main" id="{6C1166E4-85B5-9048-851A-846D10BE963A}"/>
              </a:ext>
            </a:extLst>
          </p:cNvPr>
          <p:cNvSpPr/>
          <p:nvPr/>
        </p:nvSpPr>
        <p:spPr>
          <a:xfrm flipH="1">
            <a:off x="9070383" y="8358717"/>
            <a:ext cx="4029912" cy="92916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16B1B4-42B3-2D4A-9D87-F6AD9041532C}"/>
              </a:ext>
            </a:extLst>
          </p:cNvPr>
          <p:cNvSpPr txBox="1"/>
          <p:nvPr/>
        </p:nvSpPr>
        <p:spPr>
          <a:xfrm flipH="1">
            <a:off x="9569087" y="8600571"/>
            <a:ext cx="310513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Awareness</a:t>
            </a:r>
          </a:p>
        </p:txBody>
      </p:sp>
      <p:sp>
        <p:nvSpPr>
          <p:cNvPr id="75" name="Rectangle: Rounded Corners 35">
            <a:extLst>
              <a:ext uri="{FF2B5EF4-FFF2-40B4-BE49-F238E27FC236}">
                <a16:creationId xmlns:a16="http://schemas.microsoft.com/office/drawing/2014/main" id="{5C9EEF32-2AB4-C24B-9D91-1FDE3FE1A85C}"/>
              </a:ext>
            </a:extLst>
          </p:cNvPr>
          <p:cNvSpPr/>
          <p:nvPr/>
        </p:nvSpPr>
        <p:spPr>
          <a:xfrm flipH="1">
            <a:off x="9070383" y="11764646"/>
            <a:ext cx="4029912" cy="92916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EA8BA49-8788-D046-BD03-5C7638B69AC9}"/>
              </a:ext>
            </a:extLst>
          </p:cNvPr>
          <p:cNvSpPr txBox="1"/>
          <p:nvPr/>
        </p:nvSpPr>
        <p:spPr>
          <a:xfrm flipH="1">
            <a:off x="9569087" y="12006500"/>
            <a:ext cx="310513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Knowledge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650443E-F751-9246-879A-1A4CD40699CF}"/>
              </a:ext>
            </a:extLst>
          </p:cNvPr>
          <p:cNvSpPr/>
          <p:nvPr/>
        </p:nvSpPr>
        <p:spPr>
          <a:xfrm flipH="1">
            <a:off x="12852726" y="11981658"/>
            <a:ext cx="495138" cy="49513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B55C6E78-0E2F-E441-B711-482B753CD7E3}"/>
              </a:ext>
            </a:extLst>
          </p:cNvPr>
          <p:cNvSpPr/>
          <p:nvPr/>
        </p:nvSpPr>
        <p:spPr>
          <a:xfrm>
            <a:off x="13278799" y="4681027"/>
            <a:ext cx="5352174" cy="801947"/>
          </a:xfrm>
          <a:custGeom>
            <a:avLst/>
            <a:gdLst>
              <a:gd name="connsiteX0" fmla="*/ 0 w 2312894"/>
              <a:gd name="connsiteY0" fmla="*/ 663388 h 663388"/>
              <a:gd name="connsiteX1" fmla="*/ 627530 w 2312894"/>
              <a:gd name="connsiteY1" fmla="*/ 0 h 663388"/>
              <a:gd name="connsiteX2" fmla="*/ 2312894 w 2312894"/>
              <a:gd name="connsiteY2" fmla="*/ 0 h 663388"/>
              <a:gd name="connsiteX0" fmla="*/ 0 w 2958353"/>
              <a:gd name="connsiteY0" fmla="*/ 663388 h 663388"/>
              <a:gd name="connsiteX1" fmla="*/ 627530 w 2958353"/>
              <a:gd name="connsiteY1" fmla="*/ 0 h 663388"/>
              <a:gd name="connsiteX2" fmla="*/ 2958353 w 2958353"/>
              <a:gd name="connsiteY2" fmla="*/ 0 h 66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8353" h="663388">
                <a:moveTo>
                  <a:pt x="0" y="663388"/>
                </a:moveTo>
                <a:lnTo>
                  <a:pt x="627530" y="0"/>
                </a:lnTo>
                <a:lnTo>
                  <a:pt x="2958353" y="0"/>
                </a:lnTo>
              </a:path>
            </a:pathLst>
          </a:cu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1DF8570D-B689-B840-9732-821509A76118}"/>
              </a:ext>
            </a:extLst>
          </p:cNvPr>
          <p:cNvSpPr/>
          <p:nvPr/>
        </p:nvSpPr>
        <p:spPr>
          <a:xfrm flipV="1">
            <a:off x="13278799" y="5680246"/>
            <a:ext cx="5352174" cy="801947"/>
          </a:xfrm>
          <a:custGeom>
            <a:avLst/>
            <a:gdLst>
              <a:gd name="connsiteX0" fmla="*/ 0 w 2312894"/>
              <a:gd name="connsiteY0" fmla="*/ 663388 h 663388"/>
              <a:gd name="connsiteX1" fmla="*/ 627530 w 2312894"/>
              <a:gd name="connsiteY1" fmla="*/ 0 h 663388"/>
              <a:gd name="connsiteX2" fmla="*/ 2312894 w 2312894"/>
              <a:gd name="connsiteY2" fmla="*/ 0 h 663388"/>
              <a:gd name="connsiteX0" fmla="*/ 0 w 2958353"/>
              <a:gd name="connsiteY0" fmla="*/ 663388 h 663388"/>
              <a:gd name="connsiteX1" fmla="*/ 627530 w 2958353"/>
              <a:gd name="connsiteY1" fmla="*/ 0 h 663388"/>
              <a:gd name="connsiteX2" fmla="*/ 2958353 w 2958353"/>
              <a:gd name="connsiteY2" fmla="*/ 0 h 66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8353" h="663388">
                <a:moveTo>
                  <a:pt x="0" y="663388"/>
                </a:moveTo>
                <a:lnTo>
                  <a:pt x="627530" y="0"/>
                </a:lnTo>
                <a:lnTo>
                  <a:pt x="2958353" y="0"/>
                </a:lnTo>
              </a:path>
            </a:pathLst>
          </a:cu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Rounded Corners 54">
            <a:extLst>
              <a:ext uri="{FF2B5EF4-FFF2-40B4-BE49-F238E27FC236}">
                <a16:creationId xmlns:a16="http://schemas.microsoft.com/office/drawing/2014/main" id="{0319D7D9-BDC3-144F-8EA4-213165F223A3}"/>
              </a:ext>
            </a:extLst>
          </p:cNvPr>
          <p:cNvSpPr/>
          <p:nvPr/>
        </p:nvSpPr>
        <p:spPr>
          <a:xfrm>
            <a:off x="18630973" y="4314633"/>
            <a:ext cx="2581702" cy="767904"/>
          </a:xfrm>
          <a:prstGeom prst="roundRect">
            <a:avLst>
              <a:gd name="adj" fmla="val 5000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A</a:t>
            </a:r>
            <a:endParaRPr lang="en-ID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85" name="Rectangle: Rounded Corners 54">
            <a:extLst>
              <a:ext uri="{FF2B5EF4-FFF2-40B4-BE49-F238E27FC236}">
                <a16:creationId xmlns:a16="http://schemas.microsoft.com/office/drawing/2014/main" id="{8C6816FF-D8DF-A94E-AC89-E7C5F592BFB9}"/>
              </a:ext>
            </a:extLst>
          </p:cNvPr>
          <p:cNvSpPr/>
          <p:nvPr/>
        </p:nvSpPr>
        <p:spPr>
          <a:xfrm>
            <a:off x="18630973" y="6182140"/>
            <a:ext cx="2581702" cy="767904"/>
          </a:xfrm>
          <a:prstGeom prst="roundRect">
            <a:avLst>
              <a:gd name="adj" fmla="val 5000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B</a:t>
            </a:r>
            <a:endParaRPr lang="en-ID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C662A30-0B06-AD4C-B72A-D2F7BE0730E8}"/>
              </a:ext>
            </a:extLst>
          </p:cNvPr>
          <p:cNvSpPr/>
          <p:nvPr/>
        </p:nvSpPr>
        <p:spPr>
          <a:xfrm flipH="1">
            <a:off x="12852726" y="5299549"/>
            <a:ext cx="495138" cy="49513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A6FE5D61-BF88-E449-B39E-9FB469BEA5F9}"/>
              </a:ext>
            </a:extLst>
          </p:cNvPr>
          <p:cNvSpPr/>
          <p:nvPr/>
        </p:nvSpPr>
        <p:spPr>
          <a:xfrm>
            <a:off x="13278799" y="7989644"/>
            <a:ext cx="5352174" cy="801947"/>
          </a:xfrm>
          <a:custGeom>
            <a:avLst/>
            <a:gdLst>
              <a:gd name="connsiteX0" fmla="*/ 0 w 2312894"/>
              <a:gd name="connsiteY0" fmla="*/ 663388 h 663388"/>
              <a:gd name="connsiteX1" fmla="*/ 627530 w 2312894"/>
              <a:gd name="connsiteY1" fmla="*/ 0 h 663388"/>
              <a:gd name="connsiteX2" fmla="*/ 2312894 w 2312894"/>
              <a:gd name="connsiteY2" fmla="*/ 0 h 663388"/>
              <a:gd name="connsiteX0" fmla="*/ 0 w 2958353"/>
              <a:gd name="connsiteY0" fmla="*/ 663388 h 663388"/>
              <a:gd name="connsiteX1" fmla="*/ 627530 w 2958353"/>
              <a:gd name="connsiteY1" fmla="*/ 0 h 663388"/>
              <a:gd name="connsiteX2" fmla="*/ 2958353 w 2958353"/>
              <a:gd name="connsiteY2" fmla="*/ 0 h 66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8353" h="663388">
                <a:moveTo>
                  <a:pt x="0" y="663388"/>
                </a:moveTo>
                <a:lnTo>
                  <a:pt x="627530" y="0"/>
                </a:lnTo>
                <a:lnTo>
                  <a:pt x="2958353" y="0"/>
                </a:lnTo>
              </a:path>
            </a:pathLst>
          </a:cu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D59333F9-94E8-524D-9BF7-505284633A0A}"/>
              </a:ext>
            </a:extLst>
          </p:cNvPr>
          <p:cNvSpPr/>
          <p:nvPr/>
        </p:nvSpPr>
        <p:spPr>
          <a:xfrm flipV="1">
            <a:off x="13278799" y="8988863"/>
            <a:ext cx="5352174" cy="801947"/>
          </a:xfrm>
          <a:custGeom>
            <a:avLst/>
            <a:gdLst>
              <a:gd name="connsiteX0" fmla="*/ 0 w 2312894"/>
              <a:gd name="connsiteY0" fmla="*/ 663388 h 663388"/>
              <a:gd name="connsiteX1" fmla="*/ 627530 w 2312894"/>
              <a:gd name="connsiteY1" fmla="*/ 0 h 663388"/>
              <a:gd name="connsiteX2" fmla="*/ 2312894 w 2312894"/>
              <a:gd name="connsiteY2" fmla="*/ 0 h 663388"/>
              <a:gd name="connsiteX0" fmla="*/ 0 w 2958353"/>
              <a:gd name="connsiteY0" fmla="*/ 663388 h 663388"/>
              <a:gd name="connsiteX1" fmla="*/ 627530 w 2958353"/>
              <a:gd name="connsiteY1" fmla="*/ 0 h 663388"/>
              <a:gd name="connsiteX2" fmla="*/ 2958353 w 2958353"/>
              <a:gd name="connsiteY2" fmla="*/ 0 h 66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8353" h="663388">
                <a:moveTo>
                  <a:pt x="0" y="663388"/>
                </a:moveTo>
                <a:lnTo>
                  <a:pt x="627530" y="0"/>
                </a:lnTo>
                <a:lnTo>
                  <a:pt x="2958353" y="0"/>
                </a:lnTo>
              </a:path>
            </a:pathLst>
          </a:cu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: Rounded Corners 54">
            <a:extLst>
              <a:ext uri="{FF2B5EF4-FFF2-40B4-BE49-F238E27FC236}">
                <a16:creationId xmlns:a16="http://schemas.microsoft.com/office/drawing/2014/main" id="{B3C4094A-C859-7D41-9EE4-5C7570C0BF0D}"/>
              </a:ext>
            </a:extLst>
          </p:cNvPr>
          <p:cNvSpPr/>
          <p:nvPr/>
        </p:nvSpPr>
        <p:spPr>
          <a:xfrm>
            <a:off x="18630973" y="7623250"/>
            <a:ext cx="2581702" cy="767904"/>
          </a:xfrm>
          <a:prstGeom prst="roundRect">
            <a:avLst>
              <a:gd name="adj" fmla="val 5000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A</a:t>
            </a:r>
            <a:endParaRPr lang="en-ID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99" name="Rectangle: Rounded Corners 54">
            <a:extLst>
              <a:ext uri="{FF2B5EF4-FFF2-40B4-BE49-F238E27FC236}">
                <a16:creationId xmlns:a16="http://schemas.microsoft.com/office/drawing/2014/main" id="{79F6CD5A-DC0C-534C-B110-96D500FF3ADA}"/>
              </a:ext>
            </a:extLst>
          </p:cNvPr>
          <p:cNvSpPr/>
          <p:nvPr/>
        </p:nvSpPr>
        <p:spPr>
          <a:xfrm>
            <a:off x="18630973" y="9490757"/>
            <a:ext cx="2581702" cy="767904"/>
          </a:xfrm>
          <a:prstGeom prst="roundRect">
            <a:avLst>
              <a:gd name="adj" fmla="val 5000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B</a:t>
            </a:r>
            <a:endParaRPr lang="en-ID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0AB5F7C-DEF9-1046-AB8B-B78D8FE54919}"/>
              </a:ext>
            </a:extLst>
          </p:cNvPr>
          <p:cNvSpPr/>
          <p:nvPr/>
        </p:nvSpPr>
        <p:spPr>
          <a:xfrm flipH="1">
            <a:off x="12852726" y="8608166"/>
            <a:ext cx="495138" cy="49513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96B15DF-F108-0D4C-888A-4EF4D6264831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13347864" y="12229227"/>
            <a:ext cx="5283109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: Rounded Corners 54">
            <a:extLst>
              <a:ext uri="{FF2B5EF4-FFF2-40B4-BE49-F238E27FC236}">
                <a16:creationId xmlns:a16="http://schemas.microsoft.com/office/drawing/2014/main" id="{4E7E5F47-FF7B-6548-B859-A3AE645B0BDE}"/>
              </a:ext>
            </a:extLst>
          </p:cNvPr>
          <p:cNvSpPr/>
          <p:nvPr/>
        </p:nvSpPr>
        <p:spPr>
          <a:xfrm>
            <a:off x="18630973" y="11835375"/>
            <a:ext cx="2581702" cy="767904"/>
          </a:xfrm>
          <a:prstGeom prst="roundRect">
            <a:avLst>
              <a:gd name="adj" fmla="val 5000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A</a:t>
            </a:r>
            <a:endParaRPr lang="en-ID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19AA76F-FF22-A744-AE5C-495957EB4BD5}"/>
              </a:ext>
            </a:extLst>
          </p:cNvPr>
          <p:cNvSpPr txBox="1"/>
          <p:nvPr/>
        </p:nvSpPr>
        <p:spPr>
          <a:xfrm flipH="1">
            <a:off x="9569087" y="5324391"/>
            <a:ext cx="310513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Desire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21E5D72-0BEC-7241-8F64-29666C290CBC}"/>
              </a:ext>
            </a:extLst>
          </p:cNvPr>
          <p:cNvSpPr/>
          <p:nvPr/>
        </p:nvSpPr>
        <p:spPr>
          <a:xfrm>
            <a:off x="3468023" y="8089233"/>
            <a:ext cx="35793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Marketing is the study and management </a:t>
            </a:r>
            <a:endParaRPr lang="en-US" sz="32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39" name="Rectangle 56">
            <a:extLst>
              <a:ext uri="{FF2B5EF4-FFF2-40B4-BE49-F238E27FC236}">
                <a16:creationId xmlns:a16="http://schemas.microsoft.com/office/drawing/2014/main" id="{28712B8B-2789-CD44-8553-DACB869E08EC}"/>
              </a:ext>
            </a:extLst>
          </p:cNvPr>
          <p:cNvSpPr/>
          <p:nvPr/>
        </p:nvSpPr>
        <p:spPr>
          <a:xfrm>
            <a:off x="8980691" y="6726142"/>
            <a:ext cx="45482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40" name="Rectangle 56">
            <a:extLst>
              <a:ext uri="{FF2B5EF4-FFF2-40B4-BE49-F238E27FC236}">
                <a16:creationId xmlns:a16="http://schemas.microsoft.com/office/drawing/2014/main" id="{3EC346E0-E9AA-1847-BAF5-390CE05E8996}"/>
              </a:ext>
            </a:extLst>
          </p:cNvPr>
          <p:cNvSpPr/>
          <p:nvPr/>
        </p:nvSpPr>
        <p:spPr>
          <a:xfrm>
            <a:off x="8980691" y="10170382"/>
            <a:ext cx="45482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41" name="Rectangle 56">
            <a:extLst>
              <a:ext uri="{FF2B5EF4-FFF2-40B4-BE49-F238E27FC236}">
                <a16:creationId xmlns:a16="http://schemas.microsoft.com/office/drawing/2014/main" id="{757ACB03-6222-8E4B-98B8-F4E0AC805EA3}"/>
              </a:ext>
            </a:extLst>
          </p:cNvPr>
          <p:cNvSpPr/>
          <p:nvPr/>
        </p:nvSpPr>
        <p:spPr>
          <a:xfrm>
            <a:off x="14375651" y="5141182"/>
            <a:ext cx="45482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42" name="Rectangle 56">
            <a:extLst>
              <a:ext uri="{FF2B5EF4-FFF2-40B4-BE49-F238E27FC236}">
                <a16:creationId xmlns:a16="http://schemas.microsoft.com/office/drawing/2014/main" id="{9486FE99-A1FE-284A-AB87-EB3B92579E47}"/>
              </a:ext>
            </a:extLst>
          </p:cNvPr>
          <p:cNvSpPr/>
          <p:nvPr/>
        </p:nvSpPr>
        <p:spPr>
          <a:xfrm>
            <a:off x="14375651" y="8463502"/>
            <a:ext cx="45482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43" name="Rectangle 56">
            <a:extLst>
              <a:ext uri="{FF2B5EF4-FFF2-40B4-BE49-F238E27FC236}">
                <a16:creationId xmlns:a16="http://schemas.microsoft.com/office/drawing/2014/main" id="{F6A9B0F1-945F-9E4F-8627-5857AC8A07F9}"/>
              </a:ext>
            </a:extLst>
          </p:cNvPr>
          <p:cNvSpPr/>
          <p:nvPr/>
        </p:nvSpPr>
        <p:spPr>
          <a:xfrm>
            <a:off x="14375651" y="11176222"/>
            <a:ext cx="45482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2094381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3182" y="1022190"/>
            <a:ext cx="72314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Decision Tree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75FA5E-8013-E94B-AA3A-C458FB958671}"/>
              </a:ext>
            </a:extLst>
          </p:cNvPr>
          <p:cNvCxnSpPr/>
          <p:nvPr/>
        </p:nvCxnSpPr>
        <p:spPr>
          <a:xfrm>
            <a:off x="7832410" y="8305168"/>
            <a:ext cx="0" cy="214902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8F4F4FE-7507-2644-993A-D775A116C9FC}"/>
              </a:ext>
            </a:extLst>
          </p:cNvPr>
          <p:cNvCxnSpPr/>
          <p:nvPr/>
        </p:nvCxnSpPr>
        <p:spPr>
          <a:xfrm>
            <a:off x="5817166" y="8305168"/>
            <a:ext cx="0" cy="214902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C09EA68-D6CF-344F-9A69-5BFB4AC4E4D8}"/>
              </a:ext>
            </a:extLst>
          </p:cNvPr>
          <p:cNvCxnSpPr/>
          <p:nvPr/>
        </p:nvCxnSpPr>
        <p:spPr>
          <a:xfrm flipV="1">
            <a:off x="6471827" y="5498497"/>
            <a:ext cx="4018510" cy="89112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58D06-D89B-784D-98CB-F3D4DBA087A9}"/>
              </a:ext>
            </a:extLst>
          </p:cNvPr>
          <p:cNvCxnSpPr/>
          <p:nvPr/>
        </p:nvCxnSpPr>
        <p:spPr>
          <a:xfrm>
            <a:off x="6471827" y="6389623"/>
            <a:ext cx="0" cy="11932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D8F701D-E2E2-6349-8FC0-83015485DFC6}"/>
              </a:ext>
            </a:extLst>
          </p:cNvPr>
          <p:cNvCxnSpPr/>
          <p:nvPr/>
        </p:nvCxnSpPr>
        <p:spPr>
          <a:xfrm flipH="1" flipV="1">
            <a:off x="13783733" y="5498497"/>
            <a:ext cx="4018510" cy="89112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6CA297-3FFF-A349-BF92-66BE4F1B91F2}"/>
              </a:ext>
            </a:extLst>
          </p:cNvPr>
          <p:cNvCxnSpPr/>
          <p:nvPr/>
        </p:nvCxnSpPr>
        <p:spPr>
          <a:xfrm flipH="1">
            <a:off x="17802243" y="6389623"/>
            <a:ext cx="0" cy="11932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amond 55">
            <a:extLst>
              <a:ext uri="{FF2B5EF4-FFF2-40B4-BE49-F238E27FC236}">
                <a16:creationId xmlns:a16="http://schemas.microsoft.com/office/drawing/2014/main" id="{71FFB22B-8602-6C47-A249-16EB0471A4D7}"/>
              </a:ext>
            </a:extLst>
          </p:cNvPr>
          <p:cNvSpPr/>
          <p:nvPr/>
        </p:nvSpPr>
        <p:spPr>
          <a:xfrm>
            <a:off x="9281502" y="4231366"/>
            <a:ext cx="5711067" cy="3084369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804F9F4-2AA8-8441-8944-7AA14F2768B1}"/>
              </a:ext>
            </a:extLst>
          </p:cNvPr>
          <p:cNvCxnSpPr/>
          <p:nvPr/>
        </p:nvCxnSpPr>
        <p:spPr>
          <a:xfrm>
            <a:off x="18511080" y="8305168"/>
            <a:ext cx="0" cy="214902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2CB39E9-D4B3-FE44-A983-60DEEDE45F90}"/>
              </a:ext>
            </a:extLst>
          </p:cNvPr>
          <p:cNvCxnSpPr/>
          <p:nvPr/>
        </p:nvCxnSpPr>
        <p:spPr>
          <a:xfrm>
            <a:off x="16495835" y="8305168"/>
            <a:ext cx="0" cy="214902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511ABCF-3DD0-F041-B972-7235825137ED}"/>
              </a:ext>
            </a:extLst>
          </p:cNvPr>
          <p:cNvSpPr/>
          <p:nvPr/>
        </p:nvSpPr>
        <p:spPr>
          <a:xfrm>
            <a:off x="2099541" y="9455107"/>
            <a:ext cx="4475855" cy="19604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21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97600DB-868D-5A46-AC3A-DF657B673056}"/>
              </a:ext>
            </a:extLst>
          </p:cNvPr>
          <p:cNvSpPr/>
          <p:nvPr/>
        </p:nvSpPr>
        <p:spPr>
          <a:xfrm>
            <a:off x="7333779" y="9455107"/>
            <a:ext cx="4475855" cy="19604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21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b="1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3F711AF-B1F0-D94D-972A-23479C788830}"/>
              </a:ext>
            </a:extLst>
          </p:cNvPr>
          <p:cNvSpPr/>
          <p:nvPr/>
        </p:nvSpPr>
        <p:spPr>
          <a:xfrm>
            <a:off x="12568018" y="9455107"/>
            <a:ext cx="4475855" cy="19604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21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3EBAB05-A738-6348-8841-59DA5989F16A}"/>
              </a:ext>
            </a:extLst>
          </p:cNvPr>
          <p:cNvSpPr/>
          <p:nvPr/>
        </p:nvSpPr>
        <p:spPr>
          <a:xfrm>
            <a:off x="17802254" y="9455107"/>
            <a:ext cx="4475855" cy="19604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21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8B990A-1FD0-E94D-8117-D41B94E5B766}"/>
              </a:ext>
            </a:extLst>
          </p:cNvPr>
          <p:cNvSpPr/>
          <p:nvPr/>
        </p:nvSpPr>
        <p:spPr>
          <a:xfrm>
            <a:off x="10851507" y="5173385"/>
            <a:ext cx="25710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Business Process</a:t>
            </a:r>
            <a:endParaRPr lang="en-US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8C3BD2F-9D5F-124C-B9D9-02E6BDDC0D44}"/>
              </a:ext>
            </a:extLst>
          </p:cNvPr>
          <p:cNvSpPr/>
          <p:nvPr/>
        </p:nvSpPr>
        <p:spPr>
          <a:xfrm>
            <a:off x="2854601" y="10123065"/>
            <a:ext cx="3063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Knowledge</a:t>
            </a:r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4ED6300-CA81-734C-9B08-6876CB44367F}"/>
              </a:ext>
            </a:extLst>
          </p:cNvPr>
          <p:cNvSpPr/>
          <p:nvPr/>
        </p:nvSpPr>
        <p:spPr>
          <a:xfrm>
            <a:off x="8061601" y="10123065"/>
            <a:ext cx="3063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Desire</a:t>
            </a:r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9E10610-0E5C-B14D-A348-C8AFCF7DB880}"/>
              </a:ext>
            </a:extLst>
          </p:cNvPr>
          <p:cNvSpPr/>
          <p:nvPr/>
        </p:nvSpPr>
        <p:spPr>
          <a:xfrm>
            <a:off x="13268601" y="10123065"/>
            <a:ext cx="3063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Knowledge</a:t>
            </a:r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EC4BDC1-5B60-0F45-AF8A-CBA8ADDEECFE}"/>
              </a:ext>
            </a:extLst>
          </p:cNvPr>
          <p:cNvSpPr/>
          <p:nvPr/>
        </p:nvSpPr>
        <p:spPr>
          <a:xfrm>
            <a:off x="18475601" y="10123065"/>
            <a:ext cx="3063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Action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A5953C2-135B-034A-A87C-DFF6295DFC40}"/>
              </a:ext>
            </a:extLst>
          </p:cNvPr>
          <p:cNvSpPr/>
          <p:nvPr/>
        </p:nvSpPr>
        <p:spPr>
          <a:xfrm>
            <a:off x="14750613" y="6776784"/>
            <a:ext cx="5505690" cy="18215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9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6B00796-F0F5-0541-B2B4-D35A610E2E32}"/>
              </a:ext>
            </a:extLst>
          </p:cNvPr>
          <p:cNvSpPr/>
          <p:nvPr/>
        </p:nvSpPr>
        <p:spPr>
          <a:xfrm>
            <a:off x="4071944" y="6776784"/>
            <a:ext cx="5505690" cy="18215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6810192-360A-C145-8C19-E57669D17786}"/>
              </a:ext>
            </a:extLst>
          </p:cNvPr>
          <p:cNvSpPr/>
          <p:nvPr/>
        </p:nvSpPr>
        <p:spPr>
          <a:xfrm>
            <a:off x="5293001" y="7364409"/>
            <a:ext cx="3063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Awareness</a:t>
            </a:r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767FF03-1F8D-074C-BBA5-342616A1A0FC}"/>
              </a:ext>
            </a:extLst>
          </p:cNvPr>
          <p:cNvSpPr/>
          <p:nvPr/>
        </p:nvSpPr>
        <p:spPr>
          <a:xfrm>
            <a:off x="15971670" y="7364409"/>
            <a:ext cx="3063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Desire</a:t>
            </a:r>
            <a:endParaRPr 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273DF5C-D38C-E142-8FD7-C9F5114F5431}"/>
              </a:ext>
            </a:extLst>
          </p:cNvPr>
          <p:cNvSpPr/>
          <p:nvPr/>
        </p:nvSpPr>
        <p:spPr>
          <a:xfrm>
            <a:off x="9108339" y="7383219"/>
            <a:ext cx="747652" cy="7476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9" name="Freeform 118">
            <a:extLst>
              <a:ext uri="{FF2B5EF4-FFF2-40B4-BE49-F238E27FC236}">
                <a16:creationId xmlns:a16="http://schemas.microsoft.com/office/drawing/2014/main" id="{43E8BA00-523D-1C47-A996-5BCE91C52D49}"/>
              </a:ext>
            </a:extLst>
          </p:cNvPr>
          <p:cNvSpPr/>
          <p:nvPr/>
        </p:nvSpPr>
        <p:spPr>
          <a:xfrm rot="18641522">
            <a:off x="9277237" y="7623506"/>
            <a:ext cx="409855" cy="205495"/>
          </a:xfrm>
          <a:custGeom>
            <a:avLst/>
            <a:gdLst>
              <a:gd name="connsiteX0" fmla="*/ 985393 w 985393"/>
              <a:gd name="connsiteY0" fmla="*/ 368555 h 494061"/>
              <a:gd name="connsiteX1" fmla="*/ 985392 w 985393"/>
              <a:gd name="connsiteY1" fmla="*/ 494061 h 494061"/>
              <a:gd name="connsiteX2" fmla="*/ 11 w 985393"/>
              <a:gd name="connsiteY2" fmla="*/ 494061 h 494061"/>
              <a:gd name="connsiteX3" fmla="*/ 11 w 985393"/>
              <a:gd name="connsiteY3" fmla="*/ 493059 h 494061"/>
              <a:gd name="connsiteX4" fmla="*/ 0 w 985393"/>
              <a:gd name="connsiteY4" fmla="*/ 493059 h 494061"/>
              <a:gd name="connsiteX5" fmla="*/ 0 w 985393"/>
              <a:gd name="connsiteY5" fmla="*/ 0 h 494061"/>
              <a:gd name="connsiteX6" fmla="*/ 125506 w 985393"/>
              <a:gd name="connsiteY6" fmla="*/ 0 h 494061"/>
              <a:gd name="connsiteX7" fmla="*/ 125506 w 985393"/>
              <a:gd name="connsiteY7" fmla="*/ 368555 h 49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5393" h="494061">
                <a:moveTo>
                  <a:pt x="985393" y="368555"/>
                </a:moveTo>
                <a:lnTo>
                  <a:pt x="985392" y="494061"/>
                </a:lnTo>
                <a:lnTo>
                  <a:pt x="11" y="494061"/>
                </a:lnTo>
                <a:lnTo>
                  <a:pt x="11" y="493059"/>
                </a:lnTo>
                <a:lnTo>
                  <a:pt x="0" y="493059"/>
                </a:lnTo>
                <a:lnTo>
                  <a:pt x="0" y="0"/>
                </a:lnTo>
                <a:lnTo>
                  <a:pt x="125506" y="0"/>
                </a:lnTo>
                <a:lnTo>
                  <a:pt x="125506" y="3685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21676E1C-8E47-2C47-AA5C-1BE77D2B01F0}"/>
              </a:ext>
            </a:extLst>
          </p:cNvPr>
          <p:cNvSpPr/>
          <p:nvPr/>
        </p:nvSpPr>
        <p:spPr>
          <a:xfrm>
            <a:off x="14376787" y="7383219"/>
            <a:ext cx="747652" cy="7476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6BDAB79-58A1-2C4D-B938-D5B6ED128D0B}"/>
              </a:ext>
            </a:extLst>
          </p:cNvPr>
          <p:cNvSpPr/>
          <p:nvPr/>
        </p:nvSpPr>
        <p:spPr>
          <a:xfrm rot="18900000">
            <a:off x="14510202" y="7719611"/>
            <a:ext cx="480821" cy="5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14C3D29-D2E4-8846-A464-08E12F29C439}"/>
              </a:ext>
            </a:extLst>
          </p:cNvPr>
          <p:cNvSpPr/>
          <p:nvPr/>
        </p:nvSpPr>
        <p:spPr>
          <a:xfrm rot="2700000">
            <a:off x="14510203" y="7728531"/>
            <a:ext cx="480821" cy="5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56">
            <a:extLst>
              <a:ext uri="{FF2B5EF4-FFF2-40B4-BE49-F238E27FC236}">
                <a16:creationId xmlns:a16="http://schemas.microsoft.com/office/drawing/2014/main" id="{506E6844-55D0-4442-9F53-E9E1BCE45BA7}"/>
              </a:ext>
            </a:extLst>
          </p:cNvPr>
          <p:cNvSpPr/>
          <p:nvPr/>
        </p:nvSpPr>
        <p:spPr>
          <a:xfrm>
            <a:off x="2063326" y="11791511"/>
            <a:ext cx="45482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27" name="Rectangle 56">
            <a:extLst>
              <a:ext uri="{FF2B5EF4-FFF2-40B4-BE49-F238E27FC236}">
                <a16:creationId xmlns:a16="http://schemas.microsoft.com/office/drawing/2014/main" id="{F94D7E21-1F21-1649-8120-0294FDF47918}"/>
              </a:ext>
            </a:extLst>
          </p:cNvPr>
          <p:cNvSpPr/>
          <p:nvPr/>
        </p:nvSpPr>
        <p:spPr>
          <a:xfrm>
            <a:off x="7333779" y="11791511"/>
            <a:ext cx="45482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1391D260-4EDD-9147-BDFC-E49C47703C45}"/>
              </a:ext>
            </a:extLst>
          </p:cNvPr>
          <p:cNvSpPr/>
          <p:nvPr/>
        </p:nvSpPr>
        <p:spPr>
          <a:xfrm>
            <a:off x="12503656" y="11791511"/>
            <a:ext cx="45482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29" name="Rectangle 56">
            <a:extLst>
              <a:ext uri="{FF2B5EF4-FFF2-40B4-BE49-F238E27FC236}">
                <a16:creationId xmlns:a16="http://schemas.microsoft.com/office/drawing/2014/main" id="{FA18E9E5-75B9-8C4C-BE48-AD361B60F288}"/>
              </a:ext>
            </a:extLst>
          </p:cNvPr>
          <p:cNvSpPr/>
          <p:nvPr/>
        </p:nvSpPr>
        <p:spPr>
          <a:xfrm>
            <a:off x="17743872" y="11791511"/>
            <a:ext cx="45482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3569043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3182" y="1022190"/>
            <a:ext cx="72314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Decision Tree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D4E7CD6-E7D8-C442-B696-87B482B63C18}"/>
              </a:ext>
            </a:extLst>
          </p:cNvPr>
          <p:cNvCxnSpPr>
            <a:cxnSpLocks/>
          </p:cNvCxnSpPr>
          <p:nvPr/>
        </p:nvCxnSpPr>
        <p:spPr>
          <a:xfrm flipV="1">
            <a:off x="10950850" y="8641174"/>
            <a:ext cx="0" cy="3172269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c 54">
            <a:extLst>
              <a:ext uri="{FF2B5EF4-FFF2-40B4-BE49-F238E27FC236}">
                <a16:creationId xmlns:a16="http://schemas.microsoft.com/office/drawing/2014/main" id="{58492743-DDFE-AD4F-BEBF-76C780BEE375}"/>
              </a:ext>
            </a:extLst>
          </p:cNvPr>
          <p:cNvSpPr/>
          <p:nvPr/>
        </p:nvSpPr>
        <p:spPr>
          <a:xfrm>
            <a:off x="9260762" y="7875604"/>
            <a:ext cx="1690089" cy="1690088"/>
          </a:xfrm>
          <a:prstGeom prst="arc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4F73033-7CBA-504C-B0E2-596535173E16}"/>
              </a:ext>
            </a:extLst>
          </p:cNvPr>
          <p:cNvCxnSpPr>
            <a:cxnSpLocks/>
          </p:cNvCxnSpPr>
          <p:nvPr/>
        </p:nvCxnSpPr>
        <p:spPr>
          <a:xfrm rot="5400000" flipV="1">
            <a:off x="9683005" y="7410259"/>
            <a:ext cx="0" cy="93069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06CD073-CB95-2548-9BEF-57C10A4F6695}"/>
              </a:ext>
            </a:extLst>
          </p:cNvPr>
          <p:cNvCxnSpPr>
            <a:cxnSpLocks/>
          </p:cNvCxnSpPr>
          <p:nvPr/>
        </p:nvCxnSpPr>
        <p:spPr>
          <a:xfrm flipV="1">
            <a:off x="11572435" y="7276787"/>
            <a:ext cx="0" cy="457781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c 59">
            <a:extLst>
              <a:ext uri="{FF2B5EF4-FFF2-40B4-BE49-F238E27FC236}">
                <a16:creationId xmlns:a16="http://schemas.microsoft.com/office/drawing/2014/main" id="{FBBD8080-F2C4-5B45-926D-6E4D66F63A55}"/>
              </a:ext>
            </a:extLst>
          </p:cNvPr>
          <p:cNvSpPr/>
          <p:nvPr/>
        </p:nvSpPr>
        <p:spPr>
          <a:xfrm>
            <a:off x="9929662" y="6467676"/>
            <a:ext cx="1642773" cy="1642773"/>
          </a:xfrm>
          <a:prstGeom prst="arc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A6B50B4-A733-0E40-BEFF-E5EFEF3535AC}"/>
              </a:ext>
            </a:extLst>
          </p:cNvPr>
          <p:cNvCxnSpPr>
            <a:cxnSpLocks/>
          </p:cNvCxnSpPr>
          <p:nvPr/>
        </p:nvCxnSpPr>
        <p:spPr>
          <a:xfrm rot="5400000" flipV="1">
            <a:off x="10305262" y="6002331"/>
            <a:ext cx="0" cy="93069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190DC2A-CEB6-B644-891C-13E26F2C730C}"/>
              </a:ext>
            </a:extLst>
          </p:cNvPr>
          <p:cNvCxnSpPr>
            <a:cxnSpLocks/>
          </p:cNvCxnSpPr>
          <p:nvPr/>
        </p:nvCxnSpPr>
        <p:spPr>
          <a:xfrm flipV="1">
            <a:off x="12129862" y="5840372"/>
            <a:ext cx="0" cy="5542926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>
            <a:extLst>
              <a:ext uri="{FF2B5EF4-FFF2-40B4-BE49-F238E27FC236}">
                <a16:creationId xmlns:a16="http://schemas.microsoft.com/office/drawing/2014/main" id="{96D78B3F-F28A-1C47-BF47-95A284880F6B}"/>
              </a:ext>
            </a:extLst>
          </p:cNvPr>
          <p:cNvSpPr/>
          <p:nvPr/>
        </p:nvSpPr>
        <p:spPr>
          <a:xfrm>
            <a:off x="10574817" y="5097456"/>
            <a:ext cx="1555045" cy="1555044"/>
          </a:xfrm>
          <a:prstGeom prst="arc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653E9A6-BE3B-0E45-AF68-EEFFEFF489D7}"/>
              </a:ext>
            </a:extLst>
          </p:cNvPr>
          <p:cNvCxnSpPr>
            <a:cxnSpLocks/>
          </p:cNvCxnSpPr>
          <p:nvPr/>
        </p:nvCxnSpPr>
        <p:spPr>
          <a:xfrm rot="5400000" flipV="1">
            <a:off x="10950850" y="4632110"/>
            <a:ext cx="0" cy="93069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Diagonal Corners Rounded 36">
            <a:extLst>
              <a:ext uri="{FF2B5EF4-FFF2-40B4-BE49-F238E27FC236}">
                <a16:creationId xmlns:a16="http://schemas.microsoft.com/office/drawing/2014/main" id="{B1067836-F727-084A-A703-134AAF1B981F}"/>
              </a:ext>
            </a:extLst>
          </p:cNvPr>
          <p:cNvSpPr/>
          <p:nvPr/>
        </p:nvSpPr>
        <p:spPr>
          <a:xfrm>
            <a:off x="3963706" y="4290978"/>
            <a:ext cx="6754186" cy="1425745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/>
          </a:p>
        </p:txBody>
      </p:sp>
      <p:sp>
        <p:nvSpPr>
          <p:cNvPr id="67" name="Rectangle: Diagonal Corners Rounded 36">
            <a:extLst>
              <a:ext uri="{FF2B5EF4-FFF2-40B4-BE49-F238E27FC236}">
                <a16:creationId xmlns:a16="http://schemas.microsoft.com/office/drawing/2014/main" id="{B2C1D41A-15FB-3941-87EB-285C75A0F94B}"/>
              </a:ext>
            </a:extLst>
          </p:cNvPr>
          <p:cNvSpPr/>
          <p:nvPr/>
        </p:nvSpPr>
        <p:spPr>
          <a:xfrm>
            <a:off x="3377803" y="5906093"/>
            <a:ext cx="6754186" cy="1425745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/>
          </a:p>
        </p:txBody>
      </p:sp>
      <p:sp>
        <p:nvSpPr>
          <p:cNvPr id="68" name="Rectangle: Diagonal Corners Rounded 36">
            <a:extLst>
              <a:ext uri="{FF2B5EF4-FFF2-40B4-BE49-F238E27FC236}">
                <a16:creationId xmlns:a16="http://schemas.microsoft.com/office/drawing/2014/main" id="{6A95DA63-7426-034E-9A54-8DB424615CC0}"/>
              </a:ext>
            </a:extLst>
          </p:cNvPr>
          <p:cNvSpPr/>
          <p:nvPr/>
        </p:nvSpPr>
        <p:spPr>
          <a:xfrm>
            <a:off x="2791899" y="7521207"/>
            <a:ext cx="6754186" cy="1425745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0EE88-8789-2545-9D29-7737E2247B0D}"/>
              </a:ext>
            </a:extLst>
          </p:cNvPr>
          <p:cNvCxnSpPr>
            <a:cxnSpLocks/>
          </p:cNvCxnSpPr>
          <p:nvPr/>
        </p:nvCxnSpPr>
        <p:spPr>
          <a:xfrm flipH="1" flipV="1">
            <a:off x="13786653" y="8641174"/>
            <a:ext cx="0" cy="3172269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rc 76">
            <a:extLst>
              <a:ext uri="{FF2B5EF4-FFF2-40B4-BE49-F238E27FC236}">
                <a16:creationId xmlns:a16="http://schemas.microsoft.com/office/drawing/2014/main" id="{30B97825-4136-E144-BC15-E6858AAD4A20}"/>
              </a:ext>
            </a:extLst>
          </p:cNvPr>
          <p:cNvSpPr/>
          <p:nvPr/>
        </p:nvSpPr>
        <p:spPr>
          <a:xfrm flipH="1">
            <a:off x="13786653" y="7875604"/>
            <a:ext cx="1690089" cy="1690088"/>
          </a:xfrm>
          <a:prstGeom prst="arc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7FAF298-9633-3940-9B2B-DD9E90DEF986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5054498" y="7410259"/>
            <a:ext cx="0" cy="93069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7DE7771-7D71-E248-BCD4-4A7DF37FA6A9}"/>
              </a:ext>
            </a:extLst>
          </p:cNvPr>
          <p:cNvCxnSpPr>
            <a:cxnSpLocks/>
          </p:cNvCxnSpPr>
          <p:nvPr/>
        </p:nvCxnSpPr>
        <p:spPr>
          <a:xfrm flipH="1" flipV="1">
            <a:off x="13165068" y="7276787"/>
            <a:ext cx="0" cy="457781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rc 79">
            <a:extLst>
              <a:ext uri="{FF2B5EF4-FFF2-40B4-BE49-F238E27FC236}">
                <a16:creationId xmlns:a16="http://schemas.microsoft.com/office/drawing/2014/main" id="{9585296C-DEBC-7341-B69E-C9D20CECBCFB}"/>
              </a:ext>
            </a:extLst>
          </p:cNvPr>
          <p:cNvSpPr/>
          <p:nvPr/>
        </p:nvSpPr>
        <p:spPr>
          <a:xfrm flipH="1">
            <a:off x="13165068" y="6467676"/>
            <a:ext cx="1642773" cy="1642773"/>
          </a:xfrm>
          <a:prstGeom prst="arc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46C5D7E-30E4-AD4E-9FDC-E41F6472CE53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4432241" y="6002331"/>
            <a:ext cx="0" cy="93069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A9C89BC-30D9-8949-AB60-2D2287E61642}"/>
              </a:ext>
            </a:extLst>
          </p:cNvPr>
          <p:cNvCxnSpPr>
            <a:cxnSpLocks/>
          </p:cNvCxnSpPr>
          <p:nvPr/>
        </p:nvCxnSpPr>
        <p:spPr>
          <a:xfrm flipH="1" flipV="1">
            <a:off x="12607641" y="5840372"/>
            <a:ext cx="0" cy="5542926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Arc 82">
            <a:extLst>
              <a:ext uri="{FF2B5EF4-FFF2-40B4-BE49-F238E27FC236}">
                <a16:creationId xmlns:a16="http://schemas.microsoft.com/office/drawing/2014/main" id="{F2D01624-1A65-5942-B600-1AB4A68A27BC}"/>
              </a:ext>
            </a:extLst>
          </p:cNvPr>
          <p:cNvSpPr/>
          <p:nvPr/>
        </p:nvSpPr>
        <p:spPr>
          <a:xfrm flipH="1">
            <a:off x="12607641" y="5097456"/>
            <a:ext cx="1555045" cy="1555044"/>
          </a:xfrm>
          <a:prstGeom prst="arc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39AE030-9863-E149-BAB1-B4444A541A24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3786653" y="4632110"/>
            <a:ext cx="0" cy="93069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Diagonal Corners Rounded 36">
            <a:extLst>
              <a:ext uri="{FF2B5EF4-FFF2-40B4-BE49-F238E27FC236}">
                <a16:creationId xmlns:a16="http://schemas.microsoft.com/office/drawing/2014/main" id="{BB4419E0-9701-2F47-9274-A735A241AE4A}"/>
              </a:ext>
            </a:extLst>
          </p:cNvPr>
          <p:cNvSpPr/>
          <p:nvPr/>
        </p:nvSpPr>
        <p:spPr>
          <a:xfrm flipH="1">
            <a:off x="14019608" y="4290978"/>
            <a:ext cx="6754186" cy="1425745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/>
          </a:p>
        </p:txBody>
      </p:sp>
      <p:sp>
        <p:nvSpPr>
          <p:cNvPr id="86" name="Rectangle: Diagonal Corners Rounded 36">
            <a:extLst>
              <a:ext uri="{FF2B5EF4-FFF2-40B4-BE49-F238E27FC236}">
                <a16:creationId xmlns:a16="http://schemas.microsoft.com/office/drawing/2014/main" id="{D2CA8B1C-7A55-684F-A4D1-9F6B790CB89A}"/>
              </a:ext>
            </a:extLst>
          </p:cNvPr>
          <p:cNvSpPr/>
          <p:nvPr/>
        </p:nvSpPr>
        <p:spPr>
          <a:xfrm flipH="1">
            <a:off x="14605510" y="5906093"/>
            <a:ext cx="6754186" cy="1425745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/>
          </a:p>
        </p:txBody>
      </p:sp>
      <p:sp>
        <p:nvSpPr>
          <p:cNvPr id="89" name="Rectangle: Diagonal Corners Rounded 36">
            <a:extLst>
              <a:ext uri="{FF2B5EF4-FFF2-40B4-BE49-F238E27FC236}">
                <a16:creationId xmlns:a16="http://schemas.microsoft.com/office/drawing/2014/main" id="{D10A51F0-E3BA-9F45-8DAD-01101869EE0B}"/>
              </a:ext>
            </a:extLst>
          </p:cNvPr>
          <p:cNvSpPr/>
          <p:nvPr/>
        </p:nvSpPr>
        <p:spPr>
          <a:xfrm flipH="1">
            <a:off x="15191415" y="7521207"/>
            <a:ext cx="6754186" cy="1425745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97D5D0C-FF19-5648-831E-8155026F0BC9}"/>
              </a:ext>
            </a:extLst>
          </p:cNvPr>
          <p:cNvSpPr/>
          <p:nvPr/>
        </p:nvSpPr>
        <p:spPr>
          <a:xfrm>
            <a:off x="10177181" y="8582613"/>
            <a:ext cx="4587530" cy="4587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2B22928-F336-5248-A231-76AA382B442E}"/>
              </a:ext>
            </a:extLst>
          </p:cNvPr>
          <p:cNvSpPr/>
          <p:nvPr/>
        </p:nvSpPr>
        <p:spPr>
          <a:xfrm>
            <a:off x="5771071" y="4668082"/>
            <a:ext cx="3063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Awareness</a:t>
            </a:r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226DF8B-85F4-E347-B475-EB9374C15124}"/>
              </a:ext>
            </a:extLst>
          </p:cNvPr>
          <p:cNvSpPr/>
          <p:nvPr/>
        </p:nvSpPr>
        <p:spPr>
          <a:xfrm>
            <a:off x="5085271" y="6268282"/>
            <a:ext cx="3063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Knowledge</a:t>
            </a:r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DB13C17-A83B-7B45-9CE8-E6C1C153F3E5}"/>
              </a:ext>
            </a:extLst>
          </p:cNvPr>
          <p:cNvSpPr/>
          <p:nvPr/>
        </p:nvSpPr>
        <p:spPr>
          <a:xfrm>
            <a:off x="4037013" y="7868482"/>
            <a:ext cx="42456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Reinforcement</a:t>
            </a:r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52461E9-63B7-3742-81B5-5B07848E5EE1}"/>
              </a:ext>
            </a:extLst>
          </p:cNvPr>
          <p:cNvSpPr/>
          <p:nvPr/>
        </p:nvSpPr>
        <p:spPr>
          <a:xfrm>
            <a:off x="15796814" y="4668082"/>
            <a:ext cx="3063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Awareness</a:t>
            </a:r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406D72E-6108-7F42-A192-404311311C8D}"/>
              </a:ext>
            </a:extLst>
          </p:cNvPr>
          <p:cNvSpPr/>
          <p:nvPr/>
        </p:nvSpPr>
        <p:spPr>
          <a:xfrm>
            <a:off x="16580585" y="6268282"/>
            <a:ext cx="3063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Knowledge</a:t>
            </a:r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741DD39-D806-9849-8C83-D220C601DBD2}"/>
              </a:ext>
            </a:extLst>
          </p:cNvPr>
          <p:cNvSpPr/>
          <p:nvPr/>
        </p:nvSpPr>
        <p:spPr>
          <a:xfrm>
            <a:off x="16544698" y="7868482"/>
            <a:ext cx="42456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Reinforcement</a:t>
            </a:r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3550FEE-5155-4E45-A30B-2802B616DE7A}"/>
              </a:ext>
            </a:extLst>
          </p:cNvPr>
          <p:cNvSpPr txBox="1"/>
          <p:nvPr/>
        </p:nvSpPr>
        <p:spPr>
          <a:xfrm>
            <a:off x="3228758" y="9518376"/>
            <a:ext cx="5880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D712BAF-FC85-3844-A12A-0EC22DC2225C}"/>
              </a:ext>
            </a:extLst>
          </p:cNvPr>
          <p:cNvSpPr txBox="1"/>
          <p:nvPr/>
        </p:nvSpPr>
        <p:spPr>
          <a:xfrm>
            <a:off x="15713787" y="9518376"/>
            <a:ext cx="5880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1E2914D-69A1-EC49-9281-54BE2F8FB6B5}"/>
              </a:ext>
            </a:extLst>
          </p:cNvPr>
          <p:cNvSpPr/>
          <p:nvPr/>
        </p:nvSpPr>
        <p:spPr>
          <a:xfrm>
            <a:off x="10651404" y="10042383"/>
            <a:ext cx="36005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Business Process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3217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73182" y="1022190"/>
            <a:ext cx="72314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Decision Tree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BB39555-3E83-9549-86B8-5060BC251FD0}"/>
              </a:ext>
            </a:extLst>
          </p:cNvPr>
          <p:cNvCxnSpPr>
            <a:cxnSpLocks/>
          </p:cNvCxnSpPr>
          <p:nvPr/>
        </p:nvCxnSpPr>
        <p:spPr>
          <a:xfrm flipV="1">
            <a:off x="7255730" y="7159752"/>
            <a:ext cx="1049427" cy="598113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1C2A59C-ED5E-1640-8C0C-2586BAA249F7}"/>
              </a:ext>
            </a:extLst>
          </p:cNvPr>
          <p:cNvCxnSpPr>
            <a:cxnSpLocks/>
          </p:cNvCxnSpPr>
          <p:nvPr/>
        </p:nvCxnSpPr>
        <p:spPr>
          <a:xfrm>
            <a:off x="7255730" y="9320687"/>
            <a:ext cx="1049427" cy="598113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53C89F1-6B49-4940-9B1A-F6AE411DBAB0}"/>
              </a:ext>
            </a:extLst>
          </p:cNvPr>
          <p:cNvCxnSpPr>
            <a:cxnSpLocks/>
          </p:cNvCxnSpPr>
          <p:nvPr/>
        </p:nvCxnSpPr>
        <p:spPr>
          <a:xfrm>
            <a:off x="10456195" y="6931152"/>
            <a:ext cx="1070678" cy="423453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9D2EEFC-8265-444F-8362-54DC033CEEE4}"/>
              </a:ext>
            </a:extLst>
          </p:cNvPr>
          <p:cNvCxnSpPr>
            <a:cxnSpLocks/>
          </p:cNvCxnSpPr>
          <p:nvPr/>
        </p:nvCxnSpPr>
        <p:spPr>
          <a:xfrm>
            <a:off x="10456195" y="10991708"/>
            <a:ext cx="1070678" cy="423453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EF3B23A-996D-644E-B6E3-DC2F6B61F6D8}"/>
              </a:ext>
            </a:extLst>
          </p:cNvPr>
          <p:cNvCxnSpPr>
            <a:cxnSpLocks/>
          </p:cNvCxnSpPr>
          <p:nvPr/>
        </p:nvCxnSpPr>
        <p:spPr>
          <a:xfrm flipV="1">
            <a:off x="10456195" y="9840960"/>
            <a:ext cx="1070678" cy="423453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95E0377-DF16-BD46-89A7-772C8F13810C}"/>
              </a:ext>
            </a:extLst>
          </p:cNvPr>
          <p:cNvCxnSpPr>
            <a:cxnSpLocks/>
          </p:cNvCxnSpPr>
          <p:nvPr/>
        </p:nvCxnSpPr>
        <p:spPr>
          <a:xfrm flipV="1">
            <a:off x="10456195" y="5780404"/>
            <a:ext cx="1070678" cy="423453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AD3E2BB-5404-E342-82ED-C6368DCCDFB1}"/>
              </a:ext>
            </a:extLst>
          </p:cNvPr>
          <p:cNvSpPr/>
          <p:nvPr/>
        </p:nvSpPr>
        <p:spPr>
          <a:xfrm>
            <a:off x="2743554" y="6177591"/>
            <a:ext cx="4722276" cy="47222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8F3A31E-6CD8-E84B-B667-667A06B971D4}"/>
              </a:ext>
            </a:extLst>
          </p:cNvPr>
          <p:cNvSpPr/>
          <p:nvPr/>
        </p:nvSpPr>
        <p:spPr>
          <a:xfrm>
            <a:off x="3518853" y="6952888"/>
            <a:ext cx="3171678" cy="31716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C7EC3C6-B0FA-F54D-AF63-F0065228C200}"/>
              </a:ext>
            </a:extLst>
          </p:cNvPr>
          <p:cNvSpPr/>
          <p:nvPr/>
        </p:nvSpPr>
        <p:spPr>
          <a:xfrm>
            <a:off x="8105314" y="5247960"/>
            <a:ext cx="2509907" cy="2509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BC7771F-63A7-704D-A6DC-06B4F05128D4}"/>
              </a:ext>
            </a:extLst>
          </p:cNvPr>
          <p:cNvSpPr/>
          <p:nvPr/>
        </p:nvSpPr>
        <p:spPr>
          <a:xfrm>
            <a:off x="8105314" y="9319586"/>
            <a:ext cx="2509907" cy="250990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D3C078C-B2AD-A348-9E1C-F0FC16906390}"/>
              </a:ext>
            </a:extLst>
          </p:cNvPr>
          <p:cNvSpPr txBox="1"/>
          <p:nvPr/>
        </p:nvSpPr>
        <p:spPr>
          <a:xfrm>
            <a:off x="3621102" y="7661562"/>
            <a:ext cx="30031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Most businesses already.</a:t>
            </a:r>
          </a:p>
        </p:txBody>
      </p:sp>
      <p:sp>
        <p:nvSpPr>
          <p:cNvPr id="108" name="CuadroTexto 395">
            <a:extLst>
              <a:ext uri="{FF2B5EF4-FFF2-40B4-BE49-F238E27FC236}">
                <a16:creationId xmlns:a16="http://schemas.microsoft.com/office/drawing/2014/main" id="{8122FB0F-E28D-D14C-BD58-45EE62326B07}"/>
              </a:ext>
            </a:extLst>
          </p:cNvPr>
          <p:cNvSpPr txBox="1"/>
          <p:nvPr/>
        </p:nvSpPr>
        <p:spPr>
          <a:xfrm flipH="1">
            <a:off x="8032632" y="6210912"/>
            <a:ext cx="2655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Awareness</a:t>
            </a:r>
          </a:p>
        </p:txBody>
      </p:sp>
      <p:sp>
        <p:nvSpPr>
          <p:cNvPr id="109" name="CuadroTexto 395">
            <a:extLst>
              <a:ext uri="{FF2B5EF4-FFF2-40B4-BE49-F238E27FC236}">
                <a16:creationId xmlns:a16="http://schemas.microsoft.com/office/drawing/2014/main" id="{89970D89-82ED-724D-BAE2-0EBD97B0FA0F}"/>
              </a:ext>
            </a:extLst>
          </p:cNvPr>
          <p:cNvSpPr txBox="1"/>
          <p:nvPr/>
        </p:nvSpPr>
        <p:spPr>
          <a:xfrm flipH="1">
            <a:off x="8032632" y="10339656"/>
            <a:ext cx="2655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Knowledge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1DA4993-CCF5-4F49-951F-D4AFAD833B8C}"/>
              </a:ext>
            </a:extLst>
          </p:cNvPr>
          <p:cNvSpPr txBox="1"/>
          <p:nvPr/>
        </p:nvSpPr>
        <p:spPr>
          <a:xfrm>
            <a:off x="12469557" y="5007952"/>
            <a:ext cx="9164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1980861-E5F0-B543-80F4-744F6783A702}"/>
              </a:ext>
            </a:extLst>
          </p:cNvPr>
          <p:cNvSpPr txBox="1"/>
          <p:nvPr/>
        </p:nvSpPr>
        <p:spPr>
          <a:xfrm>
            <a:off x="12469557" y="7043765"/>
            <a:ext cx="9164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1F9E9CF-023F-BF43-BF9A-372585DCCE35}"/>
              </a:ext>
            </a:extLst>
          </p:cNvPr>
          <p:cNvSpPr txBox="1"/>
          <p:nvPr/>
        </p:nvSpPr>
        <p:spPr>
          <a:xfrm>
            <a:off x="12469557" y="9056287"/>
            <a:ext cx="9164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FC19F23-B4C0-CC46-AC08-B16741F1458C}"/>
              </a:ext>
            </a:extLst>
          </p:cNvPr>
          <p:cNvSpPr txBox="1"/>
          <p:nvPr/>
        </p:nvSpPr>
        <p:spPr>
          <a:xfrm>
            <a:off x="12469557" y="11115391"/>
            <a:ext cx="9164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45EB15A8-399D-AF42-B69C-8F5932241072}"/>
              </a:ext>
            </a:extLst>
          </p:cNvPr>
          <p:cNvSpPr/>
          <p:nvPr/>
        </p:nvSpPr>
        <p:spPr>
          <a:xfrm>
            <a:off x="11254704" y="5344370"/>
            <a:ext cx="872070" cy="8720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8" name="Freeform 117">
            <a:extLst>
              <a:ext uri="{FF2B5EF4-FFF2-40B4-BE49-F238E27FC236}">
                <a16:creationId xmlns:a16="http://schemas.microsoft.com/office/drawing/2014/main" id="{D4AE0BE1-9FD1-F149-9D5F-C3B1C563383D}"/>
              </a:ext>
            </a:extLst>
          </p:cNvPr>
          <p:cNvSpPr/>
          <p:nvPr/>
        </p:nvSpPr>
        <p:spPr>
          <a:xfrm rot="18641522">
            <a:off x="11451708" y="5624644"/>
            <a:ext cx="478060" cy="239692"/>
          </a:xfrm>
          <a:custGeom>
            <a:avLst/>
            <a:gdLst>
              <a:gd name="connsiteX0" fmla="*/ 985393 w 985393"/>
              <a:gd name="connsiteY0" fmla="*/ 368555 h 494061"/>
              <a:gd name="connsiteX1" fmla="*/ 985392 w 985393"/>
              <a:gd name="connsiteY1" fmla="*/ 494061 h 494061"/>
              <a:gd name="connsiteX2" fmla="*/ 11 w 985393"/>
              <a:gd name="connsiteY2" fmla="*/ 494061 h 494061"/>
              <a:gd name="connsiteX3" fmla="*/ 11 w 985393"/>
              <a:gd name="connsiteY3" fmla="*/ 493059 h 494061"/>
              <a:gd name="connsiteX4" fmla="*/ 0 w 985393"/>
              <a:gd name="connsiteY4" fmla="*/ 493059 h 494061"/>
              <a:gd name="connsiteX5" fmla="*/ 0 w 985393"/>
              <a:gd name="connsiteY5" fmla="*/ 0 h 494061"/>
              <a:gd name="connsiteX6" fmla="*/ 125506 w 985393"/>
              <a:gd name="connsiteY6" fmla="*/ 0 h 494061"/>
              <a:gd name="connsiteX7" fmla="*/ 125506 w 985393"/>
              <a:gd name="connsiteY7" fmla="*/ 368555 h 49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5393" h="494061">
                <a:moveTo>
                  <a:pt x="985393" y="368555"/>
                </a:moveTo>
                <a:lnTo>
                  <a:pt x="985392" y="494061"/>
                </a:lnTo>
                <a:lnTo>
                  <a:pt x="11" y="494061"/>
                </a:lnTo>
                <a:lnTo>
                  <a:pt x="11" y="493059"/>
                </a:lnTo>
                <a:lnTo>
                  <a:pt x="0" y="493059"/>
                </a:lnTo>
                <a:lnTo>
                  <a:pt x="0" y="0"/>
                </a:lnTo>
                <a:lnTo>
                  <a:pt x="125506" y="0"/>
                </a:lnTo>
                <a:lnTo>
                  <a:pt x="125506" y="3685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B23B6EB5-5179-2643-B046-7D5463067B9F}"/>
              </a:ext>
            </a:extLst>
          </p:cNvPr>
          <p:cNvSpPr/>
          <p:nvPr/>
        </p:nvSpPr>
        <p:spPr>
          <a:xfrm>
            <a:off x="11254704" y="6954759"/>
            <a:ext cx="872070" cy="8720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CFB9398-4585-4445-A6C7-DFFB474D4B76}"/>
              </a:ext>
            </a:extLst>
          </p:cNvPr>
          <p:cNvSpPr/>
          <p:nvPr/>
        </p:nvSpPr>
        <p:spPr>
          <a:xfrm rot="18900000">
            <a:off x="11410321" y="7347132"/>
            <a:ext cx="560835" cy="66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4A618BF-E815-C742-BFD8-8FB9FA4525D5}"/>
              </a:ext>
            </a:extLst>
          </p:cNvPr>
          <p:cNvSpPr/>
          <p:nvPr/>
        </p:nvSpPr>
        <p:spPr>
          <a:xfrm rot="2700000">
            <a:off x="11410321" y="7357536"/>
            <a:ext cx="560836" cy="66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63A64E9-995E-AB40-8D68-990C485416F4}"/>
              </a:ext>
            </a:extLst>
          </p:cNvPr>
          <p:cNvSpPr/>
          <p:nvPr/>
        </p:nvSpPr>
        <p:spPr>
          <a:xfrm>
            <a:off x="11254704" y="9362917"/>
            <a:ext cx="872070" cy="8720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8A37863D-F773-ED44-A84A-384D15FA177E}"/>
              </a:ext>
            </a:extLst>
          </p:cNvPr>
          <p:cNvSpPr/>
          <p:nvPr/>
        </p:nvSpPr>
        <p:spPr>
          <a:xfrm rot="18641522">
            <a:off x="11451708" y="9643191"/>
            <a:ext cx="478060" cy="239692"/>
          </a:xfrm>
          <a:custGeom>
            <a:avLst/>
            <a:gdLst>
              <a:gd name="connsiteX0" fmla="*/ 985393 w 985393"/>
              <a:gd name="connsiteY0" fmla="*/ 368555 h 494061"/>
              <a:gd name="connsiteX1" fmla="*/ 985392 w 985393"/>
              <a:gd name="connsiteY1" fmla="*/ 494061 h 494061"/>
              <a:gd name="connsiteX2" fmla="*/ 11 w 985393"/>
              <a:gd name="connsiteY2" fmla="*/ 494061 h 494061"/>
              <a:gd name="connsiteX3" fmla="*/ 11 w 985393"/>
              <a:gd name="connsiteY3" fmla="*/ 493059 h 494061"/>
              <a:gd name="connsiteX4" fmla="*/ 0 w 985393"/>
              <a:gd name="connsiteY4" fmla="*/ 493059 h 494061"/>
              <a:gd name="connsiteX5" fmla="*/ 0 w 985393"/>
              <a:gd name="connsiteY5" fmla="*/ 0 h 494061"/>
              <a:gd name="connsiteX6" fmla="*/ 125506 w 985393"/>
              <a:gd name="connsiteY6" fmla="*/ 0 h 494061"/>
              <a:gd name="connsiteX7" fmla="*/ 125506 w 985393"/>
              <a:gd name="connsiteY7" fmla="*/ 368555 h 49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5393" h="494061">
                <a:moveTo>
                  <a:pt x="985393" y="368555"/>
                </a:moveTo>
                <a:lnTo>
                  <a:pt x="985392" y="494061"/>
                </a:lnTo>
                <a:lnTo>
                  <a:pt x="11" y="494061"/>
                </a:lnTo>
                <a:lnTo>
                  <a:pt x="11" y="493059"/>
                </a:lnTo>
                <a:lnTo>
                  <a:pt x="0" y="493059"/>
                </a:lnTo>
                <a:lnTo>
                  <a:pt x="0" y="0"/>
                </a:lnTo>
                <a:lnTo>
                  <a:pt x="125506" y="0"/>
                </a:lnTo>
                <a:lnTo>
                  <a:pt x="125506" y="3685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3995053-F0FF-6A42-837F-8B7956868AF6}"/>
              </a:ext>
            </a:extLst>
          </p:cNvPr>
          <p:cNvSpPr/>
          <p:nvPr/>
        </p:nvSpPr>
        <p:spPr>
          <a:xfrm>
            <a:off x="11254704" y="10973306"/>
            <a:ext cx="872070" cy="8720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455F82A-6449-BB4A-A00F-CE0A9C515D0C}"/>
              </a:ext>
            </a:extLst>
          </p:cNvPr>
          <p:cNvSpPr/>
          <p:nvPr/>
        </p:nvSpPr>
        <p:spPr>
          <a:xfrm rot="18900000">
            <a:off x="11410321" y="11365679"/>
            <a:ext cx="560835" cy="66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B65DC69-1154-7246-82D6-3A2406375202}"/>
              </a:ext>
            </a:extLst>
          </p:cNvPr>
          <p:cNvSpPr/>
          <p:nvPr/>
        </p:nvSpPr>
        <p:spPr>
          <a:xfrm rot="2700000">
            <a:off x="11410321" y="11376083"/>
            <a:ext cx="560836" cy="66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4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1">
      <a:dk1>
        <a:srgbClr val="7D7B7F"/>
      </a:dk1>
      <a:lt1>
        <a:srgbClr val="FFFFFF"/>
      </a:lt1>
      <a:dk2>
        <a:srgbClr val="00205D"/>
      </a:dk2>
      <a:lt2>
        <a:srgbClr val="FFFFFF"/>
      </a:lt2>
      <a:accent1>
        <a:srgbClr val="B9D100"/>
      </a:accent1>
      <a:accent2>
        <a:srgbClr val="00ADE9"/>
      </a:accent2>
      <a:accent3>
        <a:srgbClr val="16C4B6"/>
      </a:accent3>
      <a:accent4>
        <a:srgbClr val="00D287"/>
      </a:accent4>
      <a:accent5>
        <a:srgbClr val="B9D100"/>
      </a:accent5>
      <a:accent6>
        <a:srgbClr val="00ADE9"/>
      </a:accent6>
      <a:hlink>
        <a:srgbClr val="16C4B6"/>
      </a:hlink>
      <a:folHlink>
        <a:srgbClr val="00D287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129327</TotalTime>
  <Words>1451</Words>
  <Application>Microsoft Macintosh PowerPoint</Application>
  <PresentationFormat>Custom</PresentationFormat>
  <Paragraphs>277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Helvetica Neue Light</vt:lpstr>
      <vt:lpstr>Lato</vt:lpstr>
      <vt:lpstr>Lato Light</vt:lpstr>
      <vt:lpstr>Lato Semibold</vt:lpstr>
      <vt:lpstr>Montserrat Light</vt:lpstr>
      <vt:lpstr>Poppins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Adrian Perez</cp:lastModifiedBy>
  <cp:revision>20778</cp:revision>
  <dcterms:created xsi:type="dcterms:W3CDTF">2014-11-12T21:47:38Z</dcterms:created>
  <dcterms:modified xsi:type="dcterms:W3CDTF">2020-11-10T20:09:22Z</dcterms:modified>
  <cp:category/>
</cp:coreProperties>
</file>