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83" r:id="rId2"/>
    <p:sldId id="4385" r:id="rId3"/>
    <p:sldId id="4386" r:id="rId4"/>
    <p:sldId id="4387" r:id="rId5"/>
    <p:sldId id="4388" r:id="rId6"/>
    <p:sldId id="4390" r:id="rId7"/>
    <p:sldId id="4389" r:id="rId8"/>
    <p:sldId id="4391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9E0202"/>
    <a:srgbClr val="F1EEF4"/>
    <a:srgbClr val="5693D7"/>
    <a:srgbClr val="BDDB90"/>
    <a:srgbClr val="337EBF"/>
    <a:srgbClr val="FAE28A"/>
    <a:srgbClr val="8F5722"/>
    <a:srgbClr val="6C421D"/>
    <a:srgbClr val="FFC48E"/>
    <a:srgbClr val="FFB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1" autoAdjust="0"/>
    <p:restoredTop sz="38338" autoAdjust="0"/>
  </p:normalViewPr>
  <p:slideViewPr>
    <p:cSldViewPr snapToGrid="0" snapToObjects="1">
      <p:cViewPr varScale="1">
        <p:scale>
          <a:sx n="70" d="100"/>
          <a:sy n="70" d="100"/>
        </p:scale>
        <p:origin x="208" y="416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D7031AD-560C-8D45-B3B2-EAE5D7E1470E}"/>
              </a:ext>
            </a:extLst>
          </p:cNvPr>
          <p:cNvSpPr/>
          <p:nvPr/>
        </p:nvSpPr>
        <p:spPr>
          <a:xfrm>
            <a:off x="3160851" y="7135214"/>
            <a:ext cx="2027912" cy="202791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102E5A4-B2E5-D34F-9379-BB0864C3BCC0}"/>
              </a:ext>
            </a:extLst>
          </p:cNvPr>
          <p:cNvSpPr/>
          <p:nvPr/>
        </p:nvSpPr>
        <p:spPr>
          <a:xfrm>
            <a:off x="7167860" y="7135214"/>
            <a:ext cx="2027912" cy="202791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1CFDED84-DEFC-6D4F-B576-56D30D395BE8}"/>
              </a:ext>
            </a:extLst>
          </p:cNvPr>
          <p:cNvSpPr/>
          <p:nvPr/>
        </p:nvSpPr>
        <p:spPr>
          <a:xfrm>
            <a:off x="11174869" y="7135214"/>
            <a:ext cx="2027912" cy="20279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2FE35F5-0C56-6F4C-8515-1B233AFE9268}"/>
              </a:ext>
            </a:extLst>
          </p:cNvPr>
          <p:cNvSpPr/>
          <p:nvPr/>
        </p:nvSpPr>
        <p:spPr>
          <a:xfrm>
            <a:off x="15181878" y="7135214"/>
            <a:ext cx="2027912" cy="20279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3C9CD4A-D46A-F944-B911-9FFE4123C293}"/>
              </a:ext>
            </a:extLst>
          </p:cNvPr>
          <p:cNvSpPr/>
          <p:nvPr/>
        </p:nvSpPr>
        <p:spPr>
          <a:xfrm>
            <a:off x="19188887" y="7135214"/>
            <a:ext cx="2027912" cy="202791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1F70180-0514-0A47-A58D-F56663A9499A}"/>
              </a:ext>
            </a:extLst>
          </p:cNvPr>
          <p:cNvSpPr/>
          <p:nvPr/>
        </p:nvSpPr>
        <p:spPr>
          <a:xfrm>
            <a:off x="2022077" y="4143579"/>
            <a:ext cx="4305459" cy="20193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7C7536CE-5BDF-5447-BB17-0B8720BACC22}"/>
              </a:ext>
            </a:extLst>
          </p:cNvPr>
          <p:cNvSpPr/>
          <p:nvPr/>
        </p:nvSpPr>
        <p:spPr>
          <a:xfrm>
            <a:off x="10036095" y="4143579"/>
            <a:ext cx="4305459" cy="20193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FC16F17F-1D26-5C41-8327-482980F51E23}"/>
              </a:ext>
            </a:extLst>
          </p:cNvPr>
          <p:cNvSpPr/>
          <p:nvPr/>
        </p:nvSpPr>
        <p:spPr>
          <a:xfrm>
            <a:off x="6035436" y="10135461"/>
            <a:ext cx="4305459" cy="20193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43E3CF08-E97F-584B-A3E3-4EB92F378FA2}"/>
              </a:ext>
            </a:extLst>
          </p:cNvPr>
          <p:cNvSpPr/>
          <p:nvPr/>
        </p:nvSpPr>
        <p:spPr>
          <a:xfrm>
            <a:off x="14049454" y="10135461"/>
            <a:ext cx="4305459" cy="20193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CDDD8221-9391-BB49-B5BE-7D2B6160FAB1}"/>
              </a:ext>
            </a:extLst>
          </p:cNvPr>
          <p:cNvSpPr/>
          <p:nvPr/>
        </p:nvSpPr>
        <p:spPr>
          <a:xfrm>
            <a:off x="18050113" y="4143579"/>
            <a:ext cx="4305459" cy="20193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D41DB7-3EDF-5042-A2C1-D963BA75145F}"/>
              </a:ext>
            </a:extLst>
          </p:cNvPr>
          <p:cNvCxnSpPr>
            <a:cxnSpLocks/>
          </p:cNvCxnSpPr>
          <p:nvPr/>
        </p:nvCxnSpPr>
        <p:spPr>
          <a:xfrm>
            <a:off x="4127509" y="6162879"/>
            <a:ext cx="0" cy="978403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C4CBFB2-6206-394A-957E-3B49731A5CC3}"/>
              </a:ext>
            </a:extLst>
          </p:cNvPr>
          <p:cNvCxnSpPr>
            <a:cxnSpLocks/>
          </p:cNvCxnSpPr>
          <p:nvPr/>
        </p:nvCxnSpPr>
        <p:spPr>
          <a:xfrm>
            <a:off x="12178690" y="6162879"/>
            <a:ext cx="0" cy="978403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4D592F6-D9AA-9A41-B85D-E46326A50C94}"/>
              </a:ext>
            </a:extLst>
          </p:cNvPr>
          <p:cNvCxnSpPr>
            <a:cxnSpLocks/>
          </p:cNvCxnSpPr>
          <p:nvPr/>
        </p:nvCxnSpPr>
        <p:spPr>
          <a:xfrm>
            <a:off x="20202842" y="6162879"/>
            <a:ext cx="0" cy="978403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7BA38C6-0AF3-CE47-9513-7A3696E702DC}"/>
              </a:ext>
            </a:extLst>
          </p:cNvPr>
          <p:cNvCxnSpPr>
            <a:cxnSpLocks/>
          </p:cNvCxnSpPr>
          <p:nvPr/>
        </p:nvCxnSpPr>
        <p:spPr>
          <a:xfrm>
            <a:off x="8181816" y="9157058"/>
            <a:ext cx="0" cy="978403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2AC9847-C820-C548-A463-3A45A1664259}"/>
              </a:ext>
            </a:extLst>
          </p:cNvPr>
          <p:cNvCxnSpPr>
            <a:cxnSpLocks/>
          </p:cNvCxnSpPr>
          <p:nvPr/>
        </p:nvCxnSpPr>
        <p:spPr>
          <a:xfrm>
            <a:off x="16188391" y="9157058"/>
            <a:ext cx="0" cy="978403"/>
          </a:xfrm>
          <a:prstGeom prst="line">
            <a:avLst/>
          </a:prstGeom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C1DBA9C-CEBF-4E47-A143-E2C1E3FFE2E9}"/>
              </a:ext>
            </a:extLst>
          </p:cNvPr>
          <p:cNvSpPr txBox="1"/>
          <p:nvPr/>
        </p:nvSpPr>
        <p:spPr>
          <a:xfrm>
            <a:off x="3509530" y="7481394"/>
            <a:ext cx="132689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37E515E-AAAF-8946-8DB1-6099ABE7F5FE}"/>
              </a:ext>
            </a:extLst>
          </p:cNvPr>
          <p:cNvSpPr txBox="1"/>
          <p:nvPr/>
        </p:nvSpPr>
        <p:spPr>
          <a:xfrm>
            <a:off x="7515915" y="7481394"/>
            <a:ext cx="132689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EEA6B8B-6FBE-6345-929F-9D1EB4A8428D}"/>
              </a:ext>
            </a:extLst>
          </p:cNvPr>
          <p:cNvSpPr txBox="1"/>
          <p:nvPr/>
        </p:nvSpPr>
        <p:spPr>
          <a:xfrm>
            <a:off x="11563927" y="7481394"/>
            <a:ext cx="132689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3A4C986-DAA2-5047-9EA9-3AB01C20C17E}"/>
              </a:ext>
            </a:extLst>
          </p:cNvPr>
          <p:cNvSpPr txBox="1"/>
          <p:nvPr/>
        </p:nvSpPr>
        <p:spPr>
          <a:xfrm>
            <a:off x="15540814" y="7481394"/>
            <a:ext cx="132689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468388E-6606-CA42-BC04-3A454D5C0456}"/>
              </a:ext>
            </a:extLst>
          </p:cNvPr>
          <p:cNvSpPr txBox="1"/>
          <p:nvPr/>
        </p:nvSpPr>
        <p:spPr>
          <a:xfrm>
            <a:off x="19541228" y="7481394"/>
            <a:ext cx="132689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3E2C305-A7B1-394D-9FCF-B385CD0A7044}"/>
              </a:ext>
            </a:extLst>
          </p:cNvPr>
          <p:cNvSpPr txBox="1"/>
          <p:nvPr/>
        </p:nvSpPr>
        <p:spPr>
          <a:xfrm>
            <a:off x="2219581" y="4525870"/>
            <a:ext cx="381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C7F06BC-997E-E149-ACD0-24AAFB48DA77}"/>
              </a:ext>
            </a:extLst>
          </p:cNvPr>
          <p:cNvSpPr/>
          <p:nvPr/>
        </p:nvSpPr>
        <p:spPr>
          <a:xfrm>
            <a:off x="2636996" y="942434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Title One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2049348-03E8-6A45-A66D-C0CCF0D871CB}"/>
              </a:ext>
            </a:extLst>
          </p:cNvPr>
          <p:cNvSpPr txBox="1"/>
          <p:nvPr/>
        </p:nvSpPr>
        <p:spPr>
          <a:xfrm>
            <a:off x="10273454" y="4525870"/>
            <a:ext cx="381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9F6257E-FCA2-5A45-A542-C51CBA1D14C1}"/>
              </a:ext>
            </a:extLst>
          </p:cNvPr>
          <p:cNvSpPr/>
          <p:nvPr/>
        </p:nvSpPr>
        <p:spPr>
          <a:xfrm>
            <a:off x="10690869" y="942434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Title Three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1B28E73-5200-CB48-89FC-C118FBA74097}"/>
              </a:ext>
            </a:extLst>
          </p:cNvPr>
          <p:cNvSpPr txBox="1"/>
          <p:nvPr/>
        </p:nvSpPr>
        <p:spPr>
          <a:xfrm>
            <a:off x="18304905" y="4525870"/>
            <a:ext cx="381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F1042CF4-F0F7-8E42-A9B0-97E3058DEEB5}"/>
              </a:ext>
            </a:extLst>
          </p:cNvPr>
          <p:cNvSpPr/>
          <p:nvPr/>
        </p:nvSpPr>
        <p:spPr>
          <a:xfrm>
            <a:off x="18389777" y="9424343"/>
            <a:ext cx="3646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Title Five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9CE8D11-0A91-A242-B154-748DA5BA1CD8}"/>
              </a:ext>
            </a:extLst>
          </p:cNvPr>
          <p:cNvSpPr txBox="1"/>
          <p:nvPr/>
        </p:nvSpPr>
        <p:spPr>
          <a:xfrm>
            <a:off x="6271433" y="10544946"/>
            <a:ext cx="381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115965A-C884-7B47-AD09-BF9C2D9DCE65}"/>
              </a:ext>
            </a:extLst>
          </p:cNvPr>
          <p:cNvSpPr/>
          <p:nvPr/>
        </p:nvSpPr>
        <p:spPr>
          <a:xfrm>
            <a:off x="6671146" y="614561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Title Two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5BD4B66-7E13-2B40-991F-FF3C3C26B546}"/>
              </a:ext>
            </a:extLst>
          </p:cNvPr>
          <p:cNvSpPr txBox="1"/>
          <p:nvPr/>
        </p:nvSpPr>
        <p:spPr>
          <a:xfrm>
            <a:off x="14280315" y="10544946"/>
            <a:ext cx="381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D1F9511-312A-AE41-AB85-B5440C247307}"/>
              </a:ext>
            </a:extLst>
          </p:cNvPr>
          <p:cNvSpPr/>
          <p:nvPr/>
        </p:nvSpPr>
        <p:spPr>
          <a:xfrm>
            <a:off x="14680028" y="614561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Title Four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6" name="Grupo 349">
            <a:extLst>
              <a:ext uri="{FF2B5EF4-FFF2-40B4-BE49-F238E27FC236}">
                <a16:creationId xmlns:a16="http://schemas.microsoft.com/office/drawing/2014/main" id="{123182B7-D2D0-CA4F-88BD-BEE7B992195B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CE6B97A1-EF45-D44D-8AFF-132146D88BE3}"/>
                </a:ext>
              </a:extLst>
            </p:cNvPr>
            <p:cNvSpPr txBox="1"/>
            <p:nvPr/>
          </p:nvSpPr>
          <p:spPr>
            <a:xfrm>
              <a:off x="5976256" y="861425"/>
              <a:ext cx="124251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Five Steps Infographics</a:t>
              </a:r>
            </a:p>
          </p:txBody>
        </p:sp>
        <p:sp>
          <p:nvSpPr>
            <p:cNvPr id="38" name="CuadroTexto 351">
              <a:extLst>
                <a:ext uri="{FF2B5EF4-FFF2-40B4-BE49-F238E27FC236}">
                  <a16:creationId xmlns:a16="http://schemas.microsoft.com/office/drawing/2014/main" id="{7D14952F-C13A-014D-A576-4849DB85602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64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1594F25-9818-6B4A-AAEE-E4F144E45108}"/>
              </a:ext>
            </a:extLst>
          </p:cNvPr>
          <p:cNvGrpSpPr/>
          <p:nvPr/>
        </p:nvGrpSpPr>
        <p:grpSpPr>
          <a:xfrm>
            <a:off x="2068359" y="4037287"/>
            <a:ext cx="20240933" cy="5641425"/>
            <a:chOff x="2068359" y="5497715"/>
            <a:chExt cx="20240933" cy="564142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DB67BC1-7C03-1E4E-8B02-69939E7C8C30}"/>
                </a:ext>
              </a:extLst>
            </p:cNvPr>
            <p:cNvSpPr/>
            <p:nvPr/>
          </p:nvSpPr>
          <p:spPr>
            <a:xfrm>
              <a:off x="2068359" y="6858001"/>
              <a:ext cx="2865018" cy="2865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623220E-5D60-6E4D-B06E-8A1D3A47CAFA}"/>
                </a:ext>
              </a:extLst>
            </p:cNvPr>
            <p:cNvSpPr txBox="1"/>
            <p:nvPr/>
          </p:nvSpPr>
          <p:spPr>
            <a:xfrm>
              <a:off x="2391825" y="7467337"/>
              <a:ext cx="221198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39D59E5-F7B3-DA4D-8F6F-1F9C3422385C}"/>
                </a:ext>
              </a:extLst>
            </p:cNvPr>
            <p:cNvSpPr/>
            <p:nvPr/>
          </p:nvSpPr>
          <p:spPr>
            <a:xfrm>
              <a:off x="6412338" y="6858001"/>
              <a:ext cx="2865018" cy="2865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846C79-911E-D745-81DE-29F43DDCDB9A}"/>
                </a:ext>
              </a:extLst>
            </p:cNvPr>
            <p:cNvSpPr txBox="1"/>
            <p:nvPr/>
          </p:nvSpPr>
          <p:spPr>
            <a:xfrm>
              <a:off x="6734763" y="7467337"/>
              <a:ext cx="221198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84FB628-70DC-844F-BF20-6719BAD620E7}"/>
                </a:ext>
              </a:extLst>
            </p:cNvPr>
            <p:cNvSpPr/>
            <p:nvPr/>
          </p:nvSpPr>
          <p:spPr>
            <a:xfrm>
              <a:off x="10756316" y="6858001"/>
              <a:ext cx="2865018" cy="2865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F380D33-0847-8B45-9F53-C69322FED362}"/>
                </a:ext>
              </a:extLst>
            </p:cNvPr>
            <p:cNvSpPr txBox="1"/>
            <p:nvPr/>
          </p:nvSpPr>
          <p:spPr>
            <a:xfrm>
              <a:off x="11147096" y="7467337"/>
              <a:ext cx="221198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28D9CB5-DA3F-1747-A067-7D27A3F406AA}"/>
                </a:ext>
              </a:extLst>
            </p:cNvPr>
            <p:cNvSpPr/>
            <p:nvPr/>
          </p:nvSpPr>
          <p:spPr>
            <a:xfrm>
              <a:off x="15100295" y="6858001"/>
              <a:ext cx="2865018" cy="28650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B42B358-FE88-9B4A-AF8A-F86059930775}"/>
                </a:ext>
              </a:extLst>
            </p:cNvPr>
            <p:cNvSpPr txBox="1"/>
            <p:nvPr/>
          </p:nvSpPr>
          <p:spPr>
            <a:xfrm>
              <a:off x="15440860" y="7467337"/>
              <a:ext cx="221198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BBA5844-43CE-F840-B8D3-574AC4173116}"/>
                </a:ext>
              </a:extLst>
            </p:cNvPr>
            <p:cNvSpPr/>
            <p:nvPr/>
          </p:nvSpPr>
          <p:spPr>
            <a:xfrm>
              <a:off x="19444274" y="6858001"/>
              <a:ext cx="2865018" cy="286501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DE33957-8D86-ED43-84F0-85AA0047B75A}"/>
                </a:ext>
              </a:extLst>
            </p:cNvPr>
            <p:cNvSpPr txBox="1"/>
            <p:nvPr/>
          </p:nvSpPr>
          <p:spPr>
            <a:xfrm>
              <a:off x="19773845" y="7467337"/>
              <a:ext cx="221198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E</a:t>
              </a:r>
            </a:p>
          </p:txBody>
        </p:sp>
        <p:sp>
          <p:nvSpPr>
            <p:cNvPr id="8" name="Curved Down Arrow 7">
              <a:extLst>
                <a:ext uri="{FF2B5EF4-FFF2-40B4-BE49-F238E27FC236}">
                  <a16:creationId xmlns:a16="http://schemas.microsoft.com/office/drawing/2014/main" id="{97D0F626-C27A-7142-B7CC-35B5F36B615E}"/>
                </a:ext>
              </a:extLst>
            </p:cNvPr>
            <p:cNvSpPr/>
            <p:nvPr/>
          </p:nvSpPr>
          <p:spPr>
            <a:xfrm>
              <a:off x="4229487" y="5497715"/>
              <a:ext cx="2955112" cy="1095875"/>
            </a:xfrm>
            <a:prstGeom prst="curvedDownArrow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Curved Down Arrow 51">
              <a:extLst>
                <a:ext uri="{FF2B5EF4-FFF2-40B4-BE49-F238E27FC236}">
                  <a16:creationId xmlns:a16="http://schemas.microsoft.com/office/drawing/2014/main" id="{965F9165-6FA3-E24D-B15A-747D9380444A}"/>
                </a:ext>
              </a:extLst>
            </p:cNvPr>
            <p:cNvSpPr/>
            <p:nvPr/>
          </p:nvSpPr>
          <p:spPr>
            <a:xfrm flipV="1">
              <a:off x="8579318" y="10043265"/>
              <a:ext cx="2955112" cy="1095875"/>
            </a:xfrm>
            <a:prstGeom prst="curvedDownArrow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Curved Down Arrow 52">
              <a:extLst>
                <a:ext uri="{FF2B5EF4-FFF2-40B4-BE49-F238E27FC236}">
                  <a16:creationId xmlns:a16="http://schemas.microsoft.com/office/drawing/2014/main" id="{A9D6C597-FBF0-794F-BB5E-7889CFB7530D}"/>
                </a:ext>
              </a:extLst>
            </p:cNvPr>
            <p:cNvSpPr/>
            <p:nvPr/>
          </p:nvSpPr>
          <p:spPr>
            <a:xfrm>
              <a:off x="12869070" y="5497715"/>
              <a:ext cx="2955112" cy="1095875"/>
            </a:xfrm>
            <a:prstGeom prst="curvedDownArrow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Curved Down Arrow 54">
              <a:extLst>
                <a:ext uri="{FF2B5EF4-FFF2-40B4-BE49-F238E27FC236}">
                  <a16:creationId xmlns:a16="http://schemas.microsoft.com/office/drawing/2014/main" id="{6E2C5423-F82A-4F42-B0F0-9870DDC59F69}"/>
                </a:ext>
              </a:extLst>
            </p:cNvPr>
            <p:cNvSpPr/>
            <p:nvPr/>
          </p:nvSpPr>
          <p:spPr>
            <a:xfrm flipV="1">
              <a:off x="17290711" y="10043265"/>
              <a:ext cx="2955112" cy="1095875"/>
            </a:xfrm>
            <a:prstGeom prst="curvedDownArrow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77578D-D767-3948-AF36-8CA3A501B486}"/>
              </a:ext>
            </a:extLst>
          </p:cNvPr>
          <p:cNvGrpSpPr/>
          <p:nvPr/>
        </p:nvGrpSpPr>
        <p:grpSpPr>
          <a:xfrm>
            <a:off x="1652634" y="9895260"/>
            <a:ext cx="3690361" cy="1849397"/>
            <a:chOff x="2269634" y="9006078"/>
            <a:chExt cx="3690361" cy="184939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18F1735-9ECE-C844-A52E-20A30DC73C3B}"/>
                </a:ext>
              </a:extLst>
            </p:cNvPr>
            <p:cNvSpPr txBox="1"/>
            <p:nvPr/>
          </p:nvSpPr>
          <p:spPr>
            <a:xfrm>
              <a:off x="2269634" y="9655146"/>
              <a:ext cx="36903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3EF98B-3ABC-784F-9614-46C81224BCAF}"/>
                </a:ext>
              </a:extLst>
            </p:cNvPr>
            <p:cNvSpPr/>
            <p:nvPr/>
          </p:nvSpPr>
          <p:spPr>
            <a:xfrm>
              <a:off x="2624301" y="9006078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Title One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FC9370B-FCC2-AB40-B174-C44E3F653EA7}"/>
              </a:ext>
            </a:extLst>
          </p:cNvPr>
          <p:cNvGrpSpPr/>
          <p:nvPr/>
        </p:nvGrpSpPr>
        <p:grpSpPr>
          <a:xfrm>
            <a:off x="5995572" y="9895260"/>
            <a:ext cx="3690361" cy="1849397"/>
            <a:chOff x="2269634" y="9006078"/>
            <a:chExt cx="3690361" cy="184939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558958A-29FE-4B40-B038-FB5E45D9893C}"/>
                </a:ext>
              </a:extLst>
            </p:cNvPr>
            <p:cNvSpPr txBox="1"/>
            <p:nvPr/>
          </p:nvSpPr>
          <p:spPr>
            <a:xfrm>
              <a:off x="2269634" y="9655146"/>
              <a:ext cx="36903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392F049-1993-504F-942C-D6B9FE76B56A}"/>
                </a:ext>
              </a:extLst>
            </p:cNvPr>
            <p:cNvSpPr/>
            <p:nvPr/>
          </p:nvSpPr>
          <p:spPr>
            <a:xfrm>
              <a:off x="2624301" y="9006078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Title Two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FFAB3FF-25EA-1C4C-8345-9892E6493D10}"/>
              </a:ext>
            </a:extLst>
          </p:cNvPr>
          <p:cNvGrpSpPr/>
          <p:nvPr/>
        </p:nvGrpSpPr>
        <p:grpSpPr>
          <a:xfrm>
            <a:off x="10343644" y="9895260"/>
            <a:ext cx="3690361" cy="1849397"/>
            <a:chOff x="2269634" y="9006078"/>
            <a:chExt cx="3690361" cy="18493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52C68EE-C933-6B4B-9F4C-EF46E477C504}"/>
                </a:ext>
              </a:extLst>
            </p:cNvPr>
            <p:cNvSpPr txBox="1"/>
            <p:nvPr/>
          </p:nvSpPr>
          <p:spPr>
            <a:xfrm>
              <a:off x="2269634" y="9655146"/>
              <a:ext cx="36903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EBCBB22-A87E-4348-AF2B-15A26BCB0717}"/>
                </a:ext>
              </a:extLst>
            </p:cNvPr>
            <p:cNvSpPr/>
            <p:nvPr/>
          </p:nvSpPr>
          <p:spPr>
            <a:xfrm>
              <a:off x="2624301" y="9006078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Title Three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D880E7F-4E3A-5344-A37D-F07AFF82A11E}"/>
              </a:ext>
            </a:extLst>
          </p:cNvPr>
          <p:cNvGrpSpPr/>
          <p:nvPr/>
        </p:nvGrpSpPr>
        <p:grpSpPr>
          <a:xfrm>
            <a:off x="14701669" y="9895260"/>
            <a:ext cx="3690361" cy="1849397"/>
            <a:chOff x="2269634" y="9006078"/>
            <a:chExt cx="3690361" cy="184939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656031E-76D6-3F4E-80AE-D5632B55CACC}"/>
                </a:ext>
              </a:extLst>
            </p:cNvPr>
            <p:cNvSpPr txBox="1"/>
            <p:nvPr/>
          </p:nvSpPr>
          <p:spPr>
            <a:xfrm>
              <a:off x="2269634" y="9655146"/>
              <a:ext cx="36903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DB59AE6-E1AB-2348-841C-C4AC2EE3380E}"/>
                </a:ext>
              </a:extLst>
            </p:cNvPr>
            <p:cNvSpPr/>
            <p:nvPr/>
          </p:nvSpPr>
          <p:spPr>
            <a:xfrm>
              <a:off x="2624301" y="9006078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Title Four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FCE17A8-F097-9A4D-937E-151B2B8DE0A8}"/>
              </a:ext>
            </a:extLst>
          </p:cNvPr>
          <p:cNvGrpSpPr/>
          <p:nvPr/>
        </p:nvGrpSpPr>
        <p:grpSpPr>
          <a:xfrm>
            <a:off x="19034655" y="9895260"/>
            <a:ext cx="3690361" cy="1849397"/>
            <a:chOff x="2269634" y="9006078"/>
            <a:chExt cx="3690361" cy="184939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2B115F6-2A61-1047-9336-69563C893E92}"/>
                </a:ext>
              </a:extLst>
            </p:cNvPr>
            <p:cNvSpPr txBox="1"/>
            <p:nvPr/>
          </p:nvSpPr>
          <p:spPr>
            <a:xfrm>
              <a:off x="2269634" y="9655146"/>
              <a:ext cx="36903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0489E3A-6238-1A4B-9525-BBAD011CF0E6}"/>
                </a:ext>
              </a:extLst>
            </p:cNvPr>
            <p:cNvSpPr/>
            <p:nvPr/>
          </p:nvSpPr>
          <p:spPr>
            <a:xfrm>
              <a:off x="2269634" y="9006078"/>
              <a:ext cx="369036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Title Five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5" name="Grupo 349">
            <a:extLst>
              <a:ext uri="{FF2B5EF4-FFF2-40B4-BE49-F238E27FC236}">
                <a16:creationId xmlns:a16="http://schemas.microsoft.com/office/drawing/2014/main" id="{324C66BE-4B75-5A41-B7D1-19A6E1D8810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9" name="CuadroTexto 350">
              <a:extLst>
                <a:ext uri="{FF2B5EF4-FFF2-40B4-BE49-F238E27FC236}">
                  <a16:creationId xmlns:a16="http://schemas.microsoft.com/office/drawing/2014/main" id="{A5953323-D5C9-A345-9BC3-C4DCEE9C7078}"/>
                </a:ext>
              </a:extLst>
            </p:cNvPr>
            <p:cNvSpPr txBox="1"/>
            <p:nvPr/>
          </p:nvSpPr>
          <p:spPr>
            <a:xfrm>
              <a:off x="5976256" y="861425"/>
              <a:ext cx="124251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Five Steps Infographics</a:t>
              </a:r>
            </a:p>
          </p:txBody>
        </p:sp>
        <p:sp>
          <p:nvSpPr>
            <p:cNvPr id="50" name="CuadroTexto 351">
              <a:extLst>
                <a:ext uri="{FF2B5EF4-FFF2-40B4-BE49-F238E27FC236}">
                  <a16:creationId xmlns:a16="http://schemas.microsoft.com/office/drawing/2014/main" id="{B3986C4D-F321-1845-90E7-55E2C296D1B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409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9D2B80-B367-3C44-805F-78AF5589F072}"/>
              </a:ext>
            </a:extLst>
          </p:cNvPr>
          <p:cNvSpPr/>
          <p:nvPr/>
        </p:nvSpPr>
        <p:spPr>
          <a:xfrm>
            <a:off x="8546177" y="8589779"/>
            <a:ext cx="7285296" cy="4096512"/>
          </a:xfrm>
          <a:prstGeom prst="ellipse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9C9DD-09C4-1049-844E-1DC2ED8225A3}"/>
              </a:ext>
            </a:extLst>
          </p:cNvPr>
          <p:cNvGrpSpPr/>
          <p:nvPr/>
        </p:nvGrpSpPr>
        <p:grpSpPr>
          <a:xfrm>
            <a:off x="16750144" y="8626355"/>
            <a:ext cx="6146432" cy="2852928"/>
            <a:chOff x="16750144" y="8522208"/>
            <a:chExt cx="6146432" cy="2852928"/>
          </a:xfrm>
          <a:solidFill>
            <a:schemeClr val="accent5"/>
          </a:solid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729B2D6-64B0-5F42-8739-0DCA2D9FBEC6}"/>
                </a:ext>
              </a:extLst>
            </p:cNvPr>
            <p:cNvSpPr/>
            <p:nvPr/>
          </p:nvSpPr>
          <p:spPr>
            <a:xfrm>
              <a:off x="17666208" y="8522208"/>
              <a:ext cx="5230368" cy="285292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Left Arrow 4">
              <a:extLst>
                <a:ext uri="{FF2B5EF4-FFF2-40B4-BE49-F238E27FC236}">
                  <a16:creationId xmlns:a16="http://schemas.microsoft.com/office/drawing/2014/main" id="{9E6E7557-756C-AE45-B470-C81ABF57FAF5}"/>
                </a:ext>
              </a:extLst>
            </p:cNvPr>
            <p:cNvSpPr/>
            <p:nvPr/>
          </p:nvSpPr>
          <p:spPr>
            <a:xfrm>
              <a:off x="16750144" y="9418320"/>
              <a:ext cx="916063" cy="1060704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38E7F2-1E84-D94F-9F4D-E3347D301A26}"/>
              </a:ext>
            </a:extLst>
          </p:cNvPr>
          <p:cNvGrpSpPr/>
          <p:nvPr/>
        </p:nvGrpSpPr>
        <p:grpSpPr>
          <a:xfrm rot="10800000">
            <a:off x="1481074" y="8626355"/>
            <a:ext cx="6146432" cy="2852928"/>
            <a:chOff x="16750144" y="8522208"/>
            <a:chExt cx="6146432" cy="285292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51AE709-4096-7C40-81E8-869274FC32DD}"/>
                </a:ext>
              </a:extLst>
            </p:cNvPr>
            <p:cNvSpPr/>
            <p:nvPr/>
          </p:nvSpPr>
          <p:spPr>
            <a:xfrm>
              <a:off x="17666208" y="8522208"/>
              <a:ext cx="5230368" cy="285292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eft Arrow 48">
              <a:extLst>
                <a:ext uri="{FF2B5EF4-FFF2-40B4-BE49-F238E27FC236}">
                  <a16:creationId xmlns:a16="http://schemas.microsoft.com/office/drawing/2014/main" id="{42CDAFCA-5C8A-D241-B652-217C2B3BD39B}"/>
                </a:ext>
              </a:extLst>
            </p:cNvPr>
            <p:cNvSpPr/>
            <p:nvPr/>
          </p:nvSpPr>
          <p:spPr>
            <a:xfrm>
              <a:off x="16750144" y="9418320"/>
              <a:ext cx="916063" cy="1060704"/>
            </a:xfrm>
            <a:prstGeom prst="lef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31FA121-72F6-544E-9CAE-6D5D96D48AA1}"/>
              </a:ext>
            </a:extLst>
          </p:cNvPr>
          <p:cNvGrpSpPr/>
          <p:nvPr/>
        </p:nvGrpSpPr>
        <p:grpSpPr>
          <a:xfrm rot="10800000">
            <a:off x="3315809" y="4825101"/>
            <a:ext cx="5425599" cy="3730900"/>
            <a:chOff x="17470977" y="7644236"/>
            <a:chExt cx="5425599" cy="3730900"/>
          </a:xfrm>
          <a:solidFill>
            <a:schemeClr val="accent2"/>
          </a:solidFill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33394DAF-9D54-6342-923C-D02E71425860}"/>
                </a:ext>
              </a:extLst>
            </p:cNvPr>
            <p:cNvSpPr/>
            <p:nvPr/>
          </p:nvSpPr>
          <p:spPr>
            <a:xfrm>
              <a:off x="17666208" y="8522208"/>
              <a:ext cx="5230368" cy="285292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Left Arrow 53">
              <a:extLst>
                <a:ext uri="{FF2B5EF4-FFF2-40B4-BE49-F238E27FC236}">
                  <a16:creationId xmlns:a16="http://schemas.microsoft.com/office/drawing/2014/main" id="{2792A584-D52C-FC42-A7BB-64962927CEF4}"/>
                </a:ext>
              </a:extLst>
            </p:cNvPr>
            <p:cNvSpPr/>
            <p:nvPr/>
          </p:nvSpPr>
          <p:spPr>
            <a:xfrm rot="2700000">
              <a:off x="17326026" y="7789187"/>
              <a:ext cx="1350605" cy="1060704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983B986-BA44-6542-BD5D-8408DAC6D5CF}"/>
              </a:ext>
            </a:extLst>
          </p:cNvPr>
          <p:cNvGrpSpPr/>
          <p:nvPr/>
        </p:nvGrpSpPr>
        <p:grpSpPr>
          <a:xfrm rot="10800000" flipH="1">
            <a:off x="15636242" y="4825101"/>
            <a:ext cx="5425599" cy="3730900"/>
            <a:chOff x="17470977" y="7644236"/>
            <a:chExt cx="5425599" cy="3730900"/>
          </a:xfrm>
          <a:solidFill>
            <a:schemeClr val="accent4"/>
          </a:solidFill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AA68AC5B-B932-A04F-8F4B-76BAA46C5552}"/>
                </a:ext>
              </a:extLst>
            </p:cNvPr>
            <p:cNvSpPr/>
            <p:nvPr/>
          </p:nvSpPr>
          <p:spPr>
            <a:xfrm>
              <a:off x="17666208" y="8522208"/>
              <a:ext cx="5230368" cy="285292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Left Arrow 57">
              <a:extLst>
                <a:ext uri="{FF2B5EF4-FFF2-40B4-BE49-F238E27FC236}">
                  <a16:creationId xmlns:a16="http://schemas.microsoft.com/office/drawing/2014/main" id="{33C4684B-CBEF-5B4F-B643-9802FD57976E}"/>
                </a:ext>
              </a:extLst>
            </p:cNvPr>
            <p:cNvSpPr/>
            <p:nvPr/>
          </p:nvSpPr>
          <p:spPr>
            <a:xfrm rot="2700000">
              <a:off x="17326026" y="7789187"/>
              <a:ext cx="1350605" cy="1060704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96442E4-9F57-5B43-AAB0-B91C36758539}"/>
              </a:ext>
            </a:extLst>
          </p:cNvPr>
          <p:cNvGrpSpPr/>
          <p:nvPr/>
        </p:nvGrpSpPr>
        <p:grpSpPr>
          <a:xfrm rot="10800000" flipH="1">
            <a:off x="9573641" y="3942334"/>
            <a:ext cx="5230368" cy="3730900"/>
            <a:chOff x="17666208" y="7644236"/>
            <a:chExt cx="5230368" cy="3730900"/>
          </a:xfrm>
          <a:solidFill>
            <a:schemeClr val="accent3"/>
          </a:solidFill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D709178B-8748-004C-8819-F28C6EB64069}"/>
                </a:ext>
              </a:extLst>
            </p:cNvPr>
            <p:cNvSpPr/>
            <p:nvPr/>
          </p:nvSpPr>
          <p:spPr>
            <a:xfrm>
              <a:off x="17666208" y="8522208"/>
              <a:ext cx="5230368" cy="285292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15006D9F-AE59-D34C-BED4-A060009A6DA4}"/>
                </a:ext>
              </a:extLst>
            </p:cNvPr>
            <p:cNvSpPr/>
            <p:nvPr/>
          </p:nvSpPr>
          <p:spPr>
            <a:xfrm rot="5400000">
              <a:off x="19606089" y="7789187"/>
              <a:ext cx="1350605" cy="1060704"/>
            </a:xfrm>
            <a:prstGeom prst="lef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AC7D4EF-5BEE-C64E-9B39-F4F3747BFA3E}"/>
              </a:ext>
            </a:extLst>
          </p:cNvPr>
          <p:cNvGrpSpPr/>
          <p:nvPr/>
        </p:nvGrpSpPr>
        <p:grpSpPr>
          <a:xfrm>
            <a:off x="1882396" y="9312786"/>
            <a:ext cx="4625436" cy="1480065"/>
            <a:chOff x="2269634" y="9006078"/>
            <a:chExt cx="4625436" cy="148006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C0BFE32-210C-6B42-A153-AA4797F2A4B6}"/>
                </a:ext>
              </a:extLst>
            </p:cNvPr>
            <p:cNvSpPr txBox="1"/>
            <p:nvPr/>
          </p:nvSpPr>
          <p:spPr>
            <a:xfrm>
              <a:off x="2269634" y="9655146"/>
              <a:ext cx="46254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2B35568-9A56-0647-83BA-A87AB05ACB95}"/>
                </a:ext>
              </a:extLst>
            </p:cNvPr>
            <p:cNvSpPr/>
            <p:nvPr/>
          </p:nvSpPr>
          <p:spPr>
            <a:xfrm>
              <a:off x="2269634" y="9006078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Title One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A44EBCC-D173-B247-97F9-F470AFED6380}"/>
              </a:ext>
            </a:extLst>
          </p:cNvPr>
          <p:cNvGrpSpPr/>
          <p:nvPr/>
        </p:nvGrpSpPr>
        <p:grpSpPr>
          <a:xfrm>
            <a:off x="3686482" y="5506905"/>
            <a:ext cx="4625436" cy="1480065"/>
            <a:chOff x="2269634" y="9006078"/>
            <a:chExt cx="4625436" cy="148006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BA05638-D02F-F34B-BC19-6EE45D999C1A}"/>
                </a:ext>
              </a:extLst>
            </p:cNvPr>
            <p:cNvSpPr txBox="1"/>
            <p:nvPr/>
          </p:nvSpPr>
          <p:spPr>
            <a:xfrm>
              <a:off x="2269634" y="9655146"/>
              <a:ext cx="46254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A2E8AA6-062B-044D-B214-E539B7A3BF36}"/>
                </a:ext>
              </a:extLst>
            </p:cNvPr>
            <p:cNvSpPr/>
            <p:nvPr/>
          </p:nvSpPr>
          <p:spPr>
            <a:xfrm>
              <a:off x="2269634" y="9006078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Title Two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93B7A3F-3BD8-D840-8986-159D28F1A2AD}"/>
              </a:ext>
            </a:extLst>
          </p:cNvPr>
          <p:cNvGrpSpPr/>
          <p:nvPr/>
        </p:nvGrpSpPr>
        <p:grpSpPr>
          <a:xfrm flipH="1">
            <a:off x="16090446" y="5506905"/>
            <a:ext cx="4625436" cy="1480065"/>
            <a:chOff x="2269634" y="9006078"/>
            <a:chExt cx="4625436" cy="148006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782FEB-79D7-8947-BA63-791D6820242F}"/>
                </a:ext>
              </a:extLst>
            </p:cNvPr>
            <p:cNvSpPr txBox="1"/>
            <p:nvPr/>
          </p:nvSpPr>
          <p:spPr>
            <a:xfrm>
              <a:off x="2269634" y="9655146"/>
              <a:ext cx="46254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E289F97-93BC-B541-BC35-E1D287069C3F}"/>
                </a:ext>
              </a:extLst>
            </p:cNvPr>
            <p:cNvSpPr/>
            <p:nvPr/>
          </p:nvSpPr>
          <p:spPr>
            <a:xfrm>
              <a:off x="2269634" y="9006078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Title Four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C053FFD-3445-4140-BEBE-48B336F90F63}"/>
              </a:ext>
            </a:extLst>
          </p:cNvPr>
          <p:cNvGrpSpPr/>
          <p:nvPr/>
        </p:nvGrpSpPr>
        <p:grpSpPr>
          <a:xfrm flipH="1">
            <a:off x="17869818" y="9312786"/>
            <a:ext cx="4625436" cy="1480065"/>
            <a:chOff x="2269634" y="9006078"/>
            <a:chExt cx="4625436" cy="148006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DE80C00-AEA0-F946-8FA0-82A861A575C5}"/>
                </a:ext>
              </a:extLst>
            </p:cNvPr>
            <p:cNvSpPr txBox="1"/>
            <p:nvPr/>
          </p:nvSpPr>
          <p:spPr>
            <a:xfrm>
              <a:off x="2269634" y="9655146"/>
              <a:ext cx="46254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43696EF-4540-C643-9A9D-94C6194AC0FF}"/>
                </a:ext>
              </a:extLst>
            </p:cNvPr>
            <p:cNvSpPr/>
            <p:nvPr/>
          </p:nvSpPr>
          <p:spPr>
            <a:xfrm>
              <a:off x="2269634" y="9006078"/>
              <a:ext cx="352145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Title Five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A2C4AB7-74A3-4641-A7BA-14A2264677A1}"/>
              </a:ext>
            </a:extLst>
          </p:cNvPr>
          <p:cNvGrpSpPr/>
          <p:nvPr/>
        </p:nvGrpSpPr>
        <p:grpSpPr>
          <a:xfrm flipH="1">
            <a:off x="9876106" y="4630710"/>
            <a:ext cx="4625436" cy="1480065"/>
            <a:chOff x="2269634" y="9006078"/>
            <a:chExt cx="4625436" cy="148006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82CA029-747A-5A4F-ADC9-27A794AC5C6D}"/>
                </a:ext>
              </a:extLst>
            </p:cNvPr>
            <p:cNvSpPr txBox="1"/>
            <p:nvPr/>
          </p:nvSpPr>
          <p:spPr>
            <a:xfrm>
              <a:off x="2269634" y="9655146"/>
              <a:ext cx="46254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7D30970-CF06-574E-AF46-8E7F6BAB081D}"/>
                </a:ext>
              </a:extLst>
            </p:cNvPr>
            <p:cNvSpPr/>
            <p:nvPr/>
          </p:nvSpPr>
          <p:spPr>
            <a:xfrm>
              <a:off x="3091840" y="9006078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Title Three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AEB84471-9650-C847-A797-31C721B58E3D}"/>
              </a:ext>
            </a:extLst>
          </p:cNvPr>
          <p:cNvSpPr txBox="1"/>
          <p:nvPr/>
        </p:nvSpPr>
        <p:spPr>
          <a:xfrm>
            <a:off x="9455577" y="9586656"/>
            <a:ext cx="54598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37" name="Grupo 349">
            <a:extLst>
              <a:ext uri="{FF2B5EF4-FFF2-40B4-BE49-F238E27FC236}">
                <a16:creationId xmlns:a16="http://schemas.microsoft.com/office/drawing/2014/main" id="{B705D6BE-9E9C-4049-8E82-8DA109254E9C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4A2DB9EA-D4F2-D54A-B761-F7F2ADD6663D}"/>
                </a:ext>
              </a:extLst>
            </p:cNvPr>
            <p:cNvSpPr txBox="1"/>
            <p:nvPr/>
          </p:nvSpPr>
          <p:spPr>
            <a:xfrm>
              <a:off x="5976256" y="861425"/>
              <a:ext cx="124251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Five Steps Infographics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90E94AED-56CE-414E-9660-F9FBE6D6822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24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546860F-49EA-7844-A3FC-56B2F867767E}"/>
              </a:ext>
            </a:extLst>
          </p:cNvPr>
          <p:cNvGrpSpPr/>
          <p:nvPr/>
        </p:nvGrpSpPr>
        <p:grpSpPr>
          <a:xfrm>
            <a:off x="3458162" y="3714068"/>
            <a:ext cx="17461325" cy="8794562"/>
            <a:chOff x="3418988" y="3739379"/>
            <a:chExt cx="17461325" cy="87945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4264078-5B9D-314D-975F-661FD2C8EDA5}"/>
                </a:ext>
              </a:extLst>
            </p:cNvPr>
            <p:cNvGrpSpPr/>
            <p:nvPr/>
          </p:nvGrpSpPr>
          <p:grpSpPr>
            <a:xfrm>
              <a:off x="8424274" y="4484132"/>
              <a:ext cx="7529102" cy="7540626"/>
              <a:chOff x="7983764" y="3673616"/>
              <a:chExt cx="8410122" cy="8422994"/>
            </a:xfrm>
          </p:grpSpPr>
          <p:sp>
            <p:nvSpPr>
              <p:cNvPr id="38" name="Freeform 1">
                <a:extLst>
                  <a:ext uri="{FF2B5EF4-FFF2-40B4-BE49-F238E27FC236}">
                    <a16:creationId xmlns:a16="http://schemas.microsoft.com/office/drawing/2014/main" id="{4E5FDDE9-07CE-D842-93E4-258E9FBC9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9584" y="4160631"/>
                <a:ext cx="3574302" cy="4181460"/>
              </a:xfrm>
              <a:custGeom>
                <a:avLst/>
                <a:gdLst>
                  <a:gd name="T0" fmla="*/ 6938 w 7345"/>
                  <a:gd name="T1" fmla="*/ 5093 h 8593"/>
                  <a:gd name="T2" fmla="*/ 6938 w 7345"/>
                  <a:gd name="T3" fmla="*/ 5093 h 8593"/>
                  <a:gd name="T4" fmla="*/ 6438 w 7345"/>
                  <a:gd name="T5" fmla="*/ 5250 h 8593"/>
                  <a:gd name="T6" fmla="*/ 156 w 7345"/>
                  <a:gd name="T7" fmla="*/ 0 h 8593"/>
                  <a:gd name="T8" fmla="*/ 1469 w 7345"/>
                  <a:gd name="T9" fmla="*/ 1406 h 8593"/>
                  <a:gd name="T10" fmla="*/ 1469 w 7345"/>
                  <a:gd name="T11" fmla="*/ 2312 h 8593"/>
                  <a:gd name="T12" fmla="*/ 0 w 7345"/>
                  <a:gd name="T13" fmla="*/ 3937 h 8593"/>
                  <a:gd name="T14" fmla="*/ 2750 w 7345"/>
                  <a:gd name="T15" fmla="*/ 6437 h 8593"/>
                  <a:gd name="T16" fmla="*/ 2125 w 7345"/>
                  <a:gd name="T17" fmla="*/ 6656 h 8593"/>
                  <a:gd name="T18" fmla="*/ 2125 w 7345"/>
                  <a:gd name="T19" fmla="*/ 7093 h 8593"/>
                  <a:gd name="T20" fmla="*/ 5250 w 7345"/>
                  <a:gd name="T21" fmla="*/ 8530 h 8593"/>
                  <a:gd name="T22" fmla="*/ 5563 w 7345"/>
                  <a:gd name="T23" fmla="*/ 8436 h 8593"/>
                  <a:gd name="T24" fmla="*/ 7250 w 7345"/>
                  <a:gd name="T25" fmla="*/ 5437 h 8593"/>
                  <a:gd name="T26" fmla="*/ 6938 w 7345"/>
                  <a:gd name="T27" fmla="*/ 5093 h 8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345" h="8593">
                    <a:moveTo>
                      <a:pt x="6938" y="5093"/>
                    </a:moveTo>
                    <a:lnTo>
                      <a:pt x="6938" y="5093"/>
                    </a:lnTo>
                    <a:cubicBezTo>
                      <a:pt x="6438" y="5250"/>
                      <a:pt x="6438" y="5250"/>
                      <a:pt x="6438" y="5250"/>
                    </a:cubicBezTo>
                    <a:cubicBezTo>
                      <a:pt x="5438" y="2562"/>
                      <a:pt x="3063" y="500"/>
                      <a:pt x="156" y="0"/>
                    </a:cubicBezTo>
                    <a:cubicBezTo>
                      <a:pt x="1469" y="1406"/>
                      <a:pt x="1469" y="1406"/>
                      <a:pt x="1469" y="1406"/>
                    </a:cubicBezTo>
                    <a:cubicBezTo>
                      <a:pt x="1688" y="1656"/>
                      <a:pt x="1688" y="2062"/>
                      <a:pt x="1469" y="2312"/>
                    </a:cubicBezTo>
                    <a:cubicBezTo>
                      <a:pt x="0" y="3937"/>
                      <a:pt x="0" y="3937"/>
                      <a:pt x="0" y="3937"/>
                    </a:cubicBezTo>
                    <a:cubicBezTo>
                      <a:pt x="1250" y="4312"/>
                      <a:pt x="2250" y="5250"/>
                      <a:pt x="2750" y="6437"/>
                    </a:cubicBezTo>
                    <a:cubicBezTo>
                      <a:pt x="2125" y="6656"/>
                      <a:pt x="2125" y="6656"/>
                      <a:pt x="2125" y="6656"/>
                    </a:cubicBezTo>
                    <a:cubicBezTo>
                      <a:pt x="1938" y="6718"/>
                      <a:pt x="1906" y="7000"/>
                      <a:pt x="2125" y="7093"/>
                    </a:cubicBezTo>
                    <a:cubicBezTo>
                      <a:pt x="5250" y="8530"/>
                      <a:pt x="5250" y="8530"/>
                      <a:pt x="5250" y="8530"/>
                    </a:cubicBezTo>
                    <a:cubicBezTo>
                      <a:pt x="5344" y="8592"/>
                      <a:pt x="5500" y="8530"/>
                      <a:pt x="5563" y="8436"/>
                    </a:cubicBezTo>
                    <a:cubicBezTo>
                      <a:pt x="7250" y="5437"/>
                      <a:pt x="7250" y="5437"/>
                      <a:pt x="7250" y="5437"/>
                    </a:cubicBezTo>
                    <a:cubicBezTo>
                      <a:pt x="7344" y="5250"/>
                      <a:pt x="7156" y="5000"/>
                      <a:pt x="6938" y="509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Freeform 2">
                <a:extLst>
                  <a:ext uri="{FF2B5EF4-FFF2-40B4-BE49-F238E27FC236}">
                    <a16:creationId xmlns:a16="http://schemas.microsoft.com/office/drawing/2014/main" id="{6251AEAB-E207-2948-8C96-54F13019D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0305" y="3673616"/>
                <a:ext cx="4758584" cy="3209577"/>
              </a:xfrm>
              <a:custGeom>
                <a:avLst/>
                <a:gdLst>
                  <a:gd name="T0" fmla="*/ 9686 w 9781"/>
                  <a:gd name="T1" fmla="*/ 2688 h 6595"/>
                  <a:gd name="T2" fmla="*/ 9686 w 9781"/>
                  <a:gd name="T3" fmla="*/ 2688 h 6595"/>
                  <a:gd name="T4" fmla="*/ 7343 w 9781"/>
                  <a:gd name="T5" fmla="*/ 157 h 6595"/>
                  <a:gd name="T6" fmla="*/ 6906 w 9781"/>
                  <a:gd name="T7" fmla="*/ 344 h 6595"/>
                  <a:gd name="T8" fmla="*/ 6906 w 9781"/>
                  <a:gd name="T9" fmla="*/ 876 h 6595"/>
                  <a:gd name="T10" fmla="*/ 0 w 9781"/>
                  <a:gd name="T11" fmla="*/ 5219 h 6595"/>
                  <a:gd name="T12" fmla="*/ 1719 w 9781"/>
                  <a:gd name="T13" fmla="*/ 4407 h 6595"/>
                  <a:gd name="T14" fmla="*/ 2000 w 9781"/>
                  <a:gd name="T15" fmla="*/ 4344 h 6595"/>
                  <a:gd name="T16" fmla="*/ 2594 w 9781"/>
                  <a:gd name="T17" fmla="*/ 4688 h 6595"/>
                  <a:gd name="T18" fmla="*/ 3687 w 9781"/>
                  <a:gd name="T19" fmla="*/ 6594 h 6595"/>
                  <a:gd name="T20" fmla="*/ 6906 w 9781"/>
                  <a:gd name="T21" fmla="*/ 4751 h 6595"/>
                  <a:gd name="T22" fmla="*/ 6906 w 9781"/>
                  <a:gd name="T23" fmla="*/ 5407 h 6595"/>
                  <a:gd name="T24" fmla="*/ 7343 w 9781"/>
                  <a:gd name="T25" fmla="*/ 5563 h 6595"/>
                  <a:gd name="T26" fmla="*/ 9686 w 9781"/>
                  <a:gd name="T27" fmla="*/ 3032 h 6595"/>
                  <a:gd name="T28" fmla="*/ 9686 w 9781"/>
                  <a:gd name="T29" fmla="*/ 2688 h 6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781" h="6595">
                    <a:moveTo>
                      <a:pt x="9686" y="2688"/>
                    </a:moveTo>
                    <a:lnTo>
                      <a:pt x="9686" y="2688"/>
                    </a:lnTo>
                    <a:cubicBezTo>
                      <a:pt x="7343" y="157"/>
                      <a:pt x="7343" y="157"/>
                      <a:pt x="7343" y="157"/>
                    </a:cubicBezTo>
                    <a:cubicBezTo>
                      <a:pt x="7187" y="0"/>
                      <a:pt x="6906" y="126"/>
                      <a:pt x="6906" y="344"/>
                    </a:cubicBezTo>
                    <a:cubicBezTo>
                      <a:pt x="6906" y="876"/>
                      <a:pt x="6906" y="876"/>
                      <a:pt x="6906" y="876"/>
                    </a:cubicBezTo>
                    <a:cubicBezTo>
                      <a:pt x="3906" y="1001"/>
                      <a:pt x="1344" y="2719"/>
                      <a:pt x="0" y="5219"/>
                    </a:cubicBezTo>
                    <a:cubicBezTo>
                      <a:pt x="1719" y="4407"/>
                      <a:pt x="1719" y="4407"/>
                      <a:pt x="1719" y="4407"/>
                    </a:cubicBezTo>
                    <a:cubicBezTo>
                      <a:pt x="1812" y="4376"/>
                      <a:pt x="1906" y="4344"/>
                      <a:pt x="2000" y="4344"/>
                    </a:cubicBezTo>
                    <a:cubicBezTo>
                      <a:pt x="2250" y="4344"/>
                      <a:pt x="2500" y="4469"/>
                      <a:pt x="2594" y="4688"/>
                    </a:cubicBezTo>
                    <a:cubicBezTo>
                      <a:pt x="3687" y="6594"/>
                      <a:pt x="3687" y="6594"/>
                      <a:pt x="3687" y="6594"/>
                    </a:cubicBezTo>
                    <a:cubicBezTo>
                      <a:pt x="4406" y="5563"/>
                      <a:pt x="5562" y="4844"/>
                      <a:pt x="6906" y="4751"/>
                    </a:cubicBezTo>
                    <a:cubicBezTo>
                      <a:pt x="6906" y="5407"/>
                      <a:pt x="6906" y="5407"/>
                      <a:pt x="6906" y="5407"/>
                    </a:cubicBezTo>
                    <a:cubicBezTo>
                      <a:pt x="6906" y="5626"/>
                      <a:pt x="7187" y="5719"/>
                      <a:pt x="7343" y="5563"/>
                    </a:cubicBezTo>
                    <a:cubicBezTo>
                      <a:pt x="9686" y="3032"/>
                      <a:pt x="9686" y="3032"/>
                      <a:pt x="9686" y="3032"/>
                    </a:cubicBezTo>
                    <a:cubicBezTo>
                      <a:pt x="9780" y="2938"/>
                      <a:pt x="9780" y="2782"/>
                      <a:pt x="9686" y="268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3">
                <a:extLst>
                  <a:ext uri="{FF2B5EF4-FFF2-40B4-BE49-F238E27FC236}">
                    <a16:creationId xmlns:a16="http://schemas.microsoft.com/office/drawing/2014/main" id="{63CB14BA-A0A4-EB48-BFD4-DC17129AA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3764" y="5986399"/>
                <a:ext cx="2645327" cy="4880875"/>
              </a:xfrm>
              <a:custGeom>
                <a:avLst/>
                <a:gdLst>
                  <a:gd name="T0" fmla="*/ 5032 w 5439"/>
                  <a:gd name="T1" fmla="*/ 3500 h 10031"/>
                  <a:gd name="T2" fmla="*/ 5032 w 5439"/>
                  <a:gd name="T3" fmla="*/ 3500 h 10031"/>
                  <a:gd name="T4" fmla="*/ 5313 w 5439"/>
                  <a:gd name="T5" fmla="*/ 3156 h 10031"/>
                  <a:gd name="T6" fmla="*/ 3625 w 5439"/>
                  <a:gd name="T7" fmla="*/ 156 h 10031"/>
                  <a:gd name="T8" fmla="*/ 3313 w 5439"/>
                  <a:gd name="T9" fmla="*/ 62 h 10031"/>
                  <a:gd name="T10" fmla="*/ 188 w 5439"/>
                  <a:gd name="T11" fmla="*/ 1500 h 10031"/>
                  <a:gd name="T12" fmla="*/ 219 w 5439"/>
                  <a:gd name="T13" fmla="*/ 1937 h 10031"/>
                  <a:gd name="T14" fmla="*/ 719 w 5439"/>
                  <a:gd name="T15" fmla="*/ 2125 h 10031"/>
                  <a:gd name="T16" fmla="*/ 438 w 5439"/>
                  <a:gd name="T17" fmla="*/ 4342 h 10031"/>
                  <a:gd name="T18" fmla="*/ 2719 w 5439"/>
                  <a:gd name="T19" fmla="*/ 10030 h 10031"/>
                  <a:gd name="T20" fmla="*/ 2501 w 5439"/>
                  <a:gd name="T21" fmla="*/ 8155 h 10031"/>
                  <a:gd name="T22" fmla="*/ 3032 w 5439"/>
                  <a:gd name="T23" fmla="*/ 7405 h 10031"/>
                  <a:gd name="T24" fmla="*/ 5188 w 5439"/>
                  <a:gd name="T25" fmla="*/ 6967 h 10031"/>
                  <a:gd name="T26" fmla="*/ 4282 w 5439"/>
                  <a:gd name="T27" fmla="*/ 4342 h 10031"/>
                  <a:gd name="T28" fmla="*/ 4407 w 5439"/>
                  <a:gd name="T29" fmla="*/ 3312 h 10031"/>
                  <a:gd name="T30" fmla="*/ 5032 w 5439"/>
                  <a:gd name="T31" fmla="*/ 3500 h 10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39" h="10031">
                    <a:moveTo>
                      <a:pt x="5032" y="3500"/>
                    </a:moveTo>
                    <a:lnTo>
                      <a:pt x="5032" y="3500"/>
                    </a:lnTo>
                    <a:cubicBezTo>
                      <a:pt x="5251" y="3593"/>
                      <a:pt x="5438" y="3343"/>
                      <a:pt x="5313" y="3156"/>
                    </a:cubicBezTo>
                    <a:cubicBezTo>
                      <a:pt x="3625" y="156"/>
                      <a:pt x="3625" y="156"/>
                      <a:pt x="3625" y="156"/>
                    </a:cubicBezTo>
                    <a:cubicBezTo>
                      <a:pt x="3563" y="31"/>
                      <a:pt x="3438" y="0"/>
                      <a:pt x="3313" y="62"/>
                    </a:cubicBezTo>
                    <a:cubicBezTo>
                      <a:pt x="188" y="1500"/>
                      <a:pt x="188" y="1500"/>
                      <a:pt x="188" y="1500"/>
                    </a:cubicBezTo>
                    <a:cubicBezTo>
                      <a:pt x="0" y="1593"/>
                      <a:pt x="0" y="1875"/>
                      <a:pt x="219" y="1937"/>
                    </a:cubicBezTo>
                    <a:cubicBezTo>
                      <a:pt x="719" y="2125"/>
                      <a:pt x="719" y="2125"/>
                      <a:pt x="719" y="2125"/>
                    </a:cubicBezTo>
                    <a:cubicBezTo>
                      <a:pt x="532" y="2812"/>
                      <a:pt x="438" y="3562"/>
                      <a:pt x="438" y="4342"/>
                    </a:cubicBezTo>
                    <a:cubicBezTo>
                      <a:pt x="438" y="6561"/>
                      <a:pt x="1313" y="8561"/>
                      <a:pt x="2719" y="10030"/>
                    </a:cubicBezTo>
                    <a:cubicBezTo>
                      <a:pt x="2501" y="8155"/>
                      <a:pt x="2501" y="8155"/>
                      <a:pt x="2501" y="8155"/>
                    </a:cubicBezTo>
                    <a:cubicBezTo>
                      <a:pt x="2438" y="7780"/>
                      <a:pt x="2688" y="7467"/>
                      <a:pt x="3032" y="7405"/>
                    </a:cubicBezTo>
                    <a:cubicBezTo>
                      <a:pt x="5188" y="6967"/>
                      <a:pt x="5188" y="6967"/>
                      <a:pt x="5188" y="6967"/>
                    </a:cubicBezTo>
                    <a:cubicBezTo>
                      <a:pt x="4626" y="6249"/>
                      <a:pt x="4282" y="5342"/>
                      <a:pt x="4282" y="4342"/>
                    </a:cubicBezTo>
                    <a:cubicBezTo>
                      <a:pt x="4282" y="3999"/>
                      <a:pt x="4344" y="3656"/>
                      <a:pt x="4407" y="3312"/>
                    </a:cubicBezTo>
                    <a:lnTo>
                      <a:pt x="5032" y="3500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44233927-6515-1541-9B8B-DAF030F0C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9754" y="9436265"/>
                <a:ext cx="4546187" cy="2660345"/>
              </a:xfrm>
              <a:custGeom>
                <a:avLst/>
                <a:gdLst>
                  <a:gd name="T0" fmla="*/ 9343 w 9344"/>
                  <a:gd name="T1" fmla="*/ 4657 h 5470"/>
                  <a:gd name="T2" fmla="*/ 9343 w 9344"/>
                  <a:gd name="T3" fmla="*/ 4657 h 5470"/>
                  <a:gd name="T4" fmla="*/ 7468 w 9344"/>
                  <a:gd name="T5" fmla="*/ 4282 h 5470"/>
                  <a:gd name="T6" fmla="*/ 6905 w 9344"/>
                  <a:gd name="T7" fmla="*/ 3532 h 5470"/>
                  <a:gd name="T8" fmla="*/ 7155 w 9344"/>
                  <a:gd name="T9" fmla="*/ 1375 h 5470"/>
                  <a:gd name="T10" fmla="*/ 5749 w 9344"/>
                  <a:gd name="T11" fmla="*/ 1625 h 5470"/>
                  <a:gd name="T12" fmla="*/ 3469 w 9344"/>
                  <a:gd name="T13" fmla="*/ 969 h 5470"/>
                  <a:gd name="T14" fmla="*/ 3844 w 9344"/>
                  <a:gd name="T15" fmla="*/ 438 h 5470"/>
                  <a:gd name="T16" fmla="*/ 3594 w 9344"/>
                  <a:gd name="T17" fmla="*/ 63 h 5470"/>
                  <a:gd name="T18" fmla="*/ 219 w 9344"/>
                  <a:gd name="T19" fmla="*/ 719 h 5470"/>
                  <a:gd name="T20" fmla="*/ 0 w 9344"/>
                  <a:gd name="T21" fmla="*/ 1000 h 5470"/>
                  <a:gd name="T22" fmla="*/ 406 w 9344"/>
                  <a:gd name="T23" fmla="*/ 4407 h 5470"/>
                  <a:gd name="T24" fmla="*/ 844 w 9344"/>
                  <a:gd name="T25" fmla="*/ 4532 h 5470"/>
                  <a:gd name="T26" fmla="*/ 1187 w 9344"/>
                  <a:gd name="T27" fmla="*/ 4094 h 5470"/>
                  <a:gd name="T28" fmla="*/ 5749 w 9344"/>
                  <a:gd name="T29" fmla="*/ 5469 h 5470"/>
                  <a:gd name="T30" fmla="*/ 9343 w 9344"/>
                  <a:gd name="T31" fmla="*/ 4657 h 5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344" h="5470">
                    <a:moveTo>
                      <a:pt x="9343" y="4657"/>
                    </a:moveTo>
                    <a:lnTo>
                      <a:pt x="9343" y="4657"/>
                    </a:lnTo>
                    <a:cubicBezTo>
                      <a:pt x="7468" y="4282"/>
                      <a:pt x="7468" y="4282"/>
                      <a:pt x="7468" y="4282"/>
                    </a:cubicBezTo>
                    <a:cubicBezTo>
                      <a:pt x="7124" y="4219"/>
                      <a:pt x="6874" y="3875"/>
                      <a:pt x="6905" y="3532"/>
                    </a:cubicBezTo>
                    <a:cubicBezTo>
                      <a:pt x="7155" y="1375"/>
                      <a:pt x="7155" y="1375"/>
                      <a:pt x="7155" y="1375"/>
                    </a:cubicBezTo>
                    <a:cubicBezTo>
                      <a:pt x="6718" y="1532"/>
                      <a:pt x="6249" y="1625"/>
                      <a:pt x="5749" y="1625"/>
                    </a:cubicBezTo>
                    <a:cubicBezTo>
                      <a:pt x="4906" y="1625"/>
                      <a:pt x="4125" y="1375"/>
                      <a:pt x="3469" y="969"/>
                    </a:cubicBezTo>
                    <a:cubicBezTo>
                      <a:pt x="3844" y="438"/>
                      <a:pt x="3844" y="438"/>
                      <a:pt x="3844" y="438"/>
                    </a:cubicBezTo>
                    <a:cubicBezTo>
                      <a:pt x="3969" y="250"/>
                      <a:pt x="3812" y="0"/>
                      <a:pt x="3594" y="63"/>
                    </a:cubicBezTo>
                    <a:cubicBezTo>
                      <a:pt x="219" y="719"/>
                      <a:pt x="219" y="719"/>
                      <a:pt x="219" y="719"/>
                    </a:cubicBezTo>
                    <a:cubicBezTo>
                      <a:pt x="94" y="750"/>
                      <a:pt x="0" y="875"/>
                      <a:pt x="0" y="1000"/>
                    </a:cubicBezTo>
                    <a:cubicBezTo>
                      <a:pt x="406" y="4407"/>
                      <a:pt x="406" y="4407"/>
                      <a:pt x="406" y="4407"/>
                    </a:cubicBezTo>
                    <a:cubicBezTo>
                      <a:pt x="437" y="4625"/>
                      <a:pt x="718" y="4719"/>
                      <a:pt x="844" y="4532"/>
                    </a:cubicBezTo>
                    <a:cubicBezTo>
                      <a:pt x="1187" y="4094"/>
                      <a:pt x="1187" y="4094"/>
                      <a:pt x="1187" y="4094"/>
                    </a:cubicBezTo>
                    <a:cubicBezTo>
                      <a:pt x="2500" y="4969"/>
                      <a:pt x="4062" y="5469"/>
                      <a:pt x="5749" y="5469"/>
                    </a:cubicBezTo>
                    <a:cubicBezTo>
                      <a:pt x="7030" y="5469"/>
                      <a:pt x="8249" y="5188"/>
                      <a:pt x="9343" y="465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9298F20B-BF44-6549-A88A-18213CCF0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6892" y="7550425"/>
                <a:ext cx="3239613" cy="4121388"/>
              </a:xfrm>
              <a:custGeom>
                <a:avLst/>
                <a:gdLst>
                  <a:gd name="T0" fmla="*/ 6657 w 6658"/>
                  <a:gd name="T1" fmla="*/ 1124 h 8469"/>
                  <a:gd name="T2" fmla="*/ 6657 w 6658"/>
                  <a:gd name="T3" fmla="*/ 1124 h 8469"/>
                  <a:gd name="T4" fmla="*/ 6594 w 6658"/>
                  <a:gd name="T5" fmla="*/ 0 h 8469"/>
                  <a:gd name="T6" fmla="*/ 5657 w 6658"/>
                  <a:gd name="T7" fmla="*/ 1687 h 8469"/>
                  <a:gd name="T8" fmla="*/ 5063 w 6658"/>
                  <a:gd name="T9" fmla="*/ 2031 h 8469"/>
                  <a:gd name="T10" fmla="*/ 4782 w 6658"/>
                  <a:gd name="T11" fmla="*/ 1968 h 8469"/>
                  <a:gd name="T12" fmla="*/ 2782 w 6658"/>
                  <a:gd name="T13" fmla="*/ 1062 h 8469"/>
                  <a:gd name="T14" fmla="*/ 2782 w 6658"/>
                  <a:gd name="T15" fmla="*/ 1124 h 8469"/>
                  <a:gd name="T16" fmla="*/ 1250 w 6658"/>
                  <a:gd name="T17" fmla="*/ 4468 h 8469"/>
                  <a:gd name="T18" fmla="*/ 875 w 6658"/>
                  <a:gd name="T19" fmla="*/ 3937 h 8469"/>
                  <a:gd name="T20" fmla="*/ 438 w 6658"/>
                  <a:gd name="T21" fmla="*/ 4062 h 8469"/>
                  <a:gd name="T22" fmla="*/ 32 w 6658"/>
                  <a:gd name="T23" fmla="*/ 7468 h 8469"/>
                  <a:gd name="T24" fmla="*/ 219 w 6658"/>
                  <a:gd name="T25" fmla="*/ 7749 h 8469"/>
                  <a:gd name="T26" fmla="*/ 3594 w 6658"/>
                  <a:gd name="T27" fmla="*/ 8406 h 8469"/>
                  <a:gd name="T28" fmla="*/ 3844 w 6658"/>
                  <a:gd name="T29" fmla="*/ 8031 h 8469"/>
                  <a:gd name="T30" fmla="*/ 3532 w 6658"/>
                  <a:gd name="T31" fmla="*/ 7593 h 8469"/>
                  <a:gd name="T32" fmla="*/ 6657 w 6658"/>
                  <a:gd name="T33" fmla="*/ 1124 h 8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58" h="8469">
                    <a:moveTo>
                      <a:pt x="6657" y="1124"/>
                    </a:moveTo>
                    <a:lnTo>
                      <a:pt x="6657" y="1124"/>
                    </a:lnTo>
                    <a:cubicBezTo>
                      <a:pt x="6657" y="749"/>
                      <a:pt x="6625" y="375"/>
                      <a:pt x="6594" y="0"/>
                    </a:cubicBezTo>
                    <a:cubicBezTo>
                      <a:pt x="5657" y="1687"/>
                      <a:pt x="5657" y="1687"/>
                      <a:pt x="5657" y="1687"/>
                    </a:cubicBezTo>
                    <a:cubicBezTo>
                      <a:pt x="5532" y="1874"/>
                      <a:pt x="5313" y="2031"/>
                      <a:pt x="5063" y="2031"/>
                    </a:cubicBezTo>
                    <a:cubicBezTo>
                      <a:pt x="4969" y="2031"/>
                      <a:pt x="4875" y="1999"/>
                      <a:pt x="4782" y="1968"/>
                    </a:cubicBezTo>
                    <a:cubicBezTo>
                      <a:pt x="2782" y="1062"/>
                      <a:pt x="2782" y="1062"/>
                      <a:pt x="2782" y="1062"/>
                    </a:cubicBezTo>
                    <a:cubicBezTo>
                      <a:pt x="2782" y="1062"/>
                      <a:pt x="2782" y="1093"/>
                      <a:pt x="2782" y="1124"/>
                    </a:cubicBezTo>
                    <a:cubicBezTo>
                      <a:pt x="2782" y="2468"/>
                      <a:pt x="2188" y="3656"/>
                      <a:pt x="1250" y="4468"/>
                    </a:cubicBezTo>
                    <a:cubicBezTo>
                      <a:pt x="875" y="3937"/>
                      <a:pt x="875" y="3937"/>
                      <a:pt x="875" y="3937"/>
                    </a:cubicBezTo>
                    <a:cubicBezTo>
                      <a:pt x="750" y="3749"/>
                      <a:pt x="469" y="3843"/>
                      <a:pt x="438" y="4062"/>
                    </a:cubicBezTo>
                    <a:cubicBezTo>
                      <a:pt x="32" y="7468"/>
                      <a:pt x="32" y="7468"/>
                      <a:pt x="32" y="7468"/>
                    </a:cubicBezTo>
                    <a:cubicBezTo>
                      <a:pt x="0" y="7593"/>
                      <a:pt x="94" y="7718"/>
                      <a:pt x="219" y="7749"/>
                    </a:cubicBezTo>
                    <a:cubicBezTo>
                      <a:pt x="3594" y="8406"/>
                      <a:pt x="3594" y="8406"/>
                      <a:pt x="3594" y="8406"/>
                    </a:cubicBezTo>
                    <a:cubicBezTo>
                      <a:pt x="3813" y="8468"/>
                      <a:pt x="3969" y="8218"/>
                      <a:pt x="3844" y="8031"/>
                    </a:cubicBezTo>
                    <a:cubicBezTo>
                      <a:pt x="3532" y="7593"/>
                      <a:pt x="3532" y="7593"/>
                      <a:pt x="3532" y="7593"/>
                    </a:cubicBezTo>
                    <a:cubicBezTo>
                      <a:pt x="5438" y="6093"/>
                      <a:pt x="6657" y="3749"/>
                      <a:pt x="6657" y="112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A6991D-5134-FE4E-A4D4-268C4B5A0EF2}"/>
                  </a:ext>
                </a:extLst>
              </p:cNvPr>
              <p:cNvSpPr txBox="1"/>
              <p:nvPr/>
            </p:nvSpPr>
            <p:spPr>
              <a:xfrm>
                <a:off x="11082835" y="4288731"/>
                <a:ext cx="2211980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7D07DEE-BD14-8F41-999B-A82335A81A91}"/>
                  </a:ext>
                </a:extLst>
              </p:cNvPr>
              <p:cNvSpPr txBox="1"/>
              <p:nvPr/>
            </p:nvSpPr>
            <p:spPr>
              <a:xfrm>
                <a:off x="14054635" y="6444103"/>
                <a:ext cx="2211980" cy="1478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E76D4D8-C67F-7B40-985B-07ED4B076580}"/>
                  </a:ext>
                </a:extLst>
              </p:cNvPr>
              <p:cNvSpPr txBox="1"/>
              <p:nvPr/>
            </p:nvSpPr>
            <p:spPr>
              <a:xfrm>
                <a:off x="12911636" y="9938417"/>
                <a:ext cx="2211980" cy="1478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16B723C-2A9C-F146-8F72-0F7F03A4940A}"/>
                  </a:ext>
                </a:extLst>
              </p:cNvPr>
              <p:cNvSpPr txBox="1"/>
              <p:nvPr/>
            </p:nvSpPr>
            <p:spPr>
              <a:xfrm>
                <a:off x="9319350" y="9905759"/>
                <a:ext cx="2211980" cy="1478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D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F7C182D-397E-6F43-999F-7B40A62050FB}"/>
                  </a:ext>
                </a:extLst>
              </p:cNvPr>
              <p:cNvSpPr txBox="1"/>
              <p:nvPr/>
            </p:nvSpPr>
            <p:spPr>
              <a:xfrm>
                <a:off x="8209008" y="6542073"/>
                <a:ext cx="2211980" cy="1478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C614A1-7527-6443-AA48-A1CB63BF3387}"/>
                </a:ext>
              </a:extLst>
            </p:cNvPr>
            <p:cNvGrpSpPr/>
            <p:nvPr/>
          </p:nvGrpSpPr>
          <p:grpSpPr>
            <a:xfrm>
              <a:off x="5420819" y="3739379"/>
              <a:ext cx="4697976" cy="1480065"/>
              <a:chOff x="552683" y="9006078"/>
              <a:chExt cx="4697976" cy="1480065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604688D-90EF-7648-B186-9C9DAC63FF02}"/>
                  </a:ext>
                </a:extLst>
              </p:cNvPr>
              <p:cNvSpPr txBox="1"/>
              <p:nvPr/>
            </p:nvSpPr>
            <p:spPr>
              <a:xfrm>
                <a:off x="552683" y="9655146"/>
                <a:ext cx="46445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D213248-BFFE-FA41-B631-E521FAC43EED}"/>
                  </a:ext>
                </a:extLst>
              </p:cNvPr>
              <p:cNvSpPr/>
              <p:nvPr/>
            </p:nvSpPr>
            <p:spPr>
              <a:xfrm>
                <a:off x="2269634" y="9006078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One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445CCA9-E794-D248-BDDB-100A7303E8F3}"/>
                </a:ext>
              </a:extLst>
            </p:cNvPr>
            <p:cNvGrpSpPr/>
            <p:nvPr/>
          </p:nvGrpSpPr>
          <p:grpSpPr>
            <a:xfrm>
              <a:off x="3418988" y="6904464"/>
              <a:ext cx="4697976" cy="1480065"/>
              <a:chOff x="552683" y="9006078"/>
              <a:chExt cx="4697976" cy="148006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A0FCEEC-FCDE-D74A-9E6D-84C4DAA02913}"/>
                  </a:ext>
                </a:extLst>
              </p:cNvPr>
              <p:cNvSpPr txBox="1"/>
              <p:nvPr/>
            </p:nvSpPr>
            <p:spPr>
              <a:xfrm>
                <a:off x="552683" y="9655146"/>
                <a:ext cx="46445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8454A8D-C20B-F34A-8352-02F9D42B27DC}"/>
                  </a:ext>
                </a:extLst>
              </p:cNvPr>
              <p:cNvSpPr/>
              <p:nvPr/>
            </p:nvSpPr>
            <p:spPr>
              <a:xfrm>
                <a:off x="1766360" y="9006078"/>
                <a:ext cx="348429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Five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0FE1D57-F680-4D44-A784-383F5C207F43}"/>
                </a:ext>
              </a:extLst>
            </p:cNvPr>
            <p:cNvGrpSpPr/>
            <p:nvPr/>
          </p:nvGrpSpPr>
          <p:grpSpPr>
            <a:xfrm>
              <a:off x="4787494" y="11053876"/>
              <a:ext cx="4697976" cy="1480065"/>
              <a:chOff x="552683" y="9006078"/>
              <a:chExt cx="4697976" cy="1480065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CE7C6BE-4B1F-D84B-BAF9-B2625A30F9D5}"/>
                  </a:ext>
                </a:extLst>
              </p:cNvPr>
              <p:cNvSpPr txBox="1"/>
              <p:nvPr/>
            </p:nvSpPr>
            <p:spPr>
              <a:xfrm>
                <a:off x="552683" y="9655146"/>
                <a:ext cx="46445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3C57A5F-457D-F34E-B9C3-CB9FF7F5255E}"/>
                  </a:ext>
                </a:extLst>
              </p:cNvPr>
              <p:cNvSpPr/>
              <p:nvPr/>
            </p:nvSpPr>
            <p:spPr>
              <a:xfrm>
                <a:off x="2269634" y="9006078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Four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D6570BB-59EC-9848-AF12-C0EFDD8BBE33}"/>
                </a:ext>
              </a:extLst>
            </p:cNvPr>
            <p:cNvGrpSpPr/>
            <p:nvPr/>
          </p:nvGrpSpPr>
          <p:grpSpPr>
            <a:xfrm flipH="1">
              <a:off x="16235748" y="6875067"/>
              <a:ext cx="4644565" cy="1480065"/>
              <a:chOff x="552683" y="9006078"/>
              <a:chExt cx="4644565" cy="1480065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5226B1A-0DDB-2547-9C35-72E28BA03207}"/>
                  </a:ext>
                </a:extLst>
              </p:cNvPr>
              <p:cNvSpPr txBox="1"/>
              <p:nvPr/>
            </p:nvSpPr>
            <p:spPr>
              <a:xfrm>
                <a:off x="552683" y="9655146"/>
                <a:ext cx="46445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A69EAA5-CA03-C648-AA76-E742F42F1C1E}"/>
                  </a:ext>
                </a:extLst>
              </p:cNvPr>
              <p:cNvSpPr/>
              <p:nvPr/>
            </p:nvSpPr>
            <p:spPr>
              <a:xfrm>
                <a:off x="2158798" y="9006078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Two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1B25F27-5930-B44A-A1DD-FA2954AC28F9}"/>
                </a:ext>
              </a:extLst>
            </p:cNvPr>
            <p:cNvGrpSpPr/>
            <p:nvPr/>
          </p:nvGrpSpPr>
          <p:grpSpPr>
            <a:xfrm flipH="1">
              <a:off x="15538338" y="10092651"/>
              <a:ext cx="4644565" cy="1480065"/>
              <a:chOff x="552683" y="9006078"/>
              <a:chExt cx="4644565" cy="1480065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4C1A895-2155-C144-A11E-29C074DCA44B}"/>
                  </a:ext>
                </a:extLst>
              </p:cNvPr>
              <p:cNvSpPr txBox="1"/>
              <p:nvPr/>
            </p:nvSpPr>
            <p:spPr>
              <a:xfrm>
                <a:off x="552683" y="9655146"/>
                <a:ext cx="46445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037ADC5-5593-BC4F-8DE6-32FE25C8679C}"/>
                  </a:ext>
                </a:extLst>
              </p:cNvPr>
              <p:cNvSpPr/>
              <p:nvPr/>
            </p:nvSpPr>
            <p:spPr>
              <a:xfrm>
                <a:off x="2158798" y="9006078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Three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32" name="Grupo 349">
            <a:extLst>
              <a:ext uri="{FF2B5EF4-FFF2-40B4-BE49-F238E27FC236}">
                <a16:creationId xmlns:a16="http://schemas.microsoft.com/office/drawing/2014/main" id="{0D64E8DE-2650-CF43-BF20-BB84340FFDD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6" name="CuadroTexto 350">
              <a:extLst>
                <a:ext uri="{FF2B5EF4-FFF2-40B4-BE49-F238E27FC236}">
                  <a16:creationId xmlns:a16="http://schemas.microsoft.com/office/drawing/2014/main" id="{0B81B12F-C3DB-7147-BE6E-0FF98E94FA5C}"/>
                </a:ext>
              </a:extLst>
            </p:cNvPr>
            <p:cNvSpPr txBox="1"/>
            <p:nvPr/>
          </p:nvSpPr>
          <p:spPr>
            <a:xfrm>
              <a:off x="5976256" y="861425"/>
              <a:ext cx="124251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Five Steps Infographics</a:t>
              </a:r>
            </a:p>
          </p:txBody>
        </p:sp>
        <p:sp>
          <p:nvSpPr>
            <p:cNvPr id="37" name="CuadroTexto 351">
              <a:extLst>
                <a:ext uri="{FF2B5EF4-FFF2-40B4-BE49-F238E27FC236}">
                  <a16:creationId xmlns:a16="http://schemas.microsoft.com/office/drawing/2014/main" id="{1EEBE624-C378-E341-92E5-FA4D9F48A8A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33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C2B70A52-5E81-7942-9C10-17F2BB92AEA3}"/>
              </a:ext>
            </a:extLst>
          </p:cNvPr>
          <p:cNvSpPr/>
          <p:nvPr/>
        </p:nvSpPr>
        <p:spPr>
          <a:xfrm>
            <a:off x="2556271" y="4710278"/>
            <a:ext cx="2750263" cy="2750262"/>
          </a:xfrm>
          <a:prstGeom prst="roundRect">
            <a:avLst>
              <a:gd name="adj" fmla="val 1080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7794626E-C9CD-CA4F-B036-0F10002D8663}"/>
              </a:ext>
            </a:extLst>
          </p:cNvPr>
          <p:cNvSpPr/>
          <p:nvPr/>
        </p:nvSpPr>
        <p:spPr>
          <a:xfrm rot="5400000">
            <a:off x="4713290" y="5712341"/>
            <a:ext cx="1426469" cy="74613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328B174-E80F-404C-93F7-973543326EB5}"/>
              </a:ext>
            </a:extLst>
          </p:cNvPr>
          <p:cNvSpPr/>
          <p:nvPr/>
        </p:nvSpPr>
        <p:spPr>
          <a:xfrm>
            <a:off x="3289717" y="5344711"/>
            <a:ext cx="1363803" cy="145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6B6B41E-877E-2944-B84C-B9D3DEF2570E}"/>
              </a:ext>
            </a:extLst>
          </p:cNvPr>
          <p:cNvSpPr/>
          <p:nvPr/>
        </p:nvSpPr>
        <p:spPr>
          <a:xfrm>
            <a:off x="6427891" y="4710278"/>
            <a:ext cx="2750263" cy="2750262"/>
          </a:xfrm>
          <a:prstGeom prst="roundRect">
            <a:avLst>
              <a:gd name="adj" fmla="val 1080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iangle 76">
            <a:extLst>
              <a:ext uri="{FF2B5EF4-FFF2-40B4-BE49-F238E27FC236}">
                <a16:creationId xmlns:a16="http://schemas.microsoft.com/office/drawing/2014/main" id="{BA651856-99E0-D14D-9521-61B9628A0A6B}"/>
              </a:ext>
            </a:extLst>
          </p:cNvPr>
          <p:cNvSpPr/>
          <p:nvPr/>
        </p:nvSpPr>
        <p:spPr>
          <a:xfrm rot="5400000">
            <a:off x="8584910" y="5712341"/>
            <a:ext cx="1426469" cy="74613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5E8A84E-0148-FA46-8426-659771CEDE19}"/>
              </a:ext>
            </a:extLst>
          </p:cNvPr>
          <p:cNvSpPr/>
          <p:nvPr/>
        </p:nvSpPr>
        <p:spPr>
          <a:xfrm>
            <a:off x="7161337" y="5344711"/>
            <a:ext cx="13638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9BD273-EC59-F24A-9621-8A4AC9E7643E}"/>
              </a:ext>
            </a:extLst>
          </p:cNvPr>
          <p:cNvGrpSpPr/>
          <p:nvPr/>
        </p:nvGrpSpPr>
        <p:grpSpPr>
          <a:xfrm>
            <a:off x="10337114" y="4710278"/>
            <a:ext cx="3243322" cy="2750262"/>
            <a:chOff x="10363060" y="1647220"/>
            <a:chExt cx="3638792" cy="3085612"/>
          </a:xfrm>
          <a:solidFill>
            <a:schemeClr val="accent3">
              <a:lumMod val="75000"/>
            </a:schemeClr>
          </a:solidFill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4C79AC7A-5D63-7640-9030-CCF833A85C1E}"/>
                </a:ext>
              </a:extLst>
            </p:cNvPr>
            <p:cNvSpPr/>
            <p:nvPr/>
          </p:nvSpPr>
          <p:spPr>
            <a:xfrm>
              <a:off x="10363060" y="1647220"/>
              <a:ext cx="3085612" cy="3085612"/>
            </a:xfrm>
            <a:prstGeom prst="roundRect">
              <a:avLst>
                <a:gd name="adj" fmla="val 108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riangle 81">
              <a:extLst>
                <a:ext uri="{FF2B5EF4-FFF2-40B4-BE49-F238E27FC236}">
                  <a16:creationId xmlns:a16="http://schemas.microsoft.com/office/drawing/2014/main" id="{89ECDD5D-C432-4D42-A960-5F1F7A573098}"/>
                </a:ext>
              </a:extLst>
            </p:cNvPr>
            <p:cNvSpPr/>
            <p:nvPr/>
          </p:nvSpPr>
          <p:spPr>
            <a:xfrm rot="5400000">
              <a:off x="12783092" y="2771468"/>
              <a:ext cx="1600404" cy="8371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F9008AAC-54F5-9944-AE23-2A6DC0A590EC}"/>
              </a:ext>
            </a:extLst>
          </p:cNvPr>
          <p:cNvSpPr/>
          <p:nvPr/>
        </p:nvSpPr>
        <p:spPr>
          <a:xfrm>
            <a:off x="11070560" y="5344711"/>
            <a:ext cx="13638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0478FE-CB41-2746-9AE5-970A8B97BFB5}"/>
              </a:ext>
            </a:extLst>
          </p:cNvPr>
          <p:cNvGrpSpPr/>
          <p:nvPr/>
        </p:nvGrpSpPr>
        <p:grpSpPr>
          <a:xfrm>
            <a:off x="14331087" y="4710278"/>
            <a:ext cx="3243322" cy="2750262"/>
            <a:chOff x="15247340" y="1647220"/>
            <a:chExt cx="3638792" cy="3085612"/>
          </a:xfrm>
          <a:solidFill>
            <a:schemeClr val="accent4">
              <a:lumMod val="75000"/>
            </a:schemeClr>
          </a:solidFill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6A97F75B-4CCB-714F-9F8E-E2D1CF34397F}"/>
                </a:ext>
              </a:extLst>
            </p:cNvPr>
            <p:cNvSpPr/>
            <p:nvPr/>
          </p:nvSpPr>
          <p:spPr>
            <a:xfrm>
              <a:off x="15247340" y="1647220"/>
              <a:ext cx="3085612" cy="3085612"/>
            </a:xfrm>
            <a:prstGeom prst="roundRect">
              <a:avLst>
                <a:gd name="adj" fmla="val 108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riangle 89">
              <a:extLst>
                <a:ext uri="{FF2B5EF4-FFF2-40B4-BE49-F238E27FC236}">
                  <a16:creationId xmlns:a16="http://schemas.microsoft.com/office/drawing/2014/main" id="{8788DA95-DDEF-104F-8678-562EFEC11624}"/>
                </a:ext>
              </a:extLst>
            </p:cNvPr>
            <p:cNvSpPr/>
            <p:nvPr/>
          </p:nvSpPr>
          <p:spPr>
            <a:xfrm rot="5400000">
              <a:off x="17667372" y="2771468"/>
              <a:ext cx="1600404" cy="8371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D8FE3DC2-FC11-D94A-9AFD-EED20E9EAA46}"/>
              </a:ext>
            </a:extLst>
          </p:cNvPr>
          <p:cNvSpPr/>
          <p:nvPr/>
        </p:nvSpPr>
        <p:spPr>
          <a:xfrm>
            <a:off x="15064533" y="5344711"/>
            <a:ext cx="13638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CCA4CD-0145-FD43-9EB1-36DD883DDB72}"/>
              </a:ext>
            </a:extLst>
          </p:cNvPr>
          <p:cNvGrpSpPr/>
          <p:nvPr/>
        </p:nvGrpSpPr>
        <p:grpSpPr>
          <a:xfrm>
            <a:off x="18338371" y="4710278"/>
            <a:ext cx="3243322" cy="2750262"/>
            <a:chOff x="20167088" y="1647220"/>
            <a:chExt cx="3638792" cy="3085612"/>
          </a:xfrm>
          <a:solidFill>
            <a:schemeClr val="accent5">
              <a:lumMod val="75000"/>
            </a:schemeClr>
          </a:solidFill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3EFCF012-6FA1-8A4D-8EB9-7F2274E372DC}"/>
                </a:ext>
              </a:extLst>
            </p:cNvPr>
            <p:cNvSpPr/>
            <p:nvPr/>
          </p:nvSpPr>
          <p:spPr>
            <a:xfrm>
              <a:off x="20167088" y="1647220"/>
              <a:ext cx="3085612" cy="3085612"/>
            </a:xfrm>
            <a:prstGeom prst="roundRect">
              <a:avLst>
                <a:gd name="adj" fmla="val 1080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riangle 100">
              <a:extLst>
                <a:ext uri="{FF2B5EF4-FFF2-40B4-BE49-F238E27FC236}">
                  <a16:creationId xmlns:a16="http://schemas.microsoft.com/office/drawing/2014/main" id="{A40DC836-6668-994B-8EF5-1DB9450AD39A}"/>
                </a:ext>
              </a:extLst>
            </p:cNvPr>
            <p:cNvSpPr/>
            <p:nvPr/>
          </p:nvSpPr>
          <p:spPr>
            <a:xfrm rot="5400000">
              <a:off x="22587120" y="2771468"/>
              <a:ext cx="1600404" cy="83711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8044F75-0005-564D-8DF3-8EE7CB5762AC}"/>
              </a:ext>
            </a:extLst>
          </p:cNvPr>
          <p:cNvSpPr/>
          <p:nvPr/>
        </p:nvSpPr>
        <p:spPr>
          <a:xfrm>
            <a:off x="19071817" y="5344711"/>
            <a:ext cx="13638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E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F1C9EFB-2DF8-8A40-B6C6-9A91D6B6C17A}"/>
              </a:ext>
            </a:extLst>
          </p:cNvPr>
          <p:cNvGrpSpPr/>
          <p:nvPr/>
        </p:nvGrpSpPr>
        <p:grpSpPr>
          <a:xfrm>
            <a:off x="2450126" y="7845865"/>
            <a:ext cx="19477398" cy="2218728"/>
            <a:chOff x="2761804" y="8019692"/>
            <a:chExt cx="19477398" cy="22187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4EA1AF7-6964-8B44-B9EC-4AD74122181D}"/>
                </a:ext>
              </a:extLst>
            </p:cNvPr>
            <p:cNvGrpSpPr/>
            <p:nvPr/>
          </p:nvGrpSpPr>
          <p:grpSpPr>
            <a:xfrm>
              <a:off x="2761804" y="8019692"/>
              <a:ext cx="3008760" cy="2218728"/>
              <a:chOff x="2420910" y="8019692"/>
              <a:chExt cx="3008760" cy="2218728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8AD69A8-243B-8B40-8BC4-6D48D13B86AA}"/>
                  </a:ext>
                </a:extLst>
              </p:cNvPr>
              <p:cNvSpPr txBox="1"/>
              <p:nvPr/>
            </p:nvSpPr>
            <p:spPr>
              <a:xfrm>
                <a:off x="2420910" y="8668760"/>
                <a:ext cx="277437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D3BF827-9203-A04B-B500-35121C955CB6}"/>
                  </a:ext>
                </a:extLst>
              </p:cNvPr>
              <p:cNvSpPr/>
              <p:nvPr/>
            </p:nvSpPr>
            <p:spPr>
              <a:xfrm>
                <a:off x="2448645" y="8019692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One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B6A1938-83EE-F54D-A716-A614D1B12F55}"/>
                </a:ext>
              </a:extLst>
            </p:cNvPr>
            <p:cNvGrpSpPr/>
            <p:nvPr/>
          </p:nvGrpSpPr>
          <p:grpSpPr>
            <a:xfrm>
              <a:off x="6598930" y="8019692"/>
              <a:ext cx="3010892" cy="2218728"/>
              <a:chOff x="6269519" y="8019692"/>
              <a:chExt cx="3010892" cy="2218728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6D4B8B3-21AC-B245-A142-BE6D8A5409B7}"/>
                  </a:ext>
                </a:extLst>
              </p:cNvPr>
              <p:cNvSpPr txBox="1"/>
              <p:nvPr/>
            </p:nvSpPr>
            <p:spPr>
              <a:xfrm>
                <a:off x="6269519" y="8668760"/>
                <a:ext cx="277437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C717188D-8325-8842-99BA-BA771A9FB9FE}"/>
                  </a:ext>
                </a:extLst>
              </p:cNvPr>
              <p:cNvSpPr/>
              <p:nvPr/>
            </p:nvSpPr>
            <p:spPr>
              <a:xfrm>
                <a:off x="6299386" y="8019692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Two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270282F-28B1-0C49-8715-D6F2EE3BD248}"/>
                </a:ext>
              </a:extLst>
            </p:cNvPr>
            <p:cNvGrpSpPr/>
            <p:nvPr/>
          </p:nvGrpSpPr>
          <p:grpSpPr>
            <a:xfrm>
              <a:off x="10527958" y="8019692"/>
              <a:ext cx="2981025" cy="2218728"/>
              <a:chOff x="10218957" y="8019692"/>
              <a:chExt cx="2981025" cy="2218728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7E32AC-153C-8F45-A340-EF0ABFF9551F}"/>
                  </a:ext>
                </a:extLst>
              </p:cNvPr>
              <p:cNvSpPr txBox="1"/>
              <p:nvPr/>
            </p:nvSpPr>
            <p:spPr>
              <a:xfrm>
                <a:off x="10218958" y="8668760"/>
                <a:ext cx="277437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B3A5D78-BBE6-0D4C-85FF-95659F5D6364}"/>
                  </a:ext>
                </a:extLst>
              </p:cNvPr>
              <p:cNvSpPr/>
              <p:nvPr/>
            </p:nvSpPr>
            <p:spPr>
              <a:xfrm>
                <a:off x="10218957" y="8019692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Three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CBDBFEE-FC46-0B47-B1C2-4ADD2345B664}"/>
                </a:ext>
              </a:extLst>
            </p:cNvPr>
            <p:cNvGrpSpPr/>
            <p:nvPr/>
          </p:nvGrpSpPr>
          <p:grpSpPr>
            <a:xfrm>
              <a:off x="14531957" y="8019692"/>
              <a:ext cx="2998273" cy="2218728"/>
              <a:chOff x="14245137" y="8019692"/>
              <a:chExt cx="2998273" cy="2218728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0E5CF8F-871B-0F4A-8D12-687D6C6E1CB0}"/>
                  </a:ext>
                </a:extLst>
              </p:cNvPr>
              <p:cNvSpPr txBox="1"/>
              <p:nvPr/>
            </p:nvSpPr>
            <p:spPr>
              <a:xfrm>
                <a:off x="14245137" y="8668760"/>
                <a:ext cx="277437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23D1852-C17E-514F-A987-D25C92794758}"/>
                  </a:ext>
                </a:extLst>
              </p:cNvPr>
              <p:cNvSpPr/>
              <p:nvPr/>
            </p:nvSpPr>
            <p:spPr>
              <a:xfrm>
                <a:off x="14262385" y="8019692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Four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D755ECB-DCFA-6549-B2EA-AEA9BB0D102C}"/>
                </a:ext>
              </a:extLst>
            </p:cNvPr>
            <p:cNvGrpSpPr/>
            <p:nvPr/>
          </p:nvGrpSpPr>
          <p:grpSpPr>
            <a:xfrm>
              <a:off x="18548842" y="8019692"/>
              <a:ext cx="3690360" cy="2218728"/>
              <a:chOff x="18251630" y="8019692"/>
              <a:chExt cx="3690360" cy="2218728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E8B19A9-4D0E-334E-8771-0860D4EE6201}"/>
                  </a:ext>
                </a:extLst>
              </p:cNvPr>
              <p:cNvSpPr txBox="1"/>
              <p:nvPr/>
            </p:nvSpPr>
            <p:spPr>
              <a:xfrm>
                <a:off x="18266378" y="8668760"/>
                <a:ext cx="277437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4D08FB5-6F89-784A-838B-3B9AB1CDD105}"/>
                  </a:ext>
                </a:extLst>
              </p:cNvPr>
              <p:cNvSpPr/>
              <p:nvPr/>
            </p:nvSpPr>
            <p:spPr>
              <a:xfrm>
                <a:off x="18251630" y="8019692"/>
                <a:ext cx="36903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Five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8B15F34C-3149-5C47-AC59-114D215E6777}"/>
              </a:ext>
            </a:extLst>
          </p:cNvPr>
          <p:cNvSpPr/>
          <p:nvPr/>
        </p:nvSpPr>
        <p:spPr>
          <a:xfrm>
            <a:off x="12149122" y="10449918"/>
            <a:ext cx="9432571" cy="1726922"/>
          </a:xfrm>
          <a:prstGeom prst="rightArrow">
            <a:avLst>
              <a:gd name="adj1" fmla="val 68182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ight Arrow 123">
            <a:extLst>
              <a:ext uri="{FF2B5EF4-FFF2-40B4-BE49-F238E27FC236}">
                <a16:creationId xmlns:a16="http://schemas.microsoft.com/office/drawing/2014/main" id="{64AF6BCA-A87C-AF4A-A6F5-1400274E090A}"/>
              </a:ext>
            </a:extLst>
          </p:cNvPr>
          <p:cNvSpPr/>
          <p:nvPr/>
        </p:nvSpPr>
        <p:spPr>
          <a:xfrm rot="10800000" flipH="1">
            <a:off x="2556271" y="10449918"/>
            <a:ext cx="9432571" cy="1726922"/>
          </a:xfrm>
          <a:prstGeom prst="rightArrow">
            <a:avLst>
              <a:gd name="adj1" fmla="val 68182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26FB18A-94B4-5C46-9279-1F8A0A5ECAE2}"/>
              </a:ext>
            </a:extLst>
          </p:cNvPr>
          <p:cNvSpPr txBox="1"/>
          <p:nvPr/>
        </p:nvSpPr>
        <p:spPr>
          <a:xfrm>
            <a:off x="4432547" y="11082546"/>
            <a:ext cx="58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0B841F2-22BE-5D47-962B-7FC331B42A6F}"/>
              </a:ext>
            </a:extLst>
          </p:cNvPr>
          <p:cNvSpPr txBox="1"/>
          <p:nvPr/>
        </p:nvSpPr>
        <p:spPr>
          <a:xfrm>
            <a:off x="13950707" y="11082546"/>
            <a:ext cx="58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C66416EE-BE59-6840-A5C0-E5502F19403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7" name="CuadroTexto 350">
              <a:extLst>
                <a:ext uri="{FF2B5EF4-FFF2-40B4-BE49-F238E27FC236}">
                  <a16:creationId xmlns:a16="http://schemas.microsoft.com/office/drawing/2014/main" id="{912D2D8D-5FAF-9347-8A65-A76030BAB20B}"/>
                </a:ext>
              </a:extLst>
            </p:cNvPr>
            <p:cNvSpPr txBox="1"/>
            <p:nvPr/>
          </p:nvSpPr>
          <p:spPr>
            <a:xfrm>
              <a:off x="5976256" y="861425"/>
              <a:ext cx="124251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Five Steps Infographics</a:t>
              </a:r>
            </a:p>
          </p:txBody>
        </p:sp>
        <p:sp>
          <p:nvSpPr>
            <p:cNvPr id="48" name="CuadroTexto 351">
              <a:extLst>
                <a:ext uri="{FF2B5EF4-FFF2-40B4-BE49-F238E27FC236}">
                  <a16:creationId xmlns:a16="http://schemas.microsoft.com/office/drawing/2014/main" id="{571BCECC-75D5-8C42-9233-AABCBC4EE4C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076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65EF2304-3CD4-DF45-9EAE-2624A9EF55C3}"/>
              </a:ext>
            </a:extLst>
          </p:cNvPr>
          <p:cNvSpPr/>
          <p:nvPr/>
        </p:nvSpPr>
        <p:spPr>
          <a:xfrm>
            <a:off x="2404745" y="10980212"/>
            <a:ext cx="19568160" cy="13613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Pentagon 111">
            <a:extLst>
              <a:ext uri="{FF2B5EF4-FFF2-40B4-BE49-F238E27FC236}">
                <a16:creationId xmlns:a16="http://schemas.microsoft.com/office/drawing/2014/main" id="{D9B98E2D-59D3-A14B-B04E-E162A454A949}"/>
              </a:ext>
            </a:extLst>
          </p:cNvPr>
          <p:cNvSpPr/>
          <p:nvPr/>
        </p:nvSpPr>
        <p:spPr>
          <a:xfrm rot="5400000">
            <a:off x="3287458" y="10948018"/>
            <a:ext cx="2093595" cy="2157984"/>
          </a:xfrm>
          <a:prstGeom prst="homePlate">
            <a:avLst>
              <a:gd name="adj" fmla="val 4393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8D3D69E-2F82-F04F-8789-BE0009502388}"/>
              </a:ext>
            </a:extLst>
          </p:cNvPr>
          <p:cNvSpPr/>
          <p:nvPr/>
        </p:nvSpPr>
        <p:spPr>
          <a:xfrm>
            <a:off x="3569207" y="11235234"/>
            <a:ext cx="1530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59ED81-23E2-E040-BB46-5C60E00BB7DF}"/>
              </a:ext>
            </a:extLst>
          </p:cNvPr>
          <p:cNvSpPr txBox="1"/>
          <p:nvPr/>
        </p:nvSpPr>
        <p:spPr>
          <a:xfrm>
            <a:off x="9356174" y="11116427"/>
            <a:ext cx="10158069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 point and click solutions.</a:t>
            </a:r>
          </a:p>
        </p:txBody>
      </p:sp>
      <p:sp>
        <p:nvSpPr>
          <p:cNvPr id="106" name="CuadroTexto 4">
            <a:extLst>
              <a:ext uri="{FF2B5EF4-FFF2-40B4-BE49-F238E27FC236}">
                <a16:creationId xmlns:a16="http://schemas.microsoft.com/office/drawing/2014/main" id="{996FA959-7FE4-0348-9F85-5B70B5EB028C}"/>
              </a:ext>
            </a:extLst>
          </p:cNvPr>
          <p:cNvSpPr txBox="1"/>
          <p:nvPr/>
        </p:nvSpPr>
        <p:spPr>
          <a:xfrm>
            <a:off x="5835965" y="11409470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Title Five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456B4B-3E97-1943-86DF-231841B5F313}"/>
              </a:ext>
            </a:extLst>
          </p:cNvPr>
          <p:cNvSpPr/>
          <p:nvPr/>
        </p:nvSpPr>
        <p:spPr>
          <a:xfrm>
            <a:off x="2404745" y="9189636"/>
            <a:ext cx="19568160" cy="13613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entagon 83">
            <a:extLst>
              <a:ext uri="{FF2B5EF4-FFF2-40B4-BE49-F238E27FC236}">
                <a16:creationId xmlns:a16="http://schemas.microsoft.com/office/drawing/2014/main" id="{15DDDBC6-965B-DA4C-9B9F-3EF915BFDE4F}"/>
              </a:ext>
            </a:extLst>
          </p:cNvPr>
          <p:cNvSpPr/>
          <p:nvPr/>
        </p:nvSpPr>
        <p:spPr>
          <a:xfrm rot="5400000">
            <a:off x="3287458" y="9157442"/>
            <a:ext cx="2093595" cy="2157984"/>
          </a:xfrm>
          <a:prstGeom prst="homePlate">
            <a:avLst>
              <a:gd name="adj" fmla="val 43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7730E7A-6ED4-8F46-9FEA-906D25FEF3DE}"/>
              </a:ext>
            </a:extLst>
          </p:cNvPr>
          <p:cNvSpPr/>
          <p:nvPr/>
        </p:nvSpPr>
        <p:spPr>
          <a:xfrm>
            <a:off x="3569207" y="9444658"/>
            <a:ext cx="1530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4B6D9F-E379-2E45-BAF1-E6F2AD13A834}"/>
              </a:ext>
            </a:extLst>
          </p:cNvPr>
          <p:cNvSpPr txBox="1"/>
          <p:nvPr/>
        </p:nvSpPr>
        <p:spPr>
          <a:xfrm>
            <a:off x="9356174" y="9325851"/>
            <a:ext cx="10158069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 point and click solutions.</a:t>
            </a:r>
          </a:p>
        </p:txBody>
      </p:sp>
      <p:sp>
        <p:nvSpPr>
          <p:cNvPr id="79" name="CuadroTexto 4">
            <a:extLst>
              <a:ext uri="{FF2B5EF4-FFF2-40B4-BE49-F238E27FC236}">
                <a16:creationId xmlns:a16="http://schemas.microsoft.com/office/drawing/2014/main" id="{8AA20BC0-0DA6-2849-A32D-974C958CBCD4}"/>
              </a:ext>
            </a:extLst>
          </p:cNvPr>
          <p:cNvSpPr txBox="1"/>
          <p:nvPr/>
        </p:nvSpPr>
        <p:spPr>
          <a:xfrm>
            <a:off x="5835965" y="9618894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Title Four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851E147-DE3D-1F4C-88C6-CFED7AF9DB65}"/>
              </a:ext>
            </a:extLst>
          </p:cNvPr>
          <p:cNvSpPr/>
          <p:nvPr/>
        </p:nvSpPr>
        <p:spPr>
          <a:xfrm>
            <a:off x="2404745" y="7399060"/>
            <a:ext cx="19568160" cy="13613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entagon 93">
            <a:extLst>
              <a:ext uri="{FF2B5EF4-FFF2-40B4-BE49-F238E27FC236}">
                <a16:creationId xmlns:a16="http://schemas.microsoft.com/office/drawing/2014/main" id="{A26199F2-7883-7F4A-BB39-3FC908DF1D81}"/>
              </a:ext>
            </a:extLst>
          </p:cNvPr>
          <p:cNvSpPr/>
          <p:nvPr/>
        </p:nvSpPr>
        <p:spPr>
          <a:xfrm rot="5400000">
            <a:off x="3287458" y="7366866"/>
            <a:ext cx="2093595" cy="2157984"/>
          </a:xfrm>
          <a:prstGeom prst="homePlate">
            <a:avLst>
              <a:gd name="adj" fmla="val 4393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0EE73EA-3DA8-7147-86EB-07663A4EC8C7}"/>
              </a:ext>
            </a:extLst>
          </p:cNvPr>
          <p:cNvSpPr/>
          <p:nvPr/>
        </p:nvSpPr>
        <p:spPr>
          <a:xfrm>
            <a:off x="3569207" y="7654082"/>
            <a:ext cx="1530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D1D0F4-0FD5-074F-9D5B-36DA24AE7B2A}"/>
              </a:ext>
            </a:extLst>
          </p:cNvPr>
          <p:cNvSpPr txBox="1"/>
          <p:nvPr/>
        </p:nvSpPr>
        <p:spPr>
          <a:xfrm>
            <a:off x="9356174" y="7535275"/>
            <a:ext cx="10158069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 point and click solutions.</a:t>
            </a:r>
          </a:p>
        </p:txBody>
      </p:sp>
      <p:sp>
        <p:nvSpPr>
          <p:cNvPr id="92" name="CuadroTexto 4">
            <a:extLst>
              <a:ext uri="{FF2B5EF4-FFF2-40B4-BE49-F238E27FC236}">
                <a16:creationId xmlns:a16="http://schemas.microsoft.com/office/drawing/2014/main" id="{FF0ECC03-A1C6-D24A-B83F-2301441E0F67}"/>
              </a:ext>
            </a:extLst>
          </p:cNvPr>
          <p:cNvSpPr txBox="1"/>
          <p:nvPr/>
        </p:nvSpPr>
        <p:spPr>
          <a:xfrm>
            <a:off x="5835965" y="7828318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Title Three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ED3A365-1082-D24F-9895-C9534D897113}"/>
              </a:ext>
            </a:extLst>
          </p:cNvPr>
          <p:cNvSpPr/>
          <p:nvPr/>
        </p:nvSpPr>
        <p:spPr>
          <a:xfrm>
            <a:off x="2404745" y="5605656"/>
            <a:ext cx="19568160" cy="13613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entagon 66">
            <a:extLst>
              <a:ext uri="{FF2B5EF4-FFF2-40B4-BE49-F238E27FC236}">
                <a16:creationId xmlns:a16="http://schemas.microsoft.com/office/drawing/2014/main" id="{1490A5DE-3487-8F4E-8093-E2497FB3C7AB}"/>
              </a:ext>
            </a:extLst>
          </p:cNvPr>
          <p:cNvSpPr/>
          <p:nvPr/>
        </p:nvSpPr>
        <p:spPr>
          <a:xfrm rot="5400000">
            <a:off x="3287458" y="5573462"/>
            <a:ext cx="2093595" cy="2157984"/>
          </a:xfrm>
          <a:prstGeom prst="homePlate">
            <a:avLst>
              <a:gd name="adj" fmla="val 439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C354D16-5474-4A44-916A-274EB68818AA}"/>
              </a:ext>
            </a:extLst>
          </p:cNvPr>
          <p:cNvSpPr/>
          <p:nvPr/>
        </p:nvSpPr>
        <p:spPr>
          <a:xfrm>
            <a:off x="3569207" y="5860678"/>
            <a:ext cx="1530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794847-13F6-5043-9508-3785BB4125F7}"/>
              </a:ext>
            </a:extLst>
          </p:cNvPr>
          <p:cNvSpPr txBox="1"/>
          <p:nvPr/>
        </p:nvSpPr>
        <p:spPr>
          <a:xfrm>
            <a:off x="9356174" y="5741871"/>
            <a:ext cx="10158069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 point and click solutions.</a:t>
            </a:r>
          </a:p>
        </p:txBody>
      </p:sp>
      <p:sp>
        <p:nvSpPr>
          <p:cNvPr id="65" name="CuadroTexto 4">
            <a:extLst>
              <a:ext uri="{FF2B5EF4-FFF2-40B4-BE49-F238E27FC236}">
                <a16:creationId xmlns:a16="http://schemas.microsoft.com/office/drawing/2014/main" id="{71F2AD1B-3BA8-314A-80A4-42E8C8A8CB47}"/>
              </a:ext>
            </a:extLst>
          </p:cNvPr>
          <p:cNvSpPr txBox="1"/>
          <p:nvPr/>
        </p:nvSpPr>
        <p:spPr>
          <a:xfrm>
            <a:off x="5835965" y="6034914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Title Two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5146E7-63A1-2848-9A9C-0910B8FD8B0D}"/>
              </a:ext>
            </a:extLst>
          </p:cNvPr>
          <p:cNvSpPr/>
          <p:nvPr/>
        </p:nvSpPr>
        <p:spPr>
          <a:xfrm>
            <a:off x="2404745" y="3815081"/>
            <a:ext cx="19568160" cy="136131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797466C8-91EC-6B4C-B20A-7DF96D0624CD}"/>
              </a:ext>
            </a:extLst>
          </p:cNvPr>
          <p:cNvSpPr/>
          <p:nvPr/>
        </p:nvSpPr>
        <p:spPr>
          <a:xfrm rot="5400000">
            <a:off x="3287458" y="3782887"/>
            <a:ext cx="2093595" cy="2157984"/>
          </a:xfrm>
          <a:prstGeom prst="homePlate">
            <a:avLst>
              <a:gd name="adj" fmla="val 4393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368F9F-E325-A042-A9F9-C0817BE9B2C5}"/>
              </a:ext>
            </a:extLst>
          </p:cNvPr>
          <p:cNvSpPr/>
          <p:nvPr/>
        </p:nvSpPr>
        <p:spPr>
          <a:xfrm>
            <a:off x="3569207" y="4070103"/>
            <a:ext cx="1530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DFBF1B-5EC0-DB4F-9344-45ED09F01C2E}"/>
              </a:ext>
            </a:extLst>
          </p:cNvPr>
          <p:cNvSpPr txBox="1"/>
          <p:nvPr/>
        </p:nvSpPr>
        <p:spPr>
          <a:xfrm>
            <a:off x="9356174" y="3951296"/>
            <a:ext cx="10158069" cy="1088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that’s why we provide point and click solutions.</a:t>
            </a:r>
          </a:p>
        </p:txBody>
      </p:sp>
      <p:sp>
        <p:nvSpPr>
          <p:cNvPr id="50" name="CuadroTexto 4">
            <a:extLst>
              <a:ext uri="{FF2B5EF4-FFF2-40B4-BE49-F238E27FC236}">
                <a16:creationId xmlns:a16="http://schemas.microsoft.com/office/drawing/2014/main" id="{339FC78A-81AB-6A42-B193-3A0FB48A4058}"/>
              </a:ext>
            </a:extLst>
          </p:cNvPr>
          <p:cNvSpPr txBox="1"/>
          <p:nvPr/>
        </p:nvSpPr>
        <p:spPr>
          <a:xfrm>
            <a:off x="5835965" y="4244339"/>
            <a:ext cx="326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Title One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4ADC2465-1EAE-FA4A-81FE-FA2809FF7BBA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4" name="CuadroTexto 350">
              <a:extLst>
                <a:ext uri="{FF2B5EF4-FFF2-40B4-BE49-F238E27FC236}">
                  <a16:creationId xmlns:a16="http://schemas.microsoft.com/office/drawing/2014/main" id="{40A70EB3-0ACF-704B-BB1B-A0EF15D586BA}"/>
                </a:ext>
              </a:extLst>
            </p:cNvPr>
            <p:cNvSpPr txBox="1"/>
            <p:nvPr/>
          </p:nvSpPr>
          <p:spPr>
            <a:xfrm>
              <a:off x="5976256" y="861425"/>
              <a:ext cx="124251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Five Steps Infographics</a:t>
              </a:r>
            </a:p>
          </p:txBody>
        </p:sp>
        <p:sp>
          <p:nvSpPr>
            <p:cNvPr id="35" name="CuadroTexto 351">
              <a:extLst>
                <a:ext uri="{FF2B5EF4-FFF2-40B4-BE49-F238E27FC236}">
                  <a16:creationId xmlns:a16="http://schemas.microsoft.com/office/drawing/2014/main" id="{BF7BD062-7FED-6D4D-919D-A5207647543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039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6EB2820-B864-1347-90E7-511BE0A1F910}"/>
              </a:ext>
            </a:extLst>
          </p:cNvPr>
          <p:cNvGrpSpPr/>
          <p:nvPr/>
        </p:nvGrpSpPr>
        <p:grpSpPr>
          <a:xfrm>
            <a:off x="2617882" y="5667764"/>
            <a:ext cx="19141885" cy="4440919"/>
            <a:chOff x="2070671" y="4235204"/>
            <a:chExt cx="19141885" cy="4440919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58695D8C-3B87-8F4B-9347-A349D9F49181}"/>
                </a:ext>
              </a:extLst>
            </p:cNvPr>
            <p:cNvSpPr/>
            <p:nvPr/>
          </p:nvSpPr>
          <p:spPr>
            <a:xfrm rot="5400000">
              <a:off x="1764400" y="4541475"/>
              <a:ext cx="4440919" cy="3828377"/>
            </a:xfrm>
            <a:prstGeom prst="hexagon">
              <a:avLst>
                <a:gd name="adj" fmla="val 29257"/>
                <a:gd name="vf" fmla="val 11547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DD70BF05-A773-674A-8485-09B487C7CADB}"/>
                </a:ext>
              </a:extLst>
            </p:cNvPr>
            <p:cNvSpPr/>
            <p:nvPr/>
          </p:nvSpPr>
          <p:spPr>
            <a:xfrm rot="5400000">
              <a:off x="1424127" y="6013261"/>
              <a:ext cx="2177894" cy="884805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0E768E-2C51-6F4C-BED1-A00201578F49}"/>
                </a:ext>
              </a:extLst>
            </p:cNvPr>
            <p:cNvSpPr/>
            <p:nvPr/>
          </p:nvSpPr>
          <p:spPr>
            <a:xfrm>
              <a:off x="3382305" y="5644335"/>
              <a:ext cx="126561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A</a:t>
              </a: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DA750322-E861-0646-92E6-0ECC37C73521}"/>
                </a:ext>
              </a:extLst>
            </p:cNvPr>
            <p:cNvSpPr/>
            <p:nvPr/>
          </p:nvSpPr>
          <p:spPr>
            <a:xfrm rot="5400000">
              <a:off x="5592777" y="4541475"/>
              <a:ext cx="4440919" cy="3828377"/>
            </a:xfrm>
            <a:prstGeom prst="hexagon">
              <a:avLst>
                <a:gd name="adj" fmla="val 29257"/>
                <a:gd name="vf" fmla="val 11547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angle 11">
              <a:extLst>
                <a:ext uri="{FF2B5EF4-FFF2-40B4-BE49-F238E27FC236}">
                  <a16:creationId xmlns:a16="http://schemas.microsoft.com/office/drawing/2014/main" id="{03879F9C-0104-2B48-BA6C-32AA61ED86A1}"/>
                </a:ext>
              </a:extLst>
            </p:cNvPr>
            <p:cNvSpPr/>
            <p:nvPr/>
          </p:nvSpPr>
          <p:spPr>
            <a:xfrm rot="5400000">
              <a:off x="5252504" y="6013261"/>
              <a:ext cx="2177894" cy="88480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83D039-8714-4D4F-BB71-76674DBB71C8}"/>
                </a:ext>
              </a:extLst>
            </p:cNvPr>
            <p:cNvSpPr/>
            <p:nvPr/>
          </p:nvSpPr>
          <p:spPr>
            <a:xfrm>
              <a:off x="7210682" y="5644335"/>
              <a:ext cx="126561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B</a:t>
              </a: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023DFBDA-AF01-BB48-B13F-5BFE1CCE3B8B}"/>
                </a:ext>
              </a:extLst>
            </p:cNvPr>
            <p:cNvSpPr/>
            <p:nvPr/>
          </p:nvSpPr>
          <p:spPr>
            <a:xfrm rot="5400000">
              <a:off x="9421155" y="4541475"/>
              <a:ext cx="4440919" cy="3828377"/>
            </a:xfrm>
            <a:prstGeom prst="hexagon">
              <a:avLst>
                <a:gd name="adj" fmla="val 29257"/>
                <a:gd name="vf" fmla="val 11547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55CE0B07-619C-8E49-8AA9-329E372473FA}"/>
                </a:ext>
              </a:extLst>
            </p:cNvPr>
            <p:cNvSpPr/>
            <p:nvPr/>
          </p:nvSpPr>
          <p:spPr>
            <a:xfrm rot="5400000">
              <a:off x="9080882" y="6013261"/>
              <a:ext cx="2177894" cy="88480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F3EA29-7F8A-6A4E-8F7F-A9A74DBD2955}"/>
                </a:ext>
              </a:extLst>
            </p:cNvPr>
            <p:cNvSpPr/>
            <p:nvPr/>
          </p:nvSpPr>
          <p:spPr>
            <a:xfrm>
              <a:off x="11039060" y="5644335"/>
              <a:ext cx="126561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C</a:t>
              </a: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94541AB9-D9E0-9440-AE78-B5BD9F22B5B0}"/>
                </a:ext>
              </a:extLst>
            </p:cNvPr>
            <p:cNvSpPr/>
            <p:nvPr/>
          </p:nvSpPr>
          <p:spPr>
            <a:xfrm rot="5400000">
              <a:off x="13249531" y="4541475"/>
              <a:ext cx="4440919" cy="3828377"/>
            </a:xfrm>
            <a:prstGeom prst="hexagon">
              <a:avLst>
                <a:gd name="adj" fmla="val 29257"/>
                <a:gd name="vf" fmla="val 11547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79109827-D4D4-2345-8810-12DBDFF59106}"/>
                </a:ext>
              </a:extLst>
            </p:cNvPr>
            <p:cNvSpPr/>
            <p:nvPr/>
          </p:nvSpPr>
          <p:spPr>
            <a:xfrm rot="5400000">
              <a:off x="12909258" y="6013261"/>
              <a:ext cx="2177894" cy="88480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2DC2218-C9AD-E340-9976-DF31DCB6D69A}"/>
                </a:ext>
              </a:extLst>
            </p:cNvPr>
            <p:cNvSpPr/>
            <p:nvPr/>
          </p:nvSpPr>
          <p:spPr>
            <a:xfrm>
              <a:off x="14868265" y="5644335"/>
              <a:ext cx="126561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D</a:t>
              </a:r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AE7C6C1E-74E5-BB42-A73E-65998EB1E2E8}"/>
                </a:ext>
              </a:extLst>
            </p:cNvPr>
            <p:cNvSpPr/>
            <p:nvPr/>
          </p:nvSpPr>
          <p:spPr>
            <a:xfrm rot="5400000">
              <a:off x="17077908" y="4541475"/>
              <a:ext cx="4440919" cy="3828377"/>
            </a:xfrm>
            <a:prstGeom prst="hexagon">
              <a:avLst>
                <a:gd name="adj" fmla="val 29257"/>
                <a:gd name="vf" fmla="val 115470"/>
              </a:avLst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EB709B2-2AE9-FF4F-A520-0599F8FF9C79}"/>
                </a:ext>
              </a:extLst>
            </p:cNvPr>
            <p:cNvSpPr/>
            <p:nvPr/>
          </p:nvSpPr>
          <p:spPr>
            <a:xfrm rot="5400000">
              <a:off x="16737635" y="6013261"/>
              <a:ext cx="2177894" cy="884805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3DA5F9-F4A5-ED4E-80CB-5A6F7E671709}"/>
                </a:ext>
              </a:extLst>
            </p:cNvPr>
            <p:cNvSpPr/>
            <p:nvPr/>
          </p:nvSpPr>
          <p:spPr>
            <a:xfrm>
              <a:off x="18696642" y="5644335"/>
              <a:ext cx="1265618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4D906A-502F-E04F-88EC-2B8577DFDC2B}"/>
              </a:ext>
            </a:extLst>
          </p:cNvPr>
          <p:cNvGrpSpPr/>
          <p:nvPr/>
        </p:nvGrpSpPr>
        <p:grpSpPr>
          <a:xfrm>
            <a:off x="2686889" y="10349275"/>
            <a:ext cx="3690361" cy="1849397"/>
            <a:chOff x="2269634" y="9006078"/>
            <a:chExt cx="3690361" cy="18493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F91B29-4FFA-2647-9A25-03F1803882B8}"/>
                </a:ext>
              </a:extLst>
            </p:cNvPr>
            <p:cNvSpPr txBox="1"/>
            <p:nvPr/>
          </p:nvSpPr>
          <p:spPr>
            <a:xfrm>
              <a:off x="2269634" y="9655146"/>
              <a:ext cx="36903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BF96DF-709E-5341-A5AB-48D1C39419CD}"/>
                </a:ext>
              </a:extLst>
            </p:cNvPr>
            <p:cNvSpPr/>
            <p:nvPr/>
          </p:nvSpPr>
          <p:spPr>
            <a:xfrm>
              <a:off x="2624301" y="9006078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Title One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47BDC0-93A0-B34A-B03D-35025D436E4B}"/>
              </a:ext>
            </a:extLst>
          </p:cNvPr>
          <p:cNvGrpSpPr/>
          <p:nvPr/>
        </p:nvGrpSpPr>
        <p:grpSpPr>
          <a:xfrm>
            <a:off x="6515266" y="10349275"/>
            <a:ext cx="3690361" cy="1849397"/>
            <a:chOff x="2269634" y="9006078"/>
            <a:chExt cx="3690361" cy="18493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7E2A17-CFE7-1346-9321-979F5201A3EC}"/>
                </a:ext>
              </a:extLst>
            </p:cNvPr>
            <p:cNvSpPr txBox="1"/>
            <p:nvPr/>
          </p:nvSpPr>
          <p:spPr>
            <a:xfrm>
              <a:off x="2269634" y="9655146"/>
              <a:ext cx="36903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0B72894-9D57-C841-998E-DD52FB86C314}"/>
                </a:ext>
              </a:extLst>
            </p:cNvPr>
            <p:cNvSpPr/>
            <p:nvPr/>
          </p:nvSpPr>
          <p:spPr>
            <a:xfrm>
              <a:off x="2624301" y="9006078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Title Two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4AC97E-B48D-AB4E-BD54-200FCF355204}"/>
              </a:ext>
            </a:extLst>
          </p:cNvPr>
          <p:cNvGrpSpPr/>
          <p:nvPr/>
        </p:nvGrpSpPr>
        <p:grpSpPr>
          <a:xfrm>
            <a:off x="10343644" y="10349275"/>
            <a:ext cx="3690361" cy="1849397"/>
            <a:chOff x="2269634" y="9006078"/>
            <a:chExt cx="3690361" cy="184939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E4A479-ED08-B34F-8F1D-69212274CD6B}"/>
                </a:ext>
              </a:extLst>
            </p:cNvPr>
            <p:cNvSpPr txBox="1"/>
            <p:nvPr/>
          </p:nvSpPr>
          <p:spPr>
            <a:xfrm>
              <a:off x="2269634" y="9655146"/>
              <a:ext cx="36903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E2CDCF-4323-6C43-AE6F-3FA5468C5047}"/>
                </a:ext>
              </a:extLst>
            </p:cNvPr>
            <p:cNvSpPr/>
            <p:nvPr/>
          </p:nvSpPr>
          <p:spPr>
            <a:xfrm>
              <a:off x="2624301" y="9006078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Title Three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BEE96BC-561D-A140-BB9E-2B70F10AC999}"/>
              </a:ext>
            </a:extLst>
          </p:cNvPr>
          <p:cNvGrpSpPr/>
          <p:nvPr/>
        </p:nvGrpSpPr>
        <p:grpSpPr>
          <a:xfrm>
            <a:off x="14172020" y="10349275"/>
            <a:ext cx="3690361" cy="1849397"/>
            <a:chOff x="2269634" y="9006078"/>
            <a:chExt cx="3690361" cy="184939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168DDF-F3C8-C54E-9FB3-CB17ADD2822F}"/>
                </a:ext>
              </a:extLst>
            </p:cNvPr>
            <p:cNvSpPr txBox="1"/>
            <p:nvPr/>
          </p:nvSpPr>
          <p:spPr>
            <a:xfrm>
              <a:off x="2269634" y="9655146"/>
              <a:ext cx="36903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C2037E5-60E4-784A-8BEE-2960629B2CD0}"/>
                </a:ext>
              </a:extLst>
            </p:cNvPr>
            <p:cNvSpPr/>
            <p:nvPr/>
          </p:nvSpPr>
          <p:spPr>
            <a:xfrm>
              <a:off x="2624301" y="9006078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Title Four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C81304-CCCD-E042-AEBF-581869239B18}"/>
              </a:ext>
            </a:extLst>
          </p:cNvPr>
          <p:cNvGrpSpPr/>
          <p:nvPr/>
        </p:nvGrpSpPr>
        <p:grpSpPr>
          <a:xfrm>
            <a:off x="17931390" y="10349275"/>
            <a:ext cx="3895186" cy="1849397"/>
            <a:chOff x="2167221" y="9006078"/>
            <a:chExt cx="3895186" cy="184939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2C5475B-D21D-C74E-9393-1261CCC79B80}"/>
                </a:ext>
              </a:extLst>
            </p:cNvPr>
            <p:cNvSpPr txBox="1"/>
            <p:nvPr/>
          </p:nvSpPr>
          <p:spPr>
            <a:xfrm>
              <a:off x="2269634" y="9655146"/>
              <a:ext cx="36903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BA8FB1A-D2A5-3245-AB07-58B746AA8624}"/>
                </a:ext>
              </a:extLst>
            </p:cNvPr>
            <p:cNvSpPr/>
            <p:nvPr/>
          </p:nvSpPr>
          <p:spPr>
            <a:xfrm>
              <a:off x="2167221" y="9006078"/>
              <a:ext cx="38951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Title Five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4D69AFE-6309-4346-944C-8A93D8119767}"/>
              </a:ext>
            </a:extLst>
          </p:cNvPr>
          <p:cNvGrpSpPr/>
          <p:nvPr/>
        </p:nvGrpSpPr>
        <p:grpSpPr>
          <a:xfrm>
            <a:off x="2617752" y="4343556"/>
            <a:ext cx="19141746" cy="819807"/>
            <a:chOff x="2617752" y="3617200"/>
            <a:chExt cx="19141746" cy="819807"/>
          </a:xfrm>
        </p:grpSpPr>
        <p:sp>
          <p:nvSpPr>
            <p:cNvPr id="45" name="Pentagon 44">
              <a:extLst>
                <a:ext uri="{FF2B5EF4-FFF2-40B4-BE49-F238E27FC236}">
                  <a16:creationId xmlns:a16="http://schemas.microsoft.com/office/drawing/2014/main" id="{12C4A77C-D553-474B-B1B2-44D158E7189F}"/>
                </a:ext>
              </a:extLst>
            </p:cNvPr>
            <p:cNvSpPr/>
            <p:nvPr/>
          </p:nvSpPr>
          <p:spPr>
            <a:xfrm>
              <a:off x="2617752" y="3617200"/>
              <a:ext cx="3828376" cy="819807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entagon 45">
              <a:extLst>
                <a:ext uri="{FF2B5EF4-FFF2-40B4-BE49-F238E27FC236}">
                  <a16:creationId xmlns:a16="http://schemas.microsoft.com/office/drawing/2014/main" id="{3D23517C-7E7E-FB4F-8850-F9096289DF12}"/>
                </a:ext>
              </a:extLst>
            </p:cNvPr>
            <p:cNvSpPr/>
            <p:nvPr/>
          </p:nvSpPr>
          <p:spPr>
            <a:xfrm>
              <a:off x="6446259" y="3617200"/>
              <a:ext cx="3828376" cy="819807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Pentagon 46">
              <a:extLst>
                <a:ext uri="{FF2B5EF4-FFF2-40B4-BE49-F238E27FC236}">
                  <a16:creationId xmlns:a16="http://schemas.microsoft.com/office/drawing/2014/main" id="{97FC4FC1-5EC1-6840-9A93-A161EB6B2BC2}"/>
                </a:ext>
              </a:extLst>
            </p:cNvPr>
            <p:cNvSpPr/>
            <p:nvPr/>
          </p:nvSpPr>
          <p:spPr>
            <a:xfrm>
              <a:off x="10274504" y="3617200"/>
              <a:ext cx="3828507" cy="819807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entagon 47">
              <a:extLst>
                <a:ext uri="{FF2B5EF4-FFF2-40B4-BE49-F238E27FC236}">
                  <a16:creationId xmlns:a16="http://schemas.microsoft.com/office/drawing/2014/main" id="{A5C1D2AC-A558-F44B-857D-D3C3C89E7EFD}"/>
                </a:ext>
              </a:extLst>
            </p:cNvPr>
            <p:cNvSpPr/>
            <p:nvPr/>
          </p:nvSpPr>
          <p:spPr>
            <a:xfrm>
              <a:off x="14102880" y="3617200"/>
              <a:ext cx="3828375" cy="819807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entagon 48">
              <a:extLst>
                <a:ext uri="{FF2B5EF4-FFF2-40B4-BE49-F238E27FC236}">
                  <a16:creationId xmlns:a16="http://schemas.microsoft.com/office/drawing/2014/main" id="{74D76DC7-5D86-6442-8095-531236590EA6}"/>
                </a:ext>
              </a:extLst>
            </p:cNvPr>
            <p:cNvSpPr/>
            <p:nvPr/>
          </p:nvSpPr>
          <p:spPr>
            <a:xfrm>
              <a:off x="17931255" y="3617200"/>
              <a:ext cx="3828243" cy="819807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492A1C4-7A7C-6F4B-B26B-6B931772AE82}"/>
                </a:ext>
              </a:extLst>
            </p:cNvPr>
            <p:cNvSpPr/>
            <p:nvPr/>
          </p:nvSpPr>
          <p:spPr>
            <a:xfrm>
              <a:off x="3017082" y="3766999"/>
              <a:ext cx="30238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C35789-EDEF-3A4B-961F-28294B9EEF09}"/>
                </a:ext>
              </a:extLst>
            </p:cNvPr>
            <p:cNvSpPr/>
            <p:nvPr/>
          </p:nvSpPr>
          <p:spPr>
            <a:xfrm>
              <a:off x="6845327" y="3766999"/>
              <a:ext cx="30238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A16ED69-B6E0-4640-9FB5-63673A5C5B6F}"/>
                </a:ext>
              </a:extLst>
            </p:cNvPr>
            <p:cNvSpPr/>
            <p:nvPr/>
          </p:nvSpPr>
          <p:spPr>
            <a:xfrm>
              <a:off x="10673836" y="3766999"/>
              <a:ext cx="30238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01994BF-32FE-CD4C-A270-B600473EAA0E}"/>
                </a:ext>
              </a:extLst>
            </p:cNvPr>
            <p:cNvSpPr/>
            <p:nvPr/>
          </p:nvSpPr>
          <p:spPr>
            <a:xfrm>
              <a:off x="14545416" y="3766999"/>
              <a:ext cx="30238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48D515F-F386-A444-9288-612D3BD18510}"/>
                </a:ext>
              </a:extLst>
            </p:cNvPr>
            <p:cNvSpPr/>
            <p:nvPr/>
          </p:nvSpPr>
          <p:spPr>
            <a:xfrm>
              <a:off x="18333399" y="3766999"/>
              <a:ext cx="30238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8" name="Grupo 349">
            <a:extLst>
              <a:ext uri="{FF2B5EF4-FFF2-40B4-BE49-F238E27FC236}">
                <a16:creationId xmlns:a16="http://schemas.microsoft.com/office/drawing/2014/main" id="{EC24B888-9BAE-1C49-8578-9D345D53223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9" name="CuadroTexto 350">
              <a:extLst>
                <a:ext uri="{FF2B5EF4-FFF2-40B4-BE49-F238E27FC236}">
                  <a16:creationId xmlns:a16="http://schemas.microsoft.com/office/drawing/2014/main" id="{7E5C0041-DB13-0D4C-A1C6-84660D8A2820}"/>
                </a:ext>
              </a:extLst>
            </p:cNvPr>
            <p:cNvSpPr txBox="1"/>
            <p:nvPr/>
          </p:nvSpPr>
          <p:spPr>
            <a:xfrm>
              <a:off x="5976256" y="861425"/>
              <a:ext cx="124251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Five Steps Infographics</a:t>
              </a:r>
            </a:p>
          </p:txBody>
        </p:sp>
        <p:sp>
          <p:nvSpPr>
            <p:cNvPr id="60" name="CuadroTexto 351">
              <a:extLst>
                <a:ext uri="{FF2B5EF4-FFF2-40B4-BE49-F238E27FC236}">
                  <a16:creationId xmlns:a16="http://schemas.microsoft.com/office/drawing/2014/main" id="{B732E0C7-B2DC-2044-A5B7-F96D5E14596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882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B854486-DD11-544D-9C16-864A218DDF44}"/>
              </a:ext>
            </a:extLst>
          </p:cNvPr>
          <p:cNvGrpSpPr/>
          <p:nvPr/>
        </p:nvGrpSpPr>
        <p:grpSpPr>
          <a:xfrm>
            <a:off x="1822958" y="5001436"/>
            <a:ext cx="20731735" cy="6633049"/>
            <a:chOff x="1822958" y="4282979"/>
            <a:chExt cx="20731735" cy="663304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6AE5D2-576F-E94E-9CEB-83F7BD81E8FC}"/>
                </a:ext>
              </a:extLst>
            </p:cNvPr>
            <p:cNvGrpSpPr/>
            <p:nvPr/>
          </p:nvGrpSpPr>
          <p:grpSpPr>
            <a:xfrm>
              <a:off x="1822958" y="4282979"/>
              <a:ext cx="20731734" cy="4372192"/>
              <a:chOff x="1822957" y="5491293"/>
              <a:chExt cx="20731734" cy="4372192"/>
            </a:xfrm>
          </p:grpSpPr>
          <p:sp>
            <p:nvSpPr>
              <p:cNvPr id="64" name="Freeform 10">
                <a:extLst>
                  <a:ext uri="{FF2B5EF4-FFF2-40B4-BE49-F238E27FC236}">
                    <a16:creationId xmlns:a16="http://schemas.microsoft.com/office/drawing/2014/main" id="{3A7979E7-916F-FB44-8CEC-954A51C47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2393" y="6415343"/>
                <a:ext cx="2099770" cy="2528753"/>
              </a:xfrm>
              <a:custGeom>
                <a:avLst/>
                <a:gdLst>
                  <a:gd name="T0" fmla="*/ 1229 w 1230"/>
                  <a:gd name="T1" fmla="*/ 121 h 1480"/>
                  <a:gd name="T2" fmla="*/ 1229 w 1230"/>
                  <a:gd name="T3" fmla="*/ 121 h 1480"/>
                  <a:gd name="T4" fmla="*/ 1229 w 1230"/>
                  <a:gd name="T5" fmla="*/ 867 h 1480"/>
                  <a:gd name="T6" fmla="*/ 613 w 1230"/>
                  <a:gd name="T7" fmla="*/ 1479 h 1480"/>
                  <a:gd name="T8" fmla="*/ 0 w 1230"/>
                  <a:gd name="T9" fmla="*/ 867 h 1480"/>
                  <a:gd name="T10" fmla="*/ 0 w 1230"/>
                  <a:gd name="T11" fmla="*/ 121 h 1480"/>
                  <a:gd name="T12" fmla="*/ 613 w 1230"/>
                  <a:gd name="T13" fmla="*/ 0 h 1480"/>
                  <a:gd name="T14" fmla="*/ 1229 w 1230"/>
                  <a:gd name="T15" fmla="*/ 121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0" h="1480">
                    <a:moveTo>
                      <a:pt x="1229" y="121"/>
                    </a:moveTo>
                    <a:lnTo>
                      <a:pt x="1229" y="121"/>
                    </a:lnTo>
                    <a:cubicBezTo>
                      <a:pt x="1229" y="867"/>
                      <a:pt x="1229" y="867"/>
                      <a:pt x="1229" y="867"/>
                    </a:cubicBezTo>
                    <a:cubicBezTo>
                      <a:pt x="1229" y="1205"/>
                      <a:pt x="951" y="1479"/>
                      <a:pt x="613" y="1479"/>
                    </a:cubicBezTo>
                    <a:cubicBezTo>
                      <a:pt x="274" y="1479"/>
                      <a:pt x="0" y="1205"/>
                      <a:pt x="0" y="867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90" y="45"/>
                      <a:pt x="395" y="0"/>
                      <a:pt x="613" y="0"/>
                    </a:cubicBezTo>
                    <a:cubicBezTo>
                      <a:pt x="831" y="0"/>
                      <a:pt x="1040" y="45"/>
                      <a:pt x="1229" y="12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Freeform 11">
                <a:extLst>
                  <a:ext uri="{FF2B5EF4-FFF2-40B4-BE49-F238E27FC236}">
                    <a16:creationId xmlns:a16="http://schemas.microsoft.com/office/drawing/2014/main" id="{0284B68E-6D2C-1C43-BCA4-412C892A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05035" y="6415343"/>
                <a:ext cx="2099770" cy="2528753"/>
              </a:xfrm>
              <a:custGeom>
                <a:avLst/>
                <a:gdLst>
                  <a:gd name="T0" fmla="*/ 1229 w 1230"/>
                  <a:gd name="T1" fmla="*/ 121 h 1480"/>
                  <a:gd name="T2" fmla="*/ 1229 w 1230"/>
                  <a:gd name="T3" fmla="*/ 121 h 1480"/>
                  <a:gd name="T4" fmla="*/ 1229 w 1230"/>
                  <a:gd name="T5" fmla="*/ 867 h 1480"/>
                  <a:gd name="T6" fmla="*/ 612 w 1230"/>
                  <a:gd name="T7" fmla="*/ 1479 h 1480"/>
                  <a:gd name="T8" fmla="*/ 0 w 1230"/>
                  <a:gd name="T9" fmla="*/ 867 h 1480"/>
                  <a:gd name="T10" fmla="*/ 0 w 1230"/>
                  <a:gd name="T11" fmla="*/ 121 h 1480"/>
                  <a:gd name="T12" fmla="*/ 612 w 1230"/>
                  <a:gd name="T13" fmla="*/ 0 h 1480"/>
                  <a:gd name="T14" fmla="*/ 1229 w 1230"/>
                  <a:gd name="T15" fmla="*/ 121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0" h="1480">
                    <a:moveTo>
                      <a:pt x="1229" y="121"/>
                    </a:moveTo>
                    <a:lnTo>
                      <a:pt x="1229" y="121"/>
                    </a:lnTo>
                    <a:cubicBezTo>
                      <a:pt x="1229" y="867"/>
                      <a:pt x="1229" y="867"/>
                      <a:pt x="1229" y="867"/>
                    </a:cubicBezTo>
                    <a:cubicBezTo>
                      <a:pt x="1229" y="1205"/>
                      <a:pt x="951" y="1479"/>
                      <a:pt x="612" y="1479"/>
                    </a:cubicBezTo>
                    <a:cubicBezTo>
                      <a:pt x="274" y="1479"/>
                      <a:pt x="0" y="1205"/>
                      <a:pt x="0" y="867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89" y="45"/>
                      <a:pt x="395" y="0"/>
                      <a:pt x="612" y="0"/>
                    </a:cubicBezTo>
                    <a:cubicBezTo>
                      <a:pt x="830" y="0"/>
                      <a:pt x="1039" y="45"/>
                      <a:pt x="1229" y="121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Freeform 16">
                <a:extLst>
                  <a:ext uri="{FF2B5EF4-FFF2-40B4-BE49-F238E27FC236}">
                    <a16:creationId xmlns:a16="http://schemas.microsoft.com/office/drawing/2014/main" id="{257B0B46-2BDA-4042-BED0-2F932C13F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6607" y="6415343"/>
                <a:ext cx="2099770" cy="2528753"/>
              </a:xfrm>
              <a:custGeom>
                <a:avLst/>
                <a:gdLst>
                  <a:gd name="T0" fmla="*/ 1229 w 1230"/>
                  <a:gd name="T1" fmla="*/ 121 h 1480"/>
                  <a:gd name="T2" fmla="*/ 1229 w 1230"/>
                  <a:gd name="T3" fmla="*/ 121 h 1480"/>
                  <a:gd name="T4" fmla="*/ 1229 w 1230"/>
                  <a:gd name="T5" fmla="*/ 867 h 1480"/>
                  <a:gd name="T6" fmla="*/ 613 w 1230"/>
                  <a:gd name="T7" fmla="*/ 1479 h 1480"/>
                  <a:gd name="T8" fmla="*/ 0 w 1230"/>
                  <a:gd name="T9" fmla="*/ 867 h 1480"/>
                  <a:gd name="T10" fmla="*/ 0 w 1230"/>
                  <a:gd name="T11" fmla="*/ 121 h 1480"/>
                  <a:gd name="T12" fmla="*/ 613 w 1230"/>
                  <a:gd name="T13" fmla="*/ 0 h 1480"/>
                  <a:gd name="T14" fmla="*/ 1229 w 1230"/>
                  <a:gd name="T15" fmla="*/ 121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0" h="1480">
                    <a:moveTo>
                      <a:pt x="1229" y="121"/>
                    </a:moveTo>
                    <a:lnTo>
                      <a:pt x="1229" y="121"/>
                    </a:lnTo>
                    <a:cubicBezTo>
                      <a:pt x="1229" y="867"/>
                      <a:pt x="1229" y="867"/>
                      <a:pt x="1229" y="867"/>
                    </a:cubicBezTo>
                    <a:cubicBezTo>
                      <a:pt x="1229" y="1205"/>
                      <a:pt x="955" y="1479"/>
                      <a:pt x="613" y="1479"/>
                    </a:cubicBezTo>
                    <a:cubicBezTo>
                      <a:pt x="274" y="1479"/>
                      <a:pt x="0" y="1205"/>
                      <a:pt x="0" y="867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90" y="45"/>
                      <a:pt x="399" y="0"/>
                      <a:pt x="613" y="0"/>
                    </a:cubicBezTo>
                    <a:cubicBezTo>
                      <a:pt x="830" y="0"/>
                      <a:pt x="1039" y="45"/>
                      <a:pt x="1229" y="12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Freeform 9">
                <a:extLst>
                  <a:ext uri="{FF2B5EF4-FFF2-40B4-BE49-F238E27FC236}">
                    <a16:creationId xmlns:a16="http://schemas.microsoft.com/office/drawing/2014/main" id="{BC23B6BD-E11D-2246-B1ED-13D992308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8176" y="6415343"/>
                <a:ext cx="2099770" cy="2528753"/>
              </a:xfrm>
              <a:custGeom>
                <a:avLst/>
                <a:gdLst>
                  <a:gd name="T0" fmla="*/ 1229 w 1230"/>
                  <a:gd name="T1" fmla="*/ 121 h 1480"/>
                  <a:gd name="T2" fmla="*/ 1229 w 1230"/>
                  <a:gd name="T3" fmla="*/ 121 h 1480"/>
                  <a:gd name="T4" fmla="*/ 1229 w 1230"/>
                  <a:gd name="T5" fmla="*/ 867 h 1480"/>
                  <a:gd name="T6" fmla="*/ 617 w 1230"/>
                  <a:gd name="T7" fmla="*/ 1479 h 1480"/>
                  <a:gd name="T8" fmla="*/ 0 w 1230"/>
                  <a:gd name="T9" fmla="*/ 867 h 1480"/>
                  <a:gd name="T10" fmla="*/ 0 w 1230"/>
                  <a:gd name="T11" fmla="*/ 121 h 1480"/>
                  <a:gd name="T12" fmla="*/ 617 w 1230"/>
                  <a:gd name="T13" fmla="*/ 0 h 1480"/>
                  <a:gd name="T14" fmla="*/ 1229 w 1230"/>
                  <a:gd name="T15" fmla="*/ 121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0" h="1480">
                    <a:moveTo>
                      <a:pt x="1229" y="121"/>
                    </a:moveTo>
                    <a:lnTo>
                      <a:pt x="1229" y="121"/>
                    </a:lnTo>
                    <a:cubicBezTo>
                      <a:pt x="1229" y="867"/>
                      <a:pt x="1229" y="867"/>
                      <a:pt x="1229" y="867"/>
                    </a:cubicBezTo>
                    <a:cubicBezTo>
                      <a:pt x="1229" y="1205"/>
                      <a:pt x="955" y="1479"/>
                      <a:pt x="617" y="1479"/>
                    </a:cubicBezTo>
                    <a:cubicBezTo>
                      <a:pt x="278" y="1479"/>
                      <a:pt x="0" y="1205"/>
                      <a:pt x="0" y="867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90" y="45"/>
                      <a:pt x="399" y="0"/>
                      <a:pt x="617" y="0"/>
                    </a:cubicBezTo>
                    <a:cubicBezTo>
                      <a:pt x="834" y="0"/>
                      <a:pt x="1040" y="45"/>
                      <a:pt x="1229" y="12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D099983-581F-CC45-B894-274AAE3187B6}"/>
                  </a:ext>
                </a:extLst>
              </p:cNvPr>
              <p:cNvGrpSpPr/>
              <p:nvPr/>
            </p:nvGrpSpPr>
            <p:grpSpPr>
              <a:xfrm>
                <a:off x="1822957" y="5491293"/>
                <a:ext cx="20731734" cy="4372192"/>
                <a:chOff x="1822957" y="5491293"/>
                <a:chExt cx="20731734" cy="4372192"/>
              </a:xfrm>
              <a:solidFill>
                <a:schemeClr val="bg1">
                  <a:lumMod val="50000"/>
                  <a:alpha val="20000"/>
                </a:schemeClr>
              </a:solidFill>
            </p:grpSpPr>
            <p:sp>
              <p:nvSpPr>
                <p:cNvPr id="55" name="Freeform 1">
                  <a:extLst>
                    <a:ext uri="{FF2B5EF4-FFF2-40B4-BE49-F238E27FC236}">
                      <a16:creationId xmlns:a16="http://schemas.microsoft.com/office/drawing/2014/main" id="{A10A8094-92BD-E845-B16B-960153F8E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55151" y="5579949"/>
                  <a:ext cx="4199540" cy="4194872"/>
                </a:xfrm>
                <a:custGeom>
                  <a:avLst/>
                  <a:gdLst>
                    <a:gd name="T0" fmla="*/ 1983 w 3967"/>
                    <a:gd name="T1" fmla="*/ 3963 h 3964"/>
                    <a:gd name="T2" fmla="*/ 1983 w 3967"/>
                    <a:gd name="T3" fmla="*/ 3963 h 3964"/>
                    <a:gd name="T4" fmla="*/ 1983 w 3967"/>
                    <a:gd name="T5" fmla="*/ 3903 h 3964"/>
                    <a:gd name="T6" fmla="*/ 3905 w 3967"/>
                    <a:gd name="T7" fmla="*/ 1982 h 3964"/>
                    <a:gd name="T8" fmla="*/ 1983 w 3967"/>
                    <a:gd name="T9" fmla="*/ 60 h 3964"/>
                    <a:gd name="T10" fmla="*/ 61 w 3967"/>
                    <a:gd name="T11" fmla="*/ 1982 h 3964"/>
                    <a:gd name="T12" fmla="*/ 0 w 3967"/>
                    <a:gd name="T13" fmla="*/ 1982 h 3964"/>
                    <a:gd name="T14" fmla="*/ 581 w 3967"/>
                    <a:gd name="T15" fmla="*/ 580 h 3964"/>
                    <a:gd name="T16" fmla="*/ 1983 w 3967"/>
                    <a:gd name="T17" fmla="*/ 0 h 3964"/>
                    <a:gd name="T18" fmla="*/ 3386 w 3967"/>
                    <a:gd name="T19" fmla="*/ 580 h 3964"/>
                    <a:gd name="T20" fmla="*/ 3966 w 3967"/>
                    <a:gd name="T21" fmla="*/ 1982 h 3964"/>
                    <a:gd name="T22" fmla="*/ 3386 w 3967"/>
                    <a:gd name="T23" fmla="*/ 3383 h 3964"/>
                    <a:gd name="T24" fmla="*/ 1983 w 3967"/>
                    <a:gd name="T25" fmla="*/ 3963 h 39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67" h="3964">
                      <a:moveTo>
                        <a:pt x="1983" y="3963"/>
                      </a:moveTo>
                      <a:lnTo>
                        <a:pt x="1983" y="3963"/>
                      </a:lnTo>
                      <a:cubicBezTo>
                        <a:pt x="1983" y="3903"/>
                        <a:pt x="1983" y="3903"/>
                        <a:pt x="1983" y="3903"/>
                      </a:cubicBezTo>
                      <a:cubicBezTo>
                        <a:pt x="3043" y="3903"/>
                        <a:pt x="3905" y="3041"/>
                        <a:pt x="3905" y="1982"/>
                      </a:cubicBezTo>
                      <a:cubicBezTo>
                        <a:pt x="3905" y="922"/>
                        <a:pt x="3043" y="60"/>
                        <a:pt x="1983" y="60"/>
                      </a:cubicBezTo>
                      <a:cubicBezTo>
                        <a:pt x="923" y="60"/>
                        <a:pt x="61" y="922"/>
                        <a:pt x="61" y="1982"/>
                      </a:cubicBezTo>
                      <a:cubicBezTo>
                        <a:pt x="0" y="1982"/>
                        <a:pt x="0" y="1982"/>
                        <a:pt x="0" y="1982"/>
                      </a:cubicBezTo>
                      <a:cubicBezTo>
                        <a:pt x="0" y="1454"/>
                        <a:pt x="206" y="955"/>
                        <a:pt x="581" y="580"/>
                      </a:cubicBezTo>
                      <a:cubicBezTo>
                        <a:pt x="955" y="205"/>
                        <a:pt x="1455" y="0"/>
                        <a:pt x="1983" y="0"/>
                      </a:cubicBezTo>
                      <a:cubicBezTo>
                        <a:pt x="2515" y="0"/>
                        <a:pt x="3011" y="205"/>
                        <a:pt x="3386" y="580"/>
                      </a:cubicBezTo>
                      <a:cubicBezTo>
                        <a:pt x="3760" y="955"/>
                        <a:pt x="3966" y="1454"/>
                        <a:pt x="3966" y="1982"/>
                      </a:cubicBezTo>
                      <a:cubicBezTo>
                        <a:pt x="3966" y="2513"/>
                        <a:pt x="3760" y="3008"/>
                        <a:pt x="3386" y="3383"/>
                      </a:cubicBezTo>
                      <a:cubicBezTo>
                        <a:pt x="3011" y="3758"/>
                        <a:pt x="2515" y="3963"/>
                        <a:pt x="1983" y="3963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3">
                  <a:extLst>
                    <a:ext uri="{FF2B5EF4-FFF2-40B4-BE49-F238E27FC236}">
                      <a16:creationId xmlns:a16="http://schemas.microsoft.com/office/drawing/2014/main" id="{18D35EE8-F23E-4E45-A6AD-7ADBCDAF86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52279" y="7675052"/>
                  <a:ext cx="2099770" cy="2095107"/>
                </a:xfrm>
                <a:custGeom>
                  <a:avLst/>
                  <a:gdLst>
                    <a:gd name="T0" fmla="*/ 0 w 1984"/>
                    <a:gd name="T1" fmla="*/ 1981 h 1982"/>
                    <a:gd name="T2" fmla="*/ 0 w 1984"/>
                    <a:gd name="T3" fmla="*/ 1981 h 1982"/>
                    <a:gd name="T4" fmla="*/ 0 w 1984"/>
                    <a:gd name="T5" fmla="*/ 1921 h 1982"/>
                    <a:gd name="T6" fmla="*/ 1922 w 1984"/>
                    <a:gd name="T7" fmla="*/ 0 h 1982"/>
                    <a:gd name="T8" fmla="*/ 1983 w 1984"/>
                    <a:gd name="T9" fmla="*/ 0 h 1982"/>
                    <a:gd name="T10" fmla="*/ 1402 w 1984"/>
                    <a:gd name="T11" fmla="*/ 1401 h 1982"/>
                    <a:gd name="T12" fmla="*/ 0 w 1984"/>
                    <a:gd name="T13" fmla="*/ 1981 h 19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84" h="1982">
                      <a:moveTo>
                        <a:pt x="0" y="1981"/>
                      </a:moveTo>
                      <a:lnTo>
                        <a:pt x="0" y="1981"/>
                      </a:lnTo>
                      <a:cubicBezTo>
                        <a:pt x="0" y="1921"/>
                        <a:pt x="0" y="1921"/>
                        <a:pt x="0" y="1921"/>
                      </a:cubicBezTo>
                      <a:cubicBezTo>
                        <a:pt x="1060" y="1921"/>
                        <a:pt x="1922" y="1059"/>
                        <a:pt x="1922" y="0"/>
                      </a:cubicBezTo>
                      <a:cubicBezTo>
                        <a:pt x="1983" y="0"/>
                        <a:pt x="1983" y="0"/>
                        <a:pt x="1983" y="0"/>
                      </a:cubicBezTo>
                      <a:cubicBezTo>
                        <a:pt x="1983" y="531"/>
                        <a:pt x="1777" y="1026"/>
                        <a:pt x="1402" y="1401"/>
                      </a:cubicBezTo>
                      <a:cubicBezTo>
                        <a:pt x="1028" y="1776"/>
                        <a:pt x="532" y="1981"/>
                        <a:pt x="0" y="1981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18828E51-C182-0148-8E2D-ABCFA90C9110}"/>
                    </a:ext>
                  </a:extLst>
                </p:cNvPr>
                <p:cNvGrpSpPr/>
                <p:nvPr/>
              </p:nvGrpSpPr>
              <p:grpSpPr>
                <a:xfrm>
                  <a:off x="1822957" y="5579949"/>
                  <a:ext cx="6233984" cy="4194872"/>
                  <a:chOff x="1822957" y="5579949"/>
                  <a:chExt cx="6233984" cy="4194872"/>
                </a:xfrm>
                <a:grpFill/>
              </p:grpSpPr>
              <p:sp>
                <p:nvSpPr>
                  <p:cNvPr id="56" name="Freeform 2">
                    <a:extLst>
                      <a:ext uri="{FF2B5EF4-FFF2-40B4-BE49-F238E27FC236}">
                        <a16:creationId xmlns:a16="http://schemas.microsoft.com/office/drawing/2014/main" id="{BC165C93-721A-7C40-80EC-970956924A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957" y="5579949"/>
                    <a:ext cx="4199540" cy="4194872"/>
                  </a:xfrm>
                  <a:custGeom>
                    <a:avLst/>
                    <a:gdLst>
                      <a:gd name="T0" fmla="*/ 1983 w 3967"/>
                      <a:gd name="T1" fmla="*/ 3963 h 3964"/>
                      <a:gd name="T2" fmla="*/ 1983 w 3967"/>
                      <a:gd name="T3" fmla="*/ 3963 h 3964"/>
                      <a:gd name="T4" fmla="*/ 580 w 3967"/>
                      <a:gd name="T5" fmla="*/ 3383 h 3964"/>
                      <a:gd name="T6" fmla="*/ 0 w 3967"/>
                      <a:gd name="T7" fmla="*/ 1982 h 3964"/>
                      <a:gd name="T8" fmla="*/ 580 w 3967"/>
                      <a:gd name="T9" fmla="*/ 580 h 3964"/>
                      <a:gd name="T10" fmla="*/ 1983 w 3967"/>
                      <a:gd name="T11" fmla="*/ 0 h 3964"/>
                      <a:gd name="T12" fmla="*/ 1983 w 3967"/>
                      <a:gd name="T13" fmla="*/ 60 h 3964"/>
                      <a:gd name="T14" fmla="*/ 60 w 3967"/>
                      <a:gd name="T15" fmla="*/ 1982 h 3964"/>
                      <a:gd name="T16" fmla="*/ 1983 w 3967"/>
                      <a:gd name="T17" fmla="*/ 3903 h 3964"/>
                      <a:gd name="T18" fmla="*/ 3905 w 3967"/>
                      <a:gd name="T19" fmla="*/ 1982 h 3964"/>
                      <a:gd name="T20" fmla="*/ 3966 w 3967"/>
                      <a:gd name="T21" fmla="*/ 1982 h 3964"/>
                      <a:gd name="T22" fmla="*/ 3385 w 3967"/>
                      <a:gd name="T23" fmla="*/ 3383 h 3964"/>
                      <a:gd name="T24" fmla="*/ 1983 w 3967"/>
                      <a:gd name="T25" fmla="*/ 3963 h 39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3967" h="3964">
                        <a:moveTo>
                          <a:pt x="1983" y="3963"/>
                        </a:moveTo>
                        <a:lnTo>
                          <a:pt x="1983" y="3963"/>
                        </a:lnTo>
                        <a:cubicBezTo>
                          <a:pt x="1451" y="3963"/>
                          <a:pt x="955" y="3758"/>
                          <a:pt x="580" y="3383"/>
                        </a:cubicBezTo>
                        <a:cubicBezTo>
                          <a:pt x="206" y="3008"/>
                          <a:pt x="0" y="2513"/>
                          <a:pt x="0" y="1982"/>
                        </a:cubicBezTo>
                        <a:cubicBezTo>
                          <a:pt x="0" y="1454"/>
                          <a:pt x="206" y="955"/>
                          <a:pt x="580" y="580"/>
                        </a:cubicBezTo>
                        <a:cubicBezTo>
                          <a:pt x="955" y="205"/>
                          <a:pt x="1451" y="0"/>
                          <a:pt x="1983" y="0"/>
                        </a:cubicBezTo>
                        <a:cubicBezTo>
                          <a:pt x="1983" y="60"/>
                          <a:pt x="1983" y="60"/>
                          <a:pt x="1983" y="60"/>
                        </a:cubicBezTo>
                        <a:cubicBezTo>
                          <a:pt x="923" y="60"/>
                          <a:pt x="60" y="922"/>
                          <a:pt x="60" y="1982"/>
                        </a:cubicBezTo>
                        <a:cubicBezTo>
                          <a:pt x="60" y="3041"/>
                          <a:pt x="923" y="3903"/>
                          <a:pt x="1983" y="3903"/>
                        </a:cubicBezTo>
                        <a:cubicBezTo>
                          <a:pt x="3043" y="3903"/>
                          <a:pt x="3905" y="3041"/>
                          <a:pt x="3905" y="1982"/>
                        </a:cubicBezTo>
                        <a:cubicBezTo>
                          <a:pt x="3966" y="1982"/>
                          <a:pt x="3966" y="1982"/>
                          <a:pt x="3966" y="1982"/>
                        </a:cubicBezTo>
                        <a:cubicBezTo>
                          <a:pt x="3966" y="2513"/>
                          <a:pt x="3760" y="3008"/>
                          <a:pt x="3385" y="3383"/>
                        </a:cubicBezTo>
                        <a:cubicBezTo>
                          <a:pt x="3010" y="3758"/>
                          <a:pt x="2511" y="3963"/>
                          <a:pt x="1983" y="3963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 4">
                    <a:extLst>
                      <a:ext uri="{FF2B5EF4-FFF2-40B4-BE49-F238E27FC236}">
                        <a16:creationId xmlns:a16="http://schemas.microsoft.com/office/drawing/2014/main" id="{DFF05241-AED5-B04A-ADEF-6A5019E1DF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57171" y="5579949"/>
                    <a:ext cx="2099770" cy="2099771"/>
                  </a:xfrm>
                  <a:custGeom>
                    <a:avLst/>
                    <a:gdLst>
                      <a:gd name="T0" fmla="*/ 61 w 1984"/>
                      <a:gd name="T1" fmla="*/ 1982 h 1983"/>
                      <a:gd name="T2" fmla="*/ 61 w 1984"/>
                      <a:gd name="T3" fmla="*/ 1982 h 1983"/>
                      <a:gd name="T4" fmla="*/ 0 w 1984"/>
                      <a:gd name="T5" fmla="*/ 1982 h 1983"/>
                      <a:gd name="T6" fmla="*/ 580 w 1984"/>
                      <a:gd name="T7" fmla="*/ 580 h 1983"/>
                      <a:gd name="T8" fmla="*/ 1983 w 1984"/>
                      <a:gd name="T9" fmla="*/ 0 h 1983"/>
                      <a:gd name="T10" fmla="*/ 1983 w 1984"/>
                      <a:gd name="T11" fmla="*/ 60 h 1983"/>
                      <a:gd name="T12" fmla="*/ 61 w 1984"/>
                      <a:gd name="T13" fmla="*/ 1982 h 198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84" h="1983">
                        <a:moveTo>
                          <a:pt x="61" y="1982"/>
                        </a:moveTo>
                        <a:lnTo>
                          <a:pt x="61" y="1982"/>
                        </a:lnTo>
                        <a:cubicBezTo>
                          <a:pt x="0" y="1982"/>
                          <a:pt x="0" y="1982"/>
                          <a:pt x="0" y="1982"/>
                        </a:cubicBezTo>
                        <a:cubicBezTo>
                          <a:pt x="0" y="1454"/>
                          <a:pt x="206" y="955"/>
                          <a:pt x="580" y="580"/>
                        </a:cubicBezTo>
                        <a:cubicBezTo>
                          <a:pt x="955" y="205"/>
                          <a:pt x="1455" y="0"/>
                          <a:pt x="1983" y="0"/>
                        </a:cubicBezTo>
                        <a:cubicBezTo>
                          <a:pt x="1983" y="60"/>
                          <a:pt x="1983" y="60"/>
                          <a:pt x="1983" y="60"/>
                        </a:cubicBezTo>
                        <a:cubicBezTo>
                          <a:pt x="923" y="60"/>
                          <a:pt x="61" y="922"/>
                          <a:pt x="61" y="1982"/>
                        </a:cubicBezTo>
                      </a:path>
                    </a:pathLst>
                  </a:custGeom>
                  <a:grpFill/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" name="Freeform 5">
                  <a:extLst>
                    <a:ext uri="{FF2B5EF4-FFF2-40B4-BE49-F238E27FC236}">
                      <a16:creationId xmlns:a16="http://schemas.microsoft.com/office/drawing/2014/main" id="{D9A2D1FD-AFB1-4644-9C42-82A1B6E5E2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2727" y="5491293"/>
                  <a:ext cx="209978" cy="242640"/>
                </a:xfrm>
                <a:custGeom>
                  <a:avLst/>
                  <a:gdLst>
                    <a:gd name="T0" fmla="*/ 197 w 198"/>
                    <a:gd name="T1" fmla="*/ 113 h 231"/>
                    <a:gd name="T2" fmla="*/ 0 w 198"/>
                    <a:gd name="T3" fmla="*/ 0 h 231"/>
                    <a:gd name="T4" fmla="*/ 0 w 198"/>
                    <a:gd name="T5" fmla="*/ 113 h 231"/>
                    <a:gd name="T6" fmla="*/ 0 w 198"/>
                    <a:gd name="T7" fmla="*/ 230 h 231"/>
                    <a:gd name="T8" fmla="*/ 197 w 198"/>
                    <a:gd name="T9" fmla="*/ 113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8" h="231">
                      <a:moveTo>
                        <a:pt x="197" y="113"/>
                      </a:moveTo>
                      <a:lnTo>
                        <a:pt x="0" y="0"/>
                      </a:lnTo>
                      <a:lnTo>
                        <a:pt x="0" y="113"/>
                      </a:lnTo>
                      <a:lnTo>
                        <a:pt x="0" y="230"/>
                      </a:lnTo>
                      <a:lnTo>
                        <a:pt x="197" y="11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6">
                  <a:extLst>
                    <a:ext uri="{FF2B5EF4-FFF2-40B4-BE49-F238E27FC236}">
                      <a16:creationId xmlns:a16="http://schemas.microsoft.com/office/drawing/2014/main" id="{91661AA7-0D45-2D40-B693-4BF545369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52279" y="5491293"/>
                  <a:ext cx="209976" cy="242640"/>
                </a:xfrm>
                <a:custGeom>
                  <a:avLst/>
                  <a:gdLst>
                    <a:gd name="T0" fmla="*/ 197 w 198"/>
                    <a:gd name="T1" fmla="*/ 113 h 231"/>
                    <a:gd name="T2" fmla="*/ 0 w 198"/>
                    <a:gd name="T3" fmla="*/ 0 h 231"/>
                    <a:gd name="T4" fmla="*/ 0 w 198"/>
                    <a:gd name="T5" fmla="*/ 113 h 231"/>
                    <a:gd name="T6" fmla="*/ 0 w 198"/>
                    <a:gd name="T7" fmla="*/ 230 h 231"/>
                    <a:gd name="T8" fmla="*/ 197 w 198"/>
                    <a:gd name="T9" fmla="*/ 113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8" h="231">
                      <a:moveTo>
                        <a:pt x="197" y="113"/>
                      </a:moveTo>
                      <a:lnTo>
                        <a:pt x="0" y="0"/>
                      </a:lnTo>
                      <a:lnTo>
                        <a:pt x="0" y="113"/>
                      </a:lnTo>
                      <a:lnTo>
                        <a:pt x="0" y="230"/>
                      </a:lnTo>
                      <a:lnTo>
                        <a:pt x="197" y="11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7">
                  <a:extLst>
                    <a:ext uri="{FF2B5EF4-FFF2-40B4-BE49-F238E27FC236}">
                      <a16:creationId xmlns:a16="http://schemas.microsoft.com/office/drawing/2014/main" id="{9514C67A-E146-2143-8A72-03E3FE14C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6968" y="9625507"/>
                  <a:ext cx="209976" cy="237976"/>
                </a:xfrm>
                <a:custGeom>
                  <a:avLst/>
                  <a:gdLst>
                    <a:gd name="T0" fmla="*/ 0 w 199"/>
                    <a:gd name="T1" fmla="*/ 113 h 227"/>
                    <a:gd name="T2" fmla="*/ 198 w 199"/>
                    <a:gd name="T3" fmla="*/ 0 h 227"/>
                    <a:gd name="T4" fmla="*/ 198 w 199"/>
                    <a:gd name="T5" fmla="*/ 113 h 227"/>
                    <a:gd name="T6" fmla="*/ 198 w 199"/>
                    <a:gd name="T7" fmla="*/ 226 h 227"/>
                    <a:gd name="T8" fmla="*/ 0 w 199"/>
                    <a:gd name="T9" fmla="*/ 11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9" h="227">
                      <a:moveTo>
                        <a:pt x="0" y="113"/>
                      </a:moveTo>
                      <a:lnTo>
                        <a:pt x="198" y="0"/>
                      </a:lnTo>
                      <a:lnTo>
                        <a:pt x="198" y="113"/>
                      </a:lnTo>
                      <a:lnTo>
                        <a:pt x="198" y="226"/>
                      </a:lnTo>
                      <a:lnTo>
                        <a:pt x="0" y="11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8">
                  <a:extLst>
                    <a:ext uri="{FF2B5EF4-FFF2-40B4-BE49-F238E27FC236}">
                      <a16:creationId xmlns:a16="http://schemas.microsoft.com/office/drawing/2014/main" id="{98D69D7E-F360-1D4C-81E5-812EB67C01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44942" y="9625507"/>
                  <a:ext cx="209978" cy="237976"/>
                </a:xfrm>
                <a:custGeom>
                  <a:avLst/>
                  <a:gdLst>
                    <a:gd name="T0" fmla="*/ 0 w 198"/>
                    <a:gd name="T1" fmla="*/ 113 h 227"/>
                    <a:gd name="T2" fmla="*/ 197 w 198"/>
                    <a:gd name="T3" fmla="*/ 0 h 227"/>
                    <a:gd name="T4" fmla="*/ 197 w 198"/>
                    <a:gd name="T5" fmla="*/ 113 h 227"/>
                    <a:gd name="T6" fmla="*/ 197 w 198"/>
                    <a:gd name="T7" fmla="*/ 226 h 227"/>
                    <a:gd name="T8" fmla="*/ 0 w 198"/>
                    <a:gd name="T9" fmla="*/ 11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8" h="227">
                      <a:moveTo>
                        <a:pt x="0" y="113"/>
                      </a:moveTo>
                      <a:lnTo>
                        <a:pt x="197" y="0"/>
                      </a:lnTo>
                      <a:lnTo>
                        <a:pt x="197" y="113"/>
                      </a:lnTo>
                      <a:lnTo>
                        <a:pt x="197" y="226"/>
                      </a:lnTo>
                      <a:lnTo>
                        <a:pt x="0" y="11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12">
                  <a:extLst>
                    <a:ext uri="{FF2B5EF4-FFF2-40B4-BE49-F238E27FC236}">
                      <a16:creationId xmlns:a16="http://schemas.microsoft.com/office/drawing/2014/main" id="{2E3039B5-3829-2A4D-B437-70F76AC6BE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86493" y="7675052"/>
                  <a:ext cx="2104435" cy="2095107"/>
                </a:xfrm>
                <a:custGeom>
                  <a:avLst/>
                  <a:gdLst>
                    <a:gd name="T0" fmla="*/ 0 w 1987"/>
                    <a:gd name="T1" fmla="*/ 1981 h 1982"/>
                    <a:gd name="T2" fmla="*/ 0 w 1987"/>
                    <a:gd name="T3" fmla="*/ 1981 h 1982"/>
                    <a:gd name="T4" fmla="*/ 0 w 1987"/>
                    <a:gd name="T5" fmla="*/ 1921 h 1982"/>
                    <a:gd name="T6" fmla="*/ 1925 w 1987"/>
                    <a:gd name="T7" fmla="*/ 0 h 1982"/>
                    <a:gd name="T8" fmla="*/ 1986 w 1987"/>
                    <a:gd name="T9" fmla="*/ 0 h 1982"/>
                    <a:gd name="T10" fmla="*/ 1401 w 1987"/>
                    <a:gd name="T11" fmla="*/ 1401 h 1982"/>
                    <a:gd name="T12" fmla="*/ 0 w 1987"/>
                    <a:gd name="T13" fmla="*/ 1981 h 19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87" h="1982">
                      <a:moveTo>
                        <a:pt x="0" y="1981"/>
                      </a:moveTo>
                      <a:lnTo>
                        <a:pt x="0" y="1981"/>
                      </a:lnTo>
                      <a:cubicBezTo>
                        <a:pt x="0" y="1921"/>
                        <a:pt x="0" y="1921"/>
                        <a:pt x="0" y="1921"/>
                      </a:cubicBezTo>
                      <a:cubicBezTo>
                        <a:pt x="1063" y="1921"/>
                        <a:pt x="1925" y="1059"/>
                        <a:pt x="1925" y="0"/>
                      </a:cubicBezTo>
                      <a:cubicBezTo>
                        <a:pt x="1986" y="0"/>
                        <a:pt x="1986" y="0"/>
                        <a:pt x="1986" y="0"/>
                      </a:cubicBezTo>
                      <a:cubicBezTo>
                        <a:pt x="1986" y="531"/>
                        <a:pt x="1776" y="1026"/>
                        <a:pt x="1401" y="1401"/>
                      </a:cubicBezTo>
                      <a:cubicBezTo>
                        <a:pt x="1031" y="1776"/>
                        <a:pt x="531" y="1981"/>
                        <a:pt x="0" y="1981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13">
                  <a:extLst>
                    <a:ext uri="{FF2B5EF4-FFF2-40B4-BE49-F238E27FC236}">
                      <a16:creationId xmlns:a16="http://schemas.microsoft.com/office/drawing/2014/main" id="{E6236DA4-7928-DC4D-A5F8-E3E5A96B9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6723" y="5579949"/>
                  <a:ext cx="2099770" cy="2099771"/>
                </a:xfrm>
                <a:custGeom>
                  <a:avLst/>
                  <a:gdLst>
                    <a:gd name="T0" fmla="*/ 61 w 1984"/>
                    <a:gd name="T1" fmla="*/ 1982 h 1983"/>
                    <a:gd name="T2" fmla="*/ 61 w 1984"/>
                    <a:gd name="T3" fmla="*/ 1982 h 1983"/>
                    <a:gd name="T4" fmla="*/ 0 w 1984"/>
                    <a:gd name="T5" fmla="*/ 1982 h 1983"/>
                    <a:gd name="T6" fmla="*/ 585 w 1984"/>
                    <a:gd name="T7" fmla="*/ 580 h 1983"/>
                    <a:gd name="T8" fmla="*/ 1983 w 1984"/>
                    <a:gd name="T9" fmla="*/ 0 h 1983"/>
                    <a:gd name="T10" fmla="*/ 1983 w 1984"/>
                    <a:gd name="T11" fmla="*/ 60 h 1983"/>
                    <a:gd name="T12" fmla="*/ 61 w 1984"/>
                    <a:gd name="T13" fmla="*/ 1982 h 19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84" h="1983">
                      <a:moveTo>
                        <a:pt x="61" y="1982"/>
                      </a:moveTo>
                      <a:lnTo>
                        <a:pt x="61" y="1982"/>
                      </a:lnTo>
                      <a:cubicBezTo>
                        <a:pt x="0" y="1982"/>
                        <a:pt x="0" y="1982"/>
                        <a:pt x="0" y="1982"/>
                      </a:cubicBezTo>
                      <a:cubicBezTo>
                        <a:pt x="0" y="1454"/>
                        <a:pt x="210" y="955"/>
                        <a:pt x="585" y="580"/>
                      </a:cubicBezTo>
                      <a:cubicBezTo>
                        <a:pt x="955" y="205"/>
                        <a:pt x="1455" y="0"/>
                        <a:pt x="1983" y="0"/>
                      </a:cubicBezTo>
                      <a:cubicBezTo>
                        <a:pt x="1983" y="60"/>
                        <a:pt x="1983" y="60"/>
                        <a:pt x="1983" y="60"/>
                      </a:cubicBezTo>
                      <a:cubicBezTo>
                        <a:pt x="923" y="60"/>
                        <a:pt x="61" y="922"/>
                        <a:pt x="61" y="198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14">
                  <a:extLst>
                    <a:ext uri="{FF2B5EF4-FFF2-40B4-BE49-F238E27FC236}">
                      <a16:creationId xmlns:a16="http://schemas.microsoft.com/office/drawing/2014/main" id="{E733EDB1-C5D0-FA42-B992-E46B8F1FCA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86493" y="5491293"/>
                  <a:ext cx="209976" cy="242640"/>
                </a:xfrm>
                <a:custGeom>
                  <a:avLst/>
                  <a:gdLst>
                    <a:gd name="T0" fmla="*/ 196 w 197"/>
                    <a:gd name="T1" fmla="*/ 113 h 231"/>
                    <a:gd name="T2" fmla="*/ 0 w 197"/>
                    <a:gd name="T3" fmla="*/ 0 h 231"/>
                    <a:gd name="T4" fmla="*/ 0 w 197"/>
                    <a:gd name="T5" fmla="*/ 113 h 231"/>
                    <a:gd name="T6" fmla="*/ 0 w 197"/>
                    <a:gd name="T7" fmla="*/ 230 h 231"/>
                    <a:gd name="T8" fmla="*/ 196 w 197"/>
                    <a:gd name="T9" fmla="*/ 113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7" h="231">
                      <a:moveTo>
                        <a:pt x="196" y="113"/>
                      </a:moveTo>
                      <a:lnTo>
                        <a:pt x="0" y="0"/>
                      </a:lnTo>
                      <a:lnTo>
                        <a:pt x="0" y="113"/>
                      </a:lnTo>
                      <a:lnTo>
                        <a:pt x="0" y="230"/>
                      </a:lnTo>
                      <a:lnTo>
                        <a:pt x="196" y="11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15">
                  <a:extLst>
                    <a:ext uri="{FF2B5EF4-FFF2-40B4-BE49-F238E27FC236}">
                      <a16:creationId xmlns:a16="http://schemas.microsoft.com/office/drawing/2014/main" id="{16D4380E-509C-2B49-825C-B3143809EE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981182" y="9625507"/>
                  <a:ext cx="205311" cy="237976"/>
                </a:xfrm>
                <a:custGeom>
                  <a:avLst/>
                  <a:gdLst>
                    <a:gd name="T0" fmla="*/ 0 w 195"/>
                    <a:gd name="T1" fmla="*/ 113 h 227"/>
                    <a:gd name="T2" fmla="*/ 194 w 195"/>
                    <a:gd name="T3" fmla="*/ 0 h 227"/>
                    <a:gd name="T4" fmla="*/ 194 w 195"/>
                    <a:gd name="T5" fmla="*/ 113 h 227"/>
                    <a:gd name="T6" fmla="*/ 194 w 195"/>
                    <a:gd name="T7" fmla="*/ 226 h 227"/>
                    <a:gd name="T8" fmla="*/ 0 w 195"/>
                    <a:gd name="T9" fmla="*/ 11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5" h="227">
                      <a:moveTo>
                        <a:pt x="0" y="113"/>
                      </a:moveTo>
                      <a:lnTo>
                        <a:pt x="194" y="0"/>
                      </a:lnTo>
                      <a:lnTo>
                        <a:pt x="194" y="113"/>
                      </a:lnTo>
                      <a:lnTo>
                        <a:pt x="194" y="226"/>
                      </a:lnTo>
                      <a:lnTo>
                        <a:pt x="0" y="11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17">
                  <a:extLst>
                    <a:ext uri="{FF2B5EF4-FFF2-40B4-BE49-F238E27FC236}">
                      <a16:creationId xmlns:a16="http://schemas.microsoft.com/office/drawing/2014/main" id="{8F6D6ABB-0B31-0F46-8C1D-F25AAE96BD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0710" y="7675052"/>
                  <a:ext cx="2099770" cy="2095107"/>
                </a:xfrm>
                <a:custGeom>
                  <a:avLst/>
                  <a:gdLst>
                    <a:gd name="T0" fmla="*/ 0 w 1984"/>
                    <a:gd name="T1" fmla="*/ 1981 h 1982"/>
                    <a:gd name="T2" fmla="*/ 0 w 1984"/>
                    <a:gd name="T3" fmla="*/ 1981 h 1982"/>
                    <a:gd name="T4" fmla="*/ 0 w 1984"/>
                    <a:gd name="T5" fmla="*/ 1921 h 1982"/>
                    <a:gd name="T6" fmla="*/ 1922 w 1984"/>
                    <a:gd name="T7" fmla="*/ 0 h 1982"/>
                    <a:gd name="T8" fmla="*/ 1983 w 1984"/>
                    <a:gd name="T9" fmla="*/ 0 h 1982"/>
                    <a:gd name="T10" fmla="*/ 1402 w 1984"/>
                    <a:gd name="T11" fmla="*/ 1401 h 1982"/>
                    <a:gd name="T12" fmla="*/ 0 w 1984"/>
                    <a:gd name="T13" fmla="*/ 1981 h 19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84" h="1982">
                      <a:moveTo>
                        <a:pt x="0" y="1981"/>
                      </a:moveTo>
                      <a:lnTo>
                        <a:pt x="0" y="1981"/>
                      </a:lnTo>
                      <a:cubicBezTo>
                        <a:pt x="0" y="1921"/>
                        <a:pt x="0" y="1921"/>
                        <a:pt x="0" y="1921"/>
                      </a:cubicBezTo>
                      <a:cubicBezTo>
                        <a:pt x="1060" y="1921"/>
                        <a:pt x="1922" y="1059"/>
                        <a:pt x="1922" y="0"/>
                      </a:cubicBezTo>
                      <a:cubicBezTo>
                        <a:pt x="1983" y="0"/>
                        <a:pt x="1983" y="0"/>
                        <a:pt x="1983" y="0"/>
                      </a:cubicBezTo>
                      <a:cubicBezTo>
                        <a:pt x="1983" y="531"/>
                        <a:pt x="1777" y="1026"/>
                        <a:pt x="1402" y="1401"/>
                      </a:cubicBezTo>
                      <a:cubicBezTo>
                        <a:pt x="1028" y="1776"/>
                        <a:pt x="528" y="1981"/>
                        <a:pt x="0" y="1981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18">
                  <a:extLst>
                    <a:ext uri="{FF2B5EF4-FFF2-40B4-BE49-F238E27FC236}">
                      <a16:creationId xmlns:a16="http://schemas.microsoft.com/office/drawing/2014/main" id="{0E44801F-6C5C-7647-B759-AE0FBE2904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0937" y="5579949"/>
                  <a:ext cx="2099770" cy="2099771"/>
                </a:xfrm>
                <a:custGeom>
                  <a:avLst/>
                  <a:gdLst>
                    <a:gd name="T0" fmla="*/ 61 w 1984"/>
                    <a:gd name="T1" fmla="*/ 1982 h 1983"/>
                    <a:gd name="T2" fmla="*/ 61 w 1984"/>
                    <a:gd name="T3" fmla="*/ 1982 h 1983"/>
                    <a:gd name="T4" fmla="*/ 0 w 1984"/>
                    <a:gd name="T5" fmla="*/ 1982 h 1983"/>
                    <a:gd name="T6" fmla="*/ 581 w 1984"/>
                    <a:gd name="T7" fmla="*/ 580 h 1983"/>
                    <a:gd name="T8" fmla="*/ 1983 w 1984"/>
                    <a:gd name="T9" fmla="*/ 0 h 1983"/>
                    <a:gd name="T10" fmla="*/ 1983 w 1984"/>
                    <a:gd name="T11" fmla="*/ 60 h 1983"/>
                    <a:gd name="T12" fmla="*/ 61 w 1984"/>
                    <a:gd name="T13" fmla="*/ 1982 h 19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84" h="1983">
                      <a:moveTo>
                        <a:pt x="61" y="1982"/>
                      </a:moveTo>
                      <a:lnTo>
                        <a:pt x="61" y="1982"/>
                      </a:lnTo>
                      <a:cubicBezTo>
                        <a:pt x="0" y="1982"/>
                        <a:pt x="0" y="1982"/>
                        <a:pt x="0" y="1982"/>
                      </a:cubicBezTo>
                      <a:cubicBezTo>
                        <a:pt x="0" y="1454"/>
                        <a:pt x="206" y="955"/>
                        <a:pt x="581" y="580"/>
                      </a:cubicBezTo>
                      <a:cubicBezTo>
                        <a:pt x="955" y="205"/>
                        <a:pt x="1451" y="0"/>
                        <a:pt x="1983" y="0"/>
                      </a:cubicBezTo>
                      <a:cubicBezTo>
                        <a:pt x="1983" y="60"/>
                        <a:pt x="1983" y="60"/>
                        <a:pt x="1983" y="60"/>
                      </a:cubicBezTo>
                      <a:cubicBezTo>
                        <a:pt x="923" y="60"/>
                        <a:pt x="61" y="922"/>
                        <a:pt x="61" y="1982"/>
                      </a:cubicBez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19">
                  <a:extLst>
                    <a:ext uri="{FF2B5EF4-FFF2-40B4-BE49-F238E27FC236}">
                      <a16:creationId xmlns:a16="http://schemas.microsoft.com/office/drawing/2014/main" id="{810E9C24-A68E-2245-946A-F8A704A035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0707" y="5491293"/>
                  <a:ext cx="209976" cy="242640"/>
                </a:xfrm>
                <a:custGeom>
                  <a:avLst/>
                  <a:gdLst>
                    <a:gd name="T0" fmla="*/ 197 w 198"/>
                    <a:gd name="T1" fmla="*/ 113 h 231"/>
                    <a:gd name="T2" fmla="*/ 0 w 198"/>
                    <a:gd name="T3" fmla="*/ 0 h 231"/>
                    <a:gd name="T4" fmla="*/ 0 w 198"/>
                    <a:gd name="T5" fmla="*/ 113 h 231"/>
                    <a:gd name="T6" fmla="*/ 0 w 198"/>
                    <a:gd name="T7" fmla="*/ 230 h 231"/>
                    <a:gd name="T8" fmla="*/ 197 w 198"/>
                    <a:gd name="T9" fmla="*/ 113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8" h="231">
                      <a:moveTo>
                        <a:pt x="197" y="113"/>
                      </a:moveTo>
                      <a:lnTo>
                        <a:pt x="0" y="0"/>
                      </a:lnTo>
                      <a:lnTo>
                        <a:pt x="0" y="113"/>
                      </a:lnTo>
                      <a:lnTo>
                        <a:pt x="0" y="230"/>
                      </a:lnTo>
                      <a:lnTo>
                        <a:pt x="197" y="11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20">
                  <a:extLst>
                    <a:ext uri="{FF2B5EF4-FFF2-40B4-BE49-F238E27FC236}">
                      <a16:creationId xmlns:a16="http://schemas.microsoft.com/office/drawing/2014/main" id="{EA26FD05-CC0D-B944-B663-59EEBAC98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110729" y="9625509"/>
                  <a:ext cx="209978" cy="237976"/>
                </a:xfrm>
                <a:custGeom>
                  <a:avLst/>
                  <a:gdLst>
                    <a:gd name="T0" fmla="*/ 0 w 198"/>
                    <a:gd name="T1" fmla="*/ 113 h 227"/>
                    <a:gd name="T2" fmla="*/ 197 w 198"/>
                    <a:gd name="T3" fmla="*/ 0 h 227"/>
                    <a:gd name="T4" fmla="*/ 197 w 198"/>
                    <a:gd name="T5" fmla="*/ 113 h 227"/>
                    <a:gd name="T6" fmla="*/ 197 w 198"/>
                    <a:gd name="T7" fmla="*/ 226 h 227"/>
                    <a:gd name="T8" fmla="*/ 0 w 198"/>
                    <a:gd name="T9" fmla="*/ 113 h 2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8" h="227">
                      <a:moveTo>
                        <a:pt x="0" y="113"/>
                      </a:moveTo>
                      <a:lnTo>
                        <a:pt x="197" y="0"/>
                      </a:lnTo>
                      <a:lnTo>
                        <a:pt x="197" y="113"/>
                      </a:lnTo>
                      <a:lnTo>
                        <a:pt x="197" y="226"/>
                      </a:lnTo>
                      <a:lnTo>
                        <a:pt x="0" y="113"/>
                      </a:lnTo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" name="Freeform 21">
                <a:extLst>
                  <a:ext uri="{FF2B5EF4-FFF2-40B4-BE49-F238E27FC236}">
                    <a16:creationId xmlns:a16="http://schemas.microsoft.com/office/drawing/2014/main" id="{D0C8D806-799B-1148-AE9E-719DBD469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6152" y="6415346"/>
                <a:ext cx="2099765" cy="2528753"/>
              </a:xfrm>
              <a:custGeom>
                <a:avLst/>
                <a:gdLst>
                  <a:gd name="T0" fmla="*/ 1230 w 1231"/>
                  <a:gd name="T1" fmla="*/ 121 h 1480"/>
                  <a:gd name="T2" fmla="*/ 1230 w 1231"/>
                  <a:gd name="T3" fmla="*/ 121 h 1480"/>
                  <a:gd name="T4" fmla="*/ 1230 w 1231"/>
                  <a:gd name="T5" fmla="*/ 867 h 1480"/>
                  <a:gd name="T6" fmla="*/ 617 w 1231"/>
                  <a:gd name="T7" fmla="*/ 1479 h 1480"/>
                  <a:gd name="T8" fmla="*/ 0 w 1231"/>
                  <a:gd name="T9" fmla="*/ 867 h 1480"/>
                  <a:gd name="T10" fmla="*/ 0 w 1231"/>
                  <a:gd name="T11" fmla="*/ 121 h 1480"/>
                  <a:gd name="T12" fmla="*/ 617 w 1231"/>
                  <a:gd name="T13" fmla="*/ 0 h 1480"/>
                  <a:gd name="T14" fmla="*/ 1230 w 1231"/>
                  <a:gd name="T15" fmla="*/ 121 h 1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31" h="1480">
                    <a:moveTo>
                      <a:pt x="1230" y="121"/>
                    </a:moveTo>
                    <a:lnTo>
                      <a:pt x="1230" y="121"/>
                    </a:lnTo>
                    <a:cubicBezTo>
                      <a:pt x="1230" y="867"/>
                      <a:pt x="1230" y="867"/>
                      <a:pt x="1230" y="867"/>
                    </a:cubicBezTo>
                    <a:cubicBezTo>
                      <a:pt x="1230" y="1205"/>
                      <a:pt x="956" y="1479"/>
                      <a:pt x="617" y="1479"/>
                    </a:cubicBezTo>
                    <a:cubicBezTo>
                      <a:pt x="279" y="1479"/>
                      <a:pt x="0" y="1205"/>
                      <a:pt x="0" y="867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90" y="45"/>
                      <a:pt x="399" y="0"/>
                      <a:pt x="617" y="0"/>
                    </a:cubicBezTo>
                    <a:cubicBezTo>
                      <a:pt x="835" y="0"/>
                      <a:pt x="1040" y="45"/>
                      <a:pt x="1230" y="12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F4B4152-B179-B445-BA7A-9DEDD26DD5E8}"/>
                  </a:ext>
                </a:extLst>
              </p:cNvPr>
              <p:cNvSpPr/>
              <p:nvPr/>
            </p:nvSpPr>
            <p:spPr>
              <a:xfrm>
                <a:off x="3245487" y="6915467"/>
                <a:ext cx="1363803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A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0B9A13E-F695-EC48-9119-1887BC77E468}"/>
                  </a:ext>
                </a:extLst>
              </p:cNvPr>
              <p:cNvSpPr/>
              <p:nvPr/>
            </p:nvSpPr>
            <p:spPr>
              <a:xfrm>
                <a:off x="7369761" y="6915467"/>
                <a:ext cx="1363803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B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8AF1B67-9D83-1F41-9578-85DABCC0C52F}"/>
                  </a:ext>
                </a:extLst>
              </p:cNvPr>
              <p:cNvSpPr/>
              <p:nvPr/>
            </p:nvSpPr>
            <p:spPr>
              <a:xfrm>
                <a:off x="11510289" y="6915467"/>
                <a:ext cx="1363803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C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B5BA16E-F0AC-6448-8B41-E379E9E334FB}"/>
                  </a:ext>
                </a:extLst>
              </p:cNvPr>
              <p:cNvSpPr/>
              <p:nvPr/>
            </p:nvSpPr>
            <p:spPr>
              <a:xfrm>
                <a:off x="15643467" y="6915467"/>
                <a:ext cx="1363803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D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E8127B2-AC1B-844F-8A0B-FAEC2CEC3149}"/>
                  </a:ext>
                </a:extLst>
              </p:cNvPr>
              <p:cNvSpPr/>
              <p:nvPr/>
            </p:nvSpPr>
            <p:spPr>
              <a:xfrm>
                <a:off x="19768360" y="6915467"/>
                <a:ext cx="1363803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8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" panose="020F0502020204030203" pitchFamily="34" charset="0"/>
                  </a:rPr>
                  <a:t>E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CEE9C84-AD49-4D44-ADC0-C775BF9D3336}"/>
                </a:ext>
              </a:extLst>
            </p:cNvPr>
            <p:cNvGrpSpPr/>
            <p:nvPr/>
          </p:nvGrpSpPr>
          <p:grpSpPr>
            <a:xfrm>
              <a:off x="2072881" y="9066631"/>
              <a:ext cx="3690361" cy="1849397"/>
              <a:chOff x="2269634" y="9006078"/>
              <a:chExt cx="3690361" cy="1849397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6C7A4EB-23FA-7645-ADBE-230FFDF9A67E}"/>
                  </a:ext>
                </a:extLst>
              </p:cNvPr>
              <p:cNvSpPr txBox="1"/>
              <p:nvPr/>
            </p:nvSpPr>
            <p:spPr>
              <a:xfrm>
                <a:off x="2269634" y="9655146"/>
                <a:ext cx="36903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CD8D1DB-AA73-644C-9ACC-A8618E76EC9B}"/>
                  </a:ext>
                </a:extLst>
              </p:cNvPr>
              <p:cNvSpPr/>
              <p:nvPr/>
            </p:nvSpPr>
            <p:spPr>
              <a:xfrm>
                <a:off x="2624301" y="9006078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One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2589553-0402-314F-BB03-FF0BC4133AAD}"/>
                </a:ext>
              </a:extLst>
            </p:cNvPr>
            <p:cNvGrpSpPr/>
            <p:nvPr/>
          </p:nvGrpSpPr>
          <p:grpSpPr>
            <a:xfrm>
              <a:off x="6206482" y="9066631"/>
              <a:ext cx="3690361" cy="1849397"/>
              <a:chOff x="2269634" y="9006078"/>
              <a:chExt cx="3690361" cy="1849397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881039D-42E9-4B40-A75D-08CA1F9F455A}"/>
                  </a:ext>
                </a:extLst>
              </p:cNvPr>
              <p:cNvSpPr txBox="1"/>
              <p:nvPr/>
            </p:nvSpPr>
            <p:spPr>
              <a:xfrm>
                <a:off x="2269634" y="9655146"/>
                <a:ext cx="36903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2CD5575-6743-1242-9495-5F19D267C7B3}"/>
                  </a:ext>
                </a:extLst>
              </p:cNvPr>
              <p:cNvSpPr/>
              <p:nvPr/>
            </p:nvSpPr>
            <p:spPr>
              <a:xfrm>
                <a:off x="2624301" y="9006078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Two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08C016A5-9B5E-7940-82F3-732A52444602}"/>
                </a:ext>
              </a:extLst>
            </p:cNvPr>
            <p:cNvGrpSpPr/>
            <p:nvPr/>
          </p:nvGrpSpPr>
          <p:grpSpPr>
            <a:xfrm>
              <a:off x="10340081" y="9066631"/>
              <a:ext cx="3690361" cy="1849397"/>
              <a:chOff x="2269634" y="9006078"/>
              <a:chExt cx="3690361" cy="1849397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47B53C2-EC03-3541-8BA9-6279002274EB}"/>
                  </a:ext>
                </a:extLst>
              </p:cNvPr>
              <p:cNvSpPr txBox="1"/>
              <p:nvPr/>
            </p:nvSpPr>
            <p:spPr>
              <a:xfrm>
                <a:off x="2269634" y="9655146"/>
                <a:ext cx="36903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668D19D-EDF4-024A-B31D-3C584FF26FDC}"/>
                  </a:ext>
                </a:extLst>
              </p:cNvPr>
              <p:cNvSpPr/>
              <p:nvPr/>
            </p:nvSpPr>
            <p:spPr>
              <a:xfrm>
                <a:off x="2624301" y="9006078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Three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7523863-EA7A-0A44-AF03-07C45657088A}"/>
                </a:ext>
              </a:extLst>
            </p:cNvPr>
            <p:cNvGrpSpPr/>
            <p:nvPr/>
          </p:nvGrpSpPr>
          <p:grpSpPr>
            <a:xfrm>
              <a:off x="14480809" y="9066631"/>
              <a:ext cx="3690361" cy="1849397"/>
              <a:chOff x="2269634" y="9006078"/>
              <a:chExt cx="3690361" cy="184939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5BE1707-0D2E-B64F-88FB-A077F744ECF0}"/>
                  </a:ext>
                </a:extLst>
              </p:cNvPr>
              <p:cNvSpPr txBox="1"/>
              <p:nvPr/>
            </p:nvSpPr>
            <p:spPr>
              <a:xfrm>
                <a:off x="2269634" y="9655146"/>
                <a:ext cx="36903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25AD64B-EAC7-DA4D-B3FD-5DA21DF003C1}"/>
                  </a:ext>
                </a:extLst>
              </p:cNvPr>
              <p:cNvSpPr/>
              <p:nvPr/>
            </p:nvSpPr>
            <p:spPr>
              <a:xfrm>
                <a:off x="2624301" y="9006078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Four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4E06EC2-CB42-2D43-9E24-2F6248F4D199}"/>
                </a:ext>
              </a:extLst>
            </p:cNvPr>
            <p:cNvGrpSpPr/>
            <p:nvPr/>
          </p:nvGrpSpPr>
          <p:grpSpPr>
            <a:xfrm>
              <a:off x="18345829" y="9066631"/>
              <a:ext cx="4208864" cy="1849397"/>
              <a:chOff x="2010382" y="9006078"/>
              <a:chExt cx="4208864" cy="1849397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3EF3AF8-3EC8-0349-8F0A-1643C469747E}"/>
                  </a:ext>
                </a:extLst>
              </p:cNvPr>
              <p:cNvSpPr txBox="1"/>
              <p:nvPr/>
            </p:nvSpPr>
            <p:spPr>
              <a:xfrm>
                <a:off x="2269634" y="9655146"/>
                <a:ext cx="369036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6F6F169-A913-184D-B7AD-4623A23376E1}"/>
                  </a:ext>
                </a:extLst>
              </p:cNvPr>
              <p:cNvSpPr/>
              <p:nvPr/>
            </p:nvSpPr>
            <p:spPr>
              <a:xfrm>
                <a:off x="2010382" y="9006078"/>
                <a:ext cx="420886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Title Five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50" name="Grupo 349">
            <a:extLst>
              <a:ext uri="{FF2B5EF4-FFF2-40B4-BE49-F238E27FC236}">
                <a16:creationId xmlns:a16="http://schemas.microsoft.com/office/drawing/2014/main" id="{F00E358A-C1AF-E643-A7B0-C5EAAE6598A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4" name="CuadroTexto 350">
              <a:extLst>
                <a:ext uri="{FF2B5EF4-FFF2-40B4-BE49-F238E27FC236}">
                  <a16:creationId xmlns:a16="http://schemas.microsoft.com/office/drawing/2014/main" id="{2F3DBBDB-6AEA-1B41-8BB3-EF46BA9886EB}"/>
                </a:ext>
              </a:extLst>
            </p:cNvPr>
            <p:cNvSpPr txBox="1"/>
            <p:nvPr/>
          </p:nvSpPr>
          <p:spPr>
            <a:xfrm>
              <a:off x="5976256" y="861425"/>
              <a:ext cx="124251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Five Steps Infographics</a:t>
              </a:r>
            </a:p>
          </p:txBody>
        </p:sp>
        <p:sp>
          <p:nvSpPr>
            <p:cNvPr id="87" name="CuadroTexto 351">
              <a:extLst>
                <a:ext uri="{FF2B5EF4-FFF2-40B4-BE49-F238E27FC236}">
                  <a16:creationId xmlns:a16="http://schemas.microsoft.com/office/drawing/2014/main" id="{B0FE1311-58C1-6E4A-A7EC-1016012F79A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570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9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65ADE2"/>
      </a:accent1>
      <a:accent2>
        <a:srgbClr val="5862FA"/>
      </a:accent2>
      <a:accent3>
        <a:srgbClr val="2E50CE"/>
      </a:accent3>
      <a:accent4>
        <a:srgbClr val="74CCC9"/>
      </a:accent4>
      <a:accent5>
        <a:srgbClr val="8DDEB6"/>
      </a:accent5>
      <a:accent6>
        <a:srgbClr val="5F605F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114918</TotalTime>
  <Words>963</Words>
  <Application>Microsoft Macintosh PowerPoint</Application>
  <PresentationFormat>Custom</PresentationFormat>
  <Paragraphs>139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Light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Adrian Perez</cp:lastModifiedBy>
  <cp:revision>19179</cp:revision>
  <dcterms:created xsi:type="dcterms:W3CDTF">2014-11-12T21:47:38Z</dcterms:created>
  <dcterms:modified xsi:type="dcterms:W3CDTF">2021-03-04T17:37:53Z</dcterms:modified>
  <cp:category/>
</cp:coreProperties>
</file>