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B6B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47982-E0EB-463A-BFC5-60487F17A01A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DD781-2C3F-48BF-8EF4-93672D3D48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DD781-2C3F-48BF-8EF4-93672D3D48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6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Ale no estoy segura que título le</a:t>
            </a:r>
            <a:r>
              <a:rPr lang="es-ES" baseline="0" dirty="0" smtClean="0"/>
              <a:t> podemos dar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DD781-2C3F-48BF-8EF4-93672D3D48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65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Ale no estoy segura que título le</a:t>
            </a:r>
            <a:r>
              <a:rPr lang="es-ES" baseline="0" dirty="0" smtClean="0"/>
              <a:t> podemos dar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DD781-2C3F-48BF-8EF4-93672D3D48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10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DD781-2C3F-48BF-8EF4-93672D3D48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3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8DD781-2C3F-48BF-8EF4-93672D3D48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7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7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9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5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2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7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3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1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6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7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195F-A0EF-42EA-9E6A-54CC9FE7411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2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195F-A0EF-42EA-9E6A-54CC9FE74118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1AD90-303D-4745-945E-6B1C3368E1C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5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3302000" y="1738601"/>
            <a:ext cx="5588000" cy="4476751"/>
            <a:chOff x="3810000" y="782637"/>
            <a:chExt cx="5588000" cy="4476751"/>
          </a:xfrm>
          <a:solidFill>
            <a:schemeClr val="bg2">
              <a:lumMod val="75000"/>
            </a:schemeClr>
          </a:solidFill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810000" y="4364038"/>
              <a:ext cx="5588000" cy="2413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810000" y="4713288"/>
              <a:ext cx="5588000" cy="546100"/>
            </a:xfrm>
            <a:custGeom>
              <a:avLst/>
              <a:gdLst>
                <a:gd name="T0" fmla="*/ 2998 w 3520"/>
                <a:gd name="T1" fmla="*/ 207 h 344"/>
                <a:gd name="T2" fmla="*/ 2021 w 3520"/>
                <a:gd name="T3" fmla="*/ 207 h 344"/>
                <a:gd name="T4" fmla="*/ 2021 w 3520"/>
                <a:gd name="T5" fmla="*/ 0 h 344"/>
                <a:gd name="T6" fmla="*/ 1499 w 3520"/>
                <a:gd name="T7" fmla="*/ 0 h 344"/>
                <a:gd name="T8" fmla="*/ 1499 w 3520"/>
                <a:gd name="T9" fmla="*/ 207 h 344"/>
                <a:gd name="T10" fmla="*/ 523 w 3520"/>
                <a:gd name="T11" fmla="*/ 207 h 344"/>
                <a:gd name="T12" fmla="*/ 523 w 3520"/>
                <a:gd name="T13" fmla="*/ 0 h 344"/>
                <a:gd name="T14" fmla="*/ 0 w 3520"/>
                <a:gd name="T15" fmla="*/ 0 h 344"/>
                <a:gd name="T16" fmla="*/ 0 w 3520"/>
                <a:gd name="T17" fmla="*/ 207 h 344"/>
                <a:gd name="T18" fmla="*/ 0 w 3520"/>
                <a:gd name="T19" fmla="*/ 344 h 344"/>
                <a:gd name="T20" fmla="*/ 3520 w 3520"/>
                <a:gd name="T21" fmla="*/ 344 h 344"/>
                <a:gd name="T22" fmla="*/ 3520 w 3520"/>
                <a:gd name="T23" fmla="*/ 207 h 344"/>
                <a:gd name="T24" fmla="*/ 3520 w 3520"/>
                <a:gd name="T25" fmla="*/ 0 h 344"/>
                <a:gd name="T26" fmla="*/ 2998 w 3520"/>
                <a:gd name="T27" fmla="*/ 0 h 344"/>
                <a:gd name="T28" fmla="*/ 2998 w 3520"/>
                <a:gd name="T29" fmla="*/ 207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20" h="344">
                  <a:moveTo>
                    <a:pt x="2998" y="207"/>
                  </a:moveTo>
                  <a:lnTo>
                    <a:pt x="2021" y="207"/>
                  </a:lnTo>
                  <a:lnTo>
                    <a:pt x="2021" y="0"/>
                  </a:lnTo>
                  <a:lnTo>
                    <a:pt x="1499" y="0"/>
                  </a:lnTo>
                  <a:lnTo>
                    <a:pt x="1499" y="207"/>
                  </a:lnTo>
                  <a:lnTo>
                    <a:pt x="523" y="207"/>
                  </a:lnTo>
                  <a:lnTo>
                    <a:pt x="523" y="0"/>
                  </a:lnTo>
                  <a:lnTo>
                    <a:pt x="0" y="0"/>
                  </a:lnTo>
                  <a:lnTo>
                    <a:pt x="0" y="207"/>
                  </a:lnTo>
                  <a:lnTo>
                    <a:pt x="0" y="344"/>
                  </a:lnTo>
                  <a:lnTo>
                    <a:pt x="3520" y="344"/>
                  </a:lnTo>
                  <a:lnTo>
                    <a:pt x="3520" y="207"/>
                  </a:lnTo>
                  <a:lnTo>
                    <a:pt x="3520" y="0"/>
                  </a:lnTo>
                  <a:lnTo>
                    <a:pt x="2998" y="0"/>
                  </a:lnTo>
                  <a:lnTo>
                    <a:pt x="2998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4029075" y="2027238"/>
              <a:ext cx="2727325" cy="2249488"/>
            </a:xfrm>
            <a:custGeom>
              <a:avLst/>
              <a:gdLst>
                <a:gd name="T0" fmla="*/ 103 w 125"/>
                <a:gd name="T1" fmla="*/ 5 h 103"/>
                <a:gd name="T2" fmla="*/ 0 w 125"/>
                <a:gd name="T3" fmla="*/ 0 h 103"/>
                <a:gd name="T4" fmla="*/ 67 w 125"/>
                <a:gd name="T5" fmla="*/ 103 h 103"/>
                <a:gd name="T6" fmla="*/ 103 w 125"/>
                <a:gd name="T7" fmla="*/ 38 h 103"/>
                <a:gd name="T8" fmla="*/ 116 w 125"/>
                <a:gd name="T9" fmla="*/ 19 h 103"/>
                <a:gd name="T10" fmla="*/ 125 w 125"/>
                <a:gd name="T11" fmla="*/ 5 h 103"/>
                <a:gd name="T12" fmla="*/ 20 w 125"/>
                <a:gd name="T13" fmla="*/ 12 h 103"/>
                <a:gd name="T14" fmla="*/ 21 w 125"/>
                <a:gd name="T15" fmla="*/ 10 h 103"/>
                <a:gd name="T16" fmla="*/ 22 w 125"/>
                <a:gd name="T17" fmla="*/ 12 h 103"/>
                <a:gd name="T18" fmla="*/ 22 w 125"/>
                <a:gd name="T19" fmla="*/ 13 h 103"/>
                <a:gd name="T20" fmla="*/ 22 w 125"/>
                <a:gd name="T21" fmla="*/ 21 h 103"/>
                <a:gd name="T22" fmla="*/ 20 w 125"/>
                <a:gd name="T23" fmla="*/ 21 h 103"/>
                <a:gd name="T24" fmla="*/ 19 w 125"/>
                <a:gd name="T25" fmla="*/ 13 h 103"/>
                <a:gd name="T26" fmla="*/ 19 w 125"/>
                <a:gd name="T27" fmla="*/ 13 h 103"/>
                <a:gd name="T28" fmla="*/ 16 w 125"/>
                <a:gd name="T29" fmla="*/ 14 h 103"/>
                <a:gd name="T30" fmla="*/ 15 w 125"/>
                <a:gd name="T31" fmla="*/ 22 h 103"/>
                <a:gd name="T32" fmla="*/ 15 w 125"/>
                <a:gd name="T33" fmla="*/ 23 h 103"/>
                <a:gd name="T34" fmla="*/ 10 w 125"/>
                <a:gd name="T35" fmla="*/ 23 h 103"/>
                <a:gd name="T36" fmla="*/ 10 w 125"/>
                <a:gd name="T37" fmla="*/ 22 h 103"/>
                <a:gd name="T38" fmla="*/ 11 w 125"/>
                <a:gd name="T39" fmla="*/ 22 h 103"/>
                <a:gd name="T40" fmla="*/ 12 w 125"/>
                <a:gd name="T41" fmla="*/ 18 h 103"/>
                <a:gd name="T42" fmla="*/ 9 w 125"/>
                <a:gd name="T43" fmla="*/ 14 h 103"/>
                <a:gd name="T44" fmla="*/ 9 w 125"/>
                <a:gd name="T45" fmla="*/ 10 h 103"/>
                <a:gd name="T46" fmla="*/ 16 w 125"/>
                <a:gd name="T47" fmla="*/ 10 h 103"/>
                <a:gd name="T48" fmla="*/ 27 w 125"/>
                <a:gd name="T49" fmla="*/ 23 h 103"/>
                <a:gd name="T50" fmla="*/ 27 w 125"/>
                <a:gd name="T51" fmla="*/ 23 h 103"/>
                <a:gd name="T52" fmla="*/ 19 w 125"/>
                <a:gd name="T53" fmla="*/ 22 h 103"/>
                <a:gd name="T54" fmla="*/ 27 w 125"/>
                <a:gd name="T55" fmla="*/ 22 h 103"/>
                <a:gd name="T56" fmla="*/ 27 w 125"/>
                <a:gd name="T57" fmla="*/ 23 h 103"/>
                <a:gd name="T58" fmla="*/ 27 w 125"/>
                <a:gd name="T59" fmla="*/ 21 h 103"/>
                <a:gd name="T60" fmla="*/ 27 w 125"/>
                <a:gd name="T61" fmla="*/ 21 h 103"/>
                <a:gd name="T62" fmla="*/ 25 w 125"/>
                <a:gd name="T63" fmla="*/ 13 h 103"/>
                <a:gd name="T64" fmla="*/ 24 w 125"/>
                <a:gd name="T65" fmla="*/ 13 h 103"/>
                <a:gd name="T66" fmla="*/ 25 w 125"/>
                <a:gd name="T67" fmla="*/ 12 h 103"/>
                <a:gd name="T68" fmla="*/ 26 w 125"/>
                <a:gd name="T69" fmla="*/ 10 h 103"/>
                <a:gd name="T70" fmla="*/ 27 w 125"/>
                <a:gd name="T71" fmla="*/ 13 h 103"/>
                <a:gd name="T72" fmla="*/ 35 w 125"/>
                <a:gd name="T73" fmla="*/ 13 h 103"/>
                <a:gd name="T74" fmla="*/ 34 w 125"/>
                <a:gd name="T75" fmla="*/ 22 h 103"/>
                <a:gd name="T76" fmla="*/ 34 w 125"/>
                <a:gd name="T77" fmla="*/ 22 h 103"/>
                <a:gd name="T78" fmla="*/ 33 w 125"/>
                <a:gd name="T79" fmla="*/ 22 h 103"/>
                <a:gd name="T80" fmla="*/ 32 w 125"/>
                <a:gd name="T81" fmla="*/ 23 h 103"/>
                <a:gd name="T82" fmla="*/ 32 w 125"/>
                <a:gd name="T83" fmla="*/ 22 h 103"/>
                <a:gd name="T84" fmla="*/ 34 w 125"/>
                <a:gd name="T85" fmla="*/ 21 h 103"/>
                <a:gd name="T86" fmla="*/ 34 w 125"/>
                <a:gd name="T87" fmla="*/ 20 h 103"/>
                <a:gd name="T88" fmla="*/ 29 w 125"/>
                <a:gd name="T89" fmla="*/ 13 h 103"/>
                <a:gd name="T90" fmla="*/ 35 w 125"/>
                <a:gd name="T91" fmla="*/ 10 h 103"/>
                <a:gd name="T92" fmla="*/ 40 w 125"/>
                <a:gd name="T93" fmla="*/ 1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" h="103">
                  <a:moveTo>
                    <a:pt x="116" y="5"/>
                  </a:moveTo>
                  <a:cubicBezTo>
                    <a:pt x="103" y="5"/>
                    <a:pt x="103" y="5"/>
                    <a:pt x="103" y="5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16" y="38"/>
                    <a:pt x="116" y="38"/>
                    <a:pt x="116" y="38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25" y="19"/>
                    <a:pt x="125" y="19"/>
                    <a:pt x="125" y="19"/>
                  </a:cubicBezTo>
                  <a:cubicBezTo>
                    <a:pt x="125" y="5"/>
                    <a:pt x="125" y="5"/>
                    <a:pt x="125" y="5"/>
                  </a:cubicBezTo>
                  <a:lnTo>
                    <a:pt x="116" y="5"/>
                  </a:lnTo>
                  <a:close/>
                  <a:moveTo>
                    <a:pt x="20" y="12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3"/>
                    <a:pt x="19" y="13"/>
                    <a:pt x="19" y="13"/>
                  </a:cubicBezTo>
                  <a:lnTo>
                    <a:pt x="20" y="12"/>
                  </a:lnTo>
                  <a:close/>
                  <a:moveTo>
                    <a:pt x="16" y="14"/>
                  </a:moveTo>
                  <a:cubicBezTo>
                    <a:pt x="16" y="16"/>
                    <a:pt x="15" y="18"/>
                    <a:pt x="13" y="18"/>
                  </a:cubicBezTo>
                  <a:cubicBezTo>
                    <a:pt x="13" y="20"/>
                    <a:pt x="13" y="22"/>
                    <a:pt x="15" y="2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1" y="22"/>
                    <a:pt x="11" y="22"/>
                  </a:cubicBezTo>
                  <a:cubicBezTo>
                    <a:pt x="12" y="22"/>
                    <a:pt x="12" y="19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8"/>
                    <a:pt x="10" y="17"/>
                    <a:pt x="10" y="17"/>
                  </a:cubicBezTo>
                  <a:cubicBezTo>
                    <a:pt x="9" y="16"/>
                    <a:pt x="9" y="15"/>
                    <a:pt x="9" y="1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6" y="10"/>
                    <a:pt x="16" y="10"/>
                    <a:pt x="16" y="10"/>
                  </a:cubicBezTo>
                  <a:lnTo>
                    <a:pt x="16" y="14"/>
                  </a:lnTo>
                  <a:close/>
                  <a:moveTo>
                    <a:pt x="27" y="23"/>
                  </a:move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lnTo>
                    <a:pt x="27" y="23"/>
                  </a:lnTo>
                  <a:close/>
                  <a:moveTo>
                    <a:pt x="27" y="13"/>
                  </a:move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3"/>
                    <a:pt x="27" y="13"/>
                    <a:pt x="27" y="13"/>
                  </a:cubicBezTo>
                  <a:close/>
                  <a:moveTo>
                    <a:pt x="40" y="13"/>
                  </a:moveTo>
                  <a:cubicBezTo>
                    <a:pt x="35" y="13"/>
                    <a:pt x="35" y="13"/>
                    <a:pt x="35" y="13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0"/>
                    <a:pt x="35" y="21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34" y="22"/>
                    <a:pt x="33" y="22"/>
                    <a:pt x="33" y="22"/>
                  </a:cubicBezTo>
                  <a:cubicBezTo>
                    <a:pt x="33" y="22"/>
                    <a:pt x="33" y="23"/>
                    <a:pt x="32" y="23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3" y="22"/>
                    <a:pt x="33" y="22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0"/>
                    <a:pt x="34" y="20"/>
                    <a:pt x="34" y="20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30" y="13"/>
                    <a:pt x="30" y="13"/>
                    <a:pt x="30" y="12"/>
                  </a:cubicBezTo>
                  <a:cubicBezTo>
                    <a:pt x="31" y="11"/>
                    <a:pt x="33" y="10"/>
                    <a:pt x="35" y="10"/>
                  </a:cubicBezTo>
                  <a:cubicBezTo>
                    <a:pt x="37" y="10"/>
                    <a:pt x="39" y="12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6648450" y="2528888"/>
              <a:ext cx="2357438" cy="1747838"/>
            </a:xfrm>
            <a:custGeom>
              <a:avLst/>
              <a:gdLst>
                <a:gd name="T0" fmla="*/ 0 w 108"/>
                <a:gd name="T1" fmla="*/ 15 h 80"/>
                <a:gd name="T2" fmla="*/ 58 w 108"/>
                <a:gd name="T3" fmla="*/ 80 h 80"/>
                <a:gd name="T4" fmla="*/ 108 w 108"/>
                <a:gd name="T5" fmla="*/ 0 h 80"/>
                <a:gd name="T6" fmla="*/ 83 w 108"/>
                <a:gd name="T7" fmla="*/ 14 h 80"/>
                <a:gd name="T8" fmla="*/ 84 w 108"/>
                <a:gd name="T9" fmla="*/ 12 h 80"/>
                <a:gd name="T10" fmla="*/ 85 w 108"/>
                <a:gd name="T11" fmla="*/ 11 h 80"/>
                <a:gd name="T12" fmla="*/ 86 w 108"/>
                <a:gd name="T13" fmla="*/ 12 h 80"/>
                <a:gd name="T14" fmla="*/ 86 w 108"/>
                <a:gd name="T15" fmla="*/ 14 h 80"/>
                <a:gd name="T16" fmla="*/ 86 w 108"/>
                <a:gd name="T17" fmla="*/ 14 h 80"/>
                <a:gd name="T18" fmla="*/ 84 w 108"/>
                <a:gd name="T19" fmla="*/ 21 h 80"/>
                <a:gd name="T20" fmla="*/ 84 w 108"/>
                <a:gd name="T21" fmla="*/ 21 h 80"/>
                <a:gd name="T22" fmla="*/ 83 w 108"/>
                <a:gd name="T23" fmla="*/ 14 h 80"/>
                <a:gd name="T24" fmla="*/ 80 w 108"/>
                <a:gd name="T25" fmla="*/ 15 h 80"/>
                <a:gd name="T26" fmla="*/ 77 w 108"/>
                <a:gd name="T27" fmla="*/ 18 h 80"/>
                <a:gd name="T28" fmla="*/ 79 w 108"/>
                <a:gd name="T29" fmla="*/ 23 h 80"/>
                <a:gd name="T30" fmla="*/ 79 w 108"/>
                <a:gd name="T31" fmla="*/ 23 h 80"/>
                <a:gd name="T32" fmla="*/ 74 w 108"/>
                <a:gd name="T33" fmla="*/ 23 h 80"/>
                <a:gd name="T34" fmla="*/ 74 w 108"/>
                <a:gd name="T35" fmla="*/ 17 h 80"/>
                <a:gd name="T36" fmla="*/ 73 w 108"/>
                <a:gd name="T37" fmla="*/ 11 h 80"/>
                <a:gd name="T38" fmla="*/ 73 w 108"/>
                <a:gd name="T39" fmla="*/ 11 h 80"/>
                <a:gd name="T40" fmla="*/ 80 w 108"/>
                <a:gd name="T41" fmla="*/ 15 h 80"/>
                <a:gd name="T42" fmla="*/ 91 w 108"/>
                <a:gd name="T43" fmla="*/ 23 h 80"/>
                <a:gd name="T44" fmla="*/ 83 w 108"/>
                <a:gd name="T45" fmla="*/ 23 h 80"/>
                <a:gd name="T46" fmla="*/ 83 w 108"/>
                <a:gd name="T47" fmla="*/ 22 h 80"/>
                <a:gd name="T48" fmla="*/ 91 w 108"/>
                <a:gd name="T49" fmla="*/ 22 h 80"/>
                <a:gd name="T50" fmla="*/ 91 w 108"/>
                <a:gd name="T51" fmla="*/ 14 h 80"/>
                <a:gd name="T52" fmla="*/ 89 w 108"/>
                <a:gd name="T53" fmla="*/ 21 h 80"/>
                <a:gd name="T54" fmla="*/ 89 w 108"/>
                <a:gd name="T55" fmla="*/ 21 h 80"/>
                <a:gd name="T56" fmla="*/ 88 w 108"/>
                <a:gd name="T57" fmla="*/ 14 h 80"/>
                <a:gd name="T58" fmla="*/ 88 w 108"/>
                <a:gd name="T59" fmla="*/ 14 h 80"/>
                <a:gd name="T60" fmla="*/ 89 w 108"/>
                <a:gd name="T61" fmla="*/ 12 h 80"/>
                <a:gd name="T62" fmla="*/ 90 w 108"/>
                <a:gd name="T63" fmla="*/ 11 h 80"/>
                <a:gd name="T64" fmla="*/ 91 w 108"/>
                <a:gd name="T65" fmla="*/ 12 h 80"/>
                <a:gd name="T66" fmla="*/ 91 w 108"/>
                <a:gd name="T67" fmla="*/ 14 h 80"/>
                <a:gd name="T68" fmla="*/ 99 w 108"/>
                <a:gd name="T69" fmla="*/ 14 h 80"/>
                <a:gd name="T70" fmla="*/ 99 w 108"/>
                <a:gd name="T71" fmla="*/ 21 h 80"/>
                <a:gd name="T72" fmla="*/ 96 w 108"/>
                <a:gd name="T73" fmla="*/ 23 h 80"/>
                <a:gd name="T74" fmla="*/ 96 w 108"/>
                <a:gd name="T75" fmla="*/ 22 h 80"/>
                <a:gd name="T76" fmla="*/ 96 w 108"/>
                <a:gd name="T77" fmla="*/ 22 h 80"/>
                <a:gd name="T78" fmla="*/ 98 w 108"/>
                <a:gd name="T79" fmla="*/ 21 h 80"/>
                <a:gd name="T80" fmla="*/ 98 w 108"/>
                <a:gd name="T81" fmla="*/ 14 h 80"/>
                <a:gd name="T82" fmla="*/ 93 w 108"/>
                <a:gd name="T83" fmla="*/ 14 h 80"/>
                <a:gd name="T84" fmla="*/ 95 w 108"/>
                <a:gd name="T85" fmla="*/ 12 h 80"/>
                <a:gd name="T86" fmla="*/ 97 w 108"/>
                <a:gd name="T87" fmla="*/ 11 h 80"/>
                <a:gd name="T88" fmla="*/ 98 w 108"/>
                <a:gd name="T89" fmla="*/ 11 h 80"/>
                <a:gd name="T90" fmla="*/ 104 w 108"/>
                <a:gd name="T91" fmla="*/ 1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8" h="80">
                  <a:moveTo>
                    <a:pt x="0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80"/>
                    <a:pt x="58" y="80"/>
                    <a:pt x="58" y="80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108" y="0"/>
                    <a:pt x="108" y="0"/>
                    <a:pt x="108" y="0"/>
                  </a:cubicBezTo>
                  <a:lnTo>
                    <a:pt x="0" y="0"/>
                  </a:lnTo>
                  <a:close/>
                  <a:moveTo>
                    <a:pt x="83" y="14"/>
                  </a:moveTo>
                  <a:cubicBezTo>
                    <a:pt x="84" y="12"/>
                    <a:pt x="84" y="12"/>
                    <a:pt x="84" y="12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86" y="12"/>
                    <a:pt x="86" y="12"/>
                    <a:pt x="86" y="12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4" y="21"/>
                    <a:pt x="84" y="21"/>
                    <a:pt x="84" y="21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3" y="14"/>
                    <a:pt x="83" y="14"/>
                    <a:pt x="83" y="14"/>
                  </a:cubicBezTo>
                  <a:close/>
                  <a:moveTo>
                    <a:pt x="80" y="15"/>
                  </a:moveTo>
                  <a:cubicBezTo>
                    <a:pt x="80" y="16"/>
                    <a:pt x="80" y="17"/>
                    <a:pt x="78" y="18"/>
                  </a:cubicBezTo>
                  <a:cubicBezTo>
                    <a:pt x="78" y="18"/>
                    <a:pt x="78" y="18"/>
                    <a:pt x="77" y="18"/>
                  </a:cubicBezTo>
                  <a:cubicBezTo>
                    <a:pt x="77" y="20"/>
                    <a:pt x="77" y="23"/>
                    <a:pt x="7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9" y="23"/>
                    <a:pt x="79" y="23"/>
                    <a:pt x="79" y="23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76" y="23"/>
                    <a:pt x="76" y="20"/>
                    <a:pt x="76" y="18"/>
                  </a:cubicBezTo>
                  <a:cubicBezTo>
                    <a:pt x="75" y="18"/>
                    <a:pt x="74" y="18"/>
                    <a:pt x="74" y="17"/>
                  </a:cubicBezTo>
                  <a:cubicBezTo>
                    <a:pt x="73" y="17"/>
                    <a:pt x="73" y="16"/>
                    <a:pt x="73" y="15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80" y="11"/>
                    <a:pt x="80" y="11"/>
                    <a:pt x="80" y="11"/>
                  </a:cubicBezTo>
                  <a:lnTo>
                    <a:pt x="80" y="15"/>
                  </a:lnTo>
                  <a:close/>
                  <a:moveTo>
                    <a:pt x="91" y="22"/>
                  </a:moveTo>
                  <a:cubicBezTo>
                    <a:pt x="91" y="23"/>
                    <a:pt x="91" y="23"/>
                    <a:pt x="91" y="23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91" y="22"/>
                    <a:pt x="91" y="22"/>
                    <a:pt x="91" y="22"/>
                  </a:cubicBezTo>
                  <a:close/>
                  <a:moveTo>
                    <a:pt x="91" y="14"/>
                  </a:moveTo>
                  <a:cubicBezTo>
                    <a:pt x="91" y="14"/>
                    <a:pt x="91" y="14"/>
                    <a:pt x="91" y="14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89" y="14"/>
                    <a:pt x="89" y="14"/>
                    <a:pt x="89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1" y="14"/>
                    <a:pt x="91" y="14"/>
                    <a:pt x="91" y="14"/>
                  </a:cubicBezTo>
                  <a:close/>
                  <a:moveTo>
                    <a:pt x="104" y="14"/>
                  </a:moveTo>
                  <a:cubicBezTo>
                    <a:pt x="99" y="14"/>
                    <a:pt x="99" y="14"/>
                    <a:pt x="99" y="14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99" y="21"/>
                    <a:pt x="99" y="22"/>
                    <a:pt x="98" y="22"/>
                  </a:cubicBezTo>
                  <a:cubicBezTo>
                    <a:pt x="98" y="23"/>
                    <a:pt x="97" y="23"/>
                    <a:pt x="96" y="23"/>
                  </a:cubicBezTo>
                  <a:cubicBezTo>
                    <a:pt x="96" y="23"/>
                    <a:pt x="96" y="23"/>
                    <a:pt x="96" y="23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97" y="22"/>
                    <a:pt x="97" y="22"/>
                    <a:pt x="98" y="22"/>
                  </a:cubicBezTo>
                  <a:cubicBezTo>
                    <a:pt x="98" y="22"/>
                    <a:pt x="98" y="22"/>
                    <a:pt x="98" y="21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8" y="14"/>
                    <a:pt x="98" y="14"/>
                    <a:pt x="98" y="14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3" y="14"/>
                    <a:pt x="93" y="14"/>
                    <a:pt x="93" y="14"/>
                  </a:cubicBezTo>
                  <a:cubicBezTo>
                    <a:pt x="94" y="13"/>
                    <a:pt x="94" y="12"/>
                    <a:pt x="95" y="12"/>
                  </a:cubicBezTo>
                  <a:cubicBezTo>
                    <a:pt x="95" y="12"/>
                    <a:pt x="95" y="12"/>
                    <a:pt x="95" y="12"/>
                  </a:cubicBezTo>
                  <a:cubicBezTo>
                    <a:pt x="96" y="11"/>
                    <a:pt x="96" y="11"/>
                    <a:pt x="97" y="11"/>
                  </a:cubicBezTo>
                  <a:cubicBezTo>
                    <a:pt x="97" y="11"/>
                    <a:pt x="97" y="11"/>
                    <a:pt x="97" y="11"/>
                  </a:cubicBezTo>
                  <a:cubicBezTo>
                    <a:pt x="97" y="11"/>
                    <a:pt x="98" y="11"/>
                    <a:pt x="98" y="11"/>
                  </a:cubicBezTo>
                  <a:cubicBezTo>
                    <a:pt x="101" y="11"/>
                    <a:pt x="103" y="12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ubicBezTo>
                    <a:pt x="104" y="14"/>
                    <a:pt x="104" y="14"/>
                    <a:pt x="1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578475" y="2944813"/>
              <a:ext cx="2247900" cy="1331913"/>
            </a:xfrm>
            <a:custGeom>
              <a:avLst/>
              <a:gdLst>
                <a:gd name="T0" fmla="*/ 0 w 103"/>
                <a:gd name="T1" fmla="*/ 61 h 61"/>
                <a:gd name="T2" fmla="*/ 103 w 103"/>
                <a:gd name="T3" fmla="*/ 0 h 61"/>
                <a:gd name="T4" fmla="*/ 20 w 103"/>
                <a:gd name="T5" fmla="*/ 11 h 61"/>
                <a:gd name="T6" fmla="*/ 21 w 103"/>
                <a:gd name="T7" fmla="*/ 10 h 61"/>
                <a:gd name="T8" fmla="*/ 22 w 103"/>
                <a:gd name="T9" fmla="*/ 11 h 61"/>
                <a:gd name="T10" fmla="*/ 23 w 103"/>
                <a:gd name="T11" fmla="*/ 12 h 61"/>
                <a:gd name="T12" fmla="*/ 22 w 103"/>
                <a:gd name="T13" fmla="*/ 12 h 61"/>
                <a:gd name="T14" fmla="*/ 22 w 103"/>
                <a:gd name="T15" fmla="*/ 20 h 61"/>
                <a:gd name="T16" fmla="*/ 20 w 103"/>
                <a:gd name="T17" fmla="*/ 20 h 61"/>
                <a:gd name="T18" fmla="*/ 20 w 103"/>
                <a:gd name="T19" fmla="*/ 12 h 61"/>
                <a:gd name="T20" fmla="*/ 20 w 103"/>
                <a:gd name="T21" fmla="*/ 11 h 61"/>
                <a:gd name="T22" fmla="*/ 13 w 103"/>
                <a:gd name="T23" fmla="*/ 17 h 61"/>
                <a:gd name="T24" fmla="*/ 15 w 103"/>
                <a:gd name="T25" fmla="*/ 22 h 61"/>
                <a:gd name="T26" fmla="*/ 15 w 103"/>
                <a:gd name="T27" fmla="*/ 22 h 61"/>
                <a:gd name="T28" fmla="*/ 10 w 103"/>
                <a:gd name="T29" fmla="*/ 22 h 61"/>
                <a:gd name="T30" fmla="*/ 10 w 103"/>
                <a:gd name="T31" fmla="*/ 16 h 61"/>
                <a:gd name="T32" fmla="*/ 9 w 103"/>
                <a:gd name="T33" fmla="*/ 10 h 61"/>
                <a:gd name="T34" fmla="*/ 17 w 103"/>
                <a:gd name="T35" fmla="*/ 10 h 61"/>
                <a:gd name="T36" fmla="*/ 17 w 103"/>
                <a:gd name="T37" fmla="*/ 14 h 61"/>
                <a:gd name="T38" fmla="*/ 28 w 103"/>
                <a:gd name="T39" fmla="*/ 22 h 61"/>
                <a:gd name="T40" fmla="*/ 19 w 103"/>
                <a:gd name="T41" fmla="*/ 22 h 61"/>
                <a:gd name="T42" fmla="*/ 19 w 103"/>
                <a:gd name="T43" fmla="*/ 21 h 61"/>
                <a:gd name="T44" fmla="*/ 28 w 103"/>
                <a:gd name="T45" fmla="*/ 21 h 61"/>
                <a:gd name="T46" fmla="*/ 28 w 103"/>
                <a:gd name="T47" fmla="*/ 12 h 61"/>
                <a:gd name="T48" fmla="*/ 27 w 103"/>
                <a:gd name="T49" fmla="*/ 12 h 61"/>
                <a:gd name="T50" fmla="*/ 25 w 103"/>
                <a:gd name="T51" fmla="*/ 20 h 61"/>
                <a:gd name="T52" fmla="*/ 25 w 103"/>
                <a:gd name="T53" fmla="*/ 20 h 61"/>
                <a:gd name="T54" fmla="*/ 24 w 103"/>
                <a:gd name="T55" fmla="*/ 12 h 61"/>
                <a:gd name="T56" fmla="*/ 26 w 103"/>
                <a:gd name="T57" fmla="*/ 10 h 61"/>
                <a:gd name="T58" fmla="*/ 27 w 103"/>
                <a:gd name="T59" fmla="*/ 11 h 61"/>
                <a:gd name="T60" fmla="*/ 40 w 103"/>
                <a:gd name="T61" fmla="*/ 13 h 61"/>
                <a:gd name="T62" fmla="*/ 35 w 103"/>
                <a:gd name="T63" fmla="*/ 19 h 61"/>
                <a:gd name="T64" fmla="*/ 33 w 103"/>
                <a:gd name="T65" fmla="*/ 22 h 61"/>
                <a:gd name="T66" fmla="*/ 33 w 103"/>
                <a:gd name="T67" fmla="*/ 22 h 61"/>
                <a:gd name="T68" fmla="*/ 33 w 103"/>
                <a:gd name="T69" fmla="*/ 21 h 61"/>
                <a:gd name="T70" fmla="*/ 34 w 103"/>
                <a:gd name="T71" fmla="*/ 20 h 61"/>
                <a:gd name="T72" fmla="*/ 34 w 103"/>
                <a:gd name="T73" fmla="*/ 13 h 61"/>
                <a:gd name="T74" fmla="*/ 30 w 103"/>
                <a:gd name="T75" fmla="*/ 12 h 61"/>
                <a:gd name="T76" fmla="*/ 35 w 103"/>
                <a:gd name="T77" fmla="*/ 10 h 61"/>
                <a:gd name="T78" fmla="*/ 40 w 103"/>
                <a:gd name="T79" fmla="*/ 13 h 61"/>
                <a:gd name="T80" fmla="*/ 40 w 103"/>
                <a:gd name="T81" fmla="*/ 1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3" h="61">
                  <a:moveTo>
                    <a:pt x="0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3" y="0"/>
                    <a:pt x="103" y="0"/>
                    <a:pt x="103" y="0"/>
                  </a:cubicBezTo>
                  <a:lnTo>
                    <a:pt x="0" y="0"/>
                  </a:lnTo>
                  <a:close/>
                  <a:moveTo>
                    <a:pt x="20" y="11"/>
                  </a:move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lnTo>
                    <a:pt x="20" y="11"/>
                  </a:lnTo>
                  <a:close/>
                  <a:moveTo>
                    <a:pt x="17" y="14"/>
                  </a:moveTo>
                  <a:cubicBezTo>
                    <a:pt x="17" y="15"/>
                    <a:pt x="15" y="17"/>
                    <a:pt x="13" y="17"/>
                  </a:cubicBezTo>
                  <a:cubicBezTo>
                    <a:pt x="13" y="19"/>
                    <a:pt x="14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0" y="22"/>
                    <a:pt x="10" y="22"/>
                    <a:pt x="10" y="22"/>
                  </a:cubicBezTo>
                  <a:cubicBezTo>
                    <a:pt x="12" y="22"/>
                    <a:pt x="12" y="19"/>
                    <a:pt x="12" y="17"/>
                  </a:cubicBezTo>
                  <a:cubicBezTo>
                    <a:pt x="11" y="17"/>
                    <a:pt x="11" y="17"/>
                    <a:pt x="10" y="16"/>
                  </a:cubicBezTo>
                  <a:cubicBezTo>
                    <a:pt x="9" y="16"/>
                    <a:pt x="9" y="15"/>
                    <a:pt x="9" y="14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lnTo>
                    <a:pt x="17" y="14"/>
                  </a:lnTo>
                  <a:close/>
                  <a:moveTo>
                    <a:pt x="28" y="22"/>
                  </a:move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28" y="21"/>
                    <a:pt x="28" y="21"/>
                    <a:pt x="28" y="21"/>
                  </a:cubicBezTo>
                  <a:lnTo>
                    <a:pt x="28" y="22"/>
                  </a:lnTo>
                  <a:close/>
                  <a:moveTo>
                    <a:pt x="28" y="1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12"/>
                    <a:pt x="28" y="12"/>
                    <a:pt x="28" y="12"/>
                  </a:cubicBezTo>
                  <a:close/>
                  <a:moveTo>
                    <a:pt x="40" y="13"/>
                  </a:moveTo>
                  <a:cubicBezTo>
                    <a:pt x="35" y="13"/>
                    <a:pt x="35" y="13"/>
                    <a:pt x="35" y="13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5" y="19"/>
                    <a:pt x="35" y="20"/>
                    <a:pt x="34" y="21"/>
                  </a:cubicBezTo>
                  <a:cubicBezTo>
                    <a:pt x="34" y="21"/>
                    <a:pt x="34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1"/>
                    <a:pt x="34" y="21"/>
                    <a:pt x="34" y="21"/>
                  </a:cubicBezTo>
                  <a:cubicBezTo>
                    <a:pt x="34" y="21"/>
                    <a:pt x="34" y="20"/>
                    <a:pt x="34" y="20"/>
                  </a:cubicBezTo>
                  <a:cubicBezTo>
                    <a:pt x="34" y="20"/>
                    <a:pt x="34" y="19"/>
                    <a:pt x="34" y="19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0" y="12"/>
                    <a:pt x="30" y="12"/>
                  </a:cubicBezTo>
                  <a:cubicBezTo>
                    <a:pt x="30" y="11"/>
                    <a:pt x="31" y="11"/>
                    <a:pt x="32" y="10"/>
                  </a:cubicBezTo>
                  <a:cubicBezTo>
                    <a:pt x="33" y="10"/>
                    <a:pt x="34" y="10"/>
                    <a:pt x="35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7" y="10"/>
                    <a:pt x="39" y="11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4595813" y="782637"/>
              <a:ext cx="1506538" cy="1179513"/>
            </a:xfrm>
            <a:custGeom>
              <a:avLst/>
              <a:gdLst>
                <a:gd name="T0" fmla="*/ 0 w 69"/>
                <a:gd name="T1" fmla="*/ 54 h 54"/>
                <a:gd name="T2" fmla="*/ 69 w 69"/>
                <a:gd name="T3" fmla="*/ 0 h 54"/>
                <a:gd name="T4" fmla="*/ 17 w 69"/>
                <a:gd name="T5" fmla="*/ 6 h 54"/>
                <a:gd name="T6" fmla="*/ 18 w 69"/>
                <a:gd name="T7" fmla="*/ 5 h 54"/>
                <a:gd name="T8" fmla="*/ 19 w 69"/>
                <a:gd name="T9" fmla="*/ 7 h 54"/>
                <a:gd name="T10" fmla="*/ 19 w 69"/>
                <a:gd name="T11" fmla="*/ 7 h 54"/>
                <a:gd name="T12" fmla="*/ 18 w 69"/>
                <a:gd name="T13" fmla="*/ 13 h 54"/>
                <a:gd name="T14" fmla="*/ 17 w 69"/>
                <a:gd name="T15" fmla="*/ 13 h 54"/>
                <a:gd name="T16" fmla="*/ 17 w 69"/>
                <a:gd name="T17" fmla="*/ 7 h 54"/>
                <a:gd name="T18" fmla="*/ 17 w 69"/>
                <a:gd name="T19" fmla="*/ 6 h 54"/>
                <a:gd name="T20" fmla="*/ 14 w 69"/>
                <a:gd name="T21" fmla="*/ 8 h 54"/>
                <a:gd name="T22" fmla="*/ 12 w 69"/>
                <a:gd name="T23" fmla="*/ 11 h 54"/>
                <a:gd name="T24" fmla="*/ 13 w 69"/>
                <a:gd name="T25" fmla="*/ 14 h 54"/>
                <a:gd name="T26" fmla="*/ 13 w 69"/>
                <a:gd name="T27" fmla="*/ 14 h 54"/>
                <a:gd name="T28" fmla="*/ 13 w 69"/>
                <a:gd name="T29" fmla="*/ 15 h 54"/>
                <a:gd name="T30" fmla="*/ 9 w 69"/>
                <a:gd name="T31" fmla="*/ 15 h 54"/>
                <a:gd name="T32" fmla="*/ 11 w 69"/>
                <a:gd name="T33" fmla="*/ 11 h 54"/>
                <a:gd name="T34" fmla="*/ 8 w 69"/>
                <a:gd name="T35" fmla="*/ 8 h 54"/>
                <a:gd name="T36" fmla="*/ 9 w 69"/>
                <a:gd name="T37" fmla="*/ 5 h 54"/>
                <a:gd name="T38" fmla="*/ 14 w 69"/>
                <a:gd name="T39" fmla="*/ 5 h 54"/>
                <a:gd name="T40" fmla="*/ 22 w 69"/>
                <a:gd name="T41" fmla="*/ 15 h 54"/>
                <a:gd name="T42" fmla="*/ 16 w 69"/>
                <a:gd name="T43" fmla="*/ 15 h 54"/>
                <a:gd name="T44" fmla="*/ 22 w 69"/>
                <a:gd name="T45" fmla="*/ 14 h 54"/>
                <a:gd name="T46" fmla="*/ 23 w 69"/>
                <a:gd name="T47" fmla="*/ 14 h 54"/>
                <a:gd name="T48" fmla="*/ 22 w 69"/>
                <a:gd name="T49" fmla="*/ 7 h 54"/>
                <a:gd name="T50" fmla="*/ 22 w 69"/>
                <a:gd name="T51" fmla="*/ 7 h 54"/>
                <a:gd name="T52" fmla="*/ 21 w 69"/>
                <a:gd name="T53" fmla="*/ 13 h 54"/>
                <a:gd name="T54" fmla="*/ 21 w 69"/>
                <a:gd name="T55" fmla="*/ 13 h 54"/>
                <a:gd name="T56" fmla="*/ 20 w 69"/>
                <a:gd name="T57" fmla="*/ 7 h 54"/>
                <a:gd name="T58" fmla="*/ 21 w 69"/>
                <a:gd name="T59" fmla="*/ 5 h 54"/>
                <a:gd name="T60" fmla="*/ 22 w 69"/>
                <a:gd name="T61" fmla="*/ 6 h 54"/>
                <a:gd name="T62" fmla="*/ 22 w 69"/>
                <a:gd name="T63" fmla="*/ 7 h 54"/>
                <a:gd name="T64" fmla="*/ 28 w 69"/>
                <a:gd name="T65" fmla="*/ 14 h 54"/>
                <a:gd name="T66" fmla="*/ 27 w 69"/>
                <a:gd name="T67" fmla="*/ 14 h 54"/>
                <a:gd name="T68" fmla="*/ 26 w 69"/>
                <a:gd name="T69" fmla="*/ 14 h 54"/>
                <a:gd name="T70" fmla="*/ 28 w 69"/>
                <a:gd name="T71" fmla="*/ 13 h 54"/>
                <a:gd name="T72" fmla="*/ 24 w 69"/>
                <a:gd name="T73" fmla="*/ 8 h 54"/>
                <a:gd name="T74" fmla="*/ 24 w 69"/>
                <a:gd name="T75" fmla="*/ 8 h 54"/>
                <a:gd name="T76" fmla="*/ 28 w 69"/>
                <a:gd name="T77" fmla="*/ 5 h 54"/>
                <a:gd name="T78" fmla="*/ 28 w 69"/>
                <a:gd name="T79" fmla="*/ 8 h 54"/>
                <a:gd name="T80" fmla="*/ 28 w 69"/>
                <a:gd name="T81" fmla="*/ 1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" h="54">
                  <a:moveTo>
                    <a:pt x="0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0" y="0"/>
                  </a:lnTo>
                  <a:close/>
                  <a:moveTo>
                    <a:pt x="17" y="6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7" y="6"/>
                  </a:lnTo>
                  <a:close/>
                  <a:moveTo>
                    <a:pt x="14" y="5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10"/>
                    <a:pt x="13" y="11"/>
                    <a:pt x="12" y="11"/>
                  </a:cubicBezTo>
                  <a:cubicBezTo>
                    <a:pt x="12" y="12"/>
                    <a:pt x="12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1" y="14"/>
                    <a:pt x="11" y="12"/>
                    <a:pt x="11" y="11"/>
                  </a:cubicBezTo>
                  <a:cubicBezTo>
                    <a:pt x="10" y="11"/>
                    <a:pt x="10" y="11"/>
                    <a:pt x="9" y="10"/>
                  </a:cubicBezTo>
                  <a:cubicBezTo>
                    <a:pt x="9" y="10"/>
                    <a:pt x="8" y="9"/>
                    <a:pt x="8" y="8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23" y="15"/>
                  </a:moveTo>
                  <a:cubicBezTo>
                    <a:pt x="22" y="15"/>
                    <a:pt x="22" y="15"/>
                    <a:pt x="2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3" y="14"/>
                    <a:pt x="23" y="14"/>
                    <a:pt x="23" y="14"/>
                  </a:cubicBezTo>
                  <a:lnTo>
                    <a:pt x="23" y="15"/>
                  </a:lnTo>
                  <a:close/>
                  <a:moveTo>
                    <a:pt x="22" y="7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3" y="7"/>
                    <a:pt x="23" y="7"/>
                    <a:pt x="23" y="7"/>
                  </a:cubicBezTo>
                  <a:lnTo>
                    <a:pt x="22" y="7"/>
                  </a:lnTo>
                  <a:close/>
                  <a:moveTo>
                    <a:pt x="28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4"/>
                    <a:pt x="27" y="14"/>
                    <a:pt x="27" y="14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14"/>
                    <a:pt x="27" y="14"/>
                    <a:pt x="26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7" y="14"/>
                    <a:pt x="27" y="14"/>
                    <a:pt x="27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4" y="7"/>
                    <a:pt x="24" y="7"/>
                    <a:pt x="25" y="6"/>
                  </a:cubicBezTo>
                  <a:cubicBezTo>
                    <a:pt x="26" y="6"/>
                    <a:pt x="27" y="5"/>
                    <a:pt x="28" y="5"/>
                  </a:cubicBezTo>
                  <a:cubicBezTo>
                    <a:pt x="30" y="5"/>
                    <a:pt x="31" y="6"/>
                    <a:pt x="32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6843713" y="1262063"/>
              <a:ext cx="1506538" cy="1179513"/>
            </a:xfrm>
            <a:custGeom>
              <a:avLst/>
              <a:gdLst>
                <a:gd name="T0" fmla="*/ 0 w 69"/>
                <a:gd name="T1" fmla="*/ 54 h 54"/>
                <a:gd name="T2" fmla="*/ 69 w 69"/>
                <a:gd name="T3" fmla="*/ 0 h 54"/>
                <a:gd name="T4" fmla="*/ 15 w 69"/>
                <a:gd name="T5" fmla="*/ 6 h 54"/>
                <a:gd name="T6" fmla="*/ 15 w 69"/>
                <a:gd name="T7" fmla="*/ 6 h 54"/>
                <a:gd name="T8" fmla="*/ 16 w 69"/>
                <a:gd name="T9" fmla="*/ 9 h 54"/>
                <a:gd name="T10" fmla="*/ 14 w 69"/>
                <a:gd name="T11" fmla="*/ 14 h 54"/>
                <a:gd name="T12" fmla="*/ 14 w 69"/>
                <a:gd name="T13" fmla="*/ 9 h 54"/>
                <a:gd name="T14" fmla="*/ 14 w 69"/>
                <a:gd name="T15" fmla="*/ 9 h 54"/>
                <a:gd name="T16" fmla="*/ 15 w 69"/>
                <a:gd name="T17" fmla="*/ 6 h 54"/>
                <a:gd name="T18" fmla="*/ 10 w 69"/>
                <a:gd name="T19" fmla="*/ 12 h 54"/>
                <a:gd name="T20" fmla="*/ 9 w 69"/>
                <a:gd name="T21" fmla="*/ 12 h 54"/>
                <a:gd name="T22" fmla="*/ 11 w 69"/>
                <a:gd name="T23" fmla="*/ 16 h 54"/>
                <a:gd name="T24" fmla="*/ 7 w 69"/>
                <a:gd name="T25" fmla="*/ 16 h 54"/>
                <a:gd name="T26" fmla="*/ 7 w 69"/>
                <a:gd name="T27" fmla="*/ 15 h 54"/>
                <a:gd name="T28" fmla="*/ 7 w 69"/>
                <a:gd name="T29" fmla="*/ 15 h 54"/>
                <a:gd name="T30" fmla="*/ 8 w 69"/>
                <a:gd name="T31" fmla="*/ 12 h 54"/>
                <a:gd name="T32" fmla="*/ 6 w 69"/>
                <a:gd name="T33" fmla="*/ 9 h 54"/>
                <a:gd name="T34" fmla="*/ 6 w 69"/>
                <a:gd name="T35" fmla="*/ 6 h 54"/>
                <a:gd name="T36" fmla="*/ 12 w 69"/>
                <a:gd name="T37" fmla="*/ 6 h 54"/>
                <a:gd name="T38" fmla="*/ 20 w 69"/>
                <a:gd name="T39" fmla="*/ 16 h 54"/>
                <a:gd name="T40" fmla="*/ 14 w 69"/>
                <a:gd name="T41" fmla="*/ 16 h 54"/>
                <a:gd name="T42" fmla="*/ 14 w 69"/>
                <a:gd name="T43" fmla="*/ 15 h 54"/>
                <a:gd name="T44" fmla="*/ 14 w 69"/>
                <a:gd name="T45" fmla="*/ 15 h 54"/>
                <a:gd name="T46" fmla="*/ 20 w 69"/>
                <a:gd name="T47" fmla="*/ 16 h 54"/>
                <a:gd name="T48" fmla="*/ 19 w 69"/>
                <a:gd name="T49" fmla="*/ 14 h 54"/>
                <a:gd name="T50" fmla="*/ 18 w 69"/>
                <a:gd name="T51" fmla="*/ 14 h 54"/>
                <a:gd name="T52" fmla="*/ 18 w 69"/>
                <a:gd name="T53" fmla="*/ 9 h 54"/>
                <a:gd name="T54" fmla="*/ 19 w 69"/>
                <a:gd name="T55" fmla="*/ 7 h 54"/>
                <a:gd name="T56" fmla="*/ 19 w 69"/>
                <a:gd name="T57" fmla="*/ 6 h 54"/>
                <a:gd name="T58" fmla="*/ 19 w 69"/>
                <a:gd name="T59" fmla="*/ 7 h 54"/>
                <a:gd name="T60" fmla="*/ 19 w 69"/>
                <a:gd name="T61" fmla="*/ 9 h 54"/>
                <a:gd name="T62" fmla="*/ 26 w 69"/>
                <a:gd name="T63" fmla="*/ 9 h 54"/>
                <a:gd name="T64" fmla="*/ 25 w 69"/>
                <a:gd name="T65" fmla="*/ 15 h 54"/>
                <a:gd name="T66" fmla="*/ 24 w 69"/>
                <a:gd name="T67" fmla="*/ 16 h 54"/>
                <a:gd name="T68" fmla="*/ 24 w 69"/>
                <a:gd name="T69" fmla="*/ 15 h 54"/>
                <a:gd name="T70" fmla="*/ 25 w 69"/>
                <a:gd name="T71" fmla="*/ 14 h 54"/>
                <a:gd name="T72" fmla="*/ 21 w 69"/>
                <a:gd name="T73" fmla="*/ 9 h 54"/>
                <a:gd name="T74" fmla="*/ 25 w 69"/>
                <a:gd name="T75" fmla="*/ 6 h 54"/>
                <a:gd name="T76" fmla="*/ 29 w 69"/>
                <a:gd name="T77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9" h="54">
                  <a:moveTo>
                    <a:pt x="0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0" y="0"/>
                  </a:lnTo>
                  <a:close/>
                  <a:moveTo>
                    <a:pt x="15" y="6"/>
                  </a:move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lnTo>
                    <a:pt x="15" y="6"/>
                  </a:lnTo>
                  <a:close/>
                  <a:moveTo>
                    <a:pt x="12" y="9"/>
                  </a:moveTo>
                  <a:cubicBezTo>
                    <a:pt x="12" y="10"/>
                    <a:pt x="11" y="11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9" y="13"/>
                    <a:pt x="9" y="15"/>
                    <a:pt x="11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8" y="15"/>
                  </a:cubicBezTo>
                  <a:cubicBezTo>
                    <a:pt x="8" y="15"/>
                    <a:pt x="8" y="13"/>
                    <a:pt x="8" y="12"/>
                  </a:cubicBezTo>
                  <a:cubicBezTo>
                    <a:pt x="8" y="12"/>
                    <a:pt x="7" y="12"/>
                    <a:pt x="7" y="11"/>
                  </a:cubicBezTo>
                  <a:cubicBezTo>
                    <a:pt x="6" y="11"/>
                    <a:pt x="6" y="10"/>
                    <a:pt x="6" y="9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12" y="9"/>
                  </a:lnTo>
                  <a:close/>
                  <a:moveTo>
                    <a:pt x="20" y="16"/>
                  </a:moveTo>
                  <a:cubicBezTo>
                    <a:pt x="20" y="16"/>
                    <a:pt x="20" y="16"/>
                    <a:pt x="2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20" y="15"/>
                    <a:pt x="20" y="15"/>
                    <a:pt x="20" y="15"/>
                  </a:cubicBezTo>
                  <a:lnTo>
                    <a:pt x="20" y="16"/>
                  </a:lnTo>
                  <a:close/>
                  <a:moveTo>
                    <a:pt x="19" y="9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9"/>
                    <a:pt x="20" y="9"/>
                    <a:pt x="20" y="9"/>
                  </a:cubicBezTo>
                  <a:lnTo>
                    <a:pt x="19" y="9"/>
                  </a:lnTo>
                  <a:close/>
                  <a:moveTo>
                    <a:pt x="29" y="9"/>
                  </a:moveTo>
                  <a:cubicBezTo>
                    <a:pt x="26" y="9"/>
                    <a:pt x="26" y="9"/>
                    <a:pt x="26" y="9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14"/>
                    <a:pt x="26" y="14"/>
                    <a:pt x="25" y="15"/>
                  </a:cubicBezTo>
                  <a:cubicBezTo>
                    <a:pt x="25" y="15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5"/>
                    <a:pt x="25" y="15"/>
                    <a:pt x="25" y="15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3" y="7"/>
                    <a:pt x="24" y="6"/>
                    <a:pt x="25" y="6"/>
                  </a:cubicBezTo>
                  <a:cubicBezTo>
                    <a:pt x="27" y="6"/>
                    <a:pt x="28" y="7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9"/>
                    <a:pt x="29" y="9"/>
                    <a:pt x="2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n-US" sz="3200" b="1" dirty="0" smtClean="0">
                <a:latin typeface="Montserrat"/>
                <a:sym typeface="Montserrat"/>
              </a:rPr>
              <a:t>ORGANIZACION DE LUGARES </a:t>
            </a:r>
            <a:endParaRPr sz="3200" dirty="0"/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504123" y="2089318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s-ES" sz="1300" dirty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641302" y="1738601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pc="100" dirty="0" err="1" smtClean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accent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6" name="Conector recto de flecha 5"/>
          <p:cNvCxnSpPr/>
          <p:nvPr/>
        </p:nvCxnSpPr>
        <p:spPr>
          <a:xfrm>
            <a:off x="2612645" y="2281646"/>
            <a:ext cx="1307217" cy="0"/>
          </a:xfrm>
          <a:prstGeom prst="straightConnector1">
            <a:avLst/>
          </a:prstGeom>
          <a:ln>
            <a:solidFill>
              <a:srgbClr val="6B6B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20" idx="3"/>
          </p:cNvCxnSpPr>
          <p:nvPr/>
        </p:nvCxnSpPr>
        <p:spPr>
          <a:xfrm>
            <a:off x="2552485" y="3900777"/>
            <a:ext cx="89639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504123" y="3554528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s-ES" sz="13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641302" y="3203811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pc="1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H="1">
            <a:off x="7930187" y="2626551"/>
            <a:ext cx="208008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8862445" y="2759173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s-ES" sz="13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30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8999624" y="2408456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pc="1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1" name="Conector recto de flecha 30"/>
          <p:cNvCxnSpPr/>
          <p:nvPr/>
        </p:nvCxnSpPr>
        <p:spPr>
          <a:xfrm flipH="1">
            <a:off x="8583795" y="3714467"/>
            <a:ext cx="1426476" cy="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8862445" y="3874056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s-ES" sz="13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8999624" y="3523339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pc="1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7" name="Conector recto de flecha 36"/>
          <p:cNvCxnSpPr/>
          <p:nvPr/>
        </p:nvCxnSpPr>
        <p:spPr>
          <a:xfrm flipH="1">
            <a:off x="6833682" y="4956667"/>
            <a:ext cx="3176589" cy="0"/>
          </a:xfrm>
          <a:prstGeom prst="straightConnector1">
            <a:avLst/>
          </a:prstGeom>
          <a:ln>
            <a:solidFill>
              <a:srgbClr val="6B6B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8862445" y="5025098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s-ES" sz="1300" dirty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43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8999624" y="4674381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pc="100" dirty="0" err="1" smtClean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accent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9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6;p17"/>
          <p:cNvSpPr txBox="1"/>
          <p:nvPr/>
        </p:nvSpPr>
        <p:spPr>
          <a:xfrm>
            <a:off x="859293" y="459163"/>
            <a:ext cx="10473416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n-US" sz="3200" b="1" dirty="0" smtClean="0">
                <a:solidFill>
                  <a:srgbClr val="383838"/>
                </a:solidFill>
                <a:latin typeface="Montserrat"/>
                <a:sym typeface="Montserrat"/>
              </a:rPr>
              <a:t>LOG</a:t>
            </a:r>
            <a:r>
              <a:rPr lang="es-ES" sz="3200" b="1" dirty="0" smtClean="0">
                <a:solidFill>
                  <a:srgbClr val="383838"/>
                </a:solidFill>
                <a:latin typeface="Montserrat"/>
                <a:sym typeface="Montserrat"/>
              </a:rPr>
              <a:t>ÍSTICA DE ALMACENAMIENTO</a:t>
            </a:r>
            <a:endParaRPr sz="3200" dirty="0">
              <a:solidFill>
                <a:srgbClr val="383838"/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solidFill>
                  <a:srgbClr val="3838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solidFill>
                  <a:srgbClr val="3838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solidFill>
                  <a:srgbClr val="3838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solidFill>
                  <a:srgbClr val="3838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solidFill>
                  <a:srgbClr val="3838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solidFill>
                  <a:srgbClr val="383838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solidFill>
                <a:srgbClr val="383838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958630" y="4386941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1027220" y="4036224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3757977" y="4386941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826567" y="4036224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6555456" y="4386941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6624046" y="4036224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9352935" y="4391310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9421525" y="4040593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0" name="Grupo 39"/>
          <p:cNvGrpSpPr/>
          <p:nvPr/>
        </p:nvGrpSpPr>
        <p:grpSpPr>
          <a:xfrm>
            <a:off x="1812152" y="2671366"/>
            <a:ext cx="678297" cy="1321936"/>
            <a:chOff x="13019416" y="1709737"/>
            <a:chExt cx="434975" cy="847725"/>
          </a:xfrm>
          <a:solidFill>
            <a:schemeClr val="accent1">
              <a:lumMod val="75000"/>
            </a:schemeClr>
          </a:solidFill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13141653" y="2206625"/>
              <a:ext cx="82550" cy="317500"/>
            </a:xfrm>
            <a:custGeom>
              <a:avLst/>
              <a:gdLst>
                <a:gd name="T0" fmla="*/ 0 w 27"/>
                <a:gd name="T1" fmla="*/ 92 h 105"/>
                <a:gd name="T2" fmla="*/ 0 w 27"/>
                <a:gd name="T3" fmla="*/ 92 h 105"/>
                <a:gd name="T4" fmla="*/ 10 w 27"/>
                <a:gd name="T5" fmla="*/ 0 h 105"/>
                <a:gd name="T6" fmla="*/ 16 w 27"/>
                <a:gd name="T7" fmla="*/ 0 h 105"/>
                <a:gd name="T8" fmla="*/ 17 w 27"/>
                <a:gd name="T9" fmla="*/ 0 h 105"/>
                <a:gd name="T10" fmla="*/ 8 w 27"/>
                <a:gd name="T11" fmla="*/ 92 h 105"/>
                <a:gd name="T12" fmla="*/ 8 w 27"/>
                <a:gd name="T13" fmla="*/ 92 h 105"/>
                <a:gd name="T14" fmla="*/ 27 w 27"/>
                <a:gd name="T15" fmla="*/ 100 h 105"/>
                <a:gd name="T16" fmla="*/ 27 w 27"/>
                <a:gd name="T17" fmla="*/ 105 h 105"/>
                <a:gd name="T18" fmla="*/ 18 w 27"/>
                <a:gd name="T19" fmla="*/ 105 h 105"/>
                <a:gd name="T20" fmla="*/ 0 w 27"/>
                <a:gd name="T21" fmla="*/ 99 h 105"/>
                <a:gd name="T22" fmla="*/ 0 w 27"/>
                <a:gd name="T23" fmla="*/ 9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5">
                  <a:moveTo>
                    <a:pt x="0" y="92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18" y="105"/>
                    <a:pt x="18" y="105"/>
                    <a:pt x="18" y="105"/>
                  </a:cubicBezTo>
                  <a:cubicBezTo>
                    <a:pt x="0" y="99"/>
                    <a:pt x="0" y="99"/>
                    <a:pt x="0" y="99"/>
                  </a:cubicBezTo>
                  <a:lnTo>
                    <a:pt x="0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13221028" y="1970087"/>
              <a:ext cx="30163" cy="66675"/>
            </a:xfrm>
            <a:custGeom>
              <a:avLst/>
              <a:gdLst>
                <a:gd name="T0" fmla="*/ 0 w 19"/>
                <a:gd name="T1" fmla="*/ 0 h 42"/>
                <a:gd name="T2" fmla="*/ 15 w 19"/>
                <a:gd name="T3" fmla="*/ 19 h 42"/>
                <a:gd name="T4" fmla="*/ 19 w 19"/>
                <a:gd name="T5" fmla="*/ 19 h 42"/>
                <a:gd name="T6" fmla="*/ 19 w 19"/>
                <a:gd name="T7" fmla="*/ 42 h 42"/>
                <a:gd name="T8" fmla="*/ 0 w 19"/>
                <a:gd name="T9" fmla="*/ 38 h 42"/>
                <a:gd name="T10" fmla="*/ 0 w 19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lnTo>
                    <a:pt x="15" y="19"/>
                  </a:lnTo>
                  <a:lnTo>
                    <a:pt x="19" y="19"/>
                  </a:lnTo>
                  <a:lnTo>
                    <a:pt x="19" y="42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/>
            <p:cNvSpPr>
              <a:spLocks noEditPoints="1"/>
            </p:cNvSpPr>
            <p:nvPr/>
          </p:nvSpPr>
          <p:spPr bwMode="auto">
            <a:xfrm>
              <a:off x="13019416" y="1709737"/>
              <a:ext cx="314325" cy="847725"/>
            </a:xfrm>
            <a:custGeom>
              <a:avLst/>
              <a:gdLst>
                <a:gd name="T0" fmla="*/ 0 w 103"/>
                <a:gd name="T1" fmla="*/ 71 h 280"/>
                <a:gd name="T2" fmla="*/ 0 w 103"/>
                <a:gd name="T3" fmla="*/ 154 h 280"/>
                <a:gd name="T4" fmla="*/ 5 w 103"/>
                <a:gd name="T5" fmla="*/ 160 h 280"/>
                <a:gd name="T6" fmla="*/ 5 w 103"/>
                <a:gd name="T7" fmla="*/ 265 h 280"/>
                <a:gd name="T8" fmla="*/ 6 w 103"/>
                <a:gd name="T9" fmla="*/ 265 h 280"/>
                <a:gd name="T10" fmla="*/ 6 w 103"/>
                <a:gd name="T11" fmla="*/ 280 h 280"/>
                <a:gd name="T12" fmla="*/ 57 w 103"/>
                <a:gd name="T13" fmla="*/ 279 h 280"/>
                <a:gd name="T14" fmla="*/ 57 w 103"/>
                <a:gd name="T15" fmla="*/ 273 h 280"/>
                <a:gd name="T16" fmla="*/ 36 w 103"/>
                <a:gd name="T17" fmla="*/ 265 h 280"/>
                <a:gd name="T18" fmla="*/ 46 w 103"/>
                <a:gd name="T19" fmla="*/ 160 h 280"/>
                <a:gd name="T20" fmla="*/ 56 w 103"/>
                <a:gd name="T21" fmla="*/ 160 h 280"/>
                <a:gd name="T22" fmla="*/ 62 w 103"/>
                <a:gd name="T23" fmla="*/ 154 h 280"/>
                <a:gd name="T24" fmla="*/ 62 w 103"/>
                <a:gd name="T25" fmla="*/ 135 h 280"/>
                <a:gd name="T26" fmla="*/ 87 w 103"/>
                <a:gd name="T27" fmla="*/ 141 h 280"/>
                <a:gd name="T28" fmla="*/ 88 w 103"/>
                <a:gd name="T29" fmla="*/ 139 h 280"/>
                <a:gd name="T30" fmla="*/ 100 w 103"/>
                <a:gd name="T31" fmla="*/ 134 h 280"/>
                <a:gd name="T32" fmla="*/ 96 w 103"/>
                <a:gd name="T33" fmla="*/ 118 h 280"/>
                <a:gd name="T34" fmla="*/ 92 w 103"/>
                <a:gd name="T35" fmla="*/ 117 h 280"/>
                <a:gd name="T36" fmla="*/ 93 w 103"/>
                <a:gd name="T37" fmla="*/ 116 h 280"/>
                <a:gd name="T38" fmla="*/ 62 w 103"/>
                <a:gd name="T39" fmla="*/ 109 h 280"/>
                <a:gd name="T40" fmla="*/ 62 w 103"/>
                <a:gd name="T41" fmla="*/ 71 h 280"/>
                <a:gd name="T42" fmla="*/ 56 w 103"/>
                <a:gd name="T43" fmla="*/ 65 h 280"/>
                <a:gd name="T44" fmla="*/ 50 w 103"/>
                <a:gd name="T45" fmla="*/ 65 h 280"/>
                <a:gd name="T46" fmla="*/ 50 w 103"/>
                <a:gd name="T47" fmla="*/ 63 h 280"/>
                <a:gd name="T48" fmla="*/ 64 w 103"/>
                <a:gd name="T49" fmla="*/ 49 h 280"/>
                <a:gd name="T50" fmla="*/ 64 w 103"/>
                <a:gd name="T51" fmla="*/ 18 h 280"/>
                <a:gd name="T52" fmla="*/ 64 w 103"/>
                <a:gd name="T53" fmla="*/ 18 h 280"/>
                <a:gd name="T54" fmla="*/ 65 w 103"/>
                <a:gd name="T55" fmla="*/ 13 h 280"/>
                <a:gd name="T56" fmla="*/ 53 w 103"/>
                <a:gd name="T57" fmla="*/ 0 h 280"/>
                <a:gd name="T58" fmla="*/ 27 w 103"/>
                <a:gd name="T59" fmla="*/ 0 h 280"/>
                <a:gd name="T60" fmla="*/ 15 w 103"/>
                <a:gd name="T61" fmla="*/ 13 h 280"/>
                <a:gd name="T62" fmla="*/ 15 w 103"/>
                <a:gd name="T63" fmla="*/ 13 h 280"/>
                <a:gd name="T64" fmla="*/ 15 w 103"/>
                <a:gd name="T65" fmla="*/ 23 h 280"/>
                <a:gd name="T66" fmla="*/ 15 w 103"/>
                <a:gd name="T67" fmla="*/ 26 h 280"/>
                <a:gd name="T68" fmla="*/ 15 w 103"/>
                <a:gd name="T69" fmla="*/ 43 h 280"/>
                <a:gd name="T70" fmla="*/ 15 w 103"/>
                <a:gd name="T71" fmla="*/ 43 h 280"/>
                <a:gd name="T72" fmla="*/ 16 w 103"/>
                <a:gd name="T73" fmla="*/ 49 h 280"/>
                <a:gd name="T74" fmla="*/ 16 w 103"/>
                <a:gd name="T75" fmla="*/ 65 h 280"/>
                <a:gd name="T76" fmla="*/ 16 w 103"/>
                <a:gd name="T77" fmla="*/ 65 h 280"/>
                <a:gd name="T78" fmla="*/ 6 w 103"/>
                <a:gd name="T79" fmla="*/ 65 h 280"/>
                <a:gd name="T80" fmla="*/ 0 w 103"/>
                <a:gd name="T81" fmla="*/ 71 h 280"/>
                <a:gd name="T82" fmla="*/ 46 w 103"/>
                <a:gd name="T83" fmla="*/ 60 h 280"/>
                <a:gd name="T84" fmla="*/ 46 w 103"/>
                <a:gd name="T85" fmla="*/ 65 h 280"/>
                <a:gd name="T86" fmla="*/ 22 w 103"/>
                <a:gd name="T87" fmla="*/ 65 h 280"/>
                <a:gd name="T88" fmla="*/ 20 w 103"/>
                <a:gd name="T89" fmla="*/ 66 h 280"/>
                <a:gd name="T90" fmla="*/ 19 w 103"/>
                <a:gd name="T91" fmla="*/ 43 h 280"/>
                <a:gd name="T92" fmla="*/ 28 w 103"/>
                <a:gd name="T93" fmla="*/ 43 h 280"/>
                <a:gd name="T94" fmla="*/ 28 w 103"/>
                <a:gd name="T95" fmla="*/ 34 h 280"/>
                <a:gd name="T96" fmla="*/ 36 w 103"/>
                <a:gd name="T97" fmla="*/ 26 h 280"/>
                <a:gd name="T98" fmla="*/ 43 w 103"/>
                <a:gd name="T99" fmla="*/ 30 h 280"/>
                <a:gd name="T100" fmla="*/ 47 w 103"/>
                <a:gd name="T101" fmla="*/ 30 h 280"/>
                <a:gd name="T102" fmla="*/ 49 w 103"/>
                <a:gd name="T103" fmla="*/ 25 h 280"/>
                <a:gd name="T104" fmla="*/ 60 w 103"/>
                <a:gd name="T105" fmla="*/ 18 h 280"/>
                <a:gd name="T106" fmla="*/ 60 w 103"/>
                <a:gd name="T107" fmla="*/ 49 h 280"/>
                <a:gd name="T108" fmla="*/ 50 w 103"/>
                <a:gd name="T109" fmla="*/ 59 h 280"/>
                <a:gd name="T110" fmla="*/ 46 w 103"/>
                <a:gd name="T111" fmla="*/ 6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3" h="280">
                  <a:moveTo>
                    <a:pt x="0" y="71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59"/>
                    <a:pt x="5" y="160"/>
                  </a:cubicBezTo>
                  <a:cubicBezTo>
                    <a:pt x="5" y="265"/>
                    <a:pt x="5" y="265"/>
                    <a:pt x="5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80"/>
                    <a:pt x="6" y="280"/>
                    <a:pt x="6" y="280"/>
                  </a:cubicBezTo>
                  <a:cubicBezTo>
                    <a:pt x="57" y="279"/>
                    <a:pt x="57" y="279"/>
                    <a:pt x="57" y="279"/>
                  </a:cubicBezTo>
                  <a:cubicBezTo>
                    <a:pt x="57" y="273"/>
                    <a:pt x="57" y="273"/>
                    <a:pt x="57" y="273"/>
                  </a:cubicBezTo>
                  <a:cubicBezTo>
                    <a:pt x="36" y="265"/>
                    <a:pt x="36" y="265"/>
                    <a:pt x="36" y="265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56" y="160"/>
                    <a:pt x="56" y="160"/>
                    <a:pt x="56" y="160"/>
                  </a:cubicBezTo>
                  <a:cubicBezTo>
                    <a:pt x="60" y="160"/>
                    <a:pt x="62" y="157"/>
                    <a:pt x="62" y="154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87" y="141"/>
                    <a:pt x="87" y="141"/>
                    <a:pt x="87" y="141"/>
                  </a:cubicBezTo>
                  <a:cubicBezTo>
                    <a:pt x="88" y="139"/>
                    <a:pt x="88" y="139"/>
                    <a:pt x="88" y="139"/>
                  </a:cubicBezTo>
                  <a:cubicBezTo>
                    <a:pt x="92" y="140"/>
                    <a:pt x="97" y="138"/>
                    <a:pt x="100" y="134"/>
                  </a:cubicBezTo>
                  <a:cubicBezTo>
                    <a:pt x="103" y="128"/>
                    <a:pt x="101" y="121"/>
                    <a:pt x="96" y="118"/>
                  </a:cubicBezTo>
                  <a:cubicBezTo>
                    <a:pt x="95" y="118"/>
                    <a:pt x="94" y="117"/>
                    <a:pt x="92" y="117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68"/>
                    <a:pt x="59" y="65"/>
                    <a:pt x="56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58" y="63"/>
                    <a:pt x="64" y="57"/>
                    <a:pt x="64" y="49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5" y="16"/>
                    <a:pt x="65" y="15"/>
                    <a:pt x="65" y="13"/>
                  </a:cubicBezTo>
                  <a:cubicBezTo>
                    <a:pt x="65" y="6"/>
                    <a:pt x="60" y="0"/>
                    <a:pt x="5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0" y="0"/>
                    <a:pt x="15" y="6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5"/>
                    <a:pt x="0" y="68"/>
                    <a:pt x="0" y="71"/>
                  </a:cubicBezTo>
                  <a:close/>
                  <a:moveTo>
                    <a:pt x="46" y="60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1" y="65"/>
                    <a:pt x="20" y="65"/>
                    <a:pt x="20" y="66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29"/>
                    <a:pt x="31" y="26"/>
                    <a:pt x="36" y="26"/>
                  </a:cubicBezTo>
                  <a:cubicBezTo>
                    <a:pt x="39" y="26"/>
                    <a:pt x="42" y="27"/>
                    <a:pt x="43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0" y="23"/>
                    <a:pt x="53" y="20"/>
                    <a:pt x="60" y="18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54"/>
                    <a:pt x="56" y="59"/>
                    <a:pt x="50" y="59"/>
                  </a:cubicBezTo>
                  <a:lnTo>
                    <a:pt x="46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13263891" y="1903412"/>
              <a:ext cx="190500" cy="200025"/>
            </a:xfrm>
            <a:custGeom>
              <a:avLst/>
              <a:gdLst>
                <a:gd name="T0" fmla="*/ 24 w 63"/>
                <a:gd name="T1" fmla="*/ 57 h 66"/>
                <a:gd name="T2" fmla="*/ 18 w 63"/>
                <a:gd name="T3" fmla="*/ 51 h 66"/>
                <a:gd name="T4" fmla="*/ 18 w 63"/>
                <a:gd name="T5" fmla="*/ 51 h 66"/>
                <a:gd name="T6" fmla="*/ 17 w 63"/>
                <a:gd name="T7" fmla="*/ 51 h 66"/>
                <a:gd name="T8" fmla="*/ 17 w 63"/>
                <a:gd name="T9" fmla="*/ 49 h 66"/>
                <a:gd name="T10" fmla="*/ 0 w 63"/>
                <a:gd name="T11" fmla="*/ 45 h 66"/>
                <a:gd name="T12" fmla="*/ 0 w 63"/>
                <a:gd name="T13" fmla="*/ 6 h 66"/>
                <a:gd name="T14" fmla="*/ 5 w 63"/>
                <a:gd name="T15" fmla="*/ 0 h 66"/>
                <a:gd name="T16" fmla="*/ 26 w 63"/>
                <a:gd name="T17" fmla="*/ 0 h 66"/>
                <a:gd name="T18" fmla="*/ 24 w 63"/>
                <a:gd name="T19" fmla="*/ 6 h 66"/>
                <a:gd name="T20" fmla="*/ 24 w 63"/>
                <a:gd name="T21" fmla="*/ 29 h 66"/>
                <a:gd name="T22" fmla="*/ 39 w 63"/>
                <a:gd name="T23" fmla="*/ 29 h 66"/>
                <a:gd name="T24" fmla="*/ 39 w 63"/>
                <a:gd name="T25" fmla="*/ 6 h 66"/>
                <a:gd name="T26" fmla="*/ 38 w 63"/>
                <a:gd name="T27" fmla="*/ 0 h 66"/>
                <a:gd name="T28" fmla="*/ 58 w 63"/>
                <a:gd name="T29" fmla="*/ 0 h 66"/>
                <a:gd name="T30" fmla="*/ 63 w 63"/>
                <a:gd name="T31" fmla="*/ 6 h 66"/>
                <a:gd name="T32" fmla="*/ 63 w 63"/>
                <a:gd name="T33" fmla="*/ 66 h 66"/>
                <a:gd name="T34" fmla="*/ 25 w 63"/>
                <a:gd name="T35" fmla="*/ 66 h 66"/>
                <a:gd name="T36" fmla="*/ 24 w 63"/>
                <a:gd name="T37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3" h="66">
                  <a:moveTo>
                    <a:pt x="24" y="57"/>
                  </a:moveTo>
                  <a:cubicBezTo>
                    <a:pt x="21" y="56"/>
                    <a:pt x="19" y="54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7" y="51"/>
                    <a:pt x="17" y="51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6" y="63"/>
                    <a:pt x="25" y="60"/>
                    <a:pt x="2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9"/>
            <p:cNvSpPr>
              <a:spLocks noChangeArrowheads="1"/>
            </p:cNvSpPr>
            <p:nvPr/>
          </p:nvSpPr>
          <p:spPr bwMode="auto">
            <a:xfrm>
              <a:off x="13178166" y="1797050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upo 40"/>
          <p:cNvGrpSpPr/>
          <p:nvPr/>
        </p:nvGrpSpPr>
        <p:grpSpPr>
          <a:xfrm>
            <a:off x="7174337" y="2677555"/>
            <a:ext cx="1123893" cy="1329363"/>
            <a:chOff x="12998778" y="2711450"/>
            <a:chExt cx="720725" cy="852488"/>
          </a:xfrm>
          <a:solidFill>
            <a:schemeClr val="accent3"/>
          </a:solidFill>
        </p:grpSpPr>
        <p:sp>
          <p:nvSpPr>
            <p:cNvPr id="21" name="Freeform 10"/>
            <p:cNvSpPr>
              <a:spLocks/>
            </p:cNvSpPr>
            <p:nvPr/>
          </p:nvSpPr>
          <p:spPr bwMode="auto">
            <a:xfrm>
              <a:off x="13125778" y="3209925"/>
              <a:ext cx="155575" cy="320675"/>
            </a:xfrm>
            <a:custGeom>
              <a:avLst/>
              <a:gdLst>
                <a:gd name="T0" fmla="*/ 29 w 51"/>
                <a:gd name="T1" fmla="*/ 90 h 106"/>
                <a:gd name="T2" fmla="*/ 29 w 51"/>
                <a:gd name="T3" fmla="*/ 90 h 106"/>
                <a:gd name="T4" fmla="*/ 16 w 51"/>
                <a:gd name="T5" fmla="*/ 0 h 106"/>
                <a:gd name="T6" fmla="*/ 15 w 51"/>
                <a:gd name="T7" fmla="*/ 0 h 106"/>
                <a:gd name="T8" fmla="*/ 9 w 51"/>
                <a:gd name="T9" fmla="*/ 0 h 106"/>
                <a:gd name="T10" fmla="*/ 0 w 51"/>
                <a:gd name="T11" fmla="*/ 90 h 106"/>
                <a:gd name="T12" fmla="*/ 2 w 51"/>
                <a:gd name="T13" fmla="*/ 96 h 106"/>
                <a:gd name="T14" fmla="*/ 3 w 51"/>
                <a:gd name="T15" fmla="*/ 96 h 106"/>
                <a:gd name="T16" fmla="*/ 4 w 51"/>
                <a:gd name="T17" fmla="*/ 102 h 106"/>
                <a:gd name="T18" fmla="*/ 17 w 51"/>
                <a:gd name="T19" fmla="*/ 106 h 106"/>
                <a:gd name="T20" fmla="*/ 51 w 51"/>
                <a:gd name="T21" fmla="*/ 98 h 106"/>
                <a:gd name="T22" fmla="*/ 50 w 51"/>
                <a:gd name="T23" fmla="*/ 92 h 106"/>
                <a:gd name="T24" fmla="*/ 29 w 51"/>
                <a:gd name="T25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106">
                  <a:moveTo>
                    <a:pt x="29" y="90"/>
                  </a:moveTo>
                  <a:cubicBezTo>
                    <a:pt x="29" y="90"/>
                    <a:pt x="29" y="90"/>
                    <a:pt x="29" y="9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17" y="106"/>
                    <a:pt x="17" y="106"/>
                    <a:pt x="17" y="106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0" y="92"/>
                    <a:pt x="50" y="92"/>
                    <a:pt x="50" y="92"/>
                  </a:cubicBezTo>
                  <a:lnTo>
                    <a:pt x="29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1"/>
            <p:cNvSpPr>
              <a:spLocks/>
            </p:cNvSpPr>
            <p:nvPr/>
          </p:nvSpPr>
          <p:spPr bwMode="auto">
            <a:xfrm>
              <a:off x="13433753" y="3219450"/>
              <a:ext cx="223838" cy="196850"/>
            </a:xfrm>
            <a:custGeom>
              <a:avLst/>
              <a:gdLst>
                <a:gd name="T0" fmla="*/ 37 w 74"/>
                <a:gd name="T1" fmla="*/ 27 h 65"/>
                <a:gd name="T2" fmla="*/ 22 w 74"/>
                <a:gd name="T3" fmla="*/ 31 h 65"/>
                <a:gd name="T4" fmla="*/ 17 w 74"/>
                <a:gd name="T5" fmla="*/ 11 h 65"/>
                <a:gd name="T6" fmla="*/ 0 w 74"/>
                <a:gd name="T7" fmla="*/ 15 h 65"/>
                <a:gd name="T8" fmla="*/ 10 w 74"/>
                <a:gd name="T9" fmla="*/ 55 h 65"/>
                <a:gd name="T10" fmla="*/ 26 w 74"/>
                <a:gd name="T11" fmla="*/ 65 h 65"/>
                <a:gd name="T12" fmla="*/ 74 w 74"/>
                <a:gd name="T13" fmla="*/ 52 h 65"/>
                <a:gd name="T14" fmla="*/ 61 w 74"/>
                <a:gd name="T15" fmla="*/ 0 h 65"/>
                <a:gd name="T16" fmla="*/ 50 w 74"/>
                <a:gd name="T17" fmla="*/ 3 h 65"/>
                <a:gd name="T18" fmla="*/ 32 w 74"/>
                <a:gd name="T19" fmla="*/ 7 h 65"/>
                <a:gd name="T20" fmla="*/ 37 w 74"/>
                <a:gd name="T21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65">
                  <a:moveTo>
                    <a:pt x="37" y="27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6" y="56"/>
                    <a:pt x="22" y="60"/>
                    <a:pt x="26" y="65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32" y="7"/>
                    <a:pt x="32" y="7"/>
                    <a:pt x="32" y="7"/>
                  </a:cubicBezTo>
                  <a:lnTo>
                    <a:pt x="3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"/>
            <p:cNvSpPr>
              <a:spLocks/>
            </p:cNvSpPr>
            <p:nvPr/>
          </p:nvSpPr>
          <p:spPr bwMode="auto">
            <a:xfrm>
              <a:off x="13394066" y="3079750"/>
              <a:ext cx="187325" cy="179388"/>
            </a:xfrm>
            <a:custGeom>
              <a:avLst/>
              <a:gdLst>
                <a:gd name="T0" fmla="*/ 29 w 62"/>
                <a:gd name="T1" fmla="*/ 55 h 59"/>
                <a:gd name="T2" fmla="*/ 44 w 62"/>
                <a:gd name="T3" fmla="*/ 51 h 59"/>
                <a:gd name="T4" fmla="*/ 62 w 62"/>
                <a:gd name="T5" fmla="*/ 47 h 59"/>
                <a:gd name="T6" fmla="*/ 50 w 62"/>
                <a:gd name="T7" fmla="*/ 0 h 59"/>
                <a:gd name="T8" fmla="*/ 39 w 62"/>
                <a:gd name="T9" fmla="*/ 3 h 59"/>
                <a:gd name="T10" fmla="*/ 39 w 62"/>
                <a:gd name="T11" fmla="*/ 3 h 59"/>
                <a:gd name="T12" fmla="*/ 43 w 62"/>
                <a:gd name="T13" fmla="*/ 19 h 59"/>
                <a:gd name="T14" fmla="*/ 30 w 62"/>
                <a:gd name="T15" fmla="*/ 22 h 59"/>
                <a:gd name="T16" fmla="*/ 26 w 62"/>
                <a:gd name="T17" fmla="*/ 6 h 59"/>
                <a:gd name="T18" fmla="*/ 0 w 62"/>
                <a:gd name="T19" fmla="*/ 13 h 59"/>
                <a:gd name="T20" fmla="*/ 12 w 62"/>
                <a:gd name="T21" fmla="*/ 59 h 59"/>
                <a:gd name="T22" fmla="*/ 29 w 62"/>
                <a:gd name="T23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59">
                  <a:moveTo>
                    <a:pt x="29" y="55"/>
                  </a:moveTo>
                  <a:cubicBezTo>
                    <a:pt x="44" y="51"/>
                    <a:pt x="44" y="51"/>
                    <a:pt x="44" y="51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" y="59"/>
                    <a:pt x="12" y="59"/>
                    <a:pt x="12" y="59"/>
                  </a:cubicBezTo>
                  <a:lnTo>
                    <a:pt x="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13281353" y="3046412"/>
              <a:ext cx="438150" cy="487363"/>
            </a:xfrm>
            <a:custGeom>
              <a:avLst/>
              <a:gdLst>
                <a:gd name="T0" fmla="*/ 144 w 144"/>
                <a:gd name="T1" fmla="*/ 125 h 161"/>
                <a:gd name="T2" fmla="*/ 140 w 144"/>
                <a:gd name="T3" fmla="*/ 110 h 161"/>
                <a:gd name="T4" fmla="*/ 74 w 144"/>
                <a:gd name="T5" fmla="*/ 127 h 161"/>
                <a:gd name="T6" fmla="*/ 56 w 144"/>
                <a:gd name="T7" fmla="*/ 116 h 161"/>
                <a:gd name="T8" fmla="*/ 29 w 144"/>
                <a:gd name="T9" fmla="*/ 7 h 161"/>
                <a:gd name="T10" fmla="*/ 19 w 144"/>
                <a:gd name="T11" fmla="*/ 2 h 161"/>
                <a:gd name="T12" fmla="*/ 0 w 144"/>
                <a:gd name="T13" fmla="*/ 6 h 161"/>
                <a:gd name="T14" fmla="*/ 0 w 144"/>
                <a:gd name="T15" fmla="*/ 7 h 161"/>
                <a:gd name="T16" fmla="*/ 6 w 144"/>
                <a:gd name="T17" fmla="*/ 19 h 161"/>
                <a:gd name="T18" fmla="*/ 6 w 144"/>
                <a:gd name="T19" fmla="*/ 21 h 161"/>
                <a:gd name="T20" fmla="*/ 15 w 144"/>
                <a:gd name="T21" fmla="*/ 19 h 161"/>
                <a:gd name="T22" fmla="*/ 41 w 144"/>
                <a:gd name="T23" fmla="*/ 121 h 161"/>
                <a:gd name="T24" fmla="*/ 32 w 144"/>
                <a:gd name="T25" fmla="*/ 138 h 161"/>
                <a:gd name="T26" fmla="*/ 55 w 144"/>
                <a:gd name="T27" fmla="*/ 161 h 161"/>
                <a:gd name="T28" fmla="*/ 77 w 144"/>
                <a:gd name="T29" fmla="*/ 142 h 161"/>
                <a:gd name="T30" fmla="*/ 144 w 144"/>
                <a:gd name="T31" fmla="*/ 12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4" h="161">
                  <a:moveTo>
                    <a:pt x="144" y="125"/>
                  </a:moveTo>
                  <a:cubicBezTo>
                    <a:pt x="140" y="110"/>
                    <a:pt x="140" y="110"/>
                    <a:pt x="140" y="110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0" y="120"/>
                    <a:pt x="64" y="116"/>
                    <a:pt x="56" y="11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3"/>
                    <a:pt x="23" y="0"/>
                    <a:pt x="19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10"/>
                    <a:pt x="6" y="14"/>
                    <a:pt x="6" y="19"/>
                  </a:cubicBezTo>
                  <a:cubicBezTo>
                    <a:pt x="6" y="20"/>
                    <a:pt x="6" y="21"/>
                    <a:pt x="6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6" y="125"/>
                    <a:pt x="32" y="131"/>
                    <a:pt x="32" y="138"/>
                  </a:cubicBezTo>
                  <a:cubicBezTo>
                    <a:pt x="32" y="151"/>
                    <a:pt x="42" y="161"/>
                    <a:pt x="55" y="161"/>
                  </a:cubicBezTo>
                  <a:cubicBezTo>
                    <a:pt x="66" y="161"/>
                    <a:pt x="75" y="153"/>
                    <a:pt x="77" y="142"/>
                  </a:cubicBezTo>
                  <a:lnTo>
                    <a:pt x="144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4"/>
            <p:cNvSpPr>
              <a:spLocks noEditPoints="1"/>
            </p:cNvSpPr>
            <p:nvPr/>
          </p:nvSpPr>
          <p:spPr bwMode="auto">
            <a:xfrm>
              <a:off x="12998778" y="2711450"/>
              <a:ext cx="342900" cy="852488"/>
            </a:xfrm>
            <a:custGeom>
              <a:avLst/>
              <a:gdLst>
                <a:gd name="T0" fmla="*/ 88 w 113"/>
                <a:gd name="T1" fmla="*/ 118 h 282"/>
                <a:gd name="T2" fmla="*/ 64 w 113"/>
                <a:gd name="T3" fmla="*/ 110 h 282"/>
                <a:gd name="T4" fmla="*/ 89 w 113"/>
                <a:gd name="T5" fmla="*/ 114 h 282"/>
                <a:gd name="T6" fmla="*/ 109 w 113"/>
                <a:gd name="T7" fmla="*/ 109 h 282"/>
                <a:gd name="T8" fmla="*/ 113 w 113"/>
                <a:gd name="T9" fmla="*/ 108 h 282"/>
                <a:gd name="T10" fmla="*/ 110 w 113"/>
                <a:gd name="T11" fmla="*/ 105 h 282"/>
                <a:gd name="T12" fmla="*/ 64 w 113"/>
                <a:gd name="T13" fmla="*/ 78 h 282"/>
                <a:gd name="T14" fmla="*/ 57 w 113"/>
                <a:gd name="T15" fmla="*/ 64 h 282"/>
                <a:gd name="T16" fmla="*/ 51 w 113"/>
                <a:gd name="T17" fmla="*/ 63 h 282"/>
                <a:gd name="T18" fmla="*/ 66 w 113"/>
                <a:gd name="T19" fmla="*/ 24 h 282"/>
                <a:gd name="T20" fmla="*/ 77 w 113"/>
                <a:gd name="T21" fmla="*/ 22 h 282"/>
                <a:gd name="T22" fmla="*/ 67 w 113"/>
                <a:gd name="T23" fmla="*/ 16 h 282"/>
                <a:gd name="T24" fmla="*/ 51 w 113"/>
                <a:gd name="T25" fmla="*/ 0 h 282"/>
                <a:gd name="T26" fmla="*/ 30 w 113"/>
                <a:gd name="T27" fmla="*/ 0 h 282"/>
                <a:gd name="T28" fmla="*/ 14 w 113"/>
                <a:gd name="T29" fmla="*/ 24 h 282"/>
                <a:gd name="T30" fmla="*/ 16 w 113"/>
                <a:gd name="T31" fmla="*/ 41 h 282"/>
                <a:gd name="T32" fmla="*/ 16 w 113"/>
                <a:gd name="T33" fmla="*/ 64 h 282"/>
                <a:gd name="T34" fmla="*/ 7 w 113"/>
                <a:gd name="T35" fmla="*/ 64 h 282"/>
                <a:gd name="T36" fmla="*/ 0 w 113"/>
                <a:gd name="T37" fmla="*/ 154 h 282"/>
                <a:gd name="T38" fmla="*/ 5 w 113"/>
                <a:gd name="T39" fmla="*/ 268 h 282"/>
                <a:gd name="T40" fmla="*/ 7 w 113"/>
                <a:gd name="T41" fmla="*/ 282 h 282"/>
                <a:gd name="T42" fmla="*/ 58 w 113"/>
                <a:gd name="T43" fmla="*/ 276 h 282"/>
                <a:gd name="T44" fmla="*/ 47 w 113"/>
                <a:gd name="T45" fmla="*/ 161 h 282"/>
                <a:gd name="T46" fmla="*/ 64 w 113"/>
                <a:gd name="T47" fmla="*/ 154 h 282"/>
                <a:gd name="T48" fmla="*/ 79 w 113"/>
                <a:gd name="T49" fmla="*/ 142 h 282"/>
                <a:gd name="T50" fmla="*/ 83 w 113"/>
                <a:gd name="T51" fmla="*/ 142 h 282"/>
                <a:gd name="T52" fmla="*/ 87 w 113"/>
                <a:gd name="T53" fmla="*/ 120 h 282"/>
                <a:gd name="T54" fmla="*/ 29 w 113"/>
                <a:gd name="T55" fmla="*/ 33 h 282"/>
                <a:gd name="T56" fmla="*/ 41 w 113"/>
                <a:gd name="T57" fmla="*/ 28 h 282"/>
                <a:gd name="T58" fmla="*/ 44 w 113"/>
                <a:gd name="T59" fmla="*/ 28 h 282"/>
                <a:gd name="T60" fmla="*/ 51 w 113"/>
                <a:gd name="T61" fmla="*/ 24 h 282"/>
                <a:gd name="T62" fmla="*/ 61 w 113"/>
                <a:gd name="T63" fmla="*/ 48 h 282"/>
                <a:gd name="T64" fmla="*/ 47 w 113"/>
                <a:gd name="T65" fmla="*/ 58 h 282"/>
                <a:gd name="T66" fmla="*/ 38 w 113"/>
                <a:gd name="T67" fmla="*/ 64 h 282"/>
                <a:gd name="T68" fmla="*/ 21 w 113"/>
                <a:gd name="T69" fmla="*/ 65 h 282"/>
                <a:gd name="T70" fmla="*/ 29 w 113"/>
                <a:gd name="T71" fmla="*/ 4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3" h="282">
                  <a:moveTo>
                    <a:pt x="87" y="120"/>
                  </a:moveTo>
                  <a:cubicBezTo>
                    <a:pt x="88" y="118"/>
                    <a:pt x="88" y="118"/>
                    <a:pt x="88" y="118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89" y="114"/>
                    <a:pt x="89" y="114"/>
                    <a:pt x="89" y="114"/>
                  </a:cubicBezTo>
                  <a:cubicBezTo>
                    <a:pt x="89" y="114"/>
                    <a:pt x="89" y="114"/>
                    <a:pt x="89" y="114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9" y="109"/>
                    <a:pt x="109" y="109"/>
                    <a:pt x="109" y="109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2" y="108"/>
                    <a:pt x="112" y="108"/>
                    <a:pt x="113" y="108"/>
                  </a:cubicBezTo>
                  <a:cubicBezTo>
                    <a:pt x="112" y="107"/>
                    <a:pt x="111" y="107"/>
                    <a:pt x="110" y="106"/>
                  </a:cubicBezTo>
                  <a:cubicBezTo>
                    <a:pt x="110" y="105"/>
                    <a:pt x="110" y="105"/>
                    <a:pt x="110" y="105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4" y="67"/>
                    <a:pt x="61" y="64"/>
                    <a:pt x="57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9" y="62"/>
                    <a:pt x="66" y="56"/>
                    <a:pt x="66" y="48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7"/>
                    <a:pt x="60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4" y="7"/>
                    <a:pt x="14" y="16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3" y="64"/>
                    <a:pt x="0" y="67"/>
                    <a:pt x="0" y="71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60"/>
                    <a:pt x="5" y="160"/>
                  </a:cubicBezTo>
                  <a:cubicBezTo>
                    <a:pt x="5" y="268"/>
                    <a:pt x="5" y="268"/>
                    <a:pt x="5" y="268"/>
                  </a:cubicBezTo>
                  <a:cubicBezTo>
                    <a:pt x="7" y="268"/>
                    <a:pt x="7" y="268"/>
                    <a:pt x="7" y="268"/>
                  </a:cubicBezTo>
                  <a:cubicBezTo>
                    <a:pt x="7" y="282"/>
                    <a:pt x="7" y="282"/>
                    <a:pt x="7" y="282"/>
                  </a:cubicBezTo>
                  <a:cubicBezTo>
                    <a:pt x="58" y="282"/>
                    <a:pt x="58" y="282"/>
                    <a:pt x="58" y="282"/>
                  </a:cubicBezTo>
                  <a:cubicBezTo>
                    <a:pt x="58" y="276"/>
                    <a:pt x="58" y="276"/>
                    <a:pt x="58" y="276"/>
                  </a:cubicBezTo>
                  <a:cubicBezTo>
                    <a:pt x="36" y="268"/>
                    <a:pt x="36" y="268"/>
                    <a:pt x="36" y="268"/>
                  </a:cubicBezTo>
                  <a:cubicBezTo>
                    <a:pt x="47" y="161"/>
                    <a:pt x="47" y="161"/>
                    <a:pt x="47" y="161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61" y="161"/>
                    <a:pt x="64" y="158"/>
                    <a:pt x="64" y="154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81" y="142"/>
                    <a:pt x="82" y="142"/>
                    <a:pt x="83" y="142"/>
                  </a:cubicBezTo>
                  <a:cubicBezTo>
                    <a:pt x="90" y="142"/>
                    <a:pt x="95" y="137"/>
                    <a:pt x="95" y="130"/>
                  </a:cubicBezTo>
                  <a:cubicBezTo>
                    <a:pt x="95" y="126"/>
                    <a:pt x="92" y="121"/>
                    <a:pt x="87" y="120"/>
                  </a:cubicBezTo>
                  <a:close/>
                  <a:moveTo>
                    <a:pt x="29" y="41"/>
                  </a:moveTo>
                  <a:cubicBezTo>
                    <a:pt x="29" y="33"/>
                    <a:pt x="29" y="33"/>
                    <a:pt x="29" y="33"/>
                  </a:cubicBezTo>
                  <a:cubicBezTo>
                    <a:pt x="29" y="31"/>
                    <a:pt x="29" y="30"/>
                    <a:pt x="3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3" y="28"/>
                    <a:pt x="44" y="27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53"/>
                    <a:pt x="57" y="58"/>
                    <a:pt x="51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4" y="63"/>
                    <a:pt x="41" y="63"/>
                    <a:pt x="38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4"/>
                    <a:pt x="21" y="64"/>
                    <a:pt x="21" y="65"/>
                  </a:cubicBezTo>
                  <a:cubicBezTo>
                    <a:pt x="21" y="41"/>
                    <a:pt x="21" y="41"/>
                    <a:pt x="21" y="41"/>
                  </a:cubicBezTo>
                  <a:lnTo>
                    <a:pt x="29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15"/>
            <p:cNvSpPr>
              <a:spLocks noChangeArrowheads="1"/>
            </p:cNvSpPr>
            <p:nvPr/>
          </p:nvSpPr>
          <p:spPr bwMode="auto">
            <a:xfrm>
              <a:off x="13157528" y="2798762"/>
              <a:ext cx="17463" cy="142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4289182" y="2790193"/>
            <a:ext cx="960508" cy="1151123"/>
            <a:chOff x="4312168" y="3411542"/>
            <a:chExt cx="615950" cy="738187"/>
          </a:xfrm>
          <a:solidFill>
            <a:schemeClr val="accent2"/>
          </a:solidFill>
        </p:grpSpPr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4312168" y="3635379"/>
              <a:ext cx="196850" cy="514350"/>
            </a:xfrm>
            <a:custGeom>
              <a:avLst/>
              <a:gdLst>
                <a:gd name="T0" fmla="*/ 55 w 65"/>
                <a:gd name="T1" fmla="*/ 27 h 170"/>
                <a:gd name="T2" fmla="*/ 50 w 65"/>
                <a:gd name="T3" fmla="*/ 27 h 170"/>
                <a:gd name="T4" fmla="*/ 44 w 65"/>
                <a:gd name="T5" fmla="*/ 26 h 170"/>
                <a:gd name="T6" fmla="*/ 41 w 65"/>
                <a:gd name="T7" fmla="*/ 25 h 170"/>
                <a:gd name="T8" fmla="*/ 39 w 65"/>
                <a:gd name="T9" fmla="*/ 24 h 170"/>
                <a:gd name="T10" fmla="*/ 14 w 65"/>
                <a:gd name="T11" fmla="*/ 13 h 170"/>
                <a:gd name="T12" fmla="*/ 10 w 65"/>
                <a:gd name="T13" fmla="*/ 12 h 170"/>
                <a:gd name="T14" fmla="*/ 0 w 65"/>
                <a:gd name="T15" fmla="*/ 0 h 170"/>
                <a:gd name="T16" fmla="*/ 0 w 65"/>
                <a:gd name="T17" fmla="*/ 60 h 170"/>
                <a:gd name="T18" fmla="*/ 4 w 65"/>
                <a:gd name="T19" fmla="*/ 65 h 170"/>
                <a:gd name="T20" fmla="*/ 4 w 65"/>
                <a:gd name="T21" fmla="*/ 158 h 170"/>
                <a:gd name="T22" fmla="*/ 5 w 65"/>
                <a:gd name="T23" fmla="*/ 158 h 170"/>
                <a:gd name="T24" fmla="*/ 5 w 65"/>
                <a:gd name="T25" fmla="*/ 170 h 170"/>
                <a:gd name="T26" fmla="*/ 50 w 65"/>
                <a:gd name="T27" fmla="*/ 170 h 170"/>
                <a:gd name="T28" fmla="*/ 50 w 65"/>
                <a:gd name="T29" fmla="*/ 165 h 170"/>
                <a:gd name="T30" fmla="*/ 31 w 65"/>
                <a:gd name="T31" fmla="*/ 158 h 170"/>
                <a:gd name="T32" fmla="*/ 40 w 65"/>
                <a:gd name="T33" fmla="*/ 65 h 170"/>
                <a:gd name="T34" fmla="*/ 49 w 65"/>
                <a:gd name="T35" fmla="*/ 65 h 170"/>
                <a:gd name="T36" fmla="*/ 55 w 65"/>
                <a:gd name="T37" fmla="*/ 60 h 170"/>
                <a:gd name="T38" fmla="*/ 55 w 65"/>
                <a:gd name="T39" fmla="*/ 41 h 170"/>
                <a:gd name="T40" fmla="*/ 64 w 65"/>
                <a:gd name="T41" fmla="*/ 26 h 170"/>
                <a:gd name="T42" fmla="*/ 65 w 65"/>
                <a:gd name="T43" fmla="*/ 23 h 170"/>
                <a:gd name="T44" fmla="*/ 55 w 65"/>
                <a:gd name="T45" fmla="*/ 27 h 170"/>
                <a:gd name="T46" fmla="*/ 55 w 65"/>
                <a:gd name="T47" fmla="*/ 27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170">
                  <a:moveTo>
                    <a:pt x="55" y="27"/>
                  </a:moveTo>
                  <a:cubicBezTo>
                    <a:pt x="53" y="27"/>
                    <a:pt x="52" y="27"/>
                    <a:pt x="50" y="27"/>
                  </a:cubicBezTo>
                  <a:cubicBezTo>
                    <a:pt x="48" y="27"/>
                    <a:pt x="46" y="27"/>
                    <a:pt x="44" y="26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4" y="10"/>
                    <a:pt x="1" y="5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2"/>
                    <a:pt x="2" y="64"/>
                    <a:pt x="4" y="65"/>
                  </a:cubicBezTo>
                  <a:cubicBezTo>
                    <a:pt x="4" y="158"/>
                    <a:pt x="4" y="158"/>
                    <a:pt x="4" y="158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50" y="170"/>
                    <a:pt x="50" y="170"/>
                    <a:pt x="50" y="170"/>
                  </a:cubicBezTo>
                  <a:cubicBezTo>
                    <a:pt x="50" y="165"/>
                    <a:pt x="50" y="165"/>
                    <a:pt x="50" y="165"/>
                  </a:cubicBezTo>
                  <a:cubicBezTo>
                    <a:pt x="31" y="158"/>
                    <a:pt x="31" y="158"/>
                    <a:pt x="31" y="158"/>
                  </a:cubicBezTo>
                  <a:cubicBezTo>
                    <a:pt x="40" y="65"/>
                    <a:pt x="40" y="65"/>
                    <a:pt x="40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2" y="65"/>
                    <a:pt x="55" y="63"/>
                    <a:pt x="55" y="60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64" y="26"/>
                    <a:pt x="64" y="26"/>
                    <a:pt x="64" y="26"/>
                  </a:cubicBezTo>
                  <a:cubicBezTo>
                    <a:pt x="65" y="25"/>
                    <a:pt x="65" y="24"/>
                    <a:pt x="65" y="23"/>
                  </a:cubicBezTo>
                  <a:cubicBezTo>
                    <a:pt x="55" y="27"/>
                    <a:pt x="55" y="27"/>
                    <a:pt x="55" y="27"/>
                  </a:cubicBezTo>
                  <a:cubicBezTo>
                    <a:pt x="55" y="27"/>
                    <a:pt x="55" y="27"/>
                    <a:pt x="55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7"/>
            <p:cNvSpPr>
              <a:spLocks/>
            </p:cNvSpPr>
            <p:nvPr/>
          </p:nvSpPr>
          <p:spPr bwMode="auto">
            <a:xfrm>
              <a:off x="4423293" y="3846517"/>
              <a:ext cx="66675" cy="276225"/>
            </a:xfrm>
            <a:custGeom>
              <a:avLst/>
              <a:gdLst>
                <a:gd name="T0" fmla="*/ 5 w 22"/>
                <a:gd name="T1" fmla="*/ 80 h 91"/>
                <a:gd name="T2" fmla="*/ 13 w 22"/>
                <a:gd name="T3" fmla="*/ 0 h 91"/>
                <a:gd name="T4" fmla="*/ 12 w 22"/>
                <a:gd name="T5" fmla="*/ 0 h 91"/>
                <a:gd name="T6" fmla="*/ 8 w 22"/>
                <a:gd name="T7" fmla="*/ 0 h 91"/>
                <a:gd name="T8" fmla="*/ 0 w 22"/>
                <a:gd name="T9" fmla="*/ 80 h 91"/>
                <a:gd name="T10" fmla="*/ 0 w 22"/>
                <a:gd name="T11" fmla="*/ 84 h 91"/>
                <a:gd name="T12" fmla="*/ 18 w 22"/>
                <a:gd name="T13" fmla="*/ 91 h 91"/>
                <a:gd name="T14" fmla="*/ 18 w 22"/>
                <a:gd name="T15" fmla="*/ 91 h 91"/>
                <a:gd name="T16" fmla="*/ 22 w 22"/>
                <a:gd name="T17" fmla="*/ 91 h 91"/>
                <a:gd name="T18" fmla="*/ 22 w 22"/>
                <a:gd name="T19" fmla="*/ 86 h 91"/>
                <a:gd name="T20" fmla="*/ 5 w 22"/>
                <a:gd name="T21" fmla="*/ 8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91">
                  <a:moveTo>
                    <a:pt x="5" y="8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5" y="80"/>
                    <a:pt x="5" y="80"/>
                    <a:pt x="5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8"/>
            <p:cNvSpPr>
              <a:spLocks/>
            </p:cNvSpPr>
            <p:nvPr/>
          </p:nvSpPr>
          <p:spPr bwMode="auto">
            <a:xfrm>
              <a:off x="4320106" y="3525842"/>
              <a:ext cx="349250" cy="176213"/>
            </a:xfrm>
            <a:custGeom>
              <a:avLst/>
              <a:gdLst>
                <a:gd name="T0" fmla="*/ 89 w 115"/>
                <a:gd name="T1" fmla="*/ 24 h 58"/>
                <a:gd name="T2" fmla="*/ 88 w 115"/>
                <a:gd name="T3" fmla="*/ 21 h 58"/>
                <a:gd name="T4" fmla="*/ 85 w 115"/>
                <a:gd name="T5" fmla="*/ 22 h 58"/>
                <a:gd name="T6" fmla="*/ 114 w 115"/>
                <a:gd name="T7" fmla="*/ 13 h 58"/>
                <a:gd name="T8" fmla="*/ 115 w 115"/>
                <a:gd name="T9" fmla="*/ 12 h 58"/>
                <a:gd name="T10" fmla="*/ 115 w 115"/>
                <a:gd name="T11" fmla="*/ 11 h 58"/>
                <a:gd name="T12" fmla="*/ 115 w 115"/>
                <a:gd name="T13" fmla="*/ 11 h 58"/>
                <a:gd name="T14" fmla="*/ 115 w 115"/>
                <a:gd name="T15" fmla="*/ 7 h 58"/>
                <a:gd name="T16" fmla="*/ 115 w 115"/>
                <a:gd name="T17" fmla="*/ 7 h 58"/>
                <a:gd name="T18" fmla="*/ 115 w 115"/>
                <a:gd name="T19" fmla="*/ 7 h 58"/>
                <a:gd name="T20" fmla="*/ 115 w 115"/>
                <a:gd name="T21" fmla="*/ 6 h 58"/>
                <a:gd name="T22" fmla="*/ 114 w 115"/>
                <a:gd name="T23" fmla="*/ 4 h 58"/>
                <a:gd name="T24" fmla="*/ 105 w 115"/>
                <a:gd name="T25" fmla="*/ 2 h 58"/>
                <a:gd name="T26" fmla="*/ 100 w 115"/>
                <a:gd name="T27" fmla="*/ 8 h 58"/>
                <a:gd name="T28" fmla="*/ 78 w 115"/>
                <a:gd name="T29" fmla="*/ 16 h 58"/>
                <a:gd name="T30" fmla="*/ 75 w 115"/>
                <a:gd name="T31" fmla="*/ 21 h 58"/>
                <a:gd name="T32" fmla="*/ 80 w 115"/>
                <a:gd name="T33" fmla="*/ 24 h 58"/>
                <a:gd name="T34" fmla="*/ 82 w 115"/>
                <a:gd name="T35" fmla="*/ 23 h 58"/>
                <a:gd name="T36" fmla="*/ 83 w 115"/>
                <a:gd name="T37" fmla="*/ 24 h 58"/>
                <a:gd name="T38" fmla="*/ 48 w 115"/>
                <a:gd name="T39" fmla="*/ 35 h 58"/>
                <a:gd name="T40" fmla="*/ 17 w 115"/>
                <a:gd name="T41" fmla="*/ 22 h 58"/>
                <a:gd name="T42" fmla="*/ 3 w 115"/>
                <a:gd name="T43" fmla="*/ 28 h 58"/>
                <a:gd name="T44" fmla="*/ 9 w 115"/>
                <a:gd name="T45" fmla="*/ 43 h 58"/>
                <a:gd name="T46" fmla="*/ 43 w 115"/>
                <a:gd name="T47" fmla="*/ 57 h 58"/>
                <a:gd name="T48" fmla="*/ 47 w 115"/>
                <a:gd name="T49" fmla="*/ 58 h 58"/>
                <a:gd name="T50" fmla="*/ 50 w 115"/>
                <a:gd name="T51" fmla="*/ 57 h 58"/>
                <a:gd name="T52" fmla="*/ 90 w 115"/>
                <a:gd name="T53" fmla="*/ 45 h 58"/>
                <a:gd name="T54" fmla="*/ 90 w 115"/>
                <a:gd name="T55" fmla="*/ 44 h 58"/>
                <a:gd name="T56" fmla="*/ 98 w 115"/>
                <a:gd name="T57" fmla="*/ 34 h 58"/>
                <a:gd name="T58" fmla="*/ 89 w 115"/>
                <a:gd name="T59" fmla="*/ 2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5" h="58">
                  <a:moveTo>
                    <a:pt x="89" y="24"/>
                  </a:moveTo>
                  <a:cubicBezTo>
                    <a:pt x="88" y="21"/>
                    <a:pt x="88" y="21"/>
                    <a:pt x="88" y="21"/>
                  </a:cubicBezTo>
                  <a:cubicBezTo>
                    <a:pt x="85" y="22"/>
                    <a:pt x="85" y="22"/>
                    <a:pt x="85" y="22"/>
                  </a:cubicBezTo>
                  <a:cubicBezTo>
                    <a:pt x="114" y="13"/>
                    <a:pt x="114" y="13"/>
                    <a:pt x="114" y="13"/>
                  </a:cubicBezTo>
                  <a:cubicBezTo>
                    <a:pt x="114" y="13"/>
                    <a:pt x="115" y="12"/>
                    <a:pt x="115" y="12"/>
                  </a:cubicBezTo>
                  <a:cubicBezTo>
                    <a:pt x="115" y="12"/>
                    <a:pt x="115" y="11"/>
                    <a:pt x="115" y="11"/>
                  </a:cubicBezTo>
                  <a:cubicBezTo>
                    <a:pt x="115" y="11"/>
                    <a:pt x="115" y="11"/>
                    <a:pt x="115" y="11"/>
                  </a:cubicBezTo>
                  <a:cubicBezTo>
                    <a:pt x="115" y="10"/>
                    <a:pt x="115" y="9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7"/>
                  </a:cubicBezTo>
                  <a:cubicBezTo>
                    <a:pt x="115" y="7"/>
                    <a:pt x="115" y="7"/>
                    <a:pt x="115" y="6"/>
                  </a:cubicBezTo>
                  <a:cubicBezTo>
                    <a:pt x="115" y="6"/>
                    <a:pt x="114" y="5"/>
                    <a:pt x="114" y="4"/>
                  </a:cubicBezTo>
                  <a:cubicBezTo>
                    <a:pt x="112" y="2"/>
                    <a:pt x="108" y="0"/>
                    <a:pt x="105" y="2"/>
                  </a:cubicBezTo>
                  <a:cubicBezTo>
                    <a:pt x="102" y="3"/>
                    <a:pt x="100" y="5"/>
                    <a:pt x="100" y="8"/>
                  </a:cubicBezTo>
                  <a:cubicBezTo>
                    <a:pt x="78" y="16"/>
                    <a:pt x="78" y="16"/>
                    <a:pt x="78" y="16"/>
                  </a:cubicBezTo>
                  <a:cubicBezTo>
                    <a:pt x="75" y="17"/>
                    <a:pt x="74" y="19"/>
                    <a:pt x="75" y="21"/>
                  </a:cubicBezTo>
                  <a:cubicBezTo>
                    <a:pt x="76" y="24"/>
                    <a:pt x="78" y="25"/>
                    <a:pt x="80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83" y="24"/>
                    <a:pt x="83" y="24"/>
                    <a:pt x="83" y="24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2" y="20"/>
                    <a:pt x="5" y="23"/>
                    <a:pt x="3" y="28"/>
                  </a:cubicBezTo>
                  <a:cubicBezTo>
                    <a:pt x="0" y="34"/>
                    <a:pt x="3" y="40"/>
                    <a:pt x="9" y="43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44" y="58"/>
                    <a:pt x="46" y="58"/>
                    <a:pt x="47" y="58"/>
                  </a:cubicBezTo>
                  <a:cubicBezTo>
                    <a:pt x="48" y="58"/>
                    <a:pt x="49" y="58"/>
                    <a:pt x="50" y="57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95" y="43"/>
                    <a:pt x="98" y="39"/>
                    <a:pt x="98" y="34"/>
                  </a:cubicBezTo>
                  <a:cubicBezTo>
                    <a:pt x="98" y="29"/>
                    <a:pt x="94" y="25"/>
                    <a:pt x="89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auto">
            <a:xfrm>
              <a:off x="4348681" y="3411542"/>
              <a:ext cx="163513" cy="203200"/>
            </a:xfrm>
            <a:custGeom>
              <a:avLst/>
              <a:gdLst>
                <a:gd name="T0" fmla="*/ 2 w 54"/>
                <a:gd name="T1" fmla="*/ 36 h 67"/>
                <a:gd name="T2" fmla="*/ 2 w 54"/>
                <a:gd name="T3" fmla="*/ 54 h 67"/>
                <a:gd name="T4" fmla="*/ 4 w 54"/>
                <a:gd name="T5" fmla="*/ 54 h 67"/>
                <a:gd name="T6" fmla="*/ 7 w 54"/>
                <a:gd name="T7" fmla="*/ 54 h 67"/>
                <a:gd name="T8" fmla="*/ 7 w 54"/>
                <a:gd name="T9" fmla="*/ 36 h 67"/>
                <a:gd name="T10" fmla="*/ 13 w 54"/>
                <a:gd name="T11" fmla="*/ 36 h 67"/>
                <a:gd name="T12" fmla="*/ 13 w 54"/>
                <a:gd name="T13" fmla="*/ 28 h 67"/>
                <a:gd name="T14" fmla="*/ 14 w 54"/>
                <a:gd name="T15" fmla="*/ 24 h 67"/>
                <a:gd name="T16" fmla="*/ 23 w 54"/>
                <a:gd name="T17" fmla="*/ 24 h 67"/>
                <a:gd name="T18" fmla="*/ 25 w 54"/>
                <a:gd name="T19" fmla="*/ 23 h 67"/>
                <a:gd name="T20" fmla="*/ 26 w 54"/>
                <a:gd name="T21" fmla="*/ 24 h 67"/>
                <a:gd name="T22" fmla="*/ 30 w 54"/>
                <a:gd name="T23" fmla="*/ 24 h 67"/>
                <a:gd name="T24" fmla="*/ 31 w 54"/>
                <a:gd name="T25" fmla="*/ 21 h 67"/>
                <a:gd name="T26" fmla="*/ 39 w 54"/>
                <a:gd name="T27" fmla="*/ 21 h 67"/>
                <a:gd name="T28" fmla="*/ 39 w 54"/>
                <a:gd name="T29" fmla="*/ 41 h 67"/>
                <a:gd name="T30" fmla="*/ 32 w 54"/>
                <a:gd name="T31" fmla="*/ 49 h 67"/>
                <a:gd name="T32" fmla="*/ 27 w 54"/>
                <a:gd name="T33" fmla="*/ 49 h 67"/>
                <a:gd name="T34" fmla="*/ 27 w 54"/>
                <a:gd name="T35" fmla="*/ 55 h 67"/>
                <a:gd name="T36" fmla="*/ 10 w 54"/>
                <a:gd name="T37" fmla="*/ 55 h 67"/>
                <a:gd name="T38" fmla="*/ 19 w 54"/>
                <a:gd name="T39" fmla="*/ 59 h 67"/>
                <a:gd name="T40" fmla="*/ 23 w 54"/>
                <a:gd name="T41" fmla="*/ 61 h 67"/>
                <a:gd name="T42" fmla="*/ 29 w 54"/>
                <a:gd name="T43" fmla="*/ 63 h 67"/>
                <a:gd name="T44" fmla="*/ 39 w 54"/>
                <a:gd name="T45" fmla="*/ 67 h 67"/>
                <a:gd name="T46" fmla="*/ 42 w 54"/>
                <a:gd name="T47" fmla="*/ 67 h 67"/>
                <a:gd name="T48" fmla="*/ 43 w 54"/>
                <a:gd name="T49" fmla="*/ 66 h 67"/>
                <a:gd name="T50" fmla="*/ 43 w 54"/>
                <a:gd name="T51" fmla="*/ 61 h 67"/>
                <a:gd name="T52" fmla="*/ 37 w 54"/>
                <a:gd name="T53" fmla="*/ 55 h 67"/>
                <a:gd name="T54" fmla="*/ 32 w 54"/>
                <a:gd name="T55" fmla="*/ 55 h 67"/>
                <a:gd name="T56" fmla="*/ 32 w 54"/>
                <a:gd name="T57" fmla="*/ 54 h 67"/>
                <a:gd name="T58" fmla="*/ 44 w 54"/>
                <a:gd name="T59" fmla="*/ 41 h 67"/>
                <a:gd name="T60" fmla="*/ 44 w 54"/>
                <a:gd name="T61" fmla="*/ 21 h 67"/>
                <a:gd name="T62" fmla="*/ 54 w 54"/>
                <a:gd name="T63" fmla="*/ 21 h 67"/>
                <a:gd name="T64" fmla="*/ 54 w 54"/>
                <a:gd name="T65" fmla="*/ 19 h 67"/>
                <a:gd name="T66" fmla="*/ 46 w 54"/>
                <a:gd name="T67" fmla="*/ 18 h 67"/>
                <a:gd name="T68" fmla="*/ 46 w 54"/>
                <a:gd name="T69" fmla="*/ 14 h 67"/>
                <a:gd name="T70" fmla="*/ 32 w 54"/>
                <a:gd name="T71" fmla="*/ 0 h 67"/>
                <a:gd name="T72" fmla="*/ 32 w 54"/>
                <a:gd name="T73" fmla="*/ 0 h 67"/>
                <a:gd name="T74" fmla="*/ 32 w 54"/>
                <a:gd name="T75" fmla="*/ 0 h 67"/>
                <a:gd name="T76" fmla="*/ 15 w 54"/>
                <a:gd name="T77" fmla="*/ 0 h 67"/>
                <a:gd name="T78" fmla="*/ 15 w 54"/>
                <a:gd name="T79" fmla="*/ 0 h 67"/>
                <a:gd name="T80" fmla="*/ 14 w 54"/>
                <a:gd name="T81" fmla="*/ 0 h 67"/>
                <a:gd name="T82" fmla="*/ 0 w 54"/>
                <a:gd name="T83" fmla="*/ 14 h 67"/>
                <a:gd name="T84" fmla="*/ 0 w 54"/>
                <a:gd name="T85" fmla="*/ 21 h 67"/>
                <a:gd name="T86" fmla="*/ 2 w 54"/>
                <a:gd name="T87" fmla="*/ 21 h 67"/>
                <a:gd name="T88" fmla="*/ 2 w 54"/>
                <a:gd name="T89" fmla="*/ 3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" h="67">
                  <a:moveTo>
                    <a:pt x="2" y="36"/>
                  </a:moveTo>
                  <a:cubicBezTo>
                    <a:pt x="2" y="54"/>
                    <a:pt x="2" y="54"/>
                    <a:pt x="2" y="54"/>
                  </a:cubicBezTo>
                  <a:cubicBezTo>
                    <a:pt x="3" y="54"/>
                    <a:pt x="3" y="54"/>
                    <a:pt x="4" y="54"/>
                  </a:cubicBezTo>
                  <a:cubicBezTo>
                    <a:pt x="5" y="54"/>
                    <a:pt x="6" y="54"/>
                    <a:pt x="7" y="54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7"/>
                    <a:pt x="13" y="25"/>
                    <a:pt x="1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4"/>
                    <a:pt x="25" y="24"/>
                    <a:pt x="25" y="23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9" y="45"/>
                    <a:pt x="36" y="48"/>
                    <a:pt x="32" y="49"/>
                  </a:cubicBezTo>
                  <a:cubicBezTo>
                    <a:pt x="27" y="49"/>
                    <a:pt x="27" y="49"/>
                    <a:pt x="27" y="49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8"/>
                    <a:pt x="40" y="55"/>
                    <a:pt x="37" y="55"/>
                  </a:cubicBezTo>
                  <a:cubicBezTo>
                    <a:pt x="32" y="55"/>
                    <a:pt x="32" y="55"/>
                    <a:pt x="32" y="55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9" y="54"/>
                    <a:pt x="44" y="48"/>
                    <a:pt x="44" y="4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46" y="18"/>
                    <a:pt x="46" y="18"/>
                    <a:pt x="46" y="18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6"/>
                    <a:pt x="40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21"/>
                    <a:pt x="2" y="21"/>
                    <a:pt x="2" y="21"/>
                  </a:cubicBezTo>
                  <a:lnTo>
                    <a:pt x="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20"/>
            <p:cNvSpPr>
              <a:spLocks noChangeArrowheads="1"/>
            </p:cNvSpPr>
            <p:nvPr/>
          </p:nvSpPr>
          <p:spPr bwMode="auto">
            <a:xfrm>
              <a:off x="4448693" y="3490917"/>
              <a:ext cx="11113" cy="142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1"/>
            <p:cNvSpPr>
              <a:spLocks noEditPoints="1"/>
            </p:cNvSpPr>
            <p:nvPr/>
          </p:nvSpPr>
          <p:spPr bwMode="auto">
            <a:xfrm>
              <a:off x="4645543" y="3481392"/>
              <a:ext cx="282575" cy="647700"/>
            </a:xfrm>
            <a:custGeom>
              <a:avLst/>
              <a:gdLst>
                <a:gd name="T0" fmla="*/ 155 w 178"/>
                <a:gd name="T1" fmla="*/ 97 h 408"/>
                <a:gd name="T2" fmla="*/ 140 w 178"/>
                <a:gd name="T3" fmla="*/ 0 h 408"/>
                <a:gd name="T4" fmla="*/ 105 w 178"/>
                <a:gd name="T5" fmla="*/ 40 h 408"/>
                <a:gd name="T6" fmla="*/ 80 w 178"/>
                <a:gd name="T7" fmla="*/ 0 h 408"/>
                <a:gd name="T8" fmla="*/ 42 w 178"/>
                <a:gd name="T9" fmla="*/ 97 h 408"/>
                <a:gd name="T10" fmla="*/ 21 w 178"/>
                <a:gd name="T11" fmla="*/ 230 h 408"/>
                <a:gd name="T12" fmla="*/ 0 w 178"/>
                <a:gd name="T13" fmla="*/ 408 h 408"/>
                <a:gd name="T14" fmla="*/ 178 w 178"/>
                <a:gd name="T15" fmla="*/ 230 h 408"/>
                <a:gd name="T16" fmla="*/ 149 w 178"/>
                <a:gd name="T17" fmla="*/ 105 h 408"/>
                <a:gd name="T18" fmla="*/ 130 w 178"/>
                <a:gd name="T19" fmla="*/ 129 h 408"/>
                <a:gd name="T20" fmla="*/ 149 w 178"/>
                <a:gd name="T21" fmla="*/ 105 h 408"/>
                <a:gd name="T22" fmla="*/ 59 w 178"/>
                <a:gd name="T23" fmla="*/ 6 h 408"/>
                <a:gd name="T24" fmla="*/ 50 w 178"/>
                <a:gd name="T25" fmla="*/ 30 h 408"/>
                <a:gd name="T26" fmla="*/ 80 w 178"/>
                <a:gd name="T27" fmla="*/ 80 h 408"/>
                <a:gd name="T28" fmla="*/ 50 w 178"/>
                <a:gd name="T29" fmla="*/ 93 h 408"/>
                <a:gd name="T30" fmla="*/ 80 w 178"/>
                <a:gd name="T31" fmla="*/ 80 h 408"/>
                <a:gd name="T32" fmla="*/ 105 w 178"/>
                <a:gd name="T33" fmla="*/ 149 h 408"/>
                <a:gd name="T34" fmla="*/ 73 w 178"/>
                <a:gd name="T35" fmla="*/ 97 h 408"/>
                <a:gd name="T36" fmla="*/ 29 w 178"/>
                <a:gd name="T37" fmla="*/ 105 h 408"/>
                <a:gd name="T38" fmla="*/ 42 w 178"/>
                <a:gd name="T39" fmla="*/ 122 h 408"/>
                <a:gd name="T40" fmla="*/ 29 w 178"/>
                <a:gd name="T41" fmla="*/ 105 h 408"/>
                <a:gd name="T42" fmla="*/ 50 w 178"/>
                <a:gd name="T43" fmla="*/ 196 h 408"/>
                <a:gd name="T44" fmla="*/ 29 w 178"/>
                <a:gd name="T45" fmla="*/ 206 h 408"/>
                <a:gd name="T46" fmla="*/ 29 w 178"/>
                <a:gd name="T47" fmla="*/ 209 h 408"/>
                <a:gd name="T48" fmla="*/ 59 w 178"/>
                <a:gd name="T49" fmla="*/ 223 h 408"/>
                <a:gd name="T50" fmla="*/ 29 w 178"/>
                <a:gd name="T51" fmla="*/ 209 h 408"/>
                <a:gd name="T52" fmla="*/ 40 w 178"/>
                <a:gd name="T53" fmla="*/ 360 h 408"/>
                <a:gd name="T54" fmla="*/ 10 w 178"/>
                <a:gd name="T55" fmla="*/ 373 h 408"/>
                <a:gd name="T56" fmla="*/ 54 w 178"/>
                <a:gd name="T57" fmla="*/ 398 h 408"/>
                <a:gd name="T58" fmla="*/ 10 w 178"/>
                <a:gd name="T59" fmla="*/ 379 h 408"/>
                <a:gd name="T60" fmla="*/ 54 w 178"/>
                <a:gd name="T61" fmla="*/ 398 h 408"/>
                <a:gd name="T62" fmla="*/ 71 w 178"/>
                <a:gd name="T63" fmla="*/ 299 h 408"/>
                <a:gd name="T64" fmla="*/ 113 w 178"/>
                <a:gd name="T65" fmla="*/ 230 h 408"/>
                <a:gd name="T66" fmla="*/ 168 w 178"/>
                <a:gd name="T67" fmla="*/ 265 h 408"/>
                <a:gd name="T68" fmla="*/ 149 w 178"/>
                <a:gd name="T69" fmla="*/ 240 h 408"/>
                <a:gd name="T70" fmla="*/ 168 w 178"/>
                <a:gd name="T71" fmla="*/ 265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8" h="408">
                  <a:moveTo>
                    <a:pt x="155" y="230"/>
                  </a:moveTo>
                  <a:lnTo>
                    <a:pt x="155" y="97"/>
                  </a:lnTo>
                  <a:lnTo>
                    <a:pt x="140" y="97"/>
                  </a:lnTo>
                  <a:lnTo>
                    <a:pt x="140" y="0"/>
                  </a:lnTo>
                  <a:lnTo>
                    <a:pt x="105" y="0"/>
                  </a:lnTo>
                  <a:lnTo>
                    <a:pt x="105" y="40"/>
                  </a:lnTo>
                  <a:lnTo>
                    <a:pt x="80" y="40"/>
                  </a:lnTo>
                  <a:lnTo>
                    <a:pt x="80" y="0"/>
                  </a:lnTo>
                  <a:lnTo>
                    <a:pt x="42" y="0"/>
                  </a:lnTo>
                  <a:lnTo>
                    <a:pt x="42" y="97"/>
                  </a:lnTo>
                  <a:lnTo>
                    <a:pt x="21" y="97"/>
                  </a:lnTo>
                  <a:lnTo>
                    <a:pt x="21" y="230"/>
                  </a:lnTo>
                  <a:lnTo>
                    <a:pt x="0" y="230"/>
                  </a:lnTo>
                  <a:lnTo>
                    <a:pt x="0" y="408"/>
                  </a:lnTo>
                  <a:lnTo>
                    <a:pt x="178" y="408"/>
                  </a:lnTo>
                  <a:lnTo>
                    <a:pt x="178" y="230"/>
                  </a:lnTo>
                  <a:lnTo>
                    <a:pt x="155" y="230"/>
                  </a:lnTo>
                  <a:close/>
                  <a:moveTo>
                    <a:pt x="149" y="105"/>
                  </a:moveTo>
                  <a:lnTo>
                    <a:pt x="149" y="129"/>
                  </a:lnTo>
                  <a:lnTo>
                    <a:pt x="130" y="129"/>
                  </a:lnTo>
                  <a:lnTo>
                    <a:pt x="130" y="105"/>
                  </a:lnTo>
                  <a:lnTo>
                    <a:pt x="149" y="105"/>
                  </a:lnTo>
                  <a:close/>
                  <a:moveTo>
                    <a:pt x="50" y="6"/>
                  </a:moveTo>
                  <a:lnTo>
                    <a:pt x="59" y="6"/>
                  </a:lnTo>
                  <a:lnTo>
                    <a:pt x="59" y="30"/>
                  </a:lnTo>
                  <a:lnTo>
                    <a:pt x="50" y="30"/>
                  </a:lnTo>
                  <a:lnTo>
                    <a:pt x="50" y="6"/>
                  </a:lnTo>
                  <a:close/>
                  <a:moveTo>
                    <a:pt x="80" y="80"/>
                  </a:moveTo>
                  <a:lnTo>
                    <a:pt x="80" y="93"/>
                  </a:lnTo>
                  <a:lnTo>
                    <a:pt x="50" y="93"/>
                  </a:lnTo>
                  <a:lnTo>
                    <a:pt x="50" y="80"/>
                  </a:lnTo>
                  <a:lnTo>
                    <a:pt x="80" y="80"/>
                  </a:lnTo>
                  <a:close/>
                  <a:moveTo>
                    <a:pt x="105" y="97"/>
                  </a:moveTo>
                  <a:lnTo>
                    <a:pt x="105" y="149"/>
                  </a:lnTo>
                  <a:lnTo>
                    <a:pt x="73" y="149"/>
                  </a:lnTo>
                  <a:lnTo>
                    <a:pt x="73" y="97"/>
                  </a:lnTo>
                  <a:lnTo>
                    <a:pt x="105" y="97"/>
                  </a:lnTo>
                  <a:close/>
                  <a:moveTo>
                    <a:pt x="29" y="105"/>
                  </a:moveTo>
                  <a:lnTo>
                    <a:pt x="42" y="105"/>
                  </a:lnTo>
                  <a:lnTo>
                    <a:pt x="42" y="122"/>
                  </a:lnTo>
                  <a:lnTo>
                    <a:pt x="29" y="122"/>
                  </a:lnTo>
                  <a:lnTo>
                    <a:pt x="29" y="105"/>
                  </a:lnTo>
                  <a:close/>
                  <a:moveTo>
                    <a:pt x="29" y="196"/>
                  </a:moveTo>
                  <a:lnTo>
                    <a:pt x="50" y="196"/>
                  </a:lnTo>
                  <a:lnTo>
                    <a:pt x="50" y="206"/>
                  </a:lnTo>
                  <a:lnTo>
                    <a:pt x="29" y="206"/>
                  </a:lnTo>
                  <a:lnTo>
                    <a:pt x="29" y="196"/>
                  </a:lnTo>
                  <a:close/>
                  <a:moveTo>
                    <a:pt x="29" y="209"/>
                  </a:moveTo>
                  <a:lnTo>
                    <a:pt x="59" y="209"/>
                  </a:lnTo>
                  <a:lnTo>
                    <a:pt x="59" y="223"/>
                  </a:lnTo>
                  <a:lnTo>
                    <a:pt x="29" y="223"/>
                  </a:lnTo>
                  <a:lnTo>
                    <a:pt x="29" y="209"/>
                  </a:lnTo>
                  <a:close/>
                  <a:moveTo>
                    <a:pt x="10" y="360"/>
                  </a:moveTo>
                  <a:lnTo>
                    <a:pt x="40" y="360"/>
                  </a:lnTo>
                  <a:lnTo>
                    <a:pt x="40" y="373"/>
                  </a:lnTo>
                  <a:lnTo>
                    <a:pt x="10" y="373"/>
                  </a:lnTo>
                  <a:lnTo>
                    <a:pt x="10" y="360"/>
                  </a:lnTo>
                  <a:close/>
                  <a:moveTo>
                    <a:pt x="54" y="398"/>
                  </a:moveTo>
                  <a:lnTo>
                    <a:pt x="10" y="398"/>
                  </a:lnTo>
                  <a:lnTo>
                    <a:pt x="10" y="379"/>
                  </a:lnTo>
                  <a:lnTo>
                    <a:pt x="54" y="379"/>
                  </a:lnTo>
                  <a:lnTo>
                    <a:pt x="54" y="398"/>
                  </a:lnTo>
                  <a:close/>
                  <a:moveTo>
                    <a:pt x="113" y="299"/>
                  </a:moveTo>
                  <a:lnTo>
                    <a:pt x="71" y="299"/>
                  </a:lnTo>
                  <a:lnTo>
                    <a:pt x="71" y="230"/>
                  </a:lnTo>
                  <a:lnTo>
                    <a:pt x="113" y="230"/>
                  </a:lnTo>
                  <a:lnTo>
                    <a:pt x="113" y="299"/>
                  </a:lnTo>
                  <a:close/>
                  <a:moveTo>
                    <a:pt x="168" y="265"/>
                  </a:moveTo>
                  <a:lnTo>
                    <a:pt x="149" y="265"/>
                  </a:lnTo>
                  <a:lnTo>
                    <a:pt x="149" y="240"/>
                  </a:lnTo>
                  <a:lnTo>
                    <a:pt x="168" y="240"/>
                  </a:lnTo>
                  <a:lnTo>
                    <a:pt x="168" y="2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upo 41"/>
          <p:cNvGrpSpPr/>
          <p:nvPr/>
        </p:nvGrpSpPr>
        <p:grpSpPr>
          <a:xfrm>
            <a:off x="9903050" y="2710974"/>
            <a:ext cx="948131" cy="1230342"/>
            <a:chOff x="9990313" y="3490917"/>
            <a:chExt cx="608013" cy="788988"/>
          </a:xfrm>
          <a:solidFill>
            <a:schemeClr val="accent4"/>
          </a:solidFill>
        </p:grpSpPr>
        <p:sp>
          <p:nvSpPr>
            <p:cNvPr id="33" name="Freeform 22"/>
            <p:cNvSpPr>
              <a:spLocks/>
            </p:cNvSpPr>
            <p:nvPr/>
          </p:nvSpPr>
          <p:spPr bwMode="auto">
            <a:xfrm>
              <a:off x="10215738" y="3935417"/>
              <a:ext cx="130175" cy="303213"/>
            </a:xfrm>
            <a:custGeom>
              <a:avLst/>
              <a:gdLst>
                <a:gd name="T0" fmla="*/ 59 w 82"/>
                <a:gd name="T1" fmla="*/ 32 h 191"/>
                <a:gd name="T2" fmla="*/ 69 w 82"/>
                <a:gd name="T3" fmla="*/ 185 h 191"/>
                <a:gd name="T4" fmla="*/ 82 w 82"/>
                <a:gd name="T5" fmla="*/ 191 h 191"/>
                <a:gd name="T6" fmla="*/ 78 w 82"/>
                <a:gd name="T7" fmla="*/ 31 h 191"/>
                <a:gd name="T8" fmla="*/ 0 w 82"/>
                <a:gd name="T9" fmla="*/ 0 h 191"/>
                <a:gd name="T10" fmla="*/ 59 w 82"/>
                <a:gd name="T11" fmla="*/ 3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91">
                  <a:moveTo>
                    <a:pt x="59" y="32"/>
                  </a:moveTo>
                  <a:lnTo>
                    <a:pt x="69" y="185"/>
                  </a:lnTo>
                  <a:lnTo>
                    <a:pt x="82" y="191"/>
                  </a:lnTo>
                  <a:lnTo>
                    <a:pt x="78" y="31"/>
                  </a:lnTo>
                  <a:lnTo>
                    <a:pt x="0" y="0"/>
                  </a:lnTo>
                  <a:lnTo>
                    <a:pt x="59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23"/>
            <p:cNvSpPr>
              <a:spLocks noChangeArrowheads="1"/>
            </p:cNvSpPr>
            <p:nvPr/>
          </p:nvSpPr>
          <p:spPr bwMode="auto">
            <a:xfrm>
              <a:off x="10161763" y="3590930"/>
              <a:ext cx="14288" cy="174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4"/>
            <p:cNvSpPr>
              <a:spLocks noEditPoints="1"/>
            </p:cNvSpPr>
            <p:nvPr/>
          </p:nvSpPr>
          <p:spPr bwMode="auto">
            <a:xfrm>
              <a:off x="9990313" y="3490917"/>
              <a:ext cx="608013" cy="788988"/>
            </a:xfrm>
            <a:custGeom>
              <a:avLst/>
              <a:gdLst>
                <a:gd name="T0" fmla="*/ 171 w 200"/>
                <a:gd name="T1" fmla="*/ 123 h 261"/>
                <a:gd name="T2" fmla="*/ 177 w 200"/>
                <a:gd name="T3" fmla="*/ 58 h 261"/>
                <a:gd name="T4" fmla="*/ 147 w 200"/>
                <a:gd name="T5" fmla="*/ 123 h 261"/>
                <a:gd name="T6" fmla="*/ 154 w 200"/>
                <a:gd name="T7" fmla="*/ 96 h 261"/>
                <a:gd name="T8" fmla="*/ 158 w 200"/>
                <a:gd name="T9" fmla="*/ 134 h 261"/>
                <a:gd name="T10" fmla="*/ 136 w 200"/>
                <a:gd name="T11" fmla="*/ 128 h 261"/>
                <a:gd name="T12" fmla="*/ 123 w 200"/>
                <a:gd name="T13" fmla="*/ 128 h 261"/>
                <a:gd name="T14" fmla="*/ 117 w 200"/>
                <a:gd name="T15" fmla="*/ 108 h 261"/>
                <a:gd name="T16" fmla="*/ 82 w 200"/>
                <a:gd name="T17" fmla="*/ 98 h 261"/>
                <a:gd name="T18" fmla="*/ 66 w 200"/>
                <a:gd name="T19" fmla="*/ 76 h 261"/>
                <a:gd name="T20" fmla="*/ 54 w 200"/>
                <a:gd name="T21" fmla="*/ 70 h 261"/>
                <a:gd name="T22" fmla="*/ 53 w 200"/>
                <a:gd name="T23" fmla="*/ 68 h 261"/>
                <a:gd name="T24" fmla="*/ 68 w 200"/>
                <a:gd name="T25" fmla="*/ 20 h 261"/>
                <a:gd name="T26" fmla="*/ 69 w 200"/>
                <a:gd name="T27" fmla="*/ 15 h 261"/>
                <a:gd name="T28" fmla="*/ 43 w 200"/>
                <a:gd name="T29" fmla="*/ 2 h 261"/>
                <a:gd name="T30" fmla="*/ 33 w 200"/>
                <a:gd name="T31" fmla="*/ 0 h 261"/>
                <a:gd name="T32" fmla="*/ 29 w 200"/>
                <a:gd name="T33" fmla="*/ 2 h 261"/>
                <a:gd name="T34" fmla="*/ 16 w 200"/>
                <a:gd name="T35" fmla="*/ 15 h 261"/>
                <a:gd name="T36" fmla="*/ 16 w 200"/>
                <a:gd name="T37" fmla="*/ 29 h 261"/>
                <a:gd name="T38" fmla="*/ 17 w 200"/>
                <a:gd name="T39" fmla="*/ 46 h 261"/>
                <a:gd name="T40" fmla="*/ 17 w 200"/>
                <a:gd name="T41" fmla="*/ 70 h 261"/>
                <a:gd name="T42" fmla="*/ 7 w 200"/>
                <a:gd name="T43" fmla="*/ 70 h 261"/>
                <a:gd name="T44" fmla="*/ 1 w 200"/>
                <a:gd name="T45" fmla="*/ 163 h 261"/>
                <a:gd name="T46" fmla="*/ 9 w 200"/>
                <a:gd name="T47" fmla="*/ 170 h 261"/>
                <a:gd name="T48" fmla="*/ 1 w 200"/>
                <a:gd name="T49" fmla="*/ 177 h 261"/>
                <a:gd name="T50" fmla="*/ 9 w 200"/>
                <a:gd name="T51" fmla="*/ 261 h 261"/>
                <a:gd name="T52" fmla="*/ 14 w 200"/>
                <a:gd name="T53" fmla="*/ 205 h 261"/>
                <a:gd name="T54" fmla="*/ 31 w 200"/>
                <a:gd name="T55" fmla="*/ 255 h 261"/>
                <a:gd name="T56" fmla="*/ 36 w 200"/>
                <a:gd name="T57" fmla="*/ 205 h 261"/>
                <a:gd name="T58" fmla="*/ 52 w 200"/>
                <a:gd name="T59" fmla="*/ 261 h 261"/>
                <a:gd name="T60" fmla="*/ 57 w 200"/>
                <a:gd name="T61" fmla="*/ 185 h 261"/>
                <a:gd name="T62" fmla="*/ 58 w 200"/>
                <a:gd name="T63" fmla="*/ 185 h 261"/>
                <a:gd name="T64" fmla="*/ 78 w 200"/>
                <a:gd name="T65" fmla="*/ 248 h 261"/>
                <a:gd name="T66" fmla="*/ 78 w 200"/>
                <a:gd name="T67" fmla="*/ 260 h 261"/>
                <a:gd name="T68" fmla="*/ 116 w 200"/>
                <a:gd name="T69" fmla="*/ 251 h 261"/>
                <a:gd name="T70" fmla="*/ 101 w 200"/>
                <a:gd name="T71" fmla="*/ 167 h 261"/>
                <a:gd name="T72" fmla="*/ 66 w 200"/>
                <a:gd name="T73" fmla="*/ 129 h 261"/>
                <a:gd name="T74" fmla="*/ 98 w 200"/>
                <a:gd name="T75" fmla="*/ 130 h 261"/>
                <a:gd name="T76" fmla="*/ 101 w 200"/>
                <a:gd name="T77" fmla="*/ 130 h 261"/>
                <a:gd name="T78" fmla="*/ 81 w 200"/>
                <a:gd name="T79" fmla="*/ 134 h 261"/>
                <a:gd name="T80" fmla="*/ 200 w 200"/>
                <a:gd name="T81" fmla="*/ 144 h 261"/>
                <a:gd name="T82" fmla="*/ 171 w 200"/>
                <a:gd name="T83" fmla="*/ 134 h 261"/>
                <a:gd name="T84" fmla="*/ 30 w 200"/>
                <a:gd name="T85" fmla="*/ 42 h 261"/>
                <a:gd name="T86" fmla="*/ 43 w 200"/>
                <a:gd name="T87" fmla="*/ 44 h 261"/>
                <a:gd name="T88" fmla="*/ 52 w 200"/>
                <a:gd name="T89" fmla="*/ 56 h 261"/>
                <a:gd name="T90" fmla="*/ 57 w 200"/>
                <a:gd name="T91" fmla="*/ 51 h 261"/>
                <a:gd name="T92" fmla="*/ 45 w 200"/>
                <a:gd name="T93" fmla="*/ 42 h 261"/>
                <a:gd name="T94" fmla="*/ 47 w 200"/>
                <a:gd name="T95" fmla="*/ 32 h 261"/>
                <a:gd name="T96" fmla="*/ 53 w 200"/>
                <a:gd name="T97" fmla="*/ 28 h 261"/>
                <a:gd name="T98" fmla="*/ 64 w 200"/>
                <a:gd name="T99" fmla="*/ 52 h 261"/>
                <a:gd name="T100" fmla="*/ 49 w 200"/>
                <a:gd name="T101" fmla="*/ 64 h 261"/>
                <a:gd name="T102" fmla="*/ 24 w 200"/>
                <a:gd name="T103" fmla="*/ 70 h 261"/>
                <a:gd name="T104" fmla="*/ 21 w 200"/>
                <a:gd name="T105" fmla="*/ 46 h 261"/>
                <a:gd name="T106" fmla="*/ 14 w 200"/>
                <a:gd name="T107" fmla="*/ 198 h 261"/>
                <a:gd name="T108" fmla="*/ 31 w 200"/>
                <a:gd name="T109" fmla="*/ 185 h 261"/>
                <a:gd name="T110" fmla="*/ 14 w 200"/>
                <a:gd name="T111" fmla="*/ 198 h 261"/>
                <a:gd name="T112" fmla="*/ 36 w 200"/>
                <a:gd name="T113" fmla="*/ 198 h 261"/>
                <a:gd name="T114" fmla="*/ 52 w 200"/>
                <a:gd name="T115" fmla="*/ 18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0" h="261">
                  <a:moveTo>
                    <a:pt x="171" y="134"/>
                  </a:moveTo>
                  <a:cubicBezTo>
                    <a:pt x="171" y="123"/>
                    <a:pt x="171" y="123"/>
                    <a:pt x="171" y="123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7" y="58"/>
                    <a:pt x="177" y="58"/>
                    <a:pt x="177" y="58"/>
                  </a:cubicBezTo>
                  <a:cubicBezTo>
                    <a:pt x="147" y="58"/>
                    <a:pt x="147" y="58"/>
                    <a:pt x="147" y="58"/>
                  </a:cubicBezTo>
                  <a:cubicBezTo>
                    <a:pt x="147" y="123"/>
                    <a:pt x="147" y="123"/>
                    <a:pt x="147" y="123"/>
                  </a:cubicBezTo>
                  <a:cubicBezTo>
                    <a:pt x="154" y="123"/>
                    <a:pt x="154" y="123"/>
                    <a:pt x="154" y="123"/>
                  </a:cubicBezTo>
                  <a:cubicBezTo>
                    <a:pt x="154" y="96"/>
                    <a:pt x="154" y="96"/>
                    <a:pt x="154" y="96"/>
                  </a:cubicBezTo>
                  <a:cubicBezTo>
                    <a:pt x="158" y="96"/>
                    <a:pt x="158" y="96"/>
                    <a:pt x="158" y="96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36" y="134"/>
                    <a:pt x="136" y="134"/>
                    <a:pt x="136" y="134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25" y="128"/>
                    <a:pt x="125" y="128"/>
                    <a:pt x="125" y="128"/>
                  </a:cubicBezTo>
                  <a:cubicBezTo>
                    <a:pt x="123" y="128"/>
                    <a:pt x="123" y="128"/>
                    <a:pt x="123" y="128"/>
                  </a:cubicBezTo>
                  <a:cubicBezTo>
                    <a:pt x="125" y="125"/>
                    <a:pt x="127" y="122"/>
                    <a:pt x="127" y="119"/>
                  </a:cubicBezTo>
                  <a:cubicBezTo>
                    <a:pt x="127" y="114"/>
                    <a:pt x="123" y="109"/>
                    <a:pt x="117" y="108"/>
                  </a:cubicBezTo>
                  <a:cubicBezTo>
                    <a:pt x="118" y="106"/>
                    <a:pt x="118" y="106"/>
                    <a:pt x="118" y="106"/>
                  </a:cubicBezTo>
                  <a:cubicBezTo>
                    <a:pt x="82" y="98"/>
                    <a:pt x="82" y="98"/>
                    <a:pt x="82" y="98"/>
                  </a:cubicBezTo>
                  <a:cubicBezTo>
                    <a:pt x="66" y="79"/>
                    <a:pt x="66" y="79"/>
                    <a:pt x="66" y="79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6" y="73"/>
                    <a:pt x="63" y="70"/>
                    <a:pt x="59" y="70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54" y="70"/>
                    <a:pt x="54" y="69"/>
                    <a:pt x="53" y="69"/>
                  </a:cubicBezTo>
                  <a:cubicBezTo>
                    <a:pt x="53" y="68"/>
                    <a:pt x="53" y="68"/>
                    <a:pt x="53" y="68"/>
                  </a:cubicBezTo>
                  <a:cubicBezTo>
                    <a:pt x="61" y="67"/>
                    <a:pt x="68" y="61"/>
                    <a:pt x="68" y="52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9" y="18"/>
                    <a:pt x="69" y="17"/>
                    <a:pt x="69" y="15"/>
                  </a:cubicBezTo>
                  <a:cubicBezTo>
                    <a:pt x="69" y="8"/>
                    <a:pt x="63" y="2"/>
                    <a:pt x="56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2" y="2"/>
                    <a:pt x="16" y="8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9"/>
                    <a:pt x="16" y="29"/>
                    <a:pt x="16" y="29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7" y="70"/>
                    <a:pt x="7" y="70"/>
                    <a:pt x="7" y="70"/>
                  </a:cubicBezTo>
                  <a:cubicBezTo>
                    <a:pt x="3" y="70"/>
                    <a:pt x="0" y="73"/>
                    <a:pt x="0" y="76"/>
                  </a:cubicBezTo>
                  <a:cubicBezTo>
                    <a:pt x="1" y="163"/>
                    <a:pt x="1" y="163"/>
                    <a:pt x="1" y="163"/>
                  </a:cubicBezTo>
                  <a:cubicBezTo>
                    <a:pt x="1" y="167"/>
                    <a:pt x="4" y="170"/>
                    <a:pt x="7" y="170"/>
                  </a:cubicBezTo>
                  <a:cubicBezTo>
                    <a:pt x="9" y="170"/>
                    <a:pt x="9" y="170"/>
                    <a:pt x="9" y="170"/>
                  </a:cubicBezTo>
                  <a:cubicBezTo>
                    <a:pt x="7" y="170"/>
                    <a:pt x="5" y="170"/>
                    <a:pt x="4" y="172"/>
                  </a:cubicBezTo>
                  <a:cubicBezTo>
                    <a:pt x="2" y="173"/>
                    <a:pt x="1" y="175"/>
                    <a:pt x="1" y="177"/>
                  </a:cubicBezTo>
                  <a:cubicBezTo>
                    <a:pt x="1" y="181"/>
                    <a:pt x="5" y="185"/>
                    <a:pt x="9" y="185"/>
                  </a:cubicBezTo>
                  <a:cubicBezTo>
                    <a:pt x="9" y="261"/>
                    <a:pt x="9" y="261"/>
                    <a:pt x="9" y="261"/>
                  </a:cubicBezTo>
                  <a:cubicBezTo>
                    <a:pt x="14" y="261"/>
                    <a:pt x="14" y="261"/>
                    <a:pt x="14" y="261"/>
                  </a:cubicBezTo>
                  <a:cubicBezTo>
                    <a:pt x="14" y="205"/>
                    <a:pt x="14" y="205"/>
                    <a:pt x="14" y="205"/>
                  </a:cubicBezTo>
                  <a:cubicBezTo>
                    <a:pt x="31" y="205"/>
                    <a:pt x="31" y="205"/>
                    <a:pt x="31" y="205"/>
                  </a:cubicBezTo>
                  <a:cubicBezTo>
                    <a:pt x="31" y="255"/>
                    <a:pt x="31" y="255"/>
                    <a:pt x="31" y="255"/>
                  </a:cubicBezTo>
                  <a:cubicBezTo>
                    <a:pt x="36" y="255"/>
                    <a:pt x="36" y="255"/>
                    <a:pt x="36" y="255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61"/>
                    <a:pt x="52" y="261"/>
                    <a:pt x="52" y="261"/>
                  </a:cubicBezTo>
                  <a:cubicBezTo>
                    <a:pt x="57" y="261"/>
                    <a:pt x="57" y="261"/>
                    <a:pt x="57" y="261"/>
                  </a:cubicBezTo>
                  <a:cubicBezTo>
                    <a:pt x="57" y="185"/>
                    <a:pt x="57" y="185"/>
                    <a:pt x="57" y="185"/>
                  </a:cubicBezTo>
                  <a:cubicBezTo>
                    <a:pt x="57" y="185"/>
                    <a:pt x="57" y="185"/>
                    <a:pt x="57" y="185"/>
                  </a:cubicBezTo>
                  <a:cubicBezTo>
                    <a:pt x="57" y="185"/>
                    <a:pt x="58" y="185"/>
                    <a:pt x="58" y="185"/>
                  </a:cubicBezTo>
                  <a:cubicBezTo>
                    <a:pt x="66" y="188"/>
                    <a:pt x="66" y="188"/>
                    <a:pt x="66" y="188"/>
                  </a:cubicBezTo>
                  <a:cubicBezTo>
                    <a:pt x="78" y="248"/>
                    <a:pt x="78" y="248"/>
                    <a:pt x="78" y="248"/>
                  </a:cubicBezTo>
                  <a:cubicBezTo>
                    <a:pt x="78" y="248"/>
                    <a:pt x="78" y="248"/>
                    <a:pt x="78" y="248"/>
                  </a:cubicBezTo>
                  <a:cubicBezTo>
                    <a:pt x="78" y="260"/>
                    <a:pt x="78" y="260"/>
                    <a:pt x="78" y="260"/>
                  </a:cubicBezTo>
                  <a:cubicBezTo>
                    <a:pt x="116" y="260"/>
                    <a:pt x="116" y="260"/>
                    <a:pt x="116" y="260"/>
                  </a:cubicBezTo>
                  <a:cubicBezTo>
                    <a:pt x="116" y="251"/>
                    <a:pt x="116" y="251"/>
                    <a:pt x="116" y="251"/>
                  </a:cubicBezTo>
                  <a:cubicBezTo>
                    <a:pt x="106" y="247"/>
                    <a:pt x="106" y="247"/>
                    <a:pt x="106" y="247"/>
                  </a:cubicBezTo>
                  <a:cubicBezTo>
                    <a:pt x="101" y="167"/>
                    <a:pt x="101" y="167"/>
                    <a:pt x="101" y="167"/>
                  </a:cubicBezTo>
                  <a:cubicBezTo>
                    <a:pt x="66" y="147"/>
                    <a:pt x="66" y="147"/>
                    <a:pt x="66" y="147"/>
                  </a:cubicBezTo>
                  <a:cubicBezTo>
                    <a:pt x="66" y="129"/>
                    <a:pt x="66" y="129"/>
                    <a:pt x="66" y="129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9" y="130"/>
                    <a:pt x="99" y="130"/>
                  </a:cubicBezTo>
                  <a:cubicBezTo>
                    <a:pt x="100" y="130"/>
                    <a:pt x="100" y="130"/>
                    <a:pt x="101" y="130"/>
                  </a:cubicBezTo>
                  <a:cubicBezTo>
                    <a:pt x="101" y="134"/>
                    <a:pt x="101" y="134"/>
                    <a:pt x="101" y="134"/>
                  </a:cubicBezTo>
                  <a:cubicBezTo>
                    <a:pt x="81" y="134"/>
                    <a:pt x="81" y="134"/>
                    <a:pt x="81" y="134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200" y="144"/>
                    <a:pt x="200" y="144"/>
                    <a:pt x="200" y="144"/>
                  </a:cubicBezTo>
                  <a:cubicBezTo>
                    <a:pt x="200" y="134"/>
                    <a:pt x="200" y="134"/>
                    <a:pt x="200" y="134"/>
                  </a:cubicBezTo>
                  <a:lnTo>
                    <a:pt x="171" y="134"/>
                  </a:lnTo>
                  <a:close/>
                  <a:moveTo>
                    <a:pt x="30" y="46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32" y="44"/>
                    <a:pt x="34" y="46"/>
                    <a:pt x="38" y="46"/>
                  </a:cubicBezTo>
                  <a:cubicBezTo>
                    <a:pt x="40" y="46"/>
                    <a:pt x="42" y="45"/>
                    <a:pt x="43" y="44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4"/>
                    <a:pt x="51" y="55"/>
                    <a:pt x="52" y="56"/>
                  </a:cubicBezTo>
                  <a:cubicBezTo>
                    <a:pt x="54" y="57"/>
                    <a:pt x="56" y="57"/>
                    <a:pt x="57" y="56"/>
                  </a:cubicBezTo>
                  <a:cubicBezTo>
                    <a:pt x="58" y="55"/>
                    <a:pt x="58" y="53"/>
                    <a:pt x="57" y="51"/>
                  </a:cubicBezTo>
                  <a:cubicBezTo>
                    <a:pt x="56" y="50"/>
                    <a:pt x="55" y="50"/>
                    <a:pt x="53" y="51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7" y="41"/>
                    <a:pt x="48" y="39"/>
                    <a:pt x="48" y="36"/>
                  </a:cubicBezTo>
                  <a:cubicBezTo>
                    <a:pt x="48" y="35"/>
                    <a:pt x="47" y="34"/>
                    <a:pt x="47" y="32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3" y="28"/>
                    <a:pt x="53" y="28"/>
                    <a:pt x="53" y="28"/>
                  </a:cubicBezTo>
                  <a:cubicBezTo>
                    <a:pt x="54" y="26"/>
                    <a:pt x="57" y="22"/>
                    <a:pt x="64" y="21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4" y="58"/>
                    <a:pt x="59" y="63"/>
                    <a:pt x="53" y="64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3" y="70"/>
                    <a:pt x="22" y="70"/>
                    <a:pt x="21" y="70"/>
                  </a:cubicBezTo>
                  <a:cubicBezTo>
                    <a:pt x="21" y="46"/>
                    <a:pt x="21" y="46"/>
                    <a:pt x="21" y="46"/>
                  </a:cubicBezTo>
                  <a:lnTo>
                    <a:pt x="30" y="46"/>
                  </a:lnTo>
                  <a:close/>
                  <a:moveTo>
                    <a:pt x="14" y="198"/>
                  </a:moveTo>
                  <a:cubicBezTo>
                    <a:pt x="14" y="185"/>
                    <a:pt x="14" y="185"/>
                    <a:pt x="14" y="185"/>
                  </a:cubicBezTo>
                  <a:cubicBezTo>
                    <a:pt x="31" y="185"/>
                    <a:pt x="31" y="185"/>
                    <a:pt x="31" y="185"/>
                  </a:cubicBezTo>
                  <a:cubicBezTo>
                    <a:pt x="31" y="198"/>
                    <a:pt x="31" y="198"/>
                    <a:pt x="31" y="198"/>
                  </a:cubicBezTo>
                  <a:lnTo>
                    <a:pt x="14" y="198"/>
                  </a:lnTo>
                  <a:close/>
                  <a:moveTo>
                    <a:pt x="52" y="198"/>
                  </a:moveTo>
                  <a:cubicBezTo>
                    <a:pt x="36" y="198"/>
                    <a:pt x="36" y="198"/>
                    <a:pt x="36" y="198"/>
                  </a:cubicBezTo>
                  <a:cubicBezTo>
                    <a:pt x="36" y="185"/>
                    <a:pt x="36" y="185"/>
                    <a:pt x="36" y="185"/>
                  </a:cubicBezTo>
                  <a:cubicBezTo>
                    <a:pt x="52" y="185"/>
                    <a:pt x="52" y="185"/>
                    <a:pt x="52" y="185"/>
                  </a:cubicBezTo>
                  <a:lnTo>
                    <a:pt x="52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25"/>
            <p:cNvSpPr>
              <a:spLocks noChangeArrowheads="1"/>
            </p:cNvSpPr>
            <p:nvPr/>
          </p:nvSpPr>
          <p:spPr bwMode="auto">
            <a:xfrm>
              <a:off x="10352263" y="3938592"/>
              <a:ext cx="152400" cy="341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10518950" y="3938592"/>
              <a:ext cx="55563" cy="3413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10412588" y="3667130"/>
              <a:ext cx="12700" cy="1952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62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698981" y="2362200"/>
            <a:ext cx="5053414" cy="3740731"/>
            <a:chOff x="3057525" y="7419976"/>
            <a:chExt cx="3049588" cy="2257425"/>
          </a:xfrm>
          <a:solidFill>
            <a:schemeClr val="accent2"/>
          </a:solidFill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40375" y="7507288"/>
              <a:ext cx="392113" cy="873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297238" y="9383713"/>
              <a:ext cx="512763" cy="293688"/>
            </a:xfrm>
            <a:custGeom>
              <a:avLst/>
              <a:gdLst>
                <a:gd name="T0" fmla="*/ 40 w 47"/>
                <a:gd name="T1" fmla="*/ 0 h 27"/>
                <a:gd name="T2" fmla="*/ 40 w 47"/>
                <a:gd name="T3" fmla="*/ 3 h 27"/>
                <a:gd name="T4" fmla="*/ 40 w 47"/>
                <a:gd name="T5" fmla="*/ 4 h 27"/>
                <a:gd name="T6" fmla="*/ 40 w 47"/>
                <a:gd name="T7" fmla="*/ 5 h 27"/>
                <a:gd name="T8" fmla="*/ 24 w 47"/>
                <a:gd name="T9" fmla="*/ 20 h 27"/>
                <a:gd name="T10" fmla="*/ 7 w 47"/>
                <a:gd name="T11" fmla="*/ 5 h 27"/>
                <a:gd name="T12" fmla="*/ 7 w 47"/>
                <a:gd name="T13" fmla="*/ 4 h 27"/>
                <a:gd name="T14" fmla="*/ 7 w 47"/>
                <a:gd name="T15" fmla="*/ 3 h 27"/>
                <a:gd name="T16" fmla="*/ 7 w 47"/>
                <a:gd name="T17" fmla="*/ 0 h 27"/>
                <a:gd name="T18" fmla="*/ 2 w 47"/>
                <a:gd name="T19" fmla="*/ 0 h 27"/>
                <a:gd name="T20" fmla="*/ 0 w 47"/>
                <a:gd name="T21" fmla="*/ 5 h 27"/>
                <a:gd name="T22" fmla="*/ 24 w 47"/>
                <a:gd name="T23" fmla="*/ 27 h 27"/>
                <a:gd name="T24" fmla="*/ 47 w 47"/>
                <a:gd name="T25" fmla="*/ 4 h 27"/>
                <a:gd name="T26" fmla="*/ 46 w 47"/>
                <a:gd name="T27" fmla="*/ 0 h 27"/>
                <a:gd name="T28" fmla="*/ 40 w 47"/>
                <a:gd name="T2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27">
                  <a:moveTo>
                    <a:pt x="40" y="0"/>
                  </a:moveTo>
                  <a:cubicBezTo>
                    <a:pt x="40" y="1"/>
                    <a:pt x="40" y="2"/>
                    <a:pt x="40" y="3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4"/>
                    <a:pt x="40" y="5"/>
                    <a:pt x="40" y="5"/>
                  </a:cubicBezTo>
                  <a:cubicBezTo>
                    <a:pt x="39" y="13"/>
                    <a:pt x="32" y="20"/>
                    <a:pt x="24" y="20"/>
                  </a:cubicBezTo>
                  <a:cubicBezTo>
                    <a:pt x="15" y="20"/>
                    <a:pt x="8" y="13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17"/>
                    <a:pt x="11" y="27"/>
                    <a:pt x="24" y="27"/>
                  </a:cubicBezTo>
                  <a:cubicBezTo>
                    <a:pt x="36" y="27"/>
                    <a:pt x="47" y="16"/>
                    <a:pt x="47" y="4"/>
                  </a:cubicBezTo>
                  <a:cubicBezTo>
                    <a:pt x="46" y="0"/>
                    <a:pt x="46" y="0"/>
                    <a:pt x="46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27413" y="9383713"/>
              <a:ext cx="261938" cy="163513"/>
            </a:xfrm>
            <a:custGeom>
              <a:avLst/>
              <a:gdLst>
                <a:gd name="T0" fmla="*/ 4 w 24"/>
                <a:gd name="T1" fmla="*/ 0 h 15"/>
                <a:gd name="T2" fmla="*/ 0 w 24"/>
                <a:gd name="T3" fmla="*/ 0 h 15"/>
                <a:gd name="T4" fmla="*/ 0 w 24"/>
                <a:gd name="T5" fmla="*/ 0 h 15"/>
                <a:gd name="T6" fmla="*/ 0 w 24"/>
                <a:gd name="T7" fmla="*/ 1 h 15"/>
                <a:gd name="T8" fmla="*/ 0 w 24"/>
                <a:gd name="T9" fmla="*/ 2 h 15"/>
                <a:gd name="T10" fmla="*/ 0 w 24"/>
                <a:gd name="T11" fmla="*/ 3 h 15"/>
                <a:gd name="T12" fmla="*/ 0 w 24"/>
                <a:gd name="T13" fmla="*/ 4 h 15"/>
                <a:gd name="T14" fmla="*/ 0 w 24"/>
                <a:gd name="T15" fmla="*/ 5 h 15"/>
                <a:gd name="T16" fmla="*/ 0 w 24"/>
                <a:gd name="T17" fmla="*/ 6 h 15"/>
                <a:gd name="T18" fmla="*/ 0 w 24"/>
                <a:gd name="T19" fmla="*/ 8 h 15"/>
                <a:gd name="T20" fmla="*/ 1 w 24"/>
                <a:gd name="T21" fmla="*/ 8 h 15"/>
                <a:gd name="T22" fmla="*/ 1 w 24"/>
                <a:gd name="T23" fmla="*/ 9 h 15"/>
                <a:gd name="T24" fmla="*/ 2 w 24"/>
                <a:gd name="T25" fmla="*/ 10 h 15"/>
                <a:gd name="T26" fmla="*/ 3 w 24"/>
                <a:gd name="T27" fmla="*/ 12 h 15"/>
                <a:gd name="T28" fmla="*/ 6 w 24"/>
                <a:gd name="T29" fmla="*/ 14 h 15"/>
                <a:gd name="T30" fmla="*/ 7 w 24"/>
                <a:gd name="T31" fmla="*/ 14 h 15"/>
                <a:gd name="T32" fmla="*/ 8 w 24"/>
                <a:gd name="T33" fmla="*/ 15 h 15"/>
                <a:gd name="T34" fmla="*/ 8 w 24"/>
                <a:gd name="T35" fmla="*/ 15 h 15"/>
                <a:gd name="T36" fmla="*/ 12 w 24"/>
                <a:gd name="T37" fmla="*/ 15 h 15"/>
                <a:gd name="T38" fmla="*/ 15 w 24"/>
                <a:gd name="T39" fmla="*/ 15 h 15"/>
                <a:gd name="T40" fmla="*/ 16 w 24"/>
                <a:gd name="T41" fmla="*/ 14 h 15"/>
                <a:gd name="T42" fmla="*/ 17 w 24"/>
                <a:gd name="T43" fmla="*/ 14 h 15"/>
                <a:gd name="T44" fmla="*/ 20 w 24"/>
                <a:gd name="T45" fmla="*/ 12 h 15"/>
                <a:gd name="T46" fmla="*/ 21 w 24"/>
                <a:gd name="T47" fmla="*/ 10 h 15"/>
                <a:gd name="T48" fmla="*/ 22 w 24"/>
                <a:gd name="T49" fmla="*/ 9 h 15"/>
                <a:gd name="T50" fmla="*/ 22 w 24"/>
                <a:gd name="T51" fmla="*/ 9 h 15"/>
                <a:gd name="T52" fmla="*/ 23 w 24"/>
                <a:gd name="T53" fmla="*/ 7 h 15"/>
                <a:gd name="T54" fmla="*/ 23 w 24"/>
                <a:gd name="T55" fmla="*/ 6 h 15"/>
                <a:gd name="T56" fmla="*/ 23 w 24"/>
                <a:gd name="T57" fmla="*/ 5 h 15"/>
                <a:gd name="T58" fmla="*/ 24 w 24"/>
                <a:gd name="T59" fmla="*/ 4 h 15"/>
                <a:gd name="T60" fmla="*/ 24 w 24"/>
                <a:gd name="T61" fmla="*/ 3 h 15"/>
                <a:gd name="T62" fmla="*/ 23 w 24"/>
                <a:gd name="T63" fmla="*/ 2 h 15"/>
                <a:gd name="T64" fmla="*/ 23 w 24"/>
                <a:gd name="T65" fmla="*/ 1 h 15"/>
                <a:gd name="T66" fmla="*/ 23 w 24"/>
                <a:gd name="T67" fmla="*/ 0 h 15"/>
                <a:gd name="T68" fmla="*/ 23 w 24"/>
                <a:gd name="T69" fmla="*/ 0 h 15"/>
                <a:gd name="T70" fmla="*/ 20 w 24"/>
                <a:gd name="T71" fmla="*/ 0 h 15"/>
                <a:gd name="T72" fmla="*/ 15 w 24"/>
                <a:gd name="T73" fmla="*/ 0 h 15"/>
                <a:gd name="T74" fmla="*/ 16 w 24"/>
                <a:gd name="T75" fmla="*/ 3 h 15"/>
                <a:gd name="T76" fmla="*/ 12 w 24"/>
                <a:gd name="T77" fmla="*/ 8 h 15"/>
                <a:gd name="T78" fmla="*/ 7 w 24"/>
                <a:gd name="T79" fmla="*/ 3 h 15"/>
                <a:gd name="T80" fmla="*/ 9 w 24"/>
                <a:gd name="T81" fmla="*/ 0 h 15"/>
                <a:gd name="T82" fmla="*/ 4 w 24"/>
                <a:gd name="T8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15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3" y="11"/>
                    <a:pt x="3" y="12"/>
                  </a:cubicBezTo>
                  <a:cubicBezTo>
                    <a:pt x="4" y="13"/>
                    <a:pt x="5" y="13"/>
                    <a:pt x="6" y="14"/>
                  </a:cubicBezTo>
                  <a:cubicBezTo>
                    <a:pt x="6" y="14"/>
                    <a:pt x="7" y="14"/>
                    <a:pt x="7" y="14"/>
                  </a:cubicBezTo>
                  <a:cubicBezTo>
                    <a:pt x="7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10" y="15"/>
                    <a:pt x="12" y="15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5" y="15"/>
                    <a:pt x="16" y="15"/>
                    <a:pt x="16" y="14"/>
                  </a:cubicBezTo>
                  <a:cubicBezTo>
                    <a:pt x="16" y="14"/>
                    <a:pt x="17" y="14"/>
                    <a:pt x="17" y="14"/>
                  </a:cubicBezTo>
                  <a:cubicBezTo>
                    <a:pt x="18" y="13"/>
                    <a:pt x="19" y="13"/>
                    <a:pt x="20" y="12"/>
                  </a:cubicBezTo>
                  <a:cubicBezTo>
                    <a:pt x="20" y="11"/>
                    <a:pt x="21" y="11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8"/>
                    <a:pt x="23" y="8"/>
                    <a:pt x="23" y="7"/>
                  </a:cubicBezTo>
                  <a:cubicBezTo>
                    <a:pt x="23" y="7"/>
                    <a:pt x="23" y="6"/>
                    <a:pt x="23" y="6"/>
                  </a:cubicBezTo>
                  <a:cubicBezTo>
                    <a:pt x="23" y="6"/>
                    <a:pt x="23" y="5"/>
                    <a:pt x="23" y="5"/>
                  </a:cubicBezTo>
                  <a:cubicBezTo>
                    <a:pt x="23" y="5"/>
                    <a:pt x="24" y="4"/>
                    <a:pt x="24" y="4"/>
                  </a:cubicBezTo>
                  <a:cubicBezTo>
                    <a:pt x="24" y="4"/>
                    <a:pt x="24" y="4"/>
                    <a:pt x="24" y="3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3" y="2"/>
                    <a:pt x="23" y="1"/>
                    <a:pt x="23" y="1"/>
                  </a:cubicBezTo>
                  <a:cubicBezTo>
                    <a:pt x="23" y="1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2"/>
                    <a:pt x="16" y="3"/>
                  </a:cubicBezTo>
                  <a:cubicBezTo>
                    <a:pt x="16" y="6"/>
                    <a:pt x="14" y="8"/>
                    <a:pt x="12" y="8"/>
                  </a:cubicBezTo>
                  <a:cubicBezTo>
                    <a:pt x="9" y="8"/>
                    <a:pt x="7" y="6"/>
                    <a:pt x="7" y="3"/>
                  </a:cubicBezTo>
                  <a:cubicBezTo>
                    <a:pt x="7" y="2"/>
                    <a:pt x="7" y="0"/>
                    <a:pt x="9" y="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4560888" y="9088438"/>
              <a:ext cx="587375" cy="588963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46 w 54"/>
                <a:gd name="T11" fmla="*/ 30 h 54"/>
                <a:gd name="T12" fmla="*/ 27 w 54"/>
                <a:gd name="T13" fmla="*/ 46 h 54"/>
                <a:gd name="T14" fmla="*/ 9 w 54"/>
                <a:gd name="T15" fmla="*/ 30 h 54"/>
                <a:gd name="T16" fmla="*/ 8 w 54"/>
                <a:gd name="T17" fmla="*/ 27 h 54"/>
                <a:gd name="T18" fmla="*/ 8 w 54"/>
                <a:gd name="T19" fmla="*/ 25 h 54"/>
                <a:gd name="T20" fmla="*/ 10 w 54"/>
                <a:gd name="T21" fmla="*/ 18 h 54"/>
                <a:gd name="T22" fmla="*/ 15 w 54"/>
                <a:gd name="T23" fmla="*/ 12 h 54"/>
                <a:gd name="T24" fmla="*/ 20 w 54"/>
                <a:gd name="T25" fmla="*/ 9 h 54"/>
                <a:gd name="T26" fmla="*/ 20 w 54"/>
                <a:gd name="T27" fmla="*/ 9 h 54"/>
                <a:gd name="T28" fmla="*/ 27 w 54"/>
                <a:gd name="T29" fmla="*/ 7 h 54"/>
                <a:gd name="T30" fmla="*/ 27 w 54"/>
                <a:gd name="T31" fmla="*/ 7 h 54"/>
                <a:gd name="T32" fmla="*/ 34 w 54"/>
                <a:gd name="T33" fmla="*/ 9 h 54"/>
                <a:gd name="T34" fmla="*/ 34 w 54"/>
                <a:gd name="T35" fmla="*/ 9 h 54"/>
                <a:gd name="T36" fmla="*/ 40 w 54"/>
                <a:gd name="T37" fmla="*/ 12 h 54"/>
                <a:gd name="T38" fmla="*/ 44 w 54"/>
                <a:gd name="T39" fmla="*/ 18 h 54"/>
                <a:gd name="T40" fmla="*/ 47 w 54"/>
                <a:gd name="T41" fmla="*/ 27 h 54"/>
                <a:gd name="T42" fmla="*/ 46 w 54"/>
                <a:gd name="T43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46" y="30"/>
                  </a:moveTo>
                  <a:cubicBezTo>
                    <a:pt x="45" y="39"/>
                    <a:pt x="37" y="46"/>
                    <a:pt x="27" y="46"/>
                  </a:cubicBezTo>
                  <a:cubicBezTo>
                    <a:pt x="18" y="46"/>
                    <a:pt x="10" y="39"/>
                    <a:pt x="9" y="30"/>
                  </a:cubicBezTo>
                  <a:cubicBezTo>
                    <a:pt x="8" y="29"/>
                    <a:pt x="8" y="28"/>
                    <a:pt x="8" y="27"/>
                  </a:cubicBezTo>
                  <a:cubicBezTo>
                    <a:pt x="8" y="26"/>
                    <a:pt x="8" y="25"/>
                    <a:pt x="8" y="25"/>
                  </a:cubicBezTo>
                  <a:cubicBezTo>
                    <a:pt x="8" y="22"/>
                    <a:pt x="9" y="20"/>
                    <a:pt x="10" y="18"/>
                  </a:cubicBezTo>
                  <a:cubicBezTo>
                    <a:pt x="12" y="15"/>
                    <a:pt x="13" y="13"/>
                    <a:pt x="15" y="12"/>
                  </a:cubicBezTo>
                  <a:cubicBezTo>
                    <a:pt x="17" y="10"/>
                    <a:pt x="19" y="9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8"/>
                    <a:pt x="25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0" y="7"/>
                    <a:pt x="32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9"/>
                    <a:pt x="38" y="10"/>
                    <a:pt x="40" y="12"/>
                  </a:cubicBezTo>
                  <a:cubicBezTo>
                    <a:pt x="42" y="13"/>
                    <a:pt x="43" y="15"/>
                    <a:pt x="44" y="18"/>
                  </a:cubicBezTo>
                  <a:cubicBezTo>
                    <a:pt x="46" y="20"/>
                    <a:pt x="47" y="23"/>
                    <a:pt x="47" y="27"/>
                  </a:cubicBezTo>
                  <a:cubicBezTo>
                    <a:pt x="47" y="28"/>
                    <a:pt x="47" y="29"/>
                    <a:pt x="46" y="3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4713288" y="9229726"/>
              <a:ext cx="293688" cy="295275"/>
            </a:xfrm>
            <a:custGeom>
              <a:avLst/>
              <a:gdLst>
                <a:gd name="T0" fmla="*/ 27 w 27"/>
                <a:gd name="T1" fmla="*/ 10 h 27"/>
                <a:gd name="T2" fmla="*/ 27 w 27"/>
                <a:gd name="T3" fmla="*/ 9 h 27"/>
                <a:gd name="T4" fmla="*/ 26 w 27"/>
                <a:gd name="T5" fmla="*/ 9 h 27"/>
                <a:gd name="T6" fmla="*/ 26 w 27"/>
                <a:gd name="T7" fmla="*/ 7 h 27"/>
                <a:gd name="T8" fmla="*/ 25 w 27"/>
                <a:gd name="T9" fmla="*/ 6 h 27"/>
                <a:gd name="T10" fmla="*/ 24 w 27"/>
                <a:gd name="T11" fmla="*/ 4 h 27"/>
                <a:gd name="T12" fmla="*/ 22 w 27"/>
                <a:gd name="T13" fmla="*/ 3 h 27"/>
                <a:gd name="T14" fmla="*/ 20 w 27"/>
                <a:gd name="T15" fmla="*/ 1 h 27"/>
                <a:gd name="T16" fmla="*/ 18 w 27"/>
                <a:gd name="T17" fmla="*/ 0 h 27"/>
                <a:gd name="T18" fmla="*/ 17 w 27"/>
                <a:gd name="T19" fmla="*/ 0 h 27"/>
                <a:gd name="T20" fmla="*/ 13 w 27"/>
                <a:gd name="T21" fmla="*/ 0 h 27"/>
                <a:gd name="T22" fmla="*/ 10 w 27"/>
                <a:gd name="T23" fmla="*/ 0 h 27"/>
                <a:gd name="T24" fmla="*/ 9 w 27"/>
                <a:gd name="T25" fmla="*/ 0 h 27"/>
                <a:gd name="T26" fmla="*/ 4 w 27"/>
                <a:gd name="T27" fmla="*/ 3 h 27"/>
                <a:gd name="T28" fmla="*/ 3 w 27"/>
                <a:gd name="T29" fmla="*/ 4 h 27"/>
                <a:gd name="T30" fmla="*/ 3 w 27"/>
                <a:gd name="T31" fmla="*/ 4 h 27"/>
                <a:gd name="T32" fmla="*/ 2 w 27"/>
                <a:gd name="T33" fmla="*/ 6 h 27"/>
                <a:gd name="T34" fmla="*/ 1 w 27"/>
                <a:gd name="T35" fmla="*/ 7 h 27"/>
                <a:gd name="T36" fmla="*/ 1 w 27"/>
                <a:gd name="T37" fmla="*/ 8 h 27"/>
                <a:gd name="T38" fmla="*/ 0 w 27"/>
                <a:gd name="T39" fmla="*/ 10 h 27"/>
                <a:gd name="T40" fmla="*/ 0 w 27"/>
                <a:gd name="T41" fmla="*/ 12 h 27"/>
                <a:gd name="T42" fmla="*/ 0 w 27"/>
                <a:gd name="T43" fmla="*/ 15 h 27"/>
                <a:gd name="T44" fmla="*/ 0 w 27"/>
                <a:gd name="T45" fmla="*/ 17 h 27"/>
                <a:gd name="T46" fmla="*/ 1 w 27"/>
                <a:gd name="T47" fmla="*/ 19 h 27"/>
                <a:gd name="T48" fmla="*/ 2 w 27"/>
                <a:gd name="T49" fmla="*/ 21 h 27"/>
                <a:gd name="T50" fmla="*/ 3 w 27"/>
                <a:gd name="T51" fmla="*/ 23 h 27"/>
                <a:gd name="T52" fmla="*/ 6 w 27"/>
                <a:gd name="T53" fmla="*/ 25 h 27"/>
                <a:gd name="T54" fmla="*/ 8 w 27"/>
                <a:gd name="T55" fmla="*/ 26 h 27"/>
                <a:gd name="T56" fmla="*/ 11 w 27"/>
                <a:gd name="T57" fmla="*/ 27 h 27"/>
                <a:gd name="T58" fmla="*/ 13 w 27"/>
                <a:gd name="T59" fmla="*/ 27 h 27"/>
                <a:gd name="T60" fmla="*/ 16 w 27"/>
                <a:gd name="T61" fmla="*/ 27 h 27"/>
                <a:gd name="T62" fmla="*/ 20 w 27"/>
                <a:gd name="T63" fmla="*/ 26 h 27"/>
                <a:gd name="T64" fmla="*/ 22 w 27"/>
                <a:gd name="T65" fmla="*/ 24 h 27"/>
                <a:gd name="T66" fmla="*/ 26 w 27"/>
                <a:gd name="T67" fmla="*/ 20 h 27"/>
                <a:gd name="T68" fmla="*/ 27 w 27"/>
                <a:gd name="T69" fmla="*/ 18 h 27"/>
                <a:gd name="T70" fmla="*/ 27 w 27"/>
                <a:gd name="T71" fmla="*/ 15 h 27"/>
                <a:gd name="T72" fmla="*/ 27 w 27"/>
                <a:gd name="T73" fmla="*/ 12 h 27"/>
                <a:gd name="T74" fmla="*/ 13 w 27"/>
                <a:gd name="T75" fmla="*/ 19 h 27"/>
                <a:gd name="T76" fmla="*/ 13 w 27"/>
                <a:gd name="T77" fmla="*/ 8 h 27"/>
                <a:gd name="T78" fmla="*/ 13 w 27"/>
                <a:gd name="T7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7" h="27">
                  <a:moveTo>
                    <a:pt x="27" y="11"/>
                  </a:move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26" y="7"/>
                    <a:pt x="26" y="7"/>
                  </a:cubicBezTo>
                  <a:cubicBezTo>
                    <a:pt x="25" y="7"/>
                    <a:pt x="25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4" y="5"/>
                    <a:pt x="24" y="5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3" y="4"/>
                    <a:pt x="23" y="4"/>
                    <a:pt x="23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2"/>
                    <a:pt x="20" y="2"/>
                    <a:pt x="20" y="1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8" y="1"/>
                    <a:pt x="18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14" y="0"/>
                    <a:pt x="14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8"/>
                    <a:pt x="0" y="9"/>
                    <a:pt x="0" y="9"/>
                  </a:cubicBezTo>
                  <a:cubicBezTo>
                    <a:pt x="0" y="9"/>
                    <a:pt x="0" y="10"/>
                    <a:pt x="0" y="10"/>
                  </a:cubicBezTo>
                  <a:cubicBezTo>
                    <a:pt x="0" y="10"/>
                    <a:pt x="0" y="10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1"/>
                    <a:pt x="2" y="21"/>
                    <a:pt x="2" y="21"/>
                  </a:cubicBezTo>
                  <a:cubicBezTo>
                    <a:pt x="2" y="22"/>
                    <a:pt x="2" y="22"/>
                    <a:pt x="3" y="2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5" y="25"/>
                    <a:pt x="5" y="25"/>
                    <a:pt x="6" y="25"/>
                  </a:cubicBezTo>
                  <a:cubicBezTo>
                    <a:pt x="6" y="25"/>
                    <a:pt x="6" y="26"/>
                    <a:pt x="7" y="26"/>
                  </a:cubicBezTo>
                  <a:cubicBezTo>
                    <a:pt x="7" y="26"/>
                    <a:pt x="8" y="26"/>
                    <a:pt x="8" y="26"/>
                  </a:cubicBezTo>
                  <a:cubicBezTo>
                    <a:pt x="8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7"/>
                    <a:pt x="12" y="27"/>
                    <a:pt x="12" y="27"/>
                  </a:cubicBezTo>
                  <a:cubicBezTo>
                    <a:pt x="12" y="27"/>
                    <a:pt x="13" y="27"/>
                    <a:pt x="13" y="27"/>
                  </a:cubicBezTo>
                  <a:cubicBezTo>
                    <a:pt x="14" y="27"/>
                    <a:pt x="14" y="27"/>
                    <a:pt x="15" y="27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7" y="27"/>
                    <a:pt x="17" y="27"/>
                    <a:pt x="18" y="27"/>
                  </a:cubicBezTo>
                  <a:cubicBezTo>
                    <a:pt x="19" y="27"/>
                    <a:pt x="19" y="26"/>
                    <a:pt x="20" y="26"/>
                  </a:cubicBezTo>
                  <a:cubicBezTo>
                    <a:pt x="20" y="26"/>
                    <a:pt x="21" y="25"/>
                    <a:pt x="21" y="25"/>
                  </a:cubicBezTo>
                  <a:cubicBezTo>
                    <a:pt x="22" y="25"/>
                    <a:pt x="22" y="25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4" y="23"/>
                    <a:pt x="25" y="22"/>
                    <a:pt x="26" y="20"/>
                  </a:cubicBezTo>
                  <a:cubicBezTo>
                    <a:pt x="26" y="20"/>
                    <a:pt x="26" y="19"/>
                    <a:pt x="26" y="19"/>
                  </a:cubicBezTo>
                  <a:cubicBezTo>
                    <a:pt x="26" y="19"/>
                    <a:pt x="27" y="18"/>
                    <a:pt x="27" y="18"/>
                  </a:cubicBezTo>
                  <a:cubicBezTo>
                    <a:pt x="27" y="17"/>
                    <a:pt x="27" y="17"/>
                    <a:pt x="27" y="16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7" y="15"/>
                    <a:pt x="27" y="14"/>
                    <a:pt x="27" y="14"/>
                  </a:cubicBezTo>
                  <a:cubicBezTo>
                    <a:pt x="27" y="13"/>
                    <a:pt x="27" y="12"/>
                    <a:pt x="27" y="12"/>
                  </a:cubicBezTo>
                  <a:cubicBezTo>
                    <a:pt x="27" y="12"/>
                    <a:pt x="27" y="11"/>
                    <a:pt x="27" y="11"/>
                  </a:cubicBezTo>
                  <a:close/>
                  <a:moveTo>
                    <a:pt x="13" y="19"/>
                  </a:moveTo>
                  <a:cubicBezTo>
                    <a:pt x="10" y="19"/>
                    <a:pt x="8" y="17"/>
                    <a:pt x="8" y="14"/>
                  </a:cubicBezTo>
                  <a:cubicBezTo>
                    <a:pt x="8" y="11"/>
                    <a:pt x="10" y="8"/>
                    <a:pt x="13" y="8"/>
                  </a:cubicBezTo>
                  <a:cubicBezTo>
                    <a:pt x="17" y="8"/>
                    <a:pt x="19" y="11"/>
                    <a:pt x="19" y="14"/>
                  </a:cubicBezTo>
                  <a:cubicBezTo>
                    <a:pt x="19" y="17"/>
                    <a:pt x="17" y="19"/>
                    <a:pt x="13" y="1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 noEditPoints="1"/>
            </p:cNvSpPr>
            <p:nvPr/>
          </p:nvSpPr>
          <p:spPr bwMode="auto">
            <a:xfrm>
              <a:off x="3733800" y="7910513"/>
              <a:ext cx="914400" cy="1189038"/>
            </a:xfrm>
            <a:custGeom>
              <a:avLst/>
              <a:gdLst>
                <a:gd name="T0" fmla="*/ 66 w 84"/>
                <a:gd name="T1" fmla="*/ 46 h 109"/>
                <a:gd name="T2" fmla="*/ 75 w 84"/>
                <a:gd name="T3" fmla="*/ 39 h 109"/>
                <a:gd name="T4" fmla="*/ 64 w 84"/>
                <a:gd name="T5" fmla="*/ 43 h 109"/>
                <a:gd name="T6" fmla="*/ 62 w 84"/>
                <a:gd name="T7" fmla="*/ 42 h 109"/>
                <a:gd name="T8" fmla="*/ 62 w 84"/>
                <a:gd name="T9" fmla="*/ 41 h 109"/>
                <a:gd name="T10" fmla="*/ 62 w 84"/>
                <a:gd name="T11" fmla="*/ 40 h 109"/>
                <a:gd name="T12" fmla="*/ 42 w 84"/>
                <a:gd name="T13" fmla="*/ 30 h 109"/>
                <a:gd name="T14" fmla="*/ 39 w 84"/>
                <a:gd name="T15" fmla="*/ 27 h 109"/>
                <a:gd name="T16" fmla="*/ 37 w 84"/>
                <a:gd name="T17" fmla="*/ 27 h 109"/>
                <a:gd name="T18" fmla="*/ 43 w 84"/>
                <a:gd name="T19" fmla="*/ 20 h 109"/>
                <a:gd name="T20" fmla="*/ 43 w 84"/>
                <a:gd name="T21" fmla="*/ 7 h 109"/>
                <a:gd name="T22" fmla="*/ 38 w 84"/>
                <a:gd name="T23" fmla="*/ 0 h 109"/>
                <a:gd name="T24" fmla="*/ 23 w 84"/>
                <a:gd name="T25" fmla="*/ 6 h 109"/>
                <a:gd name="T26" fmla="*/ 23 w 84"/>
                <a:gd name="T27" fmla="*/ 11 h 109"/>
                <a:gd name="T28" fmla="*/ 23 w 84"/>
                <a:gd name="T29" fmla="*/ 18 h 109"/>
                <a:gd name="T30" fmla="*/ 23 w 84"/>
                <a:gd name="T31" fmla="*/ 27 h 109"/>
                <a:gd name="T32" fmla="*/ 23 w 84"/>
                <a:gd name="T33" fmla="*/ 27 h 109"/>
                <a:gd name="T34" fmla="*/ 17 w 84"/>
                <a:gd name="T35" fmla="*/ 29 h 109"/>
                <a:gd name="T36" fmla="*/ 17 w 84"/>
                <a:gd name="T37" fmla="*/ 64 h 109"/>
                <a:gd name="T38" fmla="*/ 13 w 84"/>
                <a:gd name="T39" fmla="*/ 39 h 109"/>
                <a:gd name="T40" fmla="*/ 9 w 84"/>
                <a:gd name="T41" fmla="*/ 70 h 109"/>
                <a:gd name="T42" fmla="*/ 5 w 84"/>
                <a:gd name="T43" fmla="*/ 73 h 109"/>
                <a:gd name="T44" fmla="*/ 44 w 84"/>
                <a:gd name="T45" fmla="*/ 73 h 109"/>
                <a:gd name="T46" fmla="*/ 36 w 84"/>
                <a:gd name="T47" fmla="*/ 109 h 109"/>
                <a:gd name="T48" fmla="*/ 62 w 84"/>
                <a:gd name="T49" fmla="*/ 100 h 109"/>
                <a:gd name="T50" fmla="*/ 64 w 84"/>
                <a:gd name="T51" fmla="*/ 97 h 109"/>
                <a:gd name="T52" fmla="*/ 63 w 84"/>
                <a:gd name="T53" fmla="*/ 97 h 109"/>
                <a:gd name="T54" fmla="*/ 57 w 84"/>
                <a:gd name="T55" fmla="*/ 95 h 109"/>
                <a:gd name="T56" fmla="*/ 62 w 84"/>
                <a:gd name="T57" fmla="*/ 64 h 109"/>
                <a:gd name="T58" fmla="*/ 42 w 84"/>
                <a:gd name="T59" fmla="*/ 49 h 109"/>
                <a:gd name="T60" fmla="*/ 51 w 84"/>
                <a:gd name="T61" fmla="*/ 50 h 109"/>
                <a:gd name="T62" fmla="*/ 52 w 84"/>
                <a:gd name="T63" fmla="*/ 54 h 109"/>
                <a:gd name="T64" fmla="*/ 60 w 84"/>
                <a:gd name="T65" fmla="*/ 50 h 109"/>
                <a:gd name="T66" fmla="*/ 61 w 84"/>
                <a:gd name="T67" fmla="*/ 50 h 109"/>
                <a:gd name="T68" fmla="*/ 62 w 84"/>
                <a:gd name="T69" fmla="*/ 52 h 109"/>
                <a:gd name="T70" fmla="*/ 81 w 84"/>
                <a:gd name="T71" fmla="*/ 84 h 109"/>
                <a:gd name="T72" fmla="*/ 67 w 84"/>
                <a:gd name="T73" fmla="*/ 51 h 109"/>
                <a:gd name="T74" fmla="*/ 39 w 84"/>
                <a:gd name="T75" fmla="*/ 13 h 109"/>
                <a:gd name="T76" fmla="*/ 39 w 84"/>
                <a:gd name="T77" fmla="*/ 15 h 109"/>
                <a:gd name="T78" fmla="*/ 39 w 84"/>
                <a:gd name="T79" fmla="*/ 13 h 109"/>
                <a:gd name="T80" fmla="*/ 40 w 84"/>
                <a:gd name="T81" fmla="*/ 23 h 109"/>
                <a:gd name="T82" fmla="*/ 41 w 84"/>
                <a:gd name="T83" fmla="*/ 2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4" h="109">
                  <a:moveTo>
                    <a:pt x="67" y="49"/>
                  </a:moveTo>
                  <a:cubicBezTo>
                    <a:pt x="66" y="46"/>
                    <a:pt x="66" y="46"/>
                    <a:pt x="66" y="46"/>
                  </a:cubicBezTo>
                  <a:cubicBezTo>
                    <a:pt x="74" y="42"/>
                    <a:pt x="74" y="42"/>
                    <a:pt x="74" y="42"/>
                  </a:cubicBezTo>
                  <a:cubicBezTo>
                    <a:pt x="75" y="41"/>
                    <a:pt x="75" y="40"/>
                    <a:pt x="75" y="39"/>
                  </a:cubicBezTo>
                  <a:cubicBezTo>
                    <a:pt x="74" y="38"/>
                    <a:pt x="73" y="38"/>
                    <a:pt x="72" y="38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4" y="42"/>
                    <a:pt x="64" y="42"/>
                  </a:cubicBezTo>
                  <a:cubicBezTo>
                    <a:pt x="63" y="42"/>
                    <a:pt x="63" y="42"/>
                    <a:pt x="62" y="42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1"/>
                    <a:pt x="62" y="41"/>
                    <a:pt x="61" y="41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8"/>
                    <a:pt x="41" y="27"/>
                    <a:pt x="39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0" y="26"/>
                    <a:pt x="43" y="23"/>
                    <a:pt x="43" y="20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6"/>
                    <a:pt x="43" y="6"/>
                  </a:cubicBezTo>
                  <a:cubicBezTo>
                    <a:pt x="43" y="3"/>
                    <a:pt x="41" y="0"/>
                    <a:pt x="38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5" y="1"/>
                    <a:pt x="23" y="3"/>
                    <a:pt x="23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8" y="27"/>
                    <a:pt x="17" y="28"/>
                    <a:pt x="17" y="29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3"/>
                    <a:pt x="17" y="63"/>
                    <a:pt x="17" y="64"/>
                  </a:cubicBezTo>
                  <a:cubicBezTo>
                    <a:pt x="16" y="65"/>
                    <a:pt x="15" y="65"/>
                    <a:pt x="15" y="65"/>
                  </a:cubicBezTo>
                  <a:cubicBezTo>
                    <a:pt x="15" y="65"/>
                    <a:pt x="16" y="48"/>
                    <a:pt x="13" y="39"/>
                  </a:cubicBezTo>
                  <a:cubicBezTo>
                    <a:pt x="10" y="30"/>
                    <a:pt x="3" y="28"/>
                    <a:pt x="0" y="32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36" y="109"/>
                    <a:pt x="36" y="109"/>
                    <a:pt x="36" y="109"/>
                  </a:cubicBezTo>
                  <a:cubicBezTo>
                    <a:pt x="58" y="109"/>
                    <a:pt x="58" y="109"/>
                    <a:pt x="58" y="109"/>
                  </a:cubicBezTo>
                  <a:cubicBezTo>
                    <a:pt x="59" y="105"/>
                    <a:pt x="60" y="102"/>
                    <a:pt x="62" y="100"/>
                  </a:cubicBezTo>
                  <a:cubicBezTo>
                    <a:pt x="64" y="100"/>
                    <a:pt x="64" y="100"/>
                    <a:pt x="64" y="100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57" y="95"/>
                    <a:pt x="57" y="95"/>
                    <a:pt x="57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0" y="51"/>
                    <a:pt x="49" y="52"/>
                    <a:pt x="50" y="53"/>
                  </a:cubicBezTo>
                  <a:cubicBezTo>
                    <a:pt x="50" y="54"/>
                    <a:pt x="51" y="54"/>
                    <a:pt x="52" y="54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50"/>
                    <a:pt x="60" y="50"/>
                    <a:pt x="61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3" y="53"/>
                    <a:pt x="64" y="53"/>
                  </a:cubicBezTo>
                  <a:cubicBezTo>
                    <a:pt x="81" y="84"/>
                    <a:pt x="81" y="84"/>
                    <a:pt x="81" y="84"/>
                  </a:cubicBezTo>
                  <a:cubicBezTo>
                    <a:pt x="84" y="82"/>
                    <a:pt x="84" y="82"/>
                    <a:pt x="84" y="82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8" y="50"/>
                    <a:pt x="68" y="49"/>
                    <a:pt x="67" y="49"/>
                  </a:cubicBezTo>
                  <a:close/>
                  <a:moveTo>
                    <a:pt x="39" y="13"/>
                  </a:moveTo>
                  <a:cubicBezTo>
                    <a:pt x="40" y="13"/>
                    <a:pt x="40" y="13"/>
                    <a:pt x="40" y="14"/>
                  </a:cubicBezTo>
                  <a:cubicBezTo>
                    <a:pt x="40" y="14"/>
                    <a:pt x="40" y="15"/>
                    <a:pt x="39" y="15"/>
                  </a:cubicBezTo>
                  <a:cubicBezTo>
                    <a:pt x="39" y="15"/>
                    <a:pt x="38" y="14"/>
                    <a:pt x="38" y="14"/>
                  </a:cubicBezTo>
                  <a:cubicBezTo>
                    <a:pt x="38" y="13"/>
                    <a:pt x="39" y="13"/>
                    <a:pt x="39" y="13"/>
                  </a:cubicBezTo>
                  <a:close/>
                  <a:moveTo>
                    <a:pt x="41" y="20"/>
                  </a:moveTo>
                  <a:cubicBezTo>
                    <a:pt x="41" y="22"/>
                    <a:pt x="41" y="23"/>
                    <a:pt x="40" y="23"/>
                  </a:cubicBezTo>
                  <a:cubicBezTo>
                    <a:pt x="37" y="20"/>
                    <a:pt x="37" y="20"/>
                    <a:pt x="37" y="20"/>
                  </a:cubicBezTo>
                  <a:lnTo>
                    <a:pt x="41" y="2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3057525" y="7626351"/>
              <a:ext cx="3049588" cy="1822450"/>
            </a:xfrm>
            <a:custGeom>
              <a:avLst/>
              <a:gdLst>
                <a:gd name="T0" fmla="*/ 206 w 280"/>
                <a:gd name="T1" fmla="*/ 0 h 167"/>
                <a:gd name="T2" fmla="*/ 200 w 280"/>
                <a:gd name="T3" fmla="*/ 0 h 167"/>
                <a:gd name="T4" fmla="*/ 186 w 280"/>
                <a:gd name="T5" fmla="*/ 100 h 167"/>
                <a:gd name="T6" fmla="*/ 186 w 280"/>
                <a:gd name="T7" fmla="*/ 31 h 167"/>
                <a:gd name="T8" fmla="*/ 172 w 280"/>
                <a:gd name="T9" fmla="*/ 31 h 167"/>
                <a:gd name="T10" fmla="*/ 172 w 280"/>
                <a:gd name="T11" fmla="*/ 100 h 167"/>
                <a:gd name="T12" fmla="*/ 161 w 280"/>
                <a:gd name="T13" fmla="*/ 91 h 167"/>
                <a:gd name="T14" fmla="*/ 122 w 280"/>
                <a:gd name="T15" fmla="*/ 4 h 167"/>
                <a:gd name="T16" fmla="*/ 49 w 280"/>
                <a:gd name="T17" fmla="*/ 103 h 167"/>
                <a:gd name="T18" fmla="*/ 12 w 280"/>
                <a:gd name="T19" fmla="*/ 91 h 167"/>
                <a:gd name="T20" fmla="*/ 5 w 280"/>
                <a:gd name="T21" fmla="*/ 105 h 167"/>
                <a:gd name="T22" fmla="*/ 8 w 280"/>
                <a:gd name="T23" fmla="*/ 107 h 167"/>
                <a:gd name="T24" fmla="*/ 8 w 280"/>
                <a:gd name="T25" fmla="*/ 108 h 167"/>
                <a:gd name="T26" fmla="*/ 9 w 280"/>
                <a:gd name="T27" fmla="*/ 114 h 167"/>
                <a:gd name="T28" fmla="*/ 5 w 280"/>
                <a:gd name="T29" fmla="*/ 131 h 167"/>
                <a:gd name="T30" fmla="*/ 12 w 280"/>
                <a:gd name="T31" fmla="*/ 167 h 167"/>
                <a:gd name="T32" fmla="*/ 22 w 280"/>
                <a:gd name="T33" fmla="*/ 154 h 167"/>
                <a:gd name="T34" fmla="*/ 76 w 280"/>
                <a:gd name="T35" fmla="*/ 167 h 167"/>
                <a:gd name="T36" fmla="*/ 135 w 280"/>
                <a:gd name="T37" fmla="*/ 167 h 167"/>
                <a:gd name="T38" fmla="*/ 135 w 280"/>
                <a:gd name="T39" fmla="*/ 147 h 167"/>
                <a:gd name="T40" fmla="*/ 177 w 280"/>
                <a:gd name="T41" fmla="*/ 118 h 167"/>
                <a:gd name="T42" fmla="*/ 200 w 280"/>
                <a:gd name="T43" fmla="*/ 146 h 167"/>
                <a:gd name="T44" fmla="*/ 206 w 280"/>
                <a:gd name="T45" fmla="*/ 93 h 167"/>
                <a:gd name="T46" fmla="*/ 280 w 280"/>
                <a:gd name="T47" fmla="*/ 98 h 167"/>
                <a:gd name="T48" fmla="*/ 24 w 280"/>
                <a:gd name="T49" fmla="*/ 118 h 167"/>
                <a:gd name="T50" fmla="*/ 24 w 280"/>
                <a:gd name="T51" fmla="*/ 121 h 167"/>
                <a:gd name="T52" fmla="*/ 56 w 280"/>
                <a:gd name="T53" fmla="*/ 125 h 167"/>
                <a:gd name="T54" fmla="*/ 24 w 280"/>
                <a:gd name="T55" fmla="*/ 125 h 167"/>
                <a:gd name="T56" fmla="*/ 24 w 280"/>
                <a:gd name="T57" fmla="*/ 138 h 167"/>
                <a:gd name="T58" fmla="*/ 62 w 280"/>
                <a:gd name="T59" fmla="*/ 134 h 167"/>
                <a:gd name="T60" fmla="*/ 62 w 280"/>
                <a:gd name="T61" fmla="*/ 131 h 167"/>
                <a:gd name="T62" fmla="*/ 131 w 280"/>
                <a:gd name="T63" fmla="*/ 144 h 167"/>
                <a:gd name="T64" fmla="*/ 132 w 280"/>
                <a:gd name="T65" fmla="*/ 140 h 167"/>
                <a:gd name="T66" fmla="*/ 133 w 280"/>
                <a:gd name="T67" fmla="*/ 136 h 167"/>
                <a:gd name="T68" fmla="*/ 131 w 280"/>
                <a:gd name="T69" fmla="*/ 144 h 167"/>
                <a:gd name="T70" fmla="*/ 135 w 280"/>
                <a:gd name="T71" fmla="*/ 132 h 167"/>
                <a:gd name="T72" fmla="*/ 137 w 280"/>
                <a:gd name="T73" fmla="*/ 129 h 167"/>
                <a:gd name="T74" fmla="*/ 141 w 280"/>
                <a:gd name="T75" fmla="*/ 124 h 167"/>
                <a:gd name="T76" fmla="*/ 142 w 280"/>
                <a:gd name="T77" fmla="*/ 122 h 167"/>
                <a:gd name="T78" fmla="*/ 133 w 280"/>
                <a:gd name="T79" fmla="*/ 123 h 167"/>
                <a:gd name="T80" fmla="*/ 56 w 280"/>
                <a:gd name="T81" fmla="*/ 101 h 167"/>
                <a:gd name="T82" fmla="*/ 122 w 280"/>
                <a:gd name="T83" fmla="*/ 10 h 167"/>
                <a:gd name="T84" fmla="*/ 159 w 280"/>
                <a:gd name="T85" fmla="*/ 108 h 167"/>
                <a:gd name="T86" fmla="*/ 145 w 280"/>
                <a:gd name="T87" fmla="*/ 120 h 167"/>
                <a:gd name="T88" fmla="*/ 149 w 280"/>
                <a:gd name="T89" fmla="*/ 118 h 167"/>
                <a:gd name="T90" fmla="*/ 151 w 280"/>
                <a:gd name="T91" fmla="*/ 117 h 167"/>
                <a:gd name="T92" fmla="*/ 153 w 280"/>
                <a:gd name="T93" fmla="*/ 116 h 167"/>
                <a:gd name="T94" fmla="*/ 154 w 280"/>
                <a:gd name="T95" fmla="*/ 116 h 167"/>
                <a:gd name="T96" fmla="*/ 156 w 280"/>
                <a:gd name="T97" fmla="*/ 115 h 167"/>
                <a:gd name="T98" fmla="*/ 159 w 280"/>
                <a:gd name="T99" fmla="*/ 115 h 167"/>
                <a:gd name="T100" fmla="*/ 162 w 280"/>
                <a:gd name="T101" fmla="*/ 114 h 167"/>
                <a:gd name="T102" fmla="*/ 162 w 280"/>
                <a:gd name="T103" fmla="*/ 114 h 167"/>
                <a:gd name="T104" fmla="*/ 175 w 280"/>
                <a:gd name="T105" fmla="*/ 42 h 167"/>
                <a:gd name="T106" fmla="*/ 206 w 280"/>
                <a:gd name="T107" fmla="*/ 65 h 167"/>
                <a:gd name="T108" fmla="*/ 206 w 280"/>
                <a:gd name="T109" fmla="*/ 56 h 167"/>
                <a:gd name="T110" fmla="*/ 200 w 280"/>
                <a:gd name="T111" fmla="*/ 40 h 167"/>
                <a:gd name="T112" fmla="*/ 206 w 280"/>
                <a:gd name="T113" fmla="*/ 4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0" h="167">
                  <a:moveTo>
                    <a:pt x="215" y="93"/>
                  </a:moveTo>
                  <a:cubicBezTo>
                    <a:pt x="215" y="0"/>
                    <a:pt x="215" y="0"/>
                    <a:pt x="215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14"/>
                    <a:pt x="206" y="14"/>
                    <a:pt x="206" y="14"/>
                  </a:cubicBezTo>
                  <a:cubicBezTo>
                    <a:pt x="200" y="14"/>
                    <a:pt x="200" y="14"/>
                    <a:pt x="200" y="14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100"/>
                    <a:pt x="188" y="100"/>
                    <a:pt x="188" y="100"/>
                  </a:cubicBezTo>
                  <a:cubicBezTo>
                    <a:pt x="186" y="100"/>
                    <a:pt x="186" y="100"/>
                    <a:pt x="186" y="100"/>
                  </a:cubicBezTo>
                  <a:cubicBezTo>
                    <a:pt x="186" y="97"/>
                    <a:pt x="186" y="97"/>
                    <a:pt x="186" y="97"/>
                  </a:cubicBezTo>
                  <a:cubicBezTo>
                    <a:pt x="186" y="42"/>
                    <a:pt x="186" y="42"/>
                    <a:pt x="186" y="42"/>
                  </a:cubicBezTo>
                  <a:cubicBezTo>
                    <a:pt x="186" y="31"/>
                    <a:pt x="186" y="31"/>
                    <a:pt x="186" y="31"/>
                  </a:cubicBezTo>
                  <a:cubicBezTo>
                    <a:pt x="179" y="31"/>
                    <a:pt x="179" y="31"/>
                    <a:pt x="179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2" y="31"/>
                    <a:pt x="172" y="31"/>
                    <a:pt x="172" y="31"/>
                  </a:cubicBezTo>
                  <a:cubicBezTo>
                    <a:pt x="172" y="42"/>
                    <a:pt x="172" y="42"/>
                    <a:pt x="172" y="42"/>
                  </a:cubicBezTo>
                  <a:cubicBezTo>
                    <a:pt x="172" y="97"/>
                    <a:pt x="172" y="97"/>
                    <a:pt x="172" y="97"/>
                  </a:cubicBezTo>
                  <a:cubicBezTo>
                    <a:pt x="172" y="100"/>
                    <a:pt x="172" y="100"/>
                    <a:pt x="172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64" y="100"/>
                    <a:pt x="164" y="100"/>
                    <a:pt x="164" y="100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7" y="14"/>
                    <a:pt x="137" y="14"/>
                    <a:pt x="137" y="14"/>
                  </a:cubicBezTo>
                  <a:cubicBezTo>
                    <a:pt x="134" y="8"/>
                    <a:pt x="129" y="4"/>
                    <a:pt x="122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5" y="91"/>
                    <a:pt x="0" y="96"/>
                    <a:pt x="0" y="103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5"/>
                    <a:pt x="7" y="106"/>
                    <a:pt x="8" y="106"/>
                  </a:cubicBezTo>
                  <a:cubicBezTo>
                    <a:pt x="8" y="106"/>
                    <a:pt x="8" y="107"/>
                    <a:pt x="8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8" y="107"/>
                    <a:pt x="8" y="107"/>
                    <a:pt x="8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9" y="108"/>
                    <a:pt x="9" y="109"/>
                    <a:pt x="9" y="109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28"/>
                    <a:pt x="9" y="128"/>
                    <a:pt x="9" y="128"/>
                  </a:cubicBezTo>
                  <a:cubicBezTo>
                    <a:pt x="9" y="129"/>
                    <a:pt x="8" y="130"/>
                    <a:pt x="7" y="130"/>
                  </a:cubicBezTo>
                  <a:cubicBezTo>
                    <a:pt x="7" y="131"/>
                    <a:pt x="6" y="131"/>
                    <a:pt x="5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62"/>
                    <a:pt x="5" y="167"/>
                    <a:pt x="12" y="167"/>
                  </a:cubicBezTo>
                  <a:cubicBezTo>
                    <a:pt x="16" y="167"/>
                    <a:pt x="16" y="167"/>
                    <a:pt x="16" y="167"/>
                  </a:cubicBezTo>
                  <a:cubicBezTo>
                    <a:pt x="18" y="158"/>
                    <a:pt x="18" y="158"/>
                    <a:pt x="18" y="158"/>
                  </a:cubicBezTo>
                  <a:cubicBezTo>
                    <a:pt x="18" y="156"/>
                    <a:pt x="20" y="154"/>
                    <a:pt x="22" y="154"/>
                  </a:cubicBezTo>
                  <a:cubicBezTo>
                    <a:pt x="70" y="154"/>
                    <a:pt x="70" y="154"/>
                    <a:pt x="70" y="154"/>
                  </a:cubicBezTo>
                  <a:cubicBezTo>
                    <a:pt x="72" y="154"/>
                    <a:pt x="73" y="156"/>
                    <a:pt x="73" y="158"/>
                  </a:cubicBezTo>
                  <a:cubicBezTo>
                    <a:pt x="76" y="167"/>
                    <a:pt x="76" y="167"/>
                    <a:pt x="76" y="167"/>
                  </a:cubicBezTo>
                  <a:cubicBezTo>
                    <a:pt x="90" y="167"/>
                    <a:pt x="90" y="167"/>
                    <a:pt x="90" y="167"/>
                  </a:cubicBezTo>
                  <a:cubicBezTo>
                    <a:pt x="90" y="167"/>
                    <a:pt x="90" y="167"/>
                    <a:pt x="90" y="167"/>
                  </a:cubicBezTo>
                  <a:cubicBezTo>
                    <a:pt x="135" y="167"/>
                    <a:pt x="135" y="167"/>
                    <a:pt x="135" y="167"/>
                  </a:cubicBezTo>
                  <a:cubicBezTo>
                    <a:pt x="135" y="167"/>
                    <a:pt x="135" y="167"/>
                    <a:pt x="135" y="167"/>
                  </a:cubicBezTo>
                  <a:cubicBezTo>
                    <a:pt x="135" y="161"/>
                    <a:pt x="135" y="161"/>
                    <a:pt x="135" y="161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35" y="131"/>
                    <a:pt x="148" y="118"/>
                    <a:pt x="164" y="118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200" y="81"/>
                    <a:pt x="200" y="81"/>
                    <a:pt x="200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93"/>
                    <a:pt x="206" y="93"/>
                    <a:pt x="206" y="93"/>
                  </a:cubicBezTo>
                  <a:cubicBezTo>
                    <a:pt x="207" y="93"/>
                    <a:pt x="207" y="93"/>
                    <a:pt x="207" y="93"/>
                  </a:cubicBezTo>
                  <a:cubicBezTo>
                    <a:pt x="210" y="99"/>
                    <a:pt x="210" y="99"/>
                    <a:pt x="210" y="99"/>
                  </a:cubicBezTo>
                  <a:cubicBezTo>
                    <a:pt x="280" y="98"/>
                    <a:pt x="280" y="98"/>
                    <a:pt x="280" y="98"/>
                  </a:cubicBezTo>
                  <a:cubicBezTo>
                    <a:pt x="280" y="94"/>
                    <a:pt x="280" y="94"/>
                    <a:pt x="280" y="94"/>
                  </a:cubicBezTo>
                  <a:lnTo>
                    <a:pt x="215" y="93"/>
                  </a:lnTo>
                  <a:close/>
                  <a:moveTo>
                    <a:pt x="24" y="118"/>
                  </a:moveTo>
                  <a:cubicBezTo>
                    <a:pt x="50" y="118"/>
                    <a:pt x="50" y="118"/>
                    <a:pt x="50" y="118"/>
                  </a:cubicBezTo>
                  <a:cubicBezTo>
                    <a:pt x="52" y="121"/>
                    <a:pt x="52" y="121"/>
                    <a:pt x="52" y="121"/>
                  </a:cubicBezTo>
                  <a:cubicBezTo>
                    <a:pt x="24" y="121"/>
                    <a:pt x="24" y="121"/>
                    <a:pt x="24" y="121"/>
                  </a:cubicBezTo>
                  <a:lnTo>
                    <a:pt x="24" y="118"/>
                  </a:lnTo>
                  <a:close/>
                  <a:moveTo>
                    <a:pt x="24" y="125"/>
                  </a:moveTo>
                  <a:cubicBezTo>
                    <a:pt x="56" y="125"/>
                    <a:pt x="56" y="125"/>
                    <a:pt x="56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24" y="128"/>
                    <a:pt x="24" y="128"/>
                    <a:pt x="24" y="128"/>
                  </a:cubicBezTo>
                  <a:lnTo>
                    <a:pt x="24" y="125"/>
                  </a:lnTo>
                  <a:close/>
                  <a:moveTo>
                    <a:pt x="62" y="141"/>
                  </a:moveTo>
                  <a:cubicBezTo>
                    <a:pt x="24" y="141"/>
                    <a:pt x="24" y="141"/>
                    <a:pt x="24" y="141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62" y="138"/>
                    <a:pt x="62" y="138"/>
                    <a:pt x="62" y="138"/>
                  </a:cubicBezTo>
                  <a:lnTo>
                    <a:pt x="62" y="141"/>
                  </a:lnTo>
                  <a:close/>
                  <a:moveTo>
                    <a:pt x="62" y="134"/>
                  </a:moveTo>
                  <a:cubicBezTo>
                    <a:pt x="24" y="134"/>
                    <a:pt x="24" y="134"/>
                    <a:pt x="24" y="134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62" y="131"/>
                    <a:pt x="62" y="131"/>
                    <a:pt x="62" y="131"/>
                  </a:cubicBezTo>
                  <a:lnTo>
                    <a:pt x="62" y="134"/>
                  </a:lnTo>
                  <a:close/>
                  <a:moveTo>
                    <a:pt x="131" y="144"/>
                  </a:moveTo>
                  <a:cubicBezTo>
                    <a:pt x="131" y="144"/>
                    <a:pt x="131" y="144"/>
                    <a:pt x="131" y="144"/>
                  </a:cubicBezTo>
                  <a:cubicBezTo>
                    <a:pt x="131" y="143"/>
                    <a:pt x="131" y="142"/>
                    <a:pt x="132" y="142"/>
                  </a:cubicBezTo>
                  <a:cubicBezTo>
                    <a:pt x="132" y="141"/>
                    <a:pt x="132" y="141"/>
                    <a:pt x="132" y="141"/>
                  </a:cubicBezTo>
                  <a:cubicBezTo>
                    <a:pt x="132" y="141"/>
                    <a:pt x="132" y="140"/>
                    <a:pt x="132" y="140"/>
                  </a:cubicBezTo>
                  <a:cubicBezTo>
                    <a:pt x="132" y="139"/>
                    <a:pt x="132" y="139"/>
                    <a:pt x="132" y="138"/>
                  </a:cubicBezTo>
                  <a:cubicBezTo>
                    <a:pt x="132" y="138"/>
                    <a:pt x="132" y="138"/>
                    <a:pt x="133" y="137"/>
                  </a:cubicBezTo>
                  <a:cubicBezTo>
                    <a:pt x="133" y="137"/>
                    <a:pt x="133" y="136"/>
                    <a:pt x="133" y="136"/>
                  </a:cubicBezTo>
                  <a:cubicBezTo>
                    <a:pt x="133" y="136"/>
                    <a:pt x="133" y="135"/>
                    <a:pt x="134" y="135"/>
                  </a:cubicBezTo>
                  <a:cubicBezTo>
                    <a:pt x="134" y="135"/>
                    <a:pt x="134" y="135"/>
                    <a:pt x="134" y="134"/>
                  </a:cubicBezTo>
                  <a:cubicBezTo>
                    <a:pt x="132" y="137"/>
                    <a:pt x="132" y="141"/>
                    <a:pt x="131" y="144"/>
                  </a:cubicBezTo>
                  <a:close/>
                  <a:moveTo>
                    <a:pt x="134" y="134"/>
                  </a:moveTo>
                  <a:cubicBezTo>
                    <a:pt x="134" y="134"/>
                    <a:pt x="134" y="134"/>
                    <a:pt x="134" y="134"/>
                  </a:cubicBezTo>
                  <a:cubicBezTo>
                    <a:pt x="134" y="134"/>
                    <a:pt x="134" y="133"/>
                    <a:pt x="135" y="132"/>
                  </a:cubicBezTo>
                  <a:cubicBezTo>
                    <a:pt x="135" y="132"/>
                    <a:pt x="135" y="132"/>
                    <a:pt x="135" y="132"/>
                  </a:cubicBezTo>
                  <a:cubicBezTo>
                    <a:pt x="135" y="131"/>
                    <a:pt x="136" y="130"/>
                    <a:pt x="136" y="129"/>
                  </a:cubicBezTo>
                  <a:cubicBezTo>
                    <a:pt x="136" y="129"/>
                    <a:pt x="137" y="129"/>
                    <a:pt x="137" y="129"/>
                  </a:cubicBezTo>
                  <a:cubicBezTo>
                    <a:pt x="137" y="128"/>
                    <a:pt x="138" y="127"/>
                    <a:pt x="139" y="126"/>
                  </a:cubicBezTo>
                  <a:cubicBezTo>
                    <a:pt x="139" y="126"/>
                    <a:pt x="139" y="125"/>
                    <a:pt x="140" y="125"/>
                  </a:cubicBezTo>
                  <a:cubicBezTo>
                    <a:pt x="140" y="124"/>
                    <a:pt x="140" y="124"/>
                    <a:pt x="141" y="124"/>
                  </a:cubicBezTo>
                  <a:cubicBezTo>
                    <a:pt x="138" y="127"/>
                    <a:pt x="135" y="131"/>
                    <a:pt x="134" y="134"/>
                  </a:cubicBezTo>
                  <a:close/>
                  <a:moveTo>
                    <a:pt x="141" y="123"/>
                  </a:moveTo>
                  <a:cubicBezTo>
                    <a:pt x="142" y="123"/>
                    <a:pt x="142" y="123"/>
                    <a:pt x="142" y="122"/>
                  </a:cubicBezTo>
                  <a:cubicBezTo>
                    <a:pt x="142" y="122"/>
                    <a:pt x="143" y="122"/>
                    <a:pt x="143" y="122"/>
                  </a:cubicBezTo>
                  <a:cubicBezTo>
                    <a:pt x="142" y="122"/>
                    <a:pt x="142" y="123"/>
                    <a:pt x="141" y="123"/>
                  </a:cubicBezTo>
                  <a:close/>
                  <a:moveTo>
                    <a:pt x="133" y="123"/>
                  </a:moveTo>
                  <a:cubicBezTo>
                    <a:pt x="129" y="128"/>
                    <a:pt x="126" y="134"/>
                    <a:pt x="125" y="141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56" y="101"/>
                    <a:pt x="56" y="101"/>
                    <a:pt x="56" y="101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64" y="10"/>
                    <a:pt x="64" y="10"/>
                    <a:pt x="64" y="10"/>
                  </a:cubicBezTo>
                  <a:cubicBezTo>
                    <a:pt x="122" y="10"/>
                    <a:pt x="122" y="10"/>
                    <a:pt x="122" y="10"/>
                  </a:cubicBezTo>
                  <a:cubicBezTo>
                    <a:pt x="126" y="10"/>
                    <a:pt x="129" y="13"/>
                    <a:pt x="130" y="16"/>
                  </a:cubicBezTo>
                  <a:cubicBezTo>
                    <a:pt x="156" y="97"/>
                    <a:pt x="156" y="97"/>
                    <a:pt x="156" y="97"/>
                  </a:cubicBezTo>
                  <a:cubicBezTo>
                    <a:pt x="159" y="108"/>
                    <a:pt x="159" y="108"/>
                    <a:pt x="159" y="108"/>
                  </a:cubicBezTo>
                  <a:cubicBezTo>
                    <a:pt x="149" y="109"/>
                    <a:pt x="139" y="115"/>
                    <a:pt x="133" y="123"/>
                  </a:cubicBezTo>
                  <a:close/>
                  <a:moveTo>
                    <a:pt x="144" y="121"/>
                  </a:moveTo>
                  <a:cubicBezTo>
                    <a:pt x="144" y="121"/>
                    <a:pt x="145" y="121"/>
                    <a:pt x="145" y="120"/>
                  </a:cubicBezTo>
                  <a:cubicBezTo>
                    <a:pt x="145" y="120"/>
                    <a:pt x="145" y="120"/>
                    <a:pt x="145" y="120"/>
                  </a:cubicBezTo>
                  <a:cubicBezTo>
                    <a:pt x="145" y="121"/>
                    <a:pt x="144" y="121"/>
                    <a:pt x="144" y="121"/>
                  </a:cubicBezTo>
                  <a:close/>
                  <a:moveTo>
                    <a:pt x="149" y="118"/>
                  </a:moveTo>
                  <a:cubicBezTo>
                    <a:pt x="149" y="118"/>
                    <a:pt x="149" y="118"/>
                    <a:pt x="149" y="118"/>
                  </a:cubicBezTo>
                  <a:cubicBezTo>
                    <a:pt x="149" y="118"/>
                    <a:pt x="150" y="117"/>
                    <a:pt x="150" y="117"/>
                  </a:cubicBezTo>
                  <a:cubicBezTo>
                    <a:pt x="150" y="117"/>
                    <a:pt x="150" y="117"/>
                    <a:pt x="151" y="117"/>
                  </a:cubicBezTo>
                  <a:cubicBezTo>
                    <a:pt x="150" y="117"/>
                    <a:pt x="149" y="118"/>
                    <a:pt x="149" y="118"/>
                  </a:cubicBezTo>
                  <a:close/>
                  <a:moveTo>
                    <a:pt x="152" y="116"/>
                  </a:moveTo>
                  <a:cubicBezTo>
                    <a:pt x="153" y="116"/>
                    <a:pt x="153" y="116"/>
                    <a:pt x="153" y="116"/>
                  </a:cubicBezTo>
                  <a:cubicBezTo>
                    <a:pt x="153" y="116"/>
                    <a:pt x="153" y="116"/>
                    <a:pt x="154" y="116"/>
                  </a:cubicBezTo>
                  <a:cubicBezTo>
                    <a:pt x="153" y="116"/>
                    <a:pt x="153" y="116"/>
                    <a:pt x="152" y="116"/>
                  </a:cubicBezTo>
                  <a:close/>
                  <a:moveTo>
                    <a:pt x="154" y="116"/>
                  </a:moveTo>
                  <a:cubicBezTo>
                    <a:pt x="154" y="116"/>
                    <a:pt x="155" y="116"/>
                    <a:pt x="155" y="116"/>
                  </a:cubicBezTo>
                  <a:cubicBezTo>
                    <a:pt x="155" y="115"/>
                    <a:pt x="156" y="115"/>
                    <a:pt x="156" y="115"/>
                  </a:cubicBezTo>
                  <a:cubicBezTo>
                    <a:pt x="156" y="115"/>
                    <a:pt x="156" y="115"/>
                    <a:pt x="156" y="115"/>
                  </a:cubicBezTo>
                  <a:cubicBezTo>
                    <a:pt x="156" y="115"/>
                    <a:pt x="155" y="115"/>
                    <a:pt x="154" y="116"/>
                  </a:cubicBezTo>
                  <a:close/>
                  <a:moveTo>
                    <a:pt x="159" y="115"/>
                  </a:moveTo>
                  <a:cubicBezTo>
                    <a:pt x="159" y="115"/>
                    <a:pt x="159" y="115"/>
                    <a:pt x="159" y="115"/>
                  </a:cubicBezTo>
                  <a:cubicBezTo>
                    <a:pt x="159" y="115"/>
                    <a:pt x="160" y="115"/>
                    <a:pt x="160" y="115"/>
                  </a:cubicBezTo>
                  <a:cubicBezTo>
                    <a:pt x="159" y="115"/>
                    <a:pt x="159" y="115"/>
                    <a:pt x="159" y="115"/>
                  </a:cubicBezTo>
                  <a:close/>
                  <a:moveTo>
                    <a:pt x="162" y="114"/>
                  </a:moveTo>
                  <a:cubicBezTo>
                    <a:pt x="162" y="114"/>
                    <a:pt x="162" y="114"/>
                    <a:pt x="162" y="114"/>
                  </a:cubicBezTo>
                  <a:cubicBezTo>
                    <a:pt x="162" y="114"/>
                    <a:pt x="162" y="114"/>
                    <a:pt x="162" y="114"/>
                  </a:cubicBezTo>
                  <a:cubicBezTo>
                    <a:pt x="162" y="114"/>
                    <a:pt x="162" y="114"/>
                    <a:pt x="162" y="114"/>
                  </a:cubicBezTo>
                  <a:close/>
                  <a:moveTo>
                    <a:pt x="179" y="97"/>
                  </a:moveTo>
                  <a:cubicBezTo>
                    <a:pt x="175" y="97"/>
                    <a:pt x="175" y="97"/>
                    <a:pt x="175" y="97"/>
                  </a:cubicBezTo>
                  <a:cubicBezTo>
                    <a:pt x="175" y="42"/>
                    <a:pt x="175" y="42"/>
                    <a:pt x="175" y="42"/>
                  </a:cubicBezTo>
                  <a:cubicBezTo>
                    <a:pt x="179" y="42"/>
                    <a:pt x="179" y="42"/>
                    <a:pt x="179" y="42"/>
                  </a:cubicBezTo>
                  <a:lnTo>
                    <a:pt x="179" y="97"/>
                  </a:lnTo>
                  <a:close/>
                  <a:moveTo>
                    <a:pt x="206" y="65"/>
                  </a:moveTo>
                  <a:cubicBezTo>
                    <a:pt x="200" y="65"/>
                    <a:pt x="200" y="65"/>
                    <a:pt x="200" y="65"/>
                  </a:cubicBezTo>
                  <a:cubicBezTo>
                    <a:pt x="200" y="56"/>
                    <a:pt x="200" y="56"/>
                    <a:pt x="200" y="56"/>
                  </a:cubicBezTo>
                  <a:cubicBezTo>
                    <a:pt x="206" y="56"/>
                    <a:pt x="206" y="56"/>
                    <a:pt x="206" y="56"/>
                  </a:cubicBezTo>
                  <a:lnTo>
                    <a:pt x="206" y="65"/>
                  </a:lnTo>
                  <a:close/>
                  <a:moveTo>
                    <a:pt x="206" y="40"/>
                  </a:moveTo>
                  <a:cubicBezTo>
                    <a:pt x="200" y="40"/>
                    <a:pt x="200" y="40"/>
                    <a:pt x="200" y="40"/>
                  </a:cubicBezTo>
                  <a:cubicBezTo>
                    <a:pt x="200" y="30"/>
                    <a:pt x="200" y="30"/>
                    <a:pt x="200" y="30"/>
                  </a:cubicBezTo>
                  <a:cubicBezTo>
                    <a:pt x="206" y="30"/>
                    <a:pt x="206" y="30"/>
                    <a:pt x="206" y="30"/>
                  </a:cubicBezTo>
                  <a:lnTo>
                    <a:pt x="206" y="4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5421313" y="7419976"/>
              <a:ext cx="654050" cy="1220788"/>
            </a:xfrm>
            <a:custGeom>
              <a:avLst/>
              <a:gdLst>
                <a:gd name="T0" fmla="*/ 412 w 412"/>
                <a:gd name="T1" fmla="*/ 364 h 769"/>
                <a:gd name="T2" fmla="*/ 384 w 412"/>
                <a:gd name="T3" fmla="*/ 364 h 769"/>
                <a:gd name="T4" fmla="*/ 384 w 412"/>
                <a:gd name="T5" fmla="*/ 0 h 769"/>
                <a:gd name="T6" fmla="*/ 21 w 412"/>
                <a:gd name="T7" fmla="*/ 0 h 769"/>
                <a:gd name="T8" fmla="*/ 21 w 412"/>
                <a:gd name="T9" fmla="*/ 364 h 769"/>
                <a:gd name="T10" fmla="*/ 0 w 412"/>
                <a:gd name="T11" fmla="*/ 364 h 769"/>
                <a:gd name="T12" fmla="*/ 0 w 412"/>
                <a:gd name="T13" fmla="*/ 769 h 769"/>
                <a:gd name="T14" fmla="*/ 412 w 412"/>
                <a:gd name="T15" fmla="*/ 769 h 769"/>
                <a:gd name="T16" fmla="*/ 412 w 412"/>
                <a:gd name="T17" fmla="*/ 364 h 769"/>
                <a:gd name="T18" fmla="*/ 69 w 412"/>
                <a:gd name="T19" fmla="*/ 48 h 769"/>
                <a:gd name="T20" fmla="*/ 336 w 412"/>
                <a:gd name="T21" fmla="*/ 48 h 769"/>
                <a:gd name="T22" fmla="*/ 336 w 412"/>
                <a:gd name="T23" fmla="*/ 309 h 769"/>
                <a:gd name="T24" fmla="*/ 69 w 412"/>
                <a:gd name="T25" fmla="*/ 309 h 769"/>
                <a:gd name="T26" fmla="*/ 69 w 412"/>
                <a:gd name="T27" fmla="*/ 48 h 769"/>
                <a:gd name="T28" fmla="*/ 357 w 412"/>
                <a:gd name="T29" fmla="*/ 714 h 769"/>
                <a:gd name="T30" fmla="*/ 55 w 412"/>
                <a:gd name="T31" fmla="*/ 714 h 769"/>
                <a:gd name="T32" fmla="*/ 55 w 412"/>
                <a:gd name="T33" fmla="*/ 419 h 769"/>
                <a:gd name="T34" fmla="*/ 357 w 412"/>
                <a:gd name="T35" fmla="*/ 419 h 769"/>
                <a:gd name="T36" fmla="*/ 357 w 412"/>
                <a:gd name="T37" fmla="*/ 714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2" h="769">
                  <a:moveTo>
                    <a:pt x="412" y="364"/>
                  </a:moveTo>
                  <a:lnTo>
                    <a:pt x="384" y="364"/>
                  </a:lnTo>
                  <a:lnTo>
                    <a:pt x="384" y="0"/>
                  </a:lnTo>
                  <a:lnTo>
                    <a:pt x="21" y="0"/>
                  </a:lnTo>
                  <a:lnTo>
                    <a:pt x="21" y="364"/>
                  </a:lnTo>
                  <a:lnTo>
                    <a:pt x="0" y="364"/>
                  </a:lnTo>
                  <a:lnTo>
                    <a:pt x="0" y="769"/>
                  </a:lnTo>
                  <a:lnTo>
                    <a:pt x="412" y="769"/>
                  </a:lnTo>
                  <a:lnTo>
                    <a:pt x="412" y="364"/>
                  </a:lnTo>
                  <a:close/>
                  <a:moveTo>
                    <a:pt x="69" y="48"/>
                  </a:moveTo>
                  <a:lnTo>
                    <a:pt x="336" y="48"/>
                  </a:lnTo>
                  <a:lnTo>
                    <a:pt x="336" y="309"/>
                  </a:lnTo>
                  <a:lnTo>
                    <a:pt x="69" y="309"/>
                  </a:lnTo>
                  <a:lnTo>
                    <a:pt x="69" y="48"/>
                  </a:lnTo>
                  <a:close/>
                  <a:moveTo>
                    <a:pt x="357" y="714"/>
                  </a:moveTo>
                  <a:lnTo>
                    <a:pt x="55" y="714"/>
                  </a:lnTo>
                  <a:lnTo>
                    <a:pt x="55" y="419"/>
                  </a:lnTo>
                  <a:lnTo>
                    <a:pt x="357" y="419"/>
                  </a:lnTo>
                  <a:lnTo>
                    <a:pt x="357" y="7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5530850" y="8096251"/>
              <a:ext cx="434975" cy="98425"/>
            </a:xfrm>
            <a:custGeom>
              <a:avLst/>
              <a:gdLst>
                <a:gd name="T0" fmla="*/ 274 w 274"/>
                <a:gd name="T1" fmla="*/ 0 h 62"/>
                <a:gd name="T2" fmla="*/ 0 w 274"/>
                <a:gd name="T3" fmla="*/ 0 h 62"/>
                <a:gd name="T4" fmla="*/ 0 w 274"/>
                <a:gd name="T5" fmla="*/ 62 h 62"/>
                <a:gd name="T6" fmla="*/ 274 w 274"/>
                <a:gd name="T7" fmla="*/ 62 h 62"/>
                <a:gd name="T8" fmla="*/ 274 w 274"/>
                <a:gd name="T9" fmla="*/ 0 h 62"/>
                <a:gd name="T10" fmla="*/ 82 w 274"/>
                <a:gd name="T11" fmla="*/ 48 h 62"/>
                <a:gd name="T12" fmla="*/ 13 w 274"/>
                <a:gd name="T13" fmla="*/ 48 h 62"/>
                <a:gd name="T14" fmla="*/ 13 w 274"/>
                <a:gd name="T15" fmla="*/ 14 h 62"/>
                <a:gd name="T16" fmla="*/ 82 w 274"/>
                <a:gd name="T17" fmla="*/ 14 h 62"/>
                <a:gd name="T18" fmla="*/ 82 w 274"/>
                <a:gd name="T19" fmla="*/ 48 h 62"/>
                <a:gd name="T20" fmla="*/ 137 w 274"/>
                <a:gd name="T21" fmla="*/ 34 h 62"/>
                <a:gd name="T22" fmla="*/ 96 w 274"/>
                <a:gd name="T23" fmla="*/ 34 h 62"/>
                <a:gd name="T24" fmla="*/ 96 w 274"/>
                <a:gd name="T25" fmla="*/ 14 h 62"/>
                <a:gd name="T26" fmla="*/ 137 w 274"/>
                <a:gd name="T27" fmla="*/ 14 h 62"/>
                <a:gd name="T28" fmla="*/ 137 w 274"/>
                <a:gd name="T29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4" h="62">
                  <a:moveTo>
                    <a:pt x="274" y="0"/>
                  </a:moveTo>
                  <a:lnTo>
                    <a:pt x="0" y="0"/>
                  </a:lnTo>
                  <a:lnTo>
                    <a:pt x="0" y="62"/>
                  </a:lnTo>
                  <a:lnTo>
                    <a:pt x="274" y="62"/>
                  </a:lnTo>
                  <a:lnTo>
                    <a:pt x="274" y="0"/>
                  </a:lnTo>
                  <a:close/>
                  <a:moveTo>
                    <a:pt x="82" y="48"/>
                  </a:moveTo>
                  <a:lnTo>
                    <a:pt x="13" y="48"/>
                  </a:lnTo>
                  <a:lnTo>
                    <a:pt x="13" y="14"/>
                  </a:lnTo>
                  <a:lnTo>
                    <a:pt x="82" y="14"/>
                  </a:lnTo>
                  <a:lnTo>
                    <a:pt x="82" y="48"/>
                  </a:lnTo>
                  <a:close/>
                  <a:moveTo>
                    <a:pt x="137" y="34"/>
                  </a:moveTo>
                  <a:lnTo>
                    <a:pt x="96" y="34"/>
                  </a:lnTo>
                  <a:lnTo>
                    <a:pt x="96" y="14"/>
                  </a:lnTo>
                  <a:lnTo>
                    <a:pt x="137" y="14"/>
                  </a:lnTo>
                  <a:lnTo>
                    <a:pt x="137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5530850" y="8215313"/>
              <a:ext cx="434975" cy="984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5530850" y="8324851"/>
              <a:ext cx="434975" cy="984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5530850" y="8445501"/>
              <a:ext cx="434975" cy="968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540375" y="7812088"/>
              <a:ext cx="392113" cy="87313"/>
            </a:xfrm>
            <a:custGeom>
              <a:avLst/>
              <a:gdLst>
                <a:gd name="T0" fmla="*/ 0 w 247"/>
                <a:gd name="T1" fmla="*/ 55 h 55"/>
                <a:gd name="T2" fmla="*/ 247 w 247"/>
                <a:gd name="T3" fmla="*/ 55 h 55"/>
                <a:gd name="T4" fmla="*/ 247 w 247"/>
                <a:gd name="T5" fmla="*/ 0 h 55"/>
                <a:gd name="T6" fmla="*/ 0 w 247"/>
                <a:gd name="T7" fmla="*/ 0 h 55"/>
                <a:gd name="T8" fmla="*/ 0 w 247"/>
                <a:gd name="T9" fmla="*/ 55 h 55"/>
                <a:gd name="T10" fmla="*/ 172 w 247"/>
                <a:gd name="T11" fmla="*/ 14 h 55"/>
                <a:gd name="T12" fmla="*/ 234 w 247"/>
                <a:gd name="T13" fmla="*/ 14 h 55"/>
                <a:gd name="T14" fmla="*/ 234 w 247"/>
                <a:gd name="T15" fmla="*/ 41 h 55"/>
                <a:gd name="T16" fmla="*/ 172 w 247"/>
                <a:gd name="T17" fmla="*/ 41 h 55"/>
                <a:gd name="T18" fmla="*/ 172 w 247"/>
                <a:gd name="T19" fmla="*/ 14 h 55"/>
                <a:gd name="T20" fmla="*/ 124 w 247"/>
                <a:gd name="T21" fmla="*/ 28 h 55"/>
                <a:gd name="T22" fmla="*/ 165 w 247"/>
                <a:gd name="T23" fmla="*/ 28 h 55"/>
                <a:gd name="T24" fmla="*/ 165 w 247"/>
                <a:gd name="T25" fmla="*/ 41 h 55"/>
                <a:gd name="T26" fmla="*/ 124 w 247"/>
                <a:gd name="T27" fmla="*/ 41 h 55"/>
                <a:gd name="T28" fmla="*/ 124 w 247"/>
                <a:gd name="T2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7" h="55">
                  <a:moveTo>
                    <a:pt x="0" y="55"/>
                  </a:moveTo>
                  <a:lnTo>
                    <a:pt x="247" y="55"/>
                  </a:lnTo>
                  <a:lnTo>
                    <a:pt x="247" y="0"/>
                  </a:lnTo>
                  <a:lnTo>
                    <a:pt x="0" y="0"/>
                  </a:lnTo>
                  <a:lnTo>
                    <a:pt x="0" y="55"/>
                  </a:lnTo>
                  <a:close/>
                  <a:moveTo>
                    <a:pt x="172" y="14"/>
                  </a:moveTo>
                  <a:lnTo>
                    <a:pt x="234" y="14"/>
                  </a:lnTo>
                  <a:lnTo>
                    <a:pt x="234" y="41"/>
                  </a:lnTo>
                  <a:lnTo>
                    <a:pt x="172" y="41"/>
                  </a:lnTo>
                  <a:lnTo>
                    <a:pt x="172" y="14"/>
                  </a:lnTo>
                  <a:close/>
                  <a:moveTo>
                    <a:pt x="124" y="28"/>
                  </a:moveTo>
                  <a:lnTo>
                    <a:pt x="165" y="28"/>
                  </a:lnTo>
                  <a:lnTo>
                    <a:pt x="165" y="41"/>
                  </a:lnTo>
                  <a:lnTo>
                    <a:pt x="124" y="41"/>
                  </a:lnTo>
                  <a:lnTo>
                    <a:pt x="124" y="2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5540375" y="7713663"/>
              <a:ext cx="392113" cy="87313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5540375" y="7616826"/>
              <a:ext cx="392113" cy="857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7963606" y="2075297"/>
            <a:ext cx="3309190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ES" sz="1800" dirty="0">
                <a:solidFill>
                  <a:schemeClr val="accent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7963606" y="1632259"/>
            <a:ext cx="402609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spc="100" dirty="0" smtClean="0">
                <a:solidFill>
                  <a:schemeClr val="accent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2800" b="1" spc="100" dirty="0">
              <a:solidFill>
                <a:schemeClr val="accent1">
                  <a:lumMod val="7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27" name="Conector recto de flecha 26"/>
          <p:cNvCxnSpPr/>
          <p:nvPr/>
        </p:nvCxnSpPr>
        <p:spPr>
          <a:xfrm flipH="1">
            <a:off x="5886451" y="2830449"/>
            <a:ext cx="194309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>
            <a:off x="5886451" y="3797133"/>
            <a:ext cx="1943099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7963606" y="3900537"/>
            <a:ext cx="3309190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ES" sz="1800" dirty="0">
                <a:solidFill>
                  <a:schemeClr val="accent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32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7963606" y="3457499"/>
            <a:ext cx="402609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2800" b="1" spc="100" dirty="0" smtClean="0">
                <a:solidFill>
                  <a:schemeClr val="accent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2800" b="1" spc="100" dirty="0">
              <a:solidFill>
                <a:schemeClr val="accent1">
                  <a:lumMod val="7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Google Shape;476;p17"/>
          <p:cNvSpPr txBox="1"/>
          <p:nvPr/>
        </p:nvSpPr>
        <p:spPr>
          <a:xfrm>
            <a:off x="1876426" y="459163"/>
            <a:ext cx="8439150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n-US" sz="3200" b="1" dirty="0" smtClean="0">
                <a:solidFill>
                  <a:schemeClr val="tx1">
                    <a:lumMod val="50000"/>
                  </a:schemeClr>
                </a:solidFill>
                <a:latin typeface="Montserrat"/>
                <a:sym typeface="Montserrat"/>
              </a:rPr>
              <a:t>LOG</a:t>
            </a:r>
            <a:r>
              <a:rPr lang="es-ES" sz="3200" b="1" dirty="0" smtClean="0">
                <a:solidFill>
                  <a:schemeClr val="tx1">
                    <a:lumMod val="50000"/>
                  </a:schemeClr>
                </a:solidFill>
                <a:latin typeface="Montserrat"/>
                <a:sym typeface="Montserrat"/>
              </a:rPr>
              <a:t>ÍSTICA DE ALMACENAMIENTO</a:t>
            </a:r>
            <a:endParaRPr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solidFill>
                <a:schemeClr val="tx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78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76;p17"/>
          <p:cNvSpPr txBox="1"/>
          <p:nvPr/>
        </p:nvSpPr>
        <p:spPr>
          <a:xfrm>
            <a:off x="1876426" y="459163"/>
            <a:ext cx="8439150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n-US" sz="3200" b="1" dirty="0" smtClean="0">
                <a:solidFill>
                  <a:schemeClr val="tx1">
                    <a:lumMod val="50000"/>
                  </a:schemeClr>
                </a:solidFill>
                <a:latin typeface="Montserrat"/>
                <a:sym typeface="Montserrat"/>
              </a:rPr>
              <a:t>LOG</a:t>
            </a:r>
            <a:r>
              <a:rPr lang="es-ES" sz="3200" b="1" dirty="0" smtClean="0">
                <a:solidFill>
                  <a:schemeClr val="tx1">
                    <a:lumMod val="50000"/>
                  </a:schemeClr>
                </a:solidFill>
                <a:latin typeface="Montserrat"/>
                <a:sym typeface="Montserrat"/>
              </a:rPr>
              <a:t>ÍSTICA DE ALMACENAMIENTO</a:t>
            </a:r>
            <a:endParaRPr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solidFill>
                <a:schemeClr val="tx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7311EE34-C166-4230-A31F-3D44FFCE570B}"/>
              </a:ext>
            </a:extLst>
          </p:cNvPr>
          <p:cNvSpPr txBox="1">
            <a:spLocks/>
          </p:cNvSpPr>
          <p:nvPr/>
        </p:nvSpPr>
        <p:spPr>
          <a:xfrm>
            <a:off x="6606419" y="2309635"/>
            <a:ext cx="5381645" cy="6340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E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</a:t>
            </a:r>
          </a:p>
          <a:p>
            <a:pPr algn="l">
              <a:lnSpc>
                <a:spcPct val="100000"/>
              </a:lnSpc>
            </a:pPr>
            <a:r>
              <a:rPr lang="es-E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que vea en este cuadro de texto.</a:t>
            </a:r>
            <a:endParaRPr lang="en-US" sz="16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1840231" y="3067177"/>
            <a:ext cx="1290638" cy="3355975"/>
          </a:xfrm>
          <a:custGeom>
            <a:avLst/>
            <a:gdLst>
              <a:gd name="T0" fmla="*/ 54 w 65"/>
              <a:gd name="T1" fmla="*/ 27 h 170"/>
              <a:gd name="T2" fmla="*/ 50 w 65"/>
              <a:gd name="T3" fmla="*/ 28 h 170"/>
              <a:gd name="T4" fmla="*/ 43 w 65"/>
              <a:gd name="T5" fmla="*/ 26 h 170"/>
              <a:gd name="T6" fmla="*/ 41 w 65"/>
              <a:gd name="T7" fmla="*/ 25 h 170"/>
              <a:gd name="T8" fmla="*/ 39 w 65"/>
              <a:gd name="T9" fmla="*/ 24 h 170"/>
              <a:gd name="T10" fmla="*/ 13 w 65"/>
              <a:gd name="T11" fmla="*/ 14 h 170"/>
              <a:gd name="T12" fmla="*/ 9 w 65"/>
              <a:gd name="T13" fmla="*/ 12 h 170"/>
              <a:gd name="T14" fmla="*/ 0 w 65"/>
              <a:gd name="T15" fmla="*/ 0 h 170"/>
              <a:gd name="T16" fmla="*/ 0 w 65"/>
              <a:gd name="T17" fmla="*/ 60 h 170"/>
              <a:gd name="T18" fmla="*/ 4 w 65"/>
              <a:gd name="T19" fmla="*/ 65 h 170"/>
              <a:gd name="T20" fmla="*/ 4 w 65"/>
              <a:gd name="T21" fmla="*/ 158 h 170"/>
              <a:gd name="T22" fmla="*/ 5 w 65"/>
              <a:gd name="T23" fmla="*/ 158 h 170"/>
              <a:gd name="T24" fmla="*/ 5 w 65"/>
              <a:gd name="T25" fmla="*/ 170 h 170"/>
              <a:gd name="T26" fmla="*/ 49 w 65"/>
              <a:gd name="T27" fmla="*/ 170 h 170"/>
              <a:gd name="T28" fmla="*/ 49 w 65"/>
              <a:gd name="T29" fmla="*/ 165 h 170"/>
              <a:gd name="T30" fmla="*/ 31 w 65"/>
              <a:gd name="T31" fmla="*/ 158 h 170"/>
              <a:gd name="T32" fmla="*/ 40 w 65"/>
              <a:gd name="T33" fmla="*/ 65 h 170"/>
              <a:gd name="T34" fmla="*/ 49 w 65"/>
              <a:gd name="T35" fmla="*/ 65 h 170"/>
              <a:gd name="T36" fmla="*/ 54 w 65"/>
              <a:gd name="T37" fmla="*/ 60 h 170"/>
              <a:gd name="T38" fmla="*/ 54 w 65"/>
              <a:gd name="T39" fmla="*/ 41 h 170"/>
              <a:gd name="T40" fmla="*/ 64 w 65"/>
              <a:gd name="T41" fmla="*/ 26 h 170"/>
              <a:gd name="T42" fmla="*/ 65 w 65"/>
              <a:gd name="T43" fmla="*/ 24 h 170"/>
              <a:gd name="T44" fmla="*/ 55 w 65"/>
              <a:gd name="T45" fmla="*/ 27 h 170"/>
              <a:gd name="T46" fmla="*/ 54 w 65"/>
              <a:gd name="T47" fmla="*/ 2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5" h="170">
                <a:moveTo>
                  <a:pt x="54" y="27"/>
                </a:moveTo>
                <a:cubicBezTo>
                  <a:pt x="53" y="27"/>
                  <a:pt x="51" y="28"/>
                  <a:pt x="50" y="28"/>
                </a:cubicBezTo>
                <a:cubicBezTo>
                  <a:pt x="48" y="28"/>
                  <a:pt x="45" y="27"/>
                  <a:pt x="43" y="26"/>
                </a:cubicBezTo>
                <a:cubicBezTo>
                  <a:pt x="41" y="25"/>
                  <a:pt x="41" y="25"/>
                  <a:pt x="41" y="25"/>
                </a:cubicBezTo>
                <a:cubicBezTo>
                  <a:pt x="39" y="24"/>
                  <a:pt x="39" y="24"/>
                  <a:pt x="39" y="24"/>
                </a:cubicBezTo>
                <a:cubicBezTo>
                  <a:pt x="13" y="14"/>
                  <a:pt x="13" y="14"/>
                  <a:pt x="13" y="14"/>
                </a:cubicBezTo>
                <a:cubicBezTo>
                  <a:pt x="9" y="12"/>
                  <a:pt x="9" y="12"/>
                  <a:pt x="9" y="12"/>
                </a:cubicBezTo>
                <a:cubicBezTo>
                  <a:pt x="4" y="10"/>
                  <a:pt x="1" y="5"/>
                  <a:pt x="0" y="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62"/>
                  <a:pt x="1" y="64"/>
                  <a:pt x="4" y="65"/>
                </a:cubicBezTo>
                <a:cubicBezTo>
                  <a:pt x="4" y="158"/>
                  <a:pt x="4" y="158"/>
                  <a:pt x="4" y="158"/>
                </a:cubicBezTo>
                <a:cubicBezTo>
                  <a:pt x="5" y="158"/>
                  <a:pt x="5" y="158"/>
                  <a:pt x="5" y="158"/>
                </a:cubicBezTo>
                <a:cubicBezTo>
                  <a:pt x="5" y="170"/>
                  <a:pt x="5" y="170"/>
                  <a:pt x="5" y="170"/>
                </a:cubicBezTo>
                <a:cubicBezTo>
                  <a:pt x="49" y="170"/>
                  <a:pt x="49" y="170"/>
                  <a:pt x="49" y="170"/>
                </a:cubicBezTo>
                <a:cubicBezTo>
                  <a:pt x="49" y="165"/>
                  <a:pt x="49" y="165"/>
                  <a:pt x="49" y="165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40" y="65"/>
                  <a:pt x="40" y="65"/>
                  <a:pt x="40" y="65"/>
                </a:cubicBezTo>
                <a:cubicBezTo>
                  <a:pt x="49" y="65"/>
                  <a:pt x="49" y="65"/>
                  <a:pt x="49" y="65"/>
                </a:cubicBezTo>
                <a:cubicBezTo>
                  <a:pt x="52" y="65"/>
                  <a:pt x="54" y="63"/>
                  <a:pt x="54" y="60"/>
                </a:cubicBezTo>
                <a:cubicBezTo>
                  <a:pt x="54" y="41"/>
                  <a:pt x="54" y="41"/>
                  <a:pt x="54" y="41"/>
                </a:cubicBezTo>
                <a:cubicBezTo>
                  <a:pt x="64" y="26"/>
                  <a:pt x="64" y="26"/>
                  <a:pt x="64" y="26"/>
                </a:cubicBezTo>
                <a:cubicBezTo>
                  <a:pt x="64" y="25"/>
                  <a:pt x="65" y="25"/>
                  <a:pt x="65" y="24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55" y="27"/>
                  <a:pt x="54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2554606" y="4468939"/>
            <a:ext cx="457200" cy="1776413"/>
          </a:xfrm>
          <a:custGeom>
            <a:avLst/>
            <a:gdLst>
              <a:gd name="T0" fmla="*/ 6 w 23"/>
              <a:gd name="T1" fmla="*/ 79 h 90"/>
              <a:gd name="T2" fmla="*/ 14 w 23"/>
              <a:gd name="T3" fmla="*/ 0 h 90"/>
              <a:gd name="T4" fmla="*/ 13 w 23"/>
              <a:gd name="T5" fmla="*/ 0 h 90"/>
              <a:gd name="T6" fmla="*/ 9 w 23"/>
              <a:gd name="T7" fmla="*/ 0 h 90"/>
              <a:gd name="T8" fmla="*/ 1 w 23"/>
              <a:gd name="T9" fmla="*/ 79 h 90"/>
              <a:gd name="T10" fmla="*/ 0 w 23"/>
              <a:gd name="T11" fmla="*/ 83 h 90"/>
              <a:gd name="T12" fmla="*/ 19 w 23"/>
              <a:gd name="T13" fmla="*/ 90 h 90"/>
              <a:gd name="T14" fmla="*/ 19 w 23"/>
              <a:gd name="T15" fmla="*/ 90 h 90"/>
              <a:gd name="T16" fmla="*/ 23 w 23"/>
              <a:gd name="T17" fmla="*/ 90 h 90"/>
              <a:gd name="T18" fmla="*/ 23 w 23"/>
              <a:gd name="T19" fmla="*/ 85 h 90"/>
              <a:gd name="T20" fmla="*/ 6 w 23"/>
              <a:gd name="T21" fmla="*/ 79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" h="90">
                <a:moveTo>
                  <a:pt x="6" y="79"/>
                </a:move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9" y="0"/>
                  <a:pt x="9" y="0"/>
                  <a:pt x="9" y="0"/>
                </a:cubicBezTo>
                <a:cubicBezTo>
                  <a:pt x="1" y="79"/>
                  <a:pt x="1" y="79"/>
                  <a:pt x="1" y="79"/>
                </a:cubicBezTo>
                <a:cubicBezTo>
                  <a:pt x="0" y="83"/>
                  <a:pt x="0" y="83"/>
                  <a:pt x="0" y="83"/>
                </a:cubicBezTo>
                <a:cubicBezTo>
                  <a:pt x="19" y="90"/>
                  <a:pt x="19" y="90"/>
                  <a:pt x="19" y="90"/>
                </a:cubicBezTo>
                <a:cubicBezTo>
                  <a:pt x="19" y="90"/>
                  <a:pt x="19" y="90"/>
                  <a:pt x="19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23" y="85"/>
                  <a:pt x="23" y="85"/>
                  <a:pt x="23" y="85"/>
                </a:cubicBezTo>
                <a:cubicBezTo>
                  <a:pt x="6" y="79"/>
                  <a:pt x="6" y="79"/>
                  <a:pt x="6" y="7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1900556" y="2376614"/>
            <a:ext cx="2281238" cy="1125538"/>
          </a:xfrm>
          <a:custGeom>
            <a:avLst/>
            <a:gdLst>
              <a:gd name="T0" fmla="*/ 89 w 115"/>
              <a:gd name="T1" fmla="*/ 24 h 57"/>
              <a:gd name="T2" fmla="*/ 88 w 115"/>
              <a:gd name="T3" fmla="*/ 21 h 57"/>
              <a:gd name="T4" fmla="*/ 85 w 115"/>
              <a:gd name="T5" fmla="*/ 22 h 57"/>
              <a:gd name="T6" fmla="*/ 114 w 115"/>
              <a:gd name="T7" fmla="*/ 12 h 57"/>
              <a:gd name="T8" fmla="*/ 114 w 115"/>
              <a:gd name="T9" fmla="*/ 12 h 57"/>
              <a:gd name="T10" fmla="*/ 115 w 115"/>
              <a:gd name="T11" fmla="*/ 10 h 57"/>
              <a:gd name="T12" fmla="*/ 115 w 115"/>
              <a:gd name="T13" fmla="*/ 10 h 57"/>
              <a:gd name="T14" fmla="*/ 115 w 115"/>
              <a:gd name="T15" fmla="*/ 7 h 57"/>
              <a:gd name="T16" fmla="*/ 115 w 115"/>
              <a:gd name="T17" fmla="*/ 7 h 57"/>
              <a:gd name="T18" fmla="*/ 115 w 115"/>
              <a:gd name="T19" fmla="*/ 6 h 57"/>
              <a:gd name="T20" fmla="*/ 115 w 115"/>
              <a:gd name="T21" fmla="*/ 6 h 57"/>
              <a:gd name="T22" fmla="*/ 114 w 115"/>
              <a:gd name="T23" fmla="*/ 4 h 57"/>
              <a:gd name="T24" fmla="*/ 105 w 115"/>
              <a:gd name="T25" fmla="*/ 1 h 57"/>
              <a:gd name="T26" fmla="*/ 99 w 115"/>
              <a:gd name="T27" fmla="*/ 8 h 57"/>
              <a:gd name="T28" fmla="*/ 77 w 115"/>
              <a:gd name="T29" fmla="*/ 15 h 57"/>
              <a:gd name="T30" fmla="*/ 75 w 115"/>
              <a:gd name="T31" fmla="*/ 21 h 57"/>
              <a:gd name="T32" fmla="*/ 80 w 115"/>
              <a:gd name="T33" fmla="*/ 23 h 57"/>
              <a:gd name="T34" fmla="*/ 82 w 115"/>
              <a:gd name="T35" fmla="*/ 23 h 57"/>
              <a:gd name="T36" fmla="*/ 82 w 115"/>
              <a:gd name="T37" fmla="*/ 24 h 57"/>
              <a:gd name="T38" fmla="*/ 47 w 115"/>
              <a:gd name="T39" fmla="*/ 34 h 57"/>
              <a:gd name="T40" fmla="*/ 17 w 115"/>
              <a:gd name="T41" fmla="*/ 22 h 57"/>
              <a:gd name="T42" fmla="*/ 2 w 115"/>
              <a:gd name="T43" fmla="*/ 27 h 57"/>
              <a:gd name="T44" fmla="*/ 8 w 115"/>
              <a:gd name="T45" fmla="*/ 42 h 57"/>
              <a:gd name="T46" fmla="*/ 43 w 115"/>
              <a:gd name="T47" fmla="*/ 56 h 57"/>
              <a:gd name="T48" fmla="*/ 47 w 115"/>
              <a:gd name="T49" fmla="*/ 57 h 57"/>
              <a:gd name="T50" fmla="*/ 50 w 115"/>
              <a:gd name="T51" fmla="*/ 57 h 57"/>
              <a:gd name="T52" fmla="*/ 90 w 115"/>
              <a:gd name="T53" fmla="*/ 44 h 57"/>
              <a:gd name="T54" fmla="*/ 90 w 115"/>
              <a:gd name="T55" fmla="*/ 43 h 57"/>
              <a:gd name="T56" fmla="*/ 98 w 115"/>
              <a:gd name="T57" fmla="*/ 33 h 57"/>
              <a:gd name="T58" fmla="*/ 89 w 115"/>
              <a:gd name="T59" fmla="*/ 24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5" h="57">
                <a:moveTo>
                  <a:pt x="89" y="24"/>
                </a:moveTo>
                <a:cubicBezTo>
                  <a:pt x="88" y="21"/>
                  <a:pt x="88" y="21"/>
                  <a:pt x="88" y="21"/>
                </a:cubicBezTo>
                <a:cubicBezTo>
                  <a:pt x="85" y="22"/>
                  <a:pt x="85" y="22"/>
                  <a:pt x="85" y="22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115" y="11"/>
                  <a:pt x="115" y="11"/>
                  <a:pt x="115" y="10"/>
                </a:cubicBezTo>
                <a:cubicBezTo>
                  <a:pt x="115" y="10"/>
                  <a:pt x="115" y="10"/>
                  <a:pt x="115" y="10"/>
                </a:cubicBezTo>
                <a:cubicBezTo>
                  <a:pt x="115" y="9"/>
                  <a:pt x="115" y="8"/>
                  <a:pt x="115" y="7"/>
                </a:cubicBezTo>
                <a:cubicBezTo>
                  <a:pt x="115" y="7"/>
                  <a:pt x="115" y="7"/>
                  <a:pt x="115" y="7"/>
                </a:cubicBezTo>
                <a:cubicBezTo>
                  <a:pt x="115" y="6"/>
                  <a:pt x="115" y="6"/>
                  <a:pt x="115" y="6"/>
                </a:cubicBezTo>
                <a:cubicBezTo>
                  <a:pt x="115" y="6"/>
                  <a:pt x="115" y="6"/>
                  <a:pt x="115" y="6"/>
                </a:cubicBezTo>
                <a:cubicBezTo>
                  <a:pt x="114" y="5"/>
                  <a:pt x="114" y="4"/>
                  <a:pt x="114" y="4"/>
                </a:cubicBezTo>
                <a:cubicBezTo>
                  <a:pt x="112" y="1"/>
                  <a:pt x="108" y="0"/>
                  <a:pt x="105" y="1"/>
                </a:cubicBezTo>
                <a:cubicBezTo>
                  <a:pt x="102" y="2"/>
                  <a:pt x="100" y="5"/>
                  <a:pt x="99" y="8"/>
                </a:cubicBezTo>
                <a:cubicBezTo>
                  <a:pt x="77" y="15"/>
                  <a:pt x="77" y="15"/>
                  <a:pt x="77" y="15"/>
                </a:cubicBezTo>
                <a:cubicBezTo>
                  <a:pt x="75" y="16"/>
                  <a:pt x="74" y="18"/>
                  <a:pt x="75" y="21"/>
                </a:cubicBezTo>
                <a:cubicBezTo>
                  <a:pt x="75" y="23"/>
                  <a:pt x="78" y="24"/>
                  <a:pt x="80" y="23"/>
                </a:cubicBezTo>
                <a:cubicBezTo>
                  <a:pt x="82" y="23"/>
                  <a:pt x="82" y="23"/>
                  <a:pt x="82" y="23"/>
                </a:cubicBezTo>
                <a:cubicBezTo>
                  <a:pt x="82" y="24"/>
                  <a:pt x="82" y="24"/>
                  <a:pt x="82" y="24"/>
                </a:cubicBezTo>
                <a:cubicBezTo>
                  <a:pt x="47" y="34"/>
                  <a:pt x="47" y="34"/>
                  <a:pt x="47" y="34"/>
                </a:cubicBezTo>
                <a:cubicBezTo>
                  <a:pt x="17" y="22"/>
                  <a:pt x="17" y="22"/>
                  <a:pt x="17" y="22"/>
                </a:cubicBezTo>
                <a:cubicBezTo>
                  <a:pt x="11" y="19"/>
                  <a:pt x="5" y="22"/>
                  <a:pt x="2" y="27"/>
                </a:cubicBezTo>
                <a:cubicBezTo>
                  <a:pt x="0" y="33"/>
                  <a:pt x="3" y="40"/>
                  <a:pt x="8" y="42"/>
                </a:cubicBezTo>
                <a:cubicBezTo>
                  <a:pt x="43" y="56"/>
                  <a:pt x="43" y="56"/>
                  <a:pt x="43" y="56"/>
                </a:cubicBezTo>
                <a:cubicBezTo>
                  <a:pt x="44" y="57"/>
                  <a:pt x="45" y="57"/>
                  <a:pt x="47" y="57"/>
                </a:cubicBezTo>
                <a:cubicBezTo>
                  <a:pt x="48" y="57"/>
                  <a:pt x="49" y="57"/>
                  <a:pt x="50" y="57"/>
                </a:cubicBezTo>
                <a:cubicBezTo>
                  <a:pt x="90" y="44"/>
                  <a:pt x="90" y="44"/>
                  <a:pt x="90" y="44"/>
                </a:cubicBezTo>
                <a:cubicBezTo>
                  <a:pt x="90" y="43"/>
                  <a:pt x="90" y="43"/>
                  <a:pt x="90" y="43"/>
                </a:cubicBezTo>
                <a:cubicBezTo>
                  <a:pt x="94" y="42"/>
                  <a:pt x="98" y="38"/>
                  <a:pt x="98" y="33"/>
                </a:cubicBezTo>
                <a:cubicBezTo>
                  <a:pt x="98" y="28"/>
                  <a:pt x="94" y="24"/>
                  <a:pt x="89" y="2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2078356" y="1606677"/>
            <a:ext cx="1071563" cy="1341438"/>
          </a:xfrm>
          <a:custGeom>
            <a:avLst/>
            <a:gdLst>
              <a:gd name="T0" fmla="*/ 1 w 54"/>
              <a:gd name="T1" fmla="*/ 36 h 68"/>
              <a:gd name="T2" fmla="*/ 1 w 54"/>
              <a:gd name="T3" fmla="*/ 54 h 68"/>
              <a:gd name="T4" fmla="*/ 4 w 54"/>
              <a:gd name="T5" fmla="*/ 54 h 68"/>
              <a:gd name="T6" fmla="*/ 7 w 54"/>
              <a:gd name="T7" fmla="*/ 55 h 68"/>
              <a:gd name="T8" fmla="*/ 7 w 54"/>
              <a:gd name="T9" fmla="*/ 36 h 68"/>
              <a:gd name="T10" fmla="*/ 12 w 54"/>
              <a:gd name="T11" fmla="*/ 36 h 68"/>
              <a:gd name="T12" fmla="*/ 12 w 54"/>
              <a:gd name="T13" fmla="*/ 28 h 68"/>
              <a:gd name="T14" fmla="*/ 13 w 54"/>
              <a:gd name="T15" fmla="*/ 24 h 68"/>
              <a:gd name="T16" fmla="*/ 23 w 54"/>
              <a:gd name="T17" fmla="*/ 24 h 68"/>
              <a:gd name="T18" fmla="*/ 25 w 54"/>
              <a:gd name="T19" fmla="*/ 24 h 68"/>
              <a:gd name="T20" fmla="*/ 26 w 54"/>
              <a:gd name="T21" fmla="*/ 24 h 68"/>
              <a:gd name="T22" fmla="*/ 30 w 54"/>
              <a:gd name="T23" fmla="*/ 24 h 68"/>
              <a:gd name="T24" fmla="*/ 31 w 54"/>
              <a:gd name="T25" fmla="*/ 21 h 68"/>
              <a:gd name="T26" fmla="*/ 39 w 54"/>
              <a:gd name="T27" fmla="*/ 21 h 68"/>
              <a:gd name="T28" fmla="*/ 39 w 54"/>
              <a:gd name="T29" fmla="*/ 41 h 68"/>
              <a:gd name="T30" fmla="*/ 32 w 54"/>
              <a:gd name="T31" fmla="*/ 49 h 68"/>
              <a:gd name="T32" fmla="*/ 26 w 54"/>
              <a:gd name="T33" fmla="*/ 49 h 68"/>
              <a:gd name="T34" fmla="*/ 26 w 54"/>
              <a:gd name="T35" fmla="*/ 56 h 68"/>
              <a:gd name="T36" fmla="*/ 10 w 54"/>
              <a:gd name="T37" fmla="*/ 56 h 68"/>
              <a:gd name="T38" fmla="*/ 19 w 54"/>
              <a:gd name="T39" fmla="*/ 59 h 68"/>
              <a:gd name="T40" fmla="*/ 23 w 54"/>
              <a:gd name="T41" fmla="*/ 61 h 68"/>
              <a:gd name="T42" fmla="*/ 29 w 54"/>
              <a:gd name="T43" fmla="*/ 63 h 68"/>
              <a:gd name="T44" fmla="*/ 39 w 54"/>
              <a:gd name="T45" fmla="*/ 68 h 68"/>
              <a:gd name="T46" fmla="*/ 41 w 54"/>
              <a:gd name="T47" fmla="*/ 67 h 68"/>
              <a:gd name="T48" fmla="*/ 42 w 54"/>
              <a:gd name="T49" fmla="*/ 66 h 68"/>
              <a:gd name="T50" fmla="*/ 42 w 54"/>
              <a:gd name="T51" fmla="*/ 61 h 68"/>
              <a:gd name="T52" fmla="*/ 37 w 54"/>
              <a:gd name="T53" fmla="*/ 56 h 68"/>
              <a:gd name="T54" fmla="*/ 32 w 54"/>
              <a:gd name="T55" fmla="*/ 56 h 68"/>
              <a:gd name="T56" fmla="*/ 32 w 54"/>
              <a:gd name="T57" fmla="*/ 54 h 68"/>
              <a:gd name="T58" fmla="*/ 44 w 54"/>
              <a:gd name="T59" fmla="*/ 41 h 68"/>
              <a:gd name="T60" fmla="*/ 44 w 54"/>
              <a:gd name="T61" fmla="*/ 21 h 68"/>
              <a:gd name="T62" fmla="*/ 54 w 54"/>
              <a:gd name="T63" fmla="*/ 21 h 68"/>
              <a:gd name="T64" fmla="*/ 54 w 54"/>
              <a:gd name="T65" fmla="*/ 19 h 68"/>
              <a:gd name="T66" fmla="*/ 46 w 54"/>
              <a:gd name="T67" fmla="*/ 18 h 68"/>
              <a:gd name="T68" fmla="*/ 46 w 54"/>
              <a:gd name="T69" fmla="*/ 14 h 68"/>
              <a:gd name="T70" fmla="*/ 32 w 54"/>
              <a:gd name="T71" fmla="*/ 0 h 68"/>
              <a:gd name="T72" fmla="*/ 31 w 54"/>
              <a:gd name="T73" fmla="*/ 0 h 68"/>
              <a:gd name="T74" fmla="*/ 31 w 54"/>
              <a:gd name="T75" fmla="*/ 0 h 68"/>
              <a:gd name="T76" fmla="*/ 14 w 54"/>
              <a:gd name="T77" fmla="*/ 0 h 68"/>
              <a:gd name="T78" fmla="*/ 14 w 54"/>
              <a:gd name="T79" fmla="*/ 0 h 68"/>
              <a:gd name="T80" fmla="*/ 14 w 54"/>
              <a:gd name="T81" fmla="*/ 0 h 68"/>
              <a:gd name="T82" fmla="*/ 0 w 54"/>
              <a:gd name="T83" fmla="*/ 14 h 68"/>
              <a:gd name="T84" fmla="*/ 0 w 54"/>
              <a:gd name="T85" fmla="*/ 21 h 68"/>
              <a:gd name="T86" fmla="*/ 1 w 54"/>
              <a:gd name="T87" fmla="*/ 21 h 68"/>
              <a:gd name="T88" fmla="*/ 1 w 54"/>
              <a:gd name="T89" fmla="*/ 36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4" h="68">
                <a:moveTo>
                  <a:pt x="1" y="36"/>
                </a:moveTo>
                <a:cubicBezTo>
                  <a:pt x="1" y="54"/>
                  <a:pt x="1" y="54"/>
                  <a:pt x="1" y="54"/>
                </a:cubicBezTo>
                <a:cubicBezTo>
                  <a:pt x="2" y="54"/>
                  <a:pt x="3" y="54"/>
                  <a:pt x="4" y="54"/>
                </a:cubicBezTo>
                <a:cubicBezTo>
                  <a:pt x="5" y="54"/>
                  <a:pt x="6" y="54"/>
                  <a:pt x="7" y="55"/>
                </a:cubicBezTo>
                <a:cubicBezTo>
                  <a:pt x="7" y="36"/>
                  <a:pt x="7" y="36"/>
                  <a:pt x="7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2" y="28"/>
                  <a:pt x="12" y="28"/>
                  <a:pt x="12" y="28"/>
                </a:cubicBezTo>
                <a:cubicBezTo>
                  <a:pt x="12" y="27"/>
                  <a:pt x="13" y="26"/>
                  <a:pt x="1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4" y="24"/>
                  <a:pt x="24" y="24"/>
                  <a:pt x="25" y="24"/>
                </a:cubicBezTo>
                <a:cubicBezTo>
                  <a:pt x="25" y="24"/>
                  <a:pt x="26" y="24"/>
                  <a:pt x="26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1"/>
                  <a:pt x="31" y="21"/>
                  <a:pt x="31" y="21"/>
                </a:cubicBezTo>
                <a:cubicBezTo>
                  <a:pt x="39" y="21"/>
                  <a:pt x="39" y="21"/>
                  <a:pt x="39" y="21"/>
                </a:cubicBezTo>
                <a:cubicBezTo>
                  <a:pt x="39" y="41"/>
                  <a:pt x="39" y="41"/>
                  <a:pt x="39" y="41"/>
                </a:cubicBezTo>
                <a:cubicBezTo>
                  <a:pt x="39" y="45"/>
                  <a:pt x="36" y="49"/>
                  <a:pt x="32" y="49"/>
                </a:cubicBezTo>
                <a:cubicBezTo>
                  <a:pt x="26" y="49"/>
                  <a:pt x="26" y="49"/>
                  <a:pt x="26" y="49"/>
                </a:cubicBezTo>
                <a:cubicBezTo>
                  <a:pt x="26" y="56"/>
                  <a:pt x="26" y="56"/>
                  <a:pt x="26" y="56"/>
                </a:cubicBezTo>
                <a:cubicBezTo>
                  <a:pt x="10" y="56"/>
                  <a:pt x="10" y="56"/>
                  <a:pt x="10" y="56"/>
                </a:cubicBezTo>
                <a:cubicBezTo>
                  <a:pt x="19" y="59"/>
                  <a:pt x="19" y="59"/>
                  <a:pt x="19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9" y="63"/>
                  <a:pt x="29" y="63"/>
                  <a:pt x="29" y="63"/>
                </a:cubicBezTo>
                <a:cubicBezTo>
                  <a:pt x="39" y="68"/>
                  <a:pt x="39" y="68"/>
                  <a:pt x="39" y="68"/>
                </a:cubicBezTo>
                <a:cubicBezTo>
                  <a:pt x="41" y="67"/>
                  <a:pt x="41" y="67"/>
                  <a:pt x="41" y="67"/>
                </a:cubicBezTo>
                <a:cubicBezTo>
                  <a:pt x="42" y="66"/>
                  <a:pt x="42" y="66"/>
                  <a:pt x="42" y="66"/>
                </a:cubicBezTo>
                <a:cubicBezTo>
                  <a:pt x="42" y="61"/>
                  <a:pt x="42" y="61"/>
                  <a:pt x="42" y="61"/>
                </a:cubicBezTo>
                <a:cubicBezTo>
                  <a:pt x="42" y="58"/>
                  <a:pt x="40" y="56"/>
                  <a:pt x="37" y="56"/>
                </a:cubicBezTo>
                <a:cubicBezTo>
                  <a:pt x="32" y="56"/>
                  <a:pt x="32" y="56"/>
                  <a:pt x="32" y="56"/>
                </a:cubicBezTo>
                <a:cubicBezTo>
                  <a:pt x="32" y="54"/>
                  <a:pt x="32" y="54"/>
                  <a:pt x="32" y="54"/>
                </a:cubicBezTo>
                <a:cubicBezTo>
                  <a:pt x="39" y="54"/>
                  <a:pt x="44" y="48"/>
                  <a:pt x="44" y="41"/>
                </a:cubicBezTo>
                <a:cubicBezTo>
                  <a:pt x="44" y="21"/>
                  <a:pt x="44" y="21"/>
                  <a:pt x="44" y="21"/>
                </a:cubicBezTo>
                <a:cubicBezTo>
                  <a:pt x="54" y="21"/>
                  <a:pt x="54" y="21"/>
                  <a:pt x="54" y="21"/>
                </a:cubicBezTo>
                <a:cubicBezTo>
                  <a:pt x="54" y="19"/>
                  <a:pt x="54" y="19"/>
                  <a:pt x="54" y="19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4"/>
                  <a:pt x="46" y="14"/>
                  <a:pt x="46" y="14"/>
                </a:cubicBezTo>
                <a:cubicBezTo>
                  <a:pt x="46" y="6"/>
                  <a:pt x="40" y="0"/>
                  <a:pt x="32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ubicBezTo>
                  <a:pt x="0" y="21"/>
                  <a:pt x="0" y="21"/>
                  <a:pt x="0" y="21"/>
                </a:cubicBezTo>
                <a:cubicBezTo>
                  <a:pt x="1" y="21"/>
                  <a:pt x="1" y="21"/>
                  <a:pt x="1" y="21"/>
                </a:cubicBezTo>
                <a:lnTo>
                  <a:pt x="1" y="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2713356" y="2119439"/>
            <a:ext cx="100013" cy="9842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/>
          <p:cNvSpPr>
            <a:spLocks noEditPoints="1"/>
          </p:cNvSpPr>
          <p:nvPr/>
        </p:nvSpPr>
        <p:spPr bwMode="auto">
          <a:xfrm>
            <a:off x="4003994" y="2079752"/>
            <a:ext cx="1844675" cy="4205288"/>
          </a:xfrm>
          <a:custGeom>
            <a:avLst/>
            <a:gdLst>
              <a:gd name="T0" fmla="*/ 1025 w 1162"/>
              <a:gd name="T1" fmla="*/ 622 h 2649"/>
              <a:gd name="T2" fmla="*/ 925 w 1162"/>
              <a:gd name="T3" fmla="*/ 0 h 2649"/>
              <a:gd name="T4" fmla="*/ 687 w 1162"/>
              <a:gd name="T5" fmla="*/ 261 h 2649"/>
              <a:gd name="T6" fmla="*/ 537 w 1162"/>
              <a:gd name="T7" fmla="*/ 0 h 2649"/>
              <a:gd name="T8" fmla="*/ 287 w 1162"/>
              <a:gd name="T9" fmla="*/ 622 h 2649"/>
              <a:gd name="T10" fmla="*/ 150 w 1162"/>
              <a:gd name="T11" fmla="*/ 1493 h 2649"/>
              <a:gd name="T12" fmla="*/ 0 w 1162"/>
              <a:gd name="T13" fmla="*/ 2649 h 2649"/>
              <a:gd name="T14" fmla="*/ 1162 w 1162"/>
              <a:gd name="T15" fmla="*/ 1493 h 2649"/>
              <a:gd name="T16" fmla="*/ 687 w 1162"/>
              <a:gd name="T17" fmla="*/ 622 h 2649"/>
              <a:gd name="T18" fmla="*/ 487 w 1162"/>
              <a:gd name="T19" fmla="*/ 958 h 2649"/>
              <a:gd name="T20" fmla="*/ 687 w 1162"/>
              <a:gd name="T21" fmla="*/ 622 h 2649"/>
              <a:gd name="T22" fmla="*/ 337 w 1162"/>
              <a:gd name="T23" fmla="*/ 597 h 2649"/>
              <a:gd name="T24" fmla="*/ 525 w 1162"/>
              <a:gd name="T25" fmla="*/ 510 h 2649"/>
              <a:gd name="T26" fmla="*/ 325 w 1162"/>
              <a:gd name="T27" fmla="*/ 25 h 2649"/>
              <a:gd name="T28" fmla="*/ 387 w 1162"/>
              <a:gd name="T29" fmla="*/ 187 h 2649"/>
              <a:gd name="T30" fmla="*/ 325 w 1162"/>
              <a:gd name="T31" fmla="*/ 25 h 2649"/>
              <a:gd name="T32" fmla="*/ 287 w 1162"/>
              <a:gd name="T33" fmla="*/ 684 h 2649"/>
              <a:gd name="T34" fmla="*/ 200 w 1162"/>
              <a:gd name="T35" fmla="*/ 796 h 2649"/>
              <a:gd name="T36" fmla="*/ 200 w 1162"/>
              <a:gd name="T37" fmla="*/ 1269 h 2649"/>
              <a:gd name="T38" fmla="*/ 337 w 1162"/>
              <a:gd name="T39" fmla="*/ 1331 h 2649"/>
              <a:gd name="T40" fmla="*/ 200 w 1162"/>
              <a:gd name="T41" fmla="*/ 1269 h 2649"/>
              <a:gd name="T42" fmla="*/ 262 w 1162"/>
              <a:gd name="T43" fmla="*/ 2338 h 2649"/>
              <a:gd name="T44" fmla="*/ 75 w 1162"/>
              <a:gd name="T45" fmla="*/ 2425 h 2649"/>
              <a:gd name="T46" fmla="*/ 350 w 1162"/>
              <a:gd name="T47" fmla="*/ 2587 h 2649"/>
              <a:gd name="T48" fmla="*/ 75 w 1162"/>
              <a:gd name="T49" fmla="*/ 2463 h 2649"/>
              <a:gd name="T50" fmla="*/ 350 w 1162"/>
              <a:gd name="T51" fmla="*/ 2587 h 2649"/>
              <a:gd name="T52" fmla="*/ 200 w 1162"/>
              <a:gd name="T53" fmla="*/ 1443 h 2649"/>
              <a:gd name="T54" fmla="*/ 400 w 1162"/>
              <a:gd name="T55" fmla="*/ 1356 h 2649"/>
              <a:gd name="T56" fmla="*/ 750 w 1162"/>
              <a:gd name="T57" fmla="*/ 1940 h 2649"/>
              <a:gd name="T58" fmla="*/ 475 w 1162"/>
              <a:gd name="T59" fmla="*/ 1493 h 2649"/>
              <a:gd name="T60" fmla="*/ 750 w 1162"/>
              <a:gd name="T61" fmla="*/ 1940 h 2649"/>
              <a:gd name="T62" fmla="*/ 975 w 1162"/>
              <a:gd name="T63" fmla="*/ 684 h 2649"/>
              <a:gd name="T64" fmla="*/ 862 w 1162"/>
              <a:gd name="T65" fmla="*/ 846 h 2649"/>
              <a:gd name="T66" fmla="*/ 1100 w 1162"/>
              <a:gd name="T67" fmla="*/ 1717 h 2649"/>
              <a:gd name="T68" fmla="*/ 975 w 1162"/>
              <a:gd name="T69" fmla="*/ 1555 h 2649"/>
              <a:gd name="T70" fmla="*/ 1100 w 1162"/>
              <a:gd name="T71" fmla="*/ 1717 h 2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62" h="2649">
                <a:moveTo>
                  <a:pt x="1025" y="1493"/>
                </a:moveTo>
                <a:lnTo>
                  <a:pt x="1025" y="622"/>
                </a:lnTo>
                <a:lnTo>
                  <a:pt x="925" y="622"/>
                </a:lnTo>
                <a:lnTo>
                  <a:pt x="925" y="0"/>
                </a:lnTo>
                <a:lnTo>
                  <a:pt x="687" y="0"/>
                </a:lnTo>
                <a:lnTo>
                  <a:pt x="687" y="261"/>
                </a:lnTo>
                <a:lnTo>
                  <a:pt x="537" y="261"/>
                </a:lnTo>
                <a:lnTo>
                  <a:pt x="537" y="0"/>
                </a:lnTo>
                <a:lnTo>
                  <a:pt x="287" y="0"/>
                </a:lnTo>
                <a:lnTo>
                  <a:pt x="287" y="622"/>
                </a:lnTo>
                <a:lnTo>
                  <a:pt x="150" y="622"/>
                </a:lnTo>
                <a:lnTo>
                  <a:pt x="150" y="1493"/>
                </a:lnTo>
                <a:lnTo>
                  <a:pt x="0" y="1493"/>
                </a:lnTo>
                <a:lnTo>
                  <a:pt x="0" y="2649"/>
                </a:lnTo>
                <a:lnTo>
                  <a:pt x="1162" y="2649"/>
                </a:lnTo>
                <a:lnTo>
                  <a:pt x="1162" y="1493"/>
                </a:lnTo>
                <a:lnTo>
                  <a:pt x="1025" y="1493"/>
                </a:lnTo>
                <a:close/>
                <a:moveTo>
                  <a:pt x="687" y="622"/>
                </a:moveTo>
                <a:lnTo>
                  <a:pt x="687" y="958"/>
                </a:lnTo>
                <a:lnTo>
                  <a:pt x="487" y="958"/>
                </a:lnTo>
                <a:lnTo>
                  <a:pt x="487" y="622"/>
                </a:lnTo>
                <a:lnTo>
                  <a:pt x="687" y="622"/>
                </a:lnTo>
                <a:close/>
                <a:moveTo>
                  <a:pt x="525" y="597"/>
                </a:moveTo>
                <a:lnTo>
                  <a:pt x="337" y="597"/>
                </a:lnTo>
                <a:lnTo>
                  <a:pt x="337" y="510"/>
                </a:lnTo>
                <a:lnTo>
                  <a:pt x="525" y="510"/>
                </a:lnTo>
                <a:lnTo>
                  <a:pt x="525" y="597"/>
                </a:lnTo>
                <a:close/>
                <a:moveTo>
                  <a:pt x="325" y="25"/>
                </a:moveTo>
                <a:lnTo>
                  <a:pt x="387" y="25"/>
                </a:lnTo>
                <a:lnTo>
                  <a:pt x="387" y="187"/>
                </a:lnTo>
                <a:lnTo>
                  <a:pt x="325" y="187"/>
                </a:lnTo>
                <a:lnTo>
                  <a:pt x="325" y="25"/>
                </a:lnTo>
                <a:close/>
                <a:moveTo>
                  <a:pt x="200" y="684"/>
                </a:moveTo>
                <a:lnTo>
                  <a:pt x="287" y="684"/>
                </a:lnTo>
                <a:lnTo>
                  <a:pt x="287" y="796"/>
                </a:lnTo>
                <a:lnTo>
                  <a:pt x="200" y="796"/>
                </a:lnTo>
                <a:lnTo>
                  <a:pt x="200" y="684"/>
                </a:lnTo>
                <a:close/>
                <a:moveTo>
                  <a:pt x="200" y="1269"/>
                </a:moveTo>
                <a:lnTo>
                  <a:pt x="337" y="1269"/>
                </a:lnTo>
                <a:lnTo>
                  <a:pt x="337" y="1331"/>
                </a:lnTo>
                <a:lnTo>
                  <a:pt x="200" y="1331"/>
                </a:lnTo>
                <a:lnTo>
                  <a:pt x="200" y="1269"/>
                </a:lnTo>
                <a:close/>
                <a:moveTo>
                  <a:pt x="75" y="2338"/>
                </a:moveTo>
                <a:lnTo>
                  <a:pt x="262" y="2338"/>
                </a:lnTo>
                <a:lnTo>
                  <a:pt x="262" y="2425"/>
                </a:lnTo>
                <a:lnTo>
                  <a:pt x="75" y="2425"/>
                </a:lnTo>
                <a:lnTo>
                  <a:pt x="75" y="2338"/>
                </a:lnTo>
                <a:close/>
                <a:moveTo>
                  <a:pt x="350" y="2587"/>
                </a:moveTo>
                <a:lnTo>
                  <a:pt x="75" y="2587"/>
                </a:lnTo>
                <a:lnTo>
                  <a:pt x="75" y="2463"/>
                </a:lnTo>
                <a:lnTo>
                  <a:pt x="350" y="2463"/>
                </a:lnTo>
                <a:lnTo>
                  <a:pt x="350" y="2587"/>
                </a:lnTo>
                <a:close/>
                <a:moveTo>
                  <a:pt x="400" y="1443"/>
                </a:moveTo>
                <a:lnTo>
                  <a:pt x="200" y="1443"/>
                </a:lnTo>
                <a:lnTo>
                  <a:pt x="200" y="1356"/>
                </a:lnTo>
                <a:lnTo>
                  <a:pt x="400" y="1356"/>
                </a:lnTo>
                <a:lnTo>
                  <a:pt x="400" y="1443"/>
                </a:lnTo>
                <a:close/>
                <a:moveTo>
                  <a:pt x="750" y="1940"/>
                </a:moveTo>
                <a:lnTo>
                  <a:pt x="475" y="1940"/>
                </a:lnTo>
                <a:lnTo>
                  <a:pt x="475" y="1493"/>
                </a:lnTo>
                <a:lnTo>
                  <a:pt x="750" y="1493"/>
                </a:lnTo>
                <a:lnTo>
                  <a:pt x="750" y="1940"/>
                </a:lnTo>
                <a:close/>
                <a:moveTo>
                  <a:pt x="862" y="684"/>
                </a:moveTo>
                <a:lnTo>
                  <a:pt x="975" y="684"/>
                </a:lnTo>
                <a:lnTo>
                  <a:pt x="975" y="846"/>
                </a:lnTo>
                <a:lnTo>
                  <a:pt x="862" y="846"/>
                </a:lnTo>
                <a:lnTo>
                  <a:pt x="862" y="684"/>
                </a:lnTo>
                <a:close/>
                <a:moveTo>
                  <a:pt x="1100" y="1717"/>
                </a:moveTo>
                <a:lnTo>
                  <a:pt x="975" y="1717"/>
                </a:lnTo>
                <a:lnTo>
                  <a:pt x="975" y="1555"/>
                </a:lnTo>
                <a:lnTo>
                  <a:pt x="1100" y="1555"/>
                </a:lnTo>
                <a:lnTo>
                  <a:pt x="1100" y="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xmlns="" id="{7311EE34-C166-4230-A31F-3D44FFCE570B}"/>
              </a:ext>
            </a:extLst>
          </p:cNvPr>
          <p:cNvSpPr txBox="1">
            <a:spLocks/>
          </p:cNvSpPr>
          <p:nvPr/>
        </p:nvSpPr>
        <p:spPr>
          <a:xfrm>
            <a:off x="6606419" y="3668118"/>
            <a:ext cx="5381645" cy="6340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E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</a:t>
            </a:r>
          </a:p>
          <a:p>
            <a:pPr algn="l">
              <a:lnSpc>
                <a:spcPct val="100000"/>
              </a:lnSpc>
            </a:pPr>
            <a:r>
              <a:rPr lang="es-E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que vea en este cuadro de texto.</a:t>
            </a:r>
            <a:endParaRPr lang="en-US" sz="16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xmlns="" id="{7311EE34-C166-4230-A31F-3D44FFCE570B}"/>
              </a:ext>
            </a:extLst>
          </p:cNvPr>
          <p:cNvSpPr txBox="1">
            <a:spLocks/>
          </p:cNvSpPr>
          <p:nvPr/>
        </p:nvSpPr>
        <p:spPr>
          <a:xfrm>
            <a:off x="6606419" y="5026602"/>
            <a:ext cx="5381645" cy="6340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E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</a:t>
            </a:r>
          </a:p>
          <a:p>
            <a:pPr algn="l">
              <a:lnSpc>
                <a:spcPct val="100000"/>
              </a:lnSpc>
            </a:pPr>
            <a:r>
              <a:rPr lang="es-ES" sz="16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que vea en este cuadro de texto.</a:t>
            </a:r>
            <a:endParaRPr lang="en-US" sz="16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8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510697" y="2072679"/>
            <a:ext cx="673581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spc="1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7311EE34-C166-4230-A31F-3D44FFCE570B}"/>
              </a:ext>
            </a:extLst>
          </p:cNvPr>
          <p:cNvSpPr txBox="1">
            <a:spLocks/>
          </p:cNvSpPr>
          <p:nvPr/>
        </p:nvSpPr>
        <p:spPr>
          <a:xfrm>
            <a:off x="1156664" y="2499368"/>
            <a:ext cx="5381645" cy="4647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</a:t>
            </a:r>
          </a:p>
          <a:p>
            <a:pPr>
              <a:lnSpc>
                <a:spcPct val="100000"/>
              </a:lnSpc>
            </a:pPr>
            <a:r>
              <a:rPr lang="es-ES" sz="11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que vea en este cuadro de texto.</a:t>
            </a:r>
            <a:endParaRPr lang="en-US" sz="11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5864730" y="2072679"/>
            <a:ext cx="673581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spc="1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7311EE34-C166-4230-A31F-3D44FFCE570B}"/>
              </a:ext>
            </a:extLst>
          </p:cNvPr>
          <p:cNvSpPr txBox="1">
            <a:spLocks/>
          </p:cNvSpPr>
          <p:nvPr/>
        </p:nvSpPr>
        <p:spPr>
          <a:xfrm>
            <a:off x="3510697" y="2499368"/>
            <a:ext cx="5381645" cy="4647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</a:t>
            </a:r>
          </a:p>
          <a:p>
            <a:pPr>
              <a:lnSpc>
                <a:spcPct val="100000"/>
              </a:lnSpc>
            </a:pPr>
            <a:r>
              <a:rPr lang="es-ES" sz="11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que vea en este cuadro de texto.</a:t>
            </a:r>
            <a:endParaRPr lang="en-US" sz="11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8218763" y="2072679"/>
            <a:ext cx="673581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spc="1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7311EE34-C166-4230-A31F-3D44FFCE570B}"/>
              </a:ext>
            </a:extLst>
          </p:cNvPr>
          <p:cNvSpPr txBox="1">
            <a:spLocks/>
          </p:cNvSpPr>
          <p:nvPr/>
        </p:nvSpPr>
        <p:spPr>
          <a:xfrm>
            <a:off x="5864730" y="2499368"/>
            <a:ext cx="5381645" cy="46474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1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</a:t>
            </a:r>
          </a:p>
          <a:p>
            <a:pPr>
              <a:lnSpc>
                <a:spcPct val="100000"/>
              </a:lnSpc>
            </a:pPr>
            <a:r>
              <a:rPr lang="es-ES" sz="1100" dirty="0" smtClean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que vea en este cuadro de texto.</a:t>
            </a:r>
            <a:endParaRPr lang="en-US" sz="1100" dirty="0">
              <a:solidFill>
                <a:schemeClr val="tx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2" name="Google Shape;476;p17"/>
          <p:cNvSpPr txBox="1"/>
          <p:nvPr/>
        </p:nvSpPr>
        <p:spPr>
          <a:xfrm>
            <a:off x="1204913" y="459163"/>
            <a:ext cx="9782176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n-US" sz="3200" b="1" dirty="0" smtClean="0">
                <a:solidFill>
                  <a:schemeClr val="tx1">
                    <a:lumMod val="50000"/>
                  </a:schemeClr>
                </a:solidFill>
                <a:latin typeface="Montserrat"/>
                <a:sym typeface="Montserrat"/>
              </a:rPr>
              <a:t>LOG</a:t>
            </a:r>
            <a:r>
              <a:rPr lang="es-ES" sz="3200" b="1" dirty="0" smtClean="0">
                <a:solidFill>
                  <a:schemeClr val="tx1">
                    <a:lumMod val="50000"/>
                  </a:schemeClr>
                </a:solidFill>
                <a:latin typeface="Montserrat"/>
                <a:sym typeface="Montserrat"/>
              </a:rPr>
              <a:t>ÍSTICA DE ALMACENAMIENTO</a:t>
            </a:r>
            <a:endParaRPr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solidFill>
                  <a:schemeClr val="tx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solidFill>
                <a:schemeClr val="tx1">
                  <a:lumMod val="50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838325" y="4606925"/>
            <a:ext cx="9039225" cy="1481137"/>
          </a:xfrm>
          <a:custGeom>
            <a:avLst/>
            <a:gdLst>
              <a:gd name="T0" fmla="*/ 286 w 311"/>
              <a:gd name="T1" fmla="*/ 0 h 50"/>
              <a:gd name="T2" fmla="*/ 25 w 311"/>
              <a:gd name="T3" fmla="*/ 0 h 50"/>
              <a:gd name="T4" fmla="*/ 7 w 311"/>
              <a:gd name="T5" fmla="*/ 7 h 50"/>
              <a:gd name="T6" fmla="*/ 0 w 311"/>
              <a:gd name="T7" fmla="*/ 25 h 50"/>
              <a:gd name="T8" fmla="*/ 25 w 311"/>
              <a:gd name="T9" fmla="*/ 50 h 50"/>
              <a:gd name="T10" fmla="*/ 286 w 311"/>
              <a:gd name="T11" fmla="*/ 50 h 50"/>
              <a:gd name="T12" fmla="*/ 311 w 311"/>
              <a:gd name="T13" fmla="*/ 25 h 50"/>
              <a:gd name="T14" fmla="*/ 286 w 311"/>
              <a:gd name="T15" fmla="*/ 0 h 50"/>
              <a:gd name="T16" fmla="*/ 293 w 311"/>
              <a:gd name="T17" fmla="*/ 25 h 50"/>
              <a:gd name="T18" fmla="*/ 286 w 311"/>
              <a:gd name="T19" fmla="*/ 32 h 50"/>
              <a:gd name="T20" fmla="*/ 279 w 311"/>
              <a:gd name="T21" fmla="*/ 25 h 50"/>
              <a:gd name="T22" fmla="*/ 286 w 311"/>
              <a:gd name="T23" fmla="*/ 18 h 50"/>
              <a:gd name="T24" fmla="*/ 293 w 311"/>
              <a:gd name="T25" fmla="*/ 25 h 50"/>
              <a:gd name="T26" fmla="*/ 32 w 311"/>
              <a:gd name="T27" fmla="*/ 25 h 50"/>
              <a:gd name="T28" fmla="*/ 25 w 311"/>
              <a:gd name="T29" fmla="*/ 32 h 50"/>
              <a:gd name="T30" fmla="*/ 19 w 311"/>
              <a:gd name="T31" fmla="*/ 25 h 50"/>
              <a:gd name="T32" fmla="*/ 25 w 311"/>
              <a:gd name="T33" fmla="*/ 18 h 50"/>
              <a:gd name="T34" fmla="*/ 32 w 311"/>
              <a:gd name="T35" fmla="*/ 25 h 50"/>
              <a:gd name="T36" fmla="*/ 222 w 311"/>
              <a:gd name="T37" fmla="*/ 42 h 50"/>
              <a:gd name="T38" fmla="*/ 230 w 311"/>
              <a:gd name="T39" fmla="*/ 35 h 50"/>
              <a:gd name="T40" fmla="*/ 222 w 311"/>
              <a:gd name="T41" fmla="*/ 27 h 50"/>
              <a:gd name="T42" fmla="*/ 214 w 311"/>
              <a:gd name="T43" fmla="*/ 35 h 50"/>
              <a:gd name="T44" fmla="*/ 222 w 311"/>
              <a:gd name="T45" fmla="*/ 42 h 50"/>
              <a:gd name="T46" fmla="*/ 90 w 311"/>
              <a:gd name="T47" fmla="*/ 42 h 50"/>
              <a:gd name="T48" fmla="*/ 97 w 311"/>
              <a:gd name="T49" fmla="*/ 35 h 50"/>
              <a:gd name="T50" fmla="*/ 89 w 311"/>
              <a:gd name="T51" fmla="*/ 27 h 50"/>
              <a:gd name="T52" fmla="*/ 82 w 311"/>
              <a:gd name="T53" fmla="*/ 35 h 50"/>
              <a:gd name="T54" fmla="*/ 89 w 311"/>
              <a:gd name="T55" fmla="*/ 42 h 50"/>
              <a:gd name="T56" fmla="*/ 25 w 311"/>
              <a:gd name="T57" fmla="*/ 42 h 50"/>
              <a:gd name="T58" fmla="*/ 43 w 311"/>
              <a:gd name="T59" fmla="*/ 25 h 50"/>
              <a:gd name="T60" fmla="*/ 25 w 311"/>
              <a:gd name="T61" fmla="*/ 8 h 50"/>
              <a:gd name="T62" fmla="*/ 108 w 311"/>
              <a:gd name="T63" fmla="*/ 8 h 50"/>
              <a:gd name="T64" fmla="*/ 101 w 311"/>
              <a:gd name="T65" fmla="*/ 15 h 50"/>
              <a:gd name="T66" fmla="*/ 109 w 311"/>
              <a:gd name="T67" fmla="*/ 23 h 50"/>
              <a:gd name="T68" fmla="*/ 116 w 311"/>
              <a:gd name="T69" fmla="*/ 15 h 50"/>
              <a:gd name="T70" fmla="*/ 109 w 311"/>
              <a:gd name="T71" fmla="*/ 8 h 50"/>
              <a:gd name="T72" fmla="*/ 203 w 311"/>
              <a:gd name="T73" fmla="*/ 8 h 50"/>
              <a:gd name="T74" fmla="*/ 195 w 311"/>
              <a:gd name="T75" fmla="*/ 15 h 50"/>
              <a:gd name="T76" fmla="*/ 203 w 311"/>
              <a:gd name="T77" fmla="*/ 23 h 50"/>
              <a:gd name="T78" fmla="*/ 210 w 311"/>
              <a:gd name="T79" fmla="*/ 15 h 50"/>
              <a:gd name="T80" fmla="*/ 203 w 311"/>
              <a:gd name="T81" fmla="*/ 8 h 50"/>
              <a:gd name="T82" fmla="*/ 286 w 311"/>
              <a:gd name="T83" fmla="*/ 8 h 50"/>
              <a:gd name="T84" fmla="*/ 269 w 311"/>
              <a:gd name="T85" fmla="*/ 25 h 50"/>
              <a:gd name="T86" fmla="*/ 286 w 311"/>
              <a:gd name="T87" fmla="*/ 42 h 50"/>
              <a:gd name="T88" fmla="*/ 222 w 311"/>
              <a:gd name="T89" fmla="*/ 4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11" h="50">
                <a:moveTo>
                  <a:pt x="286" y="0"/>
                </a:moveTo>
                <a:cubicBezTo>
                  <a:pt x="25" y="0"/>
                  <a:pt x="25" y="0"/>
                  <a:pt x="25" y="0"/>
                </a:cubicBezTo>
                <a:cubicBezTo>
                  <a:pt x="18" y="0"/>
                  <a:pt x="12" y="2"/>
                  <a:pt x="7" y="7"/>
                </a:cubicBezTo>
                <a:cubicBezTo>
                  <a:pt x="3" y="12"/>
                  <a:pt x="0" y="18"/>
                  <a:pt x="0" y="25"/>
                </a:cubicBezTo>
                <a:cubicBezTo>
                  <a:pt x="0" y="39"/>
                  <a:pt x="11" y="50"/>
                  <a:pt x="25" y="50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00" y="50"/>
                  <a:pt x="311" y="39"/>
                  <a:pt x="311" y="25"/>
                </a:cubicBezTo>
                <a:cubicBezTo>
                  <a:pt x="311" y="11"/>
                  <a:pt x="300" y="0"/>
                  <a:pt x="286" y="0"/>
                </a:cubicBezTo>
                <a:close/>
                <a:moveTo>
                  <a:pt x="293" y="25"/>
                </a:moveTo>
                <a:cubicBezTo>
                  <a:pt x="293" y="29"/>
                  <a:pt x="290" y="32"/>
                  <a:pt x="286" y="32"/>
                </a:cubicBezTo>
                <a:cubicBezTo>
                  <a:pt x="282" y="32"/>
                  <a:pt x="279" y="29"/>
                  <a:pt x="279" y="25"/>
                </a:cubicBezTo>
                <a:cubicBezTo>
                  <a:pt x="279" y="21"/>
                  <a:pt x="282" y="18"/>
                  <a:pt x="286" y="18"/>
                </a:cubicBezTo>
                <a:cubicBezTo>
                  <a:pt x="290" y="18"/>
                  <a:pt x="293" y="21"/>
                  <a:pt x="293" y="25"/>
                </a:cubicBezTo>
                <a:close/>
                <a:moveTo>
                  <a:pt x="32" y="25"/>
                </a:moveTo>
                <a:cubicBezTo>
                  <a:pt x="32" y="29"/>
                  <a:pt x="29" y="32"/>
                  <a:pt x="25" y="32"/>
                </a:cubicBezTo>
                <a:cubicBezTo>
                  <a:pt x="22" y="32"/>
                  <a:pt x="19" y="29"/>
                  <a:pt x="19" y="25"/>
                </a:cubicBezTo>
                <a:cubicBezTo>
                  <a:pt x="19" y="21"/>
                  <a:pt x="22" y="18"/>
                  <a:pt x="25" y="18"/>
                </a:cubicBezTo>
                <a:cubicBezTo>
                  <a:pt x="29" y="18"/>
                  <a:pt x="32" y="21"/>
                  <a:pt x="32" y="25"/>
                </a:cubicBezTo>
                <a:close/>
                <a:moveTo>
                  <a:pt x="222" y="42"/>
                </a:moveTo>
                <a:cubicBezTo>
                  <a:pt x="226" y="42"/>
                  <a:pt x="230" y="39"/>
                  <a:pt x="230" y="35"/>
                </a:cubicBezTo>
                <a:cubicBezTo>
                  <a:pt x="230" y="30"/>
                  <a:pt x="226" y="27"/>
                  <a:pt x="222" y="27"/>
                </a:cubicBezTo>
                <a:cubicBezTo>
                  <a:pt x="218" y="27"/>
                  <a:pt x="214" y="30"/>
                  <a:pt x="214" y="35"/>
                </a:cubicBezTo>
                <a:cubicBezTo>
                  <a:pt x="214" y="39"/>
                  <a:pt x="218" y="42"/>
                  <a:pt x="222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94" y="42"/>
                  <a:pt x="97" y="39"/>
                  <a:pt x="97" y="35"/>
                </a:cubicBezTo>
                <a:cubicBezTo>
                  <a:pt x="97" y="30"/>
                  <a:pt x="94" y="27"/>
                  <a:pt x="89" y="27"/>
                </a:cubicBezTo>
                <a:cubicBezTo>
                  <a:pt x="85" y="27"/>
                  <a:pt x="82" y="30"/>
                  <a:pt x="82" y="35"/>
                </a:cubicBezTo>
                <a:cubicBezTo>
                  <a:pt x="82" y="39"/>
                  <a:pt x="85" y="42"/>
                  <a:pt x="89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35" y="42"/>
                  <a:pt x="43" y="34"/>
                  <a:pt x="43" y="25"/>
                </a:cubicBezTo>
                <a:cubicBezTo>
                  <a:pt x="43" y="15"/>
                  <a:pt x="35" y="8"/>
                  <a:pt x="25" y="8"/>
                </a:cubicBezTo>
                <a:cubicBezTo>
                  <a:pt x="108" y="8"/>
                  <a:pt x="108" y="8"/>
                  <a:pt x="108" y="8"/>
                </a:cubicBezTo>
                <a:cubicBezTo>
                  <a:pt x="104" y="8"/>
                  <a:pt x="101" y="11"/>
                  <a:pt x="101" y="15"/>
                </a:cubicBezTo>
                <a:cubicBezTo>
                  <a:pt x="101" y="19"/>
                  <a:pt x="104" y="23"/>
                  <a:pt x="109" y="23"/>
                </a:cubicBezTo>
                <a:cubicBezTo>
                  <a:pt x="113" y="23"/>
                  <a:pt x="116" y="19"/>
                  <a:pt x="116" y="15"/>
                </a:cubicBezTo>
                <a:cubicBezTo>
                  <a:pt x="116" y="11"/>
                  <a:pt x="113" y="8"/>
                  <a:pt x="109" y="8"/>
                </a:cubicBezTo>
                <a:cubicBezTo>
                  <a:pt x="203" y="8"/>
                  <a:pt x="203" y="8"/>
                  <a:pt x="203" y="8"/>
                </a:cubicBezTo>
                <a:cubicBezTo>
                  <a:pt x="198" y="8"/>
                  <a:pt x="195" y="11"/>
                  <a:pt x="195" y="15"/>
                </a:cubicBezTo>
                <a:cubicBezTo>
                  <a:pt x="195" y="19"/>
                  <a:pt x="198" y="23"/>
                  <a:pt x="203" y="23"/>
                </a:cubicBezTo>
                <a:cubicBezTo>
                  <a:pt x="207" y="23"/>
                  <a:pt x="210" y="19"/>
                  <a:pt x="210" y="15"/>
                </a:cubicBezTo>
                <a:cubicBezTo>
                  <a:pt x="210" y="11"/>
                  <a:pt x="207" y="8"/>
                  <a:pt x="203" y="8"/>
                </a:cubicBezTo>
                <a:cubicBezTo>
                  <a:pt x="286" y="8"/>
                  <a:pt x="286" y="8"/>
                  <a:pt x="286" y="8"/>
                </a:cubicBezTo>
                <a:cubicBezTo>
                  <a:pt x="277" y="8"/>
                  <a:pt x="269" y="15"/>
                  <a:pt x="269" y="25"/>
                </a:cubicBezTo>
                <a:cubicBezTo>
                  <a:pt x="269" y="34"/>
                  <a:pt x="277" y="42"/>
                  <a:pt x="286" y="42"/>
                </a:cubicBezTo>
                <a:lnTo>
                  <a:pt x="222" y="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6"/>
          <p:cNvSpPr>
            <a:spLocks noEditPoints="1"/>
          </p:cNvSpPr>
          <p:nvPr/>
        </p:nvSpPr>
        <p:spPr bwMode="auto">
          <a:xfrm>
            <a:off x="2943225" y="3184526"/>
            <a:ext cx="1889125" cy="1333500"/>
          </a:xfrm>
          <a:custGeom>
            <a:avLst/>
            <a:gdLst>
              <a:gd name="T0" fmla="*/ 39 w 65"/>
              <a:gd name="T1" fmla="*/ 0 h 45"/>
              <a:gd name="T2" fmla="*/ 26 w 65"/>
              <a:gd name="T3" fmla="*/ 1 h 45"/>
              <a:gd name="T4" fmla="*/ 39 w 65"/>
              <a:gd name="T5" fmla="*/ 19 h 45"/>
              <a:gd name="T6" fmla="*/ 23 w 65"/>
              <a:gd name="T7" fmla="*/ 0 h 45"/>
              <a:gd name="T8" fmla="*/ 0 w 65"/>
              <a:gd name="T9" fmla="*/ 45 h 45"/>
              <a:gd name="T10" fmla="*/ 65 w 65"/>
              <a:gd name="T11" fmla="*/ 0 h 45"/>
              <a:gd name="T12" fmla="*/ 13 w 65"/>
              <a:gd name="T13" fmla="*/ 24 h 45"/>
              <a:gd name="T14" fmla="*/ 15 w 65"/>
              <a:gd name="T15" fmla="*/ 26 h 45"/>
              <a:gd name="T16" fmla="*/ 14 w 65"/>
              <a:gd name="T17" fmla="*/ 31 h 45"/>
              <a:gd name="T18" fmla="*/ 13 w 65"/>
              <a:gd name="T19" fmla="*/ 26 h 45"/>
              <a:gd name="T20" fmla="*/ 13 w 65"/>
              <a:gd name="T21" fmla="*/ 25 h 45"/>
              <a:gd name="T22" fmla="*/ 8 w 65"/>
              <a:gd name="T23" fmla="*/ 30 h 45"/>
              <a:gd name="T24" fmla="*/ 10 w 65"/>
              <a:gd name="T25" fmla="*/ 33 h 45"/>
              <a:gd name="T26" fmla="*/ 6 w 65"/>
              <a:gd name="T27" fmla="*/ 32 h 45"/>
              <a:gd name="T28" fmla="*/ 6 w 65"/>
              <a:gd name="T29" fmla="*/ 29 h 45"/>
              <a:gd name="T30" fmla="*/ 5 w 65"/>
              <a:gd name="T31" fmla="*/ 24 h 45"/>
              <a:gd name="T32" fmla="*/ 10 w 65"/>
              <a:gd name="T33" fmla="*/ 27 h 45"/>
              <a:gd name="T34" fmla="*/ 12 w 65"/>
              <a:gd name="T35" fmla="*/ 33 h 45"/>
              <a:gd name="T36" fmla="*/ 18 w 65"/>
              <a:gd name="T37" fmla="*/ 32 h 45"/>
              <a:gd name="T38" fmla="*/ 17 w 65"/>
              <a:gd name="T39" fmla="*/ 26 h 45"/>
              <a:gd name="T40" fmla="*/ 16 w 65"/>
              <a:gd name="T41" fmla="*/ 31 h 45"/>
              <a:gd name="T42" fmla="*/ 16 w 65"/>
              <a:gd name="T43" fmla="*/ 26 h 45"/>
              <a:gd name="T44" fmla="*/ 17 w 65"/>
              <a:gd name="T45" fmla="*/ 24 h 45"/>
              <a:gd name="T46" fmla="*/ 17 w 65"/>
              <a:gd name="T47" fmla="*/ 26 h 45"/>
              <a:gd name="T48" fmla="*/ 23 w 65"/>
              <a:gd name="T49" fmla="*/ 31 h 45"/>
              <a:gd name="T50" fmla="*/ 21 w 65"/>
              <a:gd name="T51" fmla="*/ 33 h 45"/>
              <a:gd name="T52" fmla="*/ 22 w 65"/>
              <a:gd name="T53" fmla="*/ 32 h 45"/>
              <a:gd name="T54" fmla="*/ 22 w 65"/>
              <a:gd name="T55" fmla="*/ 26 h 45"/>
              <a:gd name="T56" fmla="*/ 22 w 65"/>
              <a:gd name="T57" fmla="*/ 24 h 45"/>
              <a:gd name="T58" fmla="*/ 23 w 65"/>
              <a:gd name="T59" fmla="*/ 26 h 45"/>
              <a:gd name="T60" fmla="*/ 47 w 65"/>
              <a:gd name="T61" fmla="*/ 42 h 45"/>
              <a:gd name="T62" fmla="*/ 48 w 65"/>
              <a:gd name="T63" fmla="*/ 33 h 45"/>
              <a:gd name="T64" fmla="*/ 49 w 65"/>
              <a:gd name="T65" fmla="*/ 42 h 45"/>
              <a:gd name="T66" fmla="*/ 49 w 65"/>
              <a:gd name="T67" fmla="*/ 33 h 45"/>
              <a:gd name="T68" fmla="*/ 49 w 65"/>
              <a:gd name="T69" fmla="*/ 42 h 45"/>
              <a:gd name="T70" fmla="*/ 51 w 65"/>
              <a:gd name="T71" fmla="*/ 42 h 45"/>
              <a:gd name="T72" fmla="*/ 52 w 65"/>
              <a:gd name="T73" fmla="*/ 33 h 45"/>
              <a:gd name="T74" fmla="*/ 53 w 65"/>
              <a:gd name="T75" fmla="*/ 42 h 45"/>
              <a:gd name="T76" fmla="*/ 52 w 65"/>
              <a:gd name="T77" fmla="*/ 33 h 45"/>
              <a:gd name="T78" fmla="*/ 53 w 65"/>
              <a:gd name="T79" fmla="*/ 42 h 45"/>
              <a:gd name="T80" fmla="*/ 54 w 65"/>
              <a:gd name="T81" fmla="*/ 42 h 45"/>
              <a:gd name="T82" fmla="*/ 55 w 65"/>
              <a:gd name="T83" fmla="*/ 33 h 45"/>
              <a:gd name="T84" fmla="*/ 57 w 65"/>
              <a:gd name="T85" fmla="*/ 42 h 45"/>
              <a:gd name="T86" fmla="*/ 57 w 65"/>
              <a:gd name="T87" fmla="*/ 33 h 45"/>
              <a:gd name="T88" fmla="*/ 57 w 65"/>
              <a:gd name="T89" fmla="*/ 42 h 45"/>
              <a:gd name="T90" fmla="*/ 58 w 65"/>
              <a:gd name="T91" fmla="*/ 42 h 45"/>
              <a:gd name="T92" fmla="*/ 58 w 65"/>
              <a:gd name="T93" fmla="*/ 33 h 45"/>
              <a:gd name="T94" fmla="*/ 59 w 65"/>
              <a:gd name="T95" fmla="*/ 42 h 45"/>
              <a:gd name="T96" fmla="*/ 58 w 65"/>
              <a:gd name="T97" fmla="*/ 33 h 45"/>
              <a:gd name="T98" fmla="*/ 59 w 65"/>
              <a:gd name="T99" fmla="*/ 42 h 45"/>
              <a:gd name="T100" fmla="*/ 60 w 65"/>
              <a:gd name="T101" fmla="*/ 42 h 45"/>
              <a:gd name="T102" fmla="*/ 61 w 65"/>
              <a:gd name="T103" fmla="*/ 3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5" h="45">
                <a:moveTo>
                  <a:pt x="65" y="0"/>
                </a:moveTo>
                <a:cubicBezTo>
                  <a:pt x="39" y="0"/>
                  <a:pt x="39" y="0"/>
                  <a:pt x="39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19"/>
                  <a:pt x="39" y="19"/>
                  <a:pt x="39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0"/>
                  <a:pt x="23" y="0"/>
                  <a:pt x="2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65" y="45"/>
                  <a:pt x="65" y="45"/>
                  <a:pt x="65" y="45"/>
                </a:cubicBezTo>
                <a:lnTo>
                  <a:pt x="65" y="0"/>
                </a:lnTo>
                <a:close/>
                <a:moveTo>
                  <a:pt x="13" y="25"/>
                </a:moveTo>
                <a:cubicBezTo>
                  <a:pt x="13" y="24"/>
                  <a:pt x="13" y="24"/>
                  <a:pt x="13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6"/>
                  <a:pt x="15" y="26"/>
                  <a:pt x="15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31"/>
                  <a:pt x="14" y="31"/>
                  <a:pt x="14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lnTo>
                  <a:pt x="13" y="25"/>
                </a:lnTo>
                <a:close/>
                <a:moveTo>
                  <a:pt x="10" y="27"/>
                </a:moveTo>
                <a:cubicBezTo>
                  <a:pt x="10" y="28"/>
                  <a:pt x="9" y="29"/>
                  <a:pt x="8" y="30"/>
                </a:cubicBezTo>
                <a:cubicBezTo>
                  <a:pt x="8" y="31"/>
                  <a:pt x="8" y="32"/>
                  <a:pt x="10" y="32"/>
                </a:cubicBezTo>
                <a:cubicBezTo>
                  <a:pt x="10" y="33"/>
                  <a:pt x="10" y="33"/>
                  <a:pt x="10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32"/>
                  <a:pt x="8" y="31"/>
                  <a:pt x="8" y="30"/>
                </a:cubicBezTo>
                <a:cubicBezTo>
                  <a:pt x="7" y="29"/>
                  <a:pt x="6" y="29"/>
                  <a:pt x="6" y="29"/>
                </a:cubicBezTo>
                <a:cubicBezTo>
                  <a:pt x="6" y="28"/>
                  <a:pt x="5" y="28"/>
                  <a:pt x="5" y="27"/>
                </a:cubicBezTo>
                <a:cubicBezTo>
                  <a:pt x="5" y="24"/>
                  <a:pt x="5" y="24"/>
                  <a:pt x="5" y="24"/>
                </a:cubicBezTo>
                <a:cubicBezTo>
                  <a:pt x="10" y="24"/>
                  <a:pt x="10" y="24"/>
                  <a:pt x="10" y="24"/>
                </a:cubicBezTo>
                <a:lnTo>
                  <a:pt x="10" y="27"/>
                </a:lnTo>
                <a:close/>
                <a:moveTo>
                  <a:pt x="18" y="33"/>
                </a:moveTo>
                <a:cubicBezTo>
                  <a:pt x="12" y="33"/>
                  <a:pt x="12" y="33"/>
                  <a:pt x="12" y="33"/>
                </a:cubicBezTo>
                <a:cubicBezTo>
                  <a:pt x="12" y="32"/>
                  <a:pt x="12" y="32"/>
                  <a:pt x="12" y="32"/>
                </a:cubicBezTo>
                <a:cubicBezTo>
                  <a:pt x="18" y="32"/>
                  <a:pt x="18" y="32"/>
                  <a:pt x="18" y="32"/>
                </a:cubicBezTo>
                <a:lnTo>
                  <a:pt x="18" y="33"/>
                </a:lnTo>
                <a:close/>
                <a:moveTo>
                  <a:pt x="17" y="26"/>
                </a:moveTo>
                <a:cubicBezTo>
                  <a:pt x="17" y="31"/>
                  <a:pt x="17" y="31"/>
                  <a:pt x="17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5"/>
                  <a:pt x="16" y="25"/>
                  <a:pt x="16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8" y="26"/>
                  <a:pt x="18" y="26"/>
                  <a:pt x="18" y="26"/>
                </a:cubicBezTo>
                <a:lnTo>
                  <a:pt x="17" y="26"/>
                </a:lnTo>
                <a:close/>
                <a:moveTo>
                  <a:pt x="23" y="26"/>
                </a:move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2"/>
                  <a:pt x="22" y="32"/>
                </a:cubicBezTo>
                <a:cubicBezTo>
                  <a:pt x="22" y="32"/>
                  <a:pt x="22" y="33"/>
                  <a:pt x="21" y="33"/>
                </a:cubicBezTo>
                <a:cubicBezTo>
                  <a:pt x="21" y="32"/>
                  <a:pt x="21" y="32"/>
                  <a:pt x="21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26"/>
                  <a:pt x="22" y="26"/>
                  <a:pt x="22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20" y="25"/>
                  <a:pt x="21" y="24"/>
                  <a:pt x="22" y="24"/>
                </a:cubicBezTo>
                <a:cubicBezTo>
                  <a:pt x="24" y="24"/>
                  <a:pt x="25" y="25"/>
                  <a:pt x="26" y="26"/>
                </a:cubicBezTo>
                <a:lnTo>
                  <a:pt x="23" y="26"/>
                </a:lnTo>
                <a:close/>
                <a:moveTo>
                  <a:pt x="48" y="42"/>
                </a:moveTo>
                <a:cubicBezTo>
                  <a:pt x="47" y="42"/>
                  <a:pt x="47" y="42"/>
                  <a:pt x="47" y="42"/>
                </a:cubicBezTo>
                <a:cubicBezTo>
                  <a:pt x="47" y="33"/>
                  <a:pt x="47" y="33"/>
                  <a:pt x="47" y="33"/>
                </a:cubicBezTo>
                <a:cubicBezTo>
                  <a:pt x="48" y="33"/>
                  <a:pt x="48" y="33"/>
                  <a:pt x="48" y="33"/>
                </a:cubicBezTo>
                <a:lnTo>
                  <a:pt x="48" y="42"/>
                </a:lnTo>
                <a:close/>
                <a:moveTo>
                  <a:pt x="49" y="42"/>
                </a:moveTo>
                <a:cubicBezTo>
                  <a:pt x="49" y="42"/>
                  <a:pt x="49" y="42"/>
                  <a:pt x="49" y="42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lnTo>
                  <a:pt x="49" y="42"/>
                </a:lnTo>
                <a:close/>
                <a:moveTo>
                  <a:pt x="52" y="42"/>
                </a:moveTo>
                <a:cubicBezTo>
                  <a:pt x="51" y="42"/>
                  <a:pt x="51" y="42"/>
                  <a:pt x="51" y="42"/>
                </a:cubicBezTo>
                <a:cubicBezTo>
                  <a:pt x="51" y="33"/>
                  <a:pt x="51" y="33"/>
                  <a:pt x="51" y="33"/>
                </a:cubicBezTo>
                <a:cubicBezTo>
                  <a:pt x="52" y="33"/>
                  <a:pt x="52" y="33"/>
                  <a:pt x="52" y="33"/>
                </a:cubicBezTo>
                <a:lnTo>
                  <a:pt x="52" y="42"/>
                </a:lnTo>
                <a:close/>
                <a:moveTo>
                  <a:pt x="53" y="42"/>
                </a:moveTo>
                <a:cubicBezTo>
                  <a:pt x="52" y="42"/>
                  <a:pt x="52" y="42"/>
                  <a:pt x="52" y="42"/>
                </a:cubicBezTo>
                <a:cubicBezTo>
                  <a:pt x="52" y="33"/>
                  <a:pt x="52" y="33"/>
                  <a:pt x="52" y="33"/>
                </a:cubicBezTo>
                <a:cubicBezTo>
                  <a:pt x="53" y="33"/>
                  <a:pt x="53" y="33"/>
                  <a:pt x="53" y="33"/>
                </a:cubicBezTo>
                <a:lnTo>
                  <a:pt x="53" y="42"/>
                </a:lnTo>
                <a:close/>
                <a:moveTo>
                  <a:pt x="55" y="42"/>
                </a:moveTo>
                <a:cubicBezTo>
                  <a:pt x="54" y="42"/>
                  <a:pt x="54" y="42"/>
                  <a:pt x="54" y="42"/>
                </a:cubicBezTo>
                <a:cubicBezTo>
                  <a:pt x="54" y="33"/>
                  <a:pt x="54" y="33"/>
                  <a:pt x="54" y="33"/>
                </a:cubicBezTo>
                <a:cubicBezTo>
                  <a:pt x="55" y="33"/>
                  <a:pt x="55" y="33"/>
                  <a:pt x="55" y="33"/>
                </a:cubicBezTo>
                <a:lnTo>
                  <a:pt x="55" y="42"/>
                </a:lnTo>
                <a:close/>
                <a:moveTo>
                  <a:pt x="57" y="42"/>
                </a:moveTo>
                <a:cubicBezTo>
                  <a:pt x="57" y="42"/>
                  <a:pt x="57" y="42"/>
                  <a:pt x="57" y="42"/>
                </a:cubicBezTo>
                <a:cubicBezTo>
                  <a:pt x="57" y="33"/>
                  <a:pt x="57" y="33"/>
                  <a:pt x="57" y="33"/>
                </a:cubicBezTo>
                <a:cubicBezTo>
                  <a:pt x="57" y="33"/>
                  <a:pt x="57" y="33"/>
                  <a:pt x="57" y="33"/>
                </a:cubicBezTo>
                <a:lnTo>
                  <a:pt x="57" y="42"/>
                </a:lnTo>
                <a:close/>
                <a:moveTo>
                  <a:pt x="58" y="42"/>
                </a:moveTo>
                <a:cubicBezTo>
                  <a:pt x="58" y="42"/>
                  <a:pt x="58" y="42"/>
                  <a:pt x="58" y="42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3"/>
                  <a:pt x="58" y="33"/>
                  <a:pt x="58" y="33"/>
                </a:cubicBezTo>
                <a:lnTo>
                  <a:pt x="58" y="42"/>
                </a:lnTo>
                <a:close/>
                <a:moveTo>
                  <a:pt x="59" y="42"/>
                </a:moveTo>
                <a:cubicBezTo>
                  <a:pt x="58" y="42"/>
                  <a:pt x="58" y="42"/>
                  <a:pt x="58" y="42"/>
                </a:cubicBezTo>
                <a:cubicBezTo>
                  <a:pt x="58" y="33"/>
                  <a:pt x="58" y="33"/>
                  <a:pt x="58" y="33"/>
                </a:cubicBezTo>
                <a:cubicBezTo>
                  <a:pt x="59" y="33"/>
                  <a:pt x="59" y="33"/>
                  <a:pt x="59" y="33"/>
                </a:cubicBezTo>
                <a:lnTo>
                  <a:pt x="59" y="42"/>
                </a:lnTo>
                <a:close/>
                <a:moveTo>
                  <a:pt x="61" y="42"/>
                </a:moveTo>
                <a:cubicBezTo>
                  <a:pt x="60" y="42"/>
                  <a:pt x="60" y="42"/>
                  <a:pt x="60" y="42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3"/>
                  <a:pt x="61" y="33"/>
                  <a:pt x="61" y="33"/>
                </a:cubicBezTo>
                <a:lnTo>
                  <a:pt x="61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/>
          <p:cNvSpPr>
            <a:spLocks noEditPoints="1"/>
          </p:cNvSpPr>
          <p:nvPr/>
        </p:nvSpPr>
        <p:spPr bwMode="auto">
          <a:xfrm>
            <a:off x="5297488" y="3184526"/>
            <a:ext cx="1917700" cy="1333500"/>
          </a:xfrm>
          <a:custGeom>
            <a:avLst/>
            <a:gdLst>
              <a:gd name="T0" fmla="*/ 39 w 66"/>
              <a:gd name="T1" fmla="*/ 0 h 45"/>
              <a:gd name="T2" fmla="*/ 26 w 66"/>
              <a:gd name="T3" fmla="*/ 1 h 45"/>
              <a:gd name="T4" fmla="*/ 39 w 66"/>
              <a:gd name="T5" fmla="*/ 19 h 45"/>
              <a:gd name="T6" fmla="*/ 24 w 66"/>
              <a:gd name="T7" fmla="*/ 0 h 45"/>
              <a:gd name="T8" fmla="*/ 0 w 66"/>
              <a:gd name="T9" fmla="*/ 45 h 45"/>
              <a:gd name="T10" fmla="*/ 66 w 66"/>
              <a:gd name="T11" fmla="*/ 0 h 45"/>
              <a:gd name="T12" fmla="*/ 14 w 66"/>
              <a:gd name="T13" fmla="*/ 24 h 45"/>
              <a:gd name="T14" fmla="*/ 15 w 66"/>
              <a:gd name="T15" fmla="*/ 26 h 45"/>
              <a:gd name="T16" fmla="*/ 14 w 66"/>
              <a:gd name="T17" fmla="*/ 31 h 45"/>
              <a:gd name="T18" fmla="*/ 13 w 66"/>
              <a:gd name="T19" fmla="*/ 26 h 45"/>
              <a:gd name="T20" fmla="*/ 13 w 66"/>
              <a:gd name="T21" fmla="*/ 25 h 45"/>
              <a:gd name="T22" fmla="*/ 9 w 66"/>
              <a:gd name="T23" fmla="*/ 30 h 45"/>
              <a:gd name="T24" fmla="*/ 10 w 66"/>
              <a:gd name="T25" fmla="*/ 33 h 45"/>
              <a:gd name="T26" fmla="*/ 7 w 66"/>
              <a:gd name="T27" fmla="*/ 32 h 45"/>
              <a:gd name="T28" fmla="*/ 7 w 66"/>
              <a:gd name="T29" fmla="*/ 29 h 45"/>
              <a:gd name="T30" fmla="*/ 6 w 66"/>
              <a:gd name="T31" fmla="*/ 24 h 45"/>
              <a:gd name="T32" fmla="*/ 11 w 66"/>
              <a:gd name="T33" fmla="*/ 27 h 45"/>
              <a:gd name="T34" fmla="*/ 13 w 66"/>
              <a:gd name="T35" fmla="*/ 33 h 45"/>
              <a:gd name="T36" fmla="*/ 18 w 66"/>
              <a:gd name="T37" fmla="*/ 32 h 45"/>
              <a:gd name="T38" fmla="*/ 18 w 66"/>
              <a:gd name="T39" fmla="*/ 26 h 45"/>
              <a:gd name="T40" fmla="*/ 17 w 66"/>
              <a:gd name="T41" fmla="*/ 31 h 45"/>
              <a:gd name="T42" fmla="*/ 16 w 66"/>
              <a:gd name="T43" fmla="*/ 26 h 45"/>
              <a:gd name="T44" fmla="*/ 17 w 66"/>
              <a:gd name="T45" fmla="*/ 24 h 45"/>
              <a:gd name="T46" fmla="*/ 23 w 66"/>
              <a:gd name="T47" fmla="*/ 26 h 45"/>
              <a:gd name="T48" fmla="*/ 23 w 66"/>
              <a:gd name="T49" fmla="*/ 32 h 45"/>
              <a:gd name="T50" fmla="*/ 22 w 66"/>
              <a:gd name="T51" fmla="*/ 32 h 45"/>
              <a:gd name="T52" fmla="*/ 23 w 66"/>
              <a:gd name="T53" fmla="*/ 31 h 45"/>
              <a:gd name="T54" fmla="*/ 19 w 66"/>
              <a:gd name="T55" fmla="*/ 26 h 45"/>
              <a:gd name="T56" fmla="*/ 26 w 66"/>
              <a:gd name="T57" fmla="*/ 26 h 45"/>
              <a:gd name="T58" fmla="*/ 49 w 66"/>
              <a:gd name="T59" fmla="*/ 42 h 45"/>
              <a:gd name="T60" fmla="*/ 47 w 66"/>
              <a:gd name="T61" fmla="*/ 33 h 45"/>
              <a:gd name="T62" fmla="*/ 49 w 66"/>
              <a:gd name="T63" fmla="*/ 42 h 45"/>
              <a:gd name="T64" fmla="*/ 49 w 66"/>
              <a:gd name="T65" fmla="*/ 42 h 45"/>
              <a:gd name="T66" fmla="*/ 50 w 66"/>
              <a:gd name="T67" fmla="*/ 33 h 45"/>
              <a:gd name="T68" fmla="*/ 52 w 66"/>
              <a:gd name="T69" fmla="*/ 42 h 45"/>
              <a:gd name="T70" fmla="*/ 51 w 66"/>
              <a:gd name="T71" fmla="*/ 33 h 45"/>
              <a:gd name="T72" fmla="*/ 52 w 66"/>
              <a:gd name="T73" fmla="*/ 42 h 45"/>
              <a:gd name="T74" fmla="*/ 53 w 66"/>
              <a:gd name="T75" fmla="*/ 42 h 45"/>
              <a:gd name="T76" fmla="*/ 54 w 66"/>
              <a:gd name="T77" fmla="*/ 33 h 45"/>
              <a:gd name="T78" fmla="*/ 55 w 66"/>
              <a:gd name="T79" fmla="*/ 42 h 45"/>
              <a:gd name="T80" fmla="*/ 55 w 66"/>
              <a:gd name="T81" fmla="*/ 33 h 45"/>
              <a:gd name="T82" fmla="*/ 55 w 66"/>
              <a:gd name="T83" fmla="*/ 42 h 45"/>
              <a:gd name="T84" fmla="*/ 57 w 66"/>
              <a:gd name="T85" fmla="*/ 42 h 45"/>
              <a:gd name="T86" fmla="*/ 58 w 66"/>
              <a:gd name="T87" fmla="*/ 33 h 45"/>
              <a:gd name="T88" fmla="*/ 59 w 66"/>
              <a:gd name="T89" fmla="*/ 42 h 45"/>
              <a:gd name="T90" fmla="*/ 58 w 66"/>
              <a:gd name="T91" fmla="*/ 33 h 45"/>
              <a:gd name="T92" fmla="*/ 59 w 66"/>
              <a:gd name="T93" fmla="*/ 42 h 45"/>
              <a:gd name="T94" fmla="*/ 59 w 66"/>
              <a:gd name="T95" fmla="*/ 42 h 45"/>
              <a:gd name="T96" fmla="*/ 60 w 66"/>
              <a:gd name="T97" fmla="*/ 33 h 45"/>
              <a:gd name="T98" fmla="*/ 62 w 66"/>
              <a:gd name="T99" fmla="*/ 42 h 45"/>
              <a:gd name="T100" fmla="*/ 61 w 66"/>
              <a:gd name="T101" fmla="*/ 33 h 45"/>
              <a:gd name="T102" fmla="*/ 62 w 66"/>
              <a:gd name="T103" fmla="*/ 42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6" h="45">
                <a:moveTo>
                  <a:pt x="66" y="0"/>
                </a:moveTo>
                <a:cubicBezTo>
                  <a:pt x="39" y="0"/>
                  <a:pt x="39" y="0"/>
                  <a:pt x="39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19"/>
                  <a:pt x="39" y="19"/>
                  <a:pt x="39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4" y="0"/>
                  <a:pt x="24" y="0"/>
                  <a:pt x="2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66" y="45"/>
                  <a:pt x="66" y="45"/>
                  <a:pt x="66" y="45"/>
                </a:cubicBezTo>
                <a:lnTo>
                  <a:pt x="66" y="0"/>
                </a:lnTo>
                <a:close/>
                <a:moveTo>
                  <a:pt x="13" y="25"/>
                </a:moveTo>
                <a:cubicBezTo>
                  <a:pt x="14" y="24"/>
                  <a:pt x="14" y="24"/>
                  <a:pt x="14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5" y="26"/>
                  <a:pt x="15" y="26"/>
                  <a:pt x="15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31"/>
                  <a:pt x="14" y="31"/>
                  <a:pt x="14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6"/>
                  <a:pt x="13" y="26"/>
                  <a:pt x="13" y="26"/>
                </a:cubicBezTo>
                <a:lnTo>
                  <a:pt x="13" y="25"/>
                </a:lnTo>
                <a:close/>
                <a:moveTo>
                  <a:pt x="11" y="27"/>
                </a:moveTo>
                <a:cubicBezTo>
                  <a:pt x="11" y="28"/>
                  <a:pt x="10" y="29"/>
                  <a:pt x="9" y="30"/>
                </a:cubicBezTo>
                <a:cubicBezTo>
                  <a:pt x="9" y="31"/>
                  <a:pt x="9" y="32"/>
                  <a:pt x="10" y="32"/>
                </a:cubicBezTo>
                <a:cubicBezTo>
                  <a:pt x="10" y="33"/>
                  <a:pt x="10" y="33"/>
                  <a:pt x="10" y="33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2"/>
                  <a:pt x="7" y="32"/>
                  <a:pt x="7" y="32"/>
                </a:cubicBezTo>
                <a:cubicBezTo>
                  <a:pt x="8" y="32"/>
                  <a:pt x="8" y="31"/>
                  <a:pt x="8" y="30"/>
                </a:cubicBezTo>
                <a:cubicBezTo>
                  <a:pt x="7" y="29"/>
                  <a:pt x="7" y="29"/>
                  <a:pt x="7" y="29"/>
                </a:cubicBezTo>
                <a:cubicBezTo>
                  <a:pt x="6" y="28"/>
                  <a:pt x="6" y="28"/>
                  <a:pt x="6" y="27"/>
                </a:cubicBezTo>
                <a:cubicBezTo>
                  <a:pt x="6" y="24"/>
                  <a:pt x="6" y="24"/>
                  <a:pt x="6" y="24"/>
                </a:cubicBezTo>
                <a:cubicBezTo>
                  <a:pt x="11" y="24"/>
                  <a:pt x="11" y="24"/>
                  <a:pt x="11" y="24"/>
                </a:cubicBezTo>
                <a:lnTo>
                  <a:pt x="11" y="27"/>
                </a:lnTo>
                <a:close/>
                <a:moveTo>
                  <a:pt x="18" y="33"/>
                </a:moveTo>
                <a:cubicBezTo>
                  <a:pt x="13" y="33"/>
                  <a:pt x="13" y="33"/>
                  <a:pt x="13" y="33"/>
                </a:cubicBezTo>
                <a:cubicBezTo>
                  <a:pt x="13" y="32"/>
                  <a:pt x="13" y="32"/>
                  <a:pt x="13" y="32"/>
                </a:cubicBezTo>
                <a:cubicBezTo>
                  <a:pt x="18" y="32"/>
                  <a:pt x="18" y="32"/>
                  <a:pt x="18" y="32"/>
                </a:cubicBezTo>
                <a:lnTo>
                  <a:pt x="18" y="33"/>
                </a:lnTo>
                <a:close/>
                <a:moveTo>
                  <a:pt x="18" y="26"/>
                </a:moveTo>
                <a:cubicBezTo>
                  <a:pt x="18" y="31"/>
                  <a:pt x="18" y="31"/>
                  <a:pt x="18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26"/>
                  <a:pt x="17" y="26"/>
                  <a:pt x="17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8" y="26"/>
                  <a:pt x="18" y="26"/>
                  <a:pt x="18" y="26"/>
                </a:cubicBezTo>
                <a:close/>
                <a:moveTo>
                  <a:pt x="23" y="26"/>
                </a:move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2"/>
                  <a:pt x="23" y="32"/>
                </a:cubicBezTo>
                <a:cubicBezTo>
                  <a:pt x="23" y="32"/>
                  <a:pt x="22" y="33"/>
                  <a:pt x="22" y="33"/>
                </a:cubicBezTo>
                <a:cubicBezTo>
                  <a:pt x="22" y="32"/>
                  <a:pt x="22" y="32"/>
                  <a:pt x="22" y="32"/>
                </a:cubicBezTo>
                <a:cubicBezTo>
                  <a:pt x="22" y="32"/>
                  <a:pt x="22" y="32"/>
                  <a:pt x="22" y="32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26"/>
                  <a:pt x="23" y="26"/>
                  <a:pt x="23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20" y="25"/>
                  <a:pt x="21" y="24"/>
                  <a:pt x="23" y="24"/>
                </a:cubicBezTo>
                <a:cubicBezTo>
                  <a:pt x="24" y="24"/>
                  <a:pt x="26" y="25"/>
                  <a:pt x="26" y="26"/>
                </a:cubicBezTo>
                <a:lnTo>
                  <a:pt x="23" y="26"/>
                </a:lnTo>
                <a:close/>
                <a:moveTo>
                  <a:pt x="49" y="42"/>
                </a:moveTo>
                <a:cubicBezTo>
                  <a:pt x="47" y="42"/>
                  <a:pt x="47" y="42"/>
                  <a:pt x="47" y="42"/>
                </a:cubicBezTo>
                <a:cubicBezTo>
                  <a:pt x="47" y="33"/>
                  <a:pt x="47" y="33"/>
                  <a:pt x="47" y="33"/>
                </a:cubicBezTo>
                <a:cubicBezTo>
                  <a:pt x="49" y="33"/>
                  <a:pt x="49" y="33"/>
                  <a:pt x="49" y="33"/>
                </a:cubicBezTo>
                <a:lnTo>
                  <a:pt x="49" y="42"/>
                </a:lnTo>
                <a:close/>
                <a:moveTo>
                  <a:pt x="50" y="42"/>
                </a:moveTo>
                <a:cubicBezTo>
                  <a:pt x="49" y="42"/>
                  <a:pt x="49" y="42"/>
                  <a:pt x="49" y="42"/>
                </a:cubicBezTo>
                <a:cubicBezTo>
                  <a:pt x="49" y="33"/>
                  <a:pt x="49" y="33"/>
                  <a:pt x="49" y="33"/>
                </a:cubicBezTo>
                <a:cubicBezTo>
                  <a:pt x="50" y="33"/>
                  <a:pt x="50" y="33"/>
                  <a:pt x="50" y="33"/>
                </a:cubicBezTo>
                <a:lnTo>
                  <a:pt x="50" y="42"/>
                </a:lnTo>
                <a:close/>
                <a:moveTo>
                  <a:pt x="52" y="42"/>
                </a:moveTo>
                <a:cubicBezTo>
                  <a:pt x="51" y="42"/>
                  <a:pt x="51" y="42"/>
                  <a:pt x="51" y="42"/>
                </a:cubicBezTo>
                <a:cubicBezTo>
                  <a:pt x="51" y="33"/>
                  <a:pt x="51" y="33"/>
                  <a:pt x="51" y="33"/>
                </a:cubicBezTo>
                <a:cubicBezTo>
                  <a:pt x="52" y="33"/>
                  <a:pt x="52" y="33"/>
                  <a:pt x="52" y="33"/>
                </a:cubicBezTo>
                <a:lnTo>
                  <a:pt x="52" y="42"/>
                </a:lnTo>
                <a:close/>
                <a:moveTo>
                  <a:pt x="54" y="42"/>
                </a:moveTo>
                <a:cubicBezTo>
                  <a:pt x="53" y="42"/>
                  <a:pt x="53" y="42"/>
                  <a:pt x="53" y="42"/>
                </a:cubicBezTo>
                <a:cubicBezTo>
                  <a:pt x="53" y="33"/>
                  <a:pt x="53" y="33"/>
                  <a:pt x="53" y="33"/>
                </a:cubicBezTo>
                <a:cubicBezTo>
                  <a:pt x="54" y="33"/>
                  <a:pt x="54" y="33"/>
                  <a:pt x="54" y="33"/>
                </a:cubicBezTo>
                <a:lnTo>
                  <a:pt x="54" y="42"/>
                </a:lnTo>
                <a:close/>
                <a:moveTo>
                  <a:pt x="55" y="42"/>
                </a:moveTo>
                <a:cubicBezTo>
                  <a:pt x="55" y="42"/>
                  <a:pt x="55" y="42"/>
                  <a:pt x="55" y="42"/>
                </a:cubicBezTo>
                <a:cubicBezTo>
                  <a:pt x="55" y="33"/>
                  <a:pt x="55" y="33"/>
                  <a:pt x="55" y="33"/>
                </a:cubicBezTo>
                <a:cubicBezTo>
                  <a:pt x="55" y="33"/>
                  <a:pt x="55" y="33"/>
                  <a:pt x="55" y="33"/>
                </a:cubicBezTo>
                <a:lnTo>
                  <a:pt x="55" y="42"/>
                </a:lnTo>
                <a:close/>
                <a:moveTo>
                  <a:pt x="58" y="42"/>
                </a:moveTo>
                <a:cubicBezTo>
                  <a:pt x="57" y="42"/>
                  <a:pt x="57" y="42"/>
                  <a:pt x="57" y="42"/>
                </a:cubicBezTo>
                <a:cubicBezTo>
                  <a:pt x="57" y="33"/>
                  <a:pt x="57" y="33"/>
                  <a:pt x="57" y="33"/>
                </a:cubicBezTo>
                <a:cubicBezTo>
                  <a:pt x="58" y="33"/>
                  <a:pt x="58" y="33"/>
                  <a:pt x="58" y="33"/>
                </a:cubicBezTo>
                <a:lnTo>
                  <a:pt x="58" y="42"/>
                </a:lnTo>
                <a:close/>
                <a:moveTo>
                  <a:pt x="59" y="42"/>
                </a:moveTo>
                <a:cubicBezTo>
                  <a:pt x="58" y="42"/>
                  <a:pt x="58" y="42"/>
                  <a:pt x="58" y="42"/>
                </a:cubicBezTo>
                <a:cubicBezTo>
                  <a:pt x="58" y="33"/>
                  <a:pt x="58" y="33"/>
                  <a:pt x="58" y="33"/>
                </a:cubicBezTo>
                <a:cubicBezTo>
                  <a:pt x="59" y="33"/>
                  <a:pt x="59" y="33"/>
                  <a:pt x="59" y="33"/>
                </a:cubicBezTo>
                <a:lnTo>
                  <a:pt x="59" y="42"/>
                </a:lnTo>
                <a:close/>
                <a:moveTo>
                  <a:pt x="60" y="42"/>
                </a:moveTo>
                <a:cubicBezTo>
                  <a:pt x="59" y="42"/>
                  <a:pt x="59" y="42"/>
                  <a:pt x="59" y="42"/>
                </a:cubicBezTo>
                <a:cubicBezTo>
                  <a:pt x="59" y="33"/>
                  <a:pt x="59" y="33"/>
                  <a:pt x="59" y="33"/>
                </a:cubicBezTo>
                <a:cubicBezTo>
                  <a:pt x="60" y="33"/>
                  <a:pt x="60" y="33"/>
                  <a:pt x="60" y="33"/>
                </a:cubicBezTo>
                <a:lnTo>
                  <a:pt x="60" y="42"/>
                </a:lnTo>
                <a:close/>
                <a:moveTo>
                  <a:pt x="62" y="42"/>
                </a:moveTo>
                <a:cubicBezTo>
                  <a:pt x="61" y="42"/>
                  <a:pt x="61" y="42"/>
                  <a:pt x="61" y="42"/>
                </a:cubicBezTo>
                <a:cubicBezTo>
                  <a:pt x="61" y="33"/>
                  <a:pt x="61" y="33"/>
                  <a:pt x="61" y="33"/>
                </a:cubicBezTo>
                <a:cubicBezTo>
                  <a:pt x="62" y="33"/>
                  <a:pt x="62" y="33"/>
                  <a:pt x="62" y="33"/>
                </a:cubicBezTo>
                <a:lnTo>
                  <a:pt x="62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8"/>
          <p:cNvSpPr>
            <a:spLocks noEditPoints="1"/>
          </p:cNvSpPr>
          <p:nvPr/>
        </p:nvSpPr>
        <p:spPr bwMode="auto">
          <a:xfrm>
            <a:off x="7680325" y="3184526"/>
            <a:ext cx="1889125" cy="1333500"/>
          </a:xfrm>
          <a:custGeom>
            <a:avLst/>
            <a:gdLst>
              <a:gd name="T0" fmla="*/ 39 w 65"/>
              <a:gd name="T1" fmla="*/ 0 h 45"/>
              <a:gd name="T2" fmla="*/ 26 w 65"/>
              <a:gd name="T3" fmla="*/ 1 h 45"/>
              <a:gd name="T4" fmla="*/ 39 w 65"/>
              <a:gd name="T5" fmla="*/ 19 h 45"/>
              <a:gd name="T6" fmla="*/ 23 w 65"/>
              <a:gd name="T7" fmla="*/ 0 h 45"/>
              <a:gd name="T8" fmla="*/ 0 w 65"/>
              <a:gd name="T9" fmla="*/ 45 h 45"/>
              <a:gd name="T10" fmla="*/ 65 w 65"/>
              <a:gd name="T11" fmla="*/ 0 h 45"/>
              <a:gd name="T12" fmla="*/ 13 w 65"/>
              <a:gd name="T13" fmla="*/ 24 h 45"/>
              <a:gd name="T14" fmla="*/ 14 w 65"/>
              <a:gd name="T15" fmla="*/ 26 h 45"/>
              <a:gd name="T16" fmla="*/ 14 w 65"/>
              <a:gd name="T17" fmla="*/ 31 h 45"/>
              <a:gd name="T18" fmla="*/ 13 w 65"/>
              <a:gd name="T19" fmla="*/ 26 h 45"/>
              <a:gd name="T20" fmla="*/ 13 w 65"/>
              <a:gd name="T21" fmla="*/ 25 h 45"/>
              <a:gd name="T22" fmla="*/ 8 w 65"/>
              <a:gd name="T23" fmla="*/ 30 h 45"/>
              <a:gd name="T24" fmla="*/ 9 w 65"/>
              <a:gd name="T25" fmla="*/ 33 h 45"/>
              <a:gd name="T26" fmla="*/ 6 w 65"/>
              <a:gd name="T27" fmla="*/ 32 h 45"/>
              <a:gd name="T28" fmla="*/ 6 w 65"/>
              <a:gd name="T29" fmla="*/ 29 h 45"/>
              <a:gd name="T30" fmla="*/ 5 w 65"/>
              <a:gd name="T31" fmla="*/ 24 h 45"/>
              <a:gd name="T32" fmla="*/ 10 w 65"/>
              <a:gd name="T33" fmla="*/ 27 h 45"/>
              <a:gd name="T34" fmla="*/ 12 w 65"/>
              <a:gd name="T35" fmla="*/ 33 h 45"/>
              <a:gd name="T36" fmla="*/ 18 w 65"/>
              <a:gd name="T37" fmla="*/ 32 h 45"/>
              <a:gd name="T38" fmla="*/ 17 w 65"/>
              <a:gd name="T39" fmla="*/ 26 h 45"/>
              <a:gd name="T40" fmla="*/ 16 w 65"/>
              <a:gd name="T41" fmla="*/ 31 h 45"/>
              <a:gd name="T42" fmla="*/ 16 w 65"/>
              <a:gd name="T43" fmla="*/ 26 h 45"/>
              <a:gd name="T44" fmla="*/ 17 w 65"/>
              <a:gd name="T45" fmla="*/ 24 h 45"/>
              <a:gd name="T46" fmla="*/ 17 w 65"/>
              <a:gd name="T47" fmla="*/ 26 h 45"/>
              <a:gd name="T48" fmla="*/ 23 w 65"/>
              <a:gd name="T49" fmla="*/ 31 h 45"/>
              <a:gd name="T50" fmla="*/ 21 w 65"/>
              <a:gd name="T51" fmla="*/ 33 h 45"/>
              <a:gd name="T52" fmla="*/ 22 w 65"/>
              <a:gd name="T53" fmla="*/ 32 h 45"/>
              <a:gd name="T54" fmla="*/ 22 w 65"/>
              <a:gd name="T55" fmla="*/ 26 h 45"/>
              <a:gd name="T56" fmla="*/ 22 w 65"/>
              <a:gd name="T57" fmla="*/ 24 h 45"/>
              <a:gd name="T58" fmla="*/ 23 w 65"/>
              <a:gd name="T59" fmla="*/ 26 h 45"/>
              <a:gd name="T60" fmla="*/ 47 w 65"/>
              <a:gd name="T61" fmla="*/ 42 h 45"/>
              <a:gd name="T62" fmla="*/ 48 w 65"/>
              <a:gd name="T63" fmla="*/ 33 h 45"/>
              <a:gd name="T64" fmla="*/ 49 w 65"/>
              <a:gd name="T65" fmla="*/ 42 h 45"/>
              <a:gd name="T66" fmla="*/ 49 w 65"/>
              <a:gd name="T67" fmla="*/ 33 h 45"/>
              <a:gd name="T68" fmla="*/ 49 w 65"/>
              <a:gd name="T69" fmla="*/ 42 h 45"/>
              <a:gd name="T70" fmla="*/ 51 w 65"/>
              <a:gd name="T71" fmla="*/ 42 h 45"/>
              <a:gd name="T72" fmla="*/ 52 w 65"/>
              <a:gd name="T73" fmla="*/ 33 h 45"/>
              <a:gd name="T74" fmla="*/ 53 w 65"/>
              <a:gd name="T75" fmla="*/ 42 h 45"/>
              <a:gd name="T76" fmla="*/ 52 w 65"/>
              <a:gd name="T77" fmla="*/ 33 h 45"/>
              <a:gd name="T78" fmla="*/ 53 w 65"/>
              <a:gd name="T79" fmla="*/ 42 h 45"/>
              <a:gd name="T80" fmla="*/ 54 w 65"/>
              <a:gd name="T81" fmla="*/ 42 h 45"/>
              <a:gd name="T82" fmla="*/ 55 w 65"/>
              <a:gd name="T83" fmla="*/ 33 h 45"/>
              <a:gd name="T84" fmla="*/ 57 w 65"/>
              <a:gd name="T85" fmla="*/ 42 h 45"/>
              <a:gd name="T86" fmla="*/ 56 w 65"/>
              <a:gd name="T87" fmla="*/ 33 h 45"/>
              <a:gd name="T88" fmla="*/ 57 w 65"/>
              <a:gd name="T89" fmla="*/ 42 h 45"/>
              <a:gd name="T90" fmla="*/ 58 w 65"/>
              <a:gd name="T91" fmla="*/ 42 h 45"/>
              <a:gd name="T92" fmla="*/ 58 w 65"/>
              <a:gd name="T93" fmla="*/ 33 h 45"/>
              <a:gd name="T94" fmla="*/ 59 w 65"/>
              <a:gd name="T95" fmla="*/ 42 h 45"/>
              <a:gd name="T96" fmla="*/ 58 w 65"/>
              <a:gd name="T97" fmla="*/ 33 h 45"/>
              <a:gd name="T98" fmla="*/ 59 w 65"/>
              <a:gd name="T99" fmla="*/ 42 h 45"/>
              <a:gd name="T100" fmla="*/ 60 w 65"/>
              <a:gd name="T101" fmla="*/ 42 h 45"/>
              <a:gd name="T102" fmla="*/ 61 w 65"/>
              <a:gd name="T103" fmla="*/ 33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5" h="45">
                <a:moveTo>
                  <a:pt x="65" y="0"/>
                </a:moveTo>
                <a:cubicBezTo>
                  <a:pt x="39" y="0"/>
                  <a:pt x="39" y="0"/>
                  <a:pt x="39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1"/>
                  <a:pt x="26" y="1"/>
                  <a:pt x="26" y="1"/>
                </a:cubicBezTo>
                <a:cubicBezTo>
                  <a:pt x="39" y="6"/>
                  <a:pt x="39" y="6"/>
                  <a:pt x="39" y="6"/>
                </a:cubicBezTo>
                <a:cubicBezTo>
                  <a:pt x="39" y="19"/>
                  <a:pt x="39" y="19"/>
                  <a:pt x="39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0"/>
                  <a:pt x="23" y="0"/>
                  <a:pt x="2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65" y="45"/>
                  <a:pt x="65" y="45"/>
                  <a:pt x="65" y="45"/>
                </a:cubicBezTo>
                <a:lnTo>
                  <a:pt x="65" y="0"/>
                </a:lnTo>
                <a:close/>
                <a:moveTo>
                  <a:pt x="13" y="25"/>
                </a:moveTo>
                <a:cubicBezTo>
                  <a:pt x="13" y="24"/>
                  <a:pt x="13" y="24"/>
                  <a:pt x="13" y="24"/>
                </a:cubicBezTo>
                <a:cubicBezTo>
                  <a:pt x="14" y="25"/>
                  <a:pt x="14" y="25"/>
                  <a:pt x="14" y="25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31"/>
                  <a:pt x="14" y="31"/>
                  <a:pt x="14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26"/>
                  <a:pt x="13" y="26"/>
                  <a:pt x="13" y="26"/>
                </a:cubicBezTo>
                <a:cubicBezTo>
                  <a:pt x="12" y="26"/>
                  <a:pt x="12" y="26"/>
                  <a:pt x="12" y="26"/>
                </a:cubicBezTo>
                <a:lnTo>
                  <a:pt x="13" y="25"/>
                </a:lnTo>
                <a:close/>
                <a:moveTo>
                  <a:pt x="10" y="27"/>
                </a:moveTo>
                <a:cubicBezTo>
                  <a:pt x="10" y="28"/>
                  <a:pt x="9" y="29"/>
                  <a:pt x="8" y="30"/>
                </a:cubicBezTo>
                <a:cubicBezTo>
                  <a:pt x="8" y="31"/>
                  <a:pt x="8" y="32"/>
                  <a:pt x="9" y="32"/>
                </a:cubicBezTo>
                <a:cubicBezTo>
                  <a:pt x="9" y="33"/>
                  <a:pt x="9" y="33"/>
                  <a:pt x="9" y="33"/>
                </a:cubicBezTo>
                <a:cubicBezTo>
                  <a:pt x="6" y="33"/>
                  <a:pt x="6" y="33"/>
                  <a:pt x="6" y="33"/>
                </a:cubicBezTo>
                <a:cubicBezTo>
                  <a:pt x="6" y="32"/>
                  <a:pt x="6" y="32"/>
                  <a:pt x="6" y="32"/>
                </a:cubicBezTo>
                <a:cubicBezTo>
                  <a:pt x="7" y="32"/>
                  <a:pt x="7" y="31"/>
                  <a:pt x="7" y="30"/>
                </a:cubicBezTo>
                <a:cubicBezTo>
                  <a:pt x="7" y="29"/>
                  <a:pt x="6" y="29"/>
                  <a:pt x="6" y="29"/>
                </a:cubicBezTo>
                <a:cubicBezTo>
                  <a:pt x="6" y="28"/>
                  <a:pt x="5" y="28"/>
                  <a:pt x="5" y="27"/>
                </a:cubicBezTo>
                <a:cubicBezTo>
                  <a:pt x="5" y="24"/>
                  <a:pt x="5" y="24"/>
                  <a:pt x="5" y="24"/>
                </a:cubicBezTo>
                <a:cubicBezTo>
                  <a:pt x="10" y="24"/>
                  <a:pt x="10" y="24"/>
                  <a:pt x="10" y="24"/>
                </a:cubicBezTo>
                <a:lnTo>
                  <a:pt x="10" y="27"/>
                </a:lnTo>
                <a:close/>
                <a:moveTo>
                  <a:pt x="18" y="33"/>
                </a:moveTo>
                <a:cubicBezTo>
                  <a:pt x="12" y="33"/>
                  <a:pt x="12" y="33"/>
                  <a:pt x="12" y="33"/>
                </a:cubicBezTo>
                <a:cubicBezTo>
                  <a:pt x="12" y="32"/>
                  <a:pt x="12" y="32"/>
                  <a:pt x="12" y="32"/>
                </a:cubicBezTo>
                <a:cubicBezTo>
                  <a:pt x="18" y="32"/>
                  <a:pt x="18" y="32"/>
                  <a:pt x="18" y="32"/>
                </a:cubicBezTo>
                <a:lnTo>
                  <a:pt x="18" y="33"/>
                </a:lnTo>
                <a:close/>
                <a:moveTo>
                  <a:pt x="17" y="26"/>
                </a:moveTo>
                <a:cubicBezTo>
                  <a:pt x="17" y="31"/>
                  <a:pt x="17" y="31"/>
                  <a:pt x="17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6" y="25"/>
                  <a:pt x="16" y="25"/>
                  <a:pt x="16" y="25"/>
                </a:cubicBezTo>
                <a:cubicBezTo>
                  <a:pt x="17" y="24"/>
                  <a:pt x="17" y="24"/>
                  <a:pt x="17" y="24"/>
                </a:cubicBezTo>
                <a:cubicBezTo>
                  <a:pt x="18" y="26"/>
                  <a:pt x="18" y="26"/>
                  <a:pt x="18" y="26"/>
                </a:cubicBezTo>
                <a:lnTo>
                  <a:pt x="17" y="26"/>
                </a:lnTo>
                <a:close/>
                <a:moveTo>
                  <a:pt x="23" y="26"/>
                </a:moveTo>
                <a:cubicBezTo>
                  <a:pt x="23" y="31"/>
                  <a:pt x="23" y="31"/>
                  <a:pt x="23" y="31"/>
                </a:cubicBezTo>
                <a:cubicBezTo>
                  <a:pt x="23" y="31"/>
                  <a:pt x="23" y="32"/>
                  <a:pt x="22" y="32"/>
                </a:cubicBezTo>
                <a:cubicBezTo>
                  <a:pt x="22" y="32"/>
                  <a:pt x="22" y="33"/>
                  <a:pt x="21" y="33"/>
                </a:cubicBezTo>
                <a:cubicBezTo>
                  <a:pt x="21" y="32"/>
                  <a:pt x="21" y="32"/>
                  <a:pt x="21" y="32"/>
                </a:cubicBezTo>
                <a:cubicBezTo>
                  <a:pt x="21" y="32"/>
                  <a:pt x="22" y="32"/>
                  <a:pt x="22" y="32"/>
                </a:cubicBezTo>
                <a:cubicBezTo>
                  <a:pt x="22" y="31"/>
                  <a:pt x="22" y="31"/>
                  <a:pt x="22" y="31"/>
                </a:cubicBezTo>
                <a:cubicBezTo>
                  <a:pt x="22" y="26"/>
                  <a:pt x="22" y="26"/>
                  <a:pt x="22" y="26"/>
                </a:cubicBezTo>
                <a:cubicBezTo>
                  <a:pt x="19" y="26"/>
                  <a:pt x="19" y="26"/>
                  <a:pt x="19" y="26"/>
                </a:cubicBezTo>
                <a:cubicBezTo>
                  <a:pt x="20" y="25"/>
                  <a:pt x="21" y="24"/>
                  <a:pt x="22" y="24"/>
                </a:cubicBezTo>
                <a:cubicBezTo>
                  <a:pt x="24" y="24"/>
                  <a:pt x="25" y="25"/>
                  <a:pt x="26" y="26"/>
                </a:cubicBezTo>
                <a:lnTo>
                  <a:pt x="23" y="26"/>
                </a:lnTo>
                <a:close/>
                <a:moveTo>
                  <a:pt x="48" y="42"/>
                </a:moveTo>
                <a:cubicBezTo>
                  <a:pt x="47" y="42"/>
                  <a:pt x="47" y="42"/>
                  <a:pt x="47" y="42"/>
                </a:cubicBezTo>
                <a:cubicBezTo>
                  <a:pt x="47" y="33"/>
                  <a:pt x="47" y="33"/>
                  <a:pt x="47" y="33"/>
                </a:cubicBezTo>
                <a:cubicBezTo>
                  <a:pt x="48" y="33"/>
                  <a:pt x="48" y="33"/>
                  <a:pt x="48" y="33"/>
                </a:cubicBezTo>
                <a:lnTo>
                  <a:pt x="48" y="42"/>
                </a:lnTo>
                <a:close/>
                <a:moveTo>
                  <a:pt x="49" y="42"/>
                </a:moveTo>
                <a:cubicBezTo>
                  <a:pt x="49" y="42"/>
                  <a:pt x="49" y="42"/>
                  <a:pt x="49" y="42"/>
                </a:cubicBezTo>
                <a:cubicBezTo>
                  <a:pt x="49" y="33"/>
                  <a:pt x="49" y="33"/>
                  <a:pt x="49" y="33"/>
                </a:cubicBezTo>
                <a:cubicBezTo>
                  <a:pt x="49" y="33"/>
                  <a:pt x="49" y="33"/>
                  <a:pt x="49" y="33"/>
                </a:cubicBezTo>
                <a:lnTo>
                  <a:pt x="49" y="42"/>
                </a:lnTo>
                <a:close/>
                <a:moveTo>
                  <a:pt x="52" y="42"/>
                </a:moveTo>
                <a:cubicBezTo>
                  <a:pt x="51" y="42"/>
                  <a:pt x="51" y="42"/>
                  <a:pt x="51" y="42"/>
                </a:cubicBezTo>
                <a:cubicBezTo>
                  <a:pt x="51" y="33"/>
                  <a:pt x="51" y="33"/>
                  <a:pt x="51" y="33"/>
                </a:cubicBezTo>
                <a:cubicBezTo>
                  <a:pt x="52" y="33"/>
                  <a:pt x="52" y="33"/>
                  <a:pt x="52" y="33"/>
                </a:cubicBezTo>
                <a:lnTo>
                  <a:pt x="52" y="42"/>
                </a:lnTo>
                <a:close/>
                <a:moveTo>
                  <a:pt x="53" y="42"/>
                </a:moveTo>
                <a:cubicBezTo>
                  <a:pt x="52" y="42"/>
                  <a:pt x="52" y="42"/>
                  <a:pt x="52" y="42"/>
                </a:cubicBezTo>
                <a:cubicBezTo>
                  <a:pt x="52" y="33"/>
                  <a:pt x="52" y="33"/>
                  <a:pt x="52" y="33"/>
                </a:cubicBezTo>
                <a:cubicBezTo>
                  <a:pt x="53" y="33"/>
                  <a:pt x="53" y="33"/>
                  <a:pt x="53" y="33"/>
                </a:cubicBezTo>
                <a:lnTo>
                  <a:pt x="53" y="42"/>
                </a:lnTo>
                <a:close/>
                <a:moveTo>
                  <a:pt x="55" y="42"/>
                </a:moveTo>
                <a:cubicBezTo>
                  <a:pt x="54" y="42"/>
                  <a:pt x="54" y="42"/>
                  <a:pt x="54" y="42"/>
                </a:cubicBezTo>
                <a:cubicBezTo>
                  <a:pt x="54" y="33"/>
                  <a:pt x="54" y="33"/>
                  <a:pt x="54" y="33"/>
                </a:cubicBezTo>
                <a:cubicBezTo>
                  <a:pt x="55" y="33"/>
                  <a:pt x="55" y="33"/>
                  <a:pt x="55" y="33"/>
                </a:cubicBezTo>
                <a:lnTo>
                  <a:pt x="55" y="42"/>
                </a:lnTo>
                <a:close/>
                <a:moveTo>
                  <a:pt x="57" y="42"/>
                </a:moveTo>
                <a:cubicBezTo>
                  <a:pt x="56" y="42"/>
                  <a:pt x="56" y="42"/>
                  <a:pt x="56" y="42"/>
                </a:cubicBezTo>
                <a:cubicBezTo>
                  <a:pt x="56" y="33"/>
                  <a:pt x="56" y="33"/>
                  <a:pt x="56" y="33"/>
                </a:cubicBezTo>
                <a:cubicBezTo>
                  <a:pt x="57" y="33"/>
                  <a:pt x="57" y="33"/>
                  <a:pt x="57" y="33"/>
                </a:cubicBezTo>
                <a:lnTo>
                  <a:pt x="57" y="42"/>
                </a:lnTo>
                <a:close/>
                <a:moveTo>
                  <a:pt x="58" y="42"/>
                </a:moveTo>
                <a:cubicBezTo>
                  <a:pt x="58" y="42"/>
                  <a:pt x="58" y="42"/>
                  <a:pt x="58" y="42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33"/>
                  <a:pt x="58" y="33"/>
                  <a:pt x="58" y="33"/>
                </a:cubicBezTo>
                <a:lnTo>
                  <a:pt x="58" y="42"/>
                </a:lnTo>
                <a:close/>
                <a:moveTo>
                  <a:pt x="59" y="42"/>
                </a:moveTo>
                <a:cubicBezTo>
                  <a:pt x="58" y="42"/>
                  <a:pt x="58" y="42"/>
                  <a:pt x="58" y="42"/>
                </a:cubicBezTo>
                <a:cubicBezTo>
                  <a:pt x="58" y="33"/>
                  <a:pt x="58" y="33"/>
                  <a:pt x="58" y="33"/>
                </a:cubicBezTo>
                <a:cubicBezTo>
                  <a:pt x="59" y="33"/>
                  <a:pt x="59" y="33"/>
                  <a:pt x="59" y="33"/>
                </a:cubicBezTo>
                <a:lnTo>
                  <a:pt x="59" y="42"/>
                </a:lnTo>
                <a:close/>
                <a:moveTo>
                  <a:pt x="61" y="42"/>
                </a:moveTo>
                <a:cubicBezTo>
                  <a:pt x="60" y="42"/>
                  <a:pt x="60" y="42"/>
                  <a:pt x="60" y="42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3"/>
                  <a:pt x="61" y="33"/>
                  <a:pt x="61" y="33"/>
                </a:cubicBezTo>
                <a:lnTo>
                  <a:pt x="61" y="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CONTROL DE PLAGAS</a:t>
            </a:r>
            <a:endParaRPr sz="3200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5154317" y="2207593"/>
            <a:ext cx="1753938" cy="175393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4837485" y="4219784"/>
            <a:ext cx="1753938" cy="175393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/>
          <p:cNvSpPr/>
          <p:nvPr/>
        </p:nvSpPr>
        <p:spPr>
          <a:xfrm>
            <a:off x="7949234" y="2984663"/>
            <a:ext cx="1753938" cy="175393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/>
          <p:cNvSpPr/>
          <p:nvPr/>
        </p:nvSpPr>
        <p:spPr>
          <a:xfrm>
            <a:off x="10073884" y="2286001"/>
            <a:ext cx="1675530" cy="16755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/>
          <p:cNvSpPr/>
          <p:nvPr/>
        </p:nvSpPr>
        <p:spPr>
          <a:xfrm>
            <a:off x="10152601" y="4406131"/>
            <a:ext cx="1320902" cy="13209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/>
          <p:cNvSpPr/>
          <p:nvPr/>
        </p:nvSpPr>
        <p:spPr>
          <a:xfrm>
            <a:off x="7113285" y="2286001"/>
            <a:ext cx="773039" cy="7730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ipse 12"/>
          <p:cNvSpPr/>
          <p:nvPr/>
        </p:nvSpPr>
        <p:spPr>
          <a:xfrm>
            <a:off x="9471329" y="5188032"/>
            <a:ext cx="526968" cy="52696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677255" y="3204121"/>
            <a:ext cx="3556755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20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442586" y="2680901"/>
            <a:ext cx="402609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spc="100" dirty="0" err="1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2800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15" name="Conector angular 14"/>
          <p:cNvCxnSpPr/>
          <p:nvPr/>
        </p:nvCxnSpPr>
        <p:spPr>
          <a:xfrm>
            <a:off x="6340475" y="4969043"/>
            <a:ext cx="952793" cy="726359"/>
          </a:xfrm>
          <a:prstGeom prst="bentConnector3">
            <a:avLst/>
          </a:prstGeom>
          <a:ln w="38100">
            <a:solidFill>
              <a:schemeClr val="bg2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/>
          <p:nvPr/>
        </p:nvCxnSpPr>
        <p:spPr>
          <a:xfrm>
            <a:off x="9632277" y="4738601"/>
            <a:ext cx="815449" cy="358152"/>
          </a:xfrm>
          <a:prstGeom prst="bentConnector3">
            <a:avLst/>
          </a:prstGeom>
          <a:ln w="38100">
            <a:solidFill>
              <a:schemeClr val="bg2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/>
          <p:nvPr/>
        </p:nvCxnSpPr>
        <p:spPr>
          <a:xfrm flipV="1">
            <a:off x="8959209" y="2612312"/>
            <a:ext cx="899456" cy="591809"/>
          </a:xfrm>
          <a:prstGeom prst="bentConnector3">
            <a:avLst/>
          </a:prstGeom>
          <a:ln w="38100">
            <a:solidFill>
              <a:schemeClr val="bg2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6340475" y="3711952"/>
            <a:ext cx="1159329" cy="0"/>
          </a:xfrm>
          <a:prstGeom prst="line">
            <a:avLst/>
          </a:prstGeom>
          <a:ln w="38100">
            <a:solidFill>
              <a:schemeClr val="bg2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 flipV="1">
            <a:off x="6340475" y="3357962"/>
            <a:ext cx="0" cy="353990"/>
          </a:xfrm>
          <a:prstGeom prst="line">
            <a:avLst/>
          </a:prstGeom>
          <a:ln w="38100">
            <a:solidFill>
              <a:schemeClr val="bg2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o 81"/>
          <p:cNvGrpSpPr/>
          <p:nvPr/>
        </p:nvGrpSpPr>
        <p:grpSpPr>
          <a:xfrm>
            <a:off x="6932087" y="2298045"/>
            <a:ext cx="2539900" cy="3843477"/>
            <a:chOff x="-1884362" y="1468438"/>
            <a:chExt cx="1558924" cy="2359025"/>
          </a:xfrm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-1884362" y="1468438"/>
              <a:ext cx="1558924" cy="2019300"/>
            </a:xfrm>
            <a:custGeom>
              <a:avLst/>
              <a:gdLst>
                <a:gd name="T0" fmla="*/ 251 w 513"/>
                <a:gd name="T1" fmla="*/ 2 h 667"/>
                <a:gd name="T2" fmla="*/ 143 w 513"/>
                <a:gd name="T3" fmla="*/ 143 h 667"/>
                <a:gd name="T4" fmla="*/ 199 w 513"/>
                <a:gd name="T5" fmla="*/ 264 h 667"/>
                <a:gd name="T6" fmla="*/ 151 w 513"/>
                <a:gd name="T7" fmla="*/ 293 h 667"/>
                <a:gd name="T8" fmla="*/ 60 w 513"/>
                <a:gd name="T9" fmla="*/ 339 h 667"/>
                <a:gd name="T10" fmla="*/ 8 w 513"/>
                <a:gd name="T11" fmla="*/ 553 h 667"/>
                <a:gd name="T12" fmla="*/ 85 w 513"/>
                <a:gd name="T13" fmla="*/ 647 h 667"/>
                <a:gd name="T14" fmla="*/ 272 w 513"/>
                <a:gd name="T15" fmla="*/ 631 h 667"/>
                <a:gd name="T16" fmla="*/ 422 w 513"/>
                <a:gd name="T17" fmla="*/ 666 h 667"/>
                <a:gd name="T18" fmla="*/ 512 w 513"/>
                <a:gd name="T19" fmla="*/ 534 h 667"/>
                <a:gd name="T20" fmla="*/ 446 w 513"/>
                <a:gd name="T21" fmla="*/ 330 h 667"/>
                <a:gd name="T22" fmla="*/ 384 w 513"/>
                <a:gd name="T23" fmla="*/ 292 h 667"/>
                <a:gd name="T24" fmla="*/ 352 w 513"/>
                <a:gd name="T25" fmla="*/ 240 h 667"/>
                <a:gd name="T26" fmla="*/ 387 w 513"/>
                <a:gd name="T27" fmla="*/ 139 h 667"/>
                <a:gd name="T28" fmla="*/ 251 w 513"/>
                <a:gd name="T29" fmla="*/ 2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13" h="667">
                  <a:moveTo>
                    <a:pt x="251" y="2"/>
                  </a:moveTo>
                  <a:cubicBezTo>
                    <a:pt x="201" y="3"/>
                    <a:pt x="135" y="36"/>
                    <a:pt x="143" y="143"/>
                  </a:cubicBezTo>
                  <a:cubicBezTo>
                    <a:pt x="150" y="235"/>
                    <a:pt x="206" y="253"/>
                    <a:pt x="199" y="264"/>
                  </a:cubicBezTo>
                  <a:cubicBezTo>
                    <a:pt x="193" y="276"/>
                    <a:pt x="170" y="288"/>
                    <a:pt x="151" y="293"/>
                  </a:cubicBezTo>
                  <a:cubicBezTo>
                    <a:pt x="131" y="297"/>
                    <a:pt x="83" y="327"/>
                    <a:pt x="60" y="339"/>
                  </a:cubicBezTo>
                  <a:cubicBezTo>
                    <a:pt x="23" y="359"/>
                    <a:pt x="0" y="488"/>
                    <a:pt x="8" y="553"/>
                  </a:cubicBezTo>
                  <a:cubicBezTo>
                    <a:pt x="15" y="601"/>
                    <a:pt x="39" y="629"/>
                    <a:pt x="85" y="647"/>
                  </a:cubicBezTo>
                  <a:cubicBezTo>
                    <a:pt x="132" y="664"/>
                    <a:pt x="239" y="637"/>
                    <a:pt x="272" y="631"/>
                  </a:cubicBezTo>
                  <a:cubicBezTo>
                    <a:pt x="279" y="634"/>
                    <a:pt x="370" y="666"/>
                    <a:pt x="422" y="666"/>
                  </a:cubicBezTo>
                  <a:cubicBezTo>
                    <a:pt x="478" y="667"/>
                    <a:pt x="512" y="603"/>
                    <a:pt x="512" y="534"/>
                  </a:cubicBezTo>
                  <a:cubicBezTo>
                    <a:pt x="513" y="446"/>
                    <a:pt x="481" y="360"/>
                    <a:pt x="446" y="330"/>
                  </a:cubicBezTo>
                  <a:cubicBezTo>
                    <a:pt x="433" y="320"/>
                    <a:pt x="402" y="306"/>
                    <a:pt x="384" y="292"/>
                  </a:cubicBezTo>
                  <a:cubicBezTo>
                    <a:pt x="357" y="271"/>
                    <a:pt x="344" y="251"/>
                    <a:pt x="352" y="240"/>
                  </a:cubicBezTo>
                  <a:cubicBezTo>
                    <a:pt x="364" y="222"/>
                    <a:pt x="386" y="205"/>
                    <a:pt x="387" y="139"/>
                  </a:cubicBezTo>
                  <a:cubicBezTo>
                    <a:pt x="388" y="47"/>
                    <a:pt x="339" y="0"/>
                    <a:pt x="251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-1279525" y="2195513"/>
              <a:ext cx="360362" cy="396875"/>
            </a:xfrm>
            <a:custGeom>
              <a:avLst/>
              <a:gdLst>
                <a:gd name="T0" fmla="*/ 0 w 119"/>
                <a:gd name="T1" fmla="*/ 4 h 131"/>
                <a:gd name="T2" fmla="*/ 30 w 119"/>
                <a:gd name="T3" fmla="*/ 59 h 131"/>
                <a:gd name="T4" fmla="*/ 60 w 119"/>
                <a:gd name="T5" fmla="*/ 131 h 131"/>
                <a:gd name="T6" fmla="*/ 86 w 119"/>
                <a:gd name="T7" fmla="*/ 61 h 131"/>
                <a:gd name="T8" fmla="*/ 119 w 119"/>
                <a:gd name="T9" fmla="*/ 0 h 131"/>
                <a:gd name="T10" fmla="*/ 0 w 119"/>
                <a:gd name="T11" fmla="*/ 4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131">
                  <a:moveTo>
                    <a:pt x="0" y="4"/>
                  </a:moveTo>
                  <a:cubicBezTo>
                    <a:pt x="0" y="4"/>
                    <a:pt x="14" y="36"/>
                    <a:pt x="30" y="59"/>
                  </a:cubicBezTo>
                  <a:cubicBezTo>
                    <a:pt x="47" y="83"/>
                    <a:pt x="60" y="131"/>
                    <a:pt x="60" y="131"/>
                  </a:cubicBezTo>
                  <a:cubicBezTo>
                    <a:pt x="60" y="131"/>
                    <a:pt x="75" y="83"/>
                    <a:pt x="86" y="61"/>
                  </a:cubicBezTo>
                  <a:cubicBezTo>
                    <a:pt x="95" y="45"/>
                    <a:pt x="119" y="0"/>
                    <a:pt x="119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rgbClr val="BE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-1352550" y="1608138"/>
              <a:ext cx="561975" cy="273050"/>
            </a:xfrm>
            <a:custGeom>
              <a:avLst/>
              <a:gdLst>
                <a:gd name="T0" fmla="*/ 2 w 185"/>
                <a:gd name="T1" fmla="*/ 56 h 90"/>
                <a:gd name="T2" fmla="*/ 84 w 185"/>
                <a:gd name="T3" fmla="*/ 2 h 90"/>
                <a:gd name="T4" fmla="*/ 175 w 185"/>
                <a:gd name="T5" fmla="*/ 61 h 90"/>
                <a:gd name="T6" fmla="*/ 2 w 185"/>
                <a:gd name="T7" fmla="*/ 5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5" h="90">
                  <a:moveTo>
                    <a:pt x="2" y="56"/>
                  </a:moveTo>
                  <a:cubicBezTo>
                    <a:pt x="0" y="53"/>
                    <a:pt x="16" y="0"/>
                    <a:pt x="84" y="2"/>
                  </a:cubicBezTo>
                  <a:cubicBezTo>
                    <a:pt x="153" y="3"/>
                    <a:pt x="165" y="32"/>
                    <a:pt x="175" y="61"/>
                  </a:cubicBezTo>
                  <a:cubicBezTo>
                    <a:pt x="185" y="90"/>
                    <a:pt x="2" y="56"/>
                    <a:pt x="2" y="56"/>
                  </a:cubicBezTo>
                  <a:close/>
                </a:path>
              </a:pathLst>
            </a:custGeom>
            <a:solidFill>
              <a:srgbClr val="BE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"/>
            <p:cNvSpPr>
              <a:spLocks/>
            </p:cNvSpPr>
            <p:nvPr/>
          </p:nvSpPr>
          <p:spPr bwMode="auto">
            <a:xfrm>
              <a:off x="-1344613" y="1681163"/>
              <a:ext cx="511175" cy="563563"/>
            </a:xfrm>
            <a:custGeom>
              <a:avLst/>
              <a:gdLst>
                <a:gd name="T0" fmla="*/ 71 w 168"/>
                <a:gd name="T1" fmla="*/ 6 h 186"/>
                <a:gd name="T2" fmla="*/ 10 w 168"/>
                <a:gd name="T3" fmla="*/ 45 h 186"/>
                <a:gd name="T4" fmla="*/ 19 w 168"/>
                <a:gd name="T5" fmla="*/ 147 h 186"/>
                <a:gd name="T6" fmla="*/ 85 w 168"/>
                <a:gd name="T7" fmla="*/ 186 h 186"/>
                <a:gd name="T8" fmla="*/ 143 w 168"/>
                <a:gd name="T9" fmla="*/ 156 h 186"/>
                <a:gd name="T10" fmla="*/ 166 w 168"/>
                <a:gd name="T11" fmla="*/ 59 h 186"/>
                <a:gd name="T12" fmla="*/ 71 w 168"/>
                <a:gd name="T13" fmla="*/ 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86">
                  <a:moveTo>
                    <a:pt x="71" y="6"/>
                  </a:moveTo>
                  <a:cubicBezTo>
                    <a:pt x="33" y="13"/>
                    <a:pt x="16" y="5"/>
                    <a:pt x="10" y="45"/>
                  </a:cubicBezTo>
                  <a:cubicBezTo>
                    <a:pt x="4" y="85"/>
                    <a:pt x="0" y="123"/>
                    <a:pt x="19" y="147"/>
                  </a:cubicBezTo>
                  <a:cubicBezTo>
                    <a:pt x="37" y="171"/>
                    <a:pt x="58" y="186"/>
                    <a:pt x="85" y="186"/>
                  </a:cubicBezTo>
                  <a:cubicBezTo>
                    <a:pt x="113" y="186"/>
                    <a:pt x="131" y="179"/>
                    <a:pt x="143" y="156"/>
                  </a:cubicBezTo>
                  <a:cubicBezTo>
                    <a:pt x="156" y="133"/>
                    <a:pt x="165" y="93"/>
                    <a:pt x="166" y="59"/>
                  </a:cubicBezTo>
                  <a:cubicBezTo>
                    <a:pt x="168" y="24"/>
                    <a:pt x="107" y="0"/>
                    <a:pt x="71" y="6"/>
                  </a:cubicBezTo>
                  <a:close/>
                </a:path>
              </a:pathLst>
            </a:custGeom>
            <a:solidFill>
              <a:srgbClr val="BE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"/>
            <p:cNvSpPr>
              <a:spLocks/>
            </p:cNvSpPr>
            <p:nvPr/>
          </p:nvSpPr>
          <p:spPr bwMode="auto">
            <a:xfrm>
              <a:off x="-1252538" y="1908176"/>
              <a:ext cx="342900" cy="274638"/>
            </a:xfrm>
            <a:custGeom>
              <a:avLst/>
              <a:gdLst>
                <a:gd name="T0" fmla="*/ 0 w 113"/>
                <a:gd name="T1" fmla="*/ 84 h 91"/>
                <a:gd name="T2" fmla="*/ 30 w 113"/>
                <a:gd name="T3" fmla="*/ 16 h 91"/>
                <a:gd name="T4" fmla="*/ 87 w 113"/>
                <a:gd name="T5" fmla="*/ 27 h 91"/>
                <a:gd name="T6" fmla="*/ 113 w 113"/>
                <a:gd name="T7" fmla="*/ 91 h 91"/>
                <a:gd name="T8" fmla="*/ 0 w 113"/>
                <a:gd name="T9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91">
                  <a:moveTo>
                    <a:pt x="0" y="84"/>
                  </a:moveTo>
                  <a:cubicBezTo>
                    <a:pt x="0" y="84"/>
                    <a:pt x="14" y="33"/>
                    <a:pt x="30" y="16"/>
                  </a:cubicBezTo>
                  <a:cubicBezTo>
                    <a:pt x="46" y="0"/>
                    <a:pt x="75" y="2"/>
                    <a:pt x="87" y="27"/>
                  </a:cubicBezTo>
                  <a:cubicBezTo>
                    <a:pt x="100" y="54"/>
                    <a:pt x="113" y="91"/>
                    <a:pt x="113" y="91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0"/>
            <p:cNvSpPr>
              <a:spLocks/>
            </p:cNvSpPr>
            <p:nvPr/>
          </p:nvSpPr>
          <p:spPr bwMode="auto">
            <a:xfrm>
              <a:off x="-1371600" y="1704976"/>
              <a:ext cx="574675" cy="520700"/>
            </a:xfrm>
            <a:custGeom>
              <a:avLst/>
              <a:gdLst>
                <a:gd name="T0" fmla="*/ 159 w 189"/>
                <a:gd name="T1" fmla="*/ 17 h 172"/>
                <a:gd name="T2" fmla="*/ 95 w 189"/>
                <a:gd name="T3" fmla="*/ 5 h 172"/>
                <a:gd name="T4" fmla="*/ 30 w 189"/>
                <a:gd name="T5" fmla="*/ 17 h 172"/>
                <a:gd name="T6" fmla="*/ 13 w 189"/>
                <a:gd name="T7" fmla="*/ 113 h 172"/>
                <a:gd name="T8" fmla="*/ 57 w 189"/>
                <a:gd name="T9" fmla="*/ 172 h 172"/>
                <a:gd name="T10" fmla="*/ 60 w 189"/>
                <a:gd name="T11" fmla="*/ 155 h 172"/>
                <a:gd name="T12" fmla="*/ 33 w 189"/>
                <a:gd name="T13" fmla="*/ 111 h 172"/>
                <a:gd name="T14" fmla="*/ 44 w 189"/>
                <a:gd name="T15" fmla="*/ 24 h 172"/>
                <a:gd name="T16" fmla="*/ 75 w 189"/>
                <a:gd name="T17" fmla="*/ 17 h 172"/>
                <a:gd name="T18" fmla="*/ 112 w 189"/>
                <a:gd name="T19" fmla="*/ 17 h 172"/>
                <a:gd name="T20" fmla="*/ 145 w 189"/>
                <a:gd name="T21" fmla="*/ 24 h 172"/>
                <a:gd name="T22" fmla="*/ 156 w 189"/>
                <a:gd name="T23" fmla="*/ 111 h 172"/>
                <a:gd name="T24" fmla="*/ 129 w 189"/>
                <a:gd name="T25" fmla="*/ 155 h 172"/>
                <a:gd name="T26" fmla="*/ 132 w 189"/>
                <a:gd name="T27" fmla="*/ 172 h 172"/>
                <a:gd name="T28" fmla="*/ 176 w 189"/>
                <a:gd name="T29" fmla="*/ 113 h 172"/>
                <a:gd name="T30" fmla="*/ 159 w 189"/>
                <a:gd name="T31" fmla="*/ 1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9" h="172">
                  <a:moveTo>
                    <a:pt x="159" y="17"/>
                  </a:moveTo>
                  <a:cubicBezTo>
                    <a:pt x="145" y="0"/>
                    <a:pt x="106" y="4"/>
                    <a:pt x="95" y="5"/>
                  </a:cubicBezTo>
                  <a:cubicBezTo>
                    <a:pt x="83" y="4"/>
                    <a:pt x="44" y="0"/>
                    <a:pt x="30" y="17"/>
                  </a:cubicBezTo>
                  <a:cubicBezTo>
                    <a:pt x="14" y="37"/>
                    <a:pt x="0" y="88"/>
                    <a:pt x="13" y="113"/>
                  </a:cubicBezTo>
                  <a:cubicBezTo>
                    <a:pt x="26" y="138"/>
                    <a:pt x="57" y="172"/>
                    <a:pt x="57" y="172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0" y="155"/>
                    <a:pt x="36" y="139"/>
                    <a:pt x="33" y="111"/>
                  </a:cubicBezTo>
                  <a:cubicBezTo>
                    <a:pt x="30" y="83"/>
                    <a:pt x="22" y="38"/>
                    <a:pt x="44" y="24"/>
                  </a:cubicBezTo>
                  <a:cubicBezTo>
                    <a:pt x="51" y="19"/>
                    <a:pt x="63" y="17"/>
                    <a:pt x="75" y="17"/>
                  </a:cubicBezTo>
                  <a:cubicBezTo>
                    <a:pt x="81" y="16"/>
                    <a:pt x="107" y="16"/>
                    <a:pt x="112" y="17"/>
                  </a:cubicBezTo>
                  <a:cubicBezTo>
                    <a:pt x="124" y="17"/>
                    <a:pt x="138" y="19"/>
                    <a:pt x="145" y="24"/>
                  </a:cubicBezTo>
                  <a:cubicBezTo>
                    <a:pt x="167" y="38"/>
                    <a:pt x="159" y="83"/>
                    <a:pt x="156" y="111"/>
                  </a:cubicBezTo>
                  <a:cubicBezTo>
                    <a:pt x="153" y="139"/>
                    <a:pt x="129" y="155"/>
                    <a:pt x="129" y="155"/>
                  </a:cubicBezTo>
                  <a:cubicBezTo>
                    <a:pt x="132" y="172"/>
                    <a:pt x="132" y="172"/>
                    <a:pt x="132" y="172"/>
                  </a:cubicBezTo>
                  <a:cubicBezTo>
                    <a:pt x="132" y="172"/>
                    <a:pt x="163" y="138"/>
                    <a:pt x="176" y="113"/>
                  </a:cubicBezTo>
                  <a:cubicBezTo>
                    <a:pt x="189" y="88"/>
                    <a:pt x="176" y="37"/>
                    <a:pt x="159" y="17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1"/>
            <p:cNvSpPr>
              <a:spLocks noEditPoints="1"/>
            </p:cNvSpPr>
            <p:nvPr/>
          </p:nvSpPr>
          <p:spPr bwMode="auto">
            <a:xfrm>
              <a:off x="-1374775" y="1671638"/>
              <a:ext cx="571500" cy="638175"/>
            </a:xfrm>
            <a:custGeom>
              <a:avLst/>
              <a:gdLst>
                <a:gd name="T0" fmla="*/ 114 w 188"/>
                <a:gd name="T1" fmla="*/ 0 h 211"/>
                <a:gd name="T2" fmla="*/ 74 w 188"/>
                <a:gd name="T3" fmla="*/ 0 h 211"/>
                <a:gd name="T4" fmla="*/ 2 w 188"/>
                <a:gd name="T5" fmla="*/ 60 h 211"/>
                <a:gd name="T6" fmla="*/ 21 w 188"/>
                <a:gd name="T7" fmla="*/ 167 h 211"/>
                <a:gd name="T8" fmla="*/ 93 w 188"/>
                <a:gd name="T9" fmla="*/ 211 h 211"/>
                <a:gd name="T10" fmla="*/ 167 w 188"/>
                <a:gd name="T11" fmla="*/ 167 h 211"/>
                <a:gd name="T12" fmla="*/ 187 w 188"/>
                <a:gd name="T13" fmla="*/ 60 h 211"/>
                <a:gd name="T14" fmla="*/ 114 w 188"/>
                <a:gd name="T15" fmla="*/ 0 h 211"/>
                <a:gd name="T16" fmla="*/ 159 w 188"/>
                <a:gd name="T17" fmla="*/ 141 h 211"/>
                <a:gd name="T18" fmla="*/ 111 w 188"/>
                <a:gd name="T19" fmla="*/ 188 h 211"/>
                <a:gd name="T20" fmla="*/ 95 w 188"/>
                <a:gd name="T21" fmla="*/ 189 h 211"/>
                <a:gd name="T22" fmla="*/ 95 w 188"/>
                <a:gd name="T23" fmla="*/ 189 h 211"/>
                <a:gd name="T24" fmla="*/ 95 w 188"/>
                <a:gd name="T25" fmla="*/ 189 h 211"/>
                <a:gd name="T26" fmla="*/ 94 w 188"/>
                <a:gd name="T27" fmla="*/ 189 h 211"/>
                <a:gd name="T28" fmla="*/ 94 w 188"/>
                <a:gd name="T29" fmla="*/ 189 h 211"/>
                <a:gd name="T30" fmla="*/ 79 w 188"/>
                <a:gd name="T31" fmla="*/ 188 h 211"/>
                <a:gd name="T32" fmla="*/ 31 w 188"/>
                <a:gd name="T33" fmla="*/ 141 h 211"/>
                <a:gd name="T34" fmla="*/ 28 w 188"/>
                <a:gd name="T35" fmla="*/ 44 h 211"/>
                <a:gd name="T36" fmla="*/ 95 w 188"/>
                <a:gd name="T37" fmla="*/ 21 h 211"/>
                <a:gd name="T38" fmla="*/ 162 w 188"/>
                <a:gd name="T39" fmla="*/ 44 h 211"/>
                <a:gd name="T40" fmla="*/ 159 w 188"/>
                <a:gd name="T41" fmla="*/ 14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211">
                  <a:moveTo>
                    <a:pt x="114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1" y="0"/>
                    <a:pt x="0" y="22"/>
                    <a:pt x="2" y="60"/>
                  </a:cubicBezTo>
                  <a:cubicBezTo>
                    <a:pt x="3" y="98"/>
                    <a:pt x="1" y="141"/>
                    <a:pt x="21" y="167"/>
                  </a:cubicBezTo>
                  <a:cubicBezTo>
                    <a:pt x="41" y="194"/>
                    <a:pt x="72" y="211"/>
                    <a:pt x="93" y="211"/>
                  </a:cubicBezTo>
                  <a:cubicBezTo>
                    <a:pt x="114" y="211"/>
                    <a:pt x="147" y="194"/>
                    <a:pt x="167" y="167"/>
                  </a:cubicBezTo>
                  <a:cubicBezTo>
                    <a:pt x="187" y="141"/>
                    <a:pt x="185" y="98"/>
                    <a:pt x="187" y="60"/>
                  </a:cubicBezTo>
                  <a:cubicBezTo>
                    <a:pt x="188" y="22"/>
                    <a:pt x="157" y="0"/>
                    <a:pt x="114" y="0"/>
                  </a:cubicBezTo>
                  <a:close/>
                  <a:moveTo>
                    <a:pt x="159" y="141"/>
                  </a:moveTo>
                  <a:cubicBezTo>
                    <a:pt x="148" y="166"/>
                    <a:pt x="111" y="188"/>
                    <a:pt x="111" y="188"/>
                  </a:cubicBezTo>
                  <a:cubicBezTo>
                    <a:pt x="95" y="189"/>
                    <a:pt x="95" y="189"/>
                    <a:pt x="95" y="189"/>
                  </a:cubicBezTo>
                  <a:cubicBezTo>
                    <a:pt x="95" y="189"/>
                    <a:pt x="95" y="189"/>
                    <a:pt x="95" y="189"/>
                  </a:cubicBezTo>
                  <a:cubicBezTo>
                    <a:pt x="95" y="189"/>
                    <a:pt x="95" y="189"/>
                    <a:pt x="95" y="189"/>
                  </a:cubicBezTo>
                  <a:cubicBezTo>
                    <a:pt x="94" y="189"/>
                    <a:pt x="94" y="189"/>
                    <a:pt x="94" y="189"/>
                  </a:cubicBezTo>
                  <a:cubicBezTo>
                    <a:pt x="94" y="189"/>
                    <a:pt x="94" y="189"/>
                    <a:pt x="94" y="189"/>
                  </a:cubicBezTo>
                  <a:cubicBezTo>
                    <a:pt x="79" y="188"/>
                    <a:pt x="79" y="188"/>
                    <a:pt x="79" y="188"/>
                  </a:cubicBezTo>
                  <a:cubicBezTo>
                    <a:pt x="79" y="188"/>
                    <a:pt x="41" y="166"/>
                    <a:pt x="31" y="141"/>
                  </a:cubicBezTo>
                  <a:cubicBezTo>
                    <a:pt x="20" y="116"/>
                    <a:pt x="22" y="55"/>
                    <a:pt x="28" y="44"/>
                  </a:cubicBezTo>
                  <a:cubicBezTo>
                    <a:pt x="40" y="21"/>
                    <a:pt x="65" y="21"/>
                    <a:pt x="95" y="21"/>
                  </a:cubicBezTo>
                  <a:cubicBezTo>
                    <a:pt x="124" y="21"/>
                    <a:pt x="149" y="21"/>
                    <a:pt x="162" y="44"/>
                  </a:cubicBezTo>
                  <a:cubicBezTo>
                    <a:pt x="168" y="55"/>
                    <a:pt x="169" y="116"/>
                    <a:pt x="159" y="14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"/>
            <p:cNvSpPr>
              <a:spLocks/>
            </p:cNvSpPr>
            <p:nvPr/>
          </p:nvSpPr>
          <p:spPr bwMode="auto">
            <a:xfrm>
              <a:off x="-1235075" y="1971676"/>
              <a:ext cx="295275" cy="311150"/>
            </a:xfrm>
            <a:custGeom>
              <a:avLst/>
              <a:gdLst>
                <a:gd name="T0" fmla="*/ 82 w 97"/>
                <a:gd name="T1" fmla="*/ 35 h 103"/>
                <a:gd name="T2" fmla="*/ 48 w 97"/>
                <a:gd name="T3" fmla="*/ 0 h 103"/>
                <a:gd name="T4" fmla="*/ 15 w 97"/>
                <a:gd name="T5" fmla="*/ 35 h 103"/>
                <a:gd name="T6" fmla="*/ 15 w 97"/>
                <a:gd name="T7" fmla="*/ 88 h 103"/>
                <a:gd name="T8" fmla="*/ 48 w 97"/>
                <a:gd name="T9" fmla="*/ 102 h 103"/>
                <a:gd name="T10" fmla="*/ 82 w 97"/>
                <a:gd name="T11" fmla="*/ 88 h 103"/>
                <a:gd name="T12" fmla="*/ 82 w 97"/>
                <a:gd name="T13" fmla="*/ 3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103">
                  <a:moveTo>
                    <a:pt x="82" y="35"/>
                  </a:moveTo>
                  <a:cubicBezTo>
                    <a:pt x="75" y="23"/>
                    <a:pt x="72" y="0"/>
                    <a:pt x="48" y="0"/>
                  </a:cubicBezTo>
                  <a:cubicBezTo>
                    <a:pt x="24" y="0"/>
                    <a:pt x="22" y="23"/>
                    <a:pt x="15" y="35"/>
                  </a:cubicBezTo>
                  <a:cubicBezTo>
                    <a:pt x="8" y="47"/>
                    <a:pt x="0" y="73"/>
                    <a:pt x="15" y="88"/>
                  </a:cubicBezTo>
                  <a:cubicBezTo>
                    <a:pt x="31" y="103"/>
                    <a:pt x="48" y="102"/>
                    <a:pt x="48" y="102"/>
                  </a:cubicBezTo>
                  <a:cubicBezTo>
                    <a:pt x="48" y="102"/>
                    <a:pt x="67" y="103"/>
                    <a:pt x="82" y="88"/>
                  </a:cubicBezTo>
                  <a:cubicBezTo>
                    <a:pt x="97" y="73"/>
                    <a:pt x="89" y="47"/>
                    <a:pt x="82" y="35"/>
                  </a:cubicBezTo>
                  <a:close/>
                </a:path>
              </a:pathLst>
            </a:cu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13"/>
            <p:cNvSpPr>
              <a:spLocks noChangeArrowheads="1"/>
            </p:cNvSpPr>
            <p:nvPr/>
          </p:nvSpPr>
          <p:spPr bwMode="auto">
            <a:xfrm>
              <a:off x="-1189038" y="2095501"/>
              <a:ext cx="200025" cy="200025"/>
            </a:xfrm>
            <a:prstGeom prst="ellipse">
              <a:avLst/>
            </a:prstGeom>
            <a:solidFill>
              <a:srgbClr val="EAA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-1471613" y="2116138"/>
              <a:ext cx="228600" cy="258763"/>
            </a:xfrm>
            <a:custGeom>
              <a:avLst/>
              <a:gdLst>
                <a:gd name="T0" fmla="*/ 0 w 144"/>
                <a:gd name="T1" fmla="*/ 25 h 163"/>
                <a:gd name="T2" fmla="*/ 25 w 144"/>
                <a:gd name="T3" fmla="*/ 0 h 163"/>
                <a:gd name="T4" fmla="*/ 144 w 144"/>
                <a:gd name="T5" fmla="*/ 136 h 163"/>
                <a:gd name="T6" fmla="*/ 96 w 144"/>
                <a:gd name="T7" fmla="*/ 163 h 163"/>
                <a:gd name="T8" fmla="*/ 0 w 144"/>
                <a:gd name="T9" fmla="*/ 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63">
                  <a:moveTo>
                    <a:pt x="0" y="25"/>
                  </a:moveTo>
                  <a:lnTo>
                    <a:pt x="25" y="0"/>
                  </a:lnTo>
                  <a:lnTo>
                    <a:pt x="144" y="136"/>
                  </a:lnTo>
                  <a:lnTo>
                    <a:pt x="96" y="163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AA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5"/>
            <p:cNvSpPr>
              <a:spLocks/>
            </p:cNvSpPr>
            <p:nvPr/>
          </p:nvSpPr>
          <p:spPr bwMode="auto">
            <a:xfrm>
              <a:off x="-1487488" y="2078038"/>
              <a:ext cx="282575" cy="290513"/>
            </a:xfrm>
            <a:custGeom>
              <a:avLst/>
              <a:gdLst>
                <a:gd name="T0" fmla="*/ 77 w 93"/>
                <a:gd name="T1" fmla="*/ 28 h 96"/>
                <a:gd name="T2" fmla="*/ 80 w 93"/>
                <a:gd name="T3" fmla="*/ 84 h 96"/>
                <a:gd name="T4" fmla="*/ 15 w 93"/>
                <a:gd name="T5" fmla="*/ 74 h 96"/>
                <a:gd name="T6" fmla="*/ 18 w 93"/>
                <a:gd name="T7" fmla="*/ 13 h 96"/>
                <a:gd name="T8" fmla="*/ 77 w 93"/>
                <a:gd name="T9" fmla="*/ 2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6">
                  <a:moveTo>
                    <a:pt x="77" y="28"/>
                  </a:moveTo>
                  <a:cubicBezTo>
                    <a:pt x="93" y="49"/>
                    <a:pt x="92" y="77"/>
                    <a:pt x="80" y="84"/>
                  </a:cubicBezTo>
                  <a:cubicBezTo>
                    <a:pt x="61" y="96"/>
                    <a:pt x="31" y="95"/>
                    <a:pt x="15" y="74"/>
                  </a:cubicBezTo>
                  <a:cubicBezTo>
                    <a:pt x="0" y="53"/>
                    <a:pt x="1" y="25"/>
                    <a:pt x="18" y="13"/>
                  </a:cubicBezTo>
                  <a:cubicBezTo>
                    <a:pt x="35" y="0"/>
                    <a:pt x="62" y="7"/>
                    <a:pt x="77" y="28"/>
                  </a:cubicBezTo>
                  <a:close/>
                </a:path>
              </a:pathLst>
            </a:custGeom>
            <a:solidFill>
              <a:srgbClr val="EAA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-1528763" y="2125663"/>
              <a:ext cx="260350" cy="284163"/>
            </a:xfrm>
            <a:custGeom>
              <a:avLst/>
              <a:gdLst>
                <a:gd name="T0" fmla="*/ 72 w 86"/>
                <a:gd name="T1" fmla="*/ 26 h 94"/>
                <a:gd name="T2" fmla="*/ 69 w 86"/>
                <a:gd name="T3" fmla="*/ 82 h 94"/>
                <a:gd name="T4" fmla="*/ 14 w 86"/>
                <a:gd name="T5" fmla="*/ 68 h 94"/>
                <a:gd name="T6" fmla="*/ 17 w 86"/>
                <a:gd name="T7" fmla="*/ 12 h 94"/>
                <a:gd name="T8" fmla="*/ 72 w 86"/>
                <a:gd name="T9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94">
                  <a:moveTo>
                    <a:pt x="72" y="26"/>
                  </a:moveTo>
                  <a:cubicBezTo>
                    <a:pt x="86" y="45"/>
                    <a:pt x="85" y="71"/>
                    <a:pt x="69" y="82"/>
                  </a:cubicBezTo>
                  <a:cubicBezTo>
                    <a:pt x="54" y="94"/>
                    <a:pt x="29" y="88"/>
                    <a:pt x="14" y="68"/>
                  </a:cubicBezTo>
                  <a:cubicBezTo>
                    <a:pt x="0" y="49"/>
                    <a:pt x="1" y="24"/>
                    <a:pt x="17" y="12"/>
                  </a:cubicBezTo>
                  <a:cubicBezTo>
                    <a:pt x="33" y="0"/>
                    <a:pt x="58" y="6"/>
                    <a:pt x="72" y="26"/>
                  </a:cubicBezTo>
                  <a:close/>
                </a:path>
              </a:pathLst>
            </a:custGeom>
            <a:solidFill>
              <a:srgbClr val="FF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-1501775" y="2155826"/>
              <a:ext cx="206375" cy="223838"/>
            </a:xfrm>
            <a:custGeom>
              <a:avLst/>
              <a:gdLst>
                <a:gd name="T0" fmla="*/ 57 w 68"/>
                <a:gd name="T1" fmla="*/ 20 h 74"/>
                <a:gd name="T2" fmla="*/ 55 w 68"/>
                <a:gd name="T3" fmla="*/ 65 h 74"/>
                <a:gd name="T4" fmla="*/ 11 w 68"/>
                <a:gd name="T5" fmla="*/ 54 h 74"/>
                <a:gd name="T6" fmla="*/ 14 w 68"/>
                <a:gd name="T7" fmla="*/ 9 h 74"/>
                <a:gd name="T8" fmla="*/ 57 w 68"/>
                <a:gd name="T9" fmla="*/ 2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74">
                  <a:moveTo>
                    <a:pt x="57" y="20"/>
                  </a:moveTo>
                  <a:cubicBezTo>
                    <a:pt x="68" y="36"/>
                    <a:pt x="68" y="56"/>
                    <a:pt x="55" y="65"/>
                  </a:cubicBezTo>
                  <a:cubicBezTo>
                    <a:pt x="42" y="74"/>
                    <a:pt x="23" y="69"/>
                    <a:pt x="11" y="54"/>
                  </a:cubicBezTo>
                  <a:cubicBezTo>
                    <a:pt x="0" y="39"/>
                    <a:pt x="1" y="19"/>
                    <a:pt x="14" y="9"/>
                  </a:cubicBezTo>
                  <a:cubicBezTo>
                    <a:pt x="26" y="0"/>
                    <a:pt x="46" y="5"/>
                    <a:pt x="57" y="20"/>
                  </a:cubicBezTo>
                  <a:close/>
                </a:path>
              </a:pathLst>
            </a:cu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8"/>
            <p:cNvSpPr>
              <a:spLocks noEditPoints="1"/>
            </p:cNvSpPr>
            <p:nvPr/>
          </p:nvSpPr>
          <p:spPr bwMode="auto">
            <a:xfrm>
              <a:off x="-1465263" y="2195513"/>
              <a:ext cx="133350" cy="146050"/>
            </a:xfrm>
            <a:custGeom>
              <a:avLst/>
              <a:gdLst>
                <a:gd name="T0" fmla="*/ 26 w 44"/>
                <a:gd name="T1" fmla="*/ 47 h 48"/>
                <a:gd name="T2" fmla="*/ 6 w 44"/>
                <a:gd name="T3" fmla="*/ 36 h 48"/>
                <a:gd name="T4" fmla="*/ 1 w 44"/>
                <a:gd name="T5" fmla="*/ 19 h 48"/>
                <a:gd name="T6" fmla="*/ 8 w 44"/>
                <a:gd name="T7" fmla="*/ 5 h 48"/>
                <a:gd name="T8" fmla="*/ 24 w 44"/>
                <a:gd name="T9" fmla="*/ 2 h 48"/>
                <a:gd name="T10" fmla="*/ 38 w 44"/>
                <a:gd name="T11" fmla="*/ 12 h 48"/>
                <a:gd name="T12" fmla="*/ 38 w 44"/>
                <a:gd name="T13" fmla="*/ 12 h 48"/>
                <a:gd name="T14" fmla="*/ 44 w 44"/>
                <a:gd name="T15" fmla="*/ 29 h 48"/>
                <a:gd name="T16" fmla="*/ 37 w 44"/>
                <a:gd name="T17" fmla="*/ 44 h 48"/>
                <a:gd name="T18" fmla="*/ 26 w 44"/>
                <a:gd name="T19" fmla="*/ 47 h 48"/>
                <a:gd name="T20" fmla="*/ 18 w 44"/>
                <a:gd name="T21" fmla="*/ 4 h 48"/>
                <a:gd name="T22" fmla="*/ 9 w 44"/>
                <a:gd name="T23" fmla="*/ 7 h 48"/>
                <a:gd name="T24" fmla="*/ 3 w 44"/>
                <a:gd name="T25" fmla="*/ 19 h 48"/>
                <a:gd name="T26" fmla="*/ 8 w 44"/>
                <a:gd name="T27" fmla="*/ 35 h 48"/>
                <a:gd name="T28" fmla="*/ 35 w 44"/>
                <a:gd name="T29" fmla="*/ 42 h 48"/>
                <a:gd name="T30" fmla="*/ 41 w 44"/>
                <a:gd name="T31" fmla="*/ 29 h 48"/>
                <a:gd name="T32" fmla="*/ 36 w 44"/>
                <a:gd name="T33" fmla="*/ 14 h 48"/>
                <a:gd name="T34" fmla="*/ 36 w 44"/>
                <a:gd name="T35" fmla="*/ 14 h 48"/>
                <a:gd name="T36" fmla="*/ 23 w 44"/>
                <a:gd name="T37" fmla="*/ 4 h 48"/>
                <a:gd name="T38" fmla="*/ 18 w 44"/>
                <a:gd name="T39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48">
                  <a:moveTo>
                    <a:pt x="26" y="47"/>
                  </a:moveTo>
                  <a:cubicBezTo>
                    <a:pt x="19" y="47"/>
                    <a:pt x="11" y="43"/>
                    <a:pt x="6" y="36"/>
                  </a:cubicBezTo>
                  <a:cubicBezTo>
                    <a:pt x="2" y="31"/>
                    <a:pt x="0" y="25"/>
                    <a:pt x="1" y="19"/>
                  </a:cubicBezTo>
                  <a:cubicBezTo>
                    <a:pt x="1" y="13"/>
                    <a:pt x="3" y="8"/>
                    <a:pt x="8" y="5"/>
                  </a:cubicBezTo>
                  <a:cubicBezTo>
                    <a:pt x="12" y="1"/>
                    <a:pt x="18" y="0"/>
                    <a:pt x="24" y="2"/>
                  </a:cubicBezTo>
                  <a:cubicBezTo>
                    <a:pt x="29" y="3"/>
                    <a:pt x="35" y="7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42" y="17"/>
                    <a:pt x="44" y="24"/>
                    <a:pt x="44" y="29"/>
                  </a:cubicBezTo>
                  <a:cubicBezTo>
                    <a:pt x="44" y="35"/>
                    <a:pt x="41" y="41"/>
                    <a:pt x="37" y="44"/>
                  </a:cubicBezTo>
                  <a:cubicBezTo>
                    <a:pt x="34" y="46"/>
                    <a:pt x="30" y="47"/>
                    <a:pt x="26" y="47"/>
                  </a:cubicBezTo>
                  <a:close/>
                  <a:moveTo>
                    <a:pt x="18" y="4"/>
                  </a:moveTo>
                  <a:cubicBezTo>
                    <a:pt x="15" y="4"/>
                    <a:pt x="12" y="5"/>
                    <a:pt x="9" y="7"/>
                  </a:cubicBezTo>
                  <a:cubicBezTo>
                    <a:pt x="5" y="9"/>
                    <a:pt x="3" y="14"/>
                    <a:pt x="3" y="19"/>
                  </a:cubicBezTo>
                  <a:cubicBezTo>
                    <a:pt x="3" y="24"/>
                    <a:pt x="5" y="30"/>
                    <a:pt x="8" y="35"/>
                  </a:cubicBezTo>
                  <a:cubicBezTo>
                    <a:pt x="15" y="44"/>
                    <a:pt x="27" y="48"/>
                    <a:pt x="35" y="42"/>
                  </a:cubicBezTo>
                  <a:cubicBezTo>
                    <a:pt x="39" y="39"/>
                    <a:pt x="41" y="35"/>
                    <a:pt x="41" y="29"/>
                  </a:cubicBezTo>
                  <a:cubicBezTo>
                    <a:pt x="42" y="24"/>
                    <a:pt x="40" y="18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3" y="9"/>
                    <a:pt x="28" y="6"/>
                    <a:pt x="23" y="4"/>
                  </a:cubicBezTo>
                  <a:cubicBezTo>
                    <a:pt x="21" y="4"/>
                    <a:pt x="20" y="4"/>
                    <a:pt x="1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/>
            <p:cNvSpPr>
              <a:spLocks/>
            </p:cNvSpPr>
            <p:nvPr/>
          </p:nvSpPr>
          <p:spPr bwMode="auto">
            <a:xfrm>
              <a:off x="-1358900" y="2128838"/>
              <a:ext cx="149225" cy="223838"/>
            </a:xfrm>
            <a:custGeom>
              <a:avLst/>
              <a:gdLst>
                <a:gd name="T0" fmla="*/ 0 w 49"/>
                <a:gd name="T1" fmla="*/ 0 h 74"/>
                <a:gd name="T2" fmla="*/ 26 w 49"/>
                <a:gd name="T3" fmla="*/ 26 h 74"/>
                <a:gd name="T4" fmla="*/ 26 w 49"/>
                <a:gd name="T5" fmla="*/ 74 h 74"/>
                <a:gd name="T6" fmla="*/ 38 w 49"/>
                <a:gd name="T7" fmla="*/ 67 h 74"/>
                <a:gd name="T8" fmla="*/ 34 w 49"/>
                <a:gd name="T9" fmla="*/ 22 h 74"/>
                <a:gd name="T10" fmla="*/ 0 w 49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4">
                  <a:moveTo>
                    <a:pt x="0" y="0"/>
                  </a:moveTo>
                  <a:cubicBezTo>
                    <a:pt x="0" y="0"/>
                    <a:pt x="16" y="8"/>
                    <a:pt x="26" y="26"/>
                  </a:cubicBezTo>
                  <a:cubicBezTo>
                    <a:pt x="33" y="38"/>
                    <a:pt x="37" y="59"/>
                    <a:pt x="26" y="74"/>
                  </a:cubicBezTo>
                  <a:cubicBezTo>
                    <a:pt x="31" y="71"/>
                    <a:pt x="38" y="67"/>
                    <a:pt x="38" y="67"/>
                  </a:cubicBezTo>
                  <a:cubicBezTo>
                    <a:pt x="38" y="67"/>
                    <a:pt x="49" y="46"/>
                    <a:pt x="34" y="22"/>
                  </a:cubicBezTo>
                  <a:cubicBezTo>
                    <a:pt x="2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0"/>
            <p:cNvSpPr>
              <a:spLocks/>
            </p:cNvSpPr>
            <p:nvPr/>
          </p:nvSpPr>
          <p:spPr bwMode="auto">
            <a:xfrm>
              <a:off x="-969963" y="2078038"/>
              <a:ext cx="282575" cy="290513"/>
            </a:xfrm>
            <a:custGeom>
              <a:avLst/>
              <a:gdLst>
                <a:gd name="T0" fmla="*/ 16 w 93"/>
                <a:gd name="T1" fmla="*/ 28 h 96"/>
                <a:gd name="T2" fmla="*/ 14 w 93"/>
                <a:gd name="T3" fmla="*/ 84 h 96"/>
                <a:gd name="T4" fmla="*/ 78 w 93"/>
                <a:gd name="T5" fmla="*/ 74 h 96"/>
                <a:gd name="T6" fmla="*/ 75 w 93"/>
                <a:gd name="T7" fmla="*/ 13 h 96"/>
                <a:gd name="T8" fmla="*/ 16 w 93"/>
                <a:gd name="T9" fmla="*/ 2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6">
                  <a:moveTo>
                    <a:pt x="16" y="28"/>
                  </a:moveTo>
                  <a:cubicBezTo>
                    <a:pt x="0" y="49"/>
                    <a:pt x="1" y="77"/>
                    <a:pt x="14" y="84"/>
                  </a:cubicBezTo>
                  <a:cubicBezTo>
                    <a:pt x="32" y="96"/>
                    <a:pt x="62" y="95"/>
                    <a:pt x="78" y="74"/>
                  </a:cubicBezTo>
                  <a:cubicBezTo>
                    <a:pt x="93" y="53"/>
                    <a:pt x="92" y="25"/>
                    <a:pt x="75" y="13"/>
                  </a:cubicBezTo>
                  <a:cubicBezTo>
                    <a:pt x="58" y="0"/>
                    <a:pt x="31" y="7"/>
                    <a:pt x="16" y="28"/>
                  </a:cubicBezTo>
                  <a:close/>
                </a:path>
              </a:pathLst>
            </a:custGeom>
            <a:solidFill>
              <a:srgbClr val="EAA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-927100" y="2116138"/>
              <a:ext cx="230187" cy="258763"/>
            </a:xfrm>
            <a:custGeom>
              <a:avLst/>
              <a:gdLst>
                <a:gd name="T0" fmla="*/ 145 w 145"/>
                <a:gd name="T1" fmla="*/ 29 h 163"/>
                <a:gd name="T2" fmla="*/ 117 w 145"/>
                <a:gd name="T3" fmla="*/ 0 h 163"/>
                <a:gd name="T4" fmla="*/ 0 w 145"/>
                <a:gd name="T5" fmla="*/ 136 h 163"/>
                <a:gd name="T6" fmla="*/ 46 w 145"/>
                <a:gd name="T7" fmla="*/ 163 h 163"/>
                <a:gd name="T8" fmla="*/ 145 w 145"/>
                <a:gd name="T9" fmla="*/ 29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163">
                  <a:moveTo>
                    <a:pt x="145" y="29"/>
                  </a:moveTo>
                  <a:lnTo>
                    <a:pt x="117" y="0"/>
                  </a:lnTo>
                  <a:lnTo>
                    <a:pt x="0" y="136"/>
                  </a:lnTo>
                  <a:lnTo>
                    <a:pt x="46" y="163"/>
                  </a:lnTo>
                  <a:lnTo>
                    <a:pt x="145" y="29"/>
                  </a:lnTo>
                  <a:close/>
                </a:path>
              </a:pathLst>
            </a:custGeom>
            <a:solidFill>
              <a:srgbClr val="EAA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2"/>
            <p:cNvSpPr>
              <a:spLocks/>
            </p:cNvSpPr>
            <p:nvPr/>
          </p:nvSpPr>
          <p:spPr bwMode="auto">
            <a:xfrm>
              <a:off x="-906463" y="2125663"/>
              <a:ext cx="261937" cy="284163"/>
            </a:xfrm>
            <a:custGeom>
              <a:avLst/>
              <a:gdLst>
                <a:gd name="T0" fmla="*/ 14 w 86"/>
                <a:gd name="T1" fmla="*/ 26 h 94"/>
                <a:gd name="T2" fmla="*/ 17 w 86"/>
                <a:gd name="T3" fmla="*/ 82 h 94"/>
                <a:gd name="T4" fmla="*/ 72 w 86"/>
                <a:gd name="T5" fmla="*/ 68 h 94"/>
                <a:gd name="T6" fmla="*/ 69 w 86"/>
                <a:gd name="T7" fmla="*/ 12 h 94"/>
                <a:gd name="T8" fmla="*/ 14 w 86"/>
                <a:gd name="T9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94">
                  <a:moveTo>
                    <a:pt x="14" y="26"/>
                  </a:moveTo>
                  <a:cubicBezTo>
                    <a:pt x="0" y="45"/>
                    <a:pt x="1" y="71"/>
                    <a:pt x="17" y="82"/>
                  </a:cubicBezTo>
                  <a:cubicBezTo>
                    <a:pt x="33" y="94"/>
                    <a:pt x="57" y="88"/>
                    <a:pt x="72" y="68"/>
                  </a:cubicBezTo>
                  <a:cubicBezTo>
                    <a:pt x="86" y="49"/>
                    <a:pt x="85" y="24"/>
                    <a:pt x="69" y="12"/>
                  </a:cubicBezTo>
                  <a:cubicBezTo>
                    <a:pt x="53" y="0"/>
                    <a:pt x="29" y="6"/>
                    <a:pt x="14" y="26"/>
                  </a:cubicBezTo>
                  <a:close/>
                </a:path>
              </a:pathLst>
            </a:custGeom>
            <a:solidFill>
              <a:srgbClr val="FF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3"/>
            <p:cNvSpPr>
              <a:spLocks/>
            </p:cNvSpPr>
            <p:nvPr/>
          </p:nvSpPr>
          <p:spPr bwMode="auto">
            <a:xfrm>
              <a:off x="-879475" y="2155826"/>
              <a:ext cx="207962" cy="223838"/>
            </a:xfrm>
            <a:custGeom>
              <a:avLst/>
              <a:gdLst>
                <a:gd name="T0" fmla="*/ 11 w 68"/>
                <a:gd name="T1" fmla="*/ 20 h 74"/>
                <a:gd name="T2" fmla="*/ 13 w 68"/>
                <a:gd name="T3" fmla="*/ 65 h 74"/>
                <a:gd name="T4" fmla="*/ 57 w 68"/>
                <a:gd name="T5" fmla="*/ 54 h 74"/>
                <a:gd name="T6" fmla="*/ 55 w 68"/>
                <a:gd name="T7" fmla="*/ 9 h 74"/>
                <a:gd name="T8" fmla="*/ 11 w 68"/>
                <a:gd name="T9" fmla="*/ 2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74">
                  <a:moveTo>
                    <a:pt x="11" y="20"/>
                  </a:moveTo>
                  <a:cubicBezTo>
                    <a:pt x="0" y="36"/>
                    <a:pt x="1" y="56"/>
                    <a:pt x="13" y="65"/>
                  </a:cubicBezTo>
                  <a:cubicBezTo>
                    <a:pt x="26" y="74"/>
                    <a:pt x="45" y="69"/>
                    <a:pt x="57" y="54"/>
                  </a:cubicBezTo>
                  <a:cubicBezTo>
                    <a:pt x="68" y="39"/>
                    <a:pt x="67" y="19"/>
                    <a:pt x="55" y="9"/>
                  </a:cubicBezTo>
                  <a:cubicBezTo>
                    <a:pt x="42" y="0"/>
                    <a:pt x="23" y="5"/>
                    <a:pt x="11" y="20"/>
                  </a:cubicBezTo>
                  <a:close/>
                </a:path>
              </a:pathLst>
            </a:cu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4"/>
            <p:cNvSpPr>
              <a:spLocks noEditPoints="1"/>
            </p:cNvSpPr>
            <p:nvPr/>
          </p:nvSpPr>
          <p:spPr bwMode="auto">
            <a:xfrm>
              <a:off x="-842963" y="2195513"/>
              <a:ext cx="134937" cy="146050"/>
            </a:xfrm>
            <a:custGeom>
              <a:avLst/>
              <a:gdLst>
                <a:gd name="T0" fmla="*/ 18 w 44"/>
                <a:gd name="T1" fmla="*/ 47 h 48"/>
                <a:gd name="T2" fmla="*/ 38 w 44"/>
                <a:gd name="T3" fmla="*/ 36 h 48"/>
                <a:gd name="T4" fmla="*/ 44 w 44"/>
                <a:gd name="T5" fmla="*/ 19 h 48"/>
                <a:gd name="T6" fmla="*/ 37 w 44"/>
                <a:gd name="T7" fmla="*/ 5 h 48"/>
                <a:gd name="T8" fmla="*/ 21 w 44"/>
                <a:gd name="T9" fmla="*/ 2 h 48"/>
                <a:gd name="T10" fmla="*/ 6 w 44"/>
                <a:gd name="T11" fmla="*/ 12 h 48"/>
                <a:gd name="T12" fmla="*/ 6 w 44"/>
                <a:gd name="T13" fmla="*/ 12 h 48"/>
                <a:gd name="T14" fmla="*/ 0 w 44"/>
                <a:gd name="T15" fmla="*/ 29 h 48"/>
                <a:gd name="T16" fmla="*/ 7 w 44"/>
                <a:gd name="T17" fmla="*/ 44 h 48"/>
                <a:gd name="T18" fmla="*/ 18 w 44"/>
                <a:gd name="T19" fmla="*/ 47 h 48"/>
                <a:gd name="T20" fmla="*/ 26 w 44"/>
                <a:gd name="T21" fmla="*/ 4 h 48"/>
                <a:gd name="T22" fmla="*/ 35 w 44"/>
                <a:gd name="T23" fmla="*/ 7 h 48"/>
                <a:gd name="T24" fmla="*/ 41 w 44"/>
                <a:gd name="T25" fmla="*/ 19 h 48"/>
                <a:gd name="T26" fmla="*/ 36 w 44"/>
                <a:gd name="T27" fmla="*/ 35 h 48"/>
                <a:gd name="T28" fmla="*/ 9 w 44"/>
                <a:gd name="T29" fmla="*/ 42 h 48"/>
                <a:gd name="T30" fmla="*/ 3 w 44"/>
                <a:gd name="T31" fmla="*/ 29 h 48"/>
                <a:gd name="T32" fmla="*/ 8 w 44"/>
                <a:gd name="T33" fmla="*/ 14 h 48"/>
                <a:gd name="T34" fmla="*/ 8 w 44"/>
                <a:gd name="T35" fmla="*/ 14 h 48"/>
                <a:gd name="T36" fmla="*/ 21 w 44"/>
                <a:gd name="T37" fmla="*/ 4 h 48"/>
                <a:gd name="T38" fmla="*/ 26 w 44"/>
                <a:gd name="T39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48">
                  <a:moveTo>
                    <a:pt x="18" y="47"/>
                  </a:moveTo>
                  <a:cubicBezTo>
                    <a:pt x="25" y="47"/>
                    <a:pt x="33" y="43"/>
                    <a:pt x="38" y="36"/>
                  </a:cubicBezTo>
                  <a:cubicBezTo>
                    <a:pt x="42" y="31"/>
                    <a:pt x="44" y="25"/>
                    <a:pt x="44" y="19"/>
                  </a:cubicBezTo>
                  <a:cubicBezTo>
                    <a:pt x="43" y="13"/>
                    <a:pt x="41" y="8"/>
                    <a:pt x="37" y="5"/>
                  </a:cubicBezTo>
                  <a:cubicBezTo>
                    <a:pt x="32" y="1"/>
                    <a:pt x="27" y="0"/>
                    <a:pt x="21" y="2"/>
                  </a:cubicBezTo>
                  <a:cubicBezTo>
                    <a:pt x="15" y="3"/>
                    <a:pt x="10" y="7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7"/>
                    <a:pt x="0" y="24"/>
                    <a:pt x="0" y="29"/>
                  </a:cubicBezTo>
                  <a:cubicBezTo>
                    <a:pt x="1" y="35"/>
                    <a:pt x="3" y="41"/>
                    <a:pt x="7" y="44"/>
                  </a:cubicBezTo>
                  <a:cubicBezTo>
                    <a:pt x="11" y="46"/>
                    <a:pt x="14" y="47"/>
                    <a:pt x="18" y="47"/>
                  </a:cubicBezTo>
                  <a:close/>
                  <a:moveTo>
                    <a:pt x="26" y="4"/>
                  </a:moveTo>
                  <a:cubicBezTo>
                    <a:pt x="29" y="4"/>
                    <a:pt x="32" y="5"/>
                    <a:pt x="35" y="7"/>
                  </a:cubicBezTo>
                  <a:cubicBezTo>
                    <a:pt x="39" y="9"/>
                    <a:pt x="41" y="14"/>
                    <a:pt x="41" y="19"/>
                  </a:cubicBezTo>
                  <a:cubicBezTo>
                    <a:pt x="42" y="24"/>
                    <a:pt x="40" y="30"/>
                    <a:pt x="36" y="35"/>
                  </a:cubicBezTo>
                  <a:cubicBezTo>
                    <a:pt x="29" y="44"/>
                    <a:pt x="17" y="48"/>
                    <a:pt x="9" y="42"/>
                  </a:cubicBezTo>
                  <a:cubicBezTo>
                    <a:pt x="5" y="39"/>
                    <a:pt x="3" y="35"/>
                    <a:pt x="3" y="29"/>
                  </a:cubicBezTo>
                  <a:cubicBezTo>
                    <a:pt x="3" y="24"/>
                    <a:pt x="4" y="18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1" y="9"/>
                    <a:pt x="16" y="6"/>
                    <a:pt x="21" y="4"/>
                  </a:cubicBezTo>
                  <a:cubicBezTo>
                    <a:pt x="23" y="4"/>
                    <a:pt x="25" y="4"/>
                    <a:pt x="2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5"/>
            <p:cNvSpPr>
              <a:spLocks/>
            </p:cNvSpPr>
            <p:nvPr/>
          </p:nvSpPr>
          <p:spPr bwMode="auto">
            <a:xfrm>
              <a:off x="-963613" y="2128838"/>
              <a:ext cx="149225" cy="223838"/>
            </a:xfrm>
            <a:custGeom>
              <a:avLst/>
              <a:gdLst>
                <a:gd name="T0" fmla="*/ 49 w 49"/>
                <a:gd name="T1" fmla="*/ 0 h 74"/>
                <a:gd name="T2" fmla="*/ 23 w 49"/>
                <a:gd name="T3" fmla="*/ 26 h 74"/>
                <a:gd name="T4" fmla="*/ 23 w 49"/>
                <a:gd name="T5" fmla="*/ 74 h 74"/>
                <a:gd name="T6" fmla="*/ 12 w 49"/>
                <a:gd name="T7" fmla="*/ 67 h 74"/>
                <a:gd name="T8" fmla="*/ 15 w 49"/>
                <a:gd name="T9" fmla="*/ 22 h 74"/>
                <a:gd name="T10" fmla="*/ 49 w 49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4">
                  <a:moveTo>
                    <a:pt x="49" y="0"/>
                  </a:moveTo>
                  <a:cubicBezTo>
                    <a:pt x="49" y="0"/>
                    <a:pt x="33" y="8"/>
                    <a:pt x="23" y="26"/>
                  </a:cubicBezTo>
                  <a:cubicBezTo>
                    <a:pt x="17" y="38"/>
                    <a:pt x="12" y="59"/>
                    <a:pt x="23" y="74"/>
                  </a:cubicBezTo>
                  <a:cubicBezTo>
                    <a:pt x="18" y="71"/>
                    <a:pt x="12" y="67"/>
                    <a:pt x="12" y="67"/>
                  </a:cubicBezTo>
                  <a:cubicBezTo>
                    <a:pt x="12" y="67"/>
                    <a:pt x="0" y="46"/>
                    <a:pt x="15" y="22"/>
                  </a:cubicBezTo>
                  <a:cubicBezTo>
                    <a:pt x="29" y="0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6"/>
            <p:cNvSpPr>
              <a:spLocks/>
            </p:cNvSpPr>
            <p:nvPr/>
          </p:nvSpPr>
          <p:spPr bwMode="auto">
            <a:xfrm>
              <a:off x="-1614488" y="3297238"/>
              <a:ext cx="1049337" cy="530225"/>
            </a:xfrm>
            <a:custGeom>
              <a:avLst/>
              <a:gdLst>
                <a:gd name="T0" fmla="*/ 345 w 345"/>
                <a:gd name="T1" fmla="*/ 175 h 175"/>
                <a:gd name="T2" fmla="*/ 330 w 345"/>
                <a:gd name="T3" fmla="*/ 13 h 175"/>
                <a:gd name="T4" fmla="*/ 0 w 345"/>
                <a:gd name="T5" fmla="*/ 0 h 175"/>
                <a:gd name="T6" fmla="*/ 0 w 345"/>
                <a:gd name="T7" fmla="*/ 130 h 175"/>
                <a:gd name="T8" fmla="*/ 0 w 345"/>
                <a:gd name="T9" fmla="*/ 175 h 175"/>
                <a:gd name="T10" fmla="*/ 345 w 345"/>
                <a:gd name="T11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5" h="175">
                  <a:moveTo>
                    <a:pt x="345" y="175"/>
                  </a:moveTo>
                  <a:cubicBezTo>
                    <a:pt x="339" y="74"/>
                    <a:pt x="330" y="13"/>
                    <a:pt x="33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40"/>
                    <a:pt x="0" y="130"/>
                  </a:cubicBezTo>
                  <a:cubicBezTo>
                    <a:pt x="0" y="146"/>
                    <a:pt x="0" y="161"/>
                    <a:pt x="0" y="175"/>
                  </a:cubicBezTo>
                  <a:lnTo>
                    <a:pt x="345" y="1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7"/>
            <p:cNvSpPr>
              <a:spLocks/>
            </p:cNvSpPr>
            <p:nvPr/>
          </p:nvSpPr>
          <p:spPr bwMode="auto">
            <a:xfrm>
              <a:off x="-1741488" y="2568576"/>
              <a:ext cx="1323975" cy="544513"/>
            </a:xfrm>
            <a:custGeom>
              <a:avLst/>
              <a:gdLst>
                <a:gd name="T0" fmla="*/ 420 w 436"/>
                <a:gd name="T1" fmla="*/ 151 h 180"/>
                <a:gd name="T2" fmla="*/ 371 w 436"/>
                <a:gd name="T3" fmla="*/ 137 h 180"/>
                <a:gd name="T4" fmla="*/ 372 w 436"/>
                <a:gd name="T5" fmla="*/ 63 h 180"/>
                <a:gd name="T6" fmla="*/ 393 w 436"/>
                <a:gd name="T7" fmla="*/ 0 h 180"/>
                <a:gd name="T8" fmla="*/ 330 w 436"/>
                <a:gd name="T9" fmla="*/ 119 h 180"/>
                <a:gd name="T10" fmla="*/ 177 w 436"/>
                <a:gd name="T11" fmla="*/ 135 h 180"/>
                <a:gd name="T12" fmla="*/ 95 w 436"/>
                <a:gd name="T13" fmla="*/ 85 h 180"/>
                <a:gd name="T14" fmla="*/ 33 w 436"/>
                <a:gd name="T15" fmla="*/ 0 h 180"/>
                <a:gd name="T16" fmla="*/ 60 w 436"/>
                <a:gd name="T17" fmla="*/ 65 h 180"/>
                <a:gd name="T18" fmla="*/ 62 w 436"/>
                <a:gd name="T19" fmla="*/ 119 h 180"/>
                <a:gd name="T20" fmla="*/ 10 w 436"/>
                <a:gd name="T21" fmla="*/ 139 h 180"/>
                <a:gd name="T22" fmla="*/ 3 w 436"/>
                <a:gd name="T23" fmla="*/ 180 h 180"/>
                <a:gd name="T24" fmla="*/ 51 w 436"/>
                <a:gd name="T25" fmla="*/ 148 h 180"/>
                <a:gd name="T26" fmla="*/ 123 w 436"/>
                <a:gd name="T27" fmla="*/ 154 h 180"/>
                <a:gd name="T28" fmla="*/ 291 w 436"/>
                <a:gd name="T29" fmla="*/ 174 h 180"/>
                <a:gd name="T30" fmla="*/ 349 w 436"/>
                <a:gd name="T31" fmla="*/ 165 h 180"/>
                <a:gd name="T32" fmla="*/ 395 w 436"/>
                <a:gd name="T33" fmla="*/ 162 h 180"/>
                <a:gd name="T34" fmla="*/ 436 w 436"/>
                <a:gd name="T35" fmla="*/ 180 h 180"/>
                <a:gd name="T36" fmla="*/ 420 w 436"/>
                <a:gd name="T37" fmla="*/ 15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6" h="180">
                  <a:moveTo>
                    <a:pt x="420" y="151"/>
                  </a:moveTo>
                  <a:cubicBezTo>
                    <a:pt x="398" y="134"/>
                    <a:pt x="371" y="137"/>
                    <a:pt x="371" y="137"/>
                  </a:cubicBezTo>
                  <a:cubicBezTo>
                    <a:pt x="371" y="137"/>
                    <a:pt x="367" y="94"/>
                    <a:pt x="372" y="63"/>
                  </a:cubicBezTo>
                  <a:cubicBezTo>
                    <a:pt x="380" y="15"/>
                    <a:pt x="393" y="0"/>
                    <a:pt x="393" y="0"/>
                  </a:cubicBezTo>
                  <a:cubicBezTo>
                    <a:pt x="349" y="10"/>
                    <a:pt x="335" y="102"/>
                    <a:pt x="330" y="119"/>
                  </a:cubicBezTo>
                  <a:cubicBezTo>
                    <a:pt x="320" y="150"/>
                    <a:pt x="216" y="138"/>
                    <a:pt x="177" y="135"/>
                  </a:cubicBezTo>
                  <a:cubicBezTo>
                    <a:pt x="144" y="132"/>
                    <a:pt x="104" y="113"/>
                    <a:pt x="95" y="85"/>
                  </a:cubicBezTo>
                  <a:cubicBezTo>
                    <a:pt x="89" y="69"/>
                    <a:pt x="77" y="10"/>
                    <a:pt x="33" y="0"/>
                  </a:cubicBezTo>
                  <a:cubicBezTo>
                    <a:pt x="33" y="0"/>
                    <a:pt x="52" y="17"/>
                    <a:pt x="60" y="65"/>
                  </a:cubicBezTo>
                  <a:cubicBezTo>
                    <a:pt x="65" y="96"/>
                    <a:pt x="62" y="119"/>
                    <a:pt x="62" y="119"/>
                  </a:cubicBezTo>
                  <a:cubicBezTo>
                    <a:pt x="62" y="119"/>
                    <a:pt x="32" y="112"/>
                    <a:pt x="10" y="139"/>
                  </a:cubicBezTo>
                  <a:cubicBezTo>
                    <a:pt x="0" y="151"/>
                    <a:pt x="3" y="180"/>
                    <a:pt x="3" y="180"/>
                  </a:cubicBezTo>
                  <a:cubicBezTo>
                    <a:pt x="3" y="180"/>
                    <a:pt x="35" y="150"/>
                    <a:pt x="51" y="148"/>
                  </a:cubicBezTo>
                  <a:cubicBezTo>
                    <a:pt x="68" y="146"/>
                    <a:pt x="112" y="151"/>
                    <a:pt x="123" y="154"/>
                  </a:cubicBezTo>
                  <a:cubicBezTo>
                    <a:pt x="134" y="158"/>
                    <a:pt x="263" y="172"/>
                    <a:pt x="291" y="174"/>
                  </a:cubicBezTo>
                  <a:cubicBezTo>
                    <a:pt x="312" y="176"/>
                    <a:pt x="337" y="169"/>
                    <a:pt x="349" y="165"/>
                  </a:cubicBezTo>
                  <a:cubicBezTo>
                    <a:pt x="360" y="161"/>
                    <a:pt x="378" y="160"/>
                    <a:pt x="395" y="162"/>
                  </a:cubicBezTo>
                  <a:cubicBezTo>
                    <a:pt x="412" y="164"/>
                    <a:pt x="436" y="180"/>
                    <a:pt x="436" y="180"/>
                  </a:cubicBezTo>
                  <a:cubicBezTo>
                    <a:pt x="436" y="180"/>
                    <a:pt x="428" y="157"/>
                    <a:pt x="420" y="151"/>
                  </a:cubicBezTo>
                  <a:close/>
                </a:path>
              </a:pathLst>
            </a:custGeom>
            <a:solidFill>
              <a:srgbClr val="BE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8"/>
            <p:cNvSpPr>
              <a:spLocks/>
            </p:cNvSpPr>
            <p:nvPr/>
          </p:nvSpPr>
          <p:spPr bwMode="auto">
            <a:xfrm>
              <a:off x="-1016000" y="3036888"/>
              <a:ext cx="374650" cy="182563"/>
            </a:xfrm>
            <a:custGeom>
              <a:avLst/>
              <a:gdLst>
                <a:gd name="T0" fmla="*/ 88 w 123"/>
                <a:gd name="T1" fmla="*/ 15 h 60"/>
                <a:gd name="T2" fmla="*/ 73 w 123"/>
                <a:gd name="T3" fmla="*/ 14 h 60"/>
                <a:gd name="T4" fmla="*/ 40 w 123"/>
                <a:gd name="T5" fmla="*/ 9 h 60"/>
                <a:gd name="T6" fmla="*/ 20 w 123"/>
                <a:gd name="T7" fmla="*/ 0 h 60"/>
                <a:gd name="T8" fmla="*/ 0 w 123"/>
                <a:gd name="T9" fmla="*/ 14 h 60"/>
                <a:gd name="T10" fmla="*/ 33 w 123"/>
                <a:gd name="T11" fmla="*/ 22 h 60"/>
                <a:gd name="T12" fmla="*/ 83 w 123"/>
                <a:gd name="T13" fmla="*/ 22 h 60"/>
                <a:gd name="T14" fmla="*/ 107 w 123"/>
                <a:gd name="T15" fmla="*/ 49 h 60"/>
                <a:gd name="T16" fmla="*/ 123 w 123"/>
                <a:gd name="T17" fmla="*/ 54 h 60"/>
                <a:gd name="T18" fmla="*/ 88 w 123"/>
                <a:gd name="T19" fmla="*/ 1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60">
                  <a:moveTo>
                    <a:pt x="88" y="15"/>
                  </a:moveTo>
                  <a:cubicBezTo>
                    <a:pt x="83" y="12"/>
                    <a:pt x="78" y="14"/>
                    <a:pt x="73" y="14"/>
                  </a:cubicBezTo>
                  <a:cubicBezTo>
                    <a:pt x="62" y="15"/>
                    <a:pt x="51" y="12"/>
                    <a:pt x="40" y="9"/>
                  </a:cubicBezTo>
                  <a:cubicBezTo>
                    <a:pt x="33" y="7"/>
                    <a:pt x="26" y="4"/>
                    <a:pt x="20" y="0"/>
                  </a:cubicBezTo>
                  <a:cubicBezTo>
                    <a:pt x="8" y="8"/>
                    <a:pt x="0" y="14"/>
                    <a:pt x="0" y="14"/>
                  </a:cubicBezTo>
                  <a:cubicBezTo>
                    <a:pt x="0" y="14"/>
                    <a:pt x="10" y="16"/>
                    <a:pt x="33" y="22"/>
                  </a:cubicBezTo>
                  <a:cubicBezTo>
                    <a:pt x="53" y="28"/>
                    <a:pt x="83" y="22"/>
                    <a:pt x="83" y="22"/>
                  </a:cubicBezTo>
                  <a:cubicBezTo>
                    <a:pt x="83" y="22"/>
                    <a:pt x="100" y="37"/>
                    <a:pt x="107" y="49"/>
                  </a:cubicBezTo>
                  <a:cubicBezTo>
                    <a:pt x="113" y="60"/>
                    <a:pt x="121" y="60"/>
                    <a:pt x="123" y="54"/>
                  </a:cubicBezTo>
                  <a:cubicBezTo>
                    <a:pt x="112" y="55"/>
                    <a:pt x="94" y="19"/>
                    <a:pt x="88" y="15"/>
                  </a:cubicBezTo>
                  <a:close/>
                </a:path>
              </a:pathLst>
            </a:custGeom>
            <a:solidFill>
              <a:srgbClr val="EAA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9"/>
            <p:cNvSpPr>
              <a:spLocks/>
            </p:cNvSpPr>
            <p:nvPr/>
          </p:nvSpPr>
          <p:spPr bwMode="auto">
            <a:xfrm>
              <a:off x="-954088" y="2955926"/>
              <a:ext cx="476250" cy="247650"/>
            </a:xfrm>
            <a:custGeom>
              <a:avLst/>
              <a:gdLst>
                <a:gd name="T0" fmla="*/ 122 w 157"/>
                <a:gd name="T1" fmla="*/ 33 h 82"/>
                <a:gd name="T2" fmla="*/ 139 w 157"/>
                <a:gd name="T3" fmla="*/ 46 h 82"/>
                <a:gd name="T4" fmla="*/ 156 w 157"/>
                <a:gd name="T5" fmla="*/ 56 h 82"/>
                <a:gd name="T6" fmla="*/ 154 w 157"/>
                <a:gd name="T7" fmla="*/ 44 h 82"/>
                <a:gd name="T8" fmla="*/ 74 w 157"/>
                <a:gd name="T9" fmla="*/ 3 h 82"/>
                <a:gd name="T10" fmla="*/ 0 w 157"/>
                <a:gd name="T11" fmla="*/ 27 h 82"/>
                <a:gd name="T12" fmla="*/ 20 w 157"/>
                <a:gd name="T13" fmla="*/ 36 h 82"/>
                <a:gd name="T14" fmla="*/ 53 w 157"/>
                <a:gd name="T15" fmla="*/ 41 h 82"/>
                <a:gd name="T16" fmla="*/ 68 w 157"/>
                <a:gd name="T17" fmla="*/ 42 h 82"/>
                <a:gd name="T18" fmla="*/ 103 w 157"/>
                <a:gd name="T19" fmla="*/ 81 h 82"/>
                <a:gd name="T20" fmla="*/ 103 w 157"/>
                <a:gd name="T21" fmla="*/ 71 h 82"/>
                <a:gd name="T22" fmla="*/ 87 w 157"/>
                <a:gd name="T23" fmla="*/ 42 h 82"/>
                <a:gd name="T24" fmla="*/ 95 w 157"/>
                <a:gd name="T25" fmla="*/ 42 h 82"/>
                <a:gd name="T26" fmla="*/ 115 w 157"/>
                <a:gd name="T27" fmla="*/ 64 h 82"/>
                <a:gd name="T28" fmla="*/ 129 w 157"/>
                <a:gd name="T29" fmla="*/ 76 h 82"/>
                <a:gd name="T30" fmla="*/ 130 w 157"/>
                <a:gd name="T31" fmla="*/ 65 h 82"/>
                <a:gd name="T32" fmla="*/ 115 w 157"/>
                <a:gd name="T33" fmla="*/ 35 h 82"/>
                <a:gd name="T34" fmla="*/ 122 w 157"/>
                <a:gd name="T35" fmla="*/ 3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7" h="82">
                  <a:moveTo>
                    <a:pt x="122" y="33"/>
                  </a:moveTo>
                  <a:cubicBezTo>
                    <a:pt x="126" y="35"/>
                    <a:pt x="133" y="40"/>
                    <a:pt x="139" y="46"/>
                  </a:cubicBezTo>
                  <a:cubicBezTo>
                    <a:pt x="144" y="52"/>
                    <a:pt x="150" y="55"/>
                    <a:pt x="156" y="56"/>
                  </a:cubicBezTo>
                  <a:cubicBezTo>
                    <a:pt x="157" y="53"/>
                    <a:pt x="157" y="48"/>
                    <a:pt x="154" y="44"/>
                  </a:cubicBezTo>
                  <a:cubicBezTo>
                    <a:pt x="140" y="28"/>
                    <a:pt x="119" y="9"/>
                    <a:pt x="74" y="3"/>
                  </a:cubicBezTo>
                  <a:cubicBezTo>
                    <a:pt x="47" y="0"/>
                    <a:pt x="18" y="15"/>
                    <a:pt x="0" y="27"/>
                  </a:cubicBezTo>
                  <a:cubicBezTo>
                    <a:pt x="6" y="31"/>
                    <a:pt x="13" y="34"/>
                    <a:pt x="20" y="36"/>
                  </a:cubicBezTo>
                  <a:cubicBezTo>
                    <a:pt x="31" y="39"/>
                    <a:pt x="42" y="42"/>
                    <a:pt x="53" y="41"/>
                  </a:cubicBezTo>
                  <a:cubicBezTo>
                    <a:pt x="58" y="41"/>
                    <a:pt x="63" y="39"/>
                    <a:pt x="68" y="42"/>
                  </a:cubicBezTo>
                  <a:cubicBezTo>
                    <a:pt x="74" y="46"/>
                    <a:pt x="92" y="82"/>
                    <a:pt x="103" y="81"/>
                  </a:cubicBezTo>
                  <a:cubicBezTo>
                    <a:pt x="104" y="79"/>
                    <a:pt x="104" y="76"/>
                    <a:pt x="103" y="71"/>
                  </a:cubicBezTo>
                  <a:cubicBezTo>
                    <a:pt x="100" y="60"/>
                    <a:pt x="87" y="42"/>
                    <a:pt x="87" y="42"/>
                  </a:cubicBezTo>
                  <a:cubicBezTo>
                    <a:pt x="87" y="42"/>
                    <a:pt x="91" y="38"/>
                    <a:pt x="95" y="42"/>
                  </a:cubicBezTo>
                  <a:cubicBezTo>
                    <a:pt x="100" y="46"/>
                    <a:pt x="105" y="50"/>
                    <a:pt x="115" y="64"/>
                  </a:cubicBezTo>
                  <a:cubicBezTo>
                    <a:pt x="120" y="72"/>
                    <a:pt x="124" y="76"/>
                    <a:pt x="129" y="76"/>
                  </a:cubicBezTo>
                  <a:cubicBezTo>
                    <a:pt x="131" y="74"/>
                    <a:pt x="132" y="70"/>
                    <a:pt x="130" y="65"/>
                  </a:cubicBezTo>
                  <a:cubicBezTo>
                    <a:pt x="125" y="49"/>
                    <a:pt x="115" y="35"/>
                    <a:pt x="115" y="35"/>
                  </a:cubicBezTo>
                  <a:cubicBezTo>
                    <a:pt x="115" y="35"/>
                    <a:pt x="117" y="31"/>
                    <a:pt x="122" y="33"/>
                  </a:cubicBezTo>
                  <a:close/>
                </a:path>
              </a:pathLst>
            </a:cu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30"/>
            <p:cNvSpPr>
              <a:spLocks/>
            </p:cNvSpPr>
            <p:nvPr/>
          </p:nvSpPr>
          <p:spPr bwMode="auto">
            <a:xfrm>
              <a:off x="-604838" y="3049588"/>
              <a:ext cx="123825" cy="87313"/>
            </a:xfrm>
            <a:custGeom>
              <a:avLst/>
              <a:gdLst>
                <a:gd name="T0" fmla="*/ 41 w 41"/>
                <a:gd name="T1" fmla="*/ 25 h 29"/>
                <a:gd name="T2" fmla="*/ 24 w 41"/>
                <a:gd name="T3" fmla="*/ 15 h 29"/>
                <a:gd name="T4" fmla="*/ 7 w 41"/>
                <a:gd name="T5" fmla="*/ 2 h 29"/>
                <a:gd name="T6" fmla="*/ 0 w 41"/>
                <a:gd name="T7" fmla="*/ 4 h 29"/>
                <a:gd name="T8" fmla="*/ 28 w 41"/>
                <a:gd name="T9" fmla="*/ 25 h 29"/>
                <a:gd name="T10" fmla="*/ 41 w 41"/>
                <a:gd name="T11" fmla="*/ 2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9">
                  <a:moveTo>
                    <a:pt x="41" y="25"/>
                  </a:moveTo>
                  <a:cubicBezTo>
                    <a:pt x="35" y="24"/>
                    <a:pt x="29" y="21"/>
                    <a:pt x="24" y="15"/>
                  </a:cubicBezTo>
                  <a:cubicBezTo>
                    <a:pt x="18" y="9"/>
                    <a:pt x="11" y="4"/>
                    <a:pt x="7" y="2"/>
                  </a:cubicBezTo>
                  <a:cubicBezTo>
                    <a:pt x="2" y="0"/>
                    <a:pt x="0" y="4"/>
                    <a:pt x="0" y="4"/>
                  </a:cubicBezTo>
                  <a:cubicBezTo>
                    <a:pt x="0" y="4"/>
                    <a:pt x="18" y="16"/>
                    <a:pt x="28" y="25"/>
                  </a:cubicBezTo>
                  <a:cubicBezTo>
                    <a:pt x="34" y="29"/>
                    <a:pt x="38" y="28"/>
                    <a:pt x="41" y="25"/>
                  </a:cubicBezTo>
                  <a:close/>
                </a:path>
              </a:pathLst>
            </a:custGeom>
            <a:solidFill>
              <a:srgbClr val="EAA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1"/>
            <p:cNvSpPr>
              <a:spLocks/>
            </p:cNvSpPr>
            <p:nvPr/>
          </p:nvSpPr>
          <p:spPr bwMode="auto">
            <a:xfrm>
              <a:off x="-690563" y="3063876"/>
              <a:ext cx="127000" cy="127000"/>
            </a:xfrm>
            <a:custGeom>
              <a:avLst/>
              <a:gdLst>
                <a:gd name="T0" fmla="*/ 30 w 42"/>
                <a:gd name="T1" fmla="*/ 27 h 42"/>
                <a:gd name="T2" fmla="*/ 10 w 42"/>
                <a:gd name="T3" fmla="*/ 4 h 42"/>
                <a:gd name="T4" fmla="*/ 0 w 42"/>
                <a:gd name="T5" fmla="*/ 6 h 42"/>
                <a:gd name="T6" fmla="*/ 29 w 42"/>
                <a:gd name="T7" fmla="*/ 35 h 42"/>
                <a:gd name="T8" fmla="*/ 42 w 42"/>
                <a:gd name="T9" fmla="*/ 40 h 42"/>
                <a:gd name="T10" fmla="*/ 30 w 42"/>
                <a:gd name="T11" fmla="*/ 2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2">
                  <a:moveTo>
                    <a:pt x="30" y="27"/>
                  </a:moveTo>
                  <a:cubicBezTo>
                    <a:pt x="20" y="13"/>
                    <a:pt x="15" y="8"/>
                    <a:pt x="10" y="4"/>
                  </a:cubicBezTo>
                  <a:cubicBezTo>
                    <a:pt x="6" y="0"/>
                    <a:pt x="0" y="6"/>
                    <a:pt x="0" y="6"/>
                  </a:cubicBezTo>
                  <a:cubicBezTo>
                    <a:pt x="0" y="6"/>
                    <a:pt x="20" y="24"/>
                    <a:pt x="29" y="35"/>
                  </a:cubicBezTo>
                  <a:cubicBezTo>
                    <a:pt x="34" y="41"/>
                    <a:pt x="39" y="42"/>
                    <a:pt x="42" y="40"/>
                  </a:cubicBezTo>
                  <a:cubicBezTo>
                    <a:pt x="37" y="40"/>
                    <a:pt x="35" y="34"/>
                    <a:pt x="30" y="27"/>
                  </a:cubicBezTo>
                  <a:close/>
                </a:path>
              </a:pathLst>
            </a:custGeom>
            <a:solidFill>
              <a:srgbClr val="EAA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32"/>
            <p:cNvSpPr>
              <a:spLocks/>
            </p:cNvSpPr>
            <p:nvPr/>
          </p:nvSpPr>
          <p:spPr bwMode="auto">
            <a:xfrm>
              <a:off x="-1341438" y="3300413"/>
              <a:ext cx="742950" cy="309563"/>
            </a:xfrm>
            <a:custGeom>
              <a:avLst/>
              <a:gdLst>
                <a:gd name="T0" fmla="*/ 243 w 244"/>
                <a:gd name="T1" fmla="*/ 61 h 102"/>
                <a:gd name="T2" fmla="*/ 126 w 244"/>
                <a:gd name="T3" fmla="*/ 46 h 102"/>
                <a:gd name="T4" fmla="*/ 36 w 244"/>
                <a:gd name="T5" fmla="*/ 0 h 102"/>
                <a:gd name="T6" fmla="*/ 0 w 244"/>
                <a:gd name="T7" fmla="*/ 20 h 102"/>
                <a:gd name="T8" fmla="*/ 114 w 244"/>
                <a:gd name="T9" fmla="*/ 82 h 102"/>
                <a:gd name="T10" fmla="*/ 244 w 244"/>
                <a:gd name="T11" fmla="*/ 84 h 102"/>
                <a:gd name="T12" fmla="*/ 243 w 244"/>
                <a:gd name="T13" fmla="*/ 6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102">
                  <a:moveTo>
                    <a:pt x="243" y="61"/>
                  </a:moveTo>
                  <a:cubicBezTo>
                    <a:pt x="243" y="61"/>
                    <a:pt x="185" y="64"/>
                    <a:pt x="126" y="46"/>
                  </a:cubicBezTo>
                  <a:cubicBezTo>
                    <a:pt x="84" y="32"/>
                    <a:pt x="59" y="16"/>
                    <a:pt x="36" y="0"/>
                  </a:cubicBezTo>
                  <a:cubicBezTo>
                    <a:pt x="24" y="7"/>
                    <a:pt x="12" y="15"/>
                    <a:pt x="0" y="20"/>
                  </a:cubicBezTo>
                  <a:cubicBezTo>
                    <a:pt x="19" y="41"/>
                    <a:pt x="62" y="68"/>
                    <a:pt x="114" y="82"/>
                  </a:cubicBezTo>
                  <a:cubicBezTo>
                    <a:pt x="194" y="102"/>
                    <a:pt x="244" y="84"/>
                    <a:pt x="244" y="84"/>
                  </a:cubicBezTo>
                  <a:lnTo>
                    <a:pt x="243" y="61"/>
                  </a:lnTo>
                  <a:close/>
                </a:path>
              </a:pathLst>
            </a:custGeom>
            <a:solidFill>
              <a:srgbClr val="BE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33"/>
            <p:cNvSpPr>
              <a:spLocks/>
            </p:cNvSpPr>
            <p:nvPr/>
          </p:nvSpPr>
          <p:spPr bwMode="auto">
            <a:xfrm>
              <a:off x="-1604963" y="2962276"/>
              <a:ext cx="358775" cy="247650"/>
            </a:xfrm>
            <a:custGeom>
              <a:avLst/>
              <a:gdLst>
                <a:gd name="T0" fmla="*/ 59 w 118"/>
                <a:gd name="T1" fmla="*/ 64 h 82"/>
                <a:gd name="T2" fmla="*/ 101 w 118"/>
                <a:gd name="T3" fmla="*/ 82 h 82"/>
                <a:gd name="T4" fmla="*/ 118 w 118"/>
                <a:gd name="T5" fmla="*/ 30 h 82"/>
                <a:gd name="T6" fmla="*/ 45 w 118"/>
                <a:gd name="T7" fmla="*/ 1 h 82"/>
                <a:gd name="T8" fmla="*/ 0 w 118"/>
                <a:gd name="T9" fmla="*/ 18 h 82"/>
                <a:gd name="T10" fmla="*/ 59 w 118"/>
                <a:gd name="T11" fmla="*/ 6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8" h="82">
                  <a:moveTo>
                    <a:pt x="59" y="64"/>
                  </a:moveTo>
                  <a:cubicBezTo>
                    <a:pt x="76" y="72"/>
                    <a:pt x="93" y="79"/>
                    <a:pt x="101" y="82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18" y="30"/>
                    <a:pt x="74" y="2"/>
                    <a:pt x="45" y="1"/>
                  </a:cubicBezTo>
                  <a:cubicBezTo>
                    <a:pt x="25" y="0"/>
                    <a:pt x="9" y="11"/>
                    <a:pt x="0" y="18"/>
                  </a:cubicBezTo>
                  <a:cubicBezTo>
                    <a:pt x="17" y="38"/>
                    <a:pt x="36" y="52"/>
                    <a:pt x="59" y="64"/>
                  </a:cubicBezTo>
                  <a:close/>
                </a:path>
              </a:pathLst>
            </a:cu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34"/>
            <p:cNvSpPr>
              <a:spLocks/>
            </p:cNvSpPr>
            <p:nvPr/>
          </p:nvSpPr>
          <p:spPr bwMode="auto">
            <a:xfrm>
              <a:off x="-1627188" y="3016251"/>
              <a:ext cx="328612" cy="233363"/>
            </a:xfrm>
            <a:custGeom>
              <a:avLst/>
              <a:gdLst>
                <a:gd name="T0" fmla="*/ 0 w 108"/>
                <a:gd name="T1" fmla="*/ 5 h 77"/>
                <a:gd name="T2" fmla="*/ 38 w 108"/>
                <a:gd name="T3" fmla="*/ 44 h 77"/>
                <a:gd name="T4" fmla="*/ 104 w 108"/>
                <a:gd name="T5" fmla="*/ 77 h 77"/>
                <a:gd name="T6" fmla="*/ 108 w 108"/>
                <a:gd name="T7" fmla="*/ 64 h 77"/>
                <a:gd name="T8" fmla="*/ 66 w 108"/>
                <a:gd name="T9" fmla="*/ 46 h 77"/>
                <a:gd name="T10" fmla="*/ 7 w 108"/>
                <a:gd name="T11" fmla="*/ 0 h 77"/>
                <a:gd name="T12" fmla="*/ 0 w 108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77">
                  <a:moveTo>
                    <a:pt x="0" y="5"/>
                  </a:moveTo>
                  <a:cubicBezTo>
                    <a:pt x="0" y="5"/>
                    <a:pt x="7" y="22"/>
                    <a:pt x="38" y="44"/>
                  </a:cubicBezTo>
                  <a:cubicBezTo>
                    <a:pt x="68" y="66"/>
                    <a:pt x="104" y="77"/>
                    <a:pt x="104" y="77"/>
                  </a:cubicBezTo>
                  <a:cubicBezTo>
                    <a:pt x="108" y="64"/>
                    <a:pt x="108" y="64"/>
                    <a:pt x="108" y="64"/>
                  </a:cubicBezTo>
                  <a:cubicBezTo>
                    <a:pt x="100" y="61"/>
                    <a:pt x="83" y="54"/>
                    <a:pt x="66" y="46"/>
                  </a:cubicBezTo>
                  <a:cubicBezTo>
                    <a:pt x="43" y="34"/>
                    <a:pt x="24" y="20"/>
                    <a:pt x="7" y="0"/>
                  </a:cubicBezTo>
                  <a:cubicBezTo>
                    <a:pt x="3" y="3"/>
                    <a:pt x="0" y="5"/>
                    <a:pt x="0" y="5"/>
                  </a:cubicBezTo>
                  <a:close/>
                </a:path>
              </a:pathLst>
            </a:custGeom>
            <a:solidFill>
              <a:srgbClr val="EAA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5"/>
            <p:cNvSpPr>
              <a:spLocks/>
            </p:cNvSpPr>
            <p:nvPr/>
          </p:nvSpPr>
          <p:spPr bwMode="auto">
            <a:xfrm>
              <a:off x="-1787525" y="3297238"/>
              <a:ext cx="608012" cy="160338"/>
            </a:xfrm>
            <a:custGeom>
              <a:avLst/>
              <a:gdLst>
                <a:gd name="T0" fmla="*/ 0 w 200"/>
                <a:gd name="T1" fmla="*/ 7 h 53"/>
                <a:gd name="T2" fmla="*/ 33 w 200"/>
                <a:gd name="T3" fmla="*/ 8 h 53"/>
                <a:gd name="T4" fmla="*/ 89 w 200"/>
                <a:gd name="T5" fmla="*/ 30 h 53"/>
                <a:gd name="T6" fmla="*/ 183 w 200"/>
                <a:gd name="T7" fmla="*/ 1 h 53"/>
                <a:gd name="T8" fmla="*/ 200 w 200"/>
                <a:gd name="T9" fmla="*/ 21 h 53"/>
                <a:gd name="T10" fmla="*/ 103 w 200"/>
                <a:gd name="T11" fmla="*/ 52 h 53"/>
                <a:gd name="T12" fmla="*/ 0 w 200"/>
                <a:gd name="T13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3">
                  <a:moveTo>
                    <a:pt x="0" y="7"/>
                  </a:moveTo>
                  <a:cubicBezTo>
                    <a:pt x="0" y="7"/>
                    <a:pt x="12" y="0"/>
                    <a:pt x="33" y="8"/>
                  </a:cubicBezTo>
                  <a:cubicBezTo>
                    <a:pt x="54" y="15"/>
                    <a:pt x="60" y="30"/>
                    <a:pt x="89" y="30"/>
                  </a:cubicBezTo>
                  <a:cubicBezTo>
                    <a:pt x="119" y="30"/>
                    <a:pt x="183" y="1"/>
                    <a:pt x="183" y="1"/>
                  </a:cubicBezTo>
                  <a:cubicBezTo>
                    <a:pt x="200" y="21"/>
                    <a:pt x="200" y="21"/>
                    <a:pt x="200" y="21"/>
                  </a:cubicBezTo>
                  <a:cubicBezTo>
                    <a:pt x="200" y="21"/>
                    <a:pt x="160" y="53"/>
                    <a:pt x="103" y="52"/>
                  </a:cubicBezTo>
                  <a:cubicBezTo>
                    <a:pt x="17" y="50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BE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6"/>
            <p:cNvSpPr>
              <a:spLocks/>
            </p:cNvSpPr>
            <p:nvPr/>
          </p:nvSpPr>
          <p:spPr bwMode="auto">
            <a:xfrm>
              <a:off x="-598488" y="2897188"/>
              <a:ext cx="120650" cy="61913"/>
            </a:xfrm>
            <a:custGeom>
              <a:avLst/>
              <a:gdLst>
                <a:gd name="T0" fmla="*/ 0 w 40"/>
                <a:gd name="T1" fmla="*/ 20 h 20"/>
                <a:gd name="T2" fmla="*/ 12 w 40"/>
                <a:gd name="T3" fmla="*/ 4 h 20"/>
                <a:gd name="T4" fmla="*/ 40 w 40"/>
                <a:gd name="T5" fmla="*/ 4 h 20"/>
                <a:gd name="T6" fmla="*/ 0 w 40"/>
                <a:gd name="T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20">
                  <a:moveTo>
                    <a:pt x="0" y="20"/>
                  </a:moveTo>
                  <a:cubicBezTo>
                    <a:pt x="0" y="20"/>
                    <a:pt x="2" y="7"/>
                    <a:pt x="12" y="4"/>
                  </a:cubicBezTo>
                  <a:cubicBezTo>
                    <a:pt x="22" y="0"/>
                    <a:pt x="40" y="4"/>
                    <a:pt x="40" y="4"/>
                  </a:cubicBezTo>
                  <a:cubicBezTo>
                    <a:pt x="40" y="4"/>
                    <a:pt x="17" y="8"/>
                    <a:pt x="0" y="20"/>
                  </a:cubicBezTo>
                  <a:close/>
                </a:path>
              </a:pathLst>
            </a:custGeom>
            <a:solidFill>
              <a:srgbClr val="BE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7"/>
            <p:cNvSpPr>
              <a:spLocks/>
            </p:cNvSpPr>
            <p:nvPr/>
          </p:nvSpPr>
          <p:spPr bwMode="auto">
            <a:xfrm>
              <a:off x="-1700213" y="2846388"/>
              <a:ext cx="122237" cy="57150"/>
            </a:xfrm>
            <a:custGeom>
              <a:avLst/>
              <a:gdLst>
                <a:gd name="T0" fmla="*/ 40 w 40"/>
                <a:gd name="T1" fmla="*/ 19 h 19"/>
                <a:gd name="T2" fmla="*/ 28 w 40"/>
                <a:gd name="T3" fmla="*/ 3 h 19"/>
                <a:gd name="T4" fmla="*/ 0 w 40"/>
                <a:gd name="T5" fmla="*/ 3 h 19"/>
                <a:gd name="T6" fmla="*/ 40 w 40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9">
                  <a:moveTo>
                    <a:pt x="40" y="19"/>
                  </a:moveTo>
                  <a:cubicBezTo>
                    <a:pt x="40" y="19"/>
                    <a:pt x="38" y="6"/>
                    <a:pt x="28" y="3"/>
                  </a:cubicBezTo>
                  <a:cubicBezTo>
                    <a:pt x="18" y="0"/>
                    <a:pt x="0" y="3"/>
                    <a:pt x="0" y="3"/>
                  </a:cubicBezTo>
                  <a:cubicBezTo>
                    <a:pt x="0" y="3"/>
                    <a:pt x="23" y="7"/>
                    <a:pt x="40" y="19"/>
                  </a:cubicBezTo>
                  <a:close/>
                </a:path>
              </a:pathLst>
            </a:custGeom>
            <a:solidFill>
              <a:srgbClr val="BE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8"/>
            <p:cNvSpPr>
              <a:spLocks/>
            </p:cNvSpPr>
            <p:nvPr/>
          </p:nvSpPr>
          <p:spPr bwMode="auto">
            <a:xfrm>
              <a:off x="-1781175" y="2882901"/>
              <a:ext cx="153987" cy="93663"/>
            </a:xfrm>
            <a:custGeom>
              <a:avLst/>
              <a:gdLst>
                <a:gd name="T0" fmla="*/ 51 w 51"/>
                <a:gd name="T1" fmla="*/ 7 h 31"/>
                <a:gd name="T2" fmla="*/ 21 w 51"/>
                <a:gd name="T3" fmla="*/ 7 h 31"/>
                <a:gd name="T4" fmla="*/ 1 w 51"/>
                <a:gd name="T5" fmla="*/ 31 h 31"/>
                <a:gd name="T6" fmla="*/ 23 w 51"/>
                <a:gd name="T7" fmla="*/ 14 h 31"/>
                <a:gd name="T8" fmla="*/ 51 w 51"/>
                <a:gd name="T9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1">
                  <a:moveTo>
                    <a:pt x="51" y="7"/>
                  </a:moveTo>
                  <a:cubicBezTo>
                    <a:pt x="51" y="7"/>
                    <a:pt x="42" y="0"/>
                    <a:pt x="21" y="7"/>
                  </a:cubicBezTo>
                  <a:cubicBezTo>
                    <a:pt x="0" y="14"/>
                    <a:pt x="1" y="31"/>
                    <a:pt x="1" y="31"/>
                  </a:cubicBezTo>
                  <a:cubicBezTo>
                    <a:pt x="1" y="31"/>
                    <a:pt x="11" y="20"/>
                    <a:pt x="23" y="14"/>
                  </a:cubicBezTo>
                  <a:cubicBezTo>
                    <a:pt x="34" y="8"/>
                    <a:pt x="46" y="7"/>
                    <a:pt x="51" y="7"/>
                  </a:cubicBezTo>
                  <a:close/>
                </a:path>
              </a:pathLst>
            </a:custGeom>
            <a:solidFill>
              <a:srgbClr val="BE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9"/>
            <p:cNvSpPr>
              <a:spLocks/>
            </p:cNvSpPr>
            <p:nvPr/>
          </p:nvSpPr>
          <p:spPr bwMode="auto">
            <a:xfrm>
              <a:off x="-560388" y="2930526"/>
              <a:ext cx="155575" cy="95250"/>
            </a:xfrm>
            <a:custGeom>
              <a:avLst/>
              <a:gdLst>
                <a:gd name="T0" fmla="*/ 0 w 51"/>
                <a:gd name="T1" fmla="*/ 7 h 31"/>
                <a:gd name="T2" fmla="*/ 30 w 51"/>
                <a:gd name="T3" fmla="*/ 7 h 31"/>
                <a:gd name="T4" fmla="*/ 51 w 51"/>
                <a:gd name="T5" fmla="*/ 31 h 31"/>
                <a:gd name="T6" fmla="*/ 29 w 51"/>
                <a:gd name="T7" fmla="*/ 14 h 31"/>
                <a:gd name="T8" fmla="*/ 0 w 51"/>
                <a:gd name="T9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1">
                  <a:moveTo>
                    <a:pt x="0" y="7"/>
                  </a:moveTo>
                  <a:cubicBezTo>
                    <a:pt x="0" y="7"/>
                    <a:pt x="9" y="0"/>
                    <a:pt x="30" y="7"/>
                  </a:cubicBezTo>
                  <a:cubicBezTo>
                    <a:pt x="51" y="15"/>
                    <a:pt x="51" y="31"/>
                    <a:pt x="51" y="31"/>
                  </a:cubicBezTo>
                  <a:cubicBezTo>
                    <a:pt x="51" y="31"/>
                    <a:pt x="41" y="20"/>
                    <a:pt x="29" y="14"/>
                  </a:cubicBezTo>
                  <a:cubicBezTo>
                    <a:pt x="18" y="8"/>
                    <a:pt x="6" y="7"/>
                    <a:pt x="0" y="7"/>
                  </a:cubicBezTo>
                  <a:close/>
                </a:path>
              </a:pathLst>
            </a:custGeom>
            <a:solidFill>
              <a:srgbClr val="BE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0"/>
            <p:cNvSpPr>
              <a:spLocks/>
            </p:cNvSpPr>
            <p:nvPr/>
          </p:nvSpPr>
          <p:spPr bwMode="auto">
            <a:xfrm>
              <a:off x="-787400" y="2498726"/>
              <a:ext cx="79375" cy="396875"/>
            </a:xfrm>
            <a:custGeom>
              <a:avLst/>
              <a:gdLst>
                <a:gd name="T0" fmla="*/ 26 w 26"/>
                <a:gd name="T1" fmla="*/ 0 h 131"/>
                <a:gd name="T2" fmla="*/ 6 w 26"/>
                <a:gd name="T3" fmla="*/ 53 h 131"/>
                <a:gd name="T4" fmla="*/ 8 w 26"/>
                <a:gd name="T5" fmla="*/ 131 h 131"/>
                <a:gd name="T6" fmla="*/ 15 w 26"/>
                <a:gd name="T7" fmla="*/ 53 h 131"/>
                <a:gd name="T8" fmla="*/ 26 w 26"/>
                <a:gd name="T9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31">
                  <a:moveTo>
                    <a:pt x="26" y="0"/>
                  </a:moveTo>
                  <a:cubicBezTo>
                    <a:pt x="26" y="0"/>
                    <a:pt x="12" y="23"/>
                    <a:pt x="6" y="53"/>
                  </a:cubicBezTo>
                  <a:cubicBezTo>
                    <a:pt x="0" y="82"/>
                    <a:pt x="8" y="131"/>
                    <a:pt x="8" y="131"/>
                  </a:cubicBezTo>
                  <a:cubicBezTo>
                    <a:pt x="8" y="131"/>
                    <a:pt x="11" y="72"/>
                    <a:pt x="15" y="53"/>
                  </a:cubicBezTo>
                  <a:cubicBezTo>
                    <a:pt x="19" y="33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BE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1"/>
            <p:cNvSpPr>
              <a:spLocks/>
            </p:cNvSpPr>
            <p:nvPr/>
          </p:nvSpPr>
          <p:spPr bwMode="auto">
            <a:xfrm>
              <a:off x="-1547813" y="2479676"/>
              <a:ext cx="128587" cy="379413"/>
            </a:xfrm>
            <a:custGeom>
              <a:avLst/>
              <a:gdLst>
                <a:gd name="T0" fmla="*/ 0 w 42"/>
                <a:gd name="T1" fmla="*/ 0 h 125"/>
                <a:gd name="T2" fmla="*/ 29 w 42"/>
                <a:gd name="T3" fmla="*/ 48 h 125"/>
                <a:gd name="T4" fmla="*/ 42 w 42"/>
                <a:gd name="T5" fmla="*/ 125 h 125"/>
                <a:gd name="T6" fmla="*/ 20 w 42"/>
                <a:gd name="T7" fmla="*/ 50 h 125"/>
                <a:gd name="T8" fmla="*/ 0 w 42"/>
                <a:gd name="T9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25">
                  <a:moveTo>
                    <a:pt x="0" y="0"/>
                  </a:moveTo>
                  <a:cubicBezTo>
                    <a:pt x="0" y="0"/>
                    <a:pt x="18" y="20"/>
                    <a:pt x="29" y="48"/>
                  </a:cubicBezTo>
                  <a:cubicBezTo>
                    <a:pt x="40" y="76"/>
                    <a:pt x="42" y="125"/>
                    <a:pt x="42" y="125"/>
                  </a:cubicBezTo>
                  <a:cubicBezTo>
                    <a:pt x="42" y="125"/>
                    <a:pt x="27" y="68"/>
                    <a:pt x="20" y="50"/>
                  </a:cubicBezTo>
                  <a:cubicBezTo>
                    <a:pt x="13" y="3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E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42"/>
            <p:cNvSpPr>
              <a:spLocks/>
            </p:cNvSpPr>
            <p:nvPr/>
          </p:nvSpPr>
          <p:spPr bwMode="auto">
            <a:xfrm>
              <a:off x="-1239838" y="3230563"/>
              <a:ext cx="250825" cy="112713"/>
            </a:xfrm>
            <a:custGeom>
              <a:avLst/>
              <a:gdLst>
                <a:gd name="T0" fmla="*/ 0 w 83"/>
                <a:gd name="T1" fmla="*/ 0 h 37"/>
                <a:gd name="T2" fmla="*/ 34 w 83"/>
                <a:gd name="T3" fmla="*/ 28 h 37"/>
                <a:gd name="T4" fmla="*/ 83 w 83"/>
                <a:gd name="T5" fmla="*/ 37 h 37"/>
                <a:gd name="T6" fmla="*/ 41 w 83"/>
                <a:gd name="T7" fmla="*/ 18 h 37"/>
                <a:gd name="T8" fmla="*/ 0 w 83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37">
                  <a:moveTo>
                    <a:pt x="0" y="0"/>
                  </a:moveTo>
                  <a:cubicBezTo>
                    <a:pt x="0" y="0"/>
                    <a:pt x="15" y="19"/>
                    <a:pt x="34" y="28"/>
                  </a:cubicBezTo>
                  <a:cubicBezTo>
                    <a:pt x="54" y="37"/>
                    <a:pt x="83" y="37"/>
                    <a:pt x="83" y="37"/>
                  </a:cubicBezTo>
                  <a:cubicBezTo>
                    <a:pt x="83" y="37"/>
                    <a:pt x="67" y="29"/>
                    <a:pt x="41" y="18"/>
                  </a:cubicBezTo>
                  <a:cubicBezTo>
                    <a:pt x="16" y="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BE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43"/>
            <p:cNvSpPr>
              <a:spLocks/>
            </p:cNvSpPr>
            <p:nvPr/>
          </p:nvSpPr>
          <p:spPr bwMode="auto">
            <a:xfrm>
              <a:off x="-1590675" y="3286126"/>
              <a:ext cx="249237" cy="53975"/>
            </a:xfrm>
            <a:custGeom>
              <a:avLst/>
              <a:gdLst>
                <a:gd name="T0" fmla="*/ 0 w 82"/>
                <a:gd name="T1" fmla="*/ 10 h 18"/>
                <a:gd name="T2" fmla="*/ 41 w 82"/>
                <a:gd name="T3" fmla="*/ 4 h 18"/>
                <a:gd name="T4" fmla="*/ 82 w 82"/>
                <a:gd name="T5" fmla="*/ 0 h 18"/>
                <a:gd name="T6" fmla="*/ 32 w 82"/>
                <a:gd name="T7" fmla="*/ 16 h 18"/>
                <a:gd name="T8" fmla="*/ 0 w 82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18">
                  <a:moveTo>
                    <a:pt x="0" y="10"/>
                  </a:moveTo>
                  <a:cubicBezTo>
                    <a:pt x="0" y="10"/>
                    <a:pt x="25" y="8"/>
                    <a:pt x="41" y="4"/>
                  </a:cubicBezTo>
                  <a:cubicBezTo>
                    <a:pt x="58" y="1"/>
                    <a:pt x="82" y="0"/>
                    <a:pt x="82" y="0"/>
                  </a:cubicBezTo>
                  <a:cubicBezTo>
                    <a:pt x="82" y="0"/>
                    <a:pt x="53" y="18"/>
                    <a:pt x="32" y="16"/>
                  </a:cubicBezTo>
                  <a:cubicBezTo>
                    <a:pt x="12" y="14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BE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" name="Grupo 103"/>
          <p:cNvGrpSpPr/>
          <p:nvPr/>
        </p:nvGrpSpPr>
        <p:grpSpPr>
          <a:xfrm>
            <a:off x="4899835" y="4413584"/>
            <a:ext cx="1582737" cy="1322388"/>
            <a:chOff x="960438" y="4211638"/>
            <a:chExt cx="1582737" cy="1322388"/>
          </a:xfrm>
        </p:grpSpPr>
        <p:sp>
          <p:nvSpPr>
            <p:cNvPr id="86" name="Freeform 47"/>
            <p:cNvSpPr>
              <a:spLocks/>
            </p:cNvSpPr>
            <p:nvPr/>
          </p:nvSpPr>
          <p:spPr bwMode="auto">
            <a:xfrm>
              <a:off x="1292225" y="4227513"/>
              <a:ext cx="909637" cy="1009650"/>
            </a:xfrm>
            <a:custGeom>
              <a:avLst/>
              <a:gdLst>
                <a:gd name="T0" fmla="*/ 71 w 168"/>
                <a:gd name="T1" fmla="*/ 6 h 186"/>
                <a:gd name="T2" fmla="*/ 10 w 168"/>
                <a:gd name="T3" fmla="*/ 45 h 186"/>
                <a:gd name="T4" fmla="*/ 19 w 168"/>
                <a:gd name="T5" fmla="*/ 147 h 186"/>
                <a:gd name="T6" fmla="*/ 86 w 168"/>
                <a:gd name="T7" fmla="*/ 186 h 186"/>
                <a:gd name="T8" fmla="*/ 144 w 168"/>
                <a:gd name="T9" fmla="*/ 156 h 186"/>
                <a:gd name="T10" fmla="*/ 167 w 168"/>
                <a:gd name="T11" fmla="*/ 59 h 186"/>
                <a:gd name="T12" fmla="*/ 71 w 168"/>
                <a:gd name="T13" fmla="*/ 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86">
                  <a:moveTo>
                    <a:pt x="71" y="6"/>
                  </a:moveTo>
                  <a:cubicBezTo>
                    <a:pt x="34" y="13"/>
                    <a:pt x="17" y="5"/>
                    <a:pt x="10" y="45"/>
                  </a:cubicBezTo>
                  <a:cubicBezTo>
                    <a:pt x="4" y="84"/>
                    <a:pt x="0" y="123"/>
                    <a:pt x="19" y="147"/>
                  </a:cubicBezTo>
                  <a:cubicBezTo>
                    <a:pt x="38" y="171"/>
                    <a:pt x="59" y="186"/>
                    <a:pt x="86" y="186"/>
                  </a:cubicBezTo>
                  <a:cubicBezTo>
                    <a:pt x="113" y="186"/>
                    <a:pt x="131" y="179"/>
                    <a:pt x="144" y="156"/>
                  </a:cubicBezTo>
                  <a:cubicBezTo>
                    <a:pt x="157" y="133"/>
                    <a:pt x="165" y="93"/>
                    <a:pt x="167" y="59"/>
                  </a:cubicBezTo>
                  <a:cubicBezTo>
                    <a:pt x="168" y="24"/>
                    <a:pt x="107" y="0"/>
                    <a:pt x="71" y="6"/>
                  </a:cubicBezTo>
                  <a:close/>
                </a:path>
              </a:pathLst>
            </a:custGeom>
            <a:solidFill>
              <a:srgbClr val="BE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8"/>
            <p:cNvSpPr>
              <a:spLocks/>
            </p:cNvSpPr>
            <p:nvPr/>
          </p:nvSpPr>
          <p:spPr bwMode="auto">
            <a:xfrm>
              <a:off x="1460500" y="4633913"/>
              <a:ext cx="606425" cy="493713"/>
            </a:xfrm>
            <a:custGeom>
              <a:avLst/>
              <a:gdLst>
                <a:gd name="T0" fmla="*/ 0 w 112"/>
                <a:gd name="T1" fmla="*/ 84 h 91"/>
                <a:gd name="T2" fmla="*/ 30 w 112"/>
                <a:gd name="T3" fmla="*/ 16 h 91"/>
                <a:gd name="T4" fmla="*/ 86 w 112"/>
                <a:gd name="T5" fmla="*/ 27 h 91"/>
                <a:gd name="T6" fmla="*/ 112 w 112"/>
                <a:gd name="T7" fmla="*/ 91 h 91"/>
                <a:gd name="T8" fmla="*/ 0 w 112"/>
                <a:gd name="T9" fmla="*/ 8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1">
                  <a:moveTo>
                    <a:pt x="0" y="84"/>
                  </a:moveTo>
                  <a:cubicBezTo>
                    <a:pt x="0" y="84"/>
                    <a:pt x="13" y="33"/>
                    <a:pt x="30" y="16"/>
                  </a:cubicBezTo>
                  <a:cubicBezTo>
                    <a:pt x="45" y="0"/>
                    <a:pt x="74" y="2"/>
                    <a:pt x="86" y="27"/>
                  </a:cubicBezTo>
                  <a:cubicBezTo>
                    <a:pt x="99" y="54"/>
                    <a:pt x="112" y="91"/>
                    <a:pt x="112" y="91"/>
                  </a:cubicBezTo>
                  <a:lnTo>
                    <a:pt x="0" y="84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9"/>
            <p:cNvSpPr>
              <a:spLocks/>
            </p:cNvSpPr>
            <p:nvPr/>
          </p:nvSpPr>
          <p:spPr bwMode="auto">
            <a:xfrm>
              <a:off x="1247775" y="4270375"/>
              <a:ext cx="1019175" cy="933450"/>
            </a:xfrm>
            <a:custGeom>
              <a:avLst/>
              <a:gdLst>
                <a:gd name="T0" fmla="*/ 158 w 188"/>
                <a:gd name="T1" fmla="*/ 17 h 172"/>
                <a:gd name="T2" fmla="*/ 94 w 188"/>
                <a:gd name="T3" fmla="*/ 5 h 172"/>
                <a:gd name="T4" fmla="*/ 30 w 188"/>
                <a:gd name="T5" fmla="*/ 17 h 172"/>
                <a:gd name="T6" fmla="*/ 12 w 188"/>
                <a:gd name="T7" fmla="*/ 113 h 172"/>
                <a:gd name="T8" fmla="*/ 56 w 188"/>
                <a:gd name="T9" fmla="*/ 172 h 172"/>
                <a:gd name="T10" fmla="*/ 60 w 188"/>
                <a:gd name="T11" fmla="*/ 155 h 172"/>
                <a:gd name="T12" fmla="*/ 32 w 188"/>
                <a:gd name="T13" fmla="*/ 111 h 172"/>
                <a:gd name="T14" fmla="*/ 44 w 188"/>
                <a:gd name="T15" fmla="*/ 23 h 172"/>
                <a:gd name="T16" fmla="*/ 74 w 188"/>
                <a:gd name="T17" fmla="*/ 17 h 172"/>
                <a:gd name="T18" fmla="*/ 112 w 188"/>
                <a:gd name="T19" fmla="*/ 17 h 172"/>
                <a:gd name="T20" fmla="*/ 144 w 188"/>
                <a:gd name="T21" fmla="*/ 23 h 172"/>
                <a:gd name="T22" fmla="*/ 156 w 188"/>
                <a:gd name="T23" fmla="*/ 111 h 172"/>
                <a:gd name="T24" fmla="*/ 128 w 188"/>
                <a:gd name="T25" fmla="*/ 155 h 172"/>
                <a:gd name="T26" fmla="*/ 132 w 188"/>
                <a:gd name="T27" fmla="*/ 172 h 172"/>
                <a:gd name="T28" fmla="*/ 176 w 188"/>
                <a:gd name="T29" fmla="*/ 113 h 172"/>
                <a:gd name="T30" fmla="*/ 158 w 188"/>
                <a:gd name="T31" fmla="*/ 1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8" h="172">
                  <a:moveTo>
                    <a:pt x="158" y="17"/>
                  </a:moveTo>
                  <a:cubicBezTo>
                    <a:pt x="144" y="0"/>
                    <a:pt x="105" y="3"/>
                    <a:pt x="94" y="5"/>
                  </a:cubicBezTo>
                  <a:cubicBezTo>
                    <a:pt x="83" y="3"/>
                    <a:pt x="44" y="0"/>
                    <a:pt x="30" y="17"/>
                  </a:cubicBezTo>
                  <a:cubicBezTo>
                    <a:pt x="13" y="37"/>
                    <a:pt x="0" y="88"/>
                    <a:pt x="12" y="113"/>
                  </a:cubicBezTo>
                  <a:cubicBezTo>
                    <a:pt x="25" y="138"/>
                    <a:pt x="56" y="172"/>
                    <a:pt x="56" y="172"/>
                  </a:cubicBezTo>
                  <a:cubicBezTo>
                    <a:pt x="60" y="155"/>
                    <a:pt x="60" y="155"/>
                    <a:pt x="60" y="155"/>
                  </a:cubicBezTo>
                  <a:cubicBezTo>
                    <a:pt x="60" y="155"/>
                    <a:pt x="35" y="139"/>
                    <a:pt x="32" y="111"/>
                  </a:cubicBezTo>
                  <a:cubicBezTo>
                    <a:pt x="29" y="83"/>
                    <a:pt x="21" y="38"/>
                    <a:pt x="44" y="23"/>
                  </a:cubicBezTo>
                  <a:cubicBezTo>
                    <a:pt x="50" y="19"/>
                    <a:pt x="63" y="17"/>
                    <a:pt x="74" y="17"/>
                  </a:cubicBezTo>
                  <a:cubicBezTo>
                    <a:pt x="81" y="16"/>
                    <a:pt x="106" y="16"/>
                    <a:pt x="112" y="17"/>
                  </a:cubicBezTo>
                  <a:cubicBezTo>
                    <a:pt x="124" y="17"/>
                    <a:pt x="137" y="19"/>
                    <a:pt x="144" y="23"/>
                  </a:cubicBezTo>
                  <a:cubicBezTo>
                    <a:pt x="167" y="38"/>
                    <a:pt x="159" y="83"/>
                    <a:pt x="156" y="111"/>
                  </a:cubicBezTo>
                  <a:cubicBezTo>
                    <a:pt x="153" y="139"/>
                    <a:pt x="128" y="155"/>
                    <a:pt x="128" y="155"/>
                  </a:cubicBezTo>
                  <a:cubicBezTo>
                    <a:pt x="132" y="172"/>
                    <a:pt x="132" y="172"/>
                    <a:pt x="132" y="172"/>
                  </a:cubicBezTo>
                  <a:cubicBezTo>
                    <a:pt x="132" y="172"/>
                    <a:pt x="163" y="138"/>
                    <a:pt x="176" y="113"/>
                  </a:cubicBezTo>
                  <a:cubicBezTo>
                    <a:pt x="188" y="88"/>
                    <a:pt x="175" y="37"/>
                    <a:pt x="158" y="17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0"/>
            <p:cNvSpPr>
              <a:spLocks noEditPoints="1"/>
            </p:cNvSpPr>
            <p:nvPr/>
          </p:nvSpPr>
          <p:spPr bwMode="auto">
            <a:xfrm>
              <a:off x="1243013" y="4211638"/>
              <a:ext cx="1019175" cy="1144588"/>
            </a:xfrm>
            <a:custGeom>
              <a:avLst/>
              <a:gdLst>
                <a:gd name="T0" fmla="*/ 114 w 188"/>
                <a:gd name="T1" fmla="*/ 0 h 211"/>
                <a:gd name="T2" fmla="*/ 73 w 188"/>
                <a:gd name="T3" fmla="*/ 0 h 211"/>
                <a:gd name="T4" fmla="*/ 1 w 188"/>
                <a:gd name="T5" fmla="*/ 60 h 211"/>
                <a:gd name="T6" fmla="*/ 21 w 188"/>
                <a:gd name="T7" fmla="*/ 167 h 211"/>
                <a:gd name="T8" fmla="*/ 92 w 188"/>
                <a:gd name="T9" fmla="*/ 211 h 211"/>
                <a:gd name="T10" fmla="*/ 166 w 188"/>
                <a:gd name="T11" fmla="*/ 167 h 211"/>
                <a:gd name="T12" fmla="*/ 186 w 188"/>
                <a:gd name="T13" fmla="*/ 60 h 211"/>
                <a:gd name="T14" fmla="*/ 114 w 188"/>
                <a:gd name="T15" fmla="*/ 0 h 211"/>
                <a:gd name="T16" fmla="*/ 158 w 188"/>
                <a:gd name="T17" fmla="*/ 141 h 211"/>
                <a:gd name="T18" fmla="*/ 110 w 188"/>
                <a:gd name="T19" fmla="*/ 188 h 211"/>
                <a:gd name="T20" fmla="*/ 95 w 188"/>
                <a:gd name="T21" fmla="*/ 189 h 211"/>
                <a:gd name="T22" fmla="*/ 95 w 188"/>
                <a:gd name="T23" fmla="*/ 189 h 211"/>
                <a:gd name="T24" fmla="*/ 94 w 188"/>
                <a:gd name="T25" fmla="*/ 189 h 211"/>
                <a:gd name="T26" fmla="*/ 93 w 188"/>
                <a:gd name="T27" fmla="*/ 189 h 211"/>
                <a:gd name="T28" fmla="*/ 93 w 188"/>
                <a:gd name="T29" fmla="*/ 189 h 211"/>
                <a:gd name="T30" fmla="*/ 78 w 188"/>
                <a:gd name="T31" fmla="*/ 188 h 211"/>
                <a:gd name="T32" fmla="*/ 30 w 188"/>
                <a:gd name="T33" fmla="*/ 141 h 211"/>
                <a:gd name="T34" fmla="*/ 27 w 188"/>
                <a:gd name="T35" fmla="*/ 44 h 211"/>
                <a:gd name="T36" fmla="*/ 94 w 188"/>
                <a:gd name="T37" fmla="*/ 21 h 211"/>
                <a:gd name="T38" fmla="*/ 161 w 188"/>
                <a:gd name="T39" fmla="*/ 44 h 211"/>
                <a:gd name="T40" fmla="*/ 158 w 188"/>
                <a:gd name="T41" fmla="*/ 14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8" h="211">
                  <a:moveTo>
                    <a:pt x="114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0" y="0"/>
                    <a:pt x="0" y="22"/>
                    <a:pt x="1" y="60"/>
                  </a:cubicBezTo>
                  <a:cubicBezTo>
                    <a:pt x="3" y="98"/>
                    <a:pt x="1" y="141"/>
                    <a:pt x="21" y="167"/>
                  </a:cubicBezTo>
                  <a:cubicBezTo>
                    <a:pt x="41" y="194"/>
                    <a:pt x="71" y="210"/>
                    <a:pt x="92" y="211"/>
                  </a:cubicBezTo>
                  <a:cubicBezTo>
                    <a:pt x="114" y="211"/>
                    <a:pt x="146" y="194"/>
                    <a:pt x="166" y="167"/>
                  </a:cubicBezTo>
                  <a:cubicBezTo>
                    <a:pt x="186" y="141"/>
                    <a:pt x="184" y="98"/>
                    <a:pt x="186" y="60"/>
                  </a:cubicBezTo>
                  <a:cubicBezTo>
                    <a:pt x="188" y="22"/>
                    <a:pt x="157" y="0"/>
                    <a:pt x="114" y="0"/>
                  </a:cubicBezTo>
                  <a:close/>
                  <a:moveTo>
                    <a:pt x="158" y="141"/>
                  </a:moveTo>
                  <a:cubicBezTo>
                    <a:pt x="148" y="166"/>
                    <a:pt x="110" y="188"/>
                    <a:pt x="110" y="188"/>
                  </a:cubicBezTo>
                  <a:cubicBezTo>
                    <a:pt x="95" y="189"/>
                    <a:pt x="95" y="189"/>
                    <a:pt x="95" y="189"/>
                  </a:cubicBezTo>
                  <a:cubicBezTo>
                    <a:pt x="95" y="189"/>
                    <a:pt x="95" y="189"/>
                    <a:pt x="95" y="189"/>
                  </a:cubicBezTo>
                  <a:cubicBezTo>
                    <a:pt x="94" y="189"/>
                    <a:pt x="94" y="189"/>
                    <a:pt x="94" y="189"/>
                  </a:cubicBezTo>
                  <a:cubicBezTo>
                    <a:pt x="93" y="189"/>
                    <a:pt x="93" y="189"/>
                    <a:pt x="93" y="189"/>
                  </a:cubicBezTo>
                  <a:cubicBezTo>
                    <a:pt x="93" y="189"/>
                    <a:pt x="93" y="189"/>
                    <a:pt x="93" y="189"/>
                  </a:cubicBezTo>
                  <a:cubicBezTo>
                    <a:pt x="78" y="188"/>
                    <a:pt x="78" y="188"/>
                    <a:pt x="78" y="188"/>
                  </a:cubicBezTo>
                  <a:cubicBezTo>
                    <a:pt x="78" y="188"/>
                    <a:pt x="40" y="166"/>
                    <a:pt x="30" y="141"/>
                  </a:cubicBezTo>
                  <a:cubicBezTo>
                    <a:pt x="20" y="116"/>
                    <a:pt x="21" y="55"/>
                    <a:pt x="27" y="44"/>
                  </a:cubicBezTo>
                  <a:cubicBezTo>
                    <a:pt x="39" y="21"/>
                    <a:pt x="65" y="21"/>
                    <a:pt x="94" y="21"/>
                  </a:cubicBezTo>
                  <a:cubicBezTo>
                    <a:pt x="124" y="21"/>
                    <a:pt x="149" y="21"/>
                    <a:pt x="161" y="44"/>
                  </a:cubicBezTo>
                  <a:cubicBezTo>
                    <a:pt x="167" y="55"/>
                    <a:pt x="168" y="116"/>
                    <a:pt x="158" y="141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1"/>
            <p:cNvSpPr>
              <a:spLocks/>
            </p:cNvSpPr>
            <p:nvPr/>
          </p:nvSpPr>
          <p:spPr bwMode="auto">
            <a:xfrm>
              <a:off x="1487488" y="4748213"/>
              <a:ext cx="530225" cy="558800"/>
            </a:xfrm>
            <a:custGeom>
              <a:avLst/>
              <a:gdLst>
                <a:gd name="T0" fmla="*/ 82 w 98"/>
                <a:gd name="T1" fmla="*/ 35 h 103"/>
                <a:gd name="T2" fmla="*/ 49 w 98"/>
                <a:gd name="T3" fmla="*/ 0 h 103"/>
                <a:gd name="T4" fmla="*/ 16 w 98"/>
                <a:gd name="T5" fmla="*/ 35 h 103"/>
                <a:gd name="T6" fmla="*/ 16 w 98"/>
                <a:gd name="T7" fmla="*/ 88 h 103"/>
                <a:gd name="T8" fmla="*/ 49 w 98"/>
                <a:gd name="T9" fmla="*/ 102 h 103"/>
                <a:gd name="T10" fmla="*/ 82 w 98"/>
                <a:gd name="T11" fmla="*/ 88 h 103"/>
                <a:gd name="T12" fmla="*/ 82 w 98"/>
                <a:gd name="T13" fmla="*/ 3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03">
                  <a:moveTo>
                    <a:pt x="82" y="35"/>
                  </a:moveTo>
                  <a:cubicBezTo>
                    <a:pt x="76" y="23"/>
                    <a:pt x="72" y="0"/>
                    <a:pt x="49" y="0"/>
                  </a:cubicBezTo>
                  <a:cubicBezTo>
                    <a:pt x="25" y="0"/>
                    <a:pt x="23" y="23"/>
                    <a:pt x="16" y="35"/>
                  </a:cubicBezTo>
                  <a:cubicBezTo>
                    <a:pt x="9" y="47"/>
                    <a:pt x="0" y="73"/>
                    <a:pt x="16" y="88"/>
                  </a:cubicBezTo>
                  <a:cubicBezTo>
                    <a:pt x="31" y="103"/>
                    <a:pt x="49" y="102"/>
                    <a:pt x="49" y="102"/>
                  </a:cubicBezTo>
                  <a:cubicBezTo>
                    <a:pt x="49" y="102"/>
                    <a:pt x="67" y="103"/>
                    <a:pt x="82" y="88"/>
                  </a:cubicBezTo>
                  <a:cubicBezTo>
                    <a:pt x="98" y="73"/>
                    <a:pt x="89" y="47"/>
                    <a:pt x="82" y="35"/>
                  </a:cubicBezTo>
                  <a:close/>
                </a:path>
              </a:pathLst>
            </a:cu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52"/>
            <p:cNvSpPr>
              <a:spLocks noChangeArrowheads="1"/>
            </p:cNvSpPr>
            <p:nvPr/>
          </p:nvSpPr>
          <p:spPr bwMode="auto">
            <a:xfrm>
              <a:off x="1573213" y="4970463"/>
              <a:ext cx="352425" cy="352425"/>
            </a:xfrm>
            <a:prstGeom prst="ellipse">
              <a:avLst/>
            </a:prstGeom>
            <a:solidFill>
              <a:srgbClr val="EAA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53"/>
            <p:cNvSpPr>
              <a:spLocks/>
            </p:cNvSpPr>
            <p:nvPr/>
          </p:nvSpPr>
          <p:spPr bwMode="auto">
            <a:xfrm>
              <a:off x="1069975" y="5008563"/>
              <a:ext cx="400050" cy="460375"/>
            </a:xfrm>
            <a:custGeom>
              <a:avLst/>
              <a:gdLst>
                <a:gd name="T0" fmla="*/ 0 w 252"/>
                <a:gd name="T1" fmla="*/ 44 h 290"/>
                <a:gd name="T2" fmla="*/ 44 w 252"/>
                <a:gd name="T3" fmla="*/ 0 h 290"/>
                <a:gd name="T4" fmla="*/ 252 w 252"/>
                <a:gd name="T5" fmla="*/ 243 h 290"/>
                <a:gd name="T6" fmla="*/ 170 w 252"/>
                <a:gd name="T7" fmla="*/ 290 h 290"/>
                <a:gd name="T8" fmla="*/ 0 w 252"/>
                <a:gd name="T9" fmla="*/ 4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290">
                  <a:moveTo>
                    <a:pt x="0" y="44"/>
                  </a:moveTo>
                  <a:lnTo>
                    <a:pt x="44" y="0"/>
                  </a:lnTo>
                  <a:lnTo>
                    <a:pt x="252" y="243"/>
                  </a:lnTo>
                  <a:lnTo>
                    <a:pt x="170" y="29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EAA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4"/>
            <p:cNvSpPr>
              <a:spLocks/>
            </p:cNvSpPr>
            <p:nvPr/>
          </p:nvSpPr>
          <p:spPr bwMode="auto">
            <a:xfrm>
              <a:off x="1036638" y="4938713"/>
              <a:ext cx="504825" cy="514350"/>
            </a:xfrm>
            <a:custGeom>
              <a:avLst/>
              <a:gdLst>
                <a:gd name="T0" fmla="*/ 78 w 93"/>
                <a:gd name="T1" fmla="*/ 28 h 95"/>
                <a:gd name="T2" fmla="*/ 80 w 93"/>
                <a:gd name="T3" fmla="*/ 84 h 95"/>
                <a:gd name="T4" fmla="*/ 16 w 93"/>
                <a:gd name="T5" fmla="*/ 74 h 95"/>
                <a:gd name="T6" fmla="*/ 19 w 93"/>
                <a:gd name="T7" fmla="*/ 13 h 95"/>
                <a:gd name="T8" fmla="*/ 78 w 93"/>
                <a:gd name="T9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5">
                  <a:moveTo>
                    <a:pt x="78" y="28"/>
                  </a:moveTo>
                  <a:cubicBezTo>
                    <a:pt x="93" y="49"/>
                    <a:pt x="92" y="77"/>
                    <a:pt x="80" y="84"/>
                  </a:cubicBezTo>
                  <a:cubicBezTo>
                    <a:pt x="62" y="95"/>
                    <a:pt x="31" y="95"/>
                    <a:pt x="16" y="74"/>
                  </a:cubicBezTo>
                  <a:cubicBezTo>
                    <a:pt x="0" y="53"/>
                    <a:pt x="1" y="25"/>
                    <a:pt x="19" y="13"/>
                  </a:cubicBezTo>
                  <a:cubicBezTo>
                    <a:pt x="36" y="0"/>
                    <a:pt x="62" y="7"/>
                    <a:pt x="78" y="28"/>
                  </a:cubicBezTo>
                  <a:close/>
                </a:path>
              </a:pathLst>
            </a:custGeom>
            <a:solidFill>
              <a:srgbClr val="EAA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5"/>
            <p:cNvSpPr>
              <a:spLocks/>
            </p:cNvSpPr>
            <p:nvPr/>
          </p:nvSpPr>
          <p:spPr bwMode="auto">
            <a:xfrm>
              <a:off x="960438" y="5024438"/>
              <a:ext cx="473075" cy="509588"/>
            </a:xfrm>
            <a:custGeom>
              <a:avLst/>
              <a:gdLst>
                <a:gd name="T0" fmla="*/ 72 w 87"/>
                <a:gd name="T1" fmla="*/ 26 h 94"/>
                <a:gd name="T2" fmla="*/ 70 w 87"/>
                <a:gd name="T3" fmla="*/ 82 h 94"/>
                <a:gd name="T4" fmla="*/ 15 w 87"/>
                <a:gd name="T5" fmla="*/ 68 h 94"/>
                <a:gd name="T6" fmla="*/ 18 w 87"/>
                <a:gd name="T7" fmla="*/ 12 h 94"/>
                <a:gd name="T8" fmla="*/ 72 w 87"/>
                <a:gd name="T9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94">
                  <a:moveTo>
                    <a:pt x="72" y="26"/>
                  </a:moveTo>
                  <a:cubicBezTo>
                    <a:pt x="87" y="45"/>
                    <a:pt x="86" y="71"/>
                    <a:pt x="70" y="82"/>
                  </a:cubicBezTo>
                  <a:cubicBezTo>
                    <a:pt x="54" y="94"/>
                    <a:pt x="29" y="88"/>
                    <a:pt x="15" y="68"/>
                  </a:cubicBezTo>
                  <a:cubicBezTo>
                    <a:pt x="0" y="49"/>
                    <a:pt x="2" y="23"/>
                    <a:pt x="18" y="12"/>
                  </a:cubicBezTo>
                  <a:cubicBezTo>
                    <a:pt x="33" y="0"/>
                    <a:pt x="58" y="6"/>
                    <a:pt x="72" y="26"/>
                  </a:cubicBezTo>
                  <a:close/>
                </a:path>
              </a:pathLst>
            </a:custGeom>
            <a:solidFill>
              <a:srgbClr val="FF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6"/>
            <p:cNvSpPr>
              <a:spLocks/>
            </p:cNvSpPr>
            <p:nvPr/>
          </p:nvSpPr>
          <p:spPr bwMode="auto">
            <a:xfrm>
              <a:off x="1009650" y="5078413"/>
              <a:ext cx="374650" cy="401638"/>
            </a:xfrm>
            <a:custGeom>
              <a:avLst/>
              <a:gdLst>
                <a:gd name="T0" fmla="*/ 57 w 69"/>
                <a:gd name="T1" fmla="*/ 20 h 74"/>
                <a:gd name="T2" fmla="*/ 55 w 69"/>
                <a:gd name="T3" fmla="*/ 65 h 74"/>
                <a:gd name="T4" fmla="*/ 12 w 69"/>
                <a:gd name="T5" fmla="*/ 54 h 74"/>
                <a:gd name="T6" fmla="*/ 14 w 69"/>
                <a:gd name="T7" fmla="*/ 9 h 74"/>
                <a:gd name="T8" fmla="*/ 57 w 69"/>
                <a:gd name="T9" fmla="*/ 2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4">
                  <a:moveTo>
                    <a:pt x="57" y="20"/>
                  </a:moveTo>
                  <a:cubicBezTo>
                    <a:pt x="69" y="36"/>
                    <a:pt x="68" y="56"/>
                    <a:pt x="55" y="65"/>
                  </a:cubicBezTo>
                  <a:cubicBezTo>
                    <a:pt x="43" y="74"/>
                    <a:pt x="23" y="69"/>
                    <a:pt x="12" y="54"/>
                  </a:cubicBezTo>
                  <a:cubicBezTo>
                    <a:pt x="0" y="38"/>
                    <a:pt x="1" y="18"/>
                    <a:pt x="14" y="9"/>
                  </a:cubicBezTo>
                  <a:cubicBezTo>
                    <a:pt x="27" y="0"/>
                    <a:pt x="46" y="5"/>
                    <a:pt x="57" y="20"/>
                  </a:cubicBezTo>
                  <a:close/>
                </a:path>
              </a:pathLst>
            </a:cu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7"/>
            <p:cNvSpPr>
              <a:spLocks noEditPoints="1"/>
            </p:cNvSpPr>
            <p:nvPr/>
          </p:nvSpPr>
          <p:spPr bwMode="auto">
            <a:xfrm>
              <a:off x="1081088" y="5149850"/>
              <a:ext cx="238125" cy="254000"/>
            </a:xfrm>
            <a:custGeom>
              <a:avLst/>
              <a:gdLst>
                <a:gd name="T0" fmla="*/ 26 w 44"/>
                <a:gd name="T1" fmla="*/ 47 h 47"/>
                <a:gd name="T2" fmla="*/ 6 w 44"/>
                <a:gd name="T3" fmla="*/ 36 h 47"/>
                <a:gd name="T4" fmla="*/ 0 w 44"/>
                <a:gd name="T5" fmla="*/ 19 h 47"/>
                <a:gd name="T6" fmla="*/ 7 w 44"/>
                <a:gd name="T7" fmla="*/ 4 h 47"/>
                <a:gd name="T8" fmla="*/ 23 w 44"/>
                <a:gd name="T9" fmla="*/ 2 h 47"/>
                <a:gd name="T10" fmla="*/ 38 w 44"/>
                <a:gd name="T11" fmla="*/ 12 h 47"/>
                <a:gd name="T12" fmla="*/ 38 w 44"/>
                <a:gd name="T13" fmla="*/ 12 h 47"/>
                <a:gd name="T14" fmla="*/ 43 w 44"/>
                <a:gd name="T15" fmla="*/ 29 h 47"/>
                <a:gd name="T16" fmla="*/ 36 w 44"/>
                <a:gd name="T17" fmla="*/ 44 h 47"/>
                <a:gd name="T18" fmla="*/ 26 w 44"/>
                <a:gd name="T19" fmla="*/ 47 h 47"/>
                <a:gd name="T20" fmla="*/ 18 w 44"/>
                <a:gd name="T21" fmla="*/ 4 h 47"/>
                <a:gd name="T22" fmla="*/ 9 w 44"/>
                <a:gd name="T23" fmla="*/ 6 h 47"/>
                <a:gd name="T24" fmla="*/ 2 w 44"/>
                <a:gd name="T25" fmla="*/ 19 h 47"/>
                <a:gd name="T26" fmla="*/ 8 w 44"/>
                <a:gd name="T27" fmla="*/ 35 h 47"/>
                <a:gd name="T28" fmla="*/ 35 w 44"/>
                <a:gd name="T29" fmla="*/ 42 h 47"/>
                <a:gd name="T30" fmla="*/ 41 w 44"/>
                <a:gd name="T31" fmla="*/ 29 h 47"/>
                <a:gd name="T32" fmla="*/ 36 w 44"/>
                <a:gd name="T33" fmla="*/ 14 h 47"/>
                <a:gd name="T34" fmla="*/ 36 w 44"/>
                <a:gd name="T35" fmla="*/ 14 h 47"/>
                <a:gd name="T36" fmla="*/ 22 w 44"/>
                <a:gd name="T37" fmla="*/ 4 h 47"/>
                <a:gd name="T38" fmla="*/ 18 w 44"/>
                <a:gd name="T39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47">
                  <a:moveTo>
                    <a:pt x="26" y="47"/>
                  </a:moveTo>
                  <a:cubicBezTo>
                    <a:pt x="18" y="47"/>
                    <a:pt x="11" y="43"/>
                    <a:pt x="6" y="36"/>
                  </a:cubicBezTo>
                  <a:cubicBezTo>
                    <a:pt x="2" y="31"/>
                    <a:pt x="0" y="25"/>
                    <a:pt x="0" y="19"/>
                  </a:cubicBezTo>
                  <a:cubicBezTo>
                    <a:pt x="0" y="13"/>
                    <a:pt x="3" y="8"/>
                    <a:pt x="7" y="4"/>
                  </a:cubicBezTo>
                  <a:cubicBezTo>
                    <a:pt x="11" y="1"/>
                    <a:pt x="17" y="0"/>
                    <a:pt x="23" y="2"/>
                  </a:cubicBezTo>
                  <a:cubicBezTo>
                    <a:pt x="29" y="3"/>
                    <a:pt x="34" y="7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42" y="17"/>
                    <a:pt x="44" y="23"/>
                    <a:pt x="43" y="29"/>
                  </a:cubicBezTo>
                  <a:cubicBezTo>
                    <a:pt x="43" y="35"/>
                    <a:pt x="41" y="40"/>
                    <a:pt x="36" y="44"/>
                  </a:cubicBezTo>
                  <a:cubicBezTo>
                    <a:pt x="33" y="46"/>
                    <a:pt x="29" y="47"/>
                    <a:pt x="26" y="47"/>
                  </a:cubicBezTo>
                  <a:close/>
                  <a:moveTo>
                    <a:pt x="18" y="4"/>
                  </a:moveTo>
                  <a:cubicBezTo>
                    <a:pt x="14" y="4"/>
                    <a:pt x="11" y="5"/>
                    <a:pt x="9" y="6"/>
                  </a:cubicBezTo>
                  <a:cubicBezTo>
                    <a:pt x="5" y="9"/>
                    <a:pt x="3" y="14"/>
                    <a:pt x="2" y="19"/>
                  </a:cubicBezTo>
                  <a:cubicBezTo>
                    <a:pt x="2" y="24"/>
                    <a:pt x="4" y="30"/>
                    <a:pt x="8" y="35"/>
                  </a:cubicBezTo>
                  <a:cubicBezTo>
                    <a:pt x="15" y="44"/>
                    <a:pt x="27" y="47"/>
                    <a:pt x="35" y="42"/>
                  </a:cubicBezTo>
                  <a:cubicBezTo>
                    <a:pt x="38" y="39"/>
                    <a:pt x="41" y="34"/>
                    <a:pt x="41" y="29"/>
                  </a:cubicBezTo>
                  <a:cubicBezTo>
                    <a:pt x="41" y="24"/>
                    <a:pt x="39" y="18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2" y="9"/>
                    <a:pt x="28" y="5"/>
                    <a:pt x="22" y="4"/>
                  </a:cubicBezTo>
                  <a:cubicBezTo>
                    <a:pt x="21" y="4"/>
                    <a:pt x="19" y="4"/>
                    <a:pt x="18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8"/>
            <p:cNvSpPr>
              <a:spLocks/>
            </p:cNvSpPr>
            <p:nvPr/>
          </p:nvSpPr>
          <p:spPr bwMode="auto">
            <a:xfrm>
              <a:off x="1270000" y="5030788"/>
              <a:ext cx="265112" cy="401638"/>
            </a:xfrm>
            <a:custGeom>
              <a:avLst/>
              <a:gdLst>
                <a:gd name="T0" fmla="*/ 0 w 49"/>
                <a:gd name="T1" fmla="*/ 0 h 74"/>
                <a:gd name="T2" fmla="*/ 26 w 49"/>
                <a:gd name="T3" fmla="*/ 26 h 74"/>
                <a:gd name="T4" fmla="*/ 26 w 49"/>
                <a:gd name="T5" fmla="*/ 74 h 74"/>
                <a:gd name="T6" fmla="*/ 37 w 49"/>
                <a:gd name="T7" fmla="*/ 67 h 74"/>
                <a:gd name="T8" fmla="*/ 34 w 49"/>
                <a:gd name="T9" fmla="*/ 22 h 74"/>
                <a:gd name="T10" fmla="*/ 0 w 49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4">
                  <a:moveTo>
                    <a:pt x="0" y="0"/>
                  </a:moveTo>
                  <a:cubicBezTo>
                    <a:pt x="0" y="0"/>
                    <a:pt x="16" y="8"/>
                    <a:pt x="26" y="26"/>
                  </a:cubicBezTo>
                  <a:cubicBezTo>
                    <a:pt x="32" y="38"/>
                    <a:pt x="36" y="59"/>
                    <a:pt x="26" y="74"/>
                  </a:cubicBezTo>
                  <a:cubicBezTo>
                    <a:pt x="31" y="71"/>
                    <a:pt x="37" y="67"/>
                    <a:pt x="37" y="67"/>
                  </a:cubicBezTo>
                  <a:cubicBezTo>
                    <a:pt x="37" y="67"/>
                    <a:pt x="49" y="46"/>
                    <a:pt x="34" y="22"/>
                  </a:cubicBezTo>
                  <a:cubicBezTo>
                    <a:pt x="2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9"/>
            <p:cNvSpPr>
              <a:spLocks/>
            </p:cNvSpPr>
            <p:nvPr/>
          </p:nvSpPr>
          <p:spPr bwMode="auto">
            <a:xfrm>
              <a:off x="1963738" y="4938713"/>
              <a:ext cx="504825" cy="514350"/>
            </a:xfrm>
            <a:custGeom>
              <a:avLst/>
              <a:gdLst>
                <a:gd name="T0" fmla="*/ 15 w 93"/>
                <a:gd name="T1" fmla="*/ 28 h 95"/>
                <a:gd name="T2" fmla="*/ 13 w 93"/>
                <a:gd name="T3" fmla="*/ 84 h 95"/>
                <a:gd name="T4" fmla="*/ 77 w 93"/>
                <a:gd name="T5" fmla="*/ 74 h 95"/>
                <a:gd name="T6" fmla="*/ 75 w 93"/>
                <a:gd name="T7" fmla="*/ 13 h 95"/>
                <a:gd name="T8" fmla="*/ 15 w 93"/>
                <a:gd name="T9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5">
                  <a:moveTo>
                    <a:pt x="15" y="28"/>
                  </a:moveTo>
                  <a:cubicBezTo>
                    <a:pt x="0" y="49"/>
                    <a:pt x="1" y="77"/>
                    <a:pt x="13" y="84"/>
                  </a:cubicBezTo>
                  <a:cubicBezTo>
                    <a:pt x="31" y="95"/>
                    <a:pt x="62" y="95"/>
                    <a:pt x="77" y="74"/>
                  </a:cubicBezTo>
                  <a:cubicBezTo>
                    <a:pt x="93" y="53"/>
                    <a:pt x="92" y="25"/>
                    <a:pt x="75" y="13"/>
                  </a:cubicBezTo>
                  <a:cubicBezTo>
                    <a:pt x="57" y="0"/>
                    <a:pt x="31" y="7"/>
                    <a:pt x="15" y="28"/>
                  </a:cubicBezTo>
                  <a:close/>
                </a:path>
              </a:pathLst>
            </a:custGeom>
            <a:solidFill>
              <a:srgbClr val="EAA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60"/>
            <p:cNvSpPr>
              <a:spLocks/>
            </p:cNvSpPr>
            <p:nvPr/>
          </p:nvSpPr>
          <p:spPr bwMode="auto">
            <a:xfrm>
              <a:off x="2035175" y="5008563"/>
              <a:ext cx="415925" cy="460375"/>
            </a:xfrm>
            <a:custGeom>
              <a:avLst/>
              <a:gdLst>
                <a:gd name="T0" fmla="*/ 262 w 262"/>
                <a:gd name="T1" fmla="*/ 51 h 290"/>
                <a:gd name="T2" fmla="*/ 211 w 262"/>
                <a:gd name="T3" fmla="*/ 0 h 290"/>
                <a:gd name="T4" fmla="*/ 0 w 262"/>
                <a:gd name="T5" fmla="*/ 243 h 290"/>
                <a:gd name="T6" fmla="*/ 81 w 262"/>
                <a:gd name="T7" fmla="*/ 290 h 290"/>
                <a:gd name="T8" fmla="*/ 262 w 262"/>
                <a:gd name="T9" fmla="*/ 5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90">
                  <a:moveTo>
                    <a:pt x="262" y="51"/>
                  </a:moveTo>
                  <a:lnTo>
                    <a:pt x="211" y="0"/>
                  </a:lnTo>
                  <a:lnTo>
                    <a:pt x="0" y="243"/>
                  </a:lnTo>
                  <a:lnTo>
                    <a:pt x="81" y="290"/>
                  </a:lnTo>
                  <a:lnTo>
                    <a:pt x="262" y="51"/>
                  </a:lnTo>
                  <a:close/>
                </a:path>
              </a:pathLst>
            </a:custGeom>
            <a:solidFill>
              <a:srgbClr val="EAA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61"/>
            <p:cNvSpPr>
              <a:spLocks/>
            </p:cNvSpPr>
            <p:nvPr/>
          </p:nvSpPr>
          <p:spPr bwMode="auto">
            <a:xfrm>
              <a:off x="2071688" y="5024438"/>
              <a:ext cx="471487" cy="509588"/>
            </a:xfrm>
            <a:custGeom>
              <a:avLst/>
              <a:gdLst>
                <a:gd name="T0" fmla="*/ 15 w 87"/>
                <a:gd name="T1" fmla="*/ 26 h 94"/>
                <a:gd name="T2" fmla="*/ 17 w 87"/>
                <a:gd name="T3" fmla="*/ 82 h 94"/>
                <a:gd name="T4" fmla="*/ 72 w 87"/>
                <a:gd name="T5" fmla="*/ 68 h 94"/>
                <a:gd name="T6" fmla="*/ 70 w 87"/>
                <a:gd name="T7" fmla="*/ 12 h 94"/>
                <a:gd name="T8" fmla="*/ 15 w 87"/>
                <a:gd name="T9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94">
                  <a:moveTo>
                    <a:pt x="15" y="26"/>
                  </a:moveTo>
                  <a:cubicBezTo>
                    <a:pt x="0" y="45"/>
                    <a:pt x="1" y="71"/>
                    <a:pt x="17" y="82"/>
                  </a:cubicBezTo>
                  <a:cubicBezTo>
                    <a:pt x="33" y="94"/>
                    <a:pt x="58" y="88"/>
                    <a:pt x="72" y="68"/>
                  </a:cubicBezTo>
                  <a:cubicBezTo>
                    <a:pt x="87" y="49"/>
                    <a:pt x="86" y="23"/>
                    <a:pt x="70" y="12"/>
                  </a:cubicBezTo>
                  <a:cubicBezTo>
                    <a:pt x="54" y="0"/>
                    <a:pt x="29" y="6"/>
                    <a:pt x="15" y="26"/>
                  </a:cubicBezTo>
                  <a:close/>
                </a:path>
              </a:pathLst>
            </a:custGeom>
            <a:solidFill>
              <a:srgbClr val="FFCD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62"/>
            <p:cNvSpPr>
              <a:spLocks/>
            </p:cNvSpPr>
            <p:nvPr/>
          </p:nvSpPr>
          <p:spPr bwMode="auto">
            <a:xfrm>
              <a:off x="2120900" y="5078413"/>
              <a:ext cx="374650" cy="401638"/>
            </a:xfrm>
            <a:custGeom>
              <a:avLst/>
              <a:gdLst>
                <a:gd name="T0" fmla="*/ 12 w 69"/>
                <a:gd name="T1" fmla="*/ 20 h 74"/>
                <a:gd name="T2" fmla="*/ 14 w 69"/>
                <a:gd name="T3" fmla="*/ 65 h 74"/>
                <a:gd name="T4" fmla="*/ 57 w 69"/>
                <a:gd name="T5" fmla="*/ 54 h 74"/>
                <a:gd name="T6" fmla="*/ 55 w 69"/>
                <a:gd name="T7" fmla="*/ 9 h 74"/>
                <a:gd name="T8" fmla="*/ 12 w 69"/>
                <a:gd name="T9" fmla="*/ 2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4">
                  <a:moveTo>
                    <a:pt x="12" y="20"/>
                  </a:moveTo>
                  <a:cubicBezTo>
                    <a:pt x="0" y="36"/>
                    <a:pt x="1" y="56"/>
                    <a:pt x="14" y="65"/>
                  </a:cubicBezTo>
                  <a:cubicBezTo>
                    <a:pt x="26" y="74"/>
                    <a:pt x="46" y="69"/>
                    <a:pt x="57" y="54"/>
                  </a:cubicBezTo>
                  <a:cubicBezTo>
                    <a:pt x="69" y="38"/>
                    <a:pt x="68" y="18"/>
                    <a:pt x="55" y="9"/>
                  </a:cubicBezTo>
                  <a:cubicBezTo>
                    <a:pt x="43" y="0"/>
                    <a:pt x="23" y="5"/>
                    <a:pt x="12" y="20"/>
                  </a:cubicBezTo>
                  <a:close/>
                </a:path>
              </a:pathLst>
            </a:cu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63"/>
            <p:cNvSpPr>
              <a:spLocks noEditPoints="1"/>
            </p:cNvSpPr>
            <p:nvPr/>
          </p:nvSpPr>
          <p:spPr bwMode="auto">
            <a:xfrm>
              <a:off x="2185988" y="5149850"/>
              <a:ext cx="238125" cy="254000"/>
            </a:xfrm>
            <a:custGeom>
              <a:avLst/>
              <a:gdLst>
                <a:gd name="T0" fmla="*/ 18 w 44"/>
                <a:gd name="T1" fmla="*/ 47 h 47"/>
                <a:gd name="T2" fmla="*/ 39 w 44"/>
                <a:gd name="T3" fmla="*/ 36 h 47"/>
                <a:gd name="T4" fmla="*/ 44 w 44"/>
                <a:gd name="T5" fmla="*/ 19 h 47"/>
                <a:gd name="T6" fmla="*/ 37 w 44"/>
                <a:gd name="T7" fmla="*/ 4 h 47"/>
                <a:gd name="T8" fmla="*/ 21 w 44"/>
                <a:gd name="T9" fmla="*/ 2 h 47"/>
                <a:gd name="T10" fmla="*/ 6 w 44"/>
                <a:gd name="T11" fmla="*/ 12 h 47"/>
                <a:gd name="T12" fmla="*/ 6 w 44"/>
                <a:gd name="T13" fmla="*/ 12 h 47"/>
                <a:gd name="T14" fmla="*/ 1 w 44"/>
                <a:gd name="T15" fmla="*/ 29 h 47"/>
                <a:gd name="T16" fmla="*/ 8 w 44"/>
                <a:gd name="T17" fmla="*/ 44 h 47"/>
                <a:gd name="T18" fmla="*/ 18 w 44"/>
                <a:gd name="T19" fmla="*/ 47 h 47"/>
                <a:gd name="T20" fmla="*/ 26 w 44"/>
                <a:gd name="T21" fmla="*/ 4 h 47"/>
                <a:gd name="T22" fmla="*/ 36 w 44"/>
                <a:gd name="T23" fmla="*/ 6 h 47"/>
                <a:gd name="T24" fmla="*/ 42 w 44"/>
                <a:gd name="T25" fmla="*/ 19 h 47"/>
                <a:gd name="T26" fmla="*/ 37 w 44"/>
                <a:gd name="T27" fmla="*/ 35 h 47"/>
                <a:gd name="T28" fmla="*/ 9 w 44"/>
                <a:gd name="T29" fmla="*/ 42 h 47"/>
                <a:gd name="T30" fmla="*/ 3 w 44"/>
                <a:gd name="T31" fmla="*/ 29 h 47"/>
                <a:gd name="T32" fmla="*/ 8 w 44"/>
                <a:gd name="T33" fmla="*/ 14 h 47"/>
                <a:gd name="T34" fmla="*/ 8 w 44"/>
                <a:gd name="T35" fmla="*/ 14 h 47"/>
                <a:gd name="T36" fmla="*/ 22 w 44"/>
                <a:gd name="T37" fmla="*/ 4 h 47"/>
                <a:gd name="T38" fmla="*/ 26 w 44"/>
                <a:gd name="T39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4" h="47">
                  <a:moveTo>
                    <a:pt x="18" y="47"/>
                  </a:moveTo>
                  <a:cubicBezTo>
                    <a:pt x="26" y="47"/>
                    <a:pt x="33" y="43"/>
                    <a:pt x="39" y="36"/>
                  </a:cubicBezTo>
                  <a:cubicBezTo>
                    <a:pt x="42" y="31"/>
                    <a:pt x="44" y="25"/>
                    <a:pt x="44" y="19"/>
                  </a:cubicBezTo>
                  <a:cubicBezTo>
                    <a:pt x="44" y="13"/>
                    <a:pt x="41" y="8"/>
                    <a:pt x="37" y="4"/>
                  </a:cubicBezTo>
                  <a:cubicBezTo>
                    <a:pt x="33" y="1"/>
                    <a:pt x="27" y="0"/>
                    <a:pt x="21" y="2"/>
                  </a:cubicBezTo>
                  <a:cubicBezTo>
                    <a:pt x="15" y="3"/>
                    <a:pt x="10" y="7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7"/>
                    <a:pt x="0" y="23"/>
                    <a:pt x="1" y="29"/>
                  </a:cubicBezTo>
                  <a:cubicBezTo>
                    <a:pt x="1" y="35"/>
                    <a:pt x="4" y="40"/>
                    <a:pt x="8" y="44"/>
                  </a:cubicBezTo>
                  <a:cubicBezTo>
                    <a:pt x="11" y="46"/>
                    <a:pt x="15" y="47"/>
                    <a:pt x="18" y="47"/>
                  </a:cubicBezTo>
                  <a:close/>
                  <a:moveTo>
                    <a:pt x="26" y="4"/>
                  </a:moveTo>
                  <a:cubicBezTo>
                    <a:pt x="30" y="4"/>
                    <a:pt x="33" y="5"/>
                    <a:pt x="36" y="6"/>
                  </a:cubicBezTo>
                  <a:cubicBezTo>
                    <a:pt x="39" y="9"/>
                    <a:pt x="41" y="14"/>
                    <a:pt x="42" y="19"/>
                  </a:cubicBezTo>
                  <a:cubicBezTo>
                    <a:pt x="42" y="24"/>
                    <a:pt x="40" y="30"/>
                    <a:pt x="37" y="35"/>
                  </a:cubicBezTo>
                  <a:cubicBezTo>
                    <a:pt x="29" y="44"/>
                    <a:pt x="17" y="47"/>
                    <a:pt x="9" y="42"/>
                  </a:cubicBezTo>
                  <a:cubicBezTo>
                    <a:pt x="6" y="39"/>
                    <a:pt x="3" y="34"/>
                    <a:pt x="3" y="29"/>
                  </a:cubicBezTo>
                  <a:cubicBezTo>
                    <a:pt x="3" y="24"/>
                    <a:pt x="5" y="18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2" y="9"/>
                    <a:pt x="17" y="5"/>
                    <a:pt x="22" y="4"/>
                  </a:cubicBezTo>
                  <a:cubicBezTo>
                    <a:pt x="23" y="4"/>
                    <a:pt x="25" y="4"/>
                    <a:pt x="2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4"/>
            <p:cNvSpPr>
              <a:spLocks/>
            </p:cNvSpPr>
            <p:nvPr/>
          </p:nvSpPr>
          <p:spPr bwMode="auto">
            <a:xfrm>
              <a:off x="1970088" y="5030788"/>
              <a:ext cx="265112" cy="401638"/>
            </a:xfrm>
            <a:custGeom>
              <a:avLst/>
              <a:gdLst>
                <a:gd name="T0" fmla="*/ 49 w 49"/>
                <a:gd name="T1" fmla="*/ 0 h 74"/>
                <a:gd name="T2" fmla="*/ 24 w 49"/>
                <a:gd name="T3" fmla="*/ 26 h 74"/>
                <a:gd name="T4" fmla="*/ 24 w 49"/>
                <a:gd name="T5" fmla="*/ 74 h 74"/>
                <a:gd name="T6" fmla="*/ 12 w 49"/>
                <a:gd name="T7" fmla="*/ 67 h 74"/>
                <a:gd name="T8" fmla="*/ 15 w 49"/>
                <a:gd name="T9" fmla="*/ 22 h 74"/>
                <a:gd name="T10" fmla="*/ 49 w 49"/>
                <a:gd name="T1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4">
                  <a:moveTo>
                    <a:pt x="49" y="0"/>
                  </a:moveTo>
                  <a:cubicBezTo>
                    <a:pt x="49" y="0"/>
                    <a:pt x="33" y="8"/>
                    <a:pt x="24" y="26"/>
                  </a:cubicBezTo>
                  <a:cubicBezTo>
                    <a:pt x="17" y="38"/>
                    <a:pt x="13" y="59"/>
                    <a:pt x="24" y="74"/>
                  </a:cubicBezTo>
                  <a:cubicBezTo>
                    <a:pt x="19" y="71"/>
                    <a:pt x="12" y="67"/>
                    <a:pt x="12" y="67"/>
                  </a:cubicBezTo>
                  <a:cubicBezTo>
                    <a:pt x="12" y="67"/>
                    <a:pt x="0" y="46"/>
                    <a:pt x="15" y="22"/>
                  </a:cubicBezTo>
                  <a:cubicBezTo>
                    <a:pt x="29" y="0"/>
                    <a:pt x="49" y="0"/>
                    <a:pt x="49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7" name="Grupo 126"/>
          <p:cNvGrpSpPr/>
          <p:nvPr/>
        </p:nvGrpSpPr>
        <p:grpSpPr>
          <a:xfrm>
            <a:off x="9774118" y="2261146"/>
            <a:ext cx="1668961" cy="2088920"/>
            <a:chOff x="-1371601" y="1449388"/>
            <a:chExt cx="1217613" cy="1524000"/>
          </a:xfrm>
        </p:grpSpPr>
        <p:sp>
          <p:nvSpPr>
            <p:cNvPr id="111" name="Freeform 71"/>
            <p:cNvSpPr>
              <a:spLocks/>
            </p:cNvSpPr>
            <p:nvPr/>
          </p:nvSpPr>
          <p:spPr bwMode="auto">
            <a:xfrm>
              <a:off x="-303213" y="2125663"/>
              <a:ext cx="149225" cy="793750"/>
            </a:xfrm>
            <a:custGeom>
              <a:avLst/>
              <a:gdLst>
                <a:gd name="T0" fmla="*/ 43 w 49"/>
                <a:gd name="T1" fmla="*/ 261 h 261"/>
                <a:gd name="T2" fmla="*/ 0 w 49"/>
                <a:gd name="T3" fmla="*/ 204 h 261"/>
                <a:gd name="T4" fmla="*/ 0 w 49"/>
                <a:gd name="T5" fmla="*/ 0 h 261"/>
                <a:gd name="T6" fmla="*/ 11 w 49"/>
                <a:gd name="T7" fmla="*/ 0 h 261"/>
                <a:gd name="T8" fmla="*/ 11 w 49"/>
                <a:gd name="T9" fmla="*/ 204 h 261"/>
                <a:gd name="T10" fmla="*/ 49 w 49"/>
                <a:gd name="T11" fmla="*/ 251 h 261"/>
                <a:gd name="T12" fmla="*/ 43 w 49"/>
                <a:gd name="T13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61">
                  <a:moveTo>
                    <a:pt x="43" y="261"/>
                  </a:moveTo>
                  <a:cubicBezTo>
                    <a:pt x="41" y="260"/>
                    <a:pt x="0" y="234"/>
                    <a:pt x="0" y="20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04"/>
                    <a:pt x="11" y="204"/>
                    <a:pt x="11" y="204"/>
                  </a:cubicBezTo>
                  <a:cubicBezTo>
                    <a:pt x="11" y="228"/>
                    <a:pt x="49" y="251"/>
                    <a:pt x="49" y="251"/>
                  </a:cubicBezTo>
                  <a:lnTo>
                    <a:pt x="43" y="26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26" name="Grupo 125"/>
            <p:cNvGrpSpPr/>
            <p:nvPr/>
          </p:nvGrpSpPr>
          <p:grpSpPr>
            <a:xfrm>
              <a:off x="-1098551" y="1570038"/>
              <a:ext cx="841376" cy="1379538"/>
              <a:chOff x="-1098551" y="1570038"/>
              <a:chExt cx="841376" cy="1379538"/>
            </a:xfrm>
            <a:solidFill>
              <a:schemeClr val="bg2">
                <a:lumMod val="50000"/>
              </a:schemeClr>
            </a:solidFill>
          </p:grpSpPr>
          <p:sp>
            <p:nvSpPr>
              <p:cNvPr id="108" name="Freeform 68"/>
              <p:cNvSpPr>
                <a:spLocks/>
              </p:cNvSpPr>
              <p:nvPr/>
            </p:nvSpPr>
            <p:spPr bwMode="auto">
              <a:xfrm>
                <a:off x="-717551" y="1570038"/>
                <a:ext cx="219075" cy="285750"/>
              </a:xfrm>
              <a:custGeom>
                <a:avLst/>
                <a:gdLst>
                  <a:gd name="T0" fmla="*/ 72 w 72"/>
                  <a:gd name="T1" fmla="*/ 0 h 94"/>
                  <a:gd name="T2" fmla="*/ 47 w 72"/>
                  <a:gd name="T3" fmla="*/ 0 h 94"/>
                  <a:gd name="T4" fmla="*/ 0 w 72"/>
                  <a:gd name="T5" fmla="*/ 48 h 94"/>
                  <a:gd name="T6" fmla="*/ 0 w 72"/>
                  <a:gd name="T7" fmla="*/ 94 h 94"/>
                  <a:gd name="T8" fmla="*/ 16 w 72"/>
                  <a:gd name="T9" fmla="*/ 94 h 94"/>
                  <a:gd name="T10" fmla="*/ 16 w 72"/>
                  <a:gd name="T11" fmla="*/ 48 h 94"/>
                  <a:gd name="T12" fmla="*/ 47 w 72"/>
                  <a:gd name="T13" fmla="*/ 17 h 94"/>
                  <a:gd name="T14" fmla="*/ 72 w 72"/>
                  <a:gd name="T15" fmla="*/ 17 h 94"/>
                  <a:gd name="T16" fmla="*/ 72 w 72"/>
                  <a:gd name="T1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" h="94">
                    <a:moveTo>
                      <a:pt x="72" y="0"/>
                    </a:moveTo>
                    <a:cubicBezTo>
                      <a:pt x="47" y="0"/>
                      <a:pt x="47" y="0"/>
                      <a:pt x="47" y="0"/>
                    </a:cubicBezTo>
                    <a:cubicBezTo>
                      <a:pt x="21" y="0"/>
                      <a:pt x="0" y="22"/>
                      <a:pt x="0" y="48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16" y="94"/>
                      <a:pt x="16" y="94"/>
                      <a:pt x="16" y="94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31"/>
                      <a:pt x="30" y="17"/>
                      <a:pt x="47" y="17"/>
                    </a:cubicBezTo>
                    <a:cubicBezTo>
                      <a:pt x="72" y="17"/>
                      <a:pt x="72" y="17"/>
                      <a:pt x="72" y="17"/>
                    </a:cubicBezTo>
                    <a:lnTo>
                      <a:pt x="7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69"/>
              <p:cNvSpPr>
                <a:spLocks/>
              </p:cNvSpPr>
              <p:nvPr/>
            </p:nvSpPr>
            <p:spPr bwMode="auto">
              <a:xfrm>
                <a:off x="-544513" y="1570038"/>
                <a:ext cx="287338" cy="371475"/>
              </a:xfrm>
              <a:custGeom>
                <a:avLst/>
                <a:gdLst>
                  <a:gd name="T0" fmla="*/ 77 w 94"/>
                  <a:gd name="T1" fmla="*/ 48 h 122"/>
                  <a:gd name="T2" fmla="*/ 77 w 94"/>
                  <a:gd name="T3" fmla="*/ 122 h 122"/>
                  <a:gd name="T4" fmla="*/ 94 w 94"/>
                  <a:gd name="T5" fmla="*/ 122 h 122"/>
                  <a:gd name="T6" fmla="*/ 94 w 94"/>
                  <a:gd name="T7" fmla="*/ 48 h 122"/>
                  <a:gd name="T8" fmla="*/ 46 w 94"/>
                  <a:gd name="T9" fmla="*/ 0 h 122"/>
                  <a:gd name="T10" fmla="*/ 0 w 94"/>
                  <a:gd name="T11" fmla="*/ 0 h 122"/>
                  <a:gd name="T12" fmla="*/ 0 w 94"/>
                  <a:gd name="T13" fmla="*/ 17 h 122"/>
                  <a:gd name="T14" fmla="*/ 46 w 94"/>
                  <a:gd name="T15" fmla="*/ 17 h 122"/>
                  <a:gd name="T16" fmla="*/ 77 w 94"/>
                  <a:gd name="T17" fmla="*/ 48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2">
                    <a:moveTo>
                      <a:pt x="77" y="48"/>
                    </a:moveTo>
                    <a:cubicBezTo>
                      <a:pt x="77" y="122"/>
                      <a:pt x="77" y="122"/>
                      <a:pt x="77" y="122"/>
                    </a:cubicBezTo>
                    <a:cubicBezTo>
                      <a:pt x="94" y="122"/>
                      <a:pt x="94" y="122"/>
                      <a:pt x="94" y="122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4" y="22"/>
                      <a:pt x="72" y="0"/>
                      <a:pt x="4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63" y="17"/>
                      <a:pt x="77" y="31"/>
                      <a:pt x="77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70"/>
              <p:cNvSpPr>
                <a:spLocks/>
              </p:cNvSpPr>
              <p:nvPr/>
            </p:nvSpPr>
            <p:spPr bwMode="auto">
              <a:xfrm>
                <a:off x="-1098551" y="1835151"/>
                <a:ext cx="430213" cy="1114425"/>
              </a:xfrm>
              <a:custGeom>
                <a:avLst/>
                <a:gdLst>
                  <a:gd name="T0" fmla="*/ 125 w 141"/>
                  <a:gd name="T1" fmla="*/ 0 h 367"/>
                  <a:gd name="T2" fmla="*/ 125 w 141"/>
                  <a:gd name="T3" fmla="*/ 319 h 367"/>
                  <a:gd name="T4" fmla="*/ 93 w 141"/>
                  <a:gd name="T5" fmla="*/ 350 h 367"/>
                  <a:gd name="T6" fmla="*/ 0 w 141"/>
                  <a:gd name="T7" fmla="*/ 350 h 367"/>
                  <a:gd name="T8" fmla="*/ 0 w 141"/>
                  <a:gd name="T9" fmla="*/ 367 h 367"/>
                  <a:gd name="T10" fmla="*/ 93 w 141"/>
                  <a:gd name="T11" fmla="*/ 367 h 367"/>
                  <a:gd name="T12" fmla="*/ 141 w 141"/>
                  <a:gd name="T13" fmla="*/ 319 h 367"/>
                  <a:gd name="T14" fmla="*/ 141 w 141"/>
                  <a:gd name="T15" fmla="*/ 0 h 367"/>
                  <a:gd name="T16" fmla="*/ 125 w 141"/>
                  <a:gd name="T17" fmla="*/ 0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367">
                    <a:moveTo>
                      <a:pt x="125" y="0"/>
                    </a:moveTo>
                    <a:cubicBezTo>
                      <a:pt x="125" y="319"/>
                      <a:pt x="125" y="319"/>
                      <a:pt x="125" y="319"/>
                    </a:cubicBezTo>
                    <a:cubicBezTo>
                      <a:pt x="125" y="336"/>
                      <a:pt x="111" y="350"/>
                      <a:pt x="93" y="350"/>
                    </a:cubicBezTo>
                    <a:cubicBezTo>
                      <a:pt x="0" y="350"/>
                      <a:pt x="0" y="350"/>
                      <a:pt x="0" y="350"/>
                    </a:cubicBezTo>
                    <a:cubicBezTo>
                      <a:pt x="0" y="367"/>
                      <a:pt x="0" y="367"/>
                      <a:pt x="0" y="367"/>
                    </a:cubicBezTo>
                    <a:cubicBezTo>
                      <a:pt x="93" y="367"/>
                      <a:pt x="93" y="367"/>
                      <a:pt x="93" y="367"/>
                    </a:cubicBezTo>
                    <a:cubicBezTo>
                      <a:pt x="120" y="367"/>
                      <a:pt x="141" y="345"/>
                      <a:pt x="141" y="319"/>
                    </a:cubicBezTo>
                    <a:cubicBezTo>
                      <a:pt x="141" y="0"/>
                      <a:pt x="141" y="0"/>
                      <a:pt x="141" y="0"/>
                    </a:cubicBez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72"/>
              <p:cNvSpPr>
                <a:spLocks/>
              </p:cNvSpPr>
              <p:nvPr/>
            </p:nvSpPr>
            <p:spPr bwMode="auto">
              <a:xfrm>
                <a:off x="-312738" y="1935163"/>
                <a:ext cx="52388" cy="239713"/>
              </a:xfrm>
              <a:custGeom>
                <a:avLst/>
                <a:gdLst>
                  <a:gd name="T0" fmla="*/ 0 w 17"/>
                  <a:gd name="T1" fmla="*/ 0 h 79"/>
                  <a:gd name="T2" fmla="*/ 0 w 17"/>
                  <a:gd name="T3" fmla="*/ 71 h 79"/>
                  <a:gd name="T4" fmla="*/ 9 w 17"/>
                  <a:gd name="T5" fmla="*/ 79 h 79"/>
                  <a:gd name="T6" fmla="*/ 17 w 17"/>
                  <a:gd name="T7" fmla="*/ 71 h 79"/>
                  <a:gd name="T8" fmla="*/ 17 w 17"/>
                  <a:gd name="T9" fmla="*/ 0 h 79"/>
                  <a:gd name="T10" fmla="*/ 0 w 17"/>
                  <a:gd name="T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79">
                    <a:moveTo>
                      <a:pt x="0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0" y="75"/>
                      <a:pt x="4" y="79"/>
                      <a:pt x="9" y="79"/>
                    </a:cubicBezTo>
                    <a:cubicBezTo>
                      <a:pt x="13" y="79"/>
                      <a:pt x="17" y="75"/>
                      <a:pt x="17" y="71"/>
                    </a:cubicBezTo>
                    <a:cubicBezTo>
                      <a:pt x="17" y="0"/>
                      <a:pt x="17" y="0"/>
                      <a:pt x="1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13" name="Rectangle 73"/>
            <p:cNvSpPr>
              <a:spLocks noChangeArrowheads="1"/>
            </p:cNvSpPr>
            <p:nvPr/>
          </p:nvSpPr>
          <p:spPr bwMode="auto">
            <a:xfrm>
              <a:off x="-1171576" y="1692276"/>
              <a:ext cx="101600" cy="6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74"/>
            <p:cNvSpPr>
              <a:spLocks noChangeArrowheads="1"/>
            </p:cNvSpPr>
            <p:nvPr/>
          </p:nvSpPr>
          <p:spPr bwMode="auto">
            <a:xfrm>
              <a:off x="-333376" y="1914526"/>
              <a:ext cx="93663" cy="63500"/>
            </a:xfrm>
            <a:prstGeom prst="rect">
              <a:avLst/>
            </a:pr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5"/>
            <p:cNvSpPr>
              <a:spLocks/>
            </p:cNvSpPr>
            <p:nvPr/>
          </p:nvSpPr>
          <p:spPr bwMode="auto">
            <a:xfrm>
              <a:off x="-1241426" y="1731963"/>
              <a:ext cx="244475" cy="66675"/>
            </a:xfrm>
            <a:custGeom>
              <a:avLst/>
              <a:gdLst>
                <a:gd name="T0" fmla="*/ 80 w 80"/>
                <a:gd name="T1" fmla="*/ 22 h 22"/>
                <a:gd name="T2" fmla="*/ 53 w 80"/>
                <a:gd name="T3" fmla="*/ 0 h 22"/>
                <a:gd name="T4" fmla="*/ 26 w 80"/>
                <a:gd name="T5" fmla="*/ 0 h 22"/>
                <a:gd name="T6" fmla="*/ 0 w 80"/>
                <a:gd name="T7" fmla="*/ 22 h 22"/>
                <a:gd name="T8" fmla="*/ 80 w 80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22">
                  <a:moveTo>
                    <a:pt x="80" y="22"/>
                  </a:moveTo>
                  <a:cubicBezTo>
                    <a:pt x="78" y="10"/>
                    <a:pt x="67" y="0"/>
                    <a:pt x="5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3" y="0"/>
                    <a:pt x="2" y="10"/>
                    <a:pt x="0" y="22"/>
                  </a:cubicBezTo>
                  <a:lnTo>
                    <a:pt x="80" y="2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6"/>
            <p:cNvSpPr>
              <a:spLocks/>
            </p:cNvSpPr>
            <p:nvPr/>
          </p:nvSpPr>
          <p:spPr bwMode="auto">
            <a:xfrm>
              <a:off x="-1347788" y="2017713"/>
              <a:ext cx="457200" cy="815975"/>
            </a:xfrm>
            <a:custGeom>
              <a:avLst/>
              <a:gdLst>
                <a:gd name="T0" fmla="*/ 224 w 288"/>
                <a:gd name="T1" fmla="*/ 0 h 514"/>
                <a:gd name="T2" fmla="*/ 0 w 288"/>
                <a:gd name="T3" fmla="*/ 0 h 514"/>
                <a:gd name="T4" fmla="*/ 0 w 288"/>
                <a:gd name="T5" fmla="*/ 514 h 514"/>
                <a:gd name="T6" fmla="*/ 224 w 288"/>
                <a:gd name="T7" fmla="*/ 514 h 514"/>
                <a:gd name="T8" fmla="*/ 288 w 288"/>
                <a:gd name="T9" fmla="*/ 514 h 514"/>
                <a:gd name="T10" fmla="*/ 288 w 288"/>
                <a:gd name="T11" fmla="*/ 0 h 514"/>
                <a:gd name="T12" fmla="*/ 224 w 288"/>
                <a:gd name="T13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514">
                  <a:moveTo>
                    <a:pt x="224" y="0"/>
                  </a:moveTo>
                  <a:lnTo>
                    <a:pt x="0" y="0"/>
                  </a:lnTo>
                  <a:lnTo>
                    <a:pt x="0" y="514"/>
                  </a:lnTo>
                  <a:lnTo>
                    <a:pt x="224" y="514"/>
                  </a:lnTo>
                  <a:lnTo>
                    <a:pt x="288" y="514"/>
                  </a:lnTo>
                  <a:lnTo>
                    <a:pt x="288" y="0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7"/>
            <p:cNvSpPr>
              <a:spLocks/>
            </p:cNvSpPr>
            <p:nvPr/>
          </p:nvSpPr>
          <p:spPr bwMode="auto">
            <a:xfrm>
              <a:off x="-1347788" y="2833688"/>
              <a:ext cx="457200" cy="139700"/>
            </a:xfrm>
            <a:custGeom>
              <a:avLst/>
              <a:gdLst>
                <a:gd name="T0" fmla="*/ 224 w 288"/>
                <a:gd name="T1" fmla="*/ 0 h 88"/>
                <a:gd name="T2" fmla="*/ 0 w 288"/>
                <a:gd name="T3" fmla="*/ 0 h 88"/>
                <a:gd name="T4" fmla="*/ 0 w 288"/>
                <a:gd name="T5" fmla="*/ 17 h 88"/>
                <a:gd name="T6" fmla="*/ 0 w 288"/>
                <a:gd name="T7" fmla="*/ 88 h 88"/>
                <a:gd name="T8" fmla="*/ 224 w 288"/>
                <a:gd name="T9" fmla="*/ 88 h 88"/>
                <a:gd name="T10" fmla="*/ 288 w 288"/>
                <a:gd name="T11" fmla="*/ 88 h 88"/>
                <a:gd name="T12" fmla="*/ 288 w 288"/>
                <a:gd name="T13" fmla="*/ 17 h 88"/>
                <a:gd name="T14" fmla="*/ 288 w 288"/>
                <a:gd name="T15" fmla="*/ 0 h 88"/>
                <a:gd name="T16" fmla="*/ 224 w 288"/>
                <a:gd name="T1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88">
                  <a:moveTo>
                    <a:pt x="224" y="0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0" y="88"/>
                  </a:lnTo>
                  <a:lnTo>
                    <a:pt x="224" y="88"/>
                  </a:lnTo>
                  <a:lnTo>
                    <a:pt x="288" y="88"/>
                  </a:lnTo>
                  <a:lnTo>
                    <a:pt x="288" y="17"/>
                  </a:lnTo>
                  <a:lnTo>
                    <a:pt x="288" y="0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8"/>
            <p:cNvSpPr>
              <a:spLocks/>
            </p:cNvSpPr>
            <p:nvPr/>
          </p:nvSpPr>
          <p:spPr bwMode="auto">
            <a:xfrm>
              <a:off x="-890588" y="1978026"/>
              <a:ext cx="0" cy="47625"/>
            </a:xfrm>
            <a:custGeom>
              <a:avLst/>
              <a:gdLst>
                <a:gd name="T0" fmla="*/ 0 h 16"/>
                <a:gd name="T1" fmla="*/ 16 h 16"/>
                <a:gd name="T2" fmla="*/ 0 h 1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6">
                  <a:moveTo>
                    <a:pt x="0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0" y="7"/>
                    <a:pt x="0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9"/>
            <p:cNvSpPr>
              <a:spLocks/>
            </p:cNvSpPr>
            <p:nvPr/>
          </p:nvSpPr>
          <p:spPr bwMode="auto">
            <a:xfrm>
              <a:off x="-1371601" y="1795463"/>
              <a:ext cx="481013" cy="239713"/>
            </a:xfrm>
            <a:custGeom>
              <a:avLst/>
              <a:gdLst>
                <a:gd name="T0" fmla="*/ 125 w 158"/>
                <a:gd name="T1" fmla="*/ 2 h 79"/>
                <a:gd name="T2" fmla="*/ 113 w 158"/>
                <a:gd name="T3" fmla="*/ 0 h 79"/>
                <a:gd name="T4" fmla="*/ 105 w 158"/>
                <a:gd name="T5" fmla="*/ 0 h 79"/>
                <a:gd name="T6" fmla="*/ 61 w 158"/>
                <a:gd name="T7" fmla="*/ 0 h 79"/>
                <a:gd name="T8" fmla="*/ 53 w 158"/>
                <a:gd name="T9" fmla="*/ 0 h 79"/>
                <a:gd name="T10" fmla="*/ 8 w 158"/>
                <a:gd name="T11" fmla="*/ 79 h 79"/>
                <a:gd name="T12" fmla="*/ 53 w 158"/>
                <a:gd name="T13" fmla="*/ 79 h 79"/>
                <a:gd name="T14" fmla="*/ 113 w 158"/>
                <a:gd name="T15" fmla="*/ 79 h 79"/>
                <a:gd name="T16" fmla="*/ 125 w 158"/>
                <a:gd name="T17" fmla="*/ 79 h 79"/>
                <a:gd name="T18" fmla="*/ 158 w 158"/>
                <a:gd name="T19" fmla="*/ 79 h 79"/>
                <a:gd name="T20" fmla="*/ 158 w 158"/>
                <a:gd name="T21" fmla="*/ 76 h 79"/>
                <a:gd name="T22" fmla="*/ 158 w 158"/>
                <a:gd name="T23" fmla="*/ 60 h 79"/>
                <a:gd name="T24" fmla="*/ 125 w 158"/>
                <a:gd name="T25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" h="79">
                  <a:moveTo>
                    <a:pt x="125" y="2"/>
                  </a:moveTo>
                  <a:cubicBezTo>
                    <a:pt x="121" y="1"/>
                    <a:pt x="118" y="0"/>
                    <a:pt x="113" y="0"/>
                  </a:cubicBezTo>
                  <a:cubicBezTo>
                    <a:pt x="110" y="0"/>
                    <a:pt x="108" y="0"/>
                    <a:pt x="105" y="0"/>
                  </a:cubicBezTo>
                  <a:cubicBezTo>
                    <a:pt x="105" y="0"/>
                    <a:pt x="105" y="0"/>
                    <a:pt x="61" y="0"/>
                  </a:cubicBezTo>
                  <a:cubicBezTo>
                    <a:pt x="58" y="0"/>
                    <a:pt x="56" y="0"/>
                    <a:pt x="53" y="0"/>
                  </a:cubicBezTo>
                  <a:cubicBezTo>
                    <a:pt x="0" y="0"/>
                    <a:pt x="8" y="79"/>
                    <a:pt x="8" y="79"/>
                  </a:cubicBezTo>
                  <a:cubicBezTo>
                    <a:pt x="53" y="79"/>
                    <a:pt x="53" y="79"/>
                    <a:pt x="53" y="79"/>
                  </a:cubicBezTo>
                  <a:cubicBezTo>
                    <a:pt x="113" y="79"/>
                    <a:pt x="113" y="79"/>
                    <a:pt x="113" y="79"/>
                  </a:cubicBezTo>
                  <a:cubicBezTo>
                    <a:pt x="125" y="79"/>
                    <a:pt x="125" y="79"/>
                    <a:pt x="125" y="79"/>
                  </a:cubicBezTo>
                  <a:cubicBezTo>
                    <a:pt x="158" y="79"/>
                    <a:pt x="158" y="79"/>
                    <a:pt x="158" y="79"/>
                  </a:cubicBezTo>
                  <a:cubicBezTo>
                    <a:pt x="158" y="79"/>
                    <a:pt x="158" y="78"/>
                    <a:pt x="158" y="76"/>
                  </a:cubicBezTo>
                  <a:cubicBezTo>
                    <a:pt x="158" y="60"/>
                    <a:pt x="158" y="60"/>
                    <a:pt x="158" y="60"/>
                  </a:cubicBezTo>
                  <a:cubicBezTo>
                    <a:pt x="157" y="40"/>
                    <a:pt x="151" y="9"/>
                    <a:pt x="125" y="2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80"/>
            <p:cNvSpPr>
              <a:spLocks noChangeArrowheads="1"/>
            </p:cNvSpPr>
            <p:nvPr/>
          </p:nvSpPr>
          <p:spPr bwMode="auto">
            <a:xfrm>
              <a:off x="-1284288" y="2068513"/>
              <a:ext cx="292100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81"/>
            <p:cNvSpPr>
              <a:spLocks noChangeArrowheads="1"/>
            </p:cNvSpPr>
            <p:nvPr/>
          </p:nvSpPr>
          <p:spPr bwMode="auto">
            <a:xfrm>
              <a:off x="-1284288" y="2144713"/>
              <a:ext cx="292100" cy="30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82"/>
            <p:cNvSpPr>
              <a:spLocks noChangeArrowheads="1"/>
            </p:cNvSpPr>
            <p:nvPr/>
          </p:nvSpPr>
          <p:spPr bwMode="auto">
            <a:xfrm>
              <a:off x="-1284288" y="2570163"/>
              <a:ext cx="292100" cy="269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Rectangle 83"/>
            <p:cNvSpPr>
              <a:spLocks noChangeArrowheads="1"/>
            </p:cNvSpPr>
            <p:nvPr/>
          </p:nvSpPr>
          <p:spPr bwMode="auto">
            <a:xfrm>
              <a:off x="-1284288" y="2647951"/>
              <a:ext cx="292100" cy="28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Rectangle 84"/>
            <p:cNvSpPr>
              <a:spLocks noChangeArrowheads="1"/>
            </p:cNvSpPr>
            <p:nvPr/>
          </p:nvSpPr>
          <p:spPr bwMode="auto">
            <a:xfrm>
              <a:off x="-1284288" y="2727326"/>
              <a:ext cx="292100" cy="269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5"/>
            <p:cNvSpPr>
              <a:spLocks noEditPoints="1"/>
            </p:cNvSpPr>
            <p:nvPr/>
          </p:nvSpPr>
          <p:spPr bwMode="auto">
            <a:xfrm>
              <a:off x="-1317626" y="1449388"/>
              <a:ext cx="393700" cy="246063"/>
            </a:xfrm>
            <a:custGeom>
              <a:avLst/>
              <a:gdLst>
                <a:gd name="T0" fmla="*/ 102 w 129"/>
                <a:gd name="T1" fmla="*/ 81 h 81"/>
                <a:gd name="T2" fmla="*/ 27 w 129"/>
                <a:gd name="T3" fmla="*/ 81 h 81"/>
                <a:gd name="T4" fmla="*/ 0 w 129"/>
                <a:gd name="T5" fmla="*/ 54 h 81"/>
                <a:gd name="T6" fmla="*/ 0 w 129"/>
                <a:gd name="T7" fmla="*/ 27 h 81"/>
                <a:gd name="T8" fmla="*/ 27 w 129"/>
                <a:gd name="T9" fmla="*/ 0 h 81"/>
                <a:gd name="T10" fmla="*/ 102 w 129"/>
                <a:gd name="T11" fmla="*/ 0 h 81"/>
                <a:gd name="T12" fmla="*/ 129 w 129"/>
                <a:gd name="T13" fmla="*/ 27 h 81"/>
                <a:gd name="T14" fmla="*/ 129 w 129"/>
                <a:gd name="T15" fmla="*/ 54 h 81"/>
                <a:gd name="T16" fmla="*/ 102 w 129"/>
                <a:gd name="T17" fmla="*/ 81 h 81"/>
                <a:gd name="T18" fmla="*/ 27 w 129"/>
                <a:gd name="T19" fmla="*/ 17 h 81"/>
                <a:gd name="T20" fmla="*/ 17 w 129"/>
                <a:gd name="T21" fmla="*/ 27 h 81"/>
                <a:gd name="T22" fmla="*/ 17 w 129"/>
                <a:gd name="T23" fmla="*/ 54 h 81"/>
                <a:gd name="T24" fmla="*/ 27 w 129"/>
                <a:gd name="T25" fmla="*/ 64 h 81"/>
                <a:gd name="T26" fmla="*/ 102 w 129"/>
                <a:gd name="T27" fmla="*/ 64 h 81"/>
                <a:gd name="T28" fmla="*/ 113 w 129"/>
                <a:gd name="T29" fmla="*/ 54 h 81"/>
                <a:gd name="T30" fmla="*/ 113 w 129"/>
                <a:gd name="T31" fmla="*/ 27 h 81"/>
                <a:gd name="T32" fmla="*/ 102 w 129"/>
                <a:gd name="T33" fmla="*/ 17 h 81"/>
                <a:gd name="T34" fmla="*/ 27 w 129"/>
                <a:gd name="T35" fmla="*/ 1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9" h="81">
                  <a:moveTo>
                    <a:pt x="102" y="81"/>
                  </a:moveTo>
                  <a:cubicBezTo>
                    <a:pt x="27" y="81"/>
                    <a:pt x="27" y="81"/>
                    <a:pt x="27" y="81"/>
                  </a:cubicBezTo>
                  <a:cubicBezTo>
                    <a:pt x="12" y="81"/>
                    <a:pt x="0" y="69"/>
                    <a:pt x="0" y="5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17" y="0"/>
                    <a:pt x="129" y="12"/>
                    <a:pt x="129" y="27"/>
                  </a:cubicBezTo>
                  <a:cubicBezTo>
                    <a:pt x="129" y="54"/>
                    <a:pt x="129" y="54"/>
                    <a:pt x="129" y="54"/>
                  </a:cubicBezTo>
                  <a:cubicBezTo>
                    <a:pt x="129" y="69"/>
                    <a:pt x="117" y="81"/>
                    <a:pt x="102" y="81"/>
                  </a:cubicBezTo>
                  <a:close/>
                  <a:moveTo>
                    <a:pt x="27" y="17"/>
                  </a:moveTo>
                  <a:cubicBezTo>
                    <a:pt x="21" y="17"/>
                    <a:pt x="17" y="21"/>
                    <a:pt x="17" y="27"/>
                  </a:cubicBezTo>
                  <a:cubicBezTo>
                    <a:pt x="17" y="54"/>
                    <a:pt x="17" y="54"/>
                    <a:pt x="17" y="54"/>
                  </a:cubicBezTo>
                  <a:cubicBezTo>
                    <a:pt x="17" y="60"/>
                    <a:pt x="21" y="64"/>
                    <a:pt x="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108" y="64"/>
                    <a:pt x="113" y="60"/>
                    <a:pt x="113" y="54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113" y="21"/>
                    <a:pt x="108" y="17"/>
                    <a:pt x="102" y="17"/>
                  </a:cubicBezTo>
                  <a:lnTo>
                    <a:pt x="27" y="17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6" name="Grupo 165"/>
          <p:cNvGrpSpPr/>
          <p:nvPr/>
        </p:nvGrpSpPr>
        <p:grpSpPr>
          <a:xfrm>
            <a:off x="5130022" y="2131393"/>
            <a:ext cx="1114425" cy="1744662"/>
            <a:chOff x="-1314450" y="1493838"/>
            <a:chExt cx="1114425" cy="1744662"/>
          </a:xfrm>
        </p:grpSpPr>
        <p:sp>
          <p:nvSpPr>
            <p:cNvPr id="131" name="Rectangle 89"/>
            <p:cNvSpPr>
              <a:spLocks noChangeArrowheads="1"/>
            </p:cNvSpPr>
            <p:nvPr/>
          </p:nvSpPr>
          <p:spPr bwMode="auto">
            <a:xfrm>
              <a:off x="-1314450" y="1624013"/>
              <a:ext cx="541338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90"/>
            <p:cNvSpPr>
              <a:spLocks/>
            </p:cNvSpPr>
            <p:nvPr/>
          </p:nvSpPr>
          <p:spPr bwMode="auto">
            <a:xfrm>
              <a:off x="-803275" y="1554163"/>
              <a:ext cx="112713" cy="282575"/>
            </a:xfrm>
            <a:custGeom>
              <a:avLst/>
              <a:gdLst>
                <a:gd name="T0" fmla="*/ 71 w 71"/>
                <a:gd name="T1" fmla="*/ 0 h 178"/>
                <a:gd name="T2" fmla="*/ 0 w 71"/>
                <a:gd name="T3" fmla="*/ 0 h 178"/>
                <a:gd name="T4" fmla="*/ 0 w 71"/>
                <a:gd name="T5" fmla="*/ 137 h 178"/>
                <a:gd name="T6" fmla="*/ 54 w 71"/>
                <a:gd name="T7" fmla="*/ 178 h 178"/>
                <a:gd name="T8" fmla="*/ 71 w 71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78">
                  <a:moveTo>
                    <a:pt x="71" y="0"/>
                  </a:moveTo>
                  <a:lnTo>
                    <a:pt x="0" y="0"/>
                  </a:lnTo>
                  <a:lnTo>
                    <a:pt x="0" y="137"/>
                  </a:lnTo>
                  <a:lnTo>
                    <a:pt x="54" y="17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91"/>
            <p:cNvSpPr>
              <a:spLocks noChangeArrowheads="1"/>
            </p:cNvSpPr>
            <p:nvPr/>
          </p:nvSpPr>
          <p:spPr bwMode="auto">
            <a:xfrm>
              <a:off x="-738188" y="1935163"/>
              <a:ext cx="538163" cy="13033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92"/>
            <p:cNvSpPr>
              <a:spLocks noChangeArrowheads="1"/>
            </p:cNvSpPr>
            <p:nvPr/>
          </p:nvSpPr>
          <p:spPr bwMode="auto">
            <a:xfrm>
              <a:off x="-863600" y="1597025"/>
              <a:ext cx="60325" cy="1301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93"/>
            <p:cNvSpPr>
              <a:spLocks noChangeArrowheads="1"/>
            </p:cNvSpPr>
            <p:nvPr/>
          </p:nvSpPr>
          <p:spPr bwMode="auto">
            <a:xfrm>
              <a:off x="-266700" y="1935163"/>
              <a:ext cx="66675" cy="1303337"/>
            </a:xfrm>
            <a:prstGeom prst="rect">
              <a:avLst/>
            </a:pr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4"/>
            <p:cNvSpPr>
              <a:spLocks/>
            </p:cNvSpPr>
            <p:nvPr/>
          </p:nvSpPr>
          <p:spPr bwMode="auto">
            <a:xfrm>
              <a:off x="-468313" y="3017838"/>
              <a:ext cx="195263" cy="160337"/>
            </a:xfrm>
            <a:custGeom>
              <a:avLst/>
              <a:gdLst>
                <a:gd name="T0" fmla="*/ 42 w 64"/>
                <a:gd name="T1" fmla="*/ 18 h 53"/>
                <a:gd name="T2" fmla="*/ 33 w 64"/>
                <a:gd name="T3" fmla="*/ 10 h 53"/>
                <a:gd name="T4" fmla="*/ 31 w 64"/>
                <a:gd name="T5" fmla="*/ 9 h 53"/>
                <a:gd name="T6" fmla="*/ 27 w 64"/>
                <a:gd name="T7" fmla="*/ 1 h 53"/>
                <a:gd name="T8" fmla="*/ 22 w 64"/>
                <a:gd name="T9" fmla="*/ 1 h 53"/>
                <a:gd name="T10" fmla="*/ 23 w 64"/>
                <a:gd name="T11" fmla="*/ 5 h 53"/>
                <a:gd name="T12" fmla="*/ 24 w 64"/>
                <a:gd name="T13" fmla="*/ 9 h 53"/>
                <a:gd name="T14" fmla="*/ 24 w 64"/>
                <a:gd name="T15" fmla="*/ 9 h 53"/>
                <a:gd name="T16" fmla="*/ 24 w 64"/>
                <a:gd name="T17" fmla="*/ 9 h 53"/>
                <a:gd name="T18" fmla="*/ 25 w 64"/>
                <a:gd name="T19" fmla="*/ 11 h 53"/>
                <a:gd name="T20" fmla="*/ 28 w 64"/>
                <a:gd name="T21" fmla="*/ 19 h 53"/>
                <a:gd name="T22" fmla="*/ 37 w 64"/>
                <a:gd name="T23" fmla="*/ 28 h 53"/>
                <a:gd name="T24" fmla="*/ 44 w 64"/>
                <a:gd name="T25" fmla="*/ 38 h 53"/>
                <a:gd name="T26" fmla="*/ 37 w 64"/>
                <a:gd name="T27" fmla="*/ 32 h 53"/>
                <a:gd name="T28" fmla="*/ 25 w 64"/>
                <a:gd name="T29" fmla="*/ 21 h 53"/>
                <a:gd name="T30" fmla="*/ 21 w 64"/>
                <a:gd name="T31" fmla="*/ 11 h 53"/>
                <a:gd name="T32" fmla="*/ 21 w 64"/>
                <a:gd name="T33" fmla="*/ 11 h 53"/>
                <a:gd name="T34" fmla="*/ 19 w 64"/>
                <a:gd name="T35" fmla="*/ 7 h 53"/>
                <a:gd name="T36" fmla="*/ 18 w 64"/>
                <a:gd name="T37" fmla="*/ 2 h 53"/>
                <a:gd name="T38" fmla="*/ 18 w 64"/>
                <a:gd name="T39" fmla="*/ 1 h 53"/>
                <a:gd name="T40" fmla="*/ 14 w 64"/>
                <a:gd name="T41" fmla="*/ 0 h 53"/>
                <a:gd name="T42" fmla="*/ 8 w 64"/>
                <a:gd name="T43" fmla="*/ 8 h 53"/>
                <a:gd name="T44" fmla="*/ 6 w 64"/>
                <a:gd name="T45" fmla="*/ 10 h 53"/>
                <a:gd name="T46" fmla="*/ 1 w 64"/>
                <a:gd name="T47" fmla="*/ 19 h 53"/>
                <a:gd name="T48" fmla="*/ 0 w 64"/>
                <a:gd name="T49" fmla="*/ 20 h 53"/>
                <a:gd name="T50" fmla="*/ 58 w 64"/>
                <a:gd name="T51" fmla="*/ 52 h 53"/>
                <a:gd name="T52" fmla="*/ 62 w 64"/>
                <a:gd name="T53" fmla="*/ 52 h 53"/>
                <a:gd name="T54" fmla="*/ 64 w 64"/>
                <a:gd name="T55" fmla="*/ 48 h 53"/>
                <a:gd name="T56" fmla="*/ 64 w 64"/>
                <a:gd name="T57" fmla="*/ 29 h 53"/>
                <a:gd name="T58" fmla="*/ 63 w 64"/>
                <a:gd name="T59" fmla="*/ 28 h 53"/>
                <a:gd name="T60" fmla="*/ 42 w 64"/>
                <a:gd name="T61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3">
                  <a:moveTo>
                    <a:pt x="42" y="18"/>
                  </a:moveTo>
                  <a:cubicBezTo>
                    <a:pt x="40" y="15"/>
                    <a:pt x="35" y="12"/>
                    <a:pt x="33" y="10"/>
                  </a:cubicBezTo>
                  <a:cubicBezTo>
                    <a:pt x="32" y="10"/>
                    <a:pt x="31" y="10"/>
                    <a:pt x="31" y="9"/>
                  </a:cubicBezTo>
                  <a:cubicBezTo>
                    <a:pt x="29" y="7"/>
                    <a:pt x="28" y="3"/>
                    <a:pt x="27" y="1"/>
                  </a:cubicBezTo>
                  <a:cubicBezTo>
                    <a:pt x="25" y="1"/>
                    <a:pt x="24" y="1"/>
                    <a:pt x="22" y="1"/>
                  </a:cubicBezTo>
                  <a:cubicBezTo>
                    <a:pt x="23" y="3"/>
                    <a:pt x="23" y="4"/>
                    <a:pt x="23" y="5"/>
                  </a:cubicBezTo>
                  <a:cubicBezTo>
                    <a:pt x="23" y="6"/>
                    <a:pt x="24" y="7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10"/>
                    <a:pt x="25" y="11"/>
                  </a:cubicBezTo>
                  <a:cubicBezTo>
                    <a:pt x="25" y="13"/>
                    <a:pt x="26" y="17"/>
                    <a:pt x="28" y="19"/>
                  </a:cubicBezTo>
                  <a:cubicBezTo>
                    <a:pt x="29" y="21"/>
                    <a:pt x="32" y="24"/>
                    <a:pt x="37" y="28"/>
                  </a:cubicBezTo>
                  <a:cubicBezTo>
                    <a:pt x="42" y="33"/>
                    <a:pt x="44" y="35"/>
                    <a:pt x="44" y="38"/>
                  </a:cubicBezTo>
                  <a:cubicBezTo>
                    <a:pt x="44" y="40"/>
                    <a:pt x="41" y="36"/>
                    <a:pt x="37" y="32"/>
                  </a:cubicBezTo>
                  <a:cubicBezTo>
                    <a:pt x="35" y="30"/>
                    <a:pt x="27" y="24"/>
                    <a:pt x="25" y="21"/>
                  </a:cubicBezTo>
                  <a:cubicBezTo>
                    <a:pt x="23" y="18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20" y="9"/>
                    <a:pt x="19" y="7"/>
                  </a:cubicBezTo>
                  <a:cubicBezTo>
                    <a:pt x="19" y="5"/>
                    <a:pt x="18" y="3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2"/>
                    <a:pt x="10" y="6"/>
                    <a:pt x="8" y="8"/>
                  </a:cubicBezTo>
                  <a:cubicBezTo>
                    <a:pt x="7" y="9"/>
                    <a:pt x="7" y="10"/>
                    <a:pt x="6" y="10"/>
                  </a:cubicBezTo>
                  <a:cubicBezTo>
                    <a:pt x="5" y="12"/>
                    <a:pt x="3" y="16"/>
                    <a:pt x="1" y="19"/>
                  </a:cubicBezTo>
                  <a:cubicBezTo>
                    <a:pt x="1" y="19"/>
                    <a:pt x="0" y="20"/>
                    <a:pt x="0" y="20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9" y="53"/>
                    <a:pt x="61" y="53"/>
                    <a:pt x="62" y="52"/>
                  </a:cubicBezTo>
                  <a:cubicBezTo>
                    <a:pt x="62" y="52"/>
                    <a:pt x="64" y="51"/>
                    <a:pt x="64" y="4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29"/>
                    <a:pt x="63" y="28"/>
                    <a:pt x="63" y="28"/>
                  </a:cubicBezTo>
                  <a:cubicBezTo>
                    <a:pt x="58" y="25"/>
                    <a:pt x="46" y="21"/>
                    <a:pt x="42" y="18"/>
                  </a:cubicBezTo>
                  <a:close/>
                </a:path>
              </a:pathLst>
            </a:cu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5"/>
            <p:cNvSpPr>
              <a:spLocks/>
            </p:cNvSpPr>
            <p:nvPr/>
          </p:nvSpPr>
          <p:spPr bwMode="auto">
            <a:xfrm>
              <a:off x="-369888" y="2841625"/>
              <a:ext cx="96838" cy="254000"/>
            </a:xfrm>
            <a:custGeom>
              <a:avLst/>
              <a:gdLst>
                <a:gd name="T0" fmla="*/ 1 w 32"/>
                <a:gd name="T1" fmla="*/ 20 h 84"/>
                <a:gd name="T2" fmla="*/ 0 w 32"/>
                <a:gd name="T3" fmla="*/ 25 h 84"/>
                <a:gd name="T4" fmla="*/ 4 w 32"/>
                <a:gd name="T5" fmla="*/ 26 h 84"/>
                <a:gd name="T6" fmla="*/ 13 w 32"/>
                <a:gd name="T7" fmla="*/ 42 h 84"/>
                <a:gd name="T8" fmla="*/ 4 w 32"/>
                <a:gd name="T9" fmla="*/ 58 h 84"/>
                <a:gd name="T10" fmla="*/ 0 w 32"/>
                <a:gd name="T11" fmla="*/ 59 h 84"/>
                <a:gd name="T12" fmla="*/ 1 w 32"/>
                <a:gd name="T13" fmla="*/ 64 h 84"/>
                <a:gd name="T14" fmla="*/ 1 w 32"/>
                <a:gd name="T15" fmla="*/ 64 h 84"/>
                <a:gd name="T16" fmla="*/ 11 w 32"/>
                <a:gd name="T17" fmla="*/ 72 h 84"/>
                <a:gd name="T18" fmla="*/ 32 w 32"/>
                <a:gd name="T19" fmla="*/ 84 h 84"/>
                <a:gd name="T20" fmla="*/ 32 w 32"/>
                <a:gd name="T21" fmla="*/ 0 h 84"/>
                <a:gd name="T22" fmla="*/ 11 w 32"/>
                <a:gd name="T23" fmla="*/ 12 h 84"/>
                <a:gd name="T24" fmla="*/ 1 w 32"/>
                <a:gd name="T2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84">
                  <a:moveTo>
                    <a:pt x="1" y="20"/>
                  </a:moveTo>
                  <a:cubicBezTo>
                    <a:pt x="1" y="22"/>
                    <a:pt x="0" y="24"/>
                    <a:pt x="0" y="25"/>
                  </a:cubicBezTo>
                  <a:cubicBezTo>
                    <a:pt x="1" y="25"/>
                    <a:pt x="3" y="25"/>
                    <a:pt x="4" y="26"/>
                  </a:cubicBezTo>
                  <a:cubicBezTo>
                    <a:pt x="13" y="30"/>
                    <a:pt x="13" y="38"/>
                    <a:pt x="13" y="42"/>
                  </a:cubicBezTo>
                  <a:cubicBezTo>
                    <a:pt x="13" y="46"/>
                    <a:pt x="13" y="54"/>
                    <a:pt x="4" y="58"/>
                  </a:cubicBezTo>
                  <a:cubicBezTo>
                    <a:pt x="3" y="58"/>
                    <a:pt x="1" y="59"/>
                    <a:pt x="0" y="59"/>
                  </a:cubicBezTo>
                  <a:cubicBezTo>
                    <a:pt x="0" y="60"/>
                    <a:pt x="1" y="62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8" y="68"/>
                    <a:pt x="11" y="72"/>
                  </a:cubicBezTo>
                  <a:cubicBezTo>
                    <a:pt x="15" y="76"/>
                    <a:pt x="27" y="80"/>
                    <a:pt x="32" y="8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7" y="4"/>
                    <a:pt x="15" y="8"/>
                    <a:pt x="11" y="12"/>
                  </a:cubicBezTo>
                  <a:cubicBezTo>
                    <a:pt x="8" y="15"/>
                    <a:pt x="3" y="19"/>
                    <a:pt x="1" y="20"/>
                  </a:cubicBezTo>
                  <a:close/>
                </a:path>
              </a:pathLst>
            </a:cu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96"/>
            <p:cNvSpPr>
              <a:spLocks/>
            </p:cNvSpPr>
            <p:nvPr/>
          </p:nvSpPr>
          <p:spPr bwMode="auto">
            <a:xfrm>
              <a:off x="-465138" y="2762250"/>
              <a:ext cx="192088" cy="158750"/>
            </a:xfrm>
            <a:custGeom>
              <a:avLst/>
              <a:gdLst>
                <a:gd name="T0" fmla="*/ 6 w 63"/>
                <a:gd name="T1" fmla="*/ 42 h 52"/>
                <a:gd name="T2" fmla="*/ 7 w 63"/>
                <a:gd name="T3" fmla="*/ 43 h 52"/>
                <a:gd name="T4" fmla="*/ 13 w 63"/>
                <a:gd name="T5" fmla="*/ 52 h 52"/>
                <a:gd name="T6" fmla="*/ 17 w 63"/>
                <a:gd name="T7" fmla="*/ 51 h 52"/>
                <a:gd name="T8" fmla="*/ 17 w 63"/>
                <a:gd name="T9" fmla="*/ 50 h 52"/>
                <a:gd name="T10" fmla="*/ 18 w 63"/>
                <a:gd name="T11" fmla="*/ 44 h 52"/>
                <a:gd name="T12" fmla="*/ 20 w 63"/>
                <a:gd name="T13" fmla="*/ 41 h 52"/>
                <a:gd name="T14" fmla="*/ 20 w 63"/>
                <a:gd name="T15" fmla="*/ 40 h 52"/>
                <a:gd name="T16" fmla="*/ 24 w 63"/>
                <a:gd name="T17" fmla="*/ 30 h 52"/>
                <a:gd name="T18" fmla="*/ 36 w 63"/>
                <a:gd name="T19" fmla="*/ 19 h 52"/>
                <a:gd name="T20" fmla="*/ 43 w 63"/>
                <a:gd name="T21" fmla="*/ 14 h 52"/>
                <a:gd name="T22" fmla="*/ 36 w 63"/>
                <a:gd name="T23" fmla="*/ 23 h 52"/>
                <a:gd name="T24" fmla="*/ 27 w 63"/>
                <a:gd name="T25" fmla="*/ 33 h 52"/>
                <a:gd name="T26" fmla="*/ 24 w 63"/>
                <a:gd name="T27" fmla="*/ 41 h 52"/>
                <a:gd name="T28" fmla="*/ 22 w 63"/>
                <a:gd name="T29" fmla="*/ 46 h 52"/>
                <a:gd name="T30" fmla="*/ 21 w 63"/>
                <a:gd name="T31" fmla="*/ 50 h 52"/>
                <a:gd name="T32" fmla="*/ 26 w 63"/>
                <a:gd name="T33" fmla="*/ 50 h 52"/>
                <a:gd name="T34" fmla="*/ 30 w 63"/>
                <a:gd name="T35" fmla="*/ 43 h 52"/>
                <a:gd name="T36" fmla="*/ 32 w 63"/>
                <a:gd name="T37" fmla="*/ 42 h 52"/>
                <a:gd name="T38" fmla="*/ 41 w 63"/>
                <a:gd name="T39" fmla="*/ 34 h 52"/>
                <a:gd name="T40" fmla="*/ 62 w 63"/>
                <a:gd name="T41" fmla="*/ 24 h 52"/>
                <a:gd name="T42" fmla="*/ 63 w 63"/>
                <a:gd name="T43" fmla="*/ 23 h 52"/>
                <a:gd name="T44" fmla="*/ 63 w 63"/>
                <a:gd name="T45" fmla="*/ 5 h 52"/>
                <a:gd name="T46" fmla="*/ 61 w 63"/>
                <a:gd name="T47" fmla="*/ 1 h 52"/>
                <a:gd name="T48" fmla="*/ 59 w 63"/>
                <a:gd name="T49" fmla="*/ 0 h 52"/>
                <a:gd name="T50" fmla="*/ 56 w 63"/>
                <a:gd name="T51" fmla="*/ 1 h 52"/>
                <a:gd name="T52" fmla="*/ 0 w 63"/>
                <a:gd name="T53" fmla="*/ 33 h 52"/>
                <a:gd name="T54" fmla="*/ 1 w 63"/>
                <a:gd name="T55" fmla="*/ 34 h 52"/>
                <a:gd name="T56" fmla="*/ 6 w 63"/>
                <a:gd name="T57" fmla="*/ 4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3" h="52">
                  <a:moveTo>
                    <a:pt x="6" y="42"/>
                  </a:moveTo>
                  <a:cubicBezTo>
                    <a:pt x="6" y="42"/>
                    <a:pt x="7" y="43"/>
                    <a:pt x="7" y="43"/>
                  </a:cubicBezTo>
                  <a:cubicBezTo>
                    <a:pt x="9" y="46"/>
                    <a:pt x="12" y="50"/>
                    <a:pt x="13" y="52"/>
                  </a:cubicBezTo>
                  <a:cubicBezTo>
                    <a:pt x="15" y="51"/>
                    <a:pt x="16" y="51"/>
                    <a:pt x="17" y="51"/>
                  </a:cubicBezTo>
                  <a:cubicBezTo>
                    <a:pt x="17" y="51"/>
                    <a:pt x="17" y="50"/>
                    <a:pt x="17" y="50"/>
                  </a:cubicBezTo>
                  <a:cubicBezTo>
                    <a:pt x="17" y="48"/>
                    <a:pt x="18" y="46"/>
                    <a:pt x="18" y="44"/>
                  </a:cubicBezTo>
                  <a:cubicBezTo>
                    <a:pt x="19" y="43"/>
                    <a:pt x="19" y="42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2" y="33"/>
                    <a:pt x="24" y="30"/>
                  </a:cubicBezTo>
                  <a:cubicBezTo>
                    <a:pt x="26" y="28"/>
                    <a:pt x="34" y="21"/>
                    <a:pt x="36" y="19"/>
                  </a:cubicBezTo>
                  <a:cubicBezTo>
                    <a:pt x="40" y="16"/>
                    <a:pt x="43" y="11"/>
                    <a:pt x="43" y="14"/>
                  </a:cubicBezTo>
                  <a:cubicBezTo>
                    <a:pt x="43" y="17"/>
                    <a:pt x="41" y="19"/>
                    <a:pt x="36" y="23"/>
                  </a:cubicBezTo>
                  <a:cubicBezTo>
                    <a:pt x="31" y="28"/>
                    <a:pt x="28" y="30"/>
                    <a:pt x="27" y="33"/>
                  </a:cubicBezTo>
                  <a:cubicBezTo>
                    <a:pt x="25" y="35"/>
                    <a:pt x="24" y="38"/>
                    <a:pt x="24" y="41"/>
                  </a:cubicBezTo>
                  <a:cubicBezTo>
                    <a:pt x="23" y="43"/>
                    <a:pt x="22" y="45"/>
                    <a:pt x="22" y="46"/>
                  </a:cubicBezTo>
                  <a:cubicBezTo>
                    <a:pt x="22" y="48"/>
                    <a:pt x="22" y="49"/>
                    <a:pt x="21" y="50"/>
                  </a:cubicBezTo>
                  <a:cubicBezTo>
                    <a:pt x="23" y="50"/>
                    <a:pt x="24" y="50"/>
                    <a:pt x="26" y="50"/>
                  </a:cubicBezTo>
                  <a:cubicBezTo>
                    <a:pt x="26" y="48"/>
                    <a:pt x="28" y="45"/>
                    <a:pt x="30" y="43"/>
                  </a:cubicBezTo>
                  <a:cubicBezTo>
                    <a:pt x="31" y="41"/>
                    <a:pt x="31" y="41"/>
                    <a:pt x="32" y="42"/>
                  </a:cubicBezTo>
                  <a:cubicBezTo>
                    <a:pt x="34" y="40"/>
                    <a:pt x="39" y="36"/>
                    <a:pt x="41" y="34"/>
                  </a:cubicBezTo>
                  <a:cubicBezTo>
                    <a:pt x="45" y="30"/>
                    <a:pt x="57" y="27"/>
                    <a:pt x="62" y="24"/>
                  </a:cubicBezTo>
                  <a:cubicBezTo>
                    <a:pt x="62" y="23"/>
                    <a:pt x="63" y="23"/>
                    <a:pt x="63" y="23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2"/>
                    <a:pt x="61" y="1"/>
                    <a:pt x="61" y="1"/>
                  </a:cubicBezTo>
                  <a:cubicBezTo>
                    <a:pt x="60" y="1"/>
                    <a:pt x="60" y="0"/>
                    <a:pt x="59" y="0"/>
                  </a:cubicBezTo>
                  <a:cubicBezTo>
                    <a:pt x="58" y="0"/>
                    <a:pt x="57" y="0"/>
                    <a:pt x="56" y="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4"/>
                    <a:pt x="1" y="34"/>
                  </a:cubicBezTo>
                  <a:cubicBezTo>
                    <a:pt x="3" y="36"/>
                    <a:pt x="4" y="40"/>
                    <a:pt x="6" y="42"/>
                  </a:cubicBezTo>
                  <a:close/>
                </a:path>
              </a:pathLst>
            </a:cu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7"/>
            <p:cNvSpPr>
              <a:spLocks/>
            </p:cNvSpPr>
            <p:nvPr/>
          </p:nvSpPr>
          <p:spPr bwMode="auto">
            <a:xfrm>
              <a:off x="-504825" y="2865438"/>
              <a:ext cx="65088" cy="60325"/>
            </a:xfrm>
            <a:custGeom>
              <a:avLst/>
              <a:gdLst>
                <a:gd name="T0" fmla="*/ 1 w 21"/>
                <a:gd name="T1" fmla="*/ 7 h 20"/>
                <a:gd name="T2" fmla="*/ 10 w 21"/>
                <a:gd name="T3" fmla="*/ 15 h 20"/>
                <a:gd name="T4" fmla="*/ 18 w 21"/>
                <a:gd name="T5" fmla="*/ 20 h 20"/>
                <a:gd name="T6" fmla="*/ 21 w 21"/>
                <a:gd name="T7" fmla="*/ 19 h 20"/>
                <a:gd name="T8" fmla="*/ 20 w 21"/>
                <a:gd name="T9" fmla="*/ 19 h 20"/>
                <a:gd name="T10" fmla="*/ 19 w 21"/>
                <a:gd name="T11" fmla="*/ 17 h 20"/>
                <a:gd name="T12" fmla="*/ 16 w 21"/>
                <a:gd name="T13" fmla="*/ 11 h 20"/>
                <a:gd name="T14" fmla="*/ 11 w 21"/>
                <a:gd name="T15" fmla="*/ 3 h 20"/>
                <a:gd name="T16" fmla="*/ 10 w 21"/>
                <a:gd name="T17" fmla="*/ 0 h 20"/>
                <a:gd name="T18" fmla="*/ 0 w 21"/>
                <a:gd name="T19" fmla="*/ 6 h 20"/>
                <a:gd name="T20" fmla="*/ 1 w 21"/>
                <a:gd name="T21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20">
                  <a:moveTo>
                    <a:pt x="1" y="7"/>
                  </a:moveTo>
                  <a:cubicBezTo>
                    <a:pt x="3" y="9"/>
                    <a:pt x="7" y="13"/>
                    <a:pt x="10" y="15"/>
                  </a:cubicBezTo>
                  <a:cubicBezTo>
                    <a:pt x="12" y="15"/>
                    <a:pt x="16" y="19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8"/>
                    <a:pt x="19" y="17"/>
                  </a:cubicBezTo>
                  <a:cubicBezTo>
                    <a:pt x="18" y="16"/>
                    <a:pt x="17" y="13"/>
                    <a:pt x="16" y="11"/>
                  </a:cubicBezTo>
                  <a:cubicBezTo>
                    <a:pt x="15" y="9"/>
                    <a:pt x="12" y="5"/>
                    <a:pt x="11" y="3"/>
                  </a:cubicBezTo>
                  <a:cubicBezTo>
                    <a:pt x="11" y="2"/>
                    <a:pt x="10" y="1"/>
                    <a:pt x="1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1" y="7"/>
                  </a:cubicBezTo>
                  <a:close/>
                </a:path>
              </a:pathLst>
            </a:cu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8"/>
            <p:cNvSpPr>
              <a:spLocks/>
            </p:cNvSpPr>
            <p:nvPr/>
          </p:nvSpPr>
          <p:spPr bwMode="auto">
            <a:xfrm>
              <a:off x="-644525" y="2889250"/>
              <a:ext cx="176213" cy="161925"/>
            </a:xfrm>
            <a:custGeom>
              <a:avLst/>
              <a:gdLst>
                <a:gd name="T0" fmla="*/ 53 w 58"/>
                <a:gd name="T1" fmla="*/ 43 h 53"/>
                <a:gd name="T2" fmla="*/ 53 w 58"/>
                <a:gd name="T3" fmla="*/ 43 h 53"/>
                <a:gd name="T4" fmla="*/ 54 w 58"/>
                <a:gd name="T5" fmla="*/ 41 h 53"/>
                <a:gd name="T6" fmla="*/ 57 w 58"/>
                <a:gd name="T7" fmla="*/ 38 h 53"/>
                <a:gd name="T8" fmla="*/ 58 w 58"/>
                <a:gd name="T9" fmla="*/ 37 h 53"/>
                <a:gd name="T10" fmla="*/ 53 w 58"/>
                <a:gd name="T11" fmla="*/ 32 h 53"/>
                <a:gd name="T12" fmla="*/ 47 w 58"/>
                <a:gd name="T13" fmla="*/ 33 h 53"/>
                <a:gd name="T14" fmla="*/ 48 w 58"/>
                <a:gd name="T15" fmla="*/ 30 h 53"/>
                <a:gd name="T16" fmla="*/ 52 w 58"/>
                <a:gd name="T17" fmla="*/ 29 h 53"/>
                <a:gd name="T18" fmla="*/ 52 w 58"/>
                <a:gd name="T19" fmla="*/ 26 h 53"/>
                <a:gd name="T20" fmla="*/ 52 w 58"/>
                <a:gd name="T21" fmla="*/ 23 h 53"/>
                <a:gd name="T22" fmla="*/ 48 w 58"/>
                <a:gd name="T23" fmla="*/ 23 h 53"/>
                <a:gd name="T24" fmla="*/ 47 w 58"/>
                <a:gd name="T25" fmla="*/ 20 h 53"/>
                <a:gd name="T26" fmla="*/ 53 w 58"/>
                <a:gd name="T27" fmla="*/ 21 h 53"/>
                <a:gd name="T28" fmla="*/ 58 w 58"/>
                <a:gd name="T29" fmla="*/ 14 h 53"/>
                <a:gd name="T30" fmla="*/ 57 w 58"/>
                <a:gd name="T31" fmla="*/ 14 h 53"/>
                <a:gd name="T32" fmla="*/ 54 w 58"/>
                <a:gd name="T33" fmla="*/ 11 h 53"/>
                <a:gd name="T34" fmla="*/ 53 w 58"/>
                <a:gd name="T35" fmla="*/ 10 h 53"/>
                <a:gd name="T36" fmla="*/ 42 w 58"/>
                <a:gd name="T37" fmla="*/ 1 h 53"/>
                <a:gd name="T38" fmla="*/ 42 w 58"/>
                <a:gd name="T39" fmla="*/ 0 h 53"/>
                <a:gd name="T40" fmla="*/ 3 w 58"/>
                <a:gd name="T41" fmla="*/ 22 h 53"/>
                <a:gd name="T42" fmla="*/ 0 w 58"/>
                <a:gd name="T43" fmla="*/ 26 h 53"/>
                <a:gd name="T44" fmla="*/ 3 w 58"/>
                <a:gd name="T45" fmla="*/ 30 h 53"/>
                <a:gd name="T46" fmla="*/ 3 w 58"/>
                <a:gd name="T47" fmla="*/ 30 h 53"/>
                <a:gd name="T48" fmla="*/ 42 w 58"/>
                <a:gd name="T49" fmla="*/ 53 h 53"/>
                <a:gd name="T50" fmla="*/ 42 w 58"/>
                <a:gd name="T51" fmla="*/ 52 h 53"/>
                <a:gd name="T52" fmla="*/ 53 w 58"/>
                <a:gd name="T5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53">
                  <a:moveTo>
                    <a:pt x="53" y="43"/>
                  </a:moveTo>
                  <a:cubicBezTo>
                    <a:pt x="53" y="43"/>
                    <a:pt x="53" y="43"/>
                    <a:pt x="53" y="43"/>
                  </a:cubicBezTo>
                  <a:cubicBezTo>
                    <a:pt x="53" y="42"/>
                    <a:pt x="53" y="41"/>
                    <a:pt x="54" y="41"/>
                  </a:cubicBezTo>
                  <a:cubicBezTo>
                    <a:pt x="55" y="40"/>
                    <a:pt x="56" y="39"/>
                    <a:pt x="57" y="38"/>
                  </a:cubicBezTo>
                  <a:cubicBezTo>
                    <a:pt x="57" y="38"/>
                    <a:pt x="58" y="37"/>
                    <a:pt x="58" y="37"/>
                  </a:cubicBezTo>
                  <a:cubicBezTo>
                    <a:pt x="55" y="36"/>
                    <a:pt x="54" y="34"/>
                    <a:pt x="53" y="32"/>
                  </a:cubicBezTo>
                  <a:cubicBezTo>
                    <a:pt x="51" y="32"/>
                    <a:pt x="49" y="33"/>
                    <a:pt x="47" y="33"/>
                  </a:cubicBezTo>
                  <a:cubicBezTo>
                    <a:pt x="44" y="32"/>
                    <a:pt x="46" y="30"/>
                    <a:pt x="48" y="30"/>
                  </a:cubicBezTo>
                  <a:cubicBezTo>
                    <a:pt x="49" y="30"/>
                    <a:pt x="51" y="29"/>
                    <a:pt x="52" y="29"/>
                  </a:cubicBezTo>
                  <a:cubicBezTo>
                    <a:pt x="52" y="28"/>
                    <a:pt x="52" y="27"/>
                    <a:pt x="52" y="26"/>
                  </a:cubicBezTo>
                  <a:cubicBezTo>
                    <a:pt x="52" y="25"/>
                    <a:pt x="52" y="24"/>
                    <a:pt x="52" y="23"/>
                  </a:cubicBezTo>
                  <a:cubicBezTo>
                    <a:pt x="51" y="23"/>
                    <a:pt x="49" y="23"/>
                    <a:pt x="48" y="23"/>
                  </a:cubicBezTo>
                  <a:cubicBezTo>
                    <a:pt x="46" y="23"/>
                    <a:pt x="44" y="20"/>
                    <a:pt x="47" y="20"/>
                  </a:cubicBezTo>
                  <a:cubicBezTo>
                    <a:pt x="49" y="20"/>
                    <a:pt x="51" y="20"/>
                    <a:pt x="53" y="21"/>
                  </a:cubicBezTo>
                  <a:cubicBezTo>
                    <a:pt x="53" y="18"/>
                    <a:pt x="55" y="16"/>
                    <a:pt x="58" y="14"/>
                  </a:cubicBezTo>
                  <a:cubicBezTo>
                    <a:pt x="58" y="14"/>
                    <a:pt x="57" y="14"/>
                    <a:pt x="57" y="14"/>
                  </a:cubicBezTo>
                  <a:cubicBezTo>
                    <a:pt x="56" y="13"/>
                    <a:pt x="55" y="12"/>
                    <a:pt x="54" y="11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0" y="7"/>
                    <a:pt x="44" y="2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0" y="24"/>
                    <a:pt x="0" y="26"/>
                    <a:pt x="0" y="26"/>
                  </a:cubicBezTo>
                  <a:cubicBezTo>
                    <a:pt x="0" y="27"/>
                    <a:pt x="0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5" y="50"/>
                    <a:pt x="53" y="43"/>
                    <a:pt x="53" y="43"/>
                  </a:cubicBezTo>
                  <a:close/>
                </a:path>
              </a:pathLst>
            </a:cu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9"/>
            <p:cNvSpPr>
              <a:spLocks/>
            </p:cNvSpPr>
            <p:nvPr/>
          </p:nvSpPr>
          <p:spPr bwMode="auto">
            <a:xfrm>
              <a:off x="-508000" y="3011488"/>
              <a:ext cx="68263" cy="60325"/>
            </a:xfrm>
            <a:custGeom>
              <a:avLst/>
              <a:gdLst>
                <a:gd name="T0" fmla="*/ 17 w 22"/>
                <a:gd name="T1" fmla="*/ 9 h 20"/>
                <a:gd name="T2" fmla="*/ 20 w 22"/>
                <a:gd name="T3" fmla="*/ 2 h 20"/>
                <a:gd name="T4" fmla="*/ 21 w 22"/>
                <a:gd name="T5" fmla="*/ 1 h 20"/>
                <a:gd name="T6" fmla="*/ 22 w 22"/>
                <a:gd name="T7" fmla="*/ 1 h 20"/>
                <a:gd name="T8" fmla="*/ 19 w 22"/>
                <a:gd name="T9" fmla="*/ 0 h 20"/>
                <a:gd name="T10" fmla="*/ 11 w 22"/>
                <a:gd name="T11" fmla="*/ 5 h 20"/>
                <a:gd name="T12" fmla="*/ 2 w 22"/>
                <a:gd name="T13" fmla="*/ 14 h 20"/>
                <a:gd name="T14" fmla="*/ 0 w 22"/>
                <a:gd name="T15" fmla="*/ 15 h 20"/>
                <a:gd name="T16" fmla="*/ 10 w 22"/>
                <a:gd name="T17" fmla="*/ 20 h 20"/>
                <a:gd name="T18" fmla="*/ 11 w 22"/>
                <a:gd name="T19" fmla="*/ 18 h 20"/>
                <a:gd name="T20" fmla="*/ 17 w 22"/>
                <a:gd name="T21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0">
                  <a:moveTo>
                    <a:pt x="17" y="9"/>
                  </a:moveTo>
                  <a:cubicBezTo>
                    <a:pt x="18" y="7"/>
                    <a:pt x="19" y="4"/>
                    <a:pt x="20" y="2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7" y="1"/>
                    <a:pt x="13" y="4"/>
                    <a:pt x="11" y="5"/>
                  </a:cubicBezTo>
                  <a:cubicBezTo>
                    <a:pt x="11" y="5"/>
                    <a:pt x="5" y="11"/>
                    <a:pt x="2" y="14"/>
                  </a:cubicBezTo>
                  <a:cubicBezTo>
                    <a:pt x="1" y="14"/>
                    <a:pt x="1" y="14"/>
                    <a:pt x="0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2" y="15"/>
                    <a:pt x="16" y="11"/>
                    <a:pt x="17" y="9"/>
                  </a:cubicBezTo>
                  <a:close/>
                </a:path>
              </a:pathLst>
            </a:cu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00"/>
            <p:cNvSpPr>
              <a:spLocks/>
            </p:cNvSpPr>
            <p:nvPr/>
          </p:nvSpPr>
          <p:spPr bwMode="auto">
            <a:xfrm>
              <a:off x="-482600" y="2724150"/>
              <a:ext cx="249238" cy="493712"/>
            </a:xfrm>
            <a:custGeom>
              <a:avLst/>
              <a:gdLst>
                <a:gd name="T0" fmla="*/ 73 w 82"/>
                <a:gd name="T1" fmla="*/ 3 h 163"/>
                <a:gd name="T2" fmla="*/ 56 w 82"/>
                <a:gd name="T3" fmla="*/ 3 h 163"/>
                <a:gd name="T4" fmla="*/ 0 w 82"/>
                <a:gd name="T5" fmla="*/ 34 h 163"/>
                <a:gd name="T6" fmla="*/ 3 w 82"/>
                <a:gd name="T7" fmla="*/ 40 h 163"/>
                <a:gd name="T8" fmla="*/ 60 w 82"/>
                <a:gd name="T9" fmla="*/ 8 h 163"/>
                <a:gd name="T10" fmla="*/ 75 w 82"/>
                <a:gd name="T11" fmla="*/ 18 h 163"/>
                <a:gd name="T12" fmla="*/ 75 w 82"/>
                <a:gd name="T13" fmla="*/ 80 h 163"/>
                <a:gd name="T14" fmla="*/ 75 w 82"/>
                <a:gd name="T15" fmla="*/ 83 h 163"/>
                <a:gd name="T16" fmla="*/ 75 w 82"/>
                <a:gd name="T17" fmla="*/ 145 h 163"/>
                <a:gd name="T18" fmla="*/ 60 w 82"/>
                <a:gd name="T19" fmla="*/ 155 h 163"/>
                <a:gd name="T20" fmla="*/ 2 w 82"/>
                <a:gd name="T21" fmla="*/ 122 h 163"/>
                <a:gd name="T22" fmla="*/ 0 w 82"/>
                <a:gd name="T23" fmla="*/ 128 h 163"/>
                <a:gd name="T24" fmla="*/ 57 w 82"/>
                <a:gd name="T25" fmla="*/ 161 h 163"/>
                <a:gd name="T26" fmla="*/ 65 w 82"/>
                <a:gd name="T27" fmla="*/ 163 h 163"/>
                <a:gd name="T28" fmla="*/ 73 w 82"/>
                <a:gd name="T29" fmla="*/ 160 h 163"/>
                <a:gd name="T30" fmla="*/ 82 w 82"/>
                <a:gd name="T31" fmla="*/ 145 h 163"/>
                <a:gd name="T32" fmla="*/ 82 w 82"/>
                <a:gd name="T33" fmla="*/ 18 h 163"/>
                <a:gd name="T34" fmla="*/ 73 w 82"/>
                <a:gd name="T35" fmla="*/ 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" h="163">
                  <a:moveTo>
                    <a:pt x="73" y="3"/>
                  </a:moveTo>
                  <a:cubicBezTo>
                    <a:pt x="68" y="0"/>
                    <a:pt x="62" y="0"/>
                    <a:pt x="56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6"/>
                    <a:pt x="2" y="38"/>
                    <a:pt x="3" y="40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7" y="4"/>
                    <a:pt x="75" y="9"/>
                    <a:pt x="75" y="18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75" y="154"/>
                    <a:pt x="67" y="159"/>
                    <a:pt x="60" y="155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1" y="124"/>
                    <a:pt x="0" y="126"/>
                    <a:pt x="0" y="128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59" y="162"/>
                    <a:pt x="62" y="163"/>
                    <a:pt x="65" y="163"/>
                  </a:cubicBezTo>
                  <a:cubicBezTo>
                    <a:pt x="68" y="163"/>
                    <a:pt x="71" y="162"/>
                    <a:pt x="73" y="160"/>
                  </a:cubicBezTo>
                  <a:cubicBezTo>
                    <a:pt x="78" y="157"/>
                    <a:pt x="82" y="151"/>
                    <a:pt x="82" y="145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2"/>
                    <a:pt x="78" y="6"/>
                    <a:pt x="7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01"/>
            <p:cNvSpPr>
              <a:spLocks/>
            </p:cNvSpPr>
            <p:nvPr/>
          </p:nvSpPr>
          <p:spPr bwMode="auto">
            <a:xfrm>
              <a:off x="-541338" y="2832100"/>
              <a:ext cx="58738" cy="39687"/>
            </a:xfrm>
            <a:custGeom>
              <a:avLst/>
              <a:gdLst>
                <a:gd name="T0" fmla="*/ 19 w 19"/>
                <a:gd name="T1" fmla="*/ 6 h 13"/>
                <a:gd name="T2" fmla="*/ 17 w 19"/>
                <a:gd name="T3" fmla="*/ 0 h 13"/>
                <a:gd name="T4" fmla="*/ 0 w 19"/>
                <a:gd name="T5" fmla="*/ 9 h 13"/>
                <a:gd name="T6" fmla="*/ 6 w 19"/>
                <a:gd name="T7" fmla="*/ 13 h 13"/>
                <a:gd name="T8" fmla="*/ 19 w 19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3">
                  <a:moveTo>
                    <a:pt x="19" y="6"/>
                  </a:moveTo>
                  <a:cubicBezTo>
                    <a:pt x="18" y="4"/>
                    <a:pt x="17" y="2"/>
                    <a:pt x="17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11"/>
                    <a:pt x="4" y="12"/>
                    <a:pt x="6" y="13"/>
                  </a:cubicBezTo>
                  <a:lnTo>
                    <a:pt x="19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2"/>
            <p:cNvSpPr>
              <a:spLocks/>
            </p:cNvSpPr>
            <p:nvPr/>
          </p:nvSpPr>
          <p:spPr bwMode="auto">
            <a:xfrm>
              <a:off x="-541338" y="3068638"/>
              <a:ext cx="55563" cy="39687"/>
            </a:xfrm>
            <a:custGeom>
              <a:avLst/>
              <a:gdLst>
                <a:gd name="T0" fmla="*/ 6 w 18"/>
                <a:gd name="T1" fmla="*/ 0 h 13"/>
                <a:gd name="T2" fmla="*/ 0 w 18"/>
                <a:gd name="T3" fmla="*/ 3 h 13"/>
                <a:gd name="T4" fmla="*/ 16 w 18"/>
                <a:gd name="T5" fmla="*/ 13 h 13"/>
                <a:gd name="T6" fmla="*/ 18 w 18"/>
                <a:gd name="T7" fmla="*/ 7 h 13"/>
                <a:gd name="T8" fmla="*/ 6 w 18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6" y="0"/>
                  </a:moveTo>
                  <a:cubicBezTo>
                    <a:pt x="4" y="1"/>
                    <a:pt x="2" y="2"/>
                    <a:pt x="0" y="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1"/>
                    <a:pt x="17" y="9"/>
                    <a:pt x="18" y="7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03"/>
            <p:cNvSpPr>
              <a:spLocks/>
            </p:cNvSpPr>
            <p:nvPr/>
          </p:nvSpPr>
          <p:spPr bwMode="auto">
            <a:xfrm>
              <a:off x="-681038" y="2865438"/>
              <a:ext cx="146050" cy="209550"/>
            </a:xfrm>
            <a:custGeom>
              <a:avLst/>
              <a:gdLst>
                <a:gd name="T0" fmla="*/ 12 w 48"/>
                <a:gd name="T1" fmla="*/ 44 h 69"/>
                <a:gd name="T2" fmla="*/ 12 w 48"/>
                <a:gd name="T3" fmla="*/ 25 h 69"/>
                <a:gd name="T4" fmla="*/ 48 w 48"/>
                <a:gd name="T5" fmla="*/ 4 h 69"/>
                <a:gd name="T6" fmla="*/ 43 w 48"/>
                <a:gd name="T7" fmla="*/ 0 h 69"/>
                <a:gd name="T8" fmla="*/ 9 w 48"/>
                <a:gd name="T9" fmla="*/ 19 h 69"/>
                <a:gd name="T10" fmla="*/ 0 w 48"/>
                <a:gd name="T11" fmla="*/ 34 h 69"/>
                <a:gd name="T12" fmla="*/ 9 w 48"/>
                <a:gd name="T13" fmla="*/ 49 h 69"/>
                <a:gd name="T14" fmla="*/ 43 w 48"/>
                <a:gd name="T15" fmla="*/ 69 h 69"/>
                <a:gd name="T16" fmla="*/ 48 w 48"/>
                <a:gd name="T17" fmla="*/ 65 h 69"/>
                <a:gd name="T18" fmla="*/ 12 w 48"/>
                <a:gd name="T19" fmla="*/ 4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69">
                  <a:moveTo>
                    <a:pt x="12" y="44"/>
                  </a:moveTo>
                  <a:cubicBezTo>
                    <a:pt x="4" y="40"/>
                    <a:pt x="4" y="29"/>
                    <a:pt x="12" y="25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6" y="3"/>
                    <a:pt x="45" y="1"/>
                    <a:pt x="43" y="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3" y="22"/>
                    <a:pt x="0" y="28"/>
                    <a:pt x="0" y="34"/>
                  </a:cubicBezTo>
                  <a:cubicBezTo>
                    <a:pt x="0" y="41"/>
                    <a:pt x="3" y="46"/>
                    <a:pt x="9" y="4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4" y="68"/>
                    <a:pt x="46" y="66"/>
                    <a:pt x="48" y="65"/>
                  </a:cubicBezTo>
                  <a:lnTo>
                    <a:pt x="12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04"/>
            <p:cNvSpPr>
              <a:spLocks/>
            </p:cNvSpPr>
            <p:nvPr/>
          </p:nvSpPr>
          <p:spPr bwMode="auto">
            <a:xfrm>
              <a:off x="-668338" y="2878138"/>
              <a:ext cx="152400" cy="184150"/>
            </a:xfrm>
            <a:custGeom>
              <a:avLst/>
              <a:gdLst>
                <a:gd name="T0" fmla="*/ 11 w 50"/>
                <a:gd name="T1" fmla="*/ 34 h 61"/>
                <a:gd name="T2" fmla="*/ 11 w 50"/>
                <a:gd name="T3" fmla="*/ 34 h 61"/>
                <a:gd name="T4" fmla="*/ 8 w 50"/>
                <a:gd name="T5" fmla="*/ 30 h 61"/>
                <a:gd name="T6" fmla="*/ 11 w 50"/>
                <a:gd name="T7" fmla="*/ 26 h 61"/>
                <a:gd name="T8" fmla="*/ 50 w 50"/>
                <a:gd name="T9" fmla="*/ 4 h 61"/>
                <a:gd name="T10" fmla="*/ 44 w 50"/>
                <a:gd name="T11" fmla="*/ 0 h 61"/>
                <a:gd name="T12" fmla="*/ 8 w 50"/>
                <a:gd name="T13" fmla="*/ 21 h 61"/>
                <a:gd name="T14" fmla="*/ 8 w 50"/>
                <a:gd name="T15" fmla="*/ 40 h 61"/>
                <a:gd name="T16" fmla="*/ 44 w 50"/>
                <a:gd name="T17" fmla="*/ 61 h 61"/>
                <a:gd name="T18" fmla="*/ 50 w 50"/>
                <a:gd name="T19" fmla="*/ 57 h 61"/>
                <a:gd name="T20" fmla="*/ 11 w 50"/>
                <a:gd name="T21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61">
                  <a:moveTo>
                    <a:pt x="11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8" y="33"/>
                    <a:pt x="8" y="31"/>
                    <a:pt x="8" y="30"/>
                  </a:cubicBezTo>
                  <a:cubicBezTo>
                    <a:pt x="8" y="30"/>
                    <a:pt x="8" y="28"/>
                    <a:pt x="11" y="26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3"/>
                    <a:pt x="47" y="2"/>
                    <a:pt x="44" y="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0" y="25"/>
                    <a:pt x="0" y="36"/>
                    <a:pt x="8" y="40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6" y="59"/>
                    <a:pt x="49" y="57"/>
                    <a:pt x="50" y="57"/>
                  </a:cubicBezTo>
                  <a:lnTo>
                    <a:pt x="11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05"/>
            <p:cNvSpPr>
              <a:spLocks/>
            </p:cNvSpPr>
            <p:nvPr/>
          </p:nvSpPr>
          <p:spPr bwMode="auto">
            <a:xfrm>
              <a:off x="-522288" y="2851150"/>
              <a:ext cx="47625" cy="33337"/>
            </a:xfrm>
            <a:custGeom>
              <a:avLst/>
              <a:gdLst>
                <a:gd name="T0" fmla="*/ 16 w 16"/>
                <a:gd name="T1" fmla="*/ 5 h 11"/>
                <a:gd name="T2" fmla="*/ 13 w 16"/>
                <a:gd name="T3" fmla="*/ 0 h 11"/>
                <a:gd name="T4" fmla="*/ 0 w 16"/>
                <a:gd name="T5" fmla="*/ 7 h 11"/>
                <a:gd name="T6" fmla="*/ 6 w 16"/>
                <a:gd name="T7" fmla="*/ 11 h 11"/>
                <a:gd name="T8" fmla="*/ 16 w 16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5"/>
                  </a:moveTo>
                  <a:cubicBezTo>
                    <a:pt x="15" y="4"/>
                    <a:pt x="14" y="2"/>
                    <a:pt x="13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9"/>
                    <a:pt x="4" y="10"/>
                    <a:pt x="6" y="11"/>
                  </a:cubicBezTo>
                  <a:lnTo>
                    <a:pt x="16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06"/>
            <p:cNvSpPr>
              <a:spLocks/>
            </p:cNvSpPr>
            <p:nvPr/>
          </p:nvSpPr>
          <p:spPr bwMode="auto">
            <a:xfrm>
              <a:off x="-522288" y="3055938"/>
              <a:ext cx="44450" cy="33337"/>
            </a:xfrm>
            <a:custGeom>
              <a:avLst/>
              <a:gdLst>
                <a:gd name="T0" fmla="*/ 5 w 15"/>
                <a:gd name="T1" fmla="*/ 0 h 11"/>
                <a:gd name="T2" fmla="*/ 0 w 15"/>
                <a:gd name="T3" fmla="*/ 4 h 11"/>
                <a:gd name="T4" fmla="*/ 12 w 15"/>
                <a:gd name="T5" fmla="*/ 11 h 11"/>
                <a:gd name="T6" fmla="*/ 15 w 15"/>
                <a:gd name="T7" fmla="*/ 5 h 11"/>
                <a:gd name="T8" fmla="*/ 5 w 1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1">
                  <a:moveTo>
                    <a:pt x="5" y="0"/>
                  </a:moveTo>
                  <a:cubicBezTo>
                    <a:pt x="4" y="1"/>
                    <a:pt x="2" y="2"/>
                    <a:pt x="0" y="4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9"/>
                    <a:pt x="14" y="7"/>
                    <a:pt x="15" y="5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07"/>
            <p:cNvSpPr>
              <a:spLocks/>
            </p:cNvSpPr>
            <p:nvPr/>
          </p:nvSpPr>
          <p:spPr bwMode="auto">
            <a:xfrm>
              <a:off x="-477838" y="2735263"/>
              <a:ext cx="222250" cy="469900"/>
            </a:xfrm>
            <a:custGeom>
              <a:avLst/>
              <a:gdLst>
                <a:gd name="T0" fmla="*/ 60 w 73"/>
                <a:gd name="T1" fmla="*/ 10 h 155"/>
                <a:gd name="T2" fmla="*/ 63 w 73"/>
                <a:gd name="T3" fmla="*/ 9 h 155"/>
                <a:gd name="T4" fmla="*/ 65 w 73"/>
                <a:gd name="T5" fmla="*/ 10 h 155"/>
                <a:gd name="T6" fmla="*/ 67 w 73"/>
                <a:gd name="T7" fmla="*/ 14 h 155"/>
                <a:gd name="T8" fmla="*/ 67 w 73"/>
                <a:gd name="T9" fmla="*/ 32 h 155"/>
                <a:gd name="T10" fmla="*/ 68 w 73"/>
                <a:gd name="T11" fmla="*/ 34 h 155"/>
                <a:gd name="T12" fmla="*/ 67 w 73"/>
                <a:gd name="T13" fmla="*/ 35 h 155"/>
                <a:gd name="T14" fmla="*/ 67 w 73"/>
                <a:gd name="T15" fmla="*/ 119 h 155"/>
                <a:gd name="T16" fmla="*/ 68 w 73"/>
                <a:gd name="T17" fmla="*/ 119 h 155"/>
                <a:gd name="T18" fmla="*/ 67 w 73"/>
                <a:gd name="T19" fmla="*/ 122 h 155"/>
                <a:gd name="T20" fmla="*/ 67 w 73"/>
                <a:gd name="T21" fmla="*/ 141 h 155"/>
                <a:gd name="T22" fmla="*/ 65 w 73"/>
                <a:gd name="T23" fmla="*/ 145 h 155"/>
                <a:gd name="T24" fmla="*/ 61 w 73"/>
                <a:gd name="T25" fmla="*/ 145 h 155"/>
                <a:gd name="T26" fmla="*/ 3 w 73"/>
                <a:gd name="T27" fmla="*/ 113 h 155"/>
                <a:gd name="T28" fmla="*/ 0 w 73"/>
                <a:gd name="T29" fmla="*/ 118 h 155"/>
                <a:gd name="T30" fmla="*/ 58 w 73"/>
                <a:gd name="T31" fmla="*/ 151 h 155"/>
                <a:gd name="T32" fmla="*/ 73 w 73"/>
                <a:gd name="T33" fmla="*/ 141 h 155"/>
                <a:gd name="T34" fmla="*/ 73 w 73"/>
                <a:gd name="T35" fmla="*/ 79 h 155"/>
                <a:gd name="T36" fmla="*/ 73 w 73"/>
                <a:gd name="T37" fmla="*/ 76 h 155"/>
                <a:gd name="T38" fmla="*/ 73 w 73"/>
                <a:gd name="T39" fmla="*/ 14 h 155"/>
                <a:gd name="T40" fmla="*/ 58 w 73"/>
                <a:gd name="T41" fmla="*/ 4 h 155"/>
                <a:gd name="T42" fmla="*/ 1 w 73"/>
                <a:gd name="T43" fmla="*/ 36 h 155"/>
                <a:gd name="T44" fmla="*/ 4 w 73"/>
                <a:gd name="T45" fmla="*/ 42 h 155"/>
                <a:gd name="T46" fmla="*/ 60 w 73"/>
                <a:gd name="T47" fmla="*/ 1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" h="155">
                  <a:moveTo>
                    <a:pt x="60" y="10"/>
                  </a:moveTo>
                  <a:cubicBezTo>
                    <a:pt x="61" y="9"/>
                    <a:pt x="62" y="9"/>
                    <a:pt x="63" y="9"/>
                  </a:cubicBezTo>
                  <a:cubicBezTo>
                    <a:pt x="64" y="9"/>
                    <a:pt x="64" y="10"/>
                    <a:pt x="65" y="10"/>
                  </a:cubicBezTo>
                  <a:cubicBezTo>
                    <a:pt x="65" y="10"/>
                    <a:pt x="67" y="11"/>
                    <a:pt x="67" y="14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71" y="30"/>
                    <a:pt x="72" y="31"/>
                    <a:pt x="68" y="34"/>
                  </a:cubicBezTo>
                  <a:cubicBezTo>
                    <a:pt x="68" y="35"/>
                    <a:pt x="67" y="35"/>
                    <a:pt x="67" y="35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72" y="123"/>
                    <a:pt x="71" y="124"/>
                    <a:pt x="67" y="122"/>
                  </a:cubicBezTo>
                  <a:cubicBezTo>
                    <a:pt x="67" y="141"/>
                    <a:pt x="67" y="141"/>
                    <a:pt x="67" y="141"/>
                  </a:cubicBezTo>
                  <a:cubicBezTo>
                    <a:pt x="67" y="144"/>
                    <a:pt x="65" y="145"/>
                    <a:pt x="65" y="145"/>
                  </a:cubicBezTo>
                  <a:cubicBezTo>
                    <a:pt x="64" y="146"/>
                    <a:pt x="62" y="146"/>
                    <a:pt x="61" y="145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2" y="114"/>
                    <a:pt x="1" y="116"/>
                    <a:pt x="0" y="118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65" y="155"/>
                    <a:pt x="73" y="150"/>
                    <a:pt x="73" y="141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5"/>
                    <a:pt x="65" y="0"/>
                    <a:pt x="58" y="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8"/>
                    <a:pt x="3" y="40"/>
                    <a:pt x="4" y="42"/>
                  </a:cubicBezTo>
                  <a:lnTo>
                    <a:pt x="6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08"/>
            <p:cNvSpPr>
              <a:spLocks/>
            </p:cNvSpPr>
            <p:nvPr/>
          </p:nvSpPr>
          <p:spPr bwMode="auto">
            <a:xfrm>
              <a:off x="-577850" y="2838450"/>
              <a:ext cx="36513" cy="26987"/>
            </a:xfrm>
            <a:custGeom>
              <a:avLst/>
              <a:gdLst>
                <a:gd name="T0" fmla="*/ 10 w 12"/>
                <a:gd name="T1" fmla="*/ 7 h 9"/>
                <a:gd name="T2" fmla="*/ 3 w 12"/>
                <a:gd name="T3" fmla="*/ 2 h 9"/>
                <a:gd name="T4" fmla="*/ 5 w 12"/>
                <a:gd name="T5" fmla="*/ 6 h 9"/>
                <a:gd name="T6" fmla="*/ 9 w 12"/>
                <a:gd name="T7" fmla="*/ 9 h 9"/>
                <a:gd name="T8" fmla="*/ 12 w 12"/>
                <a:gd name="T9" fmla="*/ 7 h 9"/>
                <a:gd name="T10" fmla="*/ 10 w 12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9">
                  <a:moveTo>
                    <a:pt x="10" y="7"/>
                  </a:moveTo>
                  <a:cubicBezTo>
                    <a:pt x="8" y="5"/>
                    <a:pt x="5" y="3"/>
                    <a:pt x="3" y="2"/>
                  </a:cubicBezTo>
                  <a:cubicBezTo>
                    <a:pt x="0" y="0"/>
                    <a:pt x="3" y="4"/>
                    <a:pt x="5" y="6"/>
                  </a:cubicBezTo>
                  <a:cubicBezTo>
                    <a:pt x="5" y="6"/>
                    <a:pt x="7" y="7"/>
                    <a:pt x="9" y="9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7"/>
                    <a:pt x="11" y="7"/>
                    <a:pt x="10" y="7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09"/>
            <p:cNvSpPr>
              <a:spLocks/>
            </p:cNvSpPr>
            <p:nvPr/>
          </p:nvSpPr>
          <p:spPr bwMode="auto">
            <a:xfrm>
              <a:off x="-508000" y="2790825"/>
              <a:ext cx="25400" cy="41275"/>
            </a:xfrm>
            <a:custGeom>
              <a:avLst/>
              <a:gdLst>
                <a:gd name="T0" fmla="*/ 3 w 8"/>
                <a:gd name="T1" fmla="*/ 3 h 14"/>
                <a:gd name="T2" fmla="*/ 3 w 8"/>
                <a:gd name="T3" fmla="*/ 9 h 14"/>
                <a:gd name="T4" fmla="*/ 6 w 8"/>
                <a:gd name="T5" fmla="*/ 14 h 14"/>
                <a:gd name="T6" fmla="*/ 8 w 8"/>
                <a:gd name="T7" fmla="*/ 12 h 14"/>
                <a:gd name="T8" fmla="*/ 3 w 8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3" y="3"/>
                  </a:moveTo>
                  <a:cubicBezTo>
                    <a:pt x="0" y="0"/>
                    <a:pt x="1" y="4"/>
                    <a:pt x="3" y="9"/>
                  </a:cubicBezTo>
                  <a:cubicBezTo>
                    <a:pt x="4" y="10"/>
                    <a:pt x="5" y="12"/>
                    <a:pt x="6" y="1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6" y="8"/>
                    <a:pt x="4" y="4"/>
                    <a:pt x="3" y="3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0"/>
            <p:cNvSpPr>
              <a:spLocks/>
            </p:cNvSpPr>
            <p:nvPr/>
          </p:nvSpPr>
          <p:spPr bwMode="auto">
            <a:xfrm>
              <a:off x="-577850" y="3074988"/>
              <a:ext cx="36513" cy="23812"/>
            </a:xfrm>
            <a:custGeom>
              <a:avLst/>
              <a:gdLst>
                <a:gd name="T0" fmla="*/ 5 w 12"/>
                <a:gd name="T1" fmla="*/ 3 h 8"/>
                <a:gd name="T2" fmla="*/ 3 w 12"/>
                <a:gd name="T3" fmla="*/ 7 h 8"/>
                <a:gd name="T4" fmla="*/ 10 w 12"/>
                <a:gd name="T5" fmla="*/ 2 h 8"/>
                <a:gd name="T6" fmla="*/ 12 w 12"/>
                <a:gd name="T7" fmla="*/ 1 h 8"/>
                <a:gd name="T8" fmla="*/ 9 w 12"/>
                <a:gd name="T9" fmla="*/ 0 h 8"/>
                <a:gd name="T10" fmla="*/ 5 w 12"/>
                <a:gd name="T1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5" y="3"/>
                  </a:moveTo>
                  <a:cubicBezTo>
                    <a:pt x="3" y="5"/>
                    <a:pt x="0" y="8"/>
                    <a:pt x="3" y="7"/>
                  </a:cubicBezTo>
                  <a:cubicBezTo>
                    <a:pt x="5" y="6"/>
                    <a:pt x="8" y="4"/>
                    <a:pt x="10" y="2"/>
                  </a:cubicBezTo>
                  <a:cubicBezTo>
                    <a:pt x="11" y="2"/>
                    <a:pt x="11" y="2"/>
                    <a:pt x="12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1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11"/>
            <p:cNvSpPr>
              <a:spLocks/>
            </p:cNvSpPr>
            <p:nvPr/>
          </p:nvSpPr>
          <p:spPr bwMode="auto">
            <a:xfrm>
              <a:off x="-511175" y="3108325"/>
              <a:ext cx="28575" cy="42862"/>
            </a:xfrm>
            <a:custGeom>
              <a:avLst/>
              <a:gdLst>
                <a:gd name="T0" fmla="*/ 3 w 9"/>
                <a:gd name="T1" fmla="*/ 6 h 14"/>
                <a:gd name="T2" fmla="*/ 3 w 9"/>
                <a:gd name="T3" fmla="*/ 11 h 14"/>
                <a:gd name="T4" fmla="*/ 9 w 9"/>
                <a:gd name="T5" fmla="*/ 1 h 14"/>
                <a:gd name="T6" fmla="*/ 6 w 9"/>
                <a:gd name="T7" fmla="*/ 0 h 14"/>
                <a:gd name="T8" fmla="*/ 3 w 9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">
                  <a:moveTo>
                    <a:pt x="3" y="6"/>
                  </a:moveTo>
                  <a:cubicBezTo>
                    <a:pt x="1" y="10"/>
                    <a:pt x="0" y="14"/>
                    <a:pt x="3" y="11"/>
                  </a:cubicBezTo>
                  <a:cubicBezTo>
                    <a:pt x="4" y="10"/>
                    <a:pt x="6" y="6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3" y="4"/>
                    <a:pt x="3" y="6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12"/>
            <p:cNvSpPr>
              <a:spLocks/>
            </p:cNvSpPr>
            <p:nvPr/>
          </p:nvSpPr>
          <p:spPr bwMode="auto">
            <a:xfrm>
              <a:off x="-515938" y="2795588"/>
              <a:ext cx="242888" cy="342900"/>
            </a:xfrm>
            <a:custGeom>
              <a:avLst/>
              <a:gdLst>
                <a:gd name="T0" fmla="*/ 23 w 80"/>
                <a:gd name="T1" fmla="*/ 40 h 113"/>
                <a:gd name="T2" fmla="*/ 25 w 80"/>
                <a:gd name="T3" fmla="*/ 42 h 113"/>
                <a:gd name="T4" fmla="*/ 14 w 80"/>
                <a:gd name="T5" fmla="*/ 38 h 113"/>
                <a:gd name="T6" fmla="*/ 4 w 80"/>
                <a:gd name="T7" fmla="*/ 29 h 113"/>
                <a:gd name="T8" fmla="*/ 0 w 80"/>
                <a:gd name="T9" fmla="*/ 32 h 113"/>
                <a:gd name="T10" fmla="*/ 12 w 80"/>
                <a:gd name="T11" fmla="*/ 42 h 113"/>
                <a:gd name="T12" fmla="*/ 16 w 80"/>
                <a:gd name="T13" fmla="*/ 45 h 113"/>
                <a:gd name="T14" fmla="*/ 5 w 80"/>
                <a:gd name="T15" fmla="*/ 51 h 113"/>
                <a:gd name="T16" fmla="*/ 10 w 80"/>
                <a:gd name="T17" fmla="*/ 54 h 113"/>
                <a:gd name="T18" fmla="*/ 10 w 80"/>
                <a:gd name="T19" fmla="*/ 60 h 113"/>
                <a:gd name="T20" fmla="*/ 5 w 80"/>
                <a:gd name="T21" fmla="*/ 64 h 113"/>
                <a:gd name="T22" fmla="*/ 16 w 80"/>
                <a:gd name="T23" fmla="*/ 68 h 113"/>
                <a:gd name="T24" fmla="*/ 12 w 80"/>
                <a:gd name="T25" fmla="*/ 72 h 113"/>
                <a:gd name="T26" fmla="*/ 11 w 80"/>
                <a:gd name="T27" fmla="*/ 74 h 113"/>
                <a:gd name="T28" fmla="*/ 0 w 80"/>
                <a:gd name="T29" fmla="*/ 84 h 113"/>
                <a:gd name="T30" fmla="*/ 5 w 80"/>
                <a:gd name="T31" fmla="*/ 85 h 113"/>
                <a:gd name="T32" fmla="*/ 22 w 80"/>
                <a:gd name="T33" fmla="*/ 71 h 113"/>
                <a:gd name="T34" fmla="*/ 24 w 80"/>
                <a:gd name="T35" fmla="*/ 72 h 113"/>
                <a:gd name="T36" fmla="*/ 20 w 80"/>
                <a:gd name="T37" fmla="*/ 80 h 113"/>
                <a:gd name="T38" fmla="*/ 13 w 80"/>
                <a:gd name="T39" fmla="*/ 91 h 113"/>
                <a:gd name="T40" fmla="*/ 17 w 80"/>
                <a:gd name="T41" fmla="*/ 92 h 113"/>
                <a:gd name="T42" fmla="*/ 24 w 80"/>
                <a:gd name="T43" fmla="*/ 81 h 113"/>
                <a:gd name="T44" fmla="*/ 34 w 80"/>
                <a:gd name="T45" fmla="*/ 74 h 113"/>
                <a:gd name="T46" fmla="*/ 35 w 80"/>
                <a:gd name="T47" fmla="*/ 80 h 113"/>
                <a:gd name="T48" fmla="*/ 37 w 80"/>
                <a:gd name="T49" fmla="*/ 84 h 113"/>
                <a:gd name="T50" fmla="*/ 53 w 80"/>
                <a:gd name="T51" fmla="*/ 105 h 113"/>
                <a:gd name="T52" fmla="*/ 53 w 80"/>
                <a:gd name="T53" fmla="*/ 101 h 113"/>
                <a:gd name="T54" fmla="*/ 41 w 80"/>
                <a:gd name="T55" fmla="*/ 84 h 113"/>
                <a:gd name="T56" fmla="*/ 40 w 80"/>
                <a:gd name="T57" fmla="*/ 82 h 113"/>
                <a:gd name="T58" fmla="*/ 39 w 80"/>
                <a:gd name="T59" fmla="*/ 78 h 113"/>
                <a:gd name="T60" fmla="*/ 43 w 80"/>
                <a:gd name="T61" fmla="*/ 74 h 113"/>
                <a:gd name="T62" fmla="*/ 49 w 80"/>
                <a:gd name="T63" fmla="*/ 83 h 113"/>
                <a:gd name="T64" fmla="*/ 79 w 80"/>
                <a:gd name="T65" fmla="*/ 101 h 113"/>
                <a:gd name="T66" fmla="*/ 80 w 80"/>
                <a:gd name="T67" fmla="*/ 99 h 113"/>
                <a:gd name="T68" fmla="*/ 49 w 80"/>
                <a:gd name="T69" fmla="*/ 79 h 113"/>
                <a:gd name="T70" fmla="*/ 48 w 80"/>
                <a:gd name="T71" fmla="*/ 74 h 113"/>
                <a:gd name="T72" fmla="*/ 61 w 80"/>
                <a:gd name="T73" fmla="*/ 57 h 113"/>
                <a:gd name="T74" fmla="*/ 48 w 80"/>
                <a:gd name="T75" fmla="*/ 40 h 113"/>
                <a:gd name="T76" fmla="*/ 59 w 80"/>
                <a:gd name="T77" fmla="*/ 27 h 113"/>
                <a:gd name="T78" fmla="*/ 80 w 80"/>
                <a:gd name="T79" fmla="*/ 12 h 113"/>
                <a:gd name="T80" fmla="*/ 58 w 80"/>
                <a:gd name="T81" fmla="*/ 23 h 113"/>
                <a:gd name="T82" fmla="*/ 47 w 80"/>
                <a:gd name="T83" fmla="*/ 32 h 113"/>
                <a:gd name="T84" fmla="*/ 38 w 80"/>
                <a:gd name="T85" fmla="*/ 39 h 113"/>
                <a:gd name="T86" fmla="*/ 41 w 80"/>
                <a:gd name="T87" fmla="*/ 30 h 113"/>
                <a:gd name="T88" fmla="*/ 53 w 80"/>
                <a:gd name="T89" fmla="*/ 12 h 113"/>
                <a:gd name="T90" fmla="*/ 53 w 80"/>
                <a:gd name="T91" fmla="*/ 8 h 113"/>
                <a:gd name="T92" fmla="*/ 37 w 80"/>
                <a:gd name="T93" fmla="*/ 29 h 113"/>
                <a:gd name="T94" fmla="*/ 35 w 80"/>
                <a:gd name="T95" fmla="*/ 33 h 113"/>
                <a:gd name="T96" fmla="*/ 34 w 80"/>
                <a:gd name="T97" fmla="*/ 40 h 113"/>
                <a:gd name="T98" fmla="*/ 24 w 80"/>
                <a:gd name="T99" fmla="*/ 32 h 113"/>
                <a:gd name="T100" fmla="*/ 18 w 80"/>
                <a:gd name="T101" fmla="*/ 23 h 113"/>
                <a:gd name="T102" fmla="*/ 14 w 80"/>
                <a:gd name="T103" fmla="*/ 23 h 113"/>
                <a:gd name="T104" fmla="*/ 20 w 80"/>
                <a:gd name="T105" fmla="*/ 3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0" h="113">
                  <a:moveTo>
                    <a:pt x="20" y="34"/>
                  </a:moveTo>
                  <a:cubicBezTo>
                    <a:pt x="21" y="36"/>
                    <a:pt x="22" y="39"/>
                    <a:pt x="23" y="40"/>
                  </a:cubicBezTo>
                  <a:cubicBezTo>
                    <a:pt x="24" y="41"/>
                    <a:pt x="24" y="42"/>
                    <a:pt x="24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4" y="42"/>
                    <a:pt x="23" y="43"/>
                    <a:pt x="22" y="43"/>
                  </a:cubicBezTo>
                  <a:cubicBezTo>
                    <a:pt x="20" y="42"/>
                    <a:pt x="16" y="38"/>
                    <a:pt x="14" y="38"/>
                  </a:cubicBezTo>
                  <a:cubicBezTo>
                    <a:pt x="11" y="36"/>
                    <a:pt x="7" y="32"/>
                    <a:pt x="5" y="30"/>
                  </a:cubicBezTo>
                  <a:cubicBezTo>
                    <a:pt x="4" y="30"/>
                    <a:pt x="4" y="29"/>
                    <a:pt x="4" y="2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2" y="33"/>
                    <a:pt x="8" y="38"/>
                    <a:pt x="11" y="41"/>
                  </a:cubicBezTo>
                  <a:cubicBezTo>
                    <a:pt x="11" y="41"/>
                    <a:pt x="11" y="41"/>
                    <a:pt x="12" y="42"/>
                  </a:cubicBezTo>
                  <a:cubicBezTo>
                    <a:pt x="13" y="43"/>
                    <a:pt x="14" y="44"/>
                    <a:pt x="15" y="45"/>
                  </a:cubicBezTo>
                  <a:cubicBezTo>
                    <a:pt x="15" y="45"/>
                    <a:pt x="16" y="45"/>
                    <a:pt x="16" y="45"/>
                  </a:cubicBezTo>
                  <a:cubicBezTo>
                    <a:pt x="13" y="47"/>
                    <a:pt x="11" y="49"/>
                    <a:pt x="11" y="52"/>
                  </a:cubicBezTo>
                  <a:cubicBezTo>
                    <a:pt x="9" y="51"/>
                    <a:pt x="7" y="51"/>
                    <a:pt x="5" y="51"/>
                  </a:cubicBezTo>
                  <a:cubicBezTo>
                    <a:pt x="2" y="51"/>
                    <a:pt x="4" y="54"/>
                    <a:pt x="6" y="54"/>
                  </a:cubicBezTo>
                  <a:cubicBezTo>
                    <a:pt x="7" y="54"/>
                    <a:pt x="9" y="54"/>
                    <a:pt x="10" y="54"/>
                  </a:cubicBezTo>
                  <a:cubicBezTo>
                    <a:pt x="10" y="55"/>
                    <a:pt x="10" y="56"/>
                    <a:pt x="10" y="57"/>
                  </a:cubicBezTo>
                  <a:cubicBezTo>
                    <a:pt x="10" y="58"/>
                    <a:pt x="10" y="59"/>
                    <a:pt x="10" y="60"/>
                  </a:cubicBezTo>
                  <a:cubicBezTo>
                    <a:pt x="9" y="60"/>
                    <a:pt x="7" y="61"/>
                    <a:pt x="6" y="61"/>
                  </a:cubicBezTo>
                  <a:cubicBezTo>
                    <a:pt x="4" y="61"/>
                    <a:pt x="2" y="63"/>
                    <a:pt x="5" y="64"/>
                  </a:cubicBezTo>
                  <a:cubicBezTo>
                    <a:pt x="7" y="64"/>
                    <a:pt x="9" y="63"/>
                    <a:pt x="11" y="63"/>
                  </a:cubicBezTo>
                  <a:cubicBezTo>
                    <a:pt x="12" y="65"/>
                    <a:pt x="13" y="67"/>
                    <a:pt x="16" y="68"/>
                  </a:cubicBezTo>
                  <a:cubicBezTo>
                    <a:pt x="16" y="68"/>
                    <a:pt x="15" y="69"/>
                    <a:pt x="15" y="69"/>
                  </a:cubicBezTo>
                  <a:cubicBezTo>
                    <a:pt x="14" y="70"/>
                    <a:pt x="13" y="71"/>
                    <a:pt x="12" y="72"/>
                  </a:cubicBezTo>
                  <a:cubicBezTo>
                    <a:pt x="11" y="72"/>
                    <a:pt x="11" y="73"/>
                    <a:pt x="11" y="7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1" y="74"/>
                    <a:pt x="3" y="81"/>
                    <a:pt x="0" y="83"/>
                  </a:cubicBezTo>
                  <a:cubicBezTo>
                    <a:pt x="0" y="83"/>
                    <a:pt x="0" y="83"/>
                    <a:pt x="0" y="84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4" y="85"/>
                    <a:pt x="4" y="85"/>
                    <a:pt x="5" y="85"/>
                  </a:cubicBezTo>
                  <a:cubicBezTo>
                    <a:pt x="8" y="82"/>
                    <a:pt x="14" y="76"/>
                    <a:pt x="14" y="76"/>
                  </a:cubicBezTo>
                  <a:cubicBezTo>
                    <a:pt x="16" y="75"/>
                    <a:pt x="20" y="72"/>
                    <a:pt x="22" y="71"/>
                  </a:cubicBezTo>
                  <a:cubicBezTo>
                    <a:pt x="23" y="71"/>
                    <a:pt x="24" y="71"/>
                    <a:pt x="25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2"/>
                    <a:pt x="24" y="72"/>
                    <a:pt x="23" y="73"/>
                  </a:cubicBezTo>
                  <a:cubicBezTo>
                    <a:pt x="22" y="75"/>
                    <a:pt x="21" y="78"/>
                    <a:pt x="20" y="80"/>
                  </a:cubicBezTo>
                  <a:cubicBezTo>
                    <a:pt x="19" y="82"/>
                    <a:pt x="15" y="86"/>
                    <a:pt x="14" y="89"/>
                  </a:cubicBezTo>
                  <a:cubicBezTo>
                    <a:pt x="14" y="90"/>
                    <a:pt x="13" y="90"/>
                    <a:pt x="13" y="91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93"/>
                    <a:pt x="17" y="92"/>
                    <a:pt x="17" y="92"/>
                  </a:cubicBezTo>
                  <a:cubicBezTo>
                    <a:pt x="19" y="89"/>
                    <a:pt x="21" y="85"/>
                    <a:pt x="22" y="83"/>
                  </a:cubicBezTo>
                  <a:cubicBezTo>
                    <a:pt x="23" y="83"/>
                    <a:pt x="23" y="82"/>
                    <a:pt x="24" y="81"/>
                  </a:cubicBezTo>
                  <a:cubicBezTo>
                    <a:pt x="26" y="79"/>
                    <a:pt x="29" y="75"/>
                    <a:pt x="30" y="73"/>
                  </a:cubicBezTo>
                  <a:cubicBezTo>
                    <a:pt x="31" y="73"/>
                    <a:pt x="33" y="73"/>
                    <a:pt x="34" y="74"/>
                  </a:cubicBezTo>
                  <a:cubicBezTo>
                    <a:pt x="34" y="74"/>
                    <a:pt x="34" y="74"/>
                    <a:pt x="34" y="75"/>
                  </a:cubicBezTo>
                  <a:cubicBezTo>
                    <a:pt x="34" y="76"/>
                    <a:pt x="35" y="78"/>
                    <a:pt x="35" y="80"/>
                  </a:cubicBezTo>
                  <a:cubicBezTo>
                    <a:pt x="36" y="82"/>
                    <a:pt x="36" y="83"/>
                    <a:pt x="37" y="84"/>
                  </a:cubicBezTo>
                  <a:cubicBezTo>
                    <a:pt x="37" y="84"/>
                    <a:pt x="37" y="84"/>
                    <a:pt x="37" y="84"/>
                  </a:cubicBezTo>
                  <a:cubicBezTo>
                    <a:pt x="37" y="84"/>
                    <a:pt x="39" y="91"/>
                    <a:pt x="41" y="94"/>
                  </a:cubicBezTo>
                  <a:cubicBezTo>
                    <a:pt x="43" y="97"/>
                    <a:pt x="51" y="103"/>
                    <a:pt x="53" y="105"/>
                  </a:cubicBezTo>
                  <a:cubicBezTo>
                    <a:pt x="57" y="109"/>
                    <a:pt x="60" y="113"/>
                    <a:pt x="60" y="111"/>
                  </a:cubicBezTo>
                  <a:cubicBezTo>
                    <a:pt x="60" y="108"/>
                    <a:pt x="58" y="106"/>
                    <a:pt x="53" y="101"/>
                  </a:cubicBezTo>
                  <a:cubicBezTo>
                    <a:pt x="48" y="97"/>
                    <a:pt x="45" y="94"/>
                    <a:pt x="44" y="92"/>
                  </a:cubicBezTo>
                  <a:cubicBezTo>
                    <a:pt x="42" y="90"/>
                    <a:pt x="41" y="86"/>
                    <a:pt x="41" y="84"/>
                  </a:cubicBezTo>
                  <a:cubicBezTo>
                    <a:pt x="40" y="83"/>
                    <a:pt x="40" y="82"/>
                    <a:pt x="40" y="82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0" y="80"/>
                    <a:pt x="39" y="79"/>
                    <a:pt x="39" y="78"/>
                  </a:cubicBezTo>
                  <a:cubicBezTo>
                    <a:pt x="39" y="77"/>
                    <a:pt x="39" y="76"/>
                    <a:pt x="38" y="74"/>
                  </a:cubicBezTo>
                  <a:cubicBezTo>
                    <a:pt x="40" y="74"/>
                    <a:pt x="41" y="74"/>
                    <a:pt x="43" y="74"/>
                  </a:cubicBezTo>
                  <a:cubicBezTo>
                    <a:pt x="44" y="76"/>
                    <a:pt x="45" y="80"/>
                    <a:pt x="47" y="82"/>
                  </a:cubicBezTo>
                  <a:cubicBezTo>
                    <a:pt x="47" y="83"/>
                    <a:pt x="48" y="83"/>
                    <a:pt x="49" y="83"/>
                  </a:cubicBezTo>
                  <a:cubicBezTo>
                    <a:pt x="51" y="85"/>
                    <a:pt x="56" y="88"/>
                    <a:pt x="58" y="91"/>
                  </a:cubicBezTo>
                  <a:cubicBezTo>
                    <a:pt x="62" y="94"/>
                    <a:pt x="74" y="98"/>
                    <a:pt x="79" y="101"/>
                  </a:cubicBezTo>
                  <a:cubicBezTo>
                    <a:pt x="79" y="101"/>
                    <a:pt x="80" y="102"/>
                    <a:pt x="80" y="102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75" y="95"/>
                    <a:pt x="63" y="91"/>
                    <a:pt x="59" y="87"/>
                  </a:cubicBezTo>
                  <a:cubicBezTo>
                    <a:pt x="56" y="83"/>
                    <a:pt x="49" y="79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7"/>
                    <a:pt x="48" y="75"/>
                    <a:pt x="48" y="74"/>
                  </a:cubicBezTo>
                  <a:cubicBezTo>
                    <a:pt x="49" y="74"/>
                    <a:pt x="51" y="73"/>
                    <a:pt x="52" y="73"/>
                  </a:cubicBezTo>
                  <a:cubicBezTo>
                    <a:pt x="61" y="69"/>
                    <a:pt x="61" y="61"/>
                    <a:pt x="61" y="57"/>
                  </a:cubicBezTo>
                  <a:cubicBezTo>
                    <a:pt x="61" y="53"/>
                    <a:pt x="61" y="45"/>
                    <a:pt x="52" y="41"/>
                  </a:cubicBezTo>
                  <a:cubicBezTo>
                    <a:pt x="51" y="40"/>
                    <a:pt x="49" y="40"/>
                    <a:pt x="48" y="40"/>
                  </a:cubicBezTo>
                  <a:cubicBezTo>
                    <a:pt x="48" y="39"/>
                    <a:pt x="49" y="37"/>
                    <a:pt x="49" y="35"/>
                  </a:cubicBezTo>
                  <a:cubicBezTo>
                    <a:pt x="51" y="34"/>
                    <a:pt x="56" y="30"/>
                    <a:pt x="59" y="27"/>
                  </a:cubicBezTo>
                  <a:cubicBezTo>
                    <a:pt x="63" y="23"/>
                    <a:pt x="75" y="19"/>
                    <a:pt x="80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0" y="12"/>
                    <a:pt x="79" y="12"/>
                    <a:pt x="79" y="13"/>
                  </a:cubicBezTo>
                  <a:cubicBezTo>
                    <a:pt x="74" y="16"/>
                    <a:pt x="62" y="19"/>
                    <a:pt x="58" y="23"/>
                  </a:cubicBezTo>
                  <a:cubicBezTo>
                    <a:pt x="56" y="25"/>
                    <a:pt x="51" y="29"/>
                    <a:pt x="49" y="31"/>
                  </a:cubicBezTo>
                  <a:cubicBezTo>
                    <a:pt x="48" y="30"/>
                    <a:pt x="48" y="30"/>
                    <a:pt x="47" y="32"/>
                  </a:cubicBezTo>
                  <a:cubicBezTo>
                    <a:pt x="45" y="34"/>
                    <a:pt x="43" y="37"/>
                    <a:pt x="43" y="39"/>
                  </a:cubicBezTo>
                  <a:cubicBezTo>
                    <a:pt x="41" y="39"/>
                    <a:pt x="40" y="39"/>
                    <a:pt x="38" y="39"/>
                  </a:cubicBezTo>
                  <a:cubicBezTo>
                    <a:pt x="39" y="38"/>
                    <a:pt x="39" y="37"/>
                    <a:pt x="39" y="35"/>
                  </a:cubicBezTo>
                  <a:cubicBezTo>
                    <a:pt x="39" y="34"/>
                    <a:pt x="40" y="32"/>
                    <a:pt x="41" y="30"/>
                  </a:cubicBezTo>
                  <a:cubicBezTo>
                    <a:pt x="41" y="27"/>
                    <a:pt x="42" y="24"/>
                    <a:pt x="44" y="22"/>
                  </a:cubicBezTo>
                  <a:cubicBezTo>
                    <a:pt x="45" y="19"/>
                    <a:pt x="48" y="17"/>
                    <a:pt x="53" y="12"/>
                  </a:cubicBezTo>
                  <a:cubicBezTo>
                    <a:pt x="58" y="8"/>
                    <a:pt x="60" y="6"/>
                    <a:pt x="60" y="3"/>
                  </a:cubicBezTo>
                  <a:cubicBezTo>
                    <a:pt x="60" y="0"/>
                    <a:pt x="57" y="5"/>
                    <a:pt x="53" y="8"/>
                  </a:cubicBezTo>
                  <a:cubicBezTo>
                    <a:pt x="51" y="10"/>
                    <a:pt x="43" y="17"/>
                    <a:pt x="41" y="19"/>
                  </a:cubicBezTo>
                  <a:cubicBezTo>
                    <a:pt x="39" y="22"/>
                    <a:pt x="37" y="29"/>
                    <a:pt x="37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6" y="31"/>
                    <a:pt x="36" y="32"/>
                    <a:pt x="35" y="33"/>
                  </a:cubicBezTo>
                  <a:cubicBezTo>
                    <a:pt x="35" y="35"/>
                    <a:pt x="34" y="37"/>
                    <a:pt x="34" y="39"/>
                  </a:cubicBezTo>
                  <a:cubicBezTo>
                    <a:pt x="34" y="39"/>
                    <a:pt x="34" y="40"/>
                    <a:pt x="34" y="40"/>
                  </a:cubicBezTo>
                  <a:cubicBezTo>
                    <a:pt x="33" y="40"/>
                    <a:pt x="32" y="40"/>
                    <a:pt x="30" y="41"/>
                  </a:cubicBezTo>
                  <a:cubicBezTo>
                    <a:pt x="29" y="39"/>
                    <a:pt x="26" y="35"/>
                    <a:pt x="24" y="32"/>
                  </a:cubicBezTo>
                  <a:cubicBezTo>
                    <a:pt x="24" y="32"/>
                    <a:pt x="23" y="31"/>
                    <a:pt x="23" y="31"/>
                  </a:cubicBezTo>
                  <a:cubicBezTo>
                    <a:pt x="21" y="29"/>
                    <a:pt x="20" y="25"/>
                    <a:pt x="18" y="23"/>
                  </a:cubicBezTo>
                  <a:cubicBezTo>
                    <a:pt x="18" y="23"/>
                    <a:pt x="17" y="22"/>
                    <a:pt x="17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4"/>
                    <a:pt x="15" y="25"/>
                    <a:pt x="15" y="26"/>
                  </a:cubicBezTo>
                  <a:cubicBezTo>
                    <a:pt x="16" y="28"/>
                    <a:pt x="19" y="32"/>
                    <a:pt x="20" y="34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13"/>
            <p:cNvSpPr>
              <a:spLocks/>
            </p:cNvSpPr>
            <p:nvPr/>
          </p:nvSpPr>
          <p:spPr bwMode="auto">
            <a:xfrm>
              <a:off x="-492125" y="3089275"/>
              <a:ext cx="14288" cy="22225"/>
            </a:xfrm>
            <a:custGeom>
              <a:avLst/>
              <a:gdLst>
                <a:gd name="T0" fmla="*/ 2 w 5"/>
                <a:gd name="T1" fmla="*/ 0 h 7"/>
                <a:gd name="T2" fmla="*/ 0 w 5"/>
                <a:gd name="T3" fmla="*/ 6 h 7"/>
                <a:gd name="T4" fmla="*/ 3 w 5"/>
                <a:gd name="T5" fmla="*/ 7 h 7"/>
                <a:gd name="T6" fmla="*/ 5 w 5"/>
                <a:gd name="T7" fmla="*/ 1 h 7"/>
                <a:gd name="T8" fmla="*/ 2 w 5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4" y="3"/>
                    <a:pt x="5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14"/>
            <p:cNvSpPr>
              <a:spLocks/>
            </p:cNvSpPr>
            <p:nvPr/>
          </p:nvSpPr>
          <p:spPr bwMode="auto">
            <a:xfrm>
              <a:off x="-550863" y="3062288"/>
              <a:ext cx="28575" cy="15875"/>
            </a:xfrm>
            <a:custGeom>
              <a:avLst/>
              <a:gdLst>
                <a:gd name="T0" fmla="*/ 5 w 9"/>
                <a:gd name="T1" fmla="*/ 0 h 5"/>
                <a:gd name="T2" fmla="*/ 0 w 9"/>
                <a:gd name="T3" fmla="*/ 4 h 5"/>
                <a:gd name="T4" fmla="*/ 3 w 9"/>
                <a:gd name="T5" fmla="*/ 5 h 5"/>
                <a:gd name="T6" fmla="*/ 9 w 9"/>
                <a:gd name="T7" fmla="*/ 2 h 5"/>
                <a:gd name="T8" fmla="*/ 5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5" y="0"/>
                  </a:moveTo>
                  <a:cubicBezTo>
                    <a:pt x="3" y="1"/>
                    <a:pt x="1" y="3"/>
                    <a:pt x="0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5" y="4"/>
                    <a:pt x="7" y="3"/>
                    <a:pt x="9" y="2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15"/>
            <p:cNvSpPr>
              <a:spLocks/>
            </p:cNvSpPr>
            <p:nvPr/>
          </p:nvSpPr>
          <p:spPr bwMode="auto">
            <a:xfrm>
              <a:off x="-488950" y="2825750"/>
              <a:ext cx="14288" cy="25400"/>
            </a:xfrm>
            <a:custGeom>
              <a:avLst/>
              <a:gdLst>
                <a:gd name="T0" fmla="*/ 5 w 5"/>
                <a:gd name="T1" fmla="*/ 6 h 8"/>
                <a:gd name="T2" fmla="*/ 2 w 5"/>
                <a:gd name="T3" fmla="*/ 0 h 8"/>
                <a:gd name="T4" fmla="*/ 0 w 5"/>
                <a:gd name="T5" fmla="*/ 2 h 8"/>
                <a:gd name="T6" fmla="*/ 2 w 5"/>
                <a:gd name="T7" fmla="*/ 8 h 8"/>
                <a:gd name="T8" fmla="*/ 5 w 5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5" y="6"/>
                  </a:moveTo>
                  <a:cubicBezTo>
                    <a:pt x="4" y="4"/>
                    <a:pt x="3" y="2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1" y="6"/>
                    <a:pt x="2" y="8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16"/>
            <p:cNvSpPr>
              <a:spLocks/>
            </p:cNvSpPr>
            <p:nvPr/>
          </p:nvSpPr>
          <p:spPr bwMode="auto">
            <a:xfrm>
              <a:off x="-550863" y="2859088"/>
              <a:ext cx="28575" cy="19050"/>
            </a:xfrm>
            <a:custGeom>
              <a:avLst/>
              <a:gdLst>
                <a:gd name="T0" fmla="*/ 9 w 9"/>
                <a:gd name="T1" fmla="*/ 4 h 6"/>
                <a:gd name="T2" fmla="*/ 3 w 9"/>
                <a:gd name="T3" fmla="*/ 0 h 6"/>
                <a:gd name="T4" fmla="*/ 0 w 9"/>
                <a:gd name="T5" fmla="*/ 2 h 6"/>
                <a:gd name="T6" fmla="*/ 5 w 9"/>
                <a:gd name="T7" fmla="*/ 6 h 6"/>
                <a:gd name="T8" fmla="*/ 9 w 9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9" y="4"/>
                  </a:moveTo>
                  <a:cubicBezTo>
                    <a:pt x="7" y="3"/>
                    <a:pt x="5" y="2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3" y="5"/>
                    <a:pt x="5" y="6"/>
                  </a:cubicBezTo>
                  <a:lnTo>
                    <a:pt x="9" y="4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17"/>
            <p:cNvSpPr>
              <a:spLocks/>
            </p:cNvSpPr>
            <p:nvPr/>
          </p:nvSpPr>
          <p:spPr bwMode="auto">
            <a:xfrm>
              <a:off x="-482600" y="2844800"/>
              <a:ext cx="17463" cy="20637"/>
            </a:xfrm>
            <a:custGeom>
              <a:avLst/>
              <a:gdLst>
                <a:gd name="T0" fmla="*/ 3 w 6"/>
                <a:gd name="T1" fmla="*/ 7 h 7"/>
                <a:gd name="T2" fmla="*/ 6 w 6"/>
                <a:gd name="T3" fmla="*/ 6 h 7"/>
                <a:gd name="T4" fmla="*/ 3 w 6"/>
                <a:gd name="T5" fmla="*/ 0 h 7"/>
                <a:gd name="T6" fmla="*/ 0 w 6"/>
                <a:gd name="T7" fmla="*/ 2 h 7"/>
                <a:gd name="T8" fmla="*/ 3 w 6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4" y="2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2" y="6"/>
                    <a:pt x="3" y="7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18"/>
            <p:cNvSpPr>
              <a:spLocks/>
            </p:cNvSpPr>
            <p:nvPr/>
          </p:nvSpPr>
          <p:spPr bwMode="auto">
            <a:xfrm>
              <a:off x="-485775" y="3071813"/>
              <a:ext cx="17463" cy="20637"/>
            </a:xfrm>
            <a:custGeom>
              <a:avLst/>
              <a:gdLst>
                <a:gd name="T0" fmla="*/ 3 w 6"/>
                <a:gd name="T1" fmla="*/ 0 h 7"/>
                <a:gd name="T2" fmla="*/ 0 w 6"/>
                <a:gd name="T3" fmla="*/ 6 h 7"/>
                <a:gd name="T4" fmla="*/ 3 w 6"/>
                <a:gd name="T5" fmla="*/ 7 h 7"/>
                <a:gd name="T6" fmla="*/ 6 w 6"/>
                <a:gd name="T7" fmla="*/ 2 h 7"/>
                <a:gd name="T8" fmla="*/ 3 w 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cubicBezTo>
                    <a:pt x="2" y="2"/>
                    <a:pt x="1" y="4"/>
                    <a:pt x="0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5"/>
                    <a:pt x="5" y="3"/>
                    <a:pt x="6" y="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19"/>
            <p:cNvSpPr>
              <a:spLocks/>
            </p:cNvSpPr>
            <p:nvPr/>
          </p:nvSpPr>
          <p:spPr bwMode="auto">
            <a:xfrm>
              <a:off x="-534988" y="2871788"/>
              <a:ext cx="30163" cy="17462"/>
            </a:xfrm>
            <a:custGeom>
              <a:avLst/>
              <a:gdLst>
                <a:gd name="T0" fmla="*/ 10 w 10"/>
                <a:gd name="T1" fmla="*/ 4 h 6"/>
                <a:gd name="T2" fmla="*/ 4 w 10"/>
                <a:gd name="T3" fmla="*/ 0 h 6"/>
                <a:gd name="T4" fmla="*/ 0 w 10"/>
                <a:gd name="T5" fmla="*/ 2 h 6"/>
                <a:gd name="T6" fmla="*/ 6 w 10"/>
                <a:gd name="T7" fmla="*/ 6 h 6"/>
                <a:gd name="T8" fmla="*/ 10 w 10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3"/>
                    <a:pt x="6" y="2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4"/>
                    <a:pt x="5" y="5"/>
                    <a:pt x="6" y="6"/>
                  </a:cubicBezTo>
                  <a:lnTo>
                    <a:pt x="10" y="4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20"/>
            <p:cNvSpPr>
              <a:spLocks/>
            </p:cNvSpPr>
            <p:nvPr/>
          </p:nvSpPr>
          <p:spPr bwMode="auto">
            <a:xfrm>
              <a:off x="-273050" y="3095625"/>
              <a:ext cx="15875" cy="15875"/>
            </a:xfrm>
            <a:custGeom>
              <a:avLst/>
              <a:gdLst>
                <a:gd name="T0" fmla="*/ 1 w 5"/>
                <a:gd name="T1" fmla="*/ 0 h 5"/>
                <a:gd name="T2" fmla="*/ 0 w 5"/>
                <a:gd name="T3" fmla="*/ 0 h 5"/>
                <a:gd name="T4" fmla="*/ 0 w 5"/>
                <a:gd name="T5" fmla="*/ 3 h 5"/>
                <a:gd name="T6" fmla="*/ 1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5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21"/>
            <p:cNvSpPr>
              <a:spLocks/>
            </p:cNvSpPr>
            <p:nvPr/>
          </p:nvSpPr>
          <p:spPr bwMode="auto">
            <a:xfrm>
              <a:off x="-273050" y="2825750"/>
              <a:ext cx="15875" cy="15875"/>
            </a:xfrm>
            <a:custGeom>
              <a:avLst/>
              <a:gdLst>
                <a:gd name="T0" fmla="*/ 1 w 5"/>
                <a:gd name="T1" fmla="*/ 4 h 5"/>
                <a:gd name="T2" fmla="*/ 0 w 5"/>
                <a:gd name="T3" fmla="*/ 2 h 5"/>
                <a:gd name="T4" fmla="*/ 0 w 5"/>
                <a:gd name="T5" fmla="*/ 5 h 5"/>
                <a:gd name="T6" fmla="*/ 1 w 5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1" y="4"/>
                  </a:moveTo>
                  <a:cubicBezTo>
                    <a:pt x="5" y="1"/>
                    <a:pt x="4" y="0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1" y="4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22"/>
            <p:cNvSpPr>
              <a:spLocks/>
            </p:cNvSpPr>
            <p:nvPr/>
          </p:nvSpPr>
          <p:spPr bwMode="auto">
            <a:xfrm>
              <a:off x="-534988" y="3051175"/>
              <a:ext cx="26988" cy="17462"/>
            </a:xfrm>
            <a:custGeom>
              <a:avLst/>
              <a:gdLst>
                <a:gd name="T0" fmla="*/ 6 w 9"/>
                <a:gd name="T1" fmla="*/ 0 h 6"/>
                <a:gd name="T2" fmla="*/ 0 w 9"/>
                <a:gd name="T3" fmla="*/ 4 h 6"/>
                <a:gd name="T4" fmla="*/ 4 w 9"/>
                <a:gd name="T5" fmla="*/ 6 h 6"/>
                <a:gd name="T6" fmla="*/ 9 w 9"/>
                <a:gd name="T7" fmla="*/ 2 h 6"/>
                <a:gd name="T8" fmla="*/ 6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6" y="0"/>
                  </a:moveTo>
                  <a:cubicBezTo>
                    <a:pt x="5" y="0"/>
                    <a:pt x="2" y="2"/>
                    <a:pt x="0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4"/>
                    <a:pt x="8" y="3"/>
                    <a:pt x="9" y="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23"/>
            <p:cNvSpPr>
              <a:spLocks/>
            </p:cNvSpPr>
            <p:nvPr/>
          </p:nvSpPr>
          <p:spPr bwMode="auto">
            <a:xfrm>
              <a:off x="-738188" y="1493838"/>
              <a:ext cx="538163" cy="441325"/>
            </a:xfrm>
            <a:custGeom>
              <a:avLst/>
              <a:gdLst>
                <a:gd name="T0" fmla="*/ 172 w 177"/>
                <a:gd name="T1" fmla="*/ 87 h 146"/>
                <a:gd name="T2" fmla="*/ 118 w 177"/>
                <a:gd name="T3" fmla="*/ 0 h 146"/>
                <a:gd name="T4" fmla="*/ 27 w 177"/>
                <a:gd name="T5" fmla="*/ 0 h 146"/>
                <a:gd name="T6" fmla="*/ 9 w 177"/>
                <a:gd name="T7" fmla="*/ 18 h 146"/>
                <a:gd name="T8" fmla="*/ 0 w 177"/>
                <a:gd name="T9" fmla="*/ 146 h 146"/>
                <a:gd name="T10" fmla="*/ 155 w 177"/>
                <a:gd name="T11" fmla="*/ 146 h 146"/>
                <a:gd name="T12" fmla="*/ 177 w 177"/>
                <a:gd name="T13" fmla="*/ 146 h 146"/>
                <a:gd name="T14" fmla="*/ 172 w 177"/>
                <a:gd name="T1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146">
                  <a:moveTo>
                    <a:pt x="172" y="87"/>
                  </a:moveTo>
                  <a:cubicBezTo>
                    <a:pt x="158" y="28"/>
                    <a:pt x="141" y="0"/>
                    <a:pt x="118" y="0"/>
                  </a:cubicBezTo>
                  <a:cubicBezTo>
                    <a:pt x="90" y="0"/>
                    <a:pt x="27" y="0"/>
                    <a:pt x="27" y="0"/>
                  </a:cubicBezTo>
                  <a:cubicBezTo>
                    <a:pt x="17" y="0"/>
                    <a:pt x="11" y="12"/>
                    <a:pt x="9" y="18"/>
                  </a:cubicBezTo>
                  <a:cubicBezTo>
                    <a:pt x="1" y="49"/>
                    <a:pt x="0" y="146"/>
                    <a:pt x="0" y="146"/>
                  </a:cubicBezTo>
                  <a:cubicBezTo>
                    <a:pt x="155" y="146"/>
                    <a:pt x="155" y="146"/>
                    <a:pt x="155" y="146"/>
                  </a:cubicBezTo>
                  <a:cubicBezTo>
                    <a:pt x="177" y="146"/>
                    <a:pt x="177" y="146"/>
                    <a:pt x="177" y="146"/>
                  </a:cubicBezTo>
                  <a:cubicBezTo>
                    <a:pt x="177" y="146"/>
                    <a:pt x="175" y="102"/>
                    <a:pt x="172" y="87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0" name="Grupo 179"/>
          <p:cNvGrpSpPr/>
          <p:nvPr/>
        </p:nvGrpSpPr>
        <p:grpSpPr>
          <a:xfrm>
            <a:off x="10605788" y="4429459"/>
            <a:ext cx="488470" cy="1402941"/>
            <a:chOff x="-1374775" y="1836738"/>
            <a:chExt cx="893762" cy="2566987"/>
          </a:xfrm>
        </p:grpSpPr>
        <p:sp>
          <p:nvSpPr>
            <p:cNvPr id="170" name="Oval 127"/>
            <p:cNvSpPr>
              <a:spLocks noChangeArrowheads="1"/>
            </p:cNvSpPr>
            <p:nvPr/>
          </p:nvSpPr>
          <p:spPr bwMode="auto">
            <a:xfrm>
              <a:off x="-1374775" y="2154238"/>
              <a:ext cx="893762" cy="855662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28"/>
            <p:cNvSpPr>
              <a:spLocks/>
            </p:cNvSpPr>
            <p:nvPr/>
          </p:nvSpPr>
          <p:spPr bwMode="auto">
            <a:xfrm>
              <a:off x="-1150938" y="1860550"/>
              <a:ext cx="130175" cy="141287"/>
            </a:xfrm>
            <a:custGeom>
              <a:avLst/>
              <a:gdLst>
                <a:gd name="T0" fmla="*/ 82 w 82"/>
                <a:gd name="T1" fmla="*/ 0 h 89"/>
                <a:gd name="T2" fmla="*/ 0 w 82"/>
                <a:gd name="T3" fmla="*/ 23 h 89"/>
                <a:gd name="T4" fmla="*/ 0 w 82"/>
                <a:gd name="T5" fmla="*/ 62 h 89"/>
                <a:gd name="T6" fmla="*/ 82 w 82"/>
                <a:gd name="T7" fmla="*/ 89 h 89"/>
                <a:gd name="T8" fmla="*/ 82 w 82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9">
                  <a:moveTo>
                    <a:pt x="82" y="0"/>
                  </a:moveTo>
                  <a:lnTo>
                    <a:pt x="0" y="23"/>
                  </a:lnTo>
                  <a:lnTo>
                    <a:pt x="0" y="62"/>
                  </a:lnTo>
                  <a:lnTo>
                    <a:pt x="82" y="8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Rectangle 129"/>
            <p:cNvSpPr>
              <a:spLocks noChangeArrowheads="1"/>
            </p:cNvSpPr>
            <p:nvPr/>
          </p:nvSpPr>
          <p:spPr bwMode="auto">
            <a:xfrm>
              <a:off x="-1108075" y="2068513"/>
              <a:ext cx="315912" cy="1158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30"/>
            <p:cNvSpPr>
              <a:spLocks/>
            </p:cNvSpPr>
            <p:nvPr/>
          </p:nvSpPr>
          <p:spPr bwMode="auto">
            <a:xfrm>
              <a:off x="-1374775" y="2582863"/>
              <a:ext cx="893762" cy="1820862"/>
            </a:xfrm>
            <a:custGeom>
              <a:avLst/>
              <a:gdLst>
                <a:gd name="T0" fmla="*/ 442 w 563"/>
                <a:gd name="T1" fmla="*/ 0 h 1147"/>
                <a:gd name="T2" fmla="*/ 0 w 563"/>
                <a:gd name="T3" fmla="*/ 0 h 1147"/>
                <a:gd name="T4" fmla="*/ 0 w 563"/>
                <a:gd name="T5" fmla="*/ 1147 h 1147"/>
                <a:gd name="T6" fmla="*/ 442 w 563"/>
                <a:gd name="T7" fmla="*/ 1147 h 1147"/>
                <a:gd name="T8" fmla="*/ 563 w 563"/>
                <a:gd name="T9" fmla="*/ 1147 h 1147"/>
                <a:gd name="T10" fmla="*/ 563 w 563"/>
                <a:gd name="T11" fmla="*/ 0 h 1147"/>
                <a:gd name="T12" fmla="*/ 442 w 563"/>
                <a:gd name="T1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3" h="1147">
                  <a:moveTo>
                    <a:pt x="442" y="0"/>
                  </a:moveTo>
                  <a:lnTo>
                    <a:pt x="0" y="0"/>
                  </a:lnTo>
                  <a:lnTo>
                    <a:pt x="0" y="1147"/>
                  </a:lnTo>
                  <a:lnTo>
                    <a:pt x="442" y="1147"/>
                  </a:lnTo>
                  <a:lnTo>
                    <a:pt x="563" y="1147"/>
                  </a:lnTo>
                  <a:lnTo>
                    <a:pt x="563" y="0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31"/>
            <p:cNvSpPr>
              <a:spLocks/>
            </p:cNvSpPr>
            <p:nvPr/>
          </p:nvSpPr>
          <p:spPr bwMode="auto">
            <a:xfrm>
              <a:off x="-1250950" y="2711450"/>
              <a:ext cx="708025" cy="525462"/>
            </a:xfrm>
            <a:custGeom>
              <a:avLst/>
              <a:gdLst>
                <a:gd name="T0" fmla="*/ 48 w 114"/>
                <a:gd name="T1" fmla="*/ 6 h 86"/>
                <a:gd name="T2" fmla="*/ 5 w 114"/>
                <a:gd name="T3" fmla="*/ 70 h 86"/>
                <a:gd name="T4" fmla="*/ 14 w 114"/>
                <a:gd name="T5" fmla="*/ 86 h 86"/>
                <a:gd name="T6" fmla="*/ 57 w 114"/>
                <a:gd name="T7" fmla="*/ 86 h 86"/>
                <a:gd name="T8" fmla="*/ 100 w 114"/>
                <a:gd name="T9" fmla="*/ 86 h 86"/>
                <a:gd name="T10" fmla="*/ 109 w 114"/>
                <a:gd name="T11" fmla="*/ 70 h 86"/>
                <a:gd name="T12" fmla="*/ 66 w 114"/>
                <a:gd name="T13" fmla="*/ 6 h 86"/>
                <a:gd name="T14" fmla="*/ 48 w 114"/>
                <a:gd name="T15" fmla="*/ 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86">
                  <a:moveTo>
                    <a:pt x="48" y="6"/>
                  </a:moveTo>
                  <a:cubicBezTo>
                    <a:pt x="5" y="70"/>
                    <a:pt x="5" y="70"/>
                    <a:pt x="5" y="70"/>
                  </a:cubicBezTo>
                  <a:cubicBezTo>
                    <a:pt x="0" y="77"/>
                    <a:pt x="5" y="86"/>
                    <a:pt x="14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8" y="86"/>
                    <a:pt x="114" y="77"/>
                    <a:pt x="109" y="70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1" y="0"/>
                    <a:pt x="52" y="0"/>
                    <a:pt x="48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32"/>
            <p:cNvSpPr>
              <a:spLocks/>
            </p:cNvSpPr>
            <p:nvPr/>
          </p:nvSpPr>
          <p:spPr bwMode="auto">
            <a:xfrm>
              <a:off x="-1133475" y="2752725"/>
              <a:ext cx="471487" cy="606425"/>
            </a:xfrm>
            <a:custGeom>
              <a:avLst/>
              <a:gdLst>
                <a:gd name="T0" fmla="*/ 74 w 76"/>
                <a:gd name="T1" fmla="*/ 49 h 99"/>
                <a:gd name="T2" fmla="*/ 44 w 76"/>
                <a:gd name="T3" fmla="*/ 36 h 99"/>
                <a:gd name="T4" fmla="*/ 46 w 76"/>
                <a:gd name="T5" fmla="*/ 33 h 99"/>
                <a:gd name="T6" fmla="*/ 56 w 76"/>
                <a:gd name="T7" fmla="*/ 16 h 99"/>
                <a:gd name="T8" fmla="*/ 75 w 76"/>
                <a:gd name="T9" fmla="*/ 3 h 99"/>
                <a:gd name="T10" fmla="*/ 57 w 76"/>
                <a:gd name="T11" fmla="*/ 14 h 99"/>
                <a:gd name="T12" fmla="*/ 53 w 76"/>
                <a:gd name="T13" fmla="*/ 22 h 99"/>
                <a:gd name="T14" fmla="*/ 43 w 76"/>
                <a:gd name="T15" fmla="*/ 32 h 99"/>
                <a:gd name="T16" fmla="*/ 41 w 76"/>
                <a:gd name="T17" fmla="*/ 30 h 99"/>
                <a:gd name="T18" fmla="*/ 40 w 76"/>
                <a:gd name="T19" fmla="*/ 23 h 99"/>
                <a:gd name="T20" fmla="*/ 45 w 76"/>
                <a:gd name="T21" fmla="*/ 14 h 99"/>
                <a:gd name="T22" fmla="*/ 39 w 76"/>
                <a:gd name="T23" fmla="*/ 22 h 99"/>
                <a:gd name="T24" fmla="*/ 36 w 76"/>
                <a:gd name="T25" fmla="*/ 22 h 99"/>
                <a:gd name="T26" fmla="*/ 36 w 76"/>
                <a:gd name="T27" fmla="*/ 22 h 99"/>
                <a:gd name="T28" fmla="*/ 32 w 76"/>
                <a:gd name="T29" fmla="*/ 26 h 99"/>
                <a:gd name="T30" fmla="*/ 36 w 76"/>
                <a:gd name="T31" fmla="*/ 30 h 99"/>
                <a:gd name="T32" fmla="*/ 32 w 76"/>
                <a:gd name="T33" fmla="*/ 34 h 99"/>
                <a:gd name="T34" fmla="*/ 21 w 76"/>
                <a:gd name="T35" fmla="*/ 17 h 99"/>
                <a:gd name="T36" fmla="*/ 15 w 76"/>
                <a:gd name="T37" fmla="*/ 11 h 99"/>
                <a:gd name="T38" fmla="*/ 11 w 76"/>
                <a:gd name="T39" fmla="*/ 10 h 99"/>
                <a:gd name="T40" fmla="*/ 22 w 76"/>
                <a:gd name="T41" fmla="*/ 23 h 99"/>
                <a:gd name="T42" fmla="*/ 32 w 76"/>
                <a:gd name="T43" fmla="*/ 35 h 99"/>
                <a:gd name="T44" fmla="*/ 13 w 76"/>
                <a:gd name="T45" fmla="*/ 43 h 99"/>
                <a:gd name="T46" fmla="*/ 2 w 76"/>
                <a:gd name="T47" fmla="*/ 50 h 99"/>
                <a:gd name="T48" fmla="*/ 1 w 76"/>
                <a:gd name="T49" fmla="*/ 52 h 99"/>
                <a:gd name="T50" fmla="*/ 24 w 76"/>
                <a:gd name="T51" fmla="*/ 49 h 99"/>
                <a:gd name="T52" fmla="*/ 16 w 76"/>
                <a:gd name="T53" fmla="*/ 67 h 99"/>
                <a:gd name="T54" fmla="*/ 15 w 76"/>
                <a:gd name="T55" fmla="*/ 78 h 99"/>
                <a:gd name="T56" fmla="*/ 20 w 76"/>
                <a:gd name="T57" fmla="*/ 60 h 99"/>
                <a:gd name="T58" fmla="*/ 32 w 76"/>
                <a:gd name="T59" fmla="*/ 41 h 99"/>
                <a:gd name="T60" fmla="*/ 28 w 76"/>
                <a:gd name="T61" fmla="*/ 49 h 99"/>
                <a:gd name="T62" fmla="*/ 25 w 76"/>
                <a:gd name="T63" fmla="*/ 68 h 99"/>
                <a:gd name="T64" fmla="*/ 25 w 76"/>
                <a:gd name="T65" fmla="*/ 98 h 99"/>
                <a:gd name="T66" fmla="*/ 26 w 76"/>
                <a:gd name="T67" fmla="*/ 68 h 99"/>
                <a:gd name="T68" fmla="*/ 28 w 76"/>
                <a:gd name="T69" fmla="*/ 52 h 99"/>
                <a:gd name="T70" fmla="*/ 36 w 76"/>
                <a:gd name="T71" fmla="*/ 42 h 99"/>
                <a:gd name="T72" fmla="*/ 32 w 76"/>
                <a:gd name="T73" fmla="*/ 48 h 99"/>
                <a:gd name="T74" fmla="*/ 32 w 76"/>
                <a:gd name="T75" fmla="*/ 52 h 99"/>
                <a:gd name="T76" fmla="*/ 32 w 76"/>
                <a:gd name="T77" fmla="*/ 57 h 99"/>
                <a:gd name="T78" fmla="*/ 32 w 76"/>
                <a:gd name="T79" fmla="*/ 60 h 99"/>
                <a:gd name="T80" fmla="*/ 33 w 76"/>
                <a:gd name="T81" fmla="*/ 62 h 99"/>
                <a:gd name="T82" fmla="*/ 34 w 76"/>
                <a:gd name="T83" fmla="*/ 65 h 99"/>
                <a:gd name="T84" fmla="*/ 42 w 76"/>
                <a:gd name="T85" fmla="*/ 65 h 99"/>
                <a:gd name="T86" fmla="*/ 44 w 76"/>
                <a:gd name="T87" fmla="*/ 52 h 99"/>
                <a:gd name="T88" fmla="*/ 44 w 76"/>
                <a:gd name="T89" fmla="*/ 48 h 99"/>
                <a:gd name="T90" fmla="*/ 42 w 76"/>
                <a:gd name="T91" fmla="*/ 43 h 99"/>
                <a:gd name="T92" fmla="*/ 42 w 76"/>
                <a:gd name="T93" fmla="*/ 40 h 99"/>
                <a:gd name="T94" fmla="*/ 48 w 76"/>
                <a:gd name="T95" fmla="*/ 57 h 99"/>
                <a:gd name="T96" fmla="*/ 51 w 76"/>
                <a:gd name="T97" fmla="*/ 73 h 99"/>
                <a:gd name="T98" fmla="*/ 52 w 76"/>
                <a:gd name="T99" fmla="*/ 96 h 99"/>
                <a:gd name="T100" fmla="*/ 49 w 76"/>
                <a:gd name="T101" fmla="*/ 56 h 99"/>
                <a:gd name="T102" fmla="*/ 43 w 76"/>
                <a:gd name="T103" fmla="*/ 39 h 99"/>
                <a:gd name="T104" fmla="*/ 52 w 76"/>
                <a:gd name="T105" fmla="*/ 49 h 99"/>
                <a:gd name="T106" fmla="*/ 59 w 76"/>
                <a:gd name="T107" fmla="*/ 63 h 99"/>
                <a:gd name="T108" fmla="*/ 61 w 76"/>
                <a:gd name="T109" fmla="*/ 83 h 99"/>
                <a:gd name="T110" fmla="*/ 59 w 76"/>
                <a:gd name="T111" fmla="*/ 62 h 99"/>
                <a:gd name="T112" fmla="*/ 57 w 76"/>
                <a:gd name="T113" fmla="*/ 52 h 99"/>
                <a:gd name="T114" fmla="*/ 75 w 76"/>
                <a:gd name="T115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" h="99">
                  <a:moveTo>
                    <a:pt x="74" y="50"/>
                  </a:move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49"/>
                  </a:cubicBezTo>
                  <a:cubicBezTo>
                    <a:pt x="72" y="46"/>
                    <a:pt x="67" y="45"/>
                    <a:pt x="63" y="43"/>
                  </a:cubicBezTo>
                  <a:cubicBezTo>
                    <a:pt x="60" y="42"/>
                    <a:pt x="56" y="41"/>
                    <a:pt x="52" y="40"/>
                  </a:cubicBezTo>
                  <a:cubicBezTo>
                    <a:pt x="49" y="39"/>
                    <a:pt x="47" y="38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5"/>
                    <a:pt x="44" y="35"/>
                    <a:pt x="44" y="34"/>
                  </a:cubicBezTo>
                  <a:cubicBezTo>
                    <a:pt x="44" y="34"/>
                    <a:pt x="45" y="33"/>
                    <a:pt x="46" y="33"/>
                  </a:cubicBezTo>
                  <a:cubicBezTo>
                    <a:pt x="48" y="31"/>
                    <a:pt x="51" y="28"/>
                    <a:pt x="52" y="25"/>
                  </a:cubicBezTo>
                  <a:cubicBezTo>
                    <a:pt x="53" y="24"/>
                    <a:pt x="53" y="23"/>
                    <a:pt x="53" y="23"/>
                  </a:cubicBezTo>
                  <a:cubicBezTo>
                    <a:pt x="55" y="21"/>
                    <a:pt x="53" y="20"/>
                    <a:pt x="56" y="16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9" y="13"/>
                    <a:pt x="62" y="11"/>
                    <a:pt x="65" y="10"/>
                  </a:cubicBezTo>
                  <a:cubicBezTo>
                    <a:pt x="67" y="8"/>
                    <a:pt x="73" y="5"/>
                    <a:pt x="75" y="3"/>
                  </a:cubicBezTo>
                  <a:cubicBezTo>
                    <a:pt x="76" y="1"/>
                    <a:pt x="75" y="2"/>
                    <a:pt x="72" y="4"/>
                  </a:cubicBezTo>
                  <a:cubicBezTo>
                    <a:pt x="71" y="5"/>
                    <a:pt x="65" y="9"/>
                    <a:pt x="61" y="11"/>
                  </a:cubicBezTo>
                  <a:cubicBezTo>
                    <a:pt x="59" y="12"/>
                    <a:pt x="58" y="13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4"/>
                    <a:pt x="56" y="15"/>
                    <a:pt x="54" y="17"/>
                  </a:cubicBezTo>
                  <a:cubicBezTo>
                    <a:pt x="53" y="19"/>
                    <a:pt x="53" y="21"/>
                    <a:pt x="53" y="22"/>
                  </a:cubicBezTo>
                  <a:cubicBezTo>
                    <a:pt x="53" y="23"/>
                    <a:pt x="51" y="26"/>
                    <a:pt x="47" y="30"/>
                  </a:cubicBezTo>
                  <a:cubicBezTo>
                    <a:pt x="45" y="32"/>
                    <a:pt x="44" y="33"/>
                    <a:pt x="44" y="34"/>
                  </a:cubicBezTo>
                  <a:cubicBezTo>
                    <a:pt x="44" y="33"/>
                    <a:pt x="44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2" y="31"/>
                    <a:pt x="41" y="31"/>
                    <a:pt x="40" y="31"/>
                  </a:cubicBezTo>
                  <a:cubicBezTo>
                    <a:pt x="40" y="30"/>
                    <a:pt x="41" y="30"/>
                    <a:pt x="41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1" y="30"/>
                    <a:pt x="44" y="28"/>
                    <a:pt x="44" y="26"/>
                  </a:cubicBezTo>
                  <a:cubicBezTo>
                    <a:pt x="44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2"/>
                  </a:cubicBezTo>
                  <a:cubicBezTo>
                    <a:pt x="41" y="21"/>
                    <a:pt x="43" y="17"/>
                    <a:pt x="45" y="14"/>
                  </a:cubicBezTo>
                  <a:cubicBezTo>
                    <a:pt x="48" y="11"/>
                    <a:pt x="48" y="10"/>
                    <a:pt x="46" y="12"/>
                  </a:cubicBezTo>
                  <a:cubicBezTo>
                    <a:pt x="44" y="13"/>
                    <a:pt x="41" y="18"/>
                    <a:pt x="40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6" y="22"/>
                  </a:cubicBezTo>
                  <a:cubicBezTo>
                    <a:pt x="35" y="18"/>
                    <a:pt x="32" y="13"/>
                    <a:pt x="30" y="12"/>
                  </a:cubicBezTo>
                  <a:cubicBezTo>
                    <a:pt x="28" y="10"/>
                    <a:pt x="28" y="11"/>
                    <a:pt x="31" y="14"/>
                  </a:cubicBezTo>
                  <a:cubicBezTo>
                    <a:pt x="33" y="17"/>
                    <a:pt x="35" y="21"/>
                    <a:pt x="36" y="22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2" y="23"/>
                    <a:pt x="32" y="26"/>
                  </a:cubicBezTo>
                  <a:cubicBezTo>
                    <a:pt x="32" y="28"/>
                    <a:pt x="35" y="30"/>
                    <a:pt x="35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30"/>
                    <a:pt x="35" y="30"/>
                    <a:pt x="36" y="30"/>
                  </a:cubicBezTo>
                  <a:cubicBezTo>
                    <a:pt x="35" y="31"/>
                    <a:pt x="35" y="31"/>
                    <a:pt x="34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3"/>
                    <a:pt x="32" y="34"/>
                  </a:cubicBezTo>
                  <a:cubicBezTo>
                    <a:pt x="32" y="33"/>
                    <a:pt x="31" y="32"/>
                    <a:pt x="29" y="30"/>
                  </a:cubicBezTo>
                  <a:cubicBezTo>
                    <a:pt x="25" y="26"/>
                    <a:pt x="23" y="23"/>
                    <a:pt x="23" y="22"/>
                  </a:cubicBezTo>
                  <a:cubicBezTo>
                    <a:pt x="23" y="21"/>
                    <a:pt x="22" y="19"/>
                    <a:pt x="21" y="17"/>
                  </a:cubicBezTo>
                  <a:cubicBezTo>
                    <a:pt x="20" y="15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7" y="12"/>
                    <a:pt x="15" y="11"/>
                  </a:cubicBezTo>
                  <a:cubicBezTo>
                    <a:pt x="11" y="9"/>
                    <a:pt x="5" y="5"/>
                    <a:pt x="3" y="4"/>
                  </a:cubicBezTo>
                  <a:cubicBezTo>
                    <a:pt x="1" y="2"/>
                    <a:pt x="0" y="1"/>
                    <a:pt x="1" y="3"/>
                  </a:cubicBezTo>
                  <a:cubicBezTo>
                    <a:pt x="3" y="5"/>
                    <a:pt x="8" y="8"/>
                    <a:pt x="11" y="10"/>
                  </a:cubicBezTo>
                  <a:cubicBezTo>
                    <a:pt x="13" y="11"/>
                    <a:pt x="17" y="13"/>
                    <a:pt x="18" y="15"/>
                  </a:cubicBezTo>
                  <a:cubicBezTo>
                    <a:pt x="18" y="15"/>
                    <a:pt x="19" y="15"/>
                    <a:pt x="19" y="16"/>
                  </a:cubicBezTo>
                  <a:cubicBezTo>
                    <a:pt x="22" y="20"/>
                    <a:pt x="21" y="21"/>
                    <a:pt x="22" y="23"/>
                  </a:cubicBezTo>
                  <a:cubicBezTo>
                    <a:pt x="22" y="23"/>
                    <a:pt x="22" y="24"/>
                    <a:pt x="23" y="25"/>
                  </a:cubicBezTo>
                  <a:cubicBezTo>
                    <a:pt x="25" y="28"/>
                    <a:pt x="28" y="31"/>
                    <a:pt x="30" y="33"/>
                  </a:cubicBezTo>
                  <a:cubicBezTo>
                    <a:pt x="31" y="33"/>
                    <a:pt x="31" y="34"/>
                    <a:pt x="32" y="35"/>
                  </a:cubicBezTo>
                  <a:cubicBezTo>
                    <a:pt x="32" y="35"/>
                    <a:pt x="32" y="36"/>
                    <a:pt x="32" y="36"/>
                  </a:cubicBezTo>
                  <a:cubicBezTo>
                    <a:pt x="29" y="38"/>
                    <a:pt x="27" y="39"/>
                    <a:pt x="24" y="40"/>
                  </a:cubicBezTo>
                  <a:cubicBezTo>
                    <a:pt x="20" y="41"/>
                    <a:pt x="16" y="42"/>
                    <a:pt x="13" y="43"/>
                  </a:cubicBezTo>
                  <a:cubicBezTo>
                    <a:pt x="9" y="45"/>
                    <a:pt x="4" y="46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3"/>
                    <a:pt x="2" y="53"/>
                    <a:pt x="2" y="53"/>
                  </a:cubicBezTo>
                  <a:cubicBezTo>
                    <a:pt x="4" y="56"/>
                    <a:pt x="12" y="56"/>
                    <a:pt x="19" y="52"/>
                  </a:cubicBezTo>
                  <a:cubicBezTo>
                    <a:pt x="21" y="51"/>
                    <a:pt x="23" y="50"/>
                    <a:pt x="24" y="49"/>
                  </a:cubicBezTo>
                  <a:cubicBezTo>
                    <a:pt x="24" y="50"/>
                    <a:pt x="24" y="50"/>
                    <a:pt x="23" y="52"/>
                  </a:cubicBezTo>
                  <a:cubicBezTo>
                    <a:pt x="22" y="54"/>
                    <a:pt x="19" y="60"/>
                    <a:pt x="18" y="62"/>
                  </a:cubicBezTo>
                  <a:cubicBezTo>
                    <a:pt x="17" y="63"/>
                    <a:pt x="16" y="64"/>
                    <a:pt x="16" y="67"/>
                  </a:cubicBezTo>
                  <a:cubicBezTo>
                    <a:pt x="15" y="71"/>
                    <a:pt x="14" y="79"/>
                    <a:pt x="14" y="81"/>
                  </a:cubicBezTo>
                  <a:cubicBezTo>
                    <a:pt x="15" y="84"/>
                    <a:pt x="15" y="84"/>
                    <a:pt x="15" y="83"/>
                  </a:cubicBezTo>
                  <a:cubicBezTo>
                    <a:pt x="16" y="82"/>
                    <a:pt x="15" y="80"/>
                    <a:pt x="15" y="78"/>
                  </a:cubicBezTo>
                  <a:cubicBezTo>
                    <a:pt x="16" y="73"/>
                    <a:pt x="16" y="71"/>
                    <a:pt x="17" y="68"/>
                  </a:cubicBezTo>
                  <a:cubicBezTo>
                    <a:pt x="17" y="65"/>
                    <a:pt x="18" y="64"/>
                    <a:pt x="18" y="63"/>
                  </a:cubicBezTo>
                  <a:cubicBezTo>
                    <a:pt x="18" y="62"/>
                    <a:pt x="19" y="62"/>
                    <a:pt x="20" y="60"/>
                  </a:cubicBezTo>
                  <a:cubicBezTo>
                    <a:pt x="22" y="58"/>
                    <a:pt x="23" y="54"/>
                    <a:pt x="24" y="52"/>
                  </a:cubicBezTo>
                  <a:cubicBezTo>
                    <a:pt x="25" y="50"/>
                    <a:pt x="25" y="49"/>
                    <a:pt x="25" y="48"/>
                  </a:cubicBezTo>
                  <a:cubicBezTo>
                    <a:pt x="28" y="46"/>
                    <a:pt x="30" y="43"/>
                    <a:pt x="32" y="41"/>
                  </a:cubicBezTo>
                  <a:cubicBezTo>
                    <a:pt x="32" y="40"/>
                    <a:pt x="33" y="40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1" y="42"/>
                    <a:pt x="28" y="47"/>
                    <a:pt x="28" y="49"/>
                  </a:cubicBezTo>
                  <a:cubicBezTo>
                    <a:pt x="27" y="50"/>
                    <a:pt x="27" y="52"/>
                    <a:pt x="27" y="52"/>
                  </a:cubicBezTo>
                  <a:cubicBezTo>
                    <a:pt x="27" y="53"/>
                    <a:pt x="27" y="54"/>
                    <a:pt x="27" y="56"/>
                  </a:cubicBezTo>
                  <a:cubicBezTo>
                    <a:pt x="27" y="59"/>
                    <a:pt x="26" y="66"/>
                    <a:pt x="25" y="68"/>
                  </a:cubicBezTo>
                  <a:cubicBezTo>
                    <a:pt x="25" y="69"/>
                    <a:pt x="24" y="70"/>
                    <a:pt x="23" y="73"/>
                  </a:cubicBezTo>
                  <a:cubicBezTo>
                    <a:pt x="23" y="76"/>
                    <a:pt x="24" y="94"/>
                    <a:pt x="24" y="96"/>
                  </a:cubicBezTo>
                  <a:cubicBezTo>
                    <a:pt x="25" y="98"/>
                    <a:pt x="25" y="99"/>
                    <a:pt x="25" y="98"/>
                  </a:cubicBezTo>
                  <a:cubicBezTo>
                    <a:pt x="25" y="97"/>
                    <a:pt x="25" y="95"/>
                    <a:pt x="25" y="93"/>
                  </a:cubicBezTo>
                  <a:cubicBezTo>
                    <a:pt x="26" y="88"/>
                    <a:pt x="24" y="76"/>
                    <a:pt x="25" y="73"/>
                  </a:cubicBezTo>
                  <a:cubicBezTo>
                    <a:pt x="25" y="70"/>
                    <a:pt x="26" y="69"/>
                    <a:pt x="26" y="68"/>
                  </a:cubicBezTo>
                  <a:cubicBezTo>
                    <a:pt x="26" y="67"/>
                    <a:pt x="27" y="67"/>
                    <a:pt x="27" y="65"/>
                  </a:cubicBezTo>
                  <a:cubicBezTo>
                    <a:pt x="28" y="63"/>
                    <a:pt x="28" y="58"/>
                    <a:pt x="28" y="57"/>
                  </a:cubicBezTo>
                  <a:cubicBezTo>
                    <a:pt x="28" y="54"/>
                    <a:pt x="28" y="53"/>
                    <a:pt x="28" y="52"/>
                  </a:cubicBezTo>
                  <a:cubicBezTo>
                    <a:pt x="28" y="52"/>
                    <a:pt x="28" y="50"/>
                    <a:pt x="30" y="48"/>
                  </a:cubicBezTo>
                  <a:cubicBezTo>
                    <a:pt x="31" y="45"/>
                    <a:pt x="33" y="42"/>
                    <a:pt x="34" y="40"/>
                  </a:cubicBezTo>
                  <a:cubicBezTo>
                    <a:pt x="34" y="41"/>
                    <a:pt x="35" y="42"/>
                    <a:pt x="36" y="42"/>
                  </a:cubicBezTo>
                  <a:cubicBezTo>
                    <a:pt x="36" y="42"/>
                    <a:pt x="37" y="42"/>
                    <a:pt x="37" y="42"/>
                  </a:cubicBezTo>
                  <a:cubicBezTo>
                    <a:pt x="36" y="42"/>
                    <a:pt x="35" y="42"/>
                    <a:pt x="34" y="43"/>
                  </a:cubicBezTo>
                  <a:cubicBezTo>
                    <a:pt x="33" y="44"/>
                    <a:pt x="33" y="46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2" y="51"/>
                    <a:pt x="32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4"/>
                    <a:pt x="32" y="55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8"/>
                    <a:pt x="32" y="59"/>
                    <a:pt x="32" y="60"/>
                  </a:cubicBezTo>
                  <a:cubicBezTo>
                    <a:pt x="32" y="61"/>
                    <a:pt x="33" y="61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3"/>
                    <a:pt x="33" y="64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5" y="71"/>
                    <a:pt x="38" y="73"/>
                    <a:pt x="38" y="73"/>
                  </a:cubicBezTo>
                  <a:cubicBezTo>
                    <a:pt x="38" y="73"/>
                    <a:pt x="40" y="71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3" y="64"/>
                    <a:pt x="43" y="62"/>
                    <a:pt x="44" y="60"/>
                  </a:cubicBezTo>
                  <a:cubicBezTo>
                    <a:pt x="44" y="57"/>
                    <a:pt x="44" y="55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4" y="49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3" y="46"/>
                    <a:pt x="43" y="44"/>
                    <a:pt x="42" y="43"/>
                  </a:cubicBezTo>
                  <a:cubicBezTo>
                    <a:pt x="41" y="42"/>
                    <a:pt x="40" y="42"/>
                    <a:pt x="39" y="42"/>
                  </a:cubicBezTo>
                  <a:cubicBezTo>
                    <a:pt x="39" y="42"/>
                    <a:pt x="40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3" y="42"/>
                    <a:pt x="45" y="45"/>
                    <a:pt x="46" y="48"/>
                  </a:cubicBezTo>
                  <a:cubicBezTo>
                    <a:pt x="47" y="50"/>
                    <a:pt x="48" y="52"/>
                    <a:pt x="48" y="52"/>
                  </a:cubicBezTo>
                  <a:cubicBezTo>
                    <a:pt x="48" y="53"/>
                    <a:pt x="48" y="54"/>
                    <a:pt x="48" y="57"/>
                  </a:cubicBezTo>
                  <a:cubicBezTo>
                    <a:pt x="48" y="58"/>
                    <a:pt x="48" y="63"/>
                    <a:pt x="49" y="65"/>
                  </a:cubicBezTo>
                  <a:cubicBezTo>
                    <a:pt x="49" y="67"/>
                    <a:pt x="50" y="67"/>
                    <a:pt x="50" y="68"/>
                  </a:cubicBezTo>
                  <a:cubicBezTo>
                    <a:pt x="50" y="69"/>
                    <a:pt x="51" y="70"/>
                    <a:pt x="51" y="73"/>
                  </a:cubicBezTo>
                  <a:cubicBezTo>
                    <a:pt x="52" y="76"/>
                    <a:pt x="50" y="88"/>
                    <a:pt x="51" y="93"/>
                  </a:cubicBezTo>
                  <a:cubicBezTo>
                    <a:pt x="51" y="95"/>
                    <a:pt x="51" y="97"/>
                    <a:pt x="51" y="98"/>
                  </a:cubicBezTo>
                  <a:cubicBezTo>
                    <a:pt x="51" y="99"/>
                    <a:pt x="51" y="98"/>
                    <a:pt x="52" y="96"/>
                  </a:cubicBezTo>
                  <a:cubicBezTo>
                    <a:pt x="52" y="94"/>
                    <a:pt x="53" y="76"/>
                    <a:pt x="53" y="73"/>
                  </a:cubicBezTo>
                  <a:cubicBezTo>
                    <a:pt x="52" y="70"/>
                    <a:pt x="51" y="69"/>
                    <a:pt x="51" y="68"/>
                  </a:cubicBezTo>
                  <a:cubicBezTo>
                    <a:pt x="50" y="66"/>
                    <a:pt x="49" y="59"/>
                    <a:pt x="49" y="56"/>
                  </a:cubicBezTo>
                  <a:cubicBezTo>
                    <a:pt x="49" y="54"/>
                    <a:pt x="49" y="53"/>
                    <a:pt x="49" y="52"/>
                  </a:cubicBezTo>
                  <a:cubicBezTo>
                    <a:pt x="49" y="52"/>
                    <a:pt x="49" y="50"/>
                    <a:pt x="48" y="49"/>
                  </a:cubicBezTo>
                  <a:cubicBezTo>
                    <a:pt x="47" y="47"/>
                    <a:pt x="44" y="42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40"/>
                    <a:pt x="44" y="40"/>
                    <a:pt x="44" y="41"/>
                  </a:cubicBezTo>
                  <a:cubicBezTo>
                    <a:pt x="46" y="44"/>
                    <a:pt x="49" y="47"/>
                    <a:pt x="52" y="49"/>
                  </a:cubicBezTo>
                  <a:cubicBezTo>
                    <a:pt x="52" y="50"/>
                    <a:pt x="52" y="51"/>
                    <a:pt x="53" y="52"/>
                  </a:cubicBezTo>
                  <a:cubicBezTo>
                    <a:pt x="54" y="54"/>
                    <a:pt x="55" y="58"/>
                    <a:pt x="57" y="60"/>
                  </a:cubicBezTo>
                  <a:cubicBezTo>
                    <a:pt x="58" y="62"/>
                    <a:pt x="58" y="62"/>
                    <a:pt x="59" y="63"/>
                  </a:cubicBezTo>
                  <a:cubicBezTo>
                    <a:pt x="59" y="64"/>
                    <a:pt x="60" y="65"/>
                    <a:pt x="60" y="68"/>
                  </a:cubicBezTo>
                  <a:cubicBezTo>
                    <a:pt x="61" y="71"/>
                    <a:pt x="61" y="73"/>
                    <a:pt x="62" y="78"/>
                  </a:cubicBezTo>
                  <a:cubicBezTo>
                    <a:pt x="62" y="80"/>
                    <a:pt x="61" y="82"/>
                    <a:pt x="61" y="83"/>
                  </a:cubicBezTo>
                  <a:cubicBezTo>
                    <a:pt x="62" y="84"/>
                    <a:pt x="62" y="84"/>
                    <a:pt x="63" y="81"/>
                  </a:cubicBezTo>
                  <a:cubicBezTo>
                    <a:pt x="63" y="79"/>
                    <a:pt x="62" y="71"/>
                    <a:pt x="61" y="67"/>
                  </a:cubicBezTo>
                  <a:cubicBezTo>
                    <a:pt x="61" y="64"/>
                    <a:pt x="60" y="63"/>
                    <a:pt x="59" y="62"/>
                  </a:cubicBezTo>
                  <a:cubicBezTo>
                    <a:pt x="58" y="60"/>
                    <a:pt x="55" y="54"/>
                    <a:pt x="54" y="52"/>
                  </a:cubicBezTo>
                  <a:cubicBezTo>
                    <a:pt x="54" y="51"/>
                    <a:pt x="53" y="50"/>
                    <a:pt x="53" y="50"/>
                  </a:cubicBezTo>
                  <a:cubicBezTo>
                    <a:pt x="54" y="51"/>
                    <a:pt x="55" y="51"/>
                    <a:pt x="57" y="52"/>
                  </a:cubicBezTo>
                  <a:cubicBezTo>
                    <a:pt x="64" y="56"/>
                    <a:pt x="72" y="56"/>
                    <a:pt x="74" y="53"/>
                  </a:cubicBezTo>
                  <a:cubicBezTo>
                    <a:pt x="74" y="53"/>
                    <a:pt x="75" y="53"/>
                    <a:pt x="75" y="52"/>
                  </a:cubicBezTo>
                  <a:cubicBezTo>
                    <a:pt x="75" y="52"/>
                    <a:pt x="75" y="52"/>
                    <a:pt x="75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5" y="51"/>
                    <a:pt x="74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133"/>
            <p:cNvSpPr>
              <a:spLocks noChangeArrowheads="1"/>
            </p:cNvSpPr>
            <p:nvPr/>
          </p:nvSpPr>
          <p:spPr bwMode="auto">
            <a:xfrm>
              <a:off x="-1231900" y="3438525"/>
              <a:ext cx="650875" cy="539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134"/>
            <p:cNvSpPr>
              <a:spLocks noChangeArrowheads="1"/>
            </p:cNvSpPr>
            <p:nvPr/>
          </p:nvSpPr>
          <p:spPr bwMode="auto">
            <a:xfrm>
              <a:off x="-1231900" y="3835400"/>
              <a:ext cx="650875" cy="555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Rectangle 135"/>
            <p:cNvSpPr>
              <a:spLocks noChangeArrowheads="1"/>
            </p:cNvSpPr>
            <p:nvPr/>
          </p:nvSpPr>
          <p:spPr bwMode="auto">
            <a:xfrm>
              <a:off x="-1231900" y="3567113"/>
              <a:ext cx="650875" cy="1825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136"/>
            <p:cNvSpPr>
              <a:spLocks/>
            </p:cNvSpPr>
            <p:nvPr/>
          </p:nvSpPr>
          <p:spPr bwMode="auto">
            <a:xfrm>
              <a:off x="-1039813" y="1836738"/>
              <a:ext cx="179387" cy="250825"/>
            </a:xfrm>
            <a:custGeom>
              <a:avLst/>
              <a:gdLst>
                <a:gd name="T0" fmla="*/ 86 w 113"/>
                <a:gd name="T1" fmla="*/ 0 h 158"/>
                <a:gd name="T2" fmla="*/ 0 w 113"/>
                <a:gd name="T3" fmla="*/ 0 h 158"/>
                <a:gd name="T4" fmla="*/ 0 w 113"/>
                <a:gd name="T5" fmla="*/ 158 h 158"/>
                <a:gd name="T6" fmla="*/ 113 w 113"/>
                <a:gd name="T7" fmla="*/ 158 h 158"/>
                <a:gd name="T8" fmla="*/ 113 w 113"/>
                <a:gd name="T9" fmla="*/ 142 h 158"/>
                <a:gd name="T10" fmla="*/ 113 w 113"/>
                <a:gd name="T11" fmla="*/ 0 h 158"/>
                <a:gd name="T12" fmla="*/ 86 w 113"/>
                <a:gd name="T1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58">
                  <a:moveTo>
                    <a:pt x="86" y="0"/>
                  </a:moveTo>
                  <a:lnTo>
                    <a:pt x="0" y="0"/>
                  </a:lnTo>
                  <a:lnTo>
                    <a:pt x="0" y="158"/>
                  </a:lnTo>
                  <a:lnTo>
                    <a:pt x="113" y="158"/>
                  </a:lnTo>
                  <a:lnTo>
                    <a:pt x="113" y="142"/>
                  </a:lnTo>
                  <a:lnTo>
                    <a:pt x="113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2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lipse 12"/>
          <p:cNvSpPr/>
          <p:nvPr/>
        </p:nvSpPr>
        <p:spPr>
          <a:xfrm>
            <a:off x="3081101" y="2549055"/>
            <a:ext cx="1039755" cy="10397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/>
          <p:cNvSpPr/>
          <p:nvPr/>
        </p:nvSpPr>
        <p:spPr>
          <a:xfrm>
            <a:off x="5840060" y="2652971"/>
            <a:ext cx="1039755" cy="10397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CONTROL DE PLAGAS</a:t>
            </a:r>
            <a:endParaRPr sz="3200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7890180" y="3560561"/>
            <a:ext cx="3556755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20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7655511" y="3037341"/>
            <a:ext cx="402609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spc="100" dirty="0" err="1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2800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2078678" y="2459210"/>
            <a:ext cx="1729681" cy="17296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ipse 9"/>
          <p:cNvSpPr/>
          <p:nvPr/>
        </p:nvSpPr>
        <p:spPr>
          <a:xfrm>
            <a:off x="4570673" y="2459210"/>
            <a:ext cx="1729681" cy="17296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/>
          <p:cNvSpPr/>
          <p:nvPr/>
        </p:nvSpPr>
        <p:spPr>
          <a:xfrm>
            <a:off x="1480080" y="3149136"/>
            <a:ext cx="1039755" cy="10397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/>
          <p:cNvSpPr/>
          <p:nvPr/>
        </p:nvSpPr>
        <p:spPr>
          <a:xfrm>
            <a:off x="4407354" y="4358939"/>
            <a:ext cx="1039755" cy="10397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5"/>
          <p:cNvSpPr/>
          <p:nvPr/>
        </p:nvSpPr>
        <p:spPr>
          <a:xfrm>
            <a:off x="5641117" y="4485599"/>
            <a:ext cx="1039755" cy="1039755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2885253" y="4281715"/>
            <a:ext cx="1454070" cy="1454070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ipse 7"/>
          <p:cNvSpPr/>
          <p:nvPr/>
        </p:nvSpPr>
        <p:spPr>
          <a:xfrm>
            <a:off x="979167" y="3920840"/>
            <a:ext cx="1729681" cy="172968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ipse 8"/>
          <p:cNvSpPr/>
          <p:nvPr/>
        </p:nvSpPr>
        <p:spPr>
          <a:xfrm>
            <a:off x="3374130" y="4205161"/>
            <a:ext cx="1729681" cy="17296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ipse 10"/>
          <p:cNvSpPr/>
          <p:nvPr/>
        </p:nvSpPr>
        <p:spPr>
          <a:xfrm>
            <a:off x="6068433" y="3920838"/>
            <a:ext cx="1729681" cy="17296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5"/>
          <p:cNvSpPr>
            <a:spLocks noEditPoints="1"/>
          </p:cNvSpPr>
          <p:nvPr/>
        </p:nvSpPr>
        <p:spPr bwMode="auto">
          <a:xfrm>
            <a:off x="6463000" y="4181000"/>
            <a:ext cx="940545" cy="1069687"/>
          </a:xfrm>
          <a:custGeom>
            <a:avLst/>
            <a:gdLst>
              <a:gd name="T0" fmla="*/ 153 w 201"/>
              <a:gd name="T1" fmla="*/ 114 h 227"/>
              <a:gd name="T2" fmla="*/ 125 w 201"/>
              <a:gd name="T3" fmla="*/ 87 h 227"/>
              <a:gd name="T4" fmla="*/ 117 w 201"/>
              <a:gd name="T5" fmla="*/ 75 h 227"/>
              <a:gd name="T6" fmla="*/ 110 w 201"/>
              <a:gd name="T7" fmla="*/ 68 h 227"/>
              <a:gd name="T8" fmla="*/ 112 w 201"/>
              <a:gd name="T9" fmla="*/ 63 h 227"/>
              <a:gd name="T10" fmla="*/ 105 w 201"/>
              <a:gd name="T11" fmla="*/ 48 h 227"/>
              <a:gd name="T12" fmla="*/ 110 w 201"/>
              <a:gd name="T13" fmla="*/ 37 h 227"/>
              <a:gd name="T14" fmla="*/ 144 w 201"/>
              <a:gd name="T15" fmla="*/ 0 h 227"/>
              <a:gd name="T16" fmla="*/ 111 w 201"/>
              <a:gd name="T17" fmla="*/ 33 h 227"/>
              <a:gd name="T18" fmla="*/ 100 w 201"/>
              <a:gd name="T19" fmla="*/ 47 h 227"/>
              <a:gd name="T20" fmla="*/ 90 w 201"/>
              <a:gd name="T21" fmla="*/ 33 h 227"/>
              <a:gd name="T22" fmla="*/ 57 w 201"/>
              <a:gd name="T23" fmla="*/ 0 h 227"/>
              <a:gd name="T24" fmla="*/ 91 w 201"/>
              <a:gd name="T25" fmla="*/ 37 h 227"/>
              <a:gd name="T26" fmla="*/ 96 w 201"/>
              <a:gd name="T27" fmla="*/ 48 h 227"/>
              <a:gd name="T28" fmla="*/ 85 w 201"/>
              <a:gd name="T29" fmla="*/ 51 h 227"/>
              <a:gd name="T30" fmla="*/ 89 w 201"/>
              <a:gd name="T31" fmla="*/ 63 h 227"/>
              <a:gd name="T32" fmla="*/ 84 w 201"/>
              <a:gd name="T33" fmla="*/ 74 h 227"/>
              <a:gd name="T34" fmla="*/ 69 w 201"/>
              <a:gd name="T35" fmla="*/ 88 h 227"/>
              <a:gd name="T36" fmla="*/ 74 w 201"/>
              <a:gd name="T37" fmla="*/ 89 h 227"/>
              <a:gd name="T38" fmla="*/ 21 w 201"/>
              <a:gd name="T39" fmla="*/ 144 h 227"/>
              <a:gd name="T40" fmla="*/ 19 w 201"/>
              <a:gd name="T41" fmla="*/ 223 h 227"/>
              <a:gd name="T42" fmla="*/ 28 w 201"/>
              <a:gd name="T43" fmla="*/ 226 h 227"/>
              <a:gd name="T44" fmla="*/ 28 w 201"/>
              <a:gd name="T45" fmla="*/ 226 h 227"/>
              <a:gd name="T46" fmla="*/ 44 w 201"/>
              <a:gd name="T47" fmla="*/ 226 h 227"/>
              <a:gd name="T48" fmla="*/ 49 w 201"/>
              <a:gd name="T49" fmla="*/ 224 h 227"/>
              <a:gd name="T50" fmla="*/ 49 w 201"/>
              <a:gd name="T51" fmla="*/ 224 h 227"/>
              <a:gd name="T52" fmla="*/ 77 w 201"/>
              <a:gd name="T53" fmla="*/ 203 h 227"/>
              <a:gd name="T54" fmla="*/ 99 w 201"/>
              <a:gd name="T55" fmla="*/ 192 h 227"/>
              <a:gd name="T56" fmla="*/ 124 w 201"/>
              <a:gd name="T57" fmla="*/ 203 h 227"/>
              <a:gd name="T58" fmla="*/ 152 w 201"/>
              <a:gd name="T59" fmla="*/ 224 h 227"/>
              <a:gd name="T60" fmla="*/ 152 w 201"/>
              <a:gd name="T61" fmla="*/ 224 h 227"/>
              <a:gd name="T62" fmla="*/ 157 w 201"/>
              <a:gd name="T63" fmla="*/ 226 h 227"/>
              <a:gd name="T64" fmla="*/ 173 w 201"/>
              <a:gd name="T65" fmla="*/ 226 h 227"/>
              <a:gd name="T66" fmla="*/ 173 w 201"/>
              <a:gd name="T67" fmla="*/ 226 h 227"/>
              <a:gd name="T68" fmla="*/ 182 w 201"/>
              <a:gd name="T69" fmla="*/ 223 h 227"/>
              <a:gd name="T70" fmla="*/ 180 w 201"/>
              <a:gd name="T71" fmla="*/ 144 h 227"/>
              <a:gd name="T72" fmla="*/ 132 w 201"/>
              <a:gd name="T73" fmla="*/ 96 h 227"/>
              <a:gd name="T74" fmla="*/ 69 w 201"/>
              <a:gd name="T75" fmla="*/ 96 h 227"/>
              <a:gd name="T76" fmla="*/ 69 w 201"/>
              <a:gd name="T77" fmla="*/ 96 h 227"/>
              <a:gd name="T78" fmla="*/ 129 w 201"/>
              <a:gd name="T79" fmla="*/ 94 h 227"/>
              <a:gd name="T80" fmla="*/ 130 w 201"/>
              <a:gd name="T81" fmla="*/ 95 h 227"/>
              <a:gd name="T82" fmla="*/ 72 w 201"/>
              <a:gd name="T83" fmla="*/ 94 h 227"/>
              <a:gd name="T84" fmla="*/ 71 w 201"/>
              <a:gd name="T85" fmla="*/ 95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1" h="227">
                <a:moveTo>
                  <a:pt x="180" y="144"/>
                </a:moveTo>
                <a:cubicBezTo>
                  <a:pt x="172" y="133"/>
                  <a:pt x="163" y="123"/>
                  <a:pt x="153" y="114"/>
                </a:cubicBezTo>
                <a:cubicBezTo>
                  <a:pt x="145" y="107"/>
                  <a:pt x="135" y="98"/>
                  <a:pt x="127" y="89"/>
                </a:cubicBezTo>
                <a:cubicBezTo>
                  <a:pt x="126" y="89"/>
                  <a:pt x="126" y="88"/>
                  <a:pt x="125" y="87"/>
                </a:cubicBezTo>
                <a:cubicBezTo>
                  <a:pt x="128" y="88"/>
                  <a:pt x="132" y="88"/>
                  <a:pt x="132" y="88"/>
                </a:cubicBezTo>
                <a:cubicBezTo>
                  <a:pt x="132" y="88"/>
                  <a:pt x="125" y="85"/>
                  <a:pt x="117" y="75"/>
                </a:cubicBezTo>
                <a:cubicBezTo>
                  <a:pt x="117" y="75"/>
                  <a:pt x="117" y="75"/>
                  <a:pt x="117" y="74"/>
                </a:cubicBezTo>
                <a:cubicBezTo>
                  <a:pt x="115" y="72"/>
                  <a:pt x="112" y="70"/>
                  <a:pt x="110" y="68"/>
                </a:cubicBezTo>
                <a:cubicBezTo>
                  <a:pt x="111" y="67"/>
                  <a:pt x="112" y="65"/>
                  <a:pt x="112" y="63"/>
                </a:cubicBezTo>
                <a:cubicBezTo>
                  <a:pt x="112" y="63"/>
                  <a:pt x="112" y="63"/>
                  <a:pt x="112" y="63"/>
                </a:cubicBezTo>
                <a:cubicBezTo>
                  <a:pt x="112" y="63"/>
                  <a:pt x="119" y="56"/>
                  <a:pt x="116" y="51"/>
                </a:cubicBezTo>
                <a:cubicBezTo>
                  <a:pt x="113" y="46"/>
                  <a:pt x="106" y="48"/>
                  <a:pt x="105" y="48"/>
                </a:cubicBezTo>
                <a:cubicBezTo>
                  <a:pt x="105" y="48"/>
                  <a:pt x="104" y="48"/>
                  <a:pt x="104" y="48"/>
                </a:cubicBezTo>
                <a:cubicBezTo>
                  <a:pt x="105" y="44"/>
                  <a:pt x="108" y="39"/>
                  <a:pt x="110" y="37"/>
                </a:cubicBezTo>
                <a:cubicBezTo>
                  <a:pt x="113" y="34"/>
                  <a:pt x="123" y="26"/>
                  <a:pt x="131" y="21"/>
                </a:cubicBezTo>
                <a:cubicBezTo>
                  <a:pt x="143" y="14"/>
                  <a:pt x="144" y="0"/>
                  <a:pt x="144" y="0"/>
                </a:cubicBezTo>
                <a:cubicBezTo>
                  <a:pt x="144" y="0"/>
                  <a:pt x="138" y="9"/>
                  <a:pt x="134" y="14"/>
                </a:cubicBezTo>
                <a:cubicBezTo>
                  <a:pt x="127" y="21"/>
                  <a:pt x="119" y="24"/>
                  <a:pt x="111" y="33"/>
                </a:cubicBezTo>
                <a:cubicBezTo>
                  <a:pt x="106" y="38"/>
                  <a:pt x="103" y="44"/>
                  <a:pt x="102" y="47"/>
                </a:cubicBezTo>
                <a:cubicBezTo>
                  <a:pt x="102" y="47"/>
                  <a:pt x="101" y="47"/>
                  <a:pt x="100" y="47"/>
                </a:cubicBezTo>
                <a:cubicBezTo>
                  <a:pt x="100" y="47"/>
                  <a:pt x="99" y="47"/>
                  <a:pt x="99" y="47"/>
                </a:cubicBezTo>
                <a:cubicBezTo>
                  <a:pt x="98" y="44"/>
                  <a:pt x="95" y="38"/>
                  <a:pt x="90" y="33"/>
                </a:cubicBezTo>
                <a:cubicBezTo>
                  <a:pt x="82" y="24"/>
                  <a:pt x="74" y="21"/>
                  <a:pt x="67" y="14"/>
                </a:cubicBezTo>
                <a:cubicBezTo>
                  <a:pt x="63" y="9"/>
                  <a:pt x="57" y="0"/>
                  <a:pt x="57" y="0"/>
                </a:cubicBezTo>
                <a:cubicBezTo>
                  <a:pt x="57" y="0"/>
                  <a:pt x="58" y="14"/>
                  <a:pt x="70" y="21"/>
                </a:cubicBezTo>
                <a:cubicBezTo>
                  <a:pt x="78" y="26"/>
                  <a:pt x="88" y="34"/>
                  <a:pt x="91" y="37"/>
                </a:cubicBezTo>
                <a:cubicBezTo>
                  <a:pt x="93" y="39"/>
                  <a:pt x="96" y="44"/>
                  <a:pt x="97" y="48"/>
                </a:cubicBezTo>
                <a:cubicBezTo>
                  <a:pt x="97" y="48"/>
                  <a:pt x="96" y="48"/>
                  <a:pt x="96" y="48"/>
                </a:cubicBezTo>
                <a:cubicBezTo>
                  <a:pt x="96" y="48"/>
                  <a:pt x="96" y="48"/>
                  <a:pt x="96" y="48"/>
                </a:cubicBezTo>
                <a:cubicBezTo>
                  <a:pt x="96" y="48"/>
                  <a:pt x="88" y="46"/>
                  <a:pt x="85" y="51"/>
                </a:cubicBezTo>
                <a:cubicBezTo>
                  <a:pt x="82" y="56"/>
                  <a:pt x="89" y="63"/>
                  <a:pt x="89" y="63"/>
                </a:cubicBezTo>
                <a:cubicBezTo>
                  <a:pt x="89" y="63"/>
                  <a:pt x="89" y="63"/>
                  <a:pt x="89" y="63"/>
                </a:cubicBezTo>
                <a:cubicBezTo>
                  <a:pt x="89" y="65"/>
                  <a:pt x="90" y="67"/>
                  <a:pt x="91" y="68"/>
                </a:cubicBezTo>
                <a:cubicBezTo>
                  <a:pt x="88" y="70"/>
                  <a:pt x="86" y="72"/>
                  <a:pt x="84" y="74"/>
                </a:cubicBezTo>
                <a:cubicBezTo>
                  <a:pt x="84" y="75"/>
                  <a:pt x="84" y="75"/>
                  <a:pt x="83" y="75"/>
                </a:cubicBezTo>
                <a:cubicBezTo>
                  <a:pt x="76" y="85"/>
                  <a:pt x="69" y="88"/>
                  <a:pt x="69" y="88"/>
                </a:cubicBezTo>
                <a:cubicBezTo>
                  <a:pt x="69" y="88"/>
                  <a:pt x="73" y="88"/>
                  <a:pt x="76" y="87"/>
                </a:cubicBezTo>
                <a:cubicBezTo>
                  <a:pt x="76" y="88"/>
                  <a:pt x="75" y="89"/>
                  <a:pt x="74" y="89"/>
                </a:cubicBezTo>
                <a:cubicBezTo>
                  <a:pt x="66" y="98"/>
                  <a:pt x="56" y="107"/>
                  <a:pt x="49" y="114"/>
                </a:cubicBezTo>
                <a:cubicBezTo>
                  <a:pt x="39" y="123"/>
                  <a:pt x="29" y="133"/>
                  <a:pt x="21" y="144"/>
                </a:cubicBezTo>
                <a:cubicBezTo>
                  <a:pt x="9" y="162"/>
                  <a:pt x="0" y="188"/>
                  <a:pt x="10" y="209"/>
                </a:cubicBezTo>
                <a:cubicBezTo>
                  <a:pt x="12" y="215"/>
                  <a:pt x="15" y="220"/>
                  <a:pt x="19" y="223"/>
                </a:cubicBezTo>
                <a:cubicBezTo>
                  <a:pt x="20" y="223"/>
                  <a:pt x="20" y="223"/>
                  <a:pt x="20" y="223"/>
                </a:cubicBezTo>
                <a:cubicBezTo>
                  <a:pt x="23" y="225"/>
                  <a:pt x="25" y="226"/>
                  <a:pt x="28" y="226"/>
                </a:cubicBezTo>
                <a:cubicBezTo>
                  <a:pt x="28" y="226"/>
                  <a:pt x="28" y="226"/>
                  <a:pt x="28" y="226"/>
                </a:cubicBezTo>
                <a:cubicBezTo>
                  <a:pt x="28" y="226"/>
                  <a:pt x="28" y="226"/>
                  <a:pt x="28" y="226"/>
                </a:cubicBezTo>
                <a:cubicBezTo>
                  <a:pt x="33" y="227"/>
                  <a:pt x="38" y="227"/>
                  <a:pt x="44" y="225"/>
                </a:cubicBezTo>
                <a:cubicBezTo>
                  <a:pt x="44" y="225"/>
                  <a:pt x="44" y="226"/>
                  <a:pt x="44" y="226"/>
                </a:cubicBezTo>
                <a:cubicBezTo>
                  <a:pt x="44" y="226"/>
                  <a:pt x="44" y="225"/>
                  <a:pt x="44" y="225"/>
                </a:cubicBezTo>
                <a:cubicBezTo>
                  <a:pt x="46" y="225"/>
                  <a:pt x="47" y="225"/>
                  <a:pt x="49" y="224"/>
                </a:cubicBezTo>
                <a:cubicBezTo>
                  <a:pt x="49" y="224"/>
                  <a:pt x="49" y="224"/>
                  <a:pt x="49" y="225"/>
                </a:cubicBezTo>
                <a:cubicBezTo>
                  <a:pt x="49" y="224"/>
                  <a:pt x="49" y="224"/>
                  <a:pt x="49" y="224"/>
                </a:cubicBezTo>
                <a:cubicBezTo>
                  <a:pt x="49" y="224"/>
                  <a:pt x="50" y="224"/>
                  <a:pt x="50" y="224"/>
                </a:cubicBezTo>
                <a:cubicBezTo>
                  <a:pt x="62" y="220"/>
                  <a:pt x="73" y="209"/>
                  <a:pt x="77" y="203"/>
                </a:cubicBezTo>
                <a:cubicBezTo>
                  <a:pt x="80" y="199"/>
                  <a:pt x="83" y="194"/>
                  <a:pt x="85" y="187"/>
                </a:cubicBezTo>
                <a:cubicBezTo>
                  <a:pt x="89" y="191"/>
                  <a:pt x="94" y="192"/>
                  <a:pt x="99" y="192"/>
                </a:cubicBezTo>
                <a:cubicBezTo>
                  <a:pt x="105" y="192"/>
                  <a:pt x="111" y="190"/>
                  <a:pt x="115" y="186"/>
                </a:cubicBezTo>
                <a:cubicBezTo>
                  <a:pt x="118" y="193"/>
                  <a:pt x="120" y="199"/>
                  <a:pt x="124" y="203"/>
                </a:cubicBezTo>
                <a:cubicBezTo>
                  <a:pt x="128" y="209"/>
                  <a:pt x="140" y="220"/>
                  <a:pt x="151" y="224"/>
                </a:cubicBezTo>
                <a:cubicBezTo>
                  <a:pt x="151" y="224"/>
                  <a:pt x="152" y="224"/>
                  <a:pt x="152" y="224"/>
                </a:cubicBezTo>
                <a:cubicBezTo>
                  <a:pt x="152" y="224"/>
                  <a:pt x="152" y="224"/>
                  <a:pt x="152" y="225"/>
                </a:cubicBezTo>
                <a:cubicBezTo>
                  <a:pt x="152" y="224"/>
                  <a:pt x="152" y="224"/>
                  <a:pt x="152" y="224"/>
                </a:cubicBezTo>
                <a:cubicBezTo>
                  <a:pt x="154" y="225"/>
                  <a:pt x="155" y="225"/>
                  <a:pt x="157" y="225"/>
                </a:cubicBezTo>
                <a:cubicBezTo>
                  <a:pt x="157" y="225"/>
                  <a:pt x="157" y="226"/>
                  <a:pt x="157" y="226"/>
                </a:cubicBezTo>
                <a:cubicBezTo>
                  <a:pt x="157" y="226"/>
                  <a:pt x="157" y="225"/>
                  <a:pt x="157" y="225"/>
                </a:cubicBezTo>
                <a:cubicBezTo>
                  <a:pt x="163" y="227"/>
                  <a:pt x="168" y="227"/>
                  <a:pt x="173" y="226"/>
                </a:cubicBezTo>
                <a:cubicBezTo>
                  <a:pt x="173" y="226"/>
                  <a:pt x="173" y="226"/>
                  <a:pt x="173" y="226"/>
                </a:cubicBezTo>
                <a:cubicBezTo>
                  <a:pt x="173" y="226"/>
                  <a:pt x="173" y="226"/>
                  <a:pt x="173" y="226"/>
                </a:cubicBezTo>
                <a:cubicBezTo>
                  <a:pt x="176" y="226"/>
                  <a:pt x="178" y="225"/>
                  <a:pt x="181" y="223"/>
                </a:cubicBezTo>
                <a:cubicBezTo>
                  <a:pt x="181" y="223"/>
                  <a:pt x="181" y="223"/>
                  <a:pt x="182" y="223"/>
                </a:cubicBezTo>
                <a:cubicBezTo>
                  <a:pt x="186" y="220"/>
                  <a:pt x="189" y="215"/>
                  <a:pt x="191" y="209"/>
                </a:cubicBezTo>
                <a:cubicBezTo>
                  <a:pt x="201" y="188"/>
                  <a:pt x="192" y="162"/>
                  <a:pt x="180" y="144"/>
                </a:cubicBezTo>
                <a:close/>
                <a:moveTo>
                  <a:pt x="131" y="96"/>
                </a:moveTo>
                <a:cubicBezTo>
                  <a:pt x="131" y="96"/>
                  <a:pt x="132" y="96"/>
                  <a:pt x="132" y="96"/>
                </a:cubicBezTo>
                <a:cubicBezTo>
                  <a:pt x="132" y="96"/>
                  <a:pt x="131" y="96"/>
                  <a:pt x="131" y="96"/>
                </a:cubicBezTo>
                <a:close/>
                <a:moveTo>
                  <a:pt x="69" y="96"/>
                </a:moveTo>
                <a:cubicBezTo>
                  <a:pt x="69" y="96"/>
                  <a:pt x="70" y="96"/>
                  <a:pt x="70" y="96"/>
                </a:cubicBezTo>
                <a:cubicBezTo>
                  <a:pt x="70" y="96"/>
                  <a:pt x="69" y="96"/>
                  <a:pt x="69" y="96"/>
                </a:cubicBezTo>
                <a:close/>
                <a:moveTo>
                  <a:pt x="130" y="95"/>
                </a:moveTo>
                <a:cubicBezTo>
                  <a:pt x="130" y="94"/>
                  <a:pt x="130" y="94"/>
                  <a:pt x="129" y="94"/>
                </a:cubicBezTo>
                <a:cubicBezTo>
                  <a:pt x="129" y="94"/>
                  <a:pt x="129" y="94"/>
                  <a:pt x="129" y="94"/>
                </a:cubicBezTo>
                <a:cubicBezTo>
                  <a:pt x="129" y="94"/>
                  <a:pt x="130" y="94"/>
                  <a:pt x="130" y="95"/>
                </a:cubicBezTo>
                <a:close/>
                <a:moveTo>
                  <a:pt x="72" y="94"/>
                </a:moveTo>
                <a:cubicBezTo>
                  <a:pt x="72" y="94"/>
                  <a:pt x="72" y="94"/>
                  <a:pt x="72" y="94"/>
                </a:cubicBezTo>
                <a:cubicBezTo>
                  <a:pt x="71" y="94"/>
                  <a:pt x="71" y="94"/>
                  <a:pt x="71" y="95"/>
                </a:cubicBezTo>
                <a:cubicBezTo>
                  <a:pt x="71" y="95"/>
                  <a:pt x="71" y="95"/>
                  <a:pt x="71" y="95"/>
                </a:cubicBezTo>
                <a:cubicBezTo>
                  <a:pt x="71" y="94"/>
                  <a:pt x="72" y="94"/>
                  <a:pt x="72" y="9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/>
          <p:cNvSpPr>
            <a:spLocks/>
          </p:cNvSpPr>
          <p:nvPr/>
        </p:nvSpPr>
        <p:spPr bwMode="auto">
          <a:xfrm>
            <a:off x="4984344" y="2759443"/>
            <a:ext cx="955165" cy="1257309"/>
          </a:xfrm>
          <a:custGeom>
            <a:avLst/>
            <a:gdLst>
              <a:gd name="T0" fmla="*/ 164 w 204"/>
              <a:gd name="T1" fmla="*/ 29 h 267"/>
              <a:gd name="T2" fmla="*/ 146 w 204"/>
              <a:gd name="T3" fmla="*/ 47 h 267"/>
              <a:gd name="T4" fmla="*/ 118 w 204"/>
              <a:gd name="T5" fmla="*/ 91 h 267"/>
              <a:gd name="T6" fmla="*/ 108 w 204"/>
              <a:gd name="T7" fmla="*/ 83 h 267"/>
              <a:gd name="T8" fmla="*/ 118 w 204"/>
              <a:gd name="T9" fmla="*/ 70 h 267"/>
              <a:gd name="T10" fmla="*/ 108 w 204"/>
              <a:gd name="T11" fmla="*/ 61 h 267"/>
              <a:gd name="T12" fmla="*/ 107 w 204"/>
              <a:gd name="T13" fmla="*/ 61 h 267"/>
              <a:gd name="T14" fmla="*/ 100 w 204"/>
              <a:gd name="T15" fmla="*/ 60 h 267"/>
              <a:gd name="T16" fmla="*/ 84 w 204"/>
              <a:gd name="T17" fmla="*/ 40 h 267"/>
              <a:gd name="T18" fmla="*/ 96 w 204"/>
              <a:gd name="T19" fmla="*/ 62 h 267"/>
              <a:gd name="T20" fmla="*/ 93 w 204"/>
              <a:gd name="T21" fmla="*/ 80 h 267"/>
              <a:gd name="T22" fmla="*/ 88 w 204"/>
              <a:gd name="T23" fmla="*/ 87 h 267"/>
              <a:gd name="T24" fmla="*/ 61 w 204"/>
              <a:gd name="T25" fmla="*/ 61 h 267"/>
              <a:gd name="T26" fmla="*/ 50 w 204"/>
              <a:gd name="T27" fmla="*/ 39 h 267"/>
              <a:gd name="T28" fmla="*/ 3 w 204"/>
              <a:gd name="T29" fmla="*/ 9 h 267"/>
              <a:gd name="T30" fmla="*/ 52 w 204"/>
              <a:gd name="T31" fmla="*/ 45 h 267"/>
              <a:gd name="T32" fmla="*/ 80 w 204"/>
              <a:gd name="T33" fmla="*/ 88 h 267"/>
              <a:gd name="T34" fmla="*/ 64 w 204"/>
              <a:gd name="T35" fmla="*/ 107 h 267"/>
              <a:gd name="T36" fmla="*/ 4 w 204"/>
              <a:gd name="T37" fmla="*/ 139 h 267"/>
              <a:gd name="T38" fmla="*/ 4 w 204"/>
              <a:gd name="T39" fmla="*/ 141 h 267"/>
              <a:gd name="T40" fmla="*/ 65 w 204"/>
              <a:gd name="T41" fmla="*/ 132 h 267"/>
              <a:gd name="T42" fmla="*/ 42 w 204"/>
              <a:gd name="T43" fmla="*/ 182 h 267"/>
              <a:gd name="T44" fmla="*/ 42 w 204"/>
              <a:gd name="T45" fmla="*/ 210 h 267"/>
              <a:gd name="T46" fmla="*/ 55 w 204"/>
              <a:gd name="T47" fmla="*/ 162 h 267"/>
              <a:gd name="T48" fmla="*/ 86 w 204"/>
              <a:gd name="T49" fmla="*/ 111 h 267"/>
              <a:gd name="T50" fmla="*/ 75 w 204"/>
              <a:gd name="T51" fmla="*/ 132 h 267"/>
              <a:gd name="T52" fmla="*/ 69 w 204"/>
              <a:gd name="T53" fmla="*/ 182 h 267"/>
              <a:gd name="T54" fmla="*/ 69 w 204"/>
              <a:gd name="T55" fmla="*/ 264 h 267"/>
              <a:gd name="T56" fmla="*/ 70 w 204"/>
              <a:gd name="T57" fmla="*/ 183 h 267"/>
              <a:gd name="T58" fmla="*/ 75 w 204"/>
              <a:gd name="T59" fmla="*/ 141 h 267"/>
              <a:gd name="T60" fmla="*/ 97 w 204"/>
              <a:gd name="T61" fmla="*/ 113 h 267"/>
              <a:gd name="T62" fmla="*/ 88 w 204"/>
              <a:gd name="T63" fmla="*/ 129 h 267"/>
              <a:gd name="T64" fmla="*/ 86 w 204"/>
              <a:gd name="T65" fmla="*/ 141 h 267"/>
              <a:gd name="T66" fmla="*/ 86 w 204"/>
              <a:gd name="T67" fmla="*/ 154 h 267"/>
              <a:gd name="T68" fmla="*/ 87 w 204"/>
              <a:gd name="T69" fmla="*/ 162 h 267"/>
              <a:gd name="T70" fmla="*/ 88 w 204"/>
              <a:gd name="T71" fmla="*/ 166 h 267"/>
              <a:gd name="T72" fmla="*/ 91 w 204"/>
              <a:gd name="T73" fmla="*/ 176 h 267"/>
              <a:gd name="T74" fmla="*/ 114 w 204"/>
              <a:gd name="T75" fmla="*/ 175 h 267"/>
              <a:gd name="T76" fmla="*/ 119 w 204"/>
              <a:gd name="T77" fmla="*/ 141 h 267"/>
              <a:gd name="T78" fmla="*/ 117 w 204"/>
              <a:gd name="T79" fmla="*/ 130 h 267"/>
              <a:gd name="T80" fmla="*/ 113 w 204"/>
              <a:gd name="T81" fmla="*/ 117 h 267"/>
              <a:gd name="T82" fmla="*/ 114 w 204"/>
              <a:gd name="T83" fmla="*/ 109 h 267"/>
              <a:gd name="T84" fmla="*/ 129 w 204"/>
              <a:gd name="T85" fmla="*/ 153 h 267"/>
              <a:gd name="T86" fmla="*/ 138 w 204"/>
              <a:gd name="T87" fmla="*/ 197 h 267"/>
              <a:gd name="T88" fmla="*/ 139 w 204"/>
              <a:gd name="T89" fmla="*/ 259 h 267"/>
              <a:gd name="T90" fmla="*/ 132 w 204"/>
              <a:gd name="T91" fmla="*/ 151 h 267"/>
              <a:gd name="T92" fmla="*/ 116 w 204"/>
              <a:gd name="T93" fmla="*/ 106 h 267"/>
              <a:gd name="T94" fmla="*/ 140 w 204"/>
              <a:gd name="T95" fmla="*/ 132 h 267"/>
              <a:gd name="T96" fmla="*/ 158 w 204"/>
              <a:gd name="T97" fmla="*/ 169 h 267"/>
              <a:gd name="T98" fmla="*/ 165 w 204"/>
              <a:gd name="T99" fmla="*/ 224 h 267"/>
              <a:gd name="T100" fmla="*/ 158 w 204"/>
              <a:gd name="T101" fmla="*/ 167 h 267"/>
              <a:gd name="T102" fmla="*/ 152 w 204"/>
              <a:gd name="T103" fmla="*/ 140 h 267"/>
              <a:gd name="T104" fmla="*/ 201 w 204"/>
              <a:gd name="T105" fmla="*/ 139 h 267"/>
              <a:gd name="T106" fmla="*/ 199 w 204"/>
              <a:gd name="T107" fmla="*/ 133 h 267"/>
              <a:gd name="T108" fmla="*/ 118 w 204"/>
              <a:gd name="T109" fmla="*/ 98 h 267"/>
              <a:gd name="T110" fmla="*/ 124 w 204"/>
              <a:gd name="T111" fmla="*/ 88 h 267"/>
              <a:gd name="T112" fmla="*/ 152 w 204"/>
              <a:gd name="T113" fmla="*/ 45 h 267"/>
              <a:gd name="T114" fmla="*/ 201 w 204"/>
              <a:gd name="T115" fmla="*/ 9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4" h="267">
                <a:moveTo>
                  <a:pt x="201" y="9"/>
                </a:moveTo>
                <a:cubicBezTo>
                  <a:pt x="204" y="5"/>
                  <a:pt x="201" y="5"/>
                  <a:pt x="195" y="10"/>
                </a:cubicBezTo>
                <a:cubicBezTo>
                  <a:pt x="190" y="14"/>
                  <a:pt x="174" y="24"/>
                  <a:pt x="164" y="29"/>
                </a:cubicBezTo>
                <a:cubicBezTo>
                  <a:pt x="159" y="32"/>
                  <a:pt x="155" y="36"/>
                  <a:pt x="154" y="39"/>
                </a:cubicBezTo>
                <a:cubicBezTo>
                  <a:pt x="154" y="39"/>
                  <a:pt x="154" y="39"/>
                  <a:pt x="154" y="39"/>
                </a:cubicBezTo>
                <a:cubicBezTo>
                  <a:pt x="154" y="39"/>
                  <a:pt x="151" y="41"/>
                  <a:pt x="146" y="47"/>
                </a:cubicBezTo>
                <a:cubicBezTo>
                  <a:pt x="143" y="52"/>
                  <a:pt x="143" y="58"/>
                  <a:pt x="143" y="61"/>
                </a:cubicBezTo>
                <a:cubicBezTo>
                  <a:pt x="142" y="61"/>
                  <a:pt x="138" y="70"/>
                  <a:pt x="125" y="82"/>
                </a:cubicBezTo>
                <a:cubicBezTo>
                  <a:pt x="122" y="86"/>
                  <a:pt x="119" y="89"/>
                  <a:pt x="118" y="91"/>
                </a:cubicBezTo>
                <a:cubicBezTo>
                  <a:pt x="118" y="89"/>
                  <a:pt x="117" y="88"/>
                  <a:pt x="117" y="87"/>
                </a:cubicBezTo>
                <a:cubicBezTo>
                  <a:pt x="116" y="87"/>
                  <a:pt x="116" y="87"/>
                  <a:pt x="116" y="86"/>
                </a:cubicBezTo>
                <a:cubicBezTo>
                  <a:pt x="113" y="84"/>
                  <a:pt x="110" y="83"/>
                  <a:pt x="108" y="83"/>
                </a:cubicBezTo>
                <a:cubicBezTo>
                  <a:pt x="109" y="82"/>
                  <a:pt x="110" y="81"/>
                  <a:pt x="111" y="80"/>
                </a:cubicBezTo>
                <a:cubicBezTo>
                  <a:pt x="111" y="80"/>
                  <a:pt x="111" y="80"/>
                  <a:pt x="111" y="80"/>
                </a:cubicBezTo>
                <a:cubicBezTo>
                  <a:pt x="111" y="80"/>
                  <a:pt x="119" y="76"/>
                  <a:pt x="118" y="70"/>
                </a:cubicBezTo>
                <a:cubicBezTo>
                  <a:pt x="118" y="63"/>
                  <a:pt x="109" y="62"/>
                  <a:pt x="109" y="62"/>
                </a:cubicBezTo>
                <a:cubicBezTo>
                  <a:pt x="109" y="62"/>
                  <a:pt x="109" y="62"/>
                  <a:pt x="109" y="62"/>
                </a:cubicBezTo>
                <a:cubicBezTo>
                  <a:pt x="109" y="62"/>
                  <a:pt x="108" y="61"/>
                  <a:pt x="108" y="61"/>
                </a:cubicBezTo>
                <a:cubicBezTo>
                  <a:pt x="110" y="57"/>
                  <a:pt x="115" y="47"/>
                  <a:pt x="121" y="40"/>
                </a:cubicBezTo>
                <a:cubicBezTo>
                  <a:pt x="129" y="30"/>
                  <a:pt x="130" y="28"/>
                  <a:pt x="123" y="32"/>
                </a:cubicBezTo>
                <a:cubicBezTo>
                  <a:pt x="119" y="35"/>
                  <a:pt x="110" y="50"/>
                  <a:pt x="107" y="61"/>
                </a:cubicBezTo>
                <a:cubicBezTo>
                  <a:pt x="106" y="60"/>
                  <a:pt x="105" y="60"/>
                  <a:pt x="105" y="60"/>
                </a:cubicBezTo>
                <a:cubicBezTo>
                  <a:pt x="103" y="0"/>
                  <a:pt x="103" y="0"/>
                  <a:pt x="103" y="0"/>
                </a:cubicBezTo>
                <a:cubicBezTo>
                  <a:pt x="100" y="60"/>
                  <a:pt x="100" y="60"/>
                  <a:pt x="100" y="60"/>
                </a:cubicBezTo>
                <a:cubicBezTo>
                  <a:pt x="99" y="60"/>
                  <a:pt x="99" y="60"/>
                  <a:pt x="98" y="61"/>
                </a:cubicBezTo>
                <a:cubicBezTo>
                  <a:pt x="95" y="50"/>
                  <a:pt x="86" y="35"/>
                  <a:pt x="81" y="32"/>
                </a:cubicBezTo>
                <a:cubicBezTo>
                  <a:pt x="75" y="28"/>
                  <a:pt x="76" y="30"/>
                  <a:pt x="84" y="40"/>
                </a:cubicBezTo>
                <a:cubicBezTo>
                  <a:pt x="89" y="47"/>
                  <a:pt x="95" y="57"/>
                  <a:pt x="97" y="61"/>
                </a:cubicBezTo>
                <a:cubicBezTo>
                  <a:pt x="97" y="61"/>
                  <a:pt x="96" y="62"/>
                  <a:pt x="96" y="62"/>
                </a:cubicBezTo>
                <a:cubicBezTo>
                  <a:pt x="96" y="62"/>
                  <a:pt x="96" y="62"/>
                  <a:pt x="96" y="62"/>
                </a:cubicBezTo>
                <a:cubicBezTo>
                  <a:pt x="96" y="62"/>
                  <a:pt x="87" y="63"/>
                  <a:pt x="87" y="70"/>
                </a:cubicBezTo>
                <a:cubicBezTo>
                  <a:pt x="86" y="76"/>
                  <a:pt x="93" y="80"/>
                  <a:pt x="93" y="80"/>
                </a:cubicBezTo>
                <a:cubicBezTo>
                  <a:pt x="93" y="80"/>
                  <a:pt x="93" y="80"/>
                  <a:pt x="93" y="80"/>
                </a:cubicBezTo>
                <a:cubicBezTo>
                  <a:pt x="94" y="81"/>
                  <a:pt x="95" y="82"/>
                  <a:pt x="97" y="83"/>
                </a:cubicBezTo>
                <a:cubicBezTo>
                  <a:pt x="95" y="83"/>
                  <a:pt x="93" y="84"/>
                  <a:pt x="91" y="85"/>
                </a:cubicBezTo>
                <a:cubicBezTo>
                  <a:pt x="90" y="85"/>
                  <a:pt x="89" y="86"/>
                  <a:pt x="88" y="87"/>
                </a:cubicBezTo>
                <a:cubicBezTo>
                  <a:pt x="87" y="88"/>
                  <a:pt x="87" y="90"/>
                  <a:pt x="87" y="92"/>
                </a:cubicBezTo>
                <a:cubicBezTo>
                  <a:pt x="85" y="89"/>
                  <a:pt x="83" y="86"/>
                  <a:pt x="78" y="82"/>
                </a:cubicBezTo>
                <a:cubicBezTo>
                  <a:pt x="66" y="70"/>
                  <a:pt x="62" y="61"/>
                  <a:pt x="61" y="61"/>
                </a:cubicBezTo>
                <a:cubicBezTo>
                  <a:pt x="61" y="58"/>
                  <a:pt x="61" y="52"/>
                  <a:pt x="58" y="47"/>
                </a:cubicBezTo>
                <a:cubicBezTo>
                  <a:pt x="53" y="41"/>
                  <a:pt x="50" y="39"/>
                  <a:pt x="50" y="39"/>
                </a:cubicBezTo>
                <a:cubicBezTo>
                  <a:pt x="50" y="39"/>
                  <a:pt x="50" y="39"/>
                  <a:pt x="50" y="39"/>
                </a:cubicBezTo>
                <a:cubicBezTo>
                  <a:pt x="49" y="36"/>
                  <a:pt x="45" y="32"/>
                  <a:pt x="40" y="29"/>
                </a:cubicBezTo>
                <a:cubicBezTo>
                  <a:pt x="30" y="24"/>
                  <a:pt x="14" y="14"/>
                  <a:pt x="9" y="10"/>
                </a:cubicBezTo>
                <a:cubicBezTo>
                  <a:pt x="3" y="5"/>
                  <a:pt x="0" y="5"/>
                  <a:pt x="3" y="9"/>
                </a:cubicBezTo>
                <a:cubicBezTo>
                  <a:pt x="8" y="15"/>
                  <a:pt x="23" y="23"/>
                  <a:pt x="30" y="28"/>
                </a:cubicBezTo>
                <a:cubicBezTo>
                  <a:pt x="37" y="32"/>
                  <a:pt x="46" y="37"/>
                  <a:pt x="50" y="40"/>
                </a:cubicBezTo>
                <a:cubicBezTo>
                  <a:pt x="50" y="41"/>
                  <a:pt x="50" y="42"/>
                  <a:pt x="52" y="45"/>
                </a:cubicBezTo>
                <a:cubicBezTo>
                  <a:pt x="60" y="55"/>
                  <a:pt x="57" y="57"/>
                  <a:pt x="61" y="62"/>
                </a:cubicBezTo>
                <a:cubicBezTo>
                  <a:pt x="60" y="63"/>
                  <a:pt x="60" y="65"/>
                  <a:pt x="63" y="69"/>
                </a:cubicBezTo>
                <a:cubicBezTo>
                  <a:pt x="67" y="75"/>
                  <a:pt x="76" y="85"/>
                  <a:pt x="80" y="88"/>
                </a:cubicBezTo>
                <a:cubicBezTo>
                  <a:pt x="83" y="90"/>
                  <a:pt x="85" y="92"/>
                  <a:pt x="87" y="93"/>
                </a:cubicBezTo>
                <a:cubicBezTo>
                  <a:pt x="86" y="95"/>
                  <a:pt x="87" y="96"/>
                  <a:pt x="87" y="98"/>
                </a:cubicBezTo>
                <a:cubicBezTo>
                  <a:pt x="80" y="102"/>
                  <a:pt x="72" y="104"/>
                  <a:pt x="64" y="107"/>
                </a:cubicBezTo>
                <a:cubicBezTo>
                  <a:pt x="54" y="111"/>
                  <a:pt x="44" y="114"/>
                  <a:pt x="34" y="117"/>
                </a:cubicBezTo>
                <a:cubicBezTo>
                  <a:pt x="24" y="120"/>
                  <a:pt x="11" y="124"/>
                  <a:pt x="6" y="133"/>
                </a:cubicBezTo>
                <a:cubicBezTo>
                  <a:pt x="5" y="135"/>
                  <a:pt x="4" y="137"/>
                  <a:pt x="4" y="139"/>
                </a:cubicBezTo>
                <a:cubicBezTo>
                  <a:pt x="4" y="139"/>
                  <a:pt x="4" y="139"/>
                  <a:pt x="4" y="139"/>
                </a:cubicBezTo>
                <a:cubicBezTo>
                  <a:pt x="4" y="139"/>
                  <a:pt x="4" y="139"/>
                  <a:pt x="4" y="139"/>
                </a:cubicBezTo>
                <a:cubicBezTo>
                  <a:pt x="4" y="140"/>
                  <a:pt x="4" y="140"/>
                  <a:pt x="4" y="141"/>
                </a:cubicBezTo>
                <a:cubicBezTo>
                  <a:pt x="4" y="142"/>
                  <a:pt x="5" y="143"/>
                  <a:pt x="6" y="144"/>
                </a:cubicBezTo>
                <a:cubicBezTo>
                  <a:pt x="11" y="151"/>
                  <a:pt x="32" y="151"/>
                  <a:pt x="53" y="140"/>
                </a:cubicBezTo>
                <a:cubicBezTo>
                  <a:pt x="57" y="138"/>
                  <a:pt x="61" y="135"/>
                  <a:pt x="65" y="132"/>
                </a:cubicBezTo>
                <a:cubicBezTo>
                  <a:pt x="65" y="134"/>
                  <a:pt x="64" y="136"/>
                  <a:pt x="62" y="139"/>
                </a:cubicBezTo>
                <a:cubicBezTo>
                  <a:pt x="60" y="146"/>
                  <a:pt x="52" y="162"/>
                  <a:pt x="49" y="167"/>
                </a:cubicBezTo>
                <a:cubicBezTo>
                  <a:pt x="46" y="170"/>
                  <a:pt x="44" y="172"/>
                  <a:pt x="42" y="182"/>
                </a:cubicBezTo>
                <a:cubicBezTo>
                  <a:pt x="40" y="192"/>
                  <a:pt x="37" y="213"/>
                  <a:pt x="39" y="219"/>
                </a:cubicBezTo>
                <a:cubicBezTo>
                  <a:pt x="40" y="225"/>
                  <a:pt x="42" y="227"/>
                  <a:pt x="42" y="224"/>
                </a:cubicBezTo>
                <a:cubicBezTo>
                  <a:pt x="42" y="221"/>
                  <a:pt x="41" y="215"/>
                  <a:pt x="42" y="210"/>
                </a:cubicBezTo>
                <a:cubicBezTo>
                  <a:pt x="43" y="196"/>
                  <a:pt x="43" y="192"/>
                  <a:pt x="45" y="183"/>
                </a:cubicBezTo>
                <a:cubicBezTo>
                  <a:pt x="47" y="176"/>
                  <a:pt x="48" y="171"/>
                  <a:pt x="49" y="169"/>
                </a:cubicBezTo>
                <a:cubicBezTo>
                  <a:pt x="50" y="168"/>
                  <a:pt x="52" y="167"/>
                  <a:pt x="55" y="162"/>
                </a:cubicBezTo>
                <a:cubicBezTo>
                  <a:pt x="59" y="156"/>
                  <a:pt x="63" y="146"/>
                  <a:pt x="64" y="141"/>
                </a:cubicBezTo>
                <a:cubicBezTo>
                  <a:pt x="67" y="135"/>
                  <a:pt x="67" y="132"/>
                  <a:pt x="68" y="130"/>
                </a:cubicBezTo>
                <a:cubicBezTo>
                  <a:pt x="75" y="124"/>
                  <a:pt x="82" y="117"/>
                  <a:pt x="86" y="111"/>
                </a:cubicBezTo>
                <a:cubicBezTo>
                  <a:pt x="87" y="109"/>
                  <a:pt x="88" y="107"/>
                  <a:pt x="89" y="106"/>
                </a:cubicBezTo>
                <a:cubicBezTo>
                  <a:pt x="89" y="106"/>
                  <a:pt x="89" y="106"/>
                  <a:pt x="89" y="106"/>
                </a:cubicBezTo>
                <a:cubicBezTo>
                  <a:pt x="85" y="113"/>
                  <a:pt x="77" y="126"/>
                  <a:pt x="75" y="132"/>
                </a:cubicBezTo>
                <a:cubicBezTo>
                  <a:pt x="73" y="136"/>
                  <a:pt x="73" y="139"/>
                  <a:pt x="74" y="141"/>
                </a:cubicBezTo>
                <a:cubicBezTo>
                  <a:pt x="73" y="143"/>
                  <a:pt x="73" y="146"/>
                  <a:pt x="73" y="151"/>
                </a:cubicBezTo>
                <a:cubicBezTo>
                  <a:pt x="72" y="158"/>
                  <a:pt x="70" y="177"/>
                  <a:pt x="69" y="182"/>
                </a:cubicBezTo>
                <a:cubicBezTo>
                  <a:pt x="66" y="185"/>
                  <a:pt x="65" y="187"/>
                  <a:pt x="63" y="195"/>
                </a:cubicBezTo>
                <a:cubicBezTo>
                  <a:pt x="62" y="206"/>
                  <a:pt x="64" y="253"/>
                  <a:pt x="65" y="259"/>
                </a:cubicBezTo>
                <a:cubicBezTo>
                  <a:pt x="67" y="264"/>
                  <a:pt x="68" y="267"/>
                  <a:pt x="69" y="264"/>
                </a:cubicBezTo>
                <a:cubicBezTo>
                  <a:pt x="69" y="260"/>
                  <a:pt x="68" y="255"/>
                  <a:pt x="68" y="250"/>
                </a:cubicBezTo>
                <a:cubicBezTo>
                  <a:pt x="69" y="236"/>
                  <a:pt x="64" y="206"/>
                  <a:pt x="66" y="197"/>
                </a:cubicBezTo>
                <a:cubicBezTo>
                  <a:pt x="68" y="190"/>
                  <a:pt x="69" y="185"/>
                  <a:pt x="70" y="183"/>
                </a:cubicBezTo>
                <a:cubicBezTo>
                  <a:pt x="71" y="181"/>
                  <a:pt x="72" y="179"/>
                  <a:pt x="73" y="175"/>
                </a:cubicBezTo>
                <a:cubicBezTo>
                  <a:pt x="75" y="169"/>
                  <a:pt x="75" y="157"/>
                  <a:pt x="75" y="153"/>
                </a:cubicBezTo>
                <a:cubicBezTo>
                  <a:pt x="76" y="146"/>
                  <a:pt x="75" y="143"/>
                  <a:pt x="75" y="141"/>
                </a:cubicBezTo>
                <a:cubicBezTo>
                  <a:pt x="75" y="139"/>
                  <a:pt x="77" y="135"/>
                  <a:pt x="80" y="129"/>
                </a:cubicBezTo>
                <a:cubicBezTo>
                  <a:pt x="84" y="123"/>
                  <a:pt x="89" y="114"/>
                  <a:pt x="91" y="109"/>
                </a:cubicBezTo>
                <a:cubicBezTo>
                  <a:pt x="93" y="111"/>
                  <a:pt x="95" y="112"/>
                  <a:pt x="97" y="113"/>
                </a:cubicBezTo>
                <a:cubicBezTo>
                  <a:pt x="98" y="113"/>
                  <a:pt x="99" y="113"/>
                  <a:pt x="100" y="113"/>
                </a:cubicBezTo>
                <a:cubicBezTo>
                  <a:pt x="98" y="113"/>
                  <a:pt x="93" y="114"/>
                  <a:pt x="91" y="117"/>
                </a:cubicBezTo>
                <a:cubicBezTo>
                  <a:pt x="90" y="119"/>
                  <a:pt x="89" y="123"/>
                  <a:pt x="88" y="129"/>
                </a:cubicBezTo>
                <a:cubicBezTo>
                  <a:pt x="87" y="129"/>
                  <a:pt x="87" y="129"/>
                  <a:pt x="87" y="129"/>
                </a:cubicBezTo>
                <a:cubicBezTo>
                  <a:pt x="87" y="129"/>
                  <a:pt x="87" y="129"/>
                  <a:pt x="87" y="129"/>
                </a:cubicBezTo>
                <a:cubicBezTo>
                  <a:pt x="87" y="132"/>
                  <a:pt x="86" y="136"/>
                  <a:pt x="86" y="141"/>
                </a:cubicBezTo>
                <a:cubicBezTo>
                  <a:pt x="86" y="141"/>
                  <a:pt x="86" y="141"/>
                  <a:pt x="86" y="141"/>
                </a:cubicBezTo>
                <a:cubicBezTo>
                  <a:pt x="86" y="141"/>
                  <a:pt x="86" y="141"/>
                  <a:pt x="86" y="141"/>
                </a:cubicBezTo>
                <a:cubicBezTo>
                  <a:pt x="86" y="145"/>
                  <a:pt x="86" y="149"/>
                  <a:pt x="86" y="154"/>
                </a:cubicBezTo>
                <a:cubicBezTo>
                  <a:pt x="86" y="154"/>
                  <a:pt x="86" y="154"/>
                  <a:pt x="86" y="154"/>
                </a:cubicBezTo>
                <a:cubicBezTo>
                  <a:pt x="86" y="154"/>
                  <a:pt x="86" y="154"/>
                  <a:pt x="86" y="154"/>
                </a:cubicBezTo>
                <a:cubicBezTo>
                  <a:pt x="87" y="157"/>
                  <a:pt x="87" y="160"/>
                  <a:pt x="87" y="162"/>
                </a:cubicBezTo>
                <a:cubicBezTo>
                  <a:pt x="88" y="164"/>
                  <a:pt x="88" y="165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8" y="166"/>
                  <a:pt x="88" y="166"/>
                  <a:pt x="88" y="166"/>
                </a:cubicBezTo>
                <a:cubicBezTo>
                  <a:pt x="89" y="170"/>
                  <a:pt x="90" y="173"/>
                  <a:pt x="91" y="176"/>
                </a:cubicBezTo>
                <a:cubicBezTo>
                  <a:pt x="91" y="176"/>
                  <a:pt x="91" y="176"/>
                  <a:pt x="91" y="176"/>
                </a:cubicBezTo>
                <a:cubicBezTo>
                  <a:pt x="91" y="176"/>
                  <a:pt x="91" y="176"/>
                  <a:pt x="91" y="176"/>
                </a:cubicBezTo>
                <a:cubicBezTo>
                  <a:pt x="95" y="190"/>
                  <a:pt x="101" y="198"/>
                  <a:pt x="101" y="198"/>
                </a:cubicBezTo>
                <a:cubicBezTo>
                  <a:pt x="101" y="198"/>
                  <a:pt x="109" y="190"/>
                  <a:pt x="114" y="176"/>
                </a:cubicBezTo>
                <a:cubicBezTo>
                  <a:pt x="114" y="176"/>
                  <a:pt x="114" y="175"/>
                  <a:pt x="114" y="175"/>
                </a:cubicBezTo>
                <a:cubicBezTo>
                  <a:pt x="114" y="175"/>
                  <a:pt x="114" y="175"/>
                  <a:pt x="114" y="175"/>
                </a:cubicBezTo>
                <a:cubicBezTo>
                  <a:pt x="115" y="172"/>
                  <a:pt x="116" y="167"/>
                  <a:pt x="117" y="162"/>
                </a:cubicBezTo>
                <a:cubicBezTo>
                  <a:pt x="119" y="154"/>
                  <a:pt x="119" y="147"/>
                  <a:pt x="119" y="141"/>
                </a:cubicBezTo>
                <a:cubicBezTo>
                  <a:pt x="119" y="141"/>
                  <a:pt x="119" y="141"/>
                  <a:pt x="119" y="141"/>
                </a:cubicBezTo>
                <a:cubicBezTo>
                  <a:pt x="119" y="141"/>
                  <a:pt x="119" y="141"/>
                  <a:pt x="119" y="141"/>
                </a:cubicBezTo>
                <a:cubicBezTo>
                  <a:pt x="118" y="137"/>
                  <a:pt x="118" y="133"/>
                  <a:pt x="117" y="130"/>
                </a:cubicBezTo>
                <a:cubicBezTo>
                  <a:pt x="117" y="130"/>
                  <a:pt x="117" y="130"/>
                  <a:pt x="117" y="130"/>
                </a:cubicBezTo>
                <a:cubicBezTo>
                  <a:pt x="117" y="130"/>
                  <a:pt x="117" y="130"/>
                  <a:pt x="117" y="129"/>
                </a:cubicBezTo>
                <a:cubicBezTo>
                  <a:pt x="116" y="123"/>
                  <a:pt x="115" y="119"/>
                  <a:pt x="113" y="117"/>
                </a:cubicBezTo>
                <a:cubicBezTo>
                  <a:pt x="112" y="114"/>
                  <a:pt x="107" y="113"/>
                  <a:pt x="104" y="113"/>
                </a:cubicBezTo>
                <a:cubicBezTo>
                  <a:pt x="106" y="113"/>
                  <a:pt x="107" y="113"/>
                  <a:pt x="107" y="113"/>
                </a:cubicBezTo>
                <a:cubicBezTo>
                  <a:pt x="110" y="112"/>
                  <a:pt x="112" y="111"/>
                  <a:pt x="114" y="109"/>
                </a:cubicBezTo>
                <a:cubicBezTo>
                  <a:pt x="116" y="114"/>
                  <a:pt x="121" y="123"/>
                  <a:pt x="125" y="129"/>
                </a:cubicBezTo>
                <a:cubicBezTo>
                  <a:pt x="128" y="135"/>
                  <a:pt x="129" y="139"/>
                  <a:pt x="130" y="141"/>
                </a:cubicBezTo>
                <a:cubicBezTo>
                  <a:pt x="130" y="143"/>
                  <a:pt x="129" y="146"/>
                  <a:pt x="129" y="153"/>
                </a:cubicBezTo>
                <a:cubicBezTo>
                  <a:pt x="130" y="157"/>
                  <a:pt x="130" y="169"/>
                  <a:pt x="132" y="175"/>
                </a:cubicBezTo>
                <a:cubicBezTo>
                  <a:pt x="133" y="179"/>
                  <a:pt x="134" y="181"/>
                  <a:pt x="135" y="183"/>
                </a:cubicBezTo>
                <a:cubicBezTo>
                  <a:pt x="135" y="185"/>
                  <a:pt x="136" y="190"/>
                  <a:pt x="138" y="197"/>
                </a:cubicBezTo>
                <a:cubicBezTo>
                  <a:pt x="140" y="206"/>
                  <a:pt x="136" y="236"/>
                  <a:pt x="136" y="250"/>
                </a:cubicBezTo>
                <a:cubicBezTo>
                  <a:pt x="137" y="255"/>
                  <a:pt x="136" y="260"/>
                  <a:pt x="136" y="264"/>
                </a:cubicBezTo>
                <a:cubicBezTo>
                  <a:pt x="136" y="267"/>
                  <a:pt x="138" y="264"/>
                  <a:pt x="139" y="259"/>
                </a:cubicBezTo>
                <a:cubicBezTo>
                  <a:pt x="141" y="253"/>
                  <a:pt x="143" y="206"/>
                  <a:pt x="142" y="195"/>
                </a:cubicBezTo>
                <a:cubicBezTo>
                  <a:pt x="140" y="187"/>
                  <a:pt x="138" y="185"/>
                  <a:pt x="136" y="182"/>
                </a:cubicBezTo>
                <a:cubicBezTo>
                  <a:pt x="135" y="177"/>
                  <a:pt x="132" y="158"/>
                  <a:pt x="132" y="151"/>
                </a:cubicBezTo>
                <a:cubicBezTo>
                  <a:pt x="132" y="146"/>
                  <a:pt x="131" y="143"/>
                  <a:pt x="131" y="141"/>
                </a:cubicBezTo>
                <a:cubicBezTo>
                  <a:pt x="132" y="139"/>
                  <a:pt x="132" y="136"/>
                  <a:pt x="130" y="132"/>
                </a:cubicBezTo>
                <a:cubicBezTo>
                  <a:pt x="128" y="126"/>
                  <a:pt x="120" y="113"/>
                  <a:pt x="116" y="106"/>
                </a:cubicBezTo>
                <a:cubicBezTo>
                  <a:pt x="116" y="106"/>
                  <a:pt x="116" y="106"/>
                  <a:pt x="116" y="105"/>
                </a:cubicBezTo>
                <a:cubicBezTo>
                  <a:pt x="117" y="107"/>
                  <a:pt x="118" y="109"/>
                  <a:pt x="119" y="111"/>
                </a:cubicBezTo>
                <a:cubicBezTo>
                  <a:pt x="124" y="118"/>
                  <a:pt x="131" y="126"/>
                  <a:pt x="140" y="132"/>
                </a:cubicBezTo>
                <a:cubicBezTo>
                  <a:pt x="140" y="134"/>
                  <a:pt x="141" y="137"/>
                  <a:pt x="143" y="141"/>
                </a:cubicBezTo>
                <a:cubicBezTo>
                  <a:pt x="145" y="146"/>
                  <a:pt x="148" y="156"/>
                  <a:pt x="152" y="162"/>
                </a:cubicBezTo>
                <a:cubicBezTo>
                  <a:pt x="155" y="167"/>
                  <a:pt x="157" y="168"/>
                  <a:pt x="158" y="169"/>
                </a:cubicBezTo>
                <a:cubicBezTo>
                  <a:pt x="159" y="171"/>
                  <a:pt x="160" y="176"/>
                  <a:pt x="162" y="183"/>
                </a:cubicBezTo>
                <a:cubicBezTo>
                  <a:pt x="164" y="192"/>
                  <a:pt x="165" y="196"/>
                  <a:pt x="166" y="210"/>
                </a:cubicBezTo>
                <a:cubicBezTo>
                  <a:pt x="166" y="215"/>
                  <a:pt x="165" y="221"/>
                  <a:pt x="165" y="224"/>
                </a:cubicBezTo>
                <a:cubicBezTo>
                  <a:pt x="166" y="227"/>
                  <a:pt x="167" y="225"/>
                  <a:pt x="169" y="219"/>
                </a:cubicBezTo>
                <a:cubicBezTo>
                  <a:pt x="170" y="213"/>
                  <a:pt x="167" y="192"/>
                  <a:pt x="165" y="182"/>
                </a:cubicBezTo>
                <a:cubicBezTo>
                  <a:pt x="164" y="172"/>
                  <a:pt x="161" y="170"/>
                  <a:pt x="158" y="167"/>
                </a:cubicBezTo>
                <a:cubicBezTo>
                  <a:pt x="156" y="162"/>
                  <a:pt x="147" y="146"/>
                  <a:pt x="145" y="139"/>
                </a:cubicBezTo>
                <a:cubicBezTo>
                  <a:pt x="144" y="137"/>
                  <a:pt x="144" y="136"/>
                  <a:pt x="143" y="135"/>
                </a:cubicBezTo>
                <a:cubicBezTo>
                  <a:pt x="146" y="137"/>
                  <a:pt x="149" y="139"/>
                  <a:pt x="152" y="140"/>
                </a:cubicBezTo>
                <a:cubicBezTo>
                  <a:pt x="173" y="151"/>
                  <a:pt x="194" y="151"/>
                  <a:pt x="199" y="144"/>
                </a:cubicBezTo>
                <a:cubicBezTo>
                  <a:pt x="200" y="143"/>
                  <a:pt x="200" y="142"/>
                  <a:pt x="201" y="141"/>
                </a:cubicBezTo>
                <a:cubicBezTo>
                  <a:pt x="201" y="140"/>
                  <a:pt x="201" y="140"/>
                  <a:pt x="201" y="139"/>
                </a:cubicBezTo>
                <a:cubicBezTo>
                  <a:pt x="201" y="139"/>
                  <a:pt x="201" y="139"/>
                  <a:pt x="201" y="139"/>
                </a:cubicBezTo>
                <a:cubicBezTo>
                  <a:pt x="201" y="139"/>
                  <a:pt x="201" y="139"/>
                  <a:pt x="201" y="139"/>
                </a:cubicBezTo>
                <a:cubicBezTo>
                  <a:pt x="201" y="137"/>
                  <a:pt x="200" y="135"/>
                  <a:pt x="199" y="133"/>
                </a:cubicBezTo>
                <a:cubicBezTo>
                  <a:pt x="194" y="124"/>
                  <a:pt x="180" y="120"/>
                  <a:pt x="171" y="117"/>
                </a:cubicBezTo>
                <a:cubicBezTo>
                  <a:pt x="161" y="114"/>
                  <a:pt x="151" y="111"/>
                  <a:pt x="141" y="107"/>
                </a:cubicBezTo>
                <a:cubicBezTo>
                  <a:pt x="133" y="104"/>
                  <a:pt x="126" y="102"/>
                  <a:pt x="118" y="98"/>
                </a:cubicBezTo>
                <a:cubicBezTo>
                  <a:pt x="118" y="98"/>
                  <a:pt x="118" y="98"/>
                  <a:pt x="118" y="98"/>
                </a:cubicBezTo>
                <a:cubicBezTo>
                  <a:pt x="118" y="96"/>
                  <a:pt x="118" y="94"/>
                  <a:pt x="118" y="93"/>
                </a:cubicBezTo>
                <a:cubicBezTo>
                  <a:pt x="120" y="91"/>
                  <a:pt x="122" y="90"/>
                  <a:pt x="124" y="88"/>
                </a:cubicBezTo>
                <a:cubicBezTo>
                  <a:pt x="128" y="85"/>
                  <a:pt x="137" y="75"/>
                  <a:pt x="141" y="69"/>
                </a:cubicBezTo>
                <a:cubicBezTo>
                  <a:pt x="144" y="65"/>
                  <a:pt x="144" y="63"/>
                  <a:pt x="143" y="62"/>
                </a:cubicBezTo>
                <a:cubicBezTo>
                  <a:pt x="147" y="57"/>
                  <a:pt x="144" y="55"/>
                  <a:pt x="152" y="45"/>
                </a:cubicBezTo>
                <a:cubicBezTo>
                  <a:pt x="154" y="42"/>
                  <a:pt x="154" y="41"/>
                  <a:pt x="154" y="40"/>
                </a:cubicBezTo>
                <a:cubicBezTo>
                  <a:pt x="158" y="37"/>
                  <a:pt x="167" y="32"/>
                  <a:pt x="174" y="28"/>
                </a:cubicBezTo>
                <a:cubicBezTo>
                  <a:pt x="181" y="23"/>
                  <a:pt x="196" y="15"/>
                  <a:pt x="201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/>
          <p:cNvSpPr>
            <a:spLocks/>
          </p:cNvSpPr>
          <p:nvPr/>
        </p:nvSpPr>
        <p:spPr bwMode="auto">
          <a:xfrm>
            <a:off x="2594874" y="2778515"/>
            <a:ext cx="716374" cy="1040448"/>
          </a:xfrm>
          <a:custGeom>
            <a:avLst/>
            <a:gdLst>
              <a:gd name="T0" fmla="*/ 122 w 153"/>
              <a:gd name="T1" fmla="*/ 113 h 221"/>
              <a:gd name="T2" fmla="*/ 112 w 153"/>
              <a:gd name="T3" fmla="*/ 108 h 221"/>
              <a:gd name="T4" fmla="*/ 107 w 153"/>
              <a:gd name="T5" fmla="*/ 88 h 221"/>
              <a:gd name="T6" fmla="*/ 125 w 153"/>
              <a:gd name="T7" fmla="*/ 100 h 221"/>
              <a:gd name="T8" fmla="*/ 126 w 153"/>
              <a:gd name="T9" fmla="*/ 94 h 221"/>
              <a:gd name="T10" fmla="*/ 111 w 153"/>
              <a:gd name="T11" fmla="*/ 76 h 221"/>
              <a:gd name="T12" fmla="*/ 99 w 153"/>
              <a:gd name="T13" fmla="*/ 67 h 221"/>
              <a:gd name="T14" fmla="*/ 97 w 153"/>
              <a:gd name="T15" fmla="*/ 59 h 221"/>
              <a:gd name="T16" fmla="*/ 99 w 153"/>
              <a:gd name="T17" fmla="*/ 44 h 221"/>
              <a:gd name="T18" fmla="*/ 120 w 153"/>
              <a:gd name="T19" fmla="*/ 7 h 221"/>
              <a:gd name="T20" fmla="*/ 108 w 153"/>
              <a:gd name="T21" fmla="*/ 31 h 221"/>
              <a:gd name="T22" fmla="*/ 77 w 153"/>
              <a:gd name="T23" fmla="*/ 40 h 221"/>
              <a:gd name="T24" fmla="*/ 66 w 153"/>
              <a:gd name="T25" fmla="*/ 43 h 221"/>
              <a:gd name="T26" fmla="*/ 39 w 153"/>
              <a:gd name="T27" fmla="*/ 7 h 221"/>
              <a:gd name="T28" fmla="*/ 40 w 153"/>
              <a:gd name="T29" fmla="*/ 27 h 221"/>
              <a:gd name="T30" fmla="*/ 61 w 153"/>
              <a:gd name="T31" fmla="*/ 49 h 221"/>
              <a:gd name="T32" fmla="*/ 51 w 153"/>
              <a:gd name="T33" fmla="*/ 78 h 221"/>
              <a:gd name="T34" fmla="*/ 40 w 153"/>
              <a:gd name="T35" fmla="*/ 82 h 221"/>
              <a:gd name="T36" fmla="*/ 9 w 153"/>
              <a:gd name="T37" fmla="*/ 101 h 221"/>
              <a:gd name="T38" fmla="*/ 43 w 153"/>
              <a:gd name="T39" fmla="*/ 86 h 221"/>
              <a:gd name="T40" fmla="*/ 47 w 153"/>
              <a:gd name="T41" fmla="*/ 89 h 221"/>
              <a:gd name="T42" fmla="*/ 42 w 153"/>
              <a:gd name="T43" fmla="*/ 108 h 221"/>
              <a:gd name="T44" fmla="*/ 32 w 153"/>
              <a:gd name="T45" fmla="*/ 113 h 221"/>
              <a:gd name="T46" fmla="*/ 1 w 153"/>
              <a:gd name="T47" fmla="*/ 132 h 221"/>
              <a:gd name="T48" fmla="*/ 35 w 153"/>
              <a:gd name="T49" fmla="*/ 117 h 221"/>
              <a:gd name="T50" fmla="*/ 40 w 153"/>
              <a:gd name="T51" fmla="*/ 120 h 221"/>
              <a:gd name="T52" fmla="*/ 39 w 153"/>
              <a:gd name="T53" fmla="*/ 135 h 221"/>
              <a:gd name="T54" fmla="*/ 39 w 153"/>
              <a:gd name="T55" fmla="*/ 135 h 221"/>
              <a:gd name="T56" fmla="*/ 31 w 153"/>
              <a:gd name="T57" fmla="*/ 143 h 221"/>
              <a:gd name="T58" fmla="*/ 9 w 153"/>
              <a:gd name="T59" fmla="*/ 173 h 221"/>
              <a:gd name="T60" fmla="*/ 35 w 153"/>
              <a:gd name="T61" fmla="*/ 146 h 221"/>
              <a:gd name="T62" fmla="*/ 40 w 153"/>
              <a:gd name="T63" fmla="*/ 165 h 221"/>
              <a:gd name="T64" fmla="*/ 41 w 153"/>
              <a:gd name="T65" fmla="*/ 173 h 221"/>
              <a:gd name="T66" fmla="*/ 53 w 153"/>
              <a:gd name="T67" fmla="*/ 205 h 221"/>
              <a:gd name="T68" fmla="*/ 77 w 153"/>
              <a:gd name="T69" fmla="*/ 221 h 221"/>
              <a:gd name="T70" fmla="*/ 77 w 153"/>
              <a:gd name="T71" fmla="*/ 221 h 221"/>
              <a:gd name="T72" fmla="*/ 78 w 153"/>
              <a:gd name="T73" fmla="*/ 221 h 221"/>
              <a:gd name="T74" fmla="*/ 110 w 153"/>
              <a:gd name="T75" fmla="*/ 188 h 221"/>
              <a:gd name="T76" fmla="*/ 114 w 153"/>
              <a:gd name="T77" fmla="*/ 164 h 221"/>
              <a:gd name="T78" fmla="*/ 115 w 153"/>
              <a:gd name="T79" fmla="*/ 147 h 221"/>
              <a:gd name="T80" fmla="*/ 126 w 153"/>
              <a:gd name="T81" fmla="*/ 165 h 221"/>
              <a:gd name="T82" fmla="*/ 130 w 153"/>
              <a:gd name="T83" fmla="*/ 159 h 221"/>
              <a:gd name="T84" fmla="*/ 123 w 153"/>
              <a:gd name="T85" fmla="*/ 137 h 221"/>
              <a:gd name="T86" fmla="*/ 116 w 153"/>
              <a:gd name="T87" fmla="*/ 135 h 221"/>
              <a:gd name="T88" fmla="*/ 114 w 153"/>
              <a:gd name="T89" fmla="*/ 120 h 221"/>
              <a:gd name="T90" fmla="*/ 119 w 153"/>
              <a:gd name="T91" fmla="*/ 117 h 221"/>
              <a:gd name="T92" fmla="*/ 153 w 153"/>
              <a:gd name="T93" fmla="*/ 132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53" h="221">
                <a:moveTo>
                  <a:pt x="135" y="125"/>
                </a:moveTo>
                <a:cubicBezTo>
                  <a:pt x="129" y="122"/>
                  <a:pt x="124" y="116"/>
                  <a:pt x="122" y="113"/>
                </a:cubicBezTo>
                <a:cubicBezTo>
                  <a:pt x="122" y="109"/>
                  <a:pt x="121" y="107"/>
                  <a:pt x="119" y="107"/>
                </a:cubicBezTo>
                <a:cubicBezTo>
                  <a:pt x="118" y="107"/>
                  <a:pt x="115" y="107"/>
                  <a:pt x="112" y="108"/>
                </a:cubicBezTo>
                <a:cubicBezTo>
                  <a:pt x="112" y="108"/>
                  <a:pt x="112" y="107"/>
                  <a:pt x="112" y="106"/>
                </a:cubicBezTo>
                <a:cubicBezTo>
                  <a:pt x="111" y="100"/>
                  <a:pt x="109" y="94"/>
                  <a:pt x="107" y="88"/>
                </a:cubicBezTo>
                <a:cubicBezTo>
                  <a:pt x="109" y="88"/>
                  <a:pt x="110" y="87"/>
                  <a:pt x="111" y="86"/>
                </a:cubicBezTo>
                <a:cubicBezTo>
                  <a:pt x="114" y="90"/>
                  <a:pt x="119" y="96"/>
                  <a:pt x="125" y="100"/>
                </a:cubicBezTo>
                <a:cubicBezTo>
                  <a:pt x="134" y="107"/>
                  <a:pt x="145" y="106"/>
                  <a:pt x="145" y="101"/>
                </a:cubicBezTo>
                <a:cubicBezTo>
                  <a:pt x="145" y="98"/>
                  <a:pt x="135" y="98"/>
                  <a:pt x="126" y="94"/>
                </a:cubicBezTo>
                <a:cubicBezTo>
                  <a:pt x="121" y="91"/>
                  <a:pt x="116" y="85"/>
                  <a:pt x="114" y="82"/>
                </a:cubicBezTo>
                <a:cubicBezTo>
                  <a:pt x="114" y="78"/>
                  <a:pt x="113" y="76"/>
                  <a:pt x="111" y="76"/>
                </a:cubicBezTo>
                <a:cubicBezTo>
                  <a:pt x="110" y="76"/>
                  <a:pt x="106" y="77"/>
                  <a:pt x="103" y="77"/>
                </a:cubicBezTo>
                <a:cubicBezTo>
                  <a:pt x="101" y="71"/>
                  <a:pt x="99" y="67"/>
                  <a:pt x="99" y="67"/>
                </a:cubicBezTo>
                <a:cubicBezTo>
                  <a:pt x="99" y="67"/>
                  <a:pt x="99" y="67"/>
                  <a:pt x="99" y="67"/>
                </a:cubicBezTo>
                <a:cubicBezTo>
                  <a:pt x="99" y="67"/>
                  <a:pt x="98" y="64"/>
                  <a:pt x="97" y="59"/>
                </a:cubicBezTo>
                <a:cubicBezTo>
                  <a:pt x="96" y="57"/>
                  <a:pt x="95" y="53"/>
                  <a:pt x="93" y="50"/>
                </a:cubicBezTo>
                <a:cubicBezTo>
                  <a:pt x="94" y="48"/>
                  <a:pt x="96" y="46"/>
                  <a:pt x="99" y="44"/>
                </a:cubicBezTo>
                <a:cubicBezTo>
                  <a:pt x="105" y="41"/>
                  <a:pt x="112" y="35"/>
                  <a:pt x="115" y="27"/>
                </a:cubicBezTo>
                <a:cubicBezTo>
                  <a:pt x="118" y="20"/>
                  <a:pt x="120" y="11"/>
                  <a:pt x="120" y="7"/>
                </a:cubicBezTo>
                <a:cubicBezTo>
                  <a:pt x="120" y="0"/>
                  <a:pt x="116" y="1"/>
                  <a:pt x="116" y="7"/>
                </a:cubicBezTo>
                <a:cubicBezTo>
                  <a:pt x="116" y="13"/>
                  <a:pt x="113" y="26"/>
                  <a:pt x="108" y="31"/>
                </a:cubicBezTo>
                <a:cubicBezTo>
                  <a:pt x="101" y="38"/>
                  <a:pt x="91" y="43"/>
                  <a:pt x="87" y="44"/>
                </a:cubicBezTo>
                <a:cubicBezTo>
                  <a:pt x="84" y="42"/>
                  <a:pt x="81" y="40"/>
                  <a:pt x="77" y="40"/>
                </a:cubicBezTo>
                <a:cubicBezTo>
                  <a:pt x="74" y="40"/>
                  <a:pt x="72" y="41"/>
                  <a:pt x="70" y="41"/>
                </a:cubicBezTo>
                <a:cubicBezTo>
                  <a:pt x="68" y="42"/>
                  <a:pt x="67" y="43"/>
                  <a:pt x="66" y="43"/>
                </a:cubicBezTo>
                <a:cubicBezTo>
                  <a:pt x="62" y="42"/>
                  <a:pt x="53" y="37"/>
                  <a:pt x="47" y="31"/>
                </a:cubicBezTo>
                <a:cubicBezTo>
                  <a:pt x="43" y="26"/>
                  <a:pt x="39" y="13"/>
                  <a:pt x="39" y="7"/>
                </a:cubicBezTo>
                <a:cubicBezTo>
                  <a:pt x="39" y="1"/>
                  <a:pt x="35" y="0"/>
                  <a:pt x="35" y="7"/>
                </a:cubicBezTo>
                <a:cubicBezTo>
                  <a:pt x="35" y="11"/>
                  <a:pt x="37" y="20"/>
                  <a:pt x="40" y="27"/>
                </a:cubicBezTo>
                <a:cubicBezTo>
                  <a:pt x="43" y="35"/>
                  <a:pt x="50" y="41"/>
                  <a:pt x="56" y="44"/>
                </a:cubicBezTo>
                <a:cubicBezTo>
                  <a:pt x="58" y="46"/>
                  <a:pt x="60" y="47"/>
                  <a:pt x="61" y="49"/>
                </a:cubicBezTo>
                <a:cubicBezTo>
                  <a:pt x="56" y="56"/>
                  <a:pt x="56" y="67"/>
                  <a:pt x="56" y="67"/>
                </a:cubicBezTo>
                <a:cubicBezTo>
                  <a:pt x="56" y="67"/>
                  <a:pt x="54" y="71"/>
                  <a:pt x="51" y="78"/>
                </a:cubicBezTo>
                <a:cubicBezTo>
                  <a:pt x="48" y="77"/>
                  <a:pt x="44" y="76"/>
                  <a:pt x="43" y="76"/>
                </a:cubicBezTo>
                <a:cubicBezTo>
                  <a:pt x="40" y="76"/>
                  <a:pt x="39" y="78"/>
                  <a:pt x="40" y="82"/>
                </a:cubicBezTo>
                <a:cubicBezTo>
                  <a:pt x="38" y="85"/>
                  <a:pt x="33" y="91"/>
                  <a:pt x="27" y="94"/>
                </a:cubicBezTo>
                <a:cubicBezTo>
                  <a:pt x="19" y="98"/>
                  <a:pt x="9" y="98"/>
                  <a:pt x="9" y="101"/>
                </a:cubicBezTo>
                <a:cubicBezTo>
                  <a:pt x="9" y="106"/>
                  <a:pt x="20" y="107"/>
                  <a:pt x="29" y="100"/>
                </a:cubicBezTo>
                <a:cubicBezTo>
                  <a:pt x="34" y="96"/>
                  <a:pt x="40" y="90"/>
                  <a:pt x="43" y="86"/>
                </a:cubicBezTo>
                <a:cubicBezTo>
                  <a:pt x="44" y="87"/>
                  <a:pt x="45" y="88"/>
                  <a:pt x="47" y="89"/>
                </a:cubicBezTo>
                <a:cubicBezTo>
                  <a:pt x="47" y="89"/>
                  <a:pt x="47" y="89"/>
                  <a:pt x="47" y="89"/>
                </a:cubicBezTo>
                <a:cubicBezTo>
                  <a:pt x="45" y="94"/>
                  <a:pt x="44" y="100"/>
                  <a:pt x="43" y="106"/>
                </a:cubicBezTo>
                <a:cubicBezTo>
                  <a:pt x="42" y="107"/>
                  <a:pt x="42" y="108"/>
                  <a:pt x="42" y="108"/>
                </a:cubicBezTo>
                <a:cubicBezTo>
                  <a:pt x="39" y="108"/>
                  <a:pt x="36" y="107"/>
                  <a:pt x="34" y="107"/>
                </a:cubicBezTo>
                <a:cubicBezTo>
                  <a:pt x="32" y="107"/>
                  <a:pt x="31" y="109"/>
                  <a:pt x="32" y="113"/>
                </a:cubicBezTo>
                <a:cubicBezTo>
                  <a:pt x="29" y="116"/>
                  <a:pt x="25" y="122"/>
                  <a:pt x="19" y="125"/>
                </a:cubicBezTo>
                <a:cubicBezTo>
                  <a:pt x="11" y="129"/>
                  <a:pt x="0" y="129"/>
                  <a:pt x="1" y="132"/>
                </a:cubicBezTo>
                <a:cubicBezTo>
                  <a:pt x="1" y="137"/>
                  <a:pt x="12" y="138"/>
                  <a:pt x="21" y="131"/>
                </a:cubicBezTo>
                <a:cubicBezTo>
                  <a:pt x="26" y="127"/>
                  <a:pt x="32" y="121"/>
                  <a:pt x="35" y="117"/>
                </a:cubicBezTo>
                <a:cubicBezTo>
                  <a:pt x="36" y="118"/>
                  <a:pt x="37" y="119"/>
                  <a:pt x="39" y="120"/>
                </a:cubicBezTo>
                <a:cubicBezTo>
                  <a:pt x="40" y="120"/>
                  <a:pt x="40" y="120"/>
                  <a:pt x="40" y="120"/>
                </a:cubicBezTo>
                <a:cubicBezTo>
                  <a:pt x="40" y="125"/>
                  <a:pt x="39" y="130"/>
                  <a:pt x="39" y="135"/>
                </a:cubicBezTo>
                <a:cubicBezTo>
                  <a:pt x="39" y="135"/>
                  <a:pt x="39" y="135"/>
                  <a:pt x="39" y="135"/>
                </a:cubicBezTo>
                <a:cubicBezTo>
                  <a:pt x="39" y="135"/>
                  <a:pt x="39" y="135"/>
                  <a:pt x="39" y="135"/>
                </a:cubicBezTo>
                <a:cubicBezTo>
                  <a:pt x="39" y="135"/>
                  <a:pt x="39" y="135"/>
                  <a:pt x="39" y="135"/>
                </a:cubicBezTo>
                <a:cubicBezTo>
                  <a:pt x="36" y="136"/>
                  <a:pt x="32" y="136"/>
                  <a:pt x="31" y="137"/>
                </a:cubicBezTo>
                <a:cubicBezTo>
                  <a:pt x="29" y="137"/>
                  <a:pt x="29" y="140"/>
                  <a:pt x="31" y="143"/>
                </a:cubicBezTo>
                <a:cubicBezTo>
                  <a:pt x="30" y="147"/>
                  <a:pt x="27" y="154"/>
                  <a:pt x="23" y="159"/>
                </a:cubicBezTo>
                <a:cubicBezTo>
                  <a:pt x="17" y="166"/>
                  <a:pt x="7" y="169"/>
                  <a:pt x="9" y="173"/>
                </a:cubicBezTo>
                <a:cubicBezTo>
                  <a:pt x="11" y="177"/>
                  <a:pt x="21" y="174"/>
                  <a:pt x="27" y="165"/>
                </a:cubicBezTo>
                <a:cubicBezTo>
                  <a:pt x="31" y="159"/>
                  <a:pt x="33" y="151"/>
                  <a:pt x="35" y="146"/>
                </a:cubicBezTo>
                <a:cubicBezTo>
                  <a:pt x="36" y="147"/>
                  <a:pt x="38" y="147"/>
                  <a:pt x="39" y="147"/>
                </a:cubicBezTo>
                <a:cubicBezTo>
                  <a:pt x="39" y="153"/>
                  <a:pt x="40" y="159"/>
                  <a:pt x="40" y="165"/>
                </a:cubicBezTo>
                <a:cubicBezTo>
                  <a:pt x="40" y="165"/>
                  <a:pt x="40" y="165"/>
                  <a:pt x="40" y="165"/>
                </a:cubicBezTo>
                <a:cubicBezTo>
                  <a:pt x="40" y="165"/>
                  <a:pt x="40" y="168"/>
                  <a:pt x="41" y="173"/>
                </a:cubicBezTo>
                <a:cubicBezTo>
                  <a:pt x="42" y="178"/>
                  <a:pt x="43" y="183"/>
                  <a:pt x="44" y="188"/>
                </a:cubicBezTo>
                <a:cubicBezTo>
                  <a:pt x="46" y="192"/>
                  <a:pt x="48" y="199"/>
                  <a:pt x="53" y="205"/>
                </a:cubicBezTo>
                <a:cubicBezTo>
                  <a:pt x="58" y="213"/>
                  <a:pt x="67" y="221"/>
                  <a:pt x="77" y="221"/>
                </a:cubicBezTo>
                <a:cubicBezTo>
                  <a:pt x="77" y="221"/>
                  <a:pt x="77" y="221"/>
                  <a:pt x="77" y="221"/>
                </a:cubicBezTo>
                <a:cubicBezTo>
                  <a:pt x="77" y="221"/>
                  <a:pt x="77" y="221"/>
                  <a:pt x="77" y="221"/>
                </a:cubicBezTo>
                <a:cubicBezTo>
                  <a:pt x="77" y="221"/>
                  <a:pt x="77" y="221"/>
                  <a:pt x="77" y="221"/>
                </a:cubicBezTo>
                <a:cubicBezTo>
                  <a:pt x="77" y="221"/>
                  <a:pt x="78" y="221"/>
                  <a:pt x="78" y="221"/>
                </a:cubicBezTo>
                <a:cubicBezTo>
                  <a:pt x="78" y="221"/>
                  <a:pt x="78" y="221"/>
                  <a:pt x="78" y="221"/>
                </a:cubicBezTo>
                <a:cubicBezTo>
                  <a:pt x="78" y="221"/>
                  <a:pt x="78" y="221"/>
                  <a:pt x="78" y="221"/>
                </a:cubicBezTo>
                <a:cubicBezTo>
                  <a:pt x="95" y="220"/>
                  <a:pt x="108" y="198"/>
                  <a:pt x="110" y="188"/>
                </a:cubicBezTo>
                <a:cubicBezTo>
                  <a:pt x="111" y="183"/>
                  <a:pt x="112" y="177"/>
                  <a:pt x="113" y="171"/>
                </a:cubicBezTo>
                <a:cubicBezTo>
                  <a:pt x="114" y="167"/>
                  <a:pt x="114" y="164"/>
                  <a:pt x="114" y="164"/>
                </a:cubicBezTo>
                <a:cubicBezTo>
                  <a:pt x="114" y="164"/>
                  <a:pt x="114" y="164"/>
                  <a:pt x="114" y="164"/>
                </a:cubicBezTo>
                <a:cubicBezTo>
                  <a:pt x="115" y="159"/>
                  <a:pt x="115" y="153"/>
                  <a:pt x="115" y="147"/>
                </a:cubicBezTo>
                <a:cubicBezTo>
                  <a:pt x="117" y="147"/>
                  <a:pt x="118" y="146"/>
                  <a:pt x="119" y="146"/>
                </a:cubicBezTo>
                <a:cubicBezTo>
                  <a:pt x="120" y="151"/>
                  <a:pt x="123" y="159"/>
                  <a:pt x="126" y="165"/>
                </a:cubicBezTo>
                <a:cubicBezTo>
                  <a:pt x="132" y="174"/>
                  <a:pt x="143" y="177"/>
                  <a:pt x="145" y="173"/>
                </a:cubicBezTo>
                <a:cubicBezTo>
                  <a:pt x="146" y="169"/>
                  <a:pt x="137" y="166"/>
                  <a:pt x="130" y="159"/>
                </a:cubicBezTo>
                <a:cubicBezTo>
                  <a:pt x="126" y="154"/>
                  <a:pt x="124" y="147"/>
                  <a:pt x="123" y="143"/>
                </a:cubicBezTo>
                <a:cubicBezTo>
                  <a:pt x="125" y="140"/>
                  <a:pt x="125" y="137"/>
                  <a:pt x="123" y="137"/>
                </a:cubicBezTo>
                <a:cubicBezTo>
                  <a:pt x="121" y="136"/>
                  <a:pt x="118" y="136"/>
                  <a:pt x="115" y="136"/>
                </a:cubicBezTo>
                <a:cubicBezTo>
                  <a:pt x="116" y="135"/>
                  <a:pt x="116" y="135"/>
                  <a:pt x="116" y="135"/>
                </a:cubicBezTo>
                <a:cubicBezTo>
                  <a:pt x="116" y="135"/>
                  <a:pt x="115" y="135"/>
                  <a:pt x="115" y="135"/>
                </a:cubicBezTo>
                <a:cubicBezTo>
                  <a:pt x="115" y="130"/>
                  <a:pt x="115" y="125"/>
                  <a:pt x="114" y="120"/>
                </a:cubicBezTo>
                <a:cubicBezTo>
                  <a:pt x="114" y="120"/>
                  <a:pt x="114" y="120"/>
                  <a:pt x="115" y="120"/>
                </a:cubicBezTo>
                <a:cubicBezTo>
                  <a:pt x="117" y="119"/>
                  <a:pt x="118" y="118"/>
                  <a:pt x="119" y="117"/>
                </a:cubicBezTo>
                <a:cubicBezTo>
                  <a:pt x="122" y="121"/>
                  <a:pt x="127" y="127"/>
                  <a:pt x="133" y="131"/>
                </a:cubicBezTo>
                <a:cubicBezTo>
                  <a:pt x="142" y="138"/>
                  <a:pt x="153" y="137"/>
                  <a:pt x="153" y="132"/>
                </a:cubicBezTo>
                <a:cubicBezTo>
                  <a:pt x="153" y="129"/>
                  <a:pt x="143" y="129"/>
                  <a:pt x="135" y="1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/>
          <p:cNvSpPr>
            <a:spLocks noEditPoints="1"/>
          </p:cNvSpPr>
          <p:nvPr/>
        </p:nvSpPr>
        <p:spPr bwMode="auto">
          <a:xfrm>
            <a:off x="3785753" y="4524362"/>
            <a:ext cx="922271" cy="1135477"/>
          </a:xfrm>
          <a:custGeom>
            <a:avLst/>
            <a:gdLst>
              <a:gd name="T0" fmla="*/ 147 w 197"/>
              <a:gd name="T1" fmla="*/ 110 h 241"/>
              <a:gd name="T2" fmla="*/ 122 w 197"/>
              <a:gd name="T3" fmla="*/ 88 h 241"/>
              <a:gd name="T4" fmla="*/ 147 w 197"/>
              <a:gd name="T5" fmla="*/ 51 h 241"/>
              <a:gd name="T6" fmla="*/ 161 w 197"/>
              <a:gd name="T7" fmla="*/ 7 h 241"/>
              <a:gd name="T8" fmla="*/ 142 w 197"/>
              <a:gd name="T9" fmla="*/ 44 h 241"/>
              <a:gd name="T10" fmla="*/ 142 w 197"/>
              <a:gd name="T11" fmla="*/ 45 h 241"/>
              <a:gd name="T12" fmla="*/ 146 w 197"/>
              <a:gd name="T13" fmla="*/ 62 h 241"/>
              <a:gd name="T14" fmla="*/ 117 w 197"/>
              <a:gd name="T15" fmla="*/ 72 h 241"/>
              <a:gd name="T16" fmla="*/ 113 w 197"/>
              <a:gd name="T17" fmla="*/ 54 h 241"/>
              <a:gd name="T18" fmla="*/ 103 w 197"/>
              <a:gd name="T19" fmla="*/ 47 h 241"/>
              <a:gd name="T20" fmla="*/ 102 w 197"/>
              <a:gd name="T21" fmla="*/ 38 h 241"/>
              <a:gd name="T22" fmla="*/ 96 w 197"/>
              <a:gd name="T23" fmla="*/ 38 h 241"/>
              <a:gd name="T24" fmla="*/ 94 w 197"/>
              <a:gd name="T25" fmla="*/ 47 h 241"/>
              <a:gd name="T26" fmla="*/ 85 w 197"/>
              <a:gd name="T27" fmla="*/ 54 h 241"/>
              <a:gd name="T28" fmla="*/ 80 w 197"/>
              <a:gd name="T29" fmla="*/ 72 h 241"/>
              <a:gd name="T30" fmla="*/ 50 w 197"/>
              <a:gd name="T31" fmla="*/ 62 h 241"/>
              <a:gd name="T32" fmla="*/ 54 w 197"/>
              <a:gd name="T33" fmla="*/ 45 h 241"/>
              <a:gd name="T34" fmla="*/ 54 w 197"/>
              <a:gd name="T35" fmla="*/ 44 h 241"/>
              <a:gd name="T36" fmla="*/ 35 w 197"/>
              <a:gd name="T37" fmla="*/ 7 h 241"/>
              <a:gd name="T38" fmla="*/ 49 w 197"/>
              <a:gd name="T39" fmla="*/ 51 h 241"/>
              <a:gd name="T40" fmla="*/ 75 w 197"/>
              <a:gd name="T41" fmla="*/ 88 h 241"/>
              <a:gd name="T42" fmla="*/ 52 w 197"/>
              <a:gd name="T43" fmla="*/ 110 h 241"/>
              <a:gd name="T44" fmla="*/ 7 w 197"/>
              <a:gd name="T45" fmla="*/ 110 h 241"/>
              <a:gd name="T46" fmla="*/ 45 w 197"/>
              <a:gd name="T47" fmla="*/ 118 h 241"/>
              <a:gd name="T48" fmla="*/ 18 w 197"/>
              <a:gd name="T49" fmla="*/ 205 h 241"/>
              <a:gd name="T50" fmla="*/ 50 w 197"/>
              <a:gd name="T51" fmla="*/ 195 h 241"/>
              <a:gd name="T52" fmla="*/ 29 w 197"/>
              <a:gd name="T53" fmla="*/ 238 h 241"/>
              <a:gd name="T54" fmla="*/ 57 w 197"/>
              <a:gd name="T55" fmla="*/ 189 h 241"/>
              <a:gd name="T56" fmla="*/ 58 w 197"/>
              <a:gd name="T57" fmla="*/ 188 h 241"/>
              <a:gd name="T58" fmla="*/ 74 w 197"/>
              <a:gd name="T59" fmla="*/ 171 h 241"/>
              <a:gd name="T60" fmla="*/ 98 w 197"/>
              <a:gd name="T61" fmla="*/ 198 h 241"/>
              <a:gd name="T62" fmla="*/ 110 w 197"/>
              <a:gd name="T63" fmla="*/ 188 h 241"/>
              <a:gd name="T64" fmla="*/ 136 w 197"/>
              <a:gd name="T65" fmla="*/ 183 h 241"/>
              <a:gd name="T66" fmla="*/ 142 w 197"/>
              <a:gd name="T67" fmla="*/ 189 h 241"/>
              <a:gd name="T68" fmla="*/ 152 w 197"/>
              <a:gd name="T69" fmla="*/ 213 h 241"/>
              <a:gd name="T70" fmla="*/ 156 w 197"/>
              <a:gd name="T71" fmla="*/ 214 h 241"/>
              <a:gd name="T72" fmla="*/ 174 w 197"/>
              <a:gd name="T73" fmla="*/ 210 h 241"/>
              <a:gd name="T74" fmla="*/ 169 w 197"/>
              <a:gd name="T75" fmla="*/ 137 h 241"/>
              <a:gd name="T76" fmla="*/ 186 w 197"/>
              <a:gd name="T77" fmla="*/ 113 h 241"/>
              <a:gd name="T78" fmla="*/ 85 w 197"/>
              <a:gd name="T79" fmla="*/ 120 h 241"/>
              <a:gd name="T80" fmla="*/ 80 w 197"/>
              <a:gd name="T81" fmla="*/ 111 h 241"/>
              <a:gd name="T82" fmla="*/ 122 w 197"/>
              <a:gd name="T83" fmla="*/ 119 h 241"/>
              <a:gd name="T84" fmla="*/ 121 w 197"/>
              <a:gd name="T85" fmla="*/ 103 h 241"/>
              <a:gd name="T86" fmla="*/ 124 w 197"/>
              <a:gd name="T87" fmla="*/ 131 h 241"/>
              <a:gd name="T88" fmla="*/ 122 w 197"/>
              <a:gd name="T89" fmla="*/ 97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241">
                <a:moveTo>
                  <a:pt x="159" y="112"/>
                </a:moveTo>
                <a:cubicBezTo>
                  <a:pt x="157" y="113"/>
                  <a:pt x="154" y="114"/>
                  <a:pt x="152" y="116"/>
                </a:cubicBezTo>
                <a:cubicBezTo>
                  <a:pt x="151" y="114"/>
                  <a:pt x="149" y="112"/>
                  <a:pt x="147" y="110"/>
                </a:cubicBezTo>
                <a:cubicBezTo>
                  <a:pt x="141" y="104"/>
                  <a:pt x="132" y="97"/>
                  <a:pt x="123" y="95"/>
                </a:cubicBezTo>
                <a:cubicBezTo>
                  <a:pt x="123" y="95"/>
                  <a:pt x="123" y="94"/>
                  <a:pt x="123" y="94"/>
                </a:cubicBezTo>
                <a:cubicBezTo>
                  <a:pt x="123" y="92"/>
                  <a:pt x="123" y="90"/>
                  <a:pt x="122" y="88"/>
                </a:cubicBezTo>
                <a:cubicBezTo>
                  <a:pt x="126" y="85"/>
                  <a:pt x="133" y="81"/>
                  <a:pt x="141" y="75"/>
                </a:cubicBezTo>
                <a:cubicBezTo>
                  <a:pt x="150" y="67"/>
                  <a:pt x="149" y="63"/>
                  <a:pt x="148" y="62"/>
                </a:cubicBezTo>
                <a:cubicBezTo>
                  <a:pt x="148" y="60"/>
                  <a:pt x="148" y="56"/>
                  <a:pt x="147" y="51"/>
                </a:cubicBezTo>
                <a:cubicBezTo>
                  <a:pt x="146" y="47"/>
                  <a:pt x="145" y="45"/>
                  <a:pt x="144" y="43"/>
                </a:cubicBezTo>
                <a:cubicBezTo>
                  <a:pt x="146" y="42"/>
                  <a:pt x="149" y="39"/>
                  <a:pt x="151" y="36"/>
                </a:cubicBezTo>
                <a:cubicBezTo>
                  <a:pt x="154" y="30"/>
                  <a:pt x="161" y="10"/>
                  <a:pt x="161" y="7"/>
                </a:cubicBezTo>
                <a:cubicBezTo>
                  <a:pt x="162" y="0"/>
                  <a:pt x="159" y="1"/>
                  <a:pt x="156" y="10"/>
                </a:cubicBezTo>
                <a:cubicBezTo>
                  <a:pt x="156" y="11"/>
                  <a:pt x="151" y="27"/>
                  <a:pt x="149" y="30"/>
                </a:cubicBezTo>
                <a:cubicBezTo>
                  <a:pt x="146" y="36"/>
                  <a:pt x="143" y="41"/>
                  <a:pt x="142" y="44"/>
                </a:cubicBezTo>
                <a:cubicBezTo>
                  <a:pt x="142" y="44"/>
                  <a:pt x="142" y="44"/>
                  <a:pt x="142" y="45"/>
                </a:cubicBezTo>
                <a:cubicBezTo>
                  <a:pt x="142" y="45"/>
                  <a:pt x="142" y="45"/>
                  <a:pt x="142" y="45"/>
                </a:cubicBezTo>
                <a:cubicBezTo>
                  <a:pt x="142" y="45"/>
                  <a:pt x="142" y="45"/>
                  <a:pt x="142" y="45"/>
                </a:cubicBezTo>
                <a:cubicBezTo>
                  <a:pt x="142" y="45"/>
                  <a:pt x="142" y="45"/>
                  <a:pt x="142" y="45"/>
                </a:cubicBezTo>
                <a:cubicBezTo>
                  <a:pt x="142" y="47"/>
                  <a:pt x="143" y="51"/>
                  <a:pt x="144" y="54"/>
                </a:cubicBezTo>
                <a:cubicBezTo>
                  <a:pt x="144" y="57"/>
                  <a:pt x="146" y="60"/>
                  <a:pt x="146" y="62"/>
                </a:cubicBezTo>
                <a:cubicBezTo>
                  <a:pt x="145" y="64"/>
                  <a:pt x="141" y="69"/>
                  <a:pt x="132" y="75"/>
                </a:cubicBezTo>
                <a:cubicBezTo>
                  <a:pt x="128" y="79"/>
                  <a:pt x="124" y="81"/>
                  <a:pt x="121" y="82"/>
                </a:cubicBezTo>
                <a:cubicBezTo>
                  <a:pt x="120" y="78"/>
                  <a:pt x="118" y="74"/>
                  <a:pt x="117" y="72"/>
                </a:cubicBezTo>
                <a:cubicBezTo>
                  <a:pt x="121" y="72"/>
                  <a:pt x="124" y="70"/>
                  <a:pt x="124" y="66"/>
                </a:cubicBezTo>
                <a:cubicBezTo>
                  <a:pt x="124" y="61"/>
                  <a:pt x="118" y="57"/>
                  <a:pt x="113" y="54"/>
                </a:cubicBezTo>
                <a:cubicBezTo>
                  <a:pt x="113" y="54"/>
                  <a:pt x="113" y="54"/>
                  <a:pt x="113" y="54"/>
                </a:cubicBezTo>
                <a:cubicBezTo>
                  <a:pt x="113" y="54"/>
                  <a:pt x="110" y="52"/>
                  <a:pt x="107" y="51"/>
                </a:cubicBezTo>
                <a:cubicBezTo>
                  <a:pt x="107" y="51"/>
                  <a:pt x="107" y="51"/>
                  <a:pt x="107" y="51"/>
                </a:cubicBezTo>
                <a:cubicBezTo>
                  <a:pt x="106" y="50"/>
                  <a:pt x="105" y="48"/>
                  <a:pt x="103" y="47"/>
                </a:cubicBezTo>
                <a:cubicBezTo>
                  <a:pt x="105" y="46"/>
                  <a:pt x="107" y="44"/>
                  <a:pt x="107" y="41"/>
                </a:cubicBezTo>
                <a:cubicBezTo>
                  <a:pt x="107" y="34"/>
                  <a:pt x="109" y="30"/>
                  <a:pt x="109" y="30"/>
                </a:cubicBezTo>
                <a:cubicBezTo>
                  <a:pt x="109" y="30"/>
                  <a:pt x="104" y="32"/>
                  <a:pt x="102" y="38"/>
                </a:cubicBezTo>
                <a:cubicBezTo>
                  <a:pt x="102" y="42"/>
                  <a:pt x="101" y="44"/>
                  <a:pt x="101" y="46"/>
                </a:cubicBezTo>
                <a:cubicBezTo>
                  <a:pt x="100" y="46"/>
                  <a:pt x="98" y="46"/>
                  <a:pt x="97" y="46"/>
                </a:cubicBezTo>
                <a:cubicBezTo>
                  <a:pt x="97" y="44"/>
                  <a:pt x="96" y="42"/>
                  <a:pt x="96" y="38"/>
                </a:cubicBezTo>
                <a:cubicBezTo>
                  <a:pt x="94" y="32"/>
                  <a:pt x="89" y="30"/>
                  <a:pt x="89" y="30"/>
                </a:cubicBezTo>
                <a:cubicBezTo>
                  <a:pt x="89" y="30"/>
                  <a:pt x="91" y="34"/>
                  <a:pt x="91" y="41"/>
                </a:cubicBezTo>
                <a:cubicBezTo>
                  <a:pt x="91" y="44"/>
                  <a:pt x="93" y="46"/>
                  <a:pt x="94" y="47"/>
                </a:cubicBezTo>
                <a:cubicBezTo>
                  <a:pt x="92" y="48"/>
                  <a:pt x="91" y="49"/>
                  <a:pt x="90" y="51"/>
                </a:cubicBezTo>
                <a:cubicBezTo>
                  <a:pt x="90" y="51"/>
                  <a:pt x="90" y="51"/>
                  <a:pt x="90" y="51"/>
                </a:cubicBezTo>
                <a:cubicBezTo>
                  <a:pt x="87" y="52"/>
                  <a:pt x="85" y="54"/>
                  <a:pt x="85" y="54"/>
                </a:cubicBezTo>
                <a:cubicBezTo>
                  <a:pt x="85" y="54"/>
                  <a:pt x="85" y="54"/>
                  <a:pt x="85" y="54"/>
                </a:cubicBezTo>
                <a:cubicBezTo>
                  <a:pt x="79" y="56"/>
                  <a:pt x="73" y="60"/>
                  <a:pt x="73" y="66"/>
                </a:cubicBezTo>
                <a:cubicBezTo>
                  <a:pt x="73" y="70"/>
                  <a:pt x="76" y="72"/>
                  <a:pt x="80" y="72"/>
                </a:cubicBezTo>
                <a:cubicBezTo>
                  <a:pt x="79" y="74"/>
                  <a:pt x="77" y="78"/>
                  <a:pt x="76" y="83"/>
                </a:cubicBezTo>
                <a:cubicBezTo>
                  <a:pt x="73" y="81"/>
                  <a:pt x="69" y="79"/>
                  <a:pt x="64" y="75"/>
                </a:cubicBezTo>
                <a:cubicBezTo>
                  <a:pt x="55" y="69"/>
                  <a:pt x="51" y="64"/>
                  <a:pt x="50" y="62"/>
                </a:cubicBezTo>
                <a:cubicBezTo>
                  <a:pt x="51" y="60"/>
                  <a:pt x="52" y="57"/>
                  <a:pt x="52" y="54"/>
                </a:cubicBezTo>
                <a:cubicBezTo>
                  <a:pt x="53" y="51"/>
                  <a:pt x="54" y="47"/>
                  <a:pt x="54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44"/>
                  <a:pt x="54" y="44"/>
                  <a:pt x="54" y="44"/>
                </a:cubicBezTo>
                <a:cubicBezTo>
                  <a:pt x="53" y="41"/>
                  <a:pt x="50" y="36"/>
                  <a:pt x="47" y="30"/>
                </a:cubicBezTo>
                <a:cubicBezTo>
                  <a:pt x="45" y="27"/>
                  <a:pt x="40" y="11"/>
                  <a:pt x="40" y="10"/>
                </a:cubicBezTo>
                <a:cubicBezTo>
                  <a:pt x="37" y="1"/>
                  <a:pt x="34" y="0"/>
                  <a:pt x="35" y="7"/>
                </a:cubicBezTo>
                <a:cubicBezTo>
                  <a:pt x="35" y="10"/>
                  <a:pt x="42" y="30"/>
                  <a:pt x="45" y="36"/>
                </a:cubicBezTo>
                <a:cubicBezTo>
                  <a:pt x="47" y="39"/>
                  <a:pt x="50" y="42"/>
                  <a:pt x="52" y="43"/>
                </a:cubicBezTo>
                <a:cubicBezTo>
                  <a:pt x="51" y="45"/>
                  <a:pt x="50" y="47"/>
                  <a:pt x="49" y="51"/>
                </a:cubicBezTo>
                <a:cubicBezTo>
                  <a:pt x="48" y="56"/>
                  <a:pt x="48" y="60"/>
                  <a:pt x="49" y="62"/>
                </a:cubicBezTo>
                <a:cubicBezTo>
                  <a:pt x="47" y="63"/>
                  <a:pt x="46" y="67"/>
                  <a:pt x="55" y="75"/>
                </a:cubicBezTo>
                <a:cubicBezTo>
                  <a:pt x="64" y="82"/>
                  <a:pt x="72" y="86"/>
                  <a:pt x="75" y="88"/>
                </a:cubicBezTo>
                <a:cubicBezTo>
                  <a:pt x="75" y="90"/>
                  <a:pt x="74" y="92"/>
                  <a:pt x="74" y="94"/>
                </a:cubicBezTo>
                <a:cubicBezTo>
                  <a:pt x="74" y="94"/>
                  <a:pt x="74" y="95"/>
                  <a:pt x="74" y="95"/>
                </a:cubicBezTo>
                <a:cubicBezTo>
                  <a:pt x="66" y="98"/>
                  <a:pt x="58" y="105"/>
                  <a:pt x="52" y="110"/>
                </a:cubicBezTo>
                <a:cubicBezTo>
                  <a:pt x="50" y="112"/>
                  <a:pt x="48" y="115"/>
                  <a:pt x="46" y="117"/>
                </a:cubicBezTo>
                <a:cubicBezTo>
                  <a:pt x="44" y="115"/>
                  <a:pt x="41" y="113"/>
                  <a:pt x="37" y="112"/>
                </a:cubicBezTo>
                <a:cubicBezTo>
                  <a:pt x="32" y="111"/>
                  <a:pt x="10" y="109"/>
                  <a:pt x="7" y="110"/>
                </a:cubicBezTo>
                <a:cubicBezTo>
                  <a:pt x="0" y="110"/>
                  <a:pt x="1" y="113"/>
                  <a:pt x="11" y="113"/>
                </a:cubicBezTo>
                <a:cubicBezTo>
                  <a:pt x="12" y="114"/>
                  <a:pt x="29" y="114"/>
                  <a:pt x="33" y="115"/>
                </a:cubicBezTo>
                <a:cubicBezTo>
                  <a:pt x="37" y="116"/>
                  <a:pt x="42" y="118"/>
                  <a:pt x="45" y="118"/>
                </a:cubicBezTo>
                <a:cubicBezTo>
                  <a:pt x="40" y="124"/>
                  <a:pt x="35" y="130"/>
                  <a:pt x="30" y="137"/>
                </a:cubicBezTo>
                <a:cubicBezTo>
                  <a:pt x="18" y="157"/>
                  <a:pt x="12" y="183"/>
                  <a:pt x="18" y="206"/>
                </a:cubicBezTo>
                <a:cubicBezTo>
                  <a:pt x="18" y="205"/>
                  <a:pt x="18" y="205"/>
                  <a:pt x="18" y="205"/>
                </a:cubicBezTo>
                <a:cubicBezTo>
                  <a:pt x="19" y="209"/>
                  <a:pt x="21" y="212"/>
                  <a:pt x="26" y="210"/>
                </a:cubicBezTo>
                <a:cubicBezTo>
                  <a:pt x="26" y="210"/>
                  <a:pt x="26" y="210"/>
                  <a:pt x="26" y="210"/>
                </a:cubicBezTo>
                <a:cubicBezTo>
                  <a:pt x="35" y="207"/>
                  <a:pt x="43" y="201"/>
                  <a:pt x="50" y="195"/>
                </a:cubicBezTo>
                <a:cubicBezTo>
                  <a:pt x="49" y="201"/>
                  <a:pt x="47" y="208"/>
                  <a:pt x="45" y="214"/>
                </a:cubicBezTo>
                <a:cubicBezTo>
                  <a:pt x="40" y="225"/>
                  <a:pt x="31" y="232"/>
                  <a:pt x="28" y="236"/>
                </a:cubicBezTo>
                <a:cubicBezTo>
                  <a:pt x="26" y="237"/>
                  <a:pt x="24" y="241"/>
                  <a:pt x="29" y="238"/>
                </a:cubicBezTo>
                <a:cubicBezTo>
                  <a:pt x="40" y="230"/>
                  <a:pt x="46" y="221"/>
                  <a:pt x="49" y="213"/>
                </a:cubicBezTo>
                <a:cubicBezTo>
                  <a:pt x="50" y="210"/>
                  <a:pt x="52" y="200"/>
                  <a:pt x="54" y="192"/>
                </a:cubicBezTo>
                <a:cubicBezTo>
                  <a:pt x="55" y="191"/>
                  <a:pt x="56" y="190"/>
                  <a:pt x="57" y="189"/>
                </a:cubicBezTo>
                <a:cubicBezTo>
                  <a:pt x="57" y="189"/>
                  <a:pt x="57" y="189"/>
                  <a:pt x="57" y="189"/>
                </a:cubicBezTo>
                <a:cubicBezTo>
                  <a:pt x="57" y="189"/>
                  <a:pt x="58" y="189"/>
                  <a:pt x="58" y="188"/>
                </a:cubicBezTo>
                <a:cubicBezTo>
                  <a:pt x="58" y="188"/>
                  <a:pt x="58" y="188"/>
                  <a:pt x="58" y="188"/>
                </a:cubicBezTo>
                <a:cubicBezTo>
                  <a:pt x="60" y="186"/>
                  <a:pt x="62" y="184"/>
                  <a:pt x="64" y="183"/>
                </a:cubicBezTo>
                <a:cubicBezTo>
                  <a:pt x="64" y="182"/>
                  <a:pt x="64" y="182"/>
                  <a:pt x="65" y="182"/>
                </a:cubicBezTo>
                <a:cubicBezTo>
                  <a:pt x="68" y="178"/>
                  <a:pt x="71" y="174"/>
                  <a:pt x="74" y="171"/>
                </a:cubicBezTo>
                <a:cubicBezTo>
                  <a:pt x="82" y="187"/>
                  <a:pt x="96" y="197"/>
                  <a:pt x="98" y="198"/>
                </a:cubicBezTo>
                <a:cubicBezTo>
                  <a:pt x="98" y="198"/>
                  <a:pt x="98" y="198"/>
                  <a:pt x="98" y="198"/>
                </a:cubicBezTo>
                <a:cubicBezTo>
                  <a:pt x="98" y="198"/>
                  <a:pt x="98" y="198"/>
                  <a:pt x="98" y="198"/>
                </a:cubicBezTo>
                <a:cubicBezTo>
                  <a:pt x="98" y="198"/>
                  <a:pt x="98" y="198"/>
                  <a:pt x="98" y="198"/>
                </a:cubicBezTo>
                <a:cubicBezTo>
                  <a:pt x="98" y="198"/>
                  <a:pt x="98" y="198"/>
                  <a:pt x="98" y="198"/>
                </a:cubicBezTo>
                <a:cubicBezTo>
                  <a:pt x="99" y="197"/>
                  <a:pt x="104" y="194"/>
                  <a:pt x="110" y="188"/>
                </a:cubicBezTo>
                <a:cubicBezTo>
                  <a:pt x="115" y="182"/>
                  <a:pt x="120" y="175"/>
                  <a:pt x="123" y="167"/>
                </a:cubicBezTo>
                <a:cubicBezTo>
                  <a:pt x="126" y="172"/>
                  <a:pt x="130" y="177"/>
                  <a:pt x="135" y="182"/>
                </a:cubicBezTo>
                <a:cubicBezTo>
                  <a:pt x="135" y="182"/>
                  <a:pt x="136" y="182"/>
                  <a:pt x="136" y="183"/>
                </a:cubicBezTo>
                <a:cubicBezTo>
                  <a:pt x="138" y="184"/>
                  <a:pt x="140" y="186"/>
                  <a:pt x="142" y="188"/>
                </a:cubicBezTo>
                <a:cubicBezTo>
                  <a:pt x="142" y="188"/>
                  <a:pt x="142" y="188"/>
                  <a:pt x="142" y="188"/>
                </a:cubicBezTo>
                <a:cubicBezTo>
                  <a:pt x="142" y="189"/>
                  <a:pt x="142" y="189"/>
                  <a:pt x="142" y="189"/>
                </a:cubicBezTo>
                <a:cubicBezTo>
                  <a:pt x="142" y="189"/>
                  <a:pt x="142" y="189"/>
                  <a:pt x="142" y="189"/>
                </a:cubicBezTo>
                <a:cubicBezTo>
                  <a:pt x="144" y="190"/>
                  <a:pt x="146" y="192"/>
                  <a:pt x="148" y="193"/>
                </a:cubicBezTo>
                <a:cubicBezTo>
                  <a:pt x="149" y="201"/>
                  <a:pt x="151" y="210"/>
                  <a:pt x="152" y="213"/>
                </a:cubicBezTo>
                <a:cubicBezTo>
                  <a:pt x="155" y="221"/>
                  <a:pt x="161" y="230"/>
                  <a:pt x="172" y="238"/>
                </a:cubicBezTo>
                <a:cubicBezTo>
                  <a:pt x="177" y="241"/>
                  <a:pt x="175" y="237"/>
                  <a:pt x="173" y="236"/>
                </a:cubicBezTo>
                <a:cubicBezTo>
                  <a:pt x="170" y="232"/>
                  <a:pt x="161" y="225"/>
                  <a:pt x="156" y="214"/>
                </a:cubicBezTo>
                <a:cubicBezTo>
                  <a:pt x="154" y="208"/>
                  <a:pt x="152" y="202"/>
                  <a:pt x="151" y="196"/>
                </a:cubicBezTo>
                <a:cubicBezTo>
                  <a:pt x="158" y="202"/>
                  <a:pt x="165" y="207"/>
                  <a:pt x="173" y="210"/>
                </a:cubicBezTo>
                <a:cubicBezTo>
                  <a:pt x="174" y="210"/>
                  <a:pt x="174" y="210"/>
                  <a:pt x="174" y="210"/>
                </a:cubicBezTo>
                <a:cubicBezTo>
                  <a:pt x="179" y="212"/>
                  <a:pt x="181" y="209"/>
                  <a:pt x="182" y="205"/>
                </a:cubicBezTo>
                <a:cubicBezTo>
                  <a:pt x="182" y="205"/>
                  <a:pt x="182" y="205"/>
                  <a:pt x="182" y="206"/>
                </a:cubicBezTo>
                <a:cubicBezTo>
                  <a:pt x="188" y="183"/>
                  <a:pt x="181" y="157"/>
                  <a:pt x="169" y="137"/>
                </a:cubicBezTo>
                <a:cubicBezTo>
                  <a:pt x="165" y="130"/>
                  <a:pt x="160" y="124"/>
                  <a:pt x="154" y="118"/>
                </a:cubicBezTo>
                <a:cubicBezTo>
                  <a:pt x="157" y="117"/>
                  <a:pt x="160" y="116"/>
                  <a:pt x="164" y="115"/>
                </a:cubicBezTo>
                <a:cubicBezTo>
                  <a:pt x="167" y="114"/>
                  <a:pt x="184" y="114"/>
                  <a:pt x="186" y="113"/>
                </a:cubicBezTo>
                <a:cubicBezTo>
                  <a:pt x="195" y="113"/>
                  <a:pt x="197" y="110"/>
                  <a:pt x="189" y="110"/>
                </a:cubicBezTo>
                <a:cubicBezTo>
                  <a:pt x="186" y="109"/>
                  <a:pt x="165" y="111"/>
                  <a:pt x="159" y="112"/>
                </a:cubicBezTo>
                <a:close/>
                <a:moveTo>
                  <a:pt x="85" y="120"/>
                </a:moveTo>
                <a:cubicBezTo>
                  <a:pt x="84" y="121"/>
                  <a:pt x="83" y="122"/>
                  <a:pt x="82" y="123"/>
                </a:cubicBezTo>
                <a:cubicBezTo>
                  <a:pt x="80" y="121"/>
                  <a:pt x="79" y="119"/>
                  <a:pt x="78" y="119"/>
                </a:cubicBezTo>
                <a:cubicBezTo>
                  <a:pt x="79" y="117"/>
                  <a:pt x="80" y="114"/>
                  <a:pt x="80" y="111"/>
                </a:cubicBezTo>
                <a:cubicBezTo>
                  <a:pt x="81" y="114"/>
                  <a:pt x="83" y="118"/>
                  <a:pt x="85" y="120"/>
                </a:cubicBezTo>
                <a:close/>
                <a:moveTo>
                  <a:pt x="121" y="103"/>
                </a:moveTo>
                <a:cubicBezTo>
                  <a:pt x="120" y="107"/>
                  <a:pt x="120" y="114"/>
                  <a:pt x="122" y="119"/>
                </a:cubicBezTo>
                <a:cubicBezTo>
                  <a:pt x="121" y="119"/>
                  <a:pt x="118" y="122"/>
                  <a:pt x="117" y="125"/>
                </a:cubicBezTo>
                <a:cubicBezTo>
                  <a:pt x="115" y="123"/>
                  <a:pt x="113" y="122"/>
                  <a:pt x="111" y="121"/>
                </a:cubicBezTo>
                <a:cubicBezTo>
                  <a:pt x="115" y="116"/>
                  <a:pt x="119" y="109"/>
                  <a:pt x="121" y="103"/>
                </a:cubicBezTo>
                <a:close/>
                <a:moveTo>
                  <a:pt x="125" y="131"/>
                </a:moveTo>
                <a:cubicBezTo>
                  <a:pt x="125" y="132"/>
                  <a:pt x="125" y="132"/>
                  <a:pt x="125" y="133"/>
                </a:cubicBezTo>
                <a:cubicBezTo>
                  <a:pt x="125" y="132"/>
                  <a:pt x="125" y="132"/>
                  <a:pt x="124" y="131"/>
                </a:cubicBezTo>
                <a:cubicBezTo>
                  <a:pt x="124" y="131"/>
                  <a:pt x="125" y="131"/>
                  <a:pt x="125" y="131"/>
                </a:cubicBezTo>
                <a:close/>
                <a:moveTo>
                  <a:pt x="123" y="97"/>
                </a:moveTo>
                <a:cubicBezTo>
                  <a:pt x="122" y="97"/>
                  <a:pt x="122" y="97"/>
                  <a:pt x="122" y="97"/>
                </a:cubicBezTo>
                <a:cubicBezTo>
                  <a:pt x="122" y="97"/>
                  <a:pt x="122" y="97"/>
                  <a:pt x="122" y="97"/>
                </a:cubicBezTo>
                <a:cubicBezTo>
                  <a:pt x="122" y="97"/>
                  <a:pt x="122" y="97"/>
                  <a:pt x="123" y="9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9"/>
          <p:cNvSpPr>
            <a:spLocks noEditPoints="1"/>
          </p:cNvSpPr>
          <p:nvPr/>
        </p:nvSpPr>
        <p:spPr bwMode="auto">
          <a:xfrm>
            <a:off x="1402783" y="4272650"/>
            <a:ext cx="861355" cy="1040448"/>
          </a:xfrm>
          <a:custGeom>
            <a:avLst/>
            <a:gdLst>
              <a:gd name="T0" fmla="*/ 152 w 184"/>
              <a:gd name="T1" fmla="*/ 112 h 221"/>
              <a:gd name="T2" fmla="*/ 129 w 184"/>
              <a:gd name="T3" fmla="*/ 127 h 221"/>
              <a:gd name="T4" fmla="*/ 101 w 184"/>
              <a:gd name="T5" fmla="*/ 119 h 221"/>
              <a:gd name="T6" fmla="*/ 123 w 184"/>
              <a:gd name="T7" fmla="*/ 104 h 221"/>
              <a:gd name="T8" fmla="*/ 137 w 184"/>
              <a:gd name="T9" fmla="*/ 87 h 221"/>
              <a:gd name="T10" fmla="*/ 168 w 184"/>
              <a:gd name="T11" fmla="*/ 68 h 221"/>
              <a:gd name="T12" fmla="*/ 132 w 184"/>
              <a:gd name="T13" fmla="*/ 88 h 221"/>
              <a:gd name="T14" fmla="*/ 119 w 184"/>
              <a:gd name="T15" fmla="*/ 105 h 221"/>
              <a:gd name="T16" fmla="*/ 98 w 184"/>
              <a:gd name="T17" fmla="*/ 102 h 221"/>
              <a:gd name="T18" fmla="*/ 114 w 184"/>
              <a:gd name="T19" fmla="*/ 70 h 221"/>
              <a:gd name="T20" fmla="*/ 132 w 184"/>
              <a:gd name="T21" fmla="*/ 12 h 221"/>
              <a:gd name="T22" fmla="*/ 105 w 184"/>
              <a:gd name="T23" fmla="*/ 51 h 221"/>
              <a:gd name="T24" fmla="*/ 98 w 184"/>
              <a:gd name="T25" fmla="*/ 20 h 221"/>
              <a:gd name="T26" fmla="*/ 101 w 184"/>
              <a:gd name="T27" fmla="*/ 39 h 221"/>
              <a:gd name="T28" fmla="*/ 92 w 184"/>
              <a:gd name="T29" fmla="*/ 50 h 221"/>
              <a:gd name="T30" fmla="*/ 87 w 184"/>
              <a:gd name="T31" fmla="*/ 42 h 221"/>
              <a:gd name="T32" fmla="*/ 81 w 184"/>
              <a:gd name="T33" fmla="*/ 29 h 221"/>
              <a:gd name="T34" fmla="*/ 78 w 184"/>
              <a:gd name="T35" fmla="*/ 50 h 221"/>
              <a:gd name="T36" fmla="*/ 57 w 184"/>
              <a:gd name="T37" fmla="*/ 11 h 221"/>
              <a:gd name="T38" fmla="*/ 74 w 184"/>
              <a:gd name="T39" fmla="*/ 53 h 221"/>
              <a:gd name="T40" fmla="*/ 73 w 184"/>
              <a:gd name="T41" fmla="*/ 95 h 221"/>
              <a:gd name="T42" fmla="*/ 84 w 184"/>
              <a:gd name="T43" fmla="*/ 102 h 221"/>
              <a:gd name="T44" fmla="*/ 61 w 184"/>
              <a:gd name="T45" fmla="*/ 104 h 221"/>
              <a:gd name="T46" fmla="*/ 44 w 184"/>
              <a:gd name="T47" fmla="*/ 80 h 221"/>
              <a:gd name="T48" fmla="*/ 20 w 184"/>
              <a:gd name="T49" fmla="*/ 73 h 221"/>
              <a:gd name="T50" fmla="*/ 50 w 184"/>
              <a:gd name="T51" fmla="*/ 88 h 221"/>
              <a:gd name="T52" fmla="*/ 63 w 184"/>
              <a:gd name="T53" fmla="*/ 109 h 221"/>
              <a:gd name="T54" fmla="*/ 81 w 184"/>
              <a:gd name="T55" fmla="*/ 120 h 221"/>
              <a:gd name="T56" fmla="*/ 55 w 184"/>
              <a:gd name="T57" fmla="*/ 127 h 221"/>
              <a:gd name="T58" fmla="*/ 32 w 184"/>
              <a:gd name="T59" fmla="*/ 112 h 221"/>
              <a:gd name="T60" fmla="*/ 6 w 184"/>
              <a:gd name="T61" fmla="*/ 115 h 221"/>
              <a:gd name="T62" fmla="*/ 40 w 184"/>
              <a:gd name="T63" fmla="*/ 118 h 221"/>
              <a:gd name="T64" fmla="*/ 64 w 184"/>
              <a:gd name="T65" fmla="*/ 130 h 221"/>
              <a:gd name="T66" fmla="*/ 80 w 184"/>
              <a:gd name="T67" fmla="*/ 138 h 221"/>
              <a:gd name="T68" fmla="*/ 44 w 184"/>
              <a:gd name="T69" fmla="*/ 162 h 221"/>
              <a:gd name="T70" fmla="*/ 14 w 184"/>
              <a:gd name="T71" fmla="*/ 205 h 221"/>
              <a:gd name="T72" fmla="*/ 43 w 184"/>
              <a:gd name="T73" fmla="*/ 170 h 221"/>
              <a:gd name="T74" fmla="*/ 66 w 184"/>
              <a:gd name="T75" fmla="*/ 147 h 221"/>
              <a:gd name="T76" fmla="*/ 84 w 184"/>
              <a:gd name="T77" fmla="*/ 143 h 221"/>
              <a:gd name="T78" fmla="*/ 76 w 184"/>
              <a:gd name="T79" fmla="*/ 155 h 221"/>
              <a:gd name="T80" fmla="*/ 71 w 184"/>
              <a:gd name="T81" fmla="*/ 177 h 221"/>
              <a:gd name="T82" fmla="*/ 71 w 184"/>
              <a:gd name="T83" fmla="*/ 179 h 221"/>
              <a:gd name="T84" fmla="*/ 76 w 184"/>
              <a:gd name="T85" fmla="*/ 211 h 221"/>
              <a:gd name="T86" fmla="*/ 105 w 184"/>
              <a:gd name="T87" fmla="*/ 211 h 221"/>
              <a:gd name="T88" fmla="*/ 98 w 184"/>
              <a:gd name="T89" fmla="*/ 147 h 221"/>
              <a:gd name="T90" fmla="*/ 100 w 184"/>
              <a:gd name="T91" fmla="*/ 142 h 221"/>
              <a:gd name="T92" fmla="*/ 135 w 184"/>
              <a:gd name="T93" fmla="*/ 163 h 221"/>
              <a:gd name="T94" fmla="*/ 168 w 184"/>
              <a:gd name="T95" fmla="*/ 209 h 221"/>
              <a:gd name="T96" fmla="*/ 141 w 184"/>
              <a:gd name="T97" fmla="*/ 169 h 221"/>
              <a:gd name="T98" fmla="*/ 125 w 184"/>
              <a:gd name="T99" fmla="*/ 146 h 221"/>
              <a:gd name="T100" fmla="*/ 120 w 184"/>
              <a:gd name="T101" fmla="*/ 130 h 221"/>
              <a:gd name="T102" fmla="*/ 144 w 184"/>
              <a:gd name="T103" fmla="*/ 118 h 221"/>
              <a:gd name="T104" fmla="*/ 177 w 184"/>
              <a:gd name="T105" fmla="*/ 115 h 221"/>
              <a:gd name="T106" fmla="*/ 95 w 184"/>
              <a:gd name="T107" fmla="*/ 211 h 221"/>
              <a:gd name="T108" fmla="*/ 94 w 184"/>
              <a:gd name="T109" fmla="*/ 209 h 221"/>
              <a:gd name="T110" fmla="*/ 90 w 184"/>
              <a:gd name="T111" fmla="*/ 206 h 221"/>
              <a:gd name="T112" fmla="*/ 91 w 184"/>
              <a:gd name="T113" fmla="*/ 220 h 221"/>
              <a:gd name="T114" fmla="*/ 95 w 184"/>
              <a:gd name="T115" fmla="*/ 213 h 221"/>
              <a:gd name="T116" fmla="*/ 95 w 184"/>
              <a:gd name="T117" fmla="*/ 215 h 221"/>
              <a:gd name="T118" fmla="*/ 94 w 184"/>
              <a:gd name="T119" fmla="*/ 217 h 221"/>
              <a:gd name="T120" fmla="*/ 93 w 184"/>
              <a:gd name="T121" fmla="*/ 218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84" h="221">
                <a:moveTo>
                  <a:pt x="183" y="113"/>
                </a:moveTo>
                <a:cubicBezTo>
                  <a:pt x="182" y="111"/>
                  <a:pt x="179" y="110"/>
                  <a:pt x="176" y="110"/>
                </a:cubicBezTo>
                <a:cubicBezTo>
                  <a:pt x="170" y="110"/>
                  <a:pt x="159" y="110"/>
                  <a:pt x="152" y="112"/>
                </a:cubicBezTo>
                <a:cubicBezTo>
                  <a:pt x="147" y="114"/>
                  <a:pt x="144" y="116"/>
                  <a:pt x="143" y="117"/>
                </a:cubicBezTo>
                <a:cubicBezTo>
                  <a:pt x="142" y="117"/>
                  <a:pt x="140" y="116"/>
                  <a:pt x="139" y="117"/>
                </a:cubicBezTo>
                <a:cubicBezTo>
                  <a:pt x="137" y="119"/>
                  <a:pt x="130" y="125"/>
                  <a:pt x="129" y="127"/>
                </a:cubicBezTo>
                <a:cubicBezTo>
                  <a:pt x="126" y="126"/>
                  <a:pt x="121" y="126"/>
                  <a:pt x="118" y="126"/>
                </a:cubicBezTo>
                <a:cubicBezTo>
                  <a:pt x="114" y="126"/>
                  <a:pt x="106" y="126"/>
                  <a:pt x="104" y="127"/>
                </a:cubicBezTo>
                <a:cubicBezTo>
                  <a:pt x="103" y="124"/>
                  <a:pt x="102" y="121"/>
                  <a:pt x="101" y="119"/>
                </a:cubicBezTo>
                <a:cubicBezTo>
                  <a:pt x="102" y="118"/>
                  <a:pt x="102" y="117"/>
                  <a:pt x="102" y="115"/>
                </a:cubicBezTo>
                <a:cubicBezTo>
                  <a:pt x="106" y="114"/>
                  <a:pt x="116" y="111"/>
                  <a:pt x="120" y="109"/>
                </a:cubicBezTo>
                <a:cubicBezTo>
                  <a:pt x="122" y="107"/>
                  <a:pt x="123" y="105"/>
                  <a:pt x="123" y="104"/>
                </a:cubicBezTo>
                <a:cubicBezTo>
                  <a:pt x="125" y="104"/>
                  <a:pt x="128" y="103"/>
                  <a:pt x="129" y="99"/>
                </a:cubicBezTo>
                <a:cubicBezTo>
                  <a:pt x="131" y="94"/>
                  <a:pt x="133" y="90"/>
                  <a:pt x="133" y="88"/>
                </a:cubicBezTo>
                <a:cubicBezTo>
                  <a:pt x="134" y="88"/>
                  <a:pt x="136" y="88"/>
                  <a:pt x="137" y="87"/>
                </a:cubicBezTo>
                <a:cubicBezTo>
                  <a:pt x="139" y="86"/>
                  <a:pt x="142" y="83"/>
                  <a:pt x="147" y="81"/>
                </a:cubicBezTo>
                <a:cubicBezTo>
                  <a:pt x="151" y="78"/>
                  <a:pt x="158" y="75"/>
                  <a:pt x="164" y="73"/>
                </a:cubicBezTo>
                <a:cubicBezTo>
                  <a:pt x="169" y="71"/>
                  <a:pt x="170" y="69"/>
                  <a:pt x="168" y="68"/>
                </a:cubicBezTo>
                <a:cubicBezTo>
                  <a:pt x="167" y="67"/>
                  <a:pt x="164" y="67"/>
                  <a:pt x="160" y="68"/>
                </a:cubicBezTo>
                <a:cubicBezTo>
                  <a:pt x="155" y="70"/>
                  <a:pt x="145" y="74"/>
                  <a:pt x="139" y="80"/>
                </a:cubicBezTo>
                <a:cubicBezTo>
                  <a:pt x="135" y="84"/>
                  <a:pt x="133" y="87"/>
                  <a:pt x="132" y="88"/>
                </a:cubicBezTo>
                <a:cubicBezTo>
                  <a:pt x="131" y="89"/>
                  <a:pt x="129" y="90"/>
                  <a:pt x="127" y="95"/>
                </a:cubicBezTo>
                <a:cubicBezTo>
                  <a:pt x="125" y="99"/>
                  <a:pt x="123" y="102"/>
                  <a:pt x="123" y="104"/>
                </a:cubicBezTo>
                <a:cubicBezTo>
                  <a:pt x="122" y="103"/>
                  <a:pt x="121" y="104"/>
                  <a:pt x="119" y="105"/>
                </a:cubicBezTo>
                <a:cubicBezTo>
                  <a:pt x="117" y="106"/>
                  <a:pt x="105" y="109"/>
                  <a:pt x="101" y="110"/>
                </a:cubicBezTo>
                <a:cubicBezTo>
                  <a:pt x="101" y="109"/>
                  <a:pt x="101" y="108"/>
                  <a:pt x="101" y="108"/>
                </a:cubicBezTo>
                <a:cubicBezTo>
                  <a:pt x="100" y="104"/>
                  <a:pt x="98" y="102"/>
                  <a:pt x="98" y="102"/>
                </a:cubicBezTo>
                <a:cubicBezTo>
                  <a:pt x="98" y="100"/>
                  <a:pt x="97" y="99"/>
                  <a:pt x="95" y="98"/>
                </a:cubicBezTo>
                <a:cubicBezTo>
                  <a:pt x="100" y="98"/>
                  <a:pt x="106" y="97"/>
                  <a:pt x="109" y="95"/>
                </a:cubicBezTo>
                <a:cubicBezTo>
                  <a:pt x="111" y="93"/>
                  <a:pt x="113" y="81"/>
                  <a:pt x="114" y="70"/>
                </a:cubicBezTo>
                <a:cubicBezTo>
                  <a:pt x="114" y="63"/>
                  <a:pt x="112" y="56"/>
                  <a:pt x="109" y="53"/>
                </a:cubicBezTo>
                <a:cubicBezTo>
                  <a:pt x="112" y="51"/>
                  <a:pt x="115" y="49"/>
                  <a:pt x="118" y="46"/>
                </a:cubicBezTo>
                <a:cubicBezTo>
                  <a:pt x="124" y="39"/>
                  <a:pt x="130" y="20"/>
                  <a:pt x="132" y="12"/>
                </a:cubicBezTo>
                <a:cubicBezTo>
                  <a:pt x="134" y="4"/>
                  <a:pt x="130" y="0"/>
                  <a:pt x="127" y="11"/>
                </a:cubicBezTo>
                <a:cubicBezTo>
                  <a:pt x="123" y="23"/>
                  <a:pt x="117" y="37"/>
                  <a:pt x="115" y="40"/>
                </a:cubicBezTo>
                <a:cubicBezTo>
                  <a:pt x="113" y="43"/>
                  <a:pt x="110" y="47"/>
                  <a:pt x="105" y="51"/>
                </a:cubicBezTo>
                <a:cubicBezTo>
                  <a:pt x="105" y="51"/>
                  <a:pt x="105" y="50"/>
                  <a:pt x="105" y="50"/>
                </a:cubicBezTo>
                <a:cubicBezTo>
                  <a:pt x="106" y="44"/>
                  <a:pt x="109" y="32"/>
                  <a:pt x="106" y="27"/>
                </a:cubicBezTo>
                <a:cubicBezTo>
                  <a:pt x="103" y="19"/>
                  <a:pt x="98" y="20"/>
                  <a:pt x="98" y="20"/>
                </a:cubicBezTo>
                <a:cubicBezTo>
                  <a:pt x="98" y="20"/>
                  <a:pt x="103" y="24"/>
                  <a:pt x="102" y="29"/>
                </a:cubicBezTo>
                <a:cubicBezTo>
                  <a:pt x="101" y="33"/>
                  <a:pt x="97" y="33"/>
                  <a:pt x="97" y="33"/>
                </a:cubicBezTo>
                <a:cubicBezTo>
                  <a:pt x="97" y="33"/>
                  <a:pt x="102" y="36"/>
                  <a:pt x="101" y="39"/>
                </a:cubicBezTo>
                <a:cubicBezTo>
                  <a:pt x="99" y="41"/>
                  <a:pt x="96" y="42"/>
                  <a:pt x="96" y="42"/>
                </a:cubicBezTo>
                <a:cubicBezTo>
                  <a:pt x="96" y="42"/>
                  <a:pt x="99" y="45"/>
                  <a:pt x="98" y="50"/>
                </a:cubicBezTo>
                <a:cubicBezTo>
                  <a:pt x="92" y="50"/>
                  <a:pt x="92" y="50"/>
                  <a:pt x="92" y="50"/>
                </a:cubicBezTo>
                <a:cubicBezTo>
                  <a:pt x="90" y="50"/>
                  <a:pt x="90" y="50"/>
                  <a:pt x="90" y="50"/>
                </a:cubicBezTo>
                <a:cubicBezTo>
                  <a:pt x="85" y="50"/>
                  <a:pt x="85" y="50"/>
                  <a:pt x="85" y="50"/>
                </a:cubicBezTo>
                <a:cubicBezTo>
                  <a:pt x="84" y="45"/>
                  <a:pt x="87" y="42"/>
                  <a:pt x="87" y="42"/>
                </a:cubicBezTo>
                <a:cubicBezTo>
                  <a:pt x="87" y="42"/>
                  <a:pt x="84" y="41"/>
                  <a:pt x="82" y="39"/>
                </a:cubicBezTo>
                <a:cubicBezTo>
                  <a:pt x="81" y="36"/>
                  <a:pt x="86" y="33"/>
                  <a:pt x="86" y="33"/>
                </a:cubicBezTo>
                <a:cubicBezTo>
                  <a:pt x="86" y="33"/>
                  <a:pt x="82" y="33"/>
                  <a:pt x="81" y="29"/>
                </a:cubicBezTo>
                <a:cubicBezTo>
                  <a:pt x="80" y="24"/>
                  <a:pt x="85" y="20"/>
                  <a:pt x="85" y="20"/>
                </a:cubicBezTo>
                <a:cubicBezTo>
                  <a:pt x="85" y="20"/>
                  <a:pt x="80" y="19"/>
                  <a:pt x="76" y="27"/>
                </a:cubicBezTo>
                <a:cubicBezTo>
                  <a:pt x="74" y="32"/>
                  <a:pt x="77" y="44"/>
                  <a:pt x="78" y="50"/>
                </a:cubicBezTo>
                <a:cubicBezTo>
                  <a:pt x="78" y="50"/>
                  <a:pt x="78" y="50"/>
                  <a:pt x="78" y="50"/>
                </a:cubicBezTo>
                <a:cubicBezTo>
                  <a:pt x="74" y="47"/>
                  <a:pt x="70" y="43"/>
                  <a:pt x="69" y="40"/>
                </a:cubicBezTo>
                <a:cubicBezTo>
                  <a:pt x="67" y="37"/>
                  <a:pt x="61" y="23"/>
                  <a:pt x="57" y="11"/>
                </a:cubicBezTo>
                <a:cubicBezTo>
                  <a:pt x="54" y="0"/>
                  <a:pt x="49" y="4"/>
                  <a:pt x="52" y="12"/>
                </a:cubicBezTo>
                <a:cubicBezTo>
                  <a:pt x="54" y="20"/>
                  <a:pt x="60" y="39"/>
                  <a:pt x="66" y="46"/>
                </a:cubicBezTo>
                <a:cubicBezTo>
                  <a:pt x="69" y="49"/>
                  <a:pt x="71" y="51"/>
                  <a:pt x="74" y="53"/>
                </a:cubicBezTo>
                <a:cubicBezTo>
                  <a:pt x="74" y="53"/>
                  <a:pt x="74" y="53"/>
                  <a:pt x="74" y="53"/>
                </a:cubicBezTo>
                <a:cubicBezTo>
                  <a:pt x="70" y="56"/>
                  <a:pt x="68" y="62"/>
                  <a:pt x="69" y="70"/>
                </a:cubicBezTo>
                <a:cubicBezTo>
                  <a:pt x="70" y="81"/>
                  <a:pt x="71" y="93"/>
                  <a:pt x="73" y="95"/>
                </a:cubicBezTo>
                <a:cubicBezTo>
                  <a:pt x="76" y="97"/>
                  <a:pt x="82" y="98"/>
                  <a:pt x="87" y="98"/>
                </a:cubicBezTo>
                <a:cubicBezTo>
                  <a:pt x="85" y="99"/>
                  <a:pt x="84" y="100"/>
                  <a:pt x="84" y="102"/>
                </a:cubicBezTo>
                <a:cubicBezTo>
                  <a:pt x="84" y="102"/>
                  <a:pt x="84" y="102"/>
                  <a:pt x="84" y="102"/>
                </a:cubicBezTo>
                <a:cubicBezTo>
                  <a:pt x="84" y="102"/>
                  <a:pt x="82" y="105"/>
                  <a:pt x="80" y="109"/>
                </a:cubicBezTo>
                <a:cubicBezTo>
                  <a:pt x="76" y="108"/>
                  <a:pt x="66" y="106"/>
                  <a:pt x="64" y="105"/>
                </a:cubicBezTo>
                <a:cubicBezTo>
                  <a:pt x="62" y="104"/>
                  <a:pt x="61" y="103"/>
                  <a:pt x="61" y="104"/>
                </a:cubicBezTo>
                <a:cubicBezTo>
                  <a:pt x="60" y="102"/>
                  <a:pt x="59" y="99"/>
                  <a:pt x="57" y="95"/>
                </a:cubicBezTo>
                <a:cubicBezTo>
                  <a:pt x="55" y="90"/>
                  <a:pt x="52" y="89"/>
                  <a:pt x="51" y="88"/>
                </a:cubicBezTo>
                <a:cubicBezTo>
                  <a:pt x="50" y="87"/>
                  <a:pt x="49" y="84"/>
                  <a:pt x="44" y="80"/>
                </a:cubicBezTo>
                <a:cubicBezTo>
                  <a:pt x="38" y="74"/>
                  <a:pt x="29" y="70"/>
                  <a:pt x="23" y="68"/>
                </a:cubicBezTo>
                <a:cubicBezTo>
                  <a:pt x="20" y="67"/>
                  <a:pt x="16" y="67"/>
                  <a:pt x="15" y="68"/>
                </a:cubicBezTo>
                <a:cubicBezTo>
                  <a:pt x="14" y="69"/>
                  <a:pt x="15" y="71"/>
                  <a:pt x="20" y="73"/>
                </a:cubicBezTo>
                <a:cubicBezTo>
                  <a:pt x="25" y="75"/>
                  <a:pt x="32" y="78"/>
                  <a:pt x="37" y="81"/>
                </a:cubicBezTo>
                <a:cubicBezTo>
                  <a:pt x="41" y="83"/>
                  <a:pt x="44" y="86"/>
                  <a:pt x="46" y="87"/>
                </a:cubicBezTo>
                <a:cubicBezTo>
                  <a:pt x="48" y="88"/>
                  <a:pt x="49" y="88"/>
                  <a:pt x="50" y="88"/>
                </a:cubicBezTo>
                <a:cubicBezTo>
                  <a:pt x="51" y="90"/>
                  <a:pt x="52" y="94"/>
                  <a:pt x="54" y="99"/>
                </a:cubicBezTo>
                <a:cubicBezTo>
                  <a:pt x="56" y="103"/>
                  <a:pt x="59" y="104"/>
                  <a:pt x="60" y="104"/>
                </a:cubicBezTo>
                <a:cubicBezTo>
                  <a:pt x="60" y="105"/>
                  <a:pt x="61" y="107"/>
                  <a:pt x="63" y="109"/>
                </a:cubicBezTo>
                <a:cubicBezTo>
                  <a:pt x="67" y="111"/>
                  <a:pt x="75" y="113"/>
                  <a:pt x="80" y="115"/>
                </a:cubicBezTo>
                <a:cubicBezTo>
                  <a:pt x="80" y="116"/>
                  <a:pt x="80" y="116"/>
                  <a:pt x="80" y="117"/>
                </a:cubicBezTo>
                <a:cubicBezTo>
                  <a:pt x="80" y="118"/>
                  <a:pt x="80" y="119"/>
                  <a:pt x="81" y="120"/>
                </a:cubicBezTo>
                <a:cubicBezTo>
                  <a:pt x="80" y="122"/>
                  <a:pt x="80" y="124"/>
                  <a:pt x="79" y="127"/>
                </a:cubicBezTo>
                <a:cubicBezTo>
                  <a:pt x="76" y="126"/>
                  <a:pt x="69" y="126"/>
                  <a:pt x="65" y="126"/>
                </a:cubicBezTo>
                <a:cubicBezTo>
                  <a:pt x="62" y="126"/>
                  <a:pt x="57" y="126"/>
                  <a:pt x="55" y="127"/>
                </a:cubicBezTo>
                <a:cubicBezTo>
                  <a:pt x="53" y="125"/>
                  <a:pt x="46" y="119"/>
                  <a:pt x="44" y="117"/>
                </a:cubicBezTo>
                <a:cubicBezTo>
                  <a:pt x="43" y="116"/>
                  <a:pt x="42" y="117"/>
                  <a:pt x="41" y="117"/>
                </a:cubicBezTo>
                <a:cubicBezTo>
                  <a:pt x="39" y="116"/>
                  <a:pt x="37" y="114"/>
                  <a:pt x="32" y="112"/>
                </a:cubicBezTo>
                <a:cubicBezTo>
                  <a:pt x="24" y="110"/>
                  <a:pt x="14" y="110"/>
                  <a:pt x="8" y="110"/>
                </a:cubicBezTo>
                <a:cubicBezTo>
                  <a:pt x="4" y="110"/>
                  <a:pt x="1" y="111"/>
                  <a:pt x="0" y="113"/>
                </a:cubicBezTo>
                <a:cubicBezTo>
                  <a:pt x="0" y="114"/>
                  <a:pt x="1" y="116"/>
                  <a:pt x="6" y="115"/>
                </a:cubicBezTo>
                <a:cubicBezTo>
                  <a:pt x="12" y="115"/>
                  <a:pt x="20" y="116"/>
                  <a:pt x="26" y="116"/>
                </a:cubicBezTo>
                <a:cubicBezTo>
                  <a:pt x="30" y="117"/>
                  <a:pt x="34" y="118"/>
                  <a:pt x="37" y="118"/>
                </a:cubicBezTo>
                <a:cubicBezTo>
                  <a:pt x="38" y="119"/>
                  <a:pt x="39" y="118"/>
                  <a:pt x="40" y="118"/>
                </a:cubicBezTo>
                <a:cubicBezTo>
                  <a:pt x="41" y="120"/>
                  <a:pt x="46" y="124"/>
                  <a:pt x="50" y="128"/>
                </a:cubicBezTo>
                <a:cubicBezTo>
                  <a:pt x="51" y="129"/>
                  <a:pt x="53" y="128"/>
                  <a:pt x="54" y="128"/>
                </a:cubicBezTo>
                <a:cubicBezTo>
                  <a:pt x="56" y="129"/>
                  <a:pt x="59" y="131"/>
                  <a:pt x="64" y="130"/>
                </a:cubicBezTo>
                <a:cubicBezTo>
                  <a:pt x="68" y="130"/>
                  <a:pt x="75" y="131"/>
                  <a:pt x="79" y="132"/>
                </a:cubicBezTo>
                <a:cubicBezTo>
                  <a:pt x="79" y="134"/>
                  <a:pt x="79" y="135"/>
                  <a:pt x="79" y="137"/>
                </a:cubicBezTo>
                <a:cubicBezTo>
                  <a:pt x="80" y="137"/>
                  <a:pt x="80" y="138"/>
                  <a:pt x="80" y="138"/>
                </a:cubicBezTo>
                <a:cubicBezTo>
                  <a:pt x="76" y="139"/>
                  <a:pt x="62" y="144"/>
                  <a:pt x="59" y="146"/>
                </a:cubicBezTo>
                <a:cubicBezTo>
                  <a:pt x="56" y="147"/>
                  <a:pt x="55" y="150"/>
                  <a:pt x="54" y="152"/>
                </a:cubicBezTo>
                <a:cubicBezTo>
                  <a:pt x="53" y="152"/>
                  <a:pt x="48" y="155"/>
                  <a:pt x="44" y="162"/>
                </a:cubicBezTo>
                <a:cubicBezTo>
                  <a:pt x="42" y="164"/>
                  <a:pt x="42" y="167"/>
                  <a:pt x="42" y="169"/>
                </a:cubicBezTo>
                <a:cubicBezTo>
                  <a:pt x="41" y="171"/>
                  <a:pt x="38" y="175"/>
                  <a:pt x="33" y="182"/>
                </a:cubicBezTo>
                <a:cubicBezTo>
                  <a:pt x="30" y="188"/>
                  <a:pt x="21" y="200"/>
                  <a:pt x="14" y="205"/>
                </a:cubicBezTo>
                <a:cubicBezTo>
                  <a:pt x="9" y="208"/>
                  <a:pt x="11" y="209"/>
                  <a:pt x="15" y="209"/>
                </a:cubicBezTo>
                <a:cubicBezTo>
                  <a:pt x="24" y="207"/>
                  <a:pt x="39" y="185"/>
                  <a:pt x="41" y="181"/>
                </a:cubicBezTo>
                <a:cubicBezTo>
                  <a:pt x="44" y="175"/>
                  <a:pt x="44" y="171"/>
                  <a:pt x="43" y="170"/>
                </a:cubicBezTo>
                <a:cubicBezTo>
                  <a:pt x="44" y="169"/>
                  <a:pt x="46" y="166"/>
                  <a:pt x="49" y="163"/>
                </a:cubicBezTo>
                <a:cubicBezTo>
                  <a:pt x="55" y="156"/>
                  <a:pt x="56" y="153"/>
                  <a:pt x="55" y="152"/>
                </a:cubicBezTo>
                <a:cubicBezTo>
                  <a:pt x="57" y="151"/>
                  <a:pt x="60" y="149"/>
                  <a:pt x="66" y="147"/>
                </a:cubicBezTo>
                <a:cubicBezTo>
                  <a:pt x="73" y="145"/>
                  <a:pt x="80" y="143"/>
                  <a:pt x="83" y="142"/>
                </a:cubicBezTo>
                <a:cubicBezTo>
                  <a:pt x="83" y="142"/>
                  <a:pt x="84" y="143"/>
                  <a:pt x="84" y="143"/>
                </a:cubicBezTo>
                <a:cubicBezTo>
                  <a:pt x="84" y="143"/>
                  <a:pt x="84" y="143"/>
                  <a:pt x="84" y="143"/>
                </a:cubicBezTo>
                <a:cubicBezTo>
                  <a:pt x="84" y="147"/>
                  <a:pt x="84" y="147"/>
                  <a:pt x="84" y="147"/>
                </a:cubicBezTo>
                <a:cubicBezTo>
                  <a:pt x="84" y="147"/>
                  <a:pt x="84" y="147"/>
                  <a:pt x="84" y="147"/>
                </a:cubicBezTo>
                <a:cubicBezTo>
                  <a:pt x="81" y="149"/>
                  <a:pt x="78" y="151"/>
                  <a:pt x="76" y="155"/>
                </a:cubicBezTo>
                <a:cubicBezTo>
                  <a:pt x="74" y="158"/>
                  <a:pt x="73" y="163"/>
                  <a:pt x="72" y="170"/>
                </a:cubicBezTo>
                <a:cubicBezTo>
                  <a:pt x="72" y="172"/>
                  <a:pt x="71" y="174"/>
                  <a:pt x="71" y="177"/>
                </a:cubicBezTo>
                <a:cubicBezTo>
                  <a:pt x="71" y="177"/>
                  <a:pt x="71" y="177"/>
                  <a:pt x="71" y="177"/>
                </a:cubicBezTo>
                <a:cubicBezTo>
                  <a:pt x="71" y="177"/>
                  <a:pt x="71" y="177"/>
                  <a:pt x="71" y="178"/>
                </a:cubicBezTo>
                <a:cubicBezTo>
                  <a:pt x="71" y="178"/>
                  <a:pt x="71" y="179"/>
                  <a:pt x="71" y="179"/>
                </a:cubicBezTo>
                <a:cubicBezTo>
                  <a:pt x="71" y="179"/>
                  <a:pt x="71" y="179"/>
                  <a:pt x="71" y="179"/>
                </a:cubicBezTo>
                <a:cubicBezTo>
                  <a:pt x="70" y="186"/>
                  <a:pt x="70" y="193"/>
                  <a:pt x="71" y="199"/>
                </a:cubicBezTo>
                <a:cubicBezTo>
                  <a:pt x="72" y="202"/>
                  <a:pt x="72" y="204"/>
                  <a:pt x="73" y="206"/>
                </a:cubicBezTo>
                <a:cubicBezTo>
                  <a:pt x="74" y="208"/>
                  <a:pt x="75" y="210"/>
                  <a:pt x="76" y="211"/>
                </a:cubicBezTo>
                <a:cubicBezTo>
                  <a:pt x="83" y="220"/>
                  <a:pt x="89" y="221"/>
                  <a:pt x="90" y="221"/>
                </a:cubicBezTo>
                <a:cubicBezTo>
                  <a:pt x="90" y="221"/>
                  <a:pt x="90" y="221"/>
                  <a:pt x="90" y="221"/>
                </a:cubicBezTo>
                <a:cubicBezTo>
                  <a:pt x="90" y="221"/>
                  <a:pt x="97" y="221"/>
                  <a:pt x="105" y="211"/>
                </a:cubicBezTo>
                <a:cubicBezTo>
                  <a:pt x="115" y="199"/>
                  <a:pt x="109" y="162"/>
                  <a:pt x="105" y="155"/>
                </a:cubicBezTo>
                <a:cubicBezTo>
                  <a:pt x="103" y="152"/>
                  <a:pt x="100" y="149"/>
                  <a:pt x="98" y="147"/>
                </a:cubicBezTo>
                <a:cubicBezTo>
                  <a:pt x="98" y="147"/>
                  <a:pt x="98" y="147"/>
                  <a:pt x="98" y="147"/>
                </a:cubicBezTo>
                <a:cubicBezTo>
                  <a:pt x="98" y="143"/>
                  <a:pt x="98" y="143"/>
                  <a:pt x="98" y="143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98" y="143"/>
                  <a:pt x="99" y="143"/>
                  <a:pt x="100" y="142"/>
                </a:cubicBezTo>
                <a:cubicBezTo>
                  <a:pt x="103" y="143"/>
                  <a:pt x="110" y="144"/>
                  <a:pt x="118" y="147"/>
                </a:cubicBezTo>
                <a:cubicBezTo>
                  <a:pt x="123" y="149"/>
                  <a:pt x="126" y="151"/>
                  <a:pt x="128" y="152"/>
                </a:cubicBezTo>
                <a:cubicBezTo>
                  <a:pt x="128" y="153"/>
                  <a:pt x="128" y="156"/>
                  <a:pt x="135" y="163"/>
                </a:cubicBezTo>
                <a:cubicBezTo>
                  <a:pt x="137" y="166"/>
                  <a:pt x="139" y="169"/>
                  <a:pt x="140" y="170"/>
                </a:cubicBezTo>
                <a:cubicBezTo>
                  <a:pt x="139" y="171"/>
                  <a:pt x="139" y="175"/>
                  <a:pt x="143" y="181"/>
                </a:cubicBezTo>
                <a:cubicBezTo>
                  <a:pt x="145" y="185"/>
                  <a:pt x="159" y="207"/>
                  <a:pt x="168" y="209"/>
                </a:cubicBezTo>
                <a:cubicBezTo>
                  <a:pt x="173" y="209"/>
                  <a:pt x="174" y="208"/>
                  <a:pt x="170" y="205"/>
                </a:cubicBezTo>
                <a:cubicBezTo>
                  <a:pt x="163" y="200"/>
                  <a:pt x="154" y="188"/>
                  <a:pt x="150" y="182"/>
                </a:cubicBezTo>
                <a:cubicBezTo>
                  <a:pt x="145" y="175"/>
                  <a:pt x="142" y="171"/>
                  <a:pt x="141" y="169"/>
                </a:cubicBezTo>
                <a:cubicBezTo>
                  <a:pt x="141" y="167"/>
                  <a:pt x="141" y="164"/>
                  <a:pt x="140" y="162"/>
                </a:cubicBezTo>
                <a:cubicBezTo>
                  <a:pt x="135" y="155"/>
                  <a:pt x="131" y="152"/>
                  <a:pt x="129" y="152"/>
                </a:cubicBezTo>
                <a:cubicBezTo>
                  <a:pt x="129" y="150"/>
                  <a:pt x="128" y="147"/>
                  <a:pt x="125" y="146"/>
                </a:cubicBezTo>
                <a:cubicBezTo>
                  <a:pt x="121" y="144"/>
                  <a:pt x="105" y="138"/>
                  <a:pt x="103" y="138"/>
                </a:cubicBezTo>
                <a:cubicBezTo>
                  <a:pt x="103" y="136"/>
                  <a:pt x="104" y="134"/>
                  <a:pt x="104" y="132"/>
                </a:cubicBezTo>
                <a:cubicBezTo>
                  <a:pt x="108" y="131"/>
                  <a:pt x="115" y="130"/>
                  <a:pt x="120" y="130"/>
                </a:cubicBezTo>
                <a:cubicBezTo>
                  <a:pt x="124" y="131"/>
                  <a:pt x="127" y="129"/>
                  <a:pt x="129" y="128"/>
                </a:cubicBezTo>
                <a:cubicBezTo>
                  <a:pt x="130" y="128"/>
                  <a:pt x="132" y="129"/>
                  <a:pt x="133" y="128"/>
                </a:cubicBezTo>
                <a:cubicBezTo>
                  <a:pt x="137" y="124"/>
                  <a:pt x="142" y="120"/>
                  <a:pt x="144" y="118"/>
                </a:cubicBezTo>
                <a:cubicBezTo>
                  <a:pt x="145" y="118"/>
                  <a:pt x="146" y="119"/>
                  <a:pt x="147" y="118"/>
                </a:cubicBezTo>
                <a:cubicBezTo>
                  <a:pt x="149" y="118"/>
                  <a:pt x="153" y="117"/>
                  <a:pt x="158" y="116"/>
                </a:cubicBezTo>
                <a:cubicBezTo>
                  <a:pt x="163" y="116"/>
                  <a:pt x="171" y="115"/>
                  <a:pt x="177" y="115"/>
                </a:cubicBezTo>
                <a:cubicBezTo>
                  <a:pt x="182" y="116"/>
                  <a:pt x="184" y="114"/>
                  <a:pt x="183" y="113"/>
                </a:cubicBezTo>
                <a:close/>
                <a:moveTo>
                  <a:pt x="95" y="212"/>
                </a:moveTo>
                <a:cubicBezTo>
                  <a:pt x="95" y="212"/>
                  <a:pt x="95" y="211"/>
                  <a:pt x="95" y="211"/>
                </a:cubicBezTo>
                <a:cubicBezTo>
                  <a:pt x="95" y="211"/>
                  <a:pt x="95" y="212"/>
                  <a:pt x="95" y="212"/>
                </a:cubicBezTo>
                <a:close/>
                <a:moveTo>
                  <a:pt x="95" y="210"/>
                </a:moveTo>
                <a:cubicBezTo>
                  <a:pt x="94" y="210"/>
                  <a:pt x="94" y="209"/>
                  <a:pt x="94" y="209"/>
                </a:cubicBezTo>
                <a:cubicBezTo>
                  <a:pt x="94" y="209"/>
                  <a:pt x="94" y="210"/>
                  <a:pt x="95" y="210"/>
                </a:cubicBezTo>
                <a:close/>
                <a:moveTo>
                  <a:pt x="93" y="208"/>
                </a:moveTo>
                <a:cubicBezTo>
                  <a:pt x="92" y="208"/>
                  <a:pt x="91" y="207"/>
                  <a:pt x="90" y="206"/>
                </a:cubicBezTo>
                <a:cubicBezTo>
                  <a:pt x="91" y="207"/>
                  <a:pt x="92" y="208"/>
                  <a:pt x="93" y="208"/>
                </a:cubicBezTo>
                <a:close/>
                <a:moveTo>
                  <a:pt x="91" y="220"/>
                </a:moveTo>
                <a:cubicBezTo>
                  <a:pt x="91" y="220"/>
                  <a:pt x="91" y="220"/>
                  <a:pt x="91" y="220"/>
                </a:cubicBezTo>
                <a:cubicBezTo>
                  <a:pt x="91" y="220"/>
                  <a:pt x="91" y="220"/>
                  <a:pt x="91" y="220"/>
                </a:cubicBezTo>
                <a:cubicBezTo>
                  <a:pt x="91" y="220"/>
                  <a:pt x="91" y="220"/>
                  <a:pt x="91" y="220"/>
                </a:cubicBezTo>
                <a:close/>
                <a:moveTo>
                  <a:pt x="95" y="213"/>
                </a:moveTo>
                <a:cubicBezTo>
                  <a:pt x="95" y="213"/>
                  <a:pt x="95" y="214"/>
                  <a:pt x="95" y="214"/>
                </a:cubicBezTo>
                <a:cubicBezTo>
                  <a:pt x="95" y="214"/>
                  <a:pt x="95" y="213"/>
                  <a:pt x="95" y="213"/>
                </a:cubicBezTo>
                <a:close/>
                <a:moveTo>
                  <a:pt x="95" y="215"/>
                </a:moveTo>
                <a:cubicBezTo>
                  <a:pt x="95" y="215"/>
                  <a:pt x="94" y="216"/>
                  <a:pt x="94" y="216"/>
                </a:cubicBezTo>
                <a:cubicBezTo>
                  <a:pt x="94" y="216"/>
                  <a:pt x="95" y="215"/>
                  <a:pt x="95" y="215"/>
                </a:cubicBezTo>
                <a:close/>
                <a:moveTo>
                  <a:pt x="94" y="217"/>
                </a:moveTo>
                <a:cubicBezTo>
                  <a:pt x="94" y="217"/>
                  <a:pt x="93" y="217"/>
                  <a:pt x="93" y="218"/>
                </a:cubicBezTo>
                <a:cubicBezTo>
                  <a:pt x="93" y="217"/>
                  <a:pt x="94" y="217"/>
                  <a:pt x="94" y="217"/>
                </a:cubicBezTo>
                <a:close/>
                <a:moveTo>
                  <a:pt x="93" y="218"/>
                </a:moveTo>
                <a:cubicBezTo>
                  <a:pt x="92" y="218"/>
                  <a:pt x="92" y="219"/>
                  <a:pt x="92" y="219"/>
                </a:cubicBezTo>
                <a:cubicBezTo>
                  <a:pt x="92" y="219"/>
                  <a:pt x="92" y="218"/>
                  <a:pt x="93" y="21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/>
          <p:cNvSpPr/>
          <p:nvPr/>
        </p:nvSpPr>
        <p:spPr>
          <a:xfrm>
            <a:off x="1279003" y="3089277"/>
            <a:ext cx="1856084" cy="185608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Elipse 7"/>
          <p:cNvSpPr/>
          <p:nvPr/>
        </p:nvSpPr>
        <p:spPr>
          <a:xfrm>
            <a:off x="5627822" y="2622046"/>
            <a:ext cx="1761268" cy="176126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Elipse 8"/>
          <p:cNvSpPr/>
          <p:nvPr/>
        </p:nvSpPr>
        <p:spPr>
          <a:xfrm>
            <a:off x="1466414" y="2618253"/>
            <a:ext cx="347871" cy="34787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Elipse 9"/>
          <p:cNvSpPr/>
          <p:nvPr/>
        </p:nvSpPr>
        <p:spPr>
          <a:xfrm>
            <a:off x="2992483" y="2284424"/>
            <a:ext cx="1135058" cy="113505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Elipse 10"/>
          <p:cNvSpPr/>
          <p:nvPr/>
        </p:nvSpPr>
        <p:spPr>
          <a:xfrm>
            <a:off x="3733434" y="3889828"/>
            <a:ext cx="1254775" cy="125477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Elipse 11"/>
          <p:cNvSpPr/>
          <p:nvPr/>
        </p:nvSpPr>
        <p:spPr>
          <a:xfrm>
            <a:off x="4215292" y="2520758"/>
            <a:ext cx="662389" cy="6623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Elipse 12"/>
          <p:cNvSpPr/>
          <p:nvPr/>
        </p:nvSpPr>
        <p:spPr>
          <a:xfrm>
            <a:off x="5199243" y="2284424"/>
            <a:ext cx="662389" cy="6623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CONTROL DE PLAGAS</a:t>
            </a:r>
            <a:endParaRPr sz="3200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7890180" y="3560561"/>
            <a:ext cx="3556755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20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7655511" y="3037341"/>
            <a:ext cx="402609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spc="100" dirty="0" err="1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2800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1270724" y="3202723"/>
            <a:ext cx="1339143" cy="2096464"/>
            <a:chOff x="-1314450" y="1493838"/>
            <a:chExt cx="1114425" cy="1744662"/>
          </a:xfrm>
        </p:grpSpPr>
        <p:sp>
          <p:nvSpPr>
            <p:cNvPr id="16" name="Rectangle 89"/>
            <p:cNvSpPr>
              <a:spLocks noChangeArrowheads="1"/>
            </p:cNvSpPr>
            <p:nvPr/>
          </p:nvSpPr>
          <p:spPr bwMode="auto">
            <a:xfrm>
              <a:off x="-1314450" y="1624013"/>
              <a:ext cx="541338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0"/>
            <p:cNvSpPr>
              <a:spLocks/>
            </p:cNvSpPr>
            <p:nvPr/>
          </p:nvSpPr>
          <p:spPr bwMode="auto">
            <a:xfrm>
              <a:off x="-803275" y="1554163"/>
              <a:ext cx="112713" cy="282575"/>
            </a:xfrm>
            <a:custGeom>
              <a:avLst/>
              <a:gdLst>
                <a:gd name="T0" fmla="*/ 71 w 71"/>
                <a:gd name="T1" fmla="*/ 0 h 178"/>
                <a:gd name="T2" fmla="*/ 0 w 71"/>
                <a:gd name="T3" fmla="*/ 0 h 178"/>
                <a:gd name="T4" fmla="*/ 0 w 71"/>
                <a:gd name="T5" fmla="*/ 137 h 178"/>
                <a:gd name="T6" fmla="*/ 54 w 71"/>
                <a:gd name="T7" fmla="*/ 178 h 178"/>
                <a:gd name="T8" fmla="*/ 71 w 71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178">
                  <a:moveTo>
                    <a:pt x="71" y="0"/>
                  </a:moveTo>
                  <a:lnTo>
                    <a:pt x="0" y="0"/>
                  </a:lnTo>
                  <a:lnTo>
                    <a:pt x="0" y="137"/>
                  </a:lnTo>
                  <a:lnTo>
                    <a:pt x="54" y="178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91"/>
            <p:cNvSpPr>
              <a:spLocks noChangeArrowheads="1"/>
            </p:cNvSpPr>
            <p:nvPr/>
          </p:nvSpPr>
          <p:spPr bwMode="auto">
            <a:xfrm>
              <a:off x="-738188" y="1935163"/>
              <a:ext cx="538163" cy="13033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92"/>
            <p:cNvSpPr>
              <a:spLocks noChangeArrowheads="1"/>
            </p:cNvSpPr>
            <p:nvPr/>
          </p:nvSpPr>
          <p:spPr bwMode="auto">
            <a:xfrm>
              <a:off x="-863600" y="1597025"/>
              <a:ext cx="60325" cy="1301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93"/>
            <p:cNvSpPr>
              <a:spLocks noChangeArrowheads="1"/>
            </p:cNvSpPr>
            <p:nvPr/>
          </p:nvSpPr>
          <p:spPr bwMode="auto">
            <a:xfrm>
              <a:off x="-266700" y="1935163"/>
              <a:ext cx="66675" cy="1303337"/>
            </a:xfrm>
            <a:prstGeom prst="rect">
              <a:avLst/>
            </a:pr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4"/>
            <p:cNvSpPr>
              <a:spLocks/>
            </p:cNvSpPr>
            <p:nvPr/>
          </p:nvSpPr>
          <p:spPr bwMode="auto">
            <a:xfrm>
              <a:off x="-468313" y="3017838"/>
              <a:ext cx="195263" cy="160337"/>
            </a:xfrm>
            <a:custGeom>
              <a:avLst/>
              <a:gdLst>
                <a:gd name="T0" fmla="*/ 42 w 64"/>
                <a:gd name="T1" fmla="*/ 18 h 53"/>
                <a:gd name="T2" fmla="*/ 33 w 64"/>
                <a:gd name="T3" fmla="*/ 10 h 53"/>
                <a:gd name="T4" fmla="*/ 31 w 64"/>
                <a:gd name="T5" fmla="*/ 9 h 53"/>
                <a:gd name="T6" fmla="*/ 27 w 64"/>
                <a:gd name="T7" fmla="*/ 1 h 53"/>
                <a:gd name="T8" fmla="*/ 22 w 64"/>
                <a:gd name="T9" fmla="*/ 1 h 53"/>
                <a:gd name="T10" fmla="*/ 23 w 64"/>
                <a:gd name="T11" fmla="*/ 5 h 53"/>
                <a:gd name="T12" fmla="*/ 24 w 64"/>
                <a:gd name="T13" fmla="*/ 9 h 53"/>
                <a:gd name="T14" fmla="*/ 24 w 64"/>
                <a:gd name="T15" fmla="*/ 9 h 53"/>
                <a:gd name="T16" fmla="*/ 24 w 64"/>
                <a:gd name="T17" fmla="*/ 9 h 53"/>
                <a:gd name="T18" fmla="*/ 25 w 64"/>
                <a:gd name="T19" fmla="*/ 11 h 53"/>
                <a:gd name="T20" fmla="*/ 28 w 64"/>
                <a:gd name="T21" fmla="*/ 19 h 53"/>
                <a:gd name="T22" fmla="*/ 37 w 64"/>
                <a:gd name="T23" fmla="*/ 28 h 53"/>
                <a:gd name="T24" fmla="*/ 44 w 64"/>
                <a:gd name="T25" fmla="*/ 38 h 53"/>
                <a:gd name="T26" fmla="*/ 37 w 64"/>
                <a:gd name="T27" fmla="*/ 32 h 53"/>
                <a:gd name="T28" fmla="*/ 25 w 64"/>
                <a:gd name="T29" fmla="*/ 21 h 53"/>
                <a:gd name="T30" fmla="*/ 21 w 64"/>
                <a:gd name="T31" fmla="*/ 11 h 53"/>
                <a:gd name="T32" fmla="*/ 21 w 64"/>
                <a:gd name="T33" fmla="*/ 11 h 53"/>
                <a:gd name="T34" fmla="*/ 19 w 64"/>
                <a:gd name="T35" fmla="*/ 7 h 53"/>
                <a:gd name="T36" fmla="*/ 18 w 64"/>
                <a:gd name="T37" fmla="*/ 2 h 53"/>
                <a:gd name="T38" fmla="*/ 18 w 64"/>
                <a:gd name="T39" fmla="*/ 1 h 53"/>
                <a:gd name="T40" fmla="*/ 14 w 64"/>
                <a:gd name="T41" fmla="*/ 0 h 53"/>
                <a:gd name="T42" fmla="*/ 8 w 64"/>
                <a:gd name="T43" fmla="*/ 8 h 53"/>
                <a:gd name="T44" fmla="*/ 6 w 64"/>
                <a:gd name="T45" fmla="*/ 10 h 53"/>
                <a:gd name="T46" fmla="*/ 1 w 64"/>
                <a:gd name="T47" fmla="*/ 19 h 53"/>
                <a:gd name="T48" fmla="*/ 0 w 64"/>
                <a:gd name="T49" fmla="*/ 20 h 53"/>
                <a:gd name="T50" fmla="*/ 58 w 64"/>
                <a:gd name="T51" fmla="*/ 52 h 53"/>
                <a:gd name="T52" fmla="*/ 62 w 64"/>
                <a:gd name="T53" fmla="*/ 52 h 53"/>
                <a:gd name="T54" fmla="*/ 64 w 64"/>
                <a:gd name="T55" fmla="*/ 48 h 53"/>
                <a:gd name="T56" fmla="*/ 64 w 64"/>
                <a:gd name="T57" fmla="*/ 29 h 53"/>
                <a:gd name="T58" fmla="*/ 63 w 64"/>
                <a:gd name="T59" fmla="*/ 28 h 53"/>
                <a:gd name="T60" fmla="*/ 42 w 64"/>
                <a:gd name="T61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3">
                  <a:moveTo>
                    <a:pt x="42" y="18"/>
                  </a:moveTo>
                  <a:cubicBezTo>
                    <a:pt x="40" y="15"/>
                    <a:pt x="35" y="12"/>
                    <a:pt x="33" y="10"/>
                  </a:cubicBezTo>
                  <a:cubicBezTo>
                    <a:pt x="32" y="10"/>
                    <a:pt x="31" y="10"/>
                    <a:pt x="31" y="9"/>
                  </a:cubicBezTo>
                  <a:cubicBezTo>
                    <a:pt x="29" y="7"/>
                    <a:pt x="28" y="3"/>
                    <a:pt x="27" y="1"/>
                  </a:cubicBezTo>
                  <a:cubicBezTo>
                    <a:pt x="25" y="1"/>
                    <a:pt x="24" y="1"/>
                    <a:pt x="22" y="1"/>
                  </a:cubicBezTo>
                  <a:cubicBezTo>
                    <a:pt x="23" y="3"/>
                    <a:pt x="23" y="4"/>
                    <a:pt x="23" y="5"/>
                  </a:cubicBezTo>
                  <a:cubicBezTo>
                    <a:pt x="23" y="6"/>
                    <a:pt x="24" y="7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10"/>
                    <a:pt x="25" y="11"/>
                  </a:cubicBezTo>
                  <a:cubicBezTo>
                    <a:pt x="25" y="13"/>
                    <a:pt x="26" y="17"/>
                    <a:pt x="28" y="19"/>
                  </a:cubicBezTo>
                  <a:cubicBezTo>
                    <a:pt x="29" y="21"/>
                    <a:pt x="32" y="24"/>
                    <a:pt x="37" y="28"/>
                  </a:cubicBezTo>
                  <a:cubicBezTo>
                    <a:pt x="42" y="33"/>
                    <a:pt x="44" y="35"/>
                    <a:pt x="44" y="38"/>
                  </a:cubicBezTo>
                  <a:cubicBezTo>
                    <a:pt x="44" y="40"/>
                    <a:pt x="41" y="36"/>
                    <a:pt x="37" y="32"/>
                  </a:cubicBezTo>
                  <a:cubicBezTo>
                    <a:pt x="35" y="30"/>
                    <a:pt x="27" y="24"/>
                    <a:pt x="25" y="21"/>
                  </a:cubicBezTo>
                  <a:cubicBezTo>
                    <a:pt x="23" y="18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0"/>
                    <a:pt x="20" y="9"/>
                    <a:pt x="19" y="7"/>
                  </a:cubicBezTo>
                  <a:cubicBezTo>
                    <a:pt x="19" y="5"/>
                    <a:pt x="18" y="3"/>
                    <a:pt x="18" y="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5" y="0"/>
                    <a:pt x="14" y="0"/>
                  </a:cubicBezTo>
                  <a:cubicBezTo>
                    <a:pt x="13" y="2"/>
                    <a:pt x="10" y="6"/>
                    <a:pt x="8" y="8"/>
                  </a:cubicBezTo>
                  <a:cubicBezTo>
                    <a:pt x="7" y="9"/>
                    <a:pt x="7" y="10"/>
                    <a:pt x="6" y="10"/>
                  </a:cubicBezTo>
                  <a:cubicBezTo>
                    <a:pt x="5" y="12"/>
                    <a:pt x="3" y="16"/>
                    <a:pt x="1" y="19"/>
                  </a:cubicBezTo>
                  <a:cubicBezTo>
                    <a:pt x="1" y="19"/>
                    <a:pt x="0" y="20"/>
                    <a:pt x="0" y="20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9" y="53"/>
                    <a:pt x="61" y="53"/>
                    <a:pt x="62" y="52"/>
                  </a:cubicBezTo>
                  <a:cubicBezTo>
                    <a:pt x="62" y="52"/>
                    <a:pt x="64" y="51"/>
                    <a:pt x="64" y="48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29"/>
                    <a:pt x="63" y="28"/>
                    <a:pt x="63" y="28"/>
                  </a:cubicBezTo>
                  <a:cubicBezTo>
                    <a:pt x="58" y="25"/>
                    <a:pt x="46" y="21"/>
                    <a:pt x="42" y="18"/>
                  </a:cubicBezTo>
                  <a:close/>
                </a:path>
              </a:pathLst>
            </a:cu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5"/>
            <p:cNvSpPr>
              <a:spLocks/>
            </p:cNvSpPr>
            <p:nvPr/>
          </p:nvSpPr>
          <p:spPr bwMode="auto">
            <a:xfrm>
              <a:off x="-369888" y="2841625"/>
              <a:ext cx="96838" cy="254000"/>
            </a:xfrm>
            <a:custGeom>
              <a:avLst/>
              <a:gdLst>
                <a:gd name="T0" fmla="*/ 1 w 32"/>
                <a:gd name="T1" fmla="*/ 20 h 84"/>
                <a:gd name="T2" fmla="*/ 0 w 32"/>
                <a:gd name="T3" fmla="*/ 25 h 84"/>
                <a:gd name="T4" fmla="*/ 4 w 32"/>
                <a:gd name="T5" fmla="*/ 26 h 84"/>
                <a:gd name="T6" fmla="*/ 13 w 32"/>
                <a:gd name="T7" fmla="*/ 42 h 84"/>
                <a:gd name="T8" fmla="*/ 4 w 32"/>
                <a:gd name="T9" fmla="*/ 58 h 84"/>
                <a:gd name="T10" fmla="*/ 0 w 32"/>
                <a:gd name="T11" fmla="*/ 59 h 84"/>
                <a:gd name="T12" fmla="*/ 1 w 32"/>
                <a:gd name="T13" fmla="*/ 64 h 84"/>
                <a:gd name="T14" fmla="*/ 1 w 32"/>
                <a:gd name="T15" fmla="*/ 64 h 84"/>
                <a:gd name="T16" fmla="*/ 11 w 32"/>
                <a:gd name="T17" fmla="*/ 72 h 84"/>
                <a:gd name="T18" fmla="*/ 32 w 32"/>
                <a:gd name="T19" fmla="*/ 84 h 84"/>
                <a:gd name="T20" fmla="*/ 32 w 32"/>
                <a:gd name="T21" fmla="*/ 0 h 84"/>
                <a:gd name="T22" fmla="*/ 11 w 32"/>
                <a:gd name="T23" fmla="*/ 12 h 84"/>
                <a:gd name="T24" fmla="*/ 1 w 32"/>
                <a:gd name="T2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84">
                  <a:moveTo>
                    <a:pt x="1" y="20"/>
                  </a:moveTo>
                  <a:cubicBezTo>
                    <a:pt x="1" y="22"/>
                    <a:pt x="0" y="24"/>
                    <a:pt x="0" y="25"/>
                  </a:cubicBezTo>
                  <a:cubicBezTo>
                    <a:pt x="1" y="25"/>
                    <a:pt x="3" y="25"/>
                    <a:pt x="4" y="26"/>
                  </a:cubicBezTo>
                  <a:cubicBezTo>
                    <a:pt x="13" y="30"/>
                    <a:pt x="13" y="38"/>
                    <a:pt x="13" y="42"/>
                  </a:cubicBezTo>
                  <a:cubicBezTo>
                    <a:pt x="13" y="46"/>
                    <a:pt x="13" y="54"/>
                    <a:pt x="4" y="58"/>
                  </a:cubicBezTo>
                  <a:cubicBezTo>
                    <a:pt x="3" y="58"/>
                    <a:pt x="1" y="59"/>
                    <a:pt x="0" y="59"/>
                  </a:cubicBezTo>
                  <a:cubicBezTo>
                    <a:pt x="0" y="60"/>
                    <a:pt x="1" y="62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8" y="68"/>
                    <a:pt x="11" y="72"/>
                  </a:cubicBezTo>
                  <a:cubicBezTo>
                    <a:pt x="15" y="76"/>
                    <a:pt x="27" y="80"/>
                    <a:pt x="32" y="8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7" y="4"/>
                    <a:pt x="15" y="8"/>
                    <a:pt x="11" y="12"/>
                  </a:cubicBezTo>
                  <a:cubicBezTo>
                    <a:pt x="8" y="15"/>
                    <a:pt x="3" y="19"/>
                    <a:pt x="1" y="20"/>
                  </a:cubicBezTo>
                  <a:close/>
                </a:path>
              </a:pathLst>
            </a:cu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6"/>
            <p:cNvSpPr>
              <a:spLocks/>
            </p:cNvSpPr>
            <p:nvPr/>
          </p:nvSpPr>
          <p:spPr bwMode="auto">
            <a:xfrm>
              <a:off x="-465138" y="2762250"/>
              <a:ext cx="192088" cy="158750"/>
            </a:xfrm>
            <a:custGeom>
              <a:avLst/>
              <a:gdLst>
                <a:gd name="T0" fmla="*/ 6 w 63"/>
                <a:gd name="T1" fmla="*/ 42 h 52"/>
                <a:gd name="T2" fmla="*/ 7 w 63"/>
                <a:gd name="T3" fmla="*/ 43 h 52"/>
                <a:gd name="T4" fmla="*/ 13 w 63"/>
                <a:gd name="T5" fmla="*/ 52 h 52"/>
                <a:gd name="T6" fmla="*/ 17 w 63"/>
                <a:gd name="T7" fmla="*/ 51 h 52"/>
                <a:gd name="T8" fmla="*/ 17 w 63"/>
                <a:gd name="T9" fmla="*/ 50 h 52"/>
                <a:gd name="T10" fmla="*/ 18 w 63"/>
                <a:gd name="T11" fmla="*/ 44 h 52"/>
                <a:gd name="T12" fmla="*/ 20 w 63"/>
                <a:gd name="T13" fmla="*/ 41 h 52"/>
                <a:gd name="T14" fmla="*/ 20 w 63"/>
                <a:gd name="T15" fmla="*/ 40 h 52"/>
                <a:gd name="T16" fmla="*/ 24 w 63"/>
                <a:gd name="T17" fmla="*/ 30 h 52"/>
                <a:gd name="T18" fmla="*/ 36 w 63"/>
                <a:gd name="T19" fmla="*/ 19 h 52"/>
                <a:gd name="T20" fmla="*/ 43 w 63"/>
                <a:gd name="T21" fmla="*/ 14 h 52"/>
                <a:gd name="T22" fmla="*/ 36 w 63"/>
                <a:gd name="T23" fmla="*/ 23 h 52"/>
                <a:gd name="T24" fmla="*/ 27 w 63"/>
                <a:gd name="T25" fmla="*/ 33 h 52"/>
                <a:gd name="T26" fmla="*/ 24 w 63"/>
                <a:gd name="T27" fmla="*/ 41 h 52"/>
                <a:gd name="T28" fmla="*/ 22 w 63"/>
                <a:gd name="T29" fmla="*/ 46 h 52"/>
                <a:gd name="T30" fmla="*/ 21 w 63"/>
                <a:gd name="T31" fmla="*/ 50 h 52"/>
                <a:gd name="T32" fmla="*/ 26 w 63"/>
                <a:gd name="T33" fmla="*/ 50 h 52"/>
                <a:gd name="T34" fmla="*/ 30 w 63"/>
                <a:gd name="T35" fmla="*/ 43 h 52"/>
                <a:gd name="T36" fmla="*/ 32 w 63"/>
                <a:gd name="T37" fmla="*/ 42 h 52"/>
                <a:gd name="T38" fmla="*/ 41 w 63"/>
                <a:gd name="T39" fmla="*/ 34 h 52"/>
                <a:gd name="T40" fmla="*/ 62 w 63"/>
                <a:gd name="T41" fmla="*/ 24 h 52"/>
                <a:gd name="T42" fmla="*/ 63 w 63"/>
                <a:gd name="T43" fmla="*/ 23 h 52"/>
                <a:gd name="T44" fmla="*/ 63 w 63"/>
                <a:gd name="T45" fmla="*/ 5 h 52"/>
                <a:gd name="T46" fmla="*/ 61 w 63"/>
                <a:gd name="T47" fmla="*/ 1 h 52"/>
                <a:gd name="T48" fmla="*/ 59 w 63"/>
                <a:gd name="T49" fmla="*/ 0 h 52"/>
                <a:gd name="T50" fmla="*/ 56 w 63"/>
                <a:gd name="T51" fmla="*/ 1 h 52"/>
                <a:gd name="T52" fmla="*/ 0 w 63"/>
                <a:gd name="T53" fmla="*/ 33 h 52"/>
                <a:gd name="T54" fmla="*/ 1 w 63"/>
                <a:gd name="T55" fmla="*/ 34 h 52"/>
                <a:gd name="T56" fmla="*/ 6 w 63"/>
                <a:gd name="T57" fmla="*/ 4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3" h="52">
                  <a:moveTo>
                    <a:pt x="6" y="42"/>
                  </a:moveTo>
                  <a:cubicBezTo>
                    <a:pt x="6" y="42"/>
                    <a:pt x="7" y="43"/>
                    <a:pt x="7" y="43"/>
                  </a:cubicBezTo>
                  <a:cubicBezTo>
                    <a:pt x="9" y="46"/>
                    <a:pt x="12" y="50"/>
                    <a:pt x="13" y="52"/>
                  </a:cubicBezTo>
                  <a:cubicBezTo>
                    <a:pt x="15" y="51"/>
                    <a:pt x="16" y="51"/>
                    <a:pt x="17" y="51"/>
                  </a:cubicBezTo>
                  <a:cubicBezTo>
                    <a:pt x="17" y="51"/>
                    <a:pt x="17" y="50"/>
                    <a:pt x="17" y="50"/>
                  </a:cubicBezTo>
                  <a:cubicBezTo>
                    <a:pt x="17" y="48"/>
                    <a:pt x="18" y="46"/>
                    <a:pt x="18" y="44"/>
                  </a:cubicBezTo>
                  <a:cubicBezTo>
                    <a:pt x="19" y="43"/>
                    <a:pt x="19" y="42"/>
                    <a:pt x="20" y="41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40"/>
                    <a:pt x="22" y="33"/>
                    <a:pt x="24" y="30"/>
                  </a:cubicBezTo>
                  <a:cubicBezTo>
                    <a:pt x="26" y="28"/>
                    <a:pt x="34" y="21"/>
                    <a:pt x="36" y="19"/>
                  </a:cubicBezTo>
                  <a:cubicBezTo>
                    <a:pt x="40" y="16"/>
                    <a:pt x="43" y="11"/>
                    <a:pt x="43" y="14"/>
                  </a:cubicBezTo>
                  <a:cubicBezTo>
                    <a:pt x="43" y="17"/>
                    <a:pt x="41" y="19"/>
                    <a:pt x="36" y="23"/>
                  </a:cubicBezTo>
                  <a:cubicBezTo>
                    <a:pt x="31" y="28"/>
                    <a:pt x="28" y="30"/>
                    <a:pt x="27" y="33"/>
                  </a:cubicBezTo>
                  <a:cubicBezTo>
                    <a:pt x="25" y="35"/>
                    <a:pt x="24" y="38"/>
                    <a:pt x="24" y="41"/>
                  </a:cubicBezTo>
                  <a:cubicBezTo>
                    <a:pt x="23" y="43"/>
                    <a:pt x="22" y="45"/>
                    <a:pt x="22" y="46"/>
                  </a:cubicBezTo>
                  <a:cubicBezTo>
                    <a:pt x="22" y="48"/>
                    <a:pt x="22" y="49"/>
                    <a:pt x="21" y="50"/>
                  </a:cubicBezTo>
                  <a:cubicBezTo>
                    <a:pt x="23" y="50"/>
                    <a:pt x="24" y="50"/>
                    <a:pt x="26" y="50"/>
                  </a:cubicBezTo>
                  <a:cubicBezTo>
                    <a:pt x="26" y="48"/>
                    <a:pt x="28" y="45"/>
                    <a:pt x="30" y="43"/>
                  </a:cubicBezTo>
                  <a:cubicBezTo>
                    <a:pt x="31" y="41"/>
                    <a:pt x="31" y="41"/>
                    <a:pt x="32" y="42"/>
                  </a:cubicBezTo>
                  <a:cubicBezTo>
                    <a:pt x="34" y="40"/>
                    <a:pt x="39" y="36"/>
                    <a:pt x="41" y="34"/>
                  </a:cubicBezTo>
                  <a:cubicBezTo>
                    <a:pt x="45" y="30"/>
                    <a:pt x="57" y="27"/>
                    <a:pt x="62" y="24"/>
                  </a:cubicBezTo>
                  <a:cubicBezTo>
                    <a:pt x="62" y="23"/>
                    <a:pt x="63" y="23"/>
                    <a:pt x="63" y="23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2"/>
                    <a:pt x="61" y="1"/>
                    <a:pt x="61" y="1"/>
                  </a:cubicBezTo>
                  <a:cubicBezTo>
                    <a:pt x="60" y="1"/>
                    <a:pt x="60" y="0"/>
                    <a:pt x="59" y="0"/>
                  </a:cubicBezTo>
                  <a:cubicBezTo>
                    <a:pt x="58" y="0"/>
                    <a:pt x="57" y="0"/>
                    <a:pt x="56" y="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4"/>
                    <a:pt x="1" y="34"/>
                  </a:cubicBezTo>
                  <a:cubicBezTo>
                    <a:pt x="3" y="36"/>
                    <a:pt x="4" y="40"/>
                    <a:pt x="6" y="42"/>
                  </a:cubicBezTo>
                  <a:close/>
                </a:path>
              </a:pathLst>
            </a:cu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7"/>
            <p:cNvSpPr>
              <a:spLocks/>
            </p:cNvSpPr>
            <p:nvPr/>
          </p:nvSpPr>
          <p:spPr bwMode="auto">
            <a:xfrm>
              <a:off x="-504825" y="2865438"/>
              <a:ext cx="65088" cy="60325"/>
            </a:xfrm>
            <a:custGeom>
              <a:avLst/>
              <a:gdLst>
                <a:gd name="T0" fmla="*/ 1 w 21"/>
                <a:gd name="T1" fmla="*/ 7 h 20"/>
                <a:gd name="T2" fmla="*/ 10 w 21"/>
                <a:gd name="T3" fmla="*/ 15 h 20"/>
                <a:gd name="T4" fmla="*/ 18 w 21"/>
                <a:gd name="T5" fmla="*/ 20 h 20"/>
                <a:gd name="T6" fmla="*/ 21 w 21"/>
                <a:gd name="T7" fmla="*/ 19 h 20"/>
                <a:gd name="T8" fmla="*/ 20 w 21"/>
                <a:gd name="T9" fmla="*/ 19 h 20"/>
                <a:gd name="T10" fmla="*/ 19 w 21"/>
                <a:gd name="T11" fmla="*/ 17 h 20"/>
                <a:gd name="T12" fmla="*/ 16 w 21"/>
                <a:gd name="T13" fmla="*/ 11 h 20"/>
                <a:gd name="T14" fmla="*/ 11 w 21"/>
                <a:gd name="T15" fmla="*/ 3 h 20"/>
                <a:gd name="T16" fmla="*/ 10 w 21"/>
                <a:gd name="T17" fmla="*/ 0 h 20"/>
                <a:gd name="T18" fmla="*/ 0 w 21"/>
                <a:gd name="T19" fmla="*/ 6 h 20"/>
                <a:gd name="T20" fmla="*/ 1 w 21"/>
                <a:gd name="T21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20">
                  <a:moveTo>
                    <a:pt x="1" y="7"/>
                  </a:moveTo>
                  <a:cubicBezTo>
                    <a:pt x="3" y="9"/>
                    <a:pt x="7" y="13"/>
                    <a:pt x="10" y="15"/>
                  </a:cubicBezTo>
                  <a:cubicBezTo>
                    <a:pt x="12" y="15"/>
                    <a:pt x="16" y="19"/>
                    <a:pt x="18" y="20"/>
                  </a:cubicBezTo>
                  <a:cubicBezTo>
                    <a:pt x="19" y="20"/>
                    <a:pt x="20" y="19"/>
                    <a:pt x="21" y="19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20" y="18"/>
                    <a:pt x="19" y="17"/>
                  </a:cubicBezTo>
                  <a:cubicBezTo>
                    <a:pt x="18" y="16"/>
                    <a:pt x="17" y="13"/>
                    <a:pt x="16" y="11"/>
                  </a:cubicBezTo>
                  <a:cubicBezTo>
                    <a:pt x="15" y="9"/>
                    <a:pt x="12" y="5"/>
                    <a:pt x="11" y="3"/>
                  </a:cubicBezTo>
                  <a:cubicBezTo>
                    <a:pt x="11" y="2"/>
                    <a:pt x="10" y="1"/>
                    <a:pt x="1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7"/>
                    <a:pt x="1" y="7"/>
                  </a:cubicBezTo>
                  <a:close/>
                </a:path>
              </a:pathLst>
            </a:cu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8"/>
            <p:cNvSpPr>
              <a:spLocks/>
            </p:cNvSpPr>
            <p:nvPr/>
          </p:nvSpPr>
          <p:spPr bwMode="auto">
            <a:xfrm>
              <a:off x="-644525" y="2889250"/>
              <a:ext cx="176213" cy="161925"/>
            </a:xfrm>
            <a:custGeom>
              <a:avLst/>
              <a:gdLst>
                <a:gd name="T0" fmla="*/ 53 w 58"/>
                <a:gd name="T1" fmla="*/ 43 h 53"/>
                <a:gd name="T2" fmla="*/ 53 w 58"/>
                <a:gd name="T3" fmla="*/ 43 h 53"/>
                <a:gd name="T4" fmla="*/ 54 w 58"/>
                <a:gd name="T5" fmla="*/ 41 h 53"/>
                <a:gd name="T6" fmla="*/ 57 w 58"/>
                <a:gd name="T7" fmla="*/ 38 h 53"/>
                <a:gd name="T8" fmla="*/ 58 w 58"/>
                <a:gd name="T9" fmla="*/ 37 h 53"/>
                <a:gd name="T10" fmla="*/ 53 w 58"/>
                <a:gd name="T11" fmla="*/ 32 h 53"/>
                <a:gd name="T12" fmla="*/ 47 w 58"/>
                <a:gd name="T13" fmla="*/ 33 h 53"/>
                <a:gd name="T14" fmla="*/ 48 w 58"/>
                <a:gd name="T15" fmla="*/ 30 h 53"/>
                <a:gd name="T16" fmla="*/ 52 w 58"/>
                <a:gd name="T17" fmla="*/ 29 h 53"/>
                <a:gd name="T18" fmla="*/ 52 w 58"/>
                <a:gd name="T19" fmla="*/ 26 h 53"/>
                <a:gd name="T20" fmla="*/ 52 w 58"/>
                <a:gd name="T21" fmla="*/ 23 h 53"/>
                <a:gd name="T22" fmla="*/ 48 w 58"/>
                <a:gd name="T23" fmla="*/ 23 h 53"/>
                <a:gd name="T24" fmla="*/ 47 w 58"/>
                <a:gd name="T25" fmla="*/ 20 h 53"/>
                <a:gd name="T26" fmla="*/ 53 w 58"/>
                <a:gd name="T27" fmla="*/ 21 h 53"/>
                <a:gd name="T28" fmla="*/ 58 w 58"/>
                <a:gd name="T29" fmla="*/ 14 h 53"/>
                <a:gd name="T30" fmla="*/ 57 w 58"/>
                <a:gd name="T31" fmla="*/ 14 h 53"/>
                <a:gd name="T32" fmla="*/ 54 w 58"/>
                <a:gd name="T33" fmla="*/ 11 h 53"/>
                <a:gd name="T34" fmla="*/ 53 w 58"/>
                <a:gd name="T35" fmla="*/ 10 h 53"/>
                <a:gd name="T36" fmla="*/ 42 w 58"/>
                <a:gd name="T37" fmla="*/ 1 h 53"/>
                <a:gd name="T38" fmla="*/ 42 w 58"/>
                <a:gd name="T39" fmla="*/ 0 h 53"/>
                <a:gd name="T40" fmla="*/ 3 w 58"/>
                <a:gd name="T41" fmla="*/ 22 h 53"/>
                <a:gd name="T42" fmla="*/ 0 w 58"/>
                <a:gd name="T43" fmla="*/ 26 h 53"/>
                <a:gd name="T44" fmla="*/ 3 w 58"/>
                <a:gd name="T45" fmla="*/ 30 h 53"/>
                <a:gd name="T46" fmla="*/ 3 w 58"/>
                <a:gd name="T47" fmla="*/ 30 h 53"/>
                <a:gd name="T48" fmla="*/ 42 w 58"/>
                <a:gd name="T49" fmla="*/ 53 h 53"/>
                <a:gd name="T50" fmla="*/ 42 w 58"/>
                <a:gd name="T51" fmla="*/ 52 h 53"/>
                <a:gd name="T52" fmla="*/ 53 w 58"/>
                <a:gd name="T53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" h="53">
                  <a:moveTo>
                    <a:pt x="53" y="43"/>
                  </a:moveTo>
                  <a:cubicBezTo>
                    <a:pt x="53" y="43"/>
                    <a:pt x="53" y="43"/>
                    <a:pt x="53" y="43"/>
                  </a:cubicBezTo>
                  <a:cubicBezTo>
                    <a:pt x="53" y="42"/>
                    <a:pt x="53" y="41"/>
                    <a:pt x="54" y="41"/>
                  </a:cubicBezTo>
                  <a:cubicBezTo>
                    <a:pt x="55" y="40"/>
                    <a:pt x="56" y="39"/>
                    <a:pt x="57" y="38"/>
                  </a:cubicBezTo>
                  <a:cubicBezTo>
                    <a:pt x="57" y="38"/>
                    <a:pt x="58" y="37"/>
                    <a:pt x="58" y="37"/>
                  </a:cubicBezTo>
                  <a:cubicBezTo>
                    <a:pt x="55" y="36"/>
                    <a:pt x="54" y="34"/>
                    <a:pt x="53" y="32"/>
                  </a:cubicBezTo>
                  <a:cubicBezTo>
                    <a:pt x="51" y="32"/>
                    <a:pt x="49" y="33"/>
                    <a:pt x="47" y="33"/>
                  </a:cubicBezTo>
                  <a:cubicBezTo>
                    <a:pt x="44" y="32"/>
                    <a:pt x="46" y="30"/>
                    <a:pt x="48" y="30"/>
                  </a:cubicBezTo>
                  <a:cubicBezTo>
                    <a:pt x="49" y="30"/>
                    <a:pt x="51" y="29"/>
                    <a:pt x="52" y="29"/>
                  </a:cubicBezTo>
                  <a:cubicBezTo>
                    <a:pt x="52" y="28"/>
                    <a:pt x="52" y="27"/>
                    <a:pt x="52" y="26"/>
                  </a:cubicBezTo>
                  <a:cubicBezTo>
                    <a:pt x="52" y="25"/>
                    <a:pt x="52" y="24"/>
                    <a:pt x="52" y="23"/>
                  </a:cubicBezTo>
                  <a:cubicBezTo>
                    <a:pt x="51" y="23"/>
                    <a:pt x="49" y="23"/>
                    <a:pt x="48" y="23"/>
                  </a:cubicBezTo>
                  <a:cubicBezTo>
                    <a:pt x="46" y="23"/>
                    <a:pt x="44" y="20"/>
                    <a:pt x="47" y="20"/>
                  </a:cubicBezTo>
                  <a:cubicBezTo>
                    <a:pt x="49" y="20"/>
                    <a:pt x="51" y="20"/>
                    <a:pt x="53" y="21"/>
                  </a:cubicBezTo>
                  <a:cubicBezTo>
                    <a:pt x="53" y="18"/>
                    <a:pt x="55" y="16"/>
                    <a:pt x="58" y="14"/>
                  </a:cubicBezTo>
                  <a:cubicBezTo>
                    <a:pt x="58" y="14"/>
                    <a:pt x="57" y="14"/>
                    <a:pt x="57" y="14"/>
                  </a:cubicBezTo>
                  <a:cubicBezTo>
                    <a:pt x="56" y="13"/>
                    <a:pt x="55" y="12"/>
                    <a:pt x="54" y="11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0" y="7"/>
                    <a:pt x="44" y="2"/>
                    <a:pt x="42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0" y="24"/>
                    <a:pt x="0" y="26"/>
                    <a:pt x="0" y="26"/>
                  </a:cubicBezTo>
                  <a:cubicBezTo>
                    <a:pt x="0" y="27"/>
                    <a:pt x="0" y="29"/>
                    <a:pt x="3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2" y="52"/>
                    <a:pt x="42" y="52"/>
                    <a:pt x="42" y="52"/>
                  </a:cubicBezTo>
                  <a:cubicBezTo>
                    <a:pt x="45" y="50"/>
                    <a:pt x="53" y="43"/>
                    <a:pt x="53" y="43"/>
                  </a:cubicBezTo>
                  <a:close/>
                </a:path>
              </a:pathLst>
            </a:cu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9"/>
            <p:cNvSpPr>
              <a:spLocks/>
            </p:cNvSpPr>
            <p:nvPr/>
          </p:nvSpPr>
          <p:spPr bwMode="auto">
            <a:xfrm>
              <a:off x="-508000" y="3011488"/>
              <a:ext cx="68263" cy="60325"/>
            </a:xfrm>
            <a:custGeom>
              <a:avLst/>
              <a:gdLst>
                <a:gd name="T0" fmla="*/ 17 w 22"/>
                <a:gd name="T1" fmla="*/ 9 h 20"/>
                <a:gd name="T2" fmla="*/ 20 w 22"/>
                <a:gd name="T3" fmla="*/ 2 h 20"/>
                <a:gd name="T4" fmla="*/ 21 w 22"/>
                <a:gd name="T5" fmla="*/ 1 h 20"/>
                <a:gd name="T6" fmla="*/ 22 w 22"/>
                <a:gd name="T7" fmla="*/ 1 h 20"/>
                <a:gd name="T8" fmla="*/ 19 w 22"/>
                <a:gd name="T9" fmla="*/ 0 h 20"/>
                <a:gd name="T10" fmla="*/ 11 w 22"/>
                <a:gd name="T11" fmla="*/ 5 h 20"/>
                <a:gd name="T12" fmla="*/ 2 w 22"/>
                <a:gd name="T13" fmla="*/ 14 h 20"/>
                <a:gd name="T14" fmla="*/ 0 w 22"/>
                <a:gd name="T15" fmla="*/ 15 h 20"/>
                <a:gd name="T16" fmla="*/ 10 w 22"/>
                <a:gd name="T17" fmla="*/ 20 h 20"/>
                <a:gd name="T18" fmla="*/ 11 w 22"/>
                <a:gd name="T19" fmla="*/ 18 h 20"/>
                <a:gd name="T20" fmla="*/ 17 w 22"/>
                <a:gd name="T21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20">
                  <a:moveTo>
                    <a:pt x="17" y="9"/>
                  </a:moveTo>
                  <a:cubicBezTo>
                    <a:pt x="18" y="7"/>
                    <a:pt x="19" y="4"/>
                    <a:pt x="20" y="2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1" y="0"/>
                    <a:pt x="20" y="0"/>
                    <a:pt x="19" y="0"/>
                  </a:cubicBezTo>
                  <a:cubicBezTo>
                    <a:pt x="17" y="1"/>
                    <a:pt x="13" y="4"/>
                    <a:pt x="11" y="5"/>
                  </a:cubicBezTo>
                  <a:cubicBezTo>
                    <a:pt x="11" y="5"/>
                    <a:pt x="5" y="11"/>
                    <a:pt x="2" y="14"/>
                  </a:cubicBezTo>
                  <a:cubicBezTo>
                    <a:pt x="1" y="14"/>
                    <a:pt x="1" y="14"/>
                    <a:pt x="0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9"/>
                    <a:pt x="11" y="19"/>
                    <a:pt x="11" y="18"/>
                  </a:cubicBezTo>
                  <a:cubicBezTo>
                    <a:pt x="12" y="15"/>
                    <a:pt x="16" y="11"/>
                    <a:pt x="17" y="9"/>
                  </a:cubicBezTo>
                  <a:close/>
                </a:path>
              </a:pathLst>
            </a:cu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00"/>
            <p:cNvSpPr>
              <a:spLocks/>
            </p:cNvSpPr>
            <p:nvPr/>
          </p:nvSpPr>
          <p:spPr bwMode="auto">
            <a:xfrm>
              <a:off x="-482600" y="2724150"/>
              <a:ext cx="249238" cy="493712"/>
            </a:xfrm>
            <a:custGeom>
              <a:avLst/>
              <a:gdLst>
                <a:gd name="T0" fmla="*/ 73 w 82"/>
                <a:gd name="T1" fmla="*/ 3 h 163"/>
                <a:gd name="T2" fmla="*/ 56 w 82"/>
                <a:gd name="T3" fmla="*/ 3 h 163"/>
                <a:gd name="T4" fmla="*/ 0 w 82"/>
                <a:gd name="T5" fmla="*/ 34 h 163"/>
                <a:gd name="T6" fmla="*/ 3 w 82"/>
                <a:gd name="T7" fmla="*/ 40 h 163"/>
                <a:gd name="T8" fmla="*/ 60 w 82"/>
                <a:gd name="T9" fmla="*/ 8 h 163"/>
                <a:gd name="T10" fmla="*/ 75 w 82"/>
                <a:gd name="T11" fmla="*/ 18 h 163"/>
                <a:gd name="T12" fmla="*/ 75 w 82"/>
                <a:gd name="T13" fmla="*/ 80 h 163"/>
                <a:gd name="T14" fmla="*/ 75 w 82"/>
                <a:gd name="T15" fmla="*/ 83 h 163"/>
                <a:gd name="T16" fmla="*/ 75 w 82"/>
                <a:gd name="T17" fmla="*/ 145 h 163"/>
                <a:gd name="T18" fmla="*/ 60 w 82"/>
                <a:gd name="T19" fmla="*/ 155 h 163"/>
                <a:gd name="T20" fmla="*/ 2 w 82"/>
                <a:gd name="T21" fmla="*/ 122 h 163"/>
                <a:gd name="T22" fmla="*/ 0 w 82"/>
                <a:gd name="T23" fmla="*/ 128 h 163"/>
                <a:gd name="T24" fmla="*/ 57 w 82"/>
                <a:gd name="T25" fmla="*/ 161 h 163"/>
                <a:gd name="T26" fmla="*/ 65 w 82"/>
                <a:gd name="T27" fmla="*/ 163 h 163"/>
                <a:gd name="T28" fmla="*/ 73 w 82"/>
                <a:gd name="T29" fmla="*/ 160 h 163"/>
                <a:gd name="T30" fmla="*/ 82 w 82"/>
                <a:gd name="T31" fmla="*/ 145 h 163"/>
                <a:gd name="T32" fmla="*/ 82 w 82"/>
                <a:gd name="T33" fmla="*/ 18 h 163"/>
                <a:gd name="T34" fmla="*/ 73 w 82"/>
                <a:gd name="T35" fmla="*/ 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" h="163">
                  <a:moveTo>
                    <a:pt x="73" y="3"/>
                  </a:moveTo>
                  <a:cubicBezTo>
                    <a:pt x="68" y="0"/>
                    <a:pt x="62" y="0"/>
                    <a:pt x="56" y="3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" y="36"/>
                    <a:pt x="2" y="38"/>
                    <a:pt x="3" y="40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7" y="4"/>
                    <a:pt x="75" y="9"/>
                    <a:pt x="75" y="18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5" y="145"/>
                    <a:pt x="75" y="145"/>
                    <a:pt x="75" y="145"/>
                  </a:cubicBezTo>
                  <a:cubicBezTo>
                    <a:pt x="75" y="154"/>
                    <a:pt x="67" y="159"/>
                    <a:pt x="60" y="155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1" y="124"/>
                    <a:pt x="0" y="126"/>
                    <a:pt x="0" y="128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59" y="162"/>
                    <a:pt x="62" y="163"/>
                    <a:pt x="65" y="163"/>
                  </a:cubicBezTo>
                  <a:cubicBezTo>
                    <a:pt x="68" y="163"/>
                    <a:pt x="71" y="162"/>
                    <a:pt x="73" y="160"/>
                  </a:cubicBezTo>
                  <a:cubicBezTo>
                    <a:pt x="78" y="157"/>
                    <a:pt x="82" y="151"/>
                    <a:pt x="82" y="145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2"/>
                    <a:pt x="78" y="6"/>
                    <a:pt x="73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1"/>
            <p:cNvSpPr>
              <a:spLocks/>
            </p:cNvSpPr>
            <p:nvPr/>
          </p:nvSpPr>
          <p:spPr bwMode="auto">
            <a:xfrm>
              <a:off x="-541338" y="2832100"/>
              <a:ext cx="58738" cy="39687"/>
            </a:xfrm>
            <a:custGeom>
              <a:avLst/>
              <a:gdLst>
                <a:gd name="T0" fmla="*/ 19 w 19"/>
                <a:gd name="T1" fmla="*/ 6 h 13"/>
                <a:gd name="T2" fmla="*/ 17 w 19"/>
                <a:gd name="T3" fmla="*/ 0 h 13"/>
                <a:gd name="T4" fmla="*/ 0 w 19"/>
                <a:gd name="T5" fmla="*/ 9 h 13"/>
                <a:gd name="T6" fmla="*/ 6 w 19"/>
                <a:gd name="T7" fmla="*/ 13 h 13"/>
                <a:gd name="T8" fmla="*/ 19 w 19"/>
                <a:gd name="T9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3">
                  <a:moveTo>
                    <a:pt x="19" y="6"/>
                  </a:moveTo>
                  <a:cubicBezTo>
                    <a:pt x="18" y="4"/>
                    <a:pt x="17" y="2"/>
                    <a:pt x="17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11"/>
                    <a:pt x="4" y="12"/>
                    <a:pt x="6" y="13"/>
                  </a:cubicBezTo>
                  <a:lnTo>
                    <a:pt x="19" y="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-541338" y="3068638"/>
              <a:ext cx="55563" cy="39687"/>
            </a:xfrm>
            <a:custGeom>
              <a:avLst/>
              <a:gdLst>
                <a:gd name="T0" fmla="*/ 6 w 18"/>
                <a:gd name="T1" fmla="*/ 0 h 13"/>
                <a:gd name="T2" fmla="*/ 0 w 18"/>
                <a:gd name="T3" fmla="*/ 3 h 13"/>
                <a:gd name="T4" fmla="*/ 16 w 18"/>
                <a:gd name="T5" fmla="*/ 13 h 13"/>
                <a:gd name="T6" fmla="*/ 18 w 18"/>
                <a:gd name="T7" fmla="*/ 7 h 13"/>
                <a:gd name="T8" fmla="*/ 6 w 18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3">
                  <a:moveTo>
                    <a:pt x="6" y="0"/>
                  </a:moveTo>
                  <a:cubicBezTo>
                    <a:pt x="4" y="1"/>
                    <a:pt x="2" y="2"/>
                    <a:pt x="0" y="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7" y="11"/>
                    <a:pt x="17" y="9"/>
                    <a:pt x="18" y="7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3"/>
            <p:cNvSpPr>
              <a:spLocks/>
            </p:cNvSpPr>
            <p:nvPr/>
          </p:nvSpPr>
          <p:spPr bwMode="auto">
            <a:xfrm>
              <a:off x="-681038" y="2865438"/>
              <a:ext cx="146050" cy="209550"/>
            </a:xfrm>
            <a:custGeom>
              <a:avLst/>
              <a:gdLst>
                <a:gd name="T0" fmla="*/ 12 w 48"/>
                <a:gd name="T1" fmla="*/ 44 h 69"/>
                <a:gd name="T2" fmla="*/ 12 w 48"/>
                <a:gd name="T3" fmla="*/ 25 h 69"/>
                <a:gd name="T4" fmla="*/ 48 w 48"/>
                <a:gd name="T5" fmla="*/ 4 h 69"/>
                <a:gd name="T6" fmla="*/ 43 w 48"/>
                <a:gd name="T7" fmla="*/ 0 h 69"/>
                <a:gd name="T8" fmla="*/ 9 w 48"/>
                <a:gd name="T9" fmla="*/ 19 h 69"/>
                <a:gd name="T10" fmla="*/ 0 w 48"/>
                <a:gd name="T11" fmla="*/ 34 h 69"/>
                <a:gd name="T12" fmla="*/ 9 w 48"/>
                <a:gd name="T13" fmla="*/ 49 h 69"/>
                <a:gd name="T14" fmla="*/ 43 w 48"/>
                <a:gd name="T15" fmla="*/ 69 h 69"/>
                <a:gd name="T16" fmla="*/ 48 w 48"/>
                <a:gd name="T17" fmla="*/ 65 h 69"/>
                <a:gd name="T18" fmla="*/ 12 w 48"/>
                <a:gd name="T19" fmla="*/ 4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69">
                  <a:moveTo>
                    <a:pt x="12" y="44"/>
                  </a:moveTo>
                  <a:cubicBezTo>
                    <a:pt x="4" y="40"/>
                    <a:pt x="4" y="29"/>
                    <a:pt x="12" y="25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6" y="3"/>
                    <a:pt x="45" y="1"/>
                    <a:pt x="43" y="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3" y="22"/>
                    <a:pt x="0" y="28"/>
                    <a:pt x="0" y="34"/>
                  </a:cubicBezTo>
                  <a:cubicBezTo>
                    <a:pt x="0" y="41"/>
                    <a:pt x="3" y="46"/>
                    <a:pt x="9" y="49"/>
                  </a:cubicBezTo>
                  <a:cubicBezTo>
                    <a:pt x="43" y="69"/>
                    <a:pt x="43" y="69"/>
                    <a:pt x="43" y="69"/>
                  </a:cubicBezTo>
                  <a:cubicBezTo>
                    <a:pt x="44" y="68"/>
                    <a:pt x="46" y="66"/>
                    <a:pt x="48" y="65"/>
                  </a:cubicBezTo>
                  <a:lnTo>
                    <a:pt x="12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04"/>
            <p:cNvSpPr>
              <a:spLocks/>
            </p:cNvSpPr>
            <p:nvPr/>
          </p:nvSpPr>
          <p:spPr bwMode="auto">
            <a:xfrm>
              <a:off x="-668338" y="2878138"/>
              <a:ext cx="152400" cy="184150"/>
            </a:xfrm>
            <a:custGeom>
              <a:avLst/>
              <a:gdLst>
                <a:gd name="T0" fmla="*/ 11 w 50"/>
                <a:gd name="T1" fmla="*/ 34 h 61"/>
                <a:gd name="T2" fmla="*/ 11 w 50"/>
                <a:gd name="T3" fmla="*/ 34 h 61"/>
                <a:gd name="T4" fmla="*/ 8 w 50"/>
                <a:gd name="T5" fmla="*/ 30 h 61"/>
                <a:gd name="T6" fmla="*/ 11 w 50"/>
                <a:gd name="T7" fmla="*/ 26 h 61"/>
                <a:gd name="T8" fmla="*/ 50 w 50"/>
                <a:gd name="T9" fmla="*/ 4 h 61"/>
                <a:gd name="T10" fmla="*/ 44 w 50"/>
                <a:gd name="T11" fmla="*/ 0 h 61"/>
                <a:gd name="T12" fmla="*/ 8 w 50"/>
                <a:gd name="T13" fmla="*/ 21 h 61"/>
                <a:gd name="T14" fmla="*/ 8 w 50"/>
                <a:gd name="T15" fmla="*/ 40 h 61"/>
                <a:gd name="T16" fmla="*/ 44 w 50"/>
                <a:gd name="T17" fmla="*/ 61 h 61"/>
                <a:gd name="T18" fmla="*/ 50 w 50"/>
                <a:gd name="T19" fmla="*/ 57 h 61"/>
                <a:gd name="T20" fmla="*/ 11 w 50"/>
                <a:gd name="T21" fmla="*/ 3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61">
                  <a:moveTo>
                    <a:pt x="11" y="34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8" y="33"/>
                    <a:pt x="8" y="31"/>
                    <a:pt x="8" y="30"/>
                  </a:cubicBezTo>
                  <a:cubicBezTo>
                    <a:pt x="8" y="30"/>
                    <a:pt x="8" y="28"/>
                    <a:pt x="11" y="26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9" y="3"/>
                    <a:pt x="47" y="2"/>
                    <a:pt x="44" y="0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0" y="25"/>
                    <a:pt x="0" y="36"/>
                    <a:pt x="8" y="40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6" y="59"/>
                    <a:pt x="49" y="57"/>
                    <a:pt x="50" y="57"/>
                  </a:cubicBezTo>
                  <a:lnTo>
                    <a:pt x="11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05"/>
            <p:cNvSpPr>
              <a:spLocks/>
            </p:cNvSpPr>
            <p:nvPr/>
          </p:nvSpPr>
          <p:spPr bwMode="auto">
            <a:xfrm>
              <a:off x="-522288" y="2851150"/>
              <a:ext cx="47625" cy="33337"/>
            </a:xfrm>
            <a:custGeom>
              <a:avLst/>
              <a:gdLst>
                <a:gd name="T0" fmla="*/ 16 w 16"/>
                <a:gd name="T1" fmla="*/ 5 h 11"/>
                <a:gd name="T2" fmla="*/ 13 w 16"/>
                <a:gd name="T3" fmla="*/ 0 h 11"/>
                <a:gd name="T4" fmla="*/ 0 w 16"/>
                <a:gd name="T5" fmla="*/ 7 h 11"/>
                <a:gd name="T6" fmla="*/ 6 w 16"/>
                <a:gd name="T7" fmla="*/ 11 h 11"/>
                <a:gd name="T8" fmla="*/ 16 w 16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1">
                  <a:moveTo>
                    <a:pt x="16" y="5"/>
                  </a:moveTo>
                  <a:cubicBezTo>
                    <a:pt x="15" y="4"/>
                    <a:pt x="14" y="2"/>
                    <a:pt x="13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9"/>
                    <a:pt x="4" y="10"/>
                    <a:pt x="6" y="11"/>
                  </a:cubicBezTo>
                  <a:lnTo>
                    <a:pt x="16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6"/>
            <p:cNvSpPr>
              <a:spLocks/>
            </p:cNvSpPr>
            <p:nvPr/>
          </p:nvSpPr>
          <p:spPr bwMode="auto">
            <a:xfrm>
              <a:off x="-522288" y="3055938"/>
              <a:ext cx="44450" cy="33337"/>
            </a:xfrm>
            <a:custGeom>
              <a:avLst/>
              <a:gdLst>
                <a:gd name="T0" fmla="*/ 5 w 15"/>
                <a:gd name="T1" fmla="*/ 0 h 11"/>
                <a:gd name="T2" fmla="*/ 0 w 15"/>
                <a:gd name="T3" fmla="*/ 4 h 11"/>
                <a:gd name="T4" fmla="*/ 12 w 15"/>
                <a:gd name="T5" fmla="*/ 11 h 11"/>
                <a:gd name="T6" fmla="*/ 15 w 15"/>
                <a:gd name="T7" fmla="*/ 5 h 11"/>
                <a:gd name="T8" fmla="*/ 5 w 15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1">
                  <a:moveTo>
                    <a:pt x="5" y="0"/>
                  </a:moveTo>
                  <a:cubicBezTo>
                    <a:pt x="4" y="1"/>
                    <a:pt x="2" y="2"/>
                    <a:pt x="0" y="4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3" y="9"/>
                    <a:pt x="14" y="7"/>
                    <a:pt x="15" y="5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7"/>
            <p:cNvSpPr>
              <a:spLocks/>
            </p:cNvSpPr>
            <p:nvPr/>
          </p:nvSpPr>
          <p:spPr bwMode="auto">
            <a:xfrm>
              <a:off x="-477838" y="2735263"/>
              <a:ext cx="222250" cy="469900"/>
            </a:xfrm>
            <a:custGeom>
              <a:avLst/>
              <a:gdLst>
                <a:gd name="T0" fmla="*/ 60 w 73"/>
                <a:gd name="T1" fmla="*/ 10 h 155"/>
                <a:gd name="T2" fmla="*/ 63 w 73"/>
                <a:gd name="T3" fmla="*/ 9 h 155"/>
                <a:gd name="T4" fmla="*/ 65 w 73"/>
                <a:gd name="T5" fmla="*/ 10 h 155"/>
                <a:gd name="T6" fmla="*/ 67 w 73"/>
                <a:gd name="T7" fmla="*/ 14 h 155"/>
                <a:gd name="T8" fmla="*/ 67 w 73"/>
                <a:gd name="T9" fmla="*/ 32 h 155"/>
                <a:gd name="T10" fmla="*/ 68 w 73"/>
                <a:gd name="T11" fmla="*/ 34 h 155"/>
                <a:gd name="T12" fmla="*/ 67 w 73"/>
                <a:gd name="T13" fmla="*/ 35 h 155"/>
                <a:gd name="T14" fmla="*/ 67 w 73"/>
                <a:gd name="T15" fmla="*/ 119 h 155"/>
                <a:gd name="T16" fmla="*/ 68 w 73"/>
                <a:gd name="T17" fmla="*/ 119 h 155"/>
                <a:gd name="T18" fmla="*/ 67 w 73"/>
                <a:gd name="T19" fmla="*/ 122 h 155"/>
                <a:gd name="T20" fmla="*/ 67 w 73"/>
                <a:gd name="T21" fmla="*/ 141 h 155"/>
                <a:gd name="T22" fmla="*/ 65 w 73"/>
                <a:gd name="T23" fmla="*/ 145 h 155"/>
                <a:gd name="T24" fmla="*/ 61 w 73"/>
                <a:gd name="T25" fmla="*/ 145 h 155"/>
                <a:gd name="T26" fmla="*/ 3 w 73"/>
                <a:gd name="T27" fmla="*/ 113 h 155"/>
                <a:gd name="T28" fmla="*/ 0 w 73"/>
                <a:gd name="T29" fmla="*/ 118 h 155"/>
                <a:gd name="T30" fmla="*/ 58 w 73"/>
                <a:gd name="T31" fmla="*/ 151 h 155"/>
                <a:gd name="T32" fmla="*/ 73 w 73"/>
                <a:gd name="T33" fmla="*/ 141 h 155"/>
                <a:gd name="T34" fmla="*/ 73 w 73"/>
                <a:gd name="T35" fmla="*/ 79 h 155"/>
                <a:gd name="T36" fmla="*/ 73 w 73"/>
                <a:gd name="T37" fmla="*/ 76 h 155"/>
                <a:gd name="T38" fmla="*/ 73 w 73"/>
                <a:gd name="T39" fmla="*/ 14 h 155"/>
                <a:gd name="T40" fmla="*/ 58 w 73"/>
                <a:gd name="T41" fmla="*/ 4 h 155"/>
                <a:gd name="T42" fmla="*/ 1 w 73"/>
                <a:gd name="T43" fmla="*/ 36 h 155"/>
                <a:gd name="T44" fmla="*/ 4 w 73"/>
                <a:gd name="T45" fmla="*/ 42 h 155"/>
                <a:gd name="T46" fmla="*/ 60 w 73"/>
                <a:gd name="T47" fmla="*/ 1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" h="155">
                  <a:moveTo>
                    <a:pt x="60" y="10"/>
                  </a:moveTo>
                  <a:cubicBezTo>
                    <a:pt x="61" y="9"/>
                    <a:pt x="62" y="9"/>
                    <a:pt x="63" y="9"/>
                  </a:cubicBezTo>
                  <a:cubicBezTo>
                    <a:pt x="64" y="9"/>
                    <a:pt x="64" y="10"/>
                    <a:pt x="65" y="10"/>
                  </a:cubicBezTo>
                  <a:cubicBezTo>
                    <a:pt x="65" y="10"/>
                    <a:pt x="67" y="11"/>
                    <a:pt x="67" y="14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71" y="30"/>
                    <a:pt x="72" y="31"/>
                    <a:pt x="68" y="34"/>
                  </a:cubicBezTo>
                  <a:cubicBezTo>
                    <a:pt x="68" y="35"/>
                    <a:pt x="67" y="35"/>
                    <a:pt x="67" y="35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72" y="123"/>
                    <a:pt x="71" y="124"/>
                    <a:pt x="67" y="122"/>
                  </a:cubicBezTo>
                  <a:cubicBezTo>
                    <a:pt x="67" y="141"/>
                    <a:pt x="67" y="141"/>
                    <a:pt x="67" y="141"/>
                  </a:cubicBezTo>
                  <a:cubicBezTo>
                    <a:pt x="67" y="144"/>
                    <a:pt x="65" y="145"/>
                    <a:pt x="65" y="145"/>
                  </a:cubicBezTo>
                  <a:cubicBezTo>
                    <a:pt x="64" y="146"/>
                    <a:pt x="62" y="146"/>
                    <a:pt x="61" y="145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2" y="114"/>
                    <a:pt x="1" y="116"/>
                    <a:pt x="0" y="118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65" y="155"/>
                    <a:pt x="73" y="150"/>
                    <a:pt x="73" y="141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3" y="5"/>
                    <a:pt x="65" y="0"/>
                    <a:pt x="58" y="4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2" y="38"/>
                    <a:pt x="3" y="40"/>
                    <a:pt x="4" y="42"/>
                  </a:cubicBezTo>
                  <a:lnTo>
                    <a:pt x="6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08"/>
            <p:cNvSpPr>
              <a:spLocks/>
            </p:cNvSpPr>
            <p:nvPr/>
          </p:nvSpPr>
          <p:spPr bwMode="auto">
            <a:xfrm>
              <a:off x="-577850" y="2838450"/>
              <a:ext cx="36513" cy="26987"/>
            </a:xfrm>
            <a:custGeom>
              <a:avLst/>
              <a:gdLst>
                <a:gd name="T0" fmla="*/ 10 w 12"/>
                <a:gd name="T1" fmla="*/ 7 h 9"/>
                <a:gd name="T2" fmla="*/ 3 w 12"/>
                <a:gd name="T3" fmla="*/ 2 h 9"/>
                <a:gd name="T4" fmla="*/ 5 w 12"/>
                <a:gd name="T5" fmla="*/ 6 h 9"/>
                <a:gd name="T6" fmla="*/ 9 w 12"/>
                <a:gd name="T7" fmla="*/ 9 h 9"/>
                <a:gd name="T8" fmla="*/ 12 w 12"/>
                <a:gd name="T9" fmla="*/ 7 h 9"/>
                <a:gd name="T10" fmla="*/ 10 w 12"/>
                <a:gd name="T11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9">
                  <a:moveTo>
                    <a:pt x="10" y="7"/>
                  </a:moveTo>
                  <a:cubicBezTo>
                    <a:pt x="8" y="5"/>
                    <a:pt x="5" y="3"/>
                    <a:pt x="3" y="2"/>
                  </a:cubicBezTo>
                  <a:cubicBezTo>
                    <a:pt x="0" y="0"/>
                    <a:pt x="3" y="4"/>
                    <a:pt x="5" y="6"/>
                  </a:cubicBezTo>
                  <a:cubicBezTo>
                    <a:pt x="5" y="6"/>
                    <a:pt x="7" y="7"/>
                    <a:pt x="9" y="9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1" y="7"/>
                    <a:pt x="11" y="7"/>
                    <a:pt x="10" y="7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09"/>
            <p:cNvSpPr>
              <a:spLocks/>
            </p:cNvSpPr>
            <p:nvPr/>
          </p:nvSpPr>
          <p:spPr bwMode="auto">
            <a:xfrm>
              <a:off x="-508000" y="2790825"/>
              <a:ext cx="25400" cy="41275"/>
            </a:xfrm>
            <a:custGeom>
              <a:avLst/>
              <a:gdLst>
                <a:gd name="T0" fmla="*/ 3 w 8"/>
                <a:gd name="T1" fmla="*/ 3 h 14"/>
                <a:gd name="T2" fmla="*/ 3 w 8"/>
                <a:gd name="T3" fmla="*/ 9 h 14"/>
                <a:gd name="T4" fmla="*/ 6 w 8"/>
                <a:gd name="T5" fmla="*/ 14 h 14"/>
                <a:gd name="T6" fmla="*/ 8 w 8"/>
                <a:gd name="T7" fmla="*/ 12 h 14"/>
                <a:gd name="T8" fmla="*/ 3 w 8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3" y="3"/>
                  </a:moveTo>
                  <a:cubicBezTo>
                    <a:pt x="0" y="0"/>
                    <a:pt x="1" y="4"/>
                    <a:pt x="3" y="9"/>
                  </a:cubicBezTo>
                  <a:cubicBezTo>
                    <a:pt x="4" y="10"/>
                    <a:pt x="5" y="12"/>
                    <a:pt x="6" y="14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6" y="8"/>
                    <a:pt x="4" y="4"/>
                    <a:pt x="3" y="3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10"/>
            <p:cNvSpPr>
              <a:spLocks/>
            </p:cNvSpPr>
            <p:nvPr/>
          </p:nvSpPr>
          <p:spPr bwMode="auto">
            <a:xfrm>
              <a:off x="-577850" y="3074988"/>
              <a:ext cx="36513" cy="23812"/>
            </a:xfrm>
            <a:custGeom>
              <a:avLst/>
              <a:gdLst>
                <a:gd name="T0" fmla="*/ 5 w 12"/>
                <a:gd name="T1" fmla="*/ 3 h 8"/>
                <a:gd name="T2" fmla="*/ 3 w 12"/>
                <a:gd name="T3" fmla="*/ 7 h 8"/>
                <a:gd name="T4" fmla="*/ 10 w 12"/>
                <a:gd name="T5" fmla="*/ 2 h 8"/>
                <a:gd name="T6" fmla="*/ 12 w 12"/>
                <a:gd name="T7" fmla="*/ 1 h 8"/>
                <a:gd name="T8" fmla="*/ 9 w 12"/>
                <a:gd name="T9" fmla="*/ 0 h 8"/>
                <a:gd name="T10" fmla="*/ 5 w 12"/>
                <a:gd name="T11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5" y="3"/>
                  </a:moveTo>
                  <a:cubicBezTo>
                    <a:pt x="3" y="5"/>
                    <a:pt x="0" y="8"/>
                    <a:pt x="3" y="7"/>
                  </a:cubicBezTo>
                  <a:cubicBezTo>
                    <a:pt x="5" y="6"/>
                    <a:pt x="8" y="4"/>
                    <a:pt x="10" y="2"/>
                  </a:cubicBezTo>
                  <a:cubicBezTo>
                    <a:pt x="11" y="2"/>
                    <a:pt x="11" y="2"/>
                    <a:pt x="12" y="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1"/>
                    <a:pt x="5" y="3"/>
                    <a:pt x="5" y="3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11"/>
            <p:cNvSpPr>
              <a:spLocks/>
            </p:cNvSpPr>
            <p:nvPr/>
          </p:nvSpPr>
          <p:spPr bwMode="auto">
            <a:xfrm>
              <a:off x="-511175" y="3108325"/>
              <a:ext cx="28575" cy="42862"/>
            </a:xfrm>
            <a:custGeom>
              <a:avLst/>
              <a:gdLst>
                <a:gd name="T0" fmla="*/ 3 w 9"/>
                <a:gd name="T1" fmla="*/ 6 h 14"/>
                <a:gd name="T2" fmla="*/ 3 w 9"/>
                <a:gd name="T3" fmla="*/ 11 h 14"/>
                <a:gd name="T4" fmla="*/ 9 w 9"/>
                <a:gd name="T5" fmla="*/ 1 h 14"/>
                <a:gd name="T6" fmla="*/ 6 w 9"/>
                <a:gd name="T7" fmla="*/ 0 h 14"/>
                <a:gd name="T8" fmla="*/ 3 w 9"/>
                <a:gd name="T9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">
                  <a:moveTo>
                    <a:pt x="3" y="6"/>
                  </a:moveTo>
                  <a:cubicBezTo>
                    <a:pt x="1" y="10"/>
                    <a:pt x="0" y="14"/>
                    <a:pt x="3" y="11"/>
                  </a:cubicBezTo>
                  <a:cubicBezTo>
                    <a:pt x="4" y="10"/>
                    <a:pt x="6" y="6"/>
                    <a:pt x="9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2"/>
                    <a:pt x="3" y="4"/>
                    <a:pt x="3" y="6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12"/>
            <p:cNvSpPr>
              <a:spLocks/>
            </p:cNvSpPr>
            <p:nvPr/>
          </p:nvSpPr>
          <p:spPr bwMode="auto">
            <a:xfrm>
              <a:off x="-515938" y="2795588"/>
              <a:ext cx="242888" cy="342900"/>
            </a:xfrm>
            <a:custGeom>
              <a:avLst/>
              <a:gdLst>
                <a:gd name="T0" fmla="*/ 23 w 80"/>
                <a:gd name="T1" fmla="*/ 40 h 113"/>
                <a:gd name="T2" fmla="*/ 25 w 80"/>
                <a:gd name="T3" fmla="*/ 42 h 113"/>
                <a:gd name="T4" fmla="*/ 14 w 80"/>
                <a:gd name="T5" fmla="*/ 38 h 113"/>
                <a:gd name="T6" fmla="*/ 4 w 80"/>
                <a:gd name="T7" fmla="*/ 29 h 113"/>
                <a:gd name="T8" fmla="*/ 0 w 80"/>
                <a:gd name="T9" fmla="*/ 32 h 113"/>
                <a:gd name="T10" fmla="*/ 12 w 80"/>
                <a:gd name="T11" fmla="*/ 42 h 113"/>
                <a:gd name="T12" fmla="*/ 16 w 80"/>
                <a:gd name="T13" fmla="*/ 45 h 113"/>
                <a:gd name="T14" fmla="*/ 5 w 80"/>
                <a:gd name="T15" fmla="*/ 51 h 113"/>
                <a:gd name="T16" fmla="*/ 10 w 80"/>
                <a:gd name="T17" fmla="*/ 54 h 113"/>
                <a:gd name="T18" fmla="*/ 10 w 80"/>
                <a:gd name="T19" fmla="*/ 60 h 113"/>
                <a:gd name="T20" fmla="*/ 5 w 80"/>
                <a:gd name="T21" fmla="*/ 64 h 113"/>
                <a:gd name="T22" fmla="*/ 16 w 80"/>
                <a:gd name="T23" fmla="*/ 68 h 113"/>
                <a:gd name="T24" fmla="*/ 12 w 80"/>
                <a:gd name="T25" fmla="*/ 72 h 113"/>
                <a:gd name="T26" fmla="*/ 11 w 80"/>
                <a:gd name="T27" fmla="*/ 74 h 113"/>
                <a:gd name="T28" fmla="*/ 0 w 80"/>
                <a:gd name="T29" fmla="*/ 84 h 113"/>
                <a:gd name="T30" fmla="*/ 5 w 80"/>
                <a:gd name="T31" fmla="*/ 85 h 113"/>
                <a:gd name="T32" fmla="*/ 22 w 80"/>
                <a:gd name="T33" fmla="*/ 71 h 113"/>
                <a:gd name="T34" fmla="*/ 24 w 80"/>
                <a:gd name="T35" fmla="*/ 72 h 113"/>
                <a:gd name="T36" fmla="*/ 20 w 80"/>
                <a:gd name="T37" fmla="*/ 80 h 113"/>
                <a:gd name="T38" fmla="*/ 13 w 80"/>
                <a:gd name="T39" fmla="*/ 91 h 113"/>
                <a:gd name="T40" fmla="*/ 17 w 80"/>
                <a:gd name="T41" fmla="*/ 92 h 113"/>
                <a:gd name="T42" fmla="*/ 24 w 80"/>
                <a:gd name="T43" fmla="*/ 81 h 113"/>
                <a:gd name="T44" fmla="*/ 34 w 80"/>
                <a:gd name="T45" fmla="*/ 74 h 113"/>
                <a:gd name="T46" fmla="*/ 35 w 80"/>
                <a:gd name="T47" fmla="*/ 80 h 113"/>
                <a:gd name="T48" fmla="*/ 37 w 80"/>
                <a:gd name="T49" fmla="*/ 84 h 113"/>
                <a:gd name="T50" fmla="*/ 53 w 80"/>
                <a:gd name="T51" fmla="*/ 105 h 113"/>
                <a:gd name="T52" fmla="*/ 53 w 80"/>
                <a:gd name="T53" fmla="*/ 101 h 113"/>
                <a:gd name="T54" fmla="*/ 41 w 80"/>
                <a:gd name="T55" fmla="*/ 84 h 113"/>
                <a:gd name="T56" fmla="*/ 40 w 80"/>
                <a:gd name="T57" fmla="*/ 82 h 113"/>
                <a:gd name="T58" fmla="*/ 39 w 80"/>
                <a:gd name="T59" fmla="*/ 78 h 113"/>
                <a:gd name="T60" fmla="*/ 43 w 80"/>
                <a:gd name="T61" fmla="*/ 74 h 113"/>
                <a:gd name="T62" fmla="*/ 49 w 80"/>
                <a:gd name="T63" fmla="*/ 83 h 113"/>
                <a:gd name="T64" fmla="*/ 79 w 80"/>
                <a:gd name="T65" fmla="*/ 101 h 113"/>
                <a:gd name="T66" fmla="*/ 80 w 80"/>
                <a:gd name="T67" fmla="*/ 99 h 113"/>
                <a:gd name="T68" fmla="*/ 49 w 80"/>
                <a:gd name="T69" fmla="*/ 79 h 113"/>
                <a:gd name="T70" fmla="*/ 48 w 80"/>
                <a:gd name="T71" fmla="*/ 74 h 113"/>
                <a:gd name="T72" fmla="*/ 61 w 80"/>
                <a:gd name="T73" fmla="*/ 57 h 113"/>
                <a:gd name="T74" fmla="*/ 48 w 80"/>
                <a:gd name="T75" fmla="*/ 40 h 113"/>
                <a:gd name="T76" fmla="*/ 59 w 80"/>
                <a:gd name="T77" fmla="*/ 27 h 113"/>
                <a:gd name="T78" fmla="*/ 80 w 80"/>
                <a:gd name="T79" fmla="*/ 12 h 113"/>
                <a:gd name="T80" fmla="*/ 58 w 80"/>
                <a:gd name="T81" fmla="*/ 23 h 113"/>
                <a:gd name="T82" fmla="*/ 47 w 80"/>
                <a:gd name="T83" fmla="*/ 32 h 113"/>
                <a:gd name="T84" fmla="*/ 38 w 80"/>
                <a:gd name="T85" fmla="*/ 39 h 113"/>
                <a:gd name="T86" fmla="*/ 41 w 80"/>
                <a:gd name="T87" fmla="*/ 30 h 113"/>
                <a:gd name="T88" fmla="*/ 53 w 80"/>
                <a:gd name="T89" fmla="*/ 12 h 113"/>
                <a:gd name="T90" fmla="*/ 53 w 80"/>
                <a:gd name="T91" fmla="*/ 8 h 113"/>
                <a:gd name="T92" fmla="*/ 37 w 80"/>
                <a:gd name="T93" fmla="*/ 29 h 113"/>
                <a:gd name="T94" fmla="*/ 35 w 80"/>
                <a:gd name="T95" fmla="*/ 33 h 113"/>
                <a:gd name="T96" fmla="*/ 34 w 80"/>
                <a:gd name="T97" fmla="*/ 40 h 113"/>
                <a:gd name="T98" fmla="*/ 24 w 80"/>
                <a:gd name="T99" fmla="*/ 32 h 113"/>
                <a:gd name="T100" fmla="*/ 18 w 80"/>
                <a:gd name="T101" fmla="*/ 23 h 113"/>
                <a:gd name="T102" fmla="*/ 14 w 80"/>
                <a:gd name="T103" fmla="*/ 23 h 113"/>
                <a:gd name="T104" fmla="*/ 20 w 80"/>
                <a:gd name="T105" fmla="*/ 3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0" h="113">
                  <a:moveTo>
                    <a:pt x="20" y="34"/>
                  </a:moveTo>
                  <a:cubicBezTo>
                    <a:pt x="21" y="36"/>
                    <a:pt x="22" y="39"/>
                    <a:pt x="23" y="40"/>
                  </a:cubicBezTo>
                  <a:cubicBezTo>
                    <a:pt x="24" y="41"/>
                    <a:pt x="24" y="42"/>
                    <a:pt x="24" y="42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4" y="42"/>
                    <a:pt x="23" y="43"/>
                    <a:pt x="22" y="43"/>
                  </a:cubicBezTo>
                  <a:cubicBezTo>
                    <a:pt x="20" y="42"/>
                    <a:pt x="16" y="38"/>
                    <a:pt x="14" y="38"/>
                  </a:cubicBezTo>
                  <a:cubicBezTo>
                    <a:pt x="11" y="36"/>
                    <a:pt x="7" y="32"/>
                    <a:pt x="5" y="30"/>
                  </a:cubicBezTo>
                  <a:cubicBezTo>
                    <a:pt x="4" y="30"/>
                    <a:pt x="4" y="29"/>
                    <a:pt x="4" y="2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2"/>
                  </a:cubicBezTo>
                  <a:cubicBezTo>
                    <a:pt x="2" y="33"/>
                    <a:pt x="8" y="38"/>
                    <a:pt x="11" y="41"/>
                  </a:cubicBezTo>
                  <a:cubicBezTo>
                    <a:pt x="11" y="41"/>
                    <a:pt x="11" y="41"/>
                    <a:pt x="12" y="42"/>
                  </a:cubicBezTo>
                  <a:cubicBezTo>
                    <a:pt x="13" y="43"/>
                    <a:pt x="14" y="44"/>
                    <a:pt x="15" y="45"/>
                  </a:cubicBezTo>
                  <a:cubicBezTo>
                    <a:pt x="15" y="45"/>
                    <a:pt x="16" y="45"/>
                    <a:pt x="16" y="45"/>
                  </a:cubicBezTo>
                  <a:cubicBezTo>
                    <a:pt x="13" y="47"/>
                    <a:pt x="11" y="49"/>
                    <a:pt x="11" y="52"/>
                  </a:cubicBezTo>
                  <a:cubicBezTo>
                    <a:pt x="9" y="51"/>
                    <a:pt x="7" y="51"/>
                    <a:pt x="5" y="51"/>
                  </a:cubicBezTo>
                  <a:cubicBezTo>
                    <a:pt x="2" y="51"/>
                    <a:pt x="4" y="54"/>
                    <a:pt x="6" y="54"/>
                  </a:cubicBezTo>
                  <a:cubicBezTo>
                    <a:pt x="7" y="54"/>
                    <a:pt x="9" y="54"/>
                    <a:pt x="10" y="54"/>
                  </a:cubicBezTo>
                  <a:cubicBezTo>
                    <a:pt x="10" y="55"/>
                    <a:pt x="10" y="56"/>
                    <a:pt x="10" y="57"/>
                  </a:cubicBezTo>
                  <a:cubicBezTo>
                    <a:pt x="10" y="58"/>
                    <a:pt x="10" y="59"/>
                    <a:pt x="10" y="60"/>
                  </a:cubicBezTo>
                  <a:cubicBezTo>
                    <a:pt x="9" y="60"/>
                    <a:pt x="7" y="61"/>
                    <a:pt x="6" y="61"/>
                  </a:cubicBezTo>
                  <a:cubicBezTo>
                    <a:pt x="4" y="61"/>
                    <a:pt x="2" y="63"/>
                    <a:pt x="5" y="64"/>
                  </a:cubicBezTo>
                  <a:cubicBezTo>
                    <a:pt x="7" y="64"/>
                    <a:pt x="9" y="63"/>
                    <a:pt x="11" y="63"/>
                  </a:cubicBezTo>
                  <a:cubicBezTo>
                    <a:pt x="12" y="65"/>
                    <a:pt x="13" y="67"/>
                    <a:pt x="16" y="68"/>
                  </a:cubicBezTo>
                  <a:cubicBezTo>
                    <a:pt x="16" y="68"/>
                    <a:pt x="15" y="69"/>
                    <a:pt x="15" y="69"/>
                  </a:cubicBezTo>
                  <a:cubicBezTo>
                    <a:pt x="14" y="70"/>
                    <a:pt x="13" y="71"/>
                    <a:pt x="12" y="72"/>
                  </a:cubicBezTo>
                  <a:cubicBezTo>
                    <a:pt x="11" y="72"/>
                    <a:pt x="11" y="73"/>
                    <a:pt x="11" y="74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1" y="74"/>
                    <a:pt x="3" y="81"/>
                    <a:pt x="0" y="83"/>
                  </a:cubicBezTo>
                  <a:cubicBezTo>
                    <a:pt x="0" y="83"/>
                    <a:pt x="0" y="83"/>
                    <a:pt x="0" y="84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4" y="85"/>
                    <a:pt x="4" y="85"/>
                    <a:pt x="5" y="85"/>
                  </a:cubicBezTo>
                  <a:cubicBezTo>
                    <a:pt x="8" y="82"/>
                    <a:pt x="14" y="76"/>
                    <a:pt x="14" y="76"/>
                  </a:cubicBezTo>
                  <a:cubicBezTo>
                    <a:pt x="16" y="75"/>
                    <a:pt x="20" y="72"/>
                    <a:pt x="22" y="71"/>
                  </a:cubicBezTo>
                  <a:cubicBezTo>
                    <a:pt x="23" y="71"/>
                    <a:pt x="24" y="71"/>
                    <a:pt x="25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2"/>
                    <a:pt x="24" y="72"/>
                    <a:pt x="23" y="73"/>
                  </a:cubicBezTo>
                  <a:cubicBezTo>
                    <a:pt x="22" y="75"/>
                    <a:pt x="21" y="78"/>
                    <a:pt x="20" y="80"/>
                  </a:cubicBezTo>
                  <a:cubicBezTo>
                    <a:pt x="19" y="82"/>
                    <a:pt x="15" y="86"/>
                    <a:pt x="14" y="89"/>
                  </a:cubicBezTo>
                  <a:cubicBezTo>
                    <a:pt x="14" y="90"/>
                    <a:pt x="13" y="90"/>
                    <a:pt x="13" y="91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93"/>
                    <a:pt x="17" y="92"/>
                    <a:pt x="17" y="92"/>
                  </a:cubicBezTo>
                  <a:cubicBezTo>
                    <a:pt x="19" y="89"/>
                    <a:pt x="21" y="85"/>
                    <a:pt x="22" y="83"/>
                  </a:cubicBezTo>
                  <a:cubicBezTo>
                    <a:pt x="23" y="83"/>
                    <a:pt x="23" y="82"/>
                    <a:pt x="24" y="81"/>
                  </a:cubicBezTo>
                  <a:cubicBezTo>
                    <a:pt x="26" y="79"/>
                    <a:pt x="29" y="75"/>
                    <a:pt x="30" y="73"/>
                  </a:cubicBezTo>
                  <a:cubicBezTo>
                    <a:pt x="31" y="73"/>
                    <a:pt x="33" y="73"/>
                    <a:pt x="34" y="74"/>
                  </a:cubicBezTo>
                  <a:cubicBezTo>
                    <a:pt x="34" y="74"/>
                    <a:pt x="34" y="74"/>
                    <a:pt x="34" y="75"/>
                  </a:cubicBezTo>
                  <a:cubicBezTo>
                    <a:pt x="34" y="76"/>
                    <a:pt x="35" y="78"/>
                    <a:pt x="35" y="80"/>
                  </a:cubicBezTo>
                  <a:cubicBezTo>
                    <a:pt x="36" y="82"/>
                    <a:pt x="36" y="83"/>
                    <a:pt x="37" y="84"/>
                  </a:cubicBezTo>
                  <a:cubicBezTo>
                    <a:pt x="37" y="84"/>
                    <a:pt x="37" y="84"/>
                    <a:pt x="37" y="84"/>
                  </a:cubicBezTo>
                  <a:cubicBezTo>
                    <a:pt x="37" y="84"/>
                    <a:pt x="39" y="91"/>
                    <a:pt x="41" y="94"/>
                  </a:cubicBezTo>
                  <a:cubicBezTo>
                    <a:pt x="43" y="97"/>
                    <a:pt x="51" y="103"/>
                    <a:pt x="53" y="105"/>
                  </a:cubicBezTo>
                  <a:cubicBezTo>
                    <a:pt x="57" y="109"/>
                    <a:pt x="60" y="113"/>
                    <a:pt x="60" y="111"/>
                  </a:cubicBezTo>
                  <a:cubicBezTo>
                    <a:pt x="60" y="108"/>
                    <a:pt x="58" y="106"/>
                    <a:pt x="53" y="101"/>
                  </a:cubicBezTo>
                  <a:cubicBezTo>
                    <a:pt x="48" y="97"/>
                    <a:pt x="45" y="94"/>
                    <a:pt x="44" y="92"/>
                  </a:cubicBezTo>
                  <a:cubicBezTo>
                    <a:pt x="42" y="90"/>
                    <a:pt x="41" y="86"/>
                    <a:pt x="41" y="84"/>
                  </a:cubicBezTo>
                  <a:cubicBezTo>
                    <a:pt x="40" y="83"/>
                    <a:pt x="40" y="82"/>
                    <a:pt x="40" y="82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0" y="82"/>
                    <a:pt x="40" y="82"/>
                    <a:pt x="40" y="82"/>
                  </a:cubicBezTo>
                  <a:cubicBezTo>
                    <a:pt x="40" y="80"/>
                    <a:pt x="39" y="79"/>
                    <a:pt x="39" y="78"/>
                  </a:cubicBezTo>
                  <a:cubicBezTo>
                    <a:pt x="39" y="77"/>
                    <a:pt x="39" y="76"/>
                    <a:pt x="38" y="74"/>
                  </a:cubicBezTo>
                  <a:cubicBezTo>
                    <a:pt x="40" y="74"/>
                    <a:pt x="41" y="74"/>
                    <a:pt x="43" y="74"/>
                  </a:cubicBezTo>
                  <a:cubicBezTo>
                    <a:pt x="44" y="76"/>
                    <a:pt x="45" y="80"/>
                    <a:pt x="47" y="82"/>
                  </a:cubicBezTo>
                  <a:cubicBezTo>
                    <a:pt x="47" y="83"/>
                    <a:pt x="48" y="83"/>
                    <a:pt x="49" y="83"/>
                  </a:cubicBezTo>
                  <a:cubicBezTo>
                    <a:pt x="51" y="85"/>
                    <a:pt x="56" y="88"/>
                    <a:pt x="58" y="91"/>
                  </a:cubicBezTo>
                  <a:cubicBezTo>
                    <a:pt x="62" y="94"/>
                    <a:pt x="74" y="98"/>
                    <a:pt x="79" y="101"/>
                  </a:cubicBezTo>
                  <a:cubicBezTo>
                    <a:pt x="79" y="101"/>
                    <a:pt x="80" y="102"/>
                    <a:pt x="80" y="102"/>
                  </a:cubicBezTo>
                  <a:cubicBezTo>
                    <a:pt x="80" y="99"/>
                    <a:pt x="80" y="99"/>
                    <a:pt x="80" y="99"/>
                  </a:cubicBezTo>
                  <a:cubicBezTo>
                    <a:pt x="75" y="95"/>
                    <a:pt x="63" y="91"/>
                    <a:pt x="59" y="87"/>
                  </a:cubicBezTo>
                  <a:cubicBezTo>
                    <a:pt x="56" y="83"/>
                    <a:pt x="49" y="79"/>
                    <a:pt x="49" y="79"/>
                  </a:cubicBezTo>
                  <a:cubicBezTo>
                    <a:pt x="49" y="79"/>
                    <a:pt x="49" y="79"/>
                    <a:pt x="49" y="79"/>
                  </a:cubicBezTo>
                  <a:cubicBezTo>
                    <a:pt x="49" y="77"/>
                    <a:pt x="48" y="75"/>
                    <a:pt x="48" y="74"/>
                  </a:cubicBezTo>
                  <a:cubicBezTo>
                    <a:pt x="49" y="74"/>
                    <a:pt x="51" y="73"/>
                    <a:pt x="52" y="73"/>
                  </a:cubicBezTo>
                  <a:cubicBezTo>
                    <a:pt x="61" y="69"/>
                    <a:pt x="61" y="61"/>
                    <a:pt x="61" y="57"/>
                  </a:cubicBezTo>
                  <a:cubicBezTo>
                    <a:pt x="61" y="53"/>
                    <a:pt x="61" y="45"/>
                    <a:pt x="52" y="41"/>
                  </a:cubicBezTo>
                  <a:cubicBezTo>
                    <a:pt x="51" y="40"/>
                    <a:pt x="49" y="40"/>
                    <a:pt x="48" y="40"/>
                  </a:cubicBezTo>
                  <a:cubicBezTo>
                    <a:pt x="48" y="39"/>
                    <a:pt x="49" y="37"/>
                    <a:pt x="49" y="35"/>
                  </a:cubicBezTo>
                  <a:cubicBezTo>
                    <a:pt x="51" y="34"/>
                    <a:pt x="56" y="30"/>
                    <a:pt x="59" y="27"/>
                  </a:cubicBezTo>
                  <a:cubicBezTo>
                    <a:pt x="63" y="23"/>
                    <a:pt x="75" y="19"/>
                    <a:pt x="80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80" y="12"/>
                    <a:pt x="79" y="12"/>
                    <a:pt x="79" y="13"/>
                  </a:cubicBezTo>
                  <a:cubicBezTo>
                    <a:pt x="74" y="16"/>
                    <a:pt x="62" y="19"/>
                    <a:pt x="58" y="23"/>
                  </a:cubicBezTo>
                  <a:cubicBezTo>
                    <a:pt x="56" y="25"/>
                    <a:pt x="51" y="29"/>
                    <a:pt x="49" y="31"/>
                  </a:cubicBezTo>
                  <a:cubicBezTo>
                    <a:pt x="48" y="30"/>
                    <a:pt x="48" y="30"/>
                    <a:pt x="47" y="32"/>
                  </a:cubicBezTo>
                  <a:cubicBezTo>
                    <a:pt x="45" y="34"/>
                    <a:pt x="43" y="37"/>
                    <a:pt x="43" y="39"/>
                  </a:cubicBezTo>
                  <a:cubicBezTo>
                    <a:pt x="41" y="39"/>
                    <a:pt x="40" y="39"/>
                    <a:pt x="38" y="39"/>
                  </a:cubicBezTo>
                  <a:cubicBezTo>
                    <a:pt x="39" y="38"/>
                    <a:pt x="39" y="37"/>
                    <a:pt x="39" y="35"/>
                  </a:cubicBezTo>
                  <a:cubicBezTo>
                    <a:pt x="39" y="34"/>
                    <a:pt x="40" y="32"/>
                    <a:pt x="41" y="30"/>
                  </a:cubicBezTo>
                  <a:cubicBezTo>
                    <a:pt x="41" y="27"/>
                    <a:pt x="42" y="24"/>
                    <a:pt x="44" y="22"/>
                  </a:cubicBezTo>
                  <a:cubicBezTo>
                    <a:pt x="45" y="19"/>
                    <a:pt x="48" y="17"/>
                    <a:pt x="53" y="12"/>
                  </a:cubicBezTo>
                  <a:cubicBezTo>
                    <a:pt x="58" y="8"/>
                    <a:pt x="60" y="6"/>
                    <a:pt x="60" y="3"/>
                  </a:cubicBezTo>
                  <a:cubicBezTo>
                    <a:pt x="60" y="0"/>
                    <a:pt x="57" y="5"/>
                    <a:pt x="53" y="8"/>
                  </a:cubicBezTo>
                  <a:cubicBezTo>
                    <a:pt x="51" y="10"/>
                    <a:pt x="43" y="17"/>
                    <a:pt x="41" y="19"/>
                  </a:cubicBezTo>
                  <a:cubicBezTo>
                    <a:pt x="39" y="22"/>
                    <a:pt x="37" y="29"/>
                    <a:pt x="37" y="29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6" y="31"/>
                    <a:pt x="36" y="32"/>
                    <a:pt x="35" y="33"/>
                  </a:cubicBezTo>
                  <a:cubicBezTo>
                    <a:pt x="35" y="35"/>
                    <a:pt x="34" y="37"/>
                    <a:pt x="34" y="39"/>
                  </a:cubicBezTo>
                  <a:cubicBezTo>
                    <a:pt x="34" y="39"/>
                    <a:pt x="34" y="40"/>
                    <a:pt x="34" y="40"/>
                  </a:cubicBezTo>
                  <a:cubicBezTo>
                    <a:pt x="33" y="40"/>
                    <a:pt x="32" y="40"/>
                    <a:pt x="30" y="41"/>
                  </a:cubicBezTo>
                  <a:cubicBezTo>
                    <a:pt x="29" y="39"/>
                    <a:pt x="26" y="35"/>
                    <a:pt x="24" y="32"/>
                  </a:cubicBezTo>
                  <a:cubicBezTo>
                    <a:pt x="24" y="32"/>
                    <a:pt x="23" y="31"/>
                    <a:pt x="23" y="31"/>
                  </a:cubicBezTo>
                  <a:cubicBezTo>
                    <a:pt x="21" y="29"/>
                    <a:pt x="20" y="25"/>
                    <a:pt x="18" y="23"/>
                  </a:cubicBezTo>
                  <a:cubicBezTo>
                    <a:pt x="18" y="23"/>
                    <a:pt x="17" y="22"/>
                    <a:pt x="17" y="22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4"/>
                    <a:pt x="15" y="25"/>
                    <a:pt x="15" y="26"/>
                  </a:cubicBezTo>
                  <a:cubicBezTo>
                    <a:pt x="16" y="28"/>
                    <a:pt x="19" y="32"/>
                    <a:pt x="20" y="34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13"/>
            <p:cNvSpPr>
              <a:spLocks/>
            </p:cNvSpPr>
            <p:nvPr/>
          </p:nvSpPr>
          <p:spPr bwMode="auto">
            <a:xfrm>
              <a:off x="-492125" y="3089275"/>
              <a:ext cx="14288" cy="22225"/>
            </a:xfrm>
            <a:custGeom>
              <a:avLst/>
              <a:gdLst>
                <a:gd name="T0" fmla="*/ 2 w 5"/>
                <a:gd name="T1" fmla="*/ 0 h 7"/>
                <a:gd name="T2" fmla="*/ 0 w 5"/>
                <a:gd name="T3" fmla="*/ 6 h 7"/>
                <a:gd name="T4" fmla="*/ 3 w 5"/>
                <a:gd name="T5" fmla="*/ 7 h 7"/>
                <a:gd name="T6" fmla="*/ 5 w 5"/>
                <a:gd name="T7" fmla="*/ 1 h 7"/>
                <a:gd name="T8" fmla="*/ 2 w 5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2" y="0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5"/>
                    <a:pt x="4" y="3"/>
                    <a:pt x="5" y="1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14"/>
            <p:cNvSpPr>
              <a:spLocks/>
            </p:cNvSpPr>
            <p:nvPr/>
          </p:nvSpPr>
          <p:spPr bwMode="auto">
            <a:xfrm>
              <a:off x="-550863" y="3062288"/>
              <a:ext cx="28575" cy="15875"/>
            </a:xfrm>
            <a:custGeom>
              <a:avLst/>
              <a:gdLst>
                <a:gd name="T0" fmla="*/ 5 w 9"/>
                <a:gd name="T1" fmla="*/ 0 h 5"/>
                <a:gd name="T2" fmla="*/ 0 w 9"/>
                <a:gd name="T3" fmla="*/ 4 h 5"/>
                <a:gd name="T4" fmla="*/ 3 w 9"/>
                <a:gd name="T5" fmla="*/ 5 h 5"/>
                <a:gd name="T6" fmla="*/ 9 w 9"/>
                <a:gd name="T7" fmla="*/ 2 h 5"/>
                <a:gd name="T8" fmla="*/ 5 w 9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5" y="0"/>
                  </a:moveTo>
                  <a:cubicBezTo>
                    <a:pt x="3" y="1"/>
                    <a:pt x="1" y="3"/>
                    <a:pt x="0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5" y="4"/>
                    <a:pt x="7" y="3"/>
                    <a:pt x="9" y="2"/>
                  </a:cubicBezTo>
                  <a:lnTo>
                    <a:pt x="5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-488950" y="2825750"/>
              <a:ext cx="14288" cy="25400"/>
            </a:xfrm>
            <a:custGeom>
              <a:avLst/>
              <a:gdLst>
                <a:gd name="T0" fmla="*/ 5 w 5"/>
                <a:gd name="T1" fmla="*/ 6 h 8"/>
                <a:gd name="T2" fmla="*/ 2 w 5"/>
                <a:gd name="T3" fmla="*/ 0 h 8"/>
                <a:gd name="T4" fmla="*/ 0 w 5"/>
                <a:gd name="T5" fmla="*/ 2 h 8"/>
                <a:gd name="T6" fmla="*/ 2 w 5"/>
                <a:gd name="T7" fmla="*/ 8 h 8"/>
                <a:gd name="T8" fmla="*/ 5 w 5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5" y="6"/>
                  </a:moveTo>
                  <a:cubicBezTo>
                    <a:pt x="4" y="4"/>
                    <a:pt x="3" y="2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4"/>
                    <a:pt x="1" y="6"/>
                    <a:pt x="2" y="8"/>
                  </a:cubicBezTo>
                  <a:lnTo>
                    <a:pt x="5" y="6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16"/>
            <p:cNvSpPr>
              <a:spLocks/>
            </p:cNvSpPr>
            <p:nvPr/>
          </p:nvSpPr>
          <p:spPr bwMode="auto">
            <a:xfrm>
              <a:off x="-550863" y="2859088"/>
              <a:ext cx="28575" cy="19050"/>
            </a:xfrm>
            <a:custGeom>
              <a:avLst/>
              <a:gdLst>
                <a:gd name="T0" fmla="*/ 9 w 9"/>
                <a:gd name="T1" fmla="*/ 4 h 6"/>
                <a:gd name="T2" fmla="*/ 3 w 9"/>
                <a:gd name="T3" fmla="*/ 0 h 6"/>
                <a:gd name="T4" fmla="*/ 0 w 9"/>
                <a:gd name="T5" fmla="*/ 2 h 6"/>
                <a:gd name="T6" fmla="*/ 5 w 9"/>
                <a:gd name="T7" fmla="*/ 6 h 6"/>
                <a:gd name="T8" fmla="*/ 9 w 9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9" y="4"/>
                  </a:moveTo>
                  <a:cubicBezTo>
                    <a:pt x="7" y="3"/>
                    <a:pt x="5" y="2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3"/>
                    <a:pt x="3" y="5"/>
                    <a:pt x="5" y="6"/>
                  </a:cubicBezTo>
                  <a:lnTo>
                    <a:pt x="9" y="4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7"/>
            <p:cNvSpPr>
              <a:spLocks/>
            </p:cNvSpPr>
            <p:nvPr/>
          </p:nvSpPr>
          <p:spPr bwMode="auto">
            <a:xfrm>
              <a:off x="-482600" y="2844800"/>
              <a:ext cx="17463" cy="20637"/>
            </a:xfrm>
            <a:custGeom>
              <a:avLst/>
              <a:gdLst>
                <a:gd name="T0" fmla="*/ 3 w 6"/>
                <a:gd name="T1" fmla="*/ 7 h 7"/>
                <a:gd name="T2" fmla="*/ 6 w 6"/>
                <a:gd name="T3" fmla="*/ 6 h 7"/>
                <a:gd name="T4" fmla="*/ 3 w 6"/>
                <a:gd name="T5" fmla="*/ 0 h 7"/>
                <a:gd name="T6" fmla="*/ 0 w 6"/>
                <a:gd name="T7" fmla="*/ 2 h 7"/>
                <a:gd name="T8" fmla="*/ 3 w 6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4" y="2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2" y="6"/>
                    <a:pt x="3" y="7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18"/>
            <p:cNvSpPr>
              <a:spLocks/>
            </p:cNvSpPr>
            <p:nvPr/>
          </p:nvSpPr>
          <p:spPr bwMode="auto">
            <a:xfrm>
              <a:off x="-485775" y="3071813"/>
              <a:ext cx="17463" cy="20637"/>
            </a:xfrm>
            <a:custGeom>
              <a:avLst/>
              <a:gdLst>
                <a:gd name="T0" fmla="*/ 3 w 6"/>
                <a:gd name="T1" fmla="*/ 0 h 7"/>
                <a:gd name="T2" fmla="*/ 0 w 6"/>
                <a:gd name="T3" fmla="*/ 6 h 7"/>
                <a:gd name="T4" fmla="*/ 3 w 6"/>
                <a:gd name="T5" fmla="*/ 7 h 7"/>
                <a:gd name="T6" fmla="*/ 6 w 6"/>
                <a:gd name="T7" fmla="*/ 2 h 7"/>
                <a:gd name="T8" fmla="*/ 3 w 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7">
                  <a:moveTo>
                    <a:pt x="3" y="0"/>
                  </a:moveTo>
                  <a:cubicBezTo>
                    <a:pt x="2" y="2"/>
                    <a:pt x="1" y="4"/>
                    <a:pt x="0" y="6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5"/>
                    <a:pt x="5" y="3"/>
                    <a:pt x="6" y="2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9"/>
            <p:cNvSpPr>
              <a:spLocks/>
            </p:cNvSpPr>
            <p:nvPr/>
          </p:nvSpPr>
          <p:spPr bwMode="auto">
            <a:xfrm>
              <a:off x="-534988" y="2871788"/>
              <a:ext cx="30163" cy="17462"/>
            </a:xfrm>
            <a:custGeom>
              <a:avLst/>
              <a:gdLst>
                <a:gd name="T0" fmla="*/ 10 w 10"/>
                <a:gd name="T1" fmla="*/ 4 h 6"/>
                <a:gd name="T2" fmla="*/ 4 w 10"/>
                <a:gd name="T3" fmla="*/ 0 h 6"/>
                <a:gd name="T4" fmla="*/ 0 w 10"/>
                <a:gd name="T5" fmla="*/ 2 h 6"/>
                <a:gd name="T6" fmla="*/ 6 w 10"/>
                <a:gd name="T7" fmla="*/ 6 h 6"/>
                <a:gd name="T8" fmla="*/ 10 w 10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3"/>
                    <a:pt x="6" y="2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4"/>
                    <a:pt x="5" y="5"/>
                    <a:pt x="6" y="6"/>
                  </a:cubicBezTo>
                  <a:lnTo>
                    <a:pt x="10" y="4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0"/>
            <p:cNvSpPr>
              <a:spLocks/>
            </p:cNvSpPr>
            <p:nvPr/>
          </p:nvSpPr>
          <p:spPr bwMode="auto">
            <a:xfrm>
              <a:off x="-273050" y="3095625"/>
              <a:ext cx="15875" cy="15875"/>
            </a:xfrm>
            <a:custGeom>
              <a:avLst/>
              <a:gdLst>
                <a:gd name="T0" fmla="*/ 1 w 5"/>
                <a:gd name="T1" fmla="*/ 0 h 5"/>
                <a:gd name="T2" fmla="*/ 0 w 5"/>
                <a:gd name="T3" fmla="*/ 0 h 5"/>
                <a:gd name="T4" fmla="*/ 0 w 5"/>
                <a:gd name="T5" fmla="*/ 3 h 5"/>
                <a:gd name="T6" fmla="*/ 1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1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5"/>
                    <a:pt x="5" y="4"/>
                    <a:pt x="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1"/>
            <p:cNvSpPr>
              <a:spLocks/>
            </p:cNvSpPr>
            <p:nvPr/>
          </p:nvSpPr>
          <p:spPr bwMode="auto">
            <a:xfrm>
              <a:off x="-273050" y="2825750"/>
              <a:ext cx="15875" cy="15875"/>
            </a:xfrm>
            <a:custGeom>
              <a:avLst/>
              <a:gdLst>
                <a:gd name="T0" fmla="*/ 1 w 5"/>
                <a:gd name="T1" fmla="*/ 4 h 5"/>
                <a:gd name="T2" fmla="*/ 0 w 5"/>
                <a:gd name="T3" fmla="*/ 2 h 5"/>
                <a:gd name="T4" fmla="*/ 0 w 5"/>
                <a:gd name="T5" fmla="*/ 5 h 5"/>
                <a:gd name="T6" fmla="*/ 1 w 5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1" y="4"/>
                  </a:moveTo>
                  <a:cubicBezTo>
                    <a:pt x="5" y="1"/>
                    <a:pt x="4" y="0"/>
                    <a:pt x="0" y="2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1" y="5"/>
                    <a:pt x="1" y="4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2"/>
            <p:cNvSpPr>
              <a:spLocks/>
            </p:cNvSpPr>
            <p:nvPr/>
          </p:nvSpPr>
          <p:spPr bwMode="auto">
            <a:xfrm>
              <a:off x="-534988" y="3051175"/>
              <a:ext cx="26988" cy="17462"/>
            </a:xfrm>
            <a:custGeom>
              <a:avLst/>
              <a:gdLst>
                <a:gd name="T0" fmla="*/ 6 w 9"/>
                <a:gd name="T1" fmla="*/ 0 h 6"/>
                <a:gd name="T2" fmla="*/ 0 w 9"/>
                <a:gd name="T3" fmla="*/ 4 h 6"/>
                <a:gd name="T4" fmla="*/ 4 w 9"/>
                <a:gd name="T5" fmla="*/ 6 h 6"/>
                <a:gd name="T6" fmla="*/ 9 w 9"/>
                <a:gd name="T7" fmla="*/ 2 h 6"/>
                <a:gd name="T8" fmla="*/ 6 w 9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6" y="0"/>
                  </a:moveTo>
                  <a:cubicBezTo>
                    <a:pt x="5" y="0"/>
                    <a:pt x="2" y="2"/>
                    <a:pt x="0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6" y="4"/>
                    <a:pt x="8" y="3"/>
                    <a:pt x="9" y="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23"/>
            <p:cNvSpPr>
              <a:spLocks/>
            </p:cNvSpPr>
            <p:nvPr/>
          </p:nvSpPr>
          <p:spPr bwMode="auto">
            <a:xfrm>
              <a:off x="-738188" y="1493838"/>
              <a:ext cx="538163" cy="441325"/>
            </a:xfrm>
            <a:custGeom>
              <a:avLst/>
              <a:gdLst>
                <a:gd name="T0" fmla="*/ 172 w 177"/>
                <a:gd name="T1" fmla="*/ 87 h 146"/>
                <a:gd name="T2" fmla="*/ 118 w 177"/>
                <a:gd name="T3" fmla="*/ 0 h 146"/>
                <a:gd name="T4" fmla="*/ 27 w 177"/>
                <a:gd name="T5" fmla="*/ 0 h 146"/>
                <a:gd name="T6" fmla="*/ 9 w 177"/>
                <a:gd name="T7" fmla="*/ 18 h 146"/>
                <a:gd name="T8" fmla="*/ 0 w 177"/>
                <a:gd name="T9" fmla="*/ 146 h 146"/>
                <a:gd name="T10" fmla="*/ 155 w 177"/>
                <a:gd name="T11" fmla="*/ 146 h 146"/>
                <a:gd name="T12" fmla="*/ 177 w 177"/>
                <a:gd name="T13" fmla="*/ 146 h 146"/>
                <a:gd name="T14" fmla="*/ 172 w 177"/>
                <a:gd name="T1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7" h="146">
                  <a:moveTo>
                    <a:pt x="172" y="87"/>
                  </a:moveTo>
                  <a:cubicBezTo>
                    <a:pt x="158" y="28"/>
                    <a:pt x="141" y="0"/>
                    <a:pt x="118" y="0"/>
                  </a:cubicBezTo>
                  <a:cubicBezTo>
                    <a:pt x="90" y="0"/>
                    <a:pt x="27" y="0"/>
                    <a:pt x="27" y="0"/>
                  </a:cubicBezTo>
                  <a:cubicBezTo>
                    <a:pt x="17" y="0"/>
                    <a:pt x="11" y="12"/>
                    <a:pt x="9" y="18"/>
                  </a:cubicBezTo>
                  <a:cubicBezTo>
                    <a:pt x="1" y="49"/>
                    <a:pt x="0" y="146"/>
                    <a:pt x="0" y="146"/>
                  </a:cubicBezTo>
                  <a:cubicBezTo>
                    <a:pt x="155" y="146"/>
                    <a:pt x="155" y="146"/>
                    <a:pt x="155" y="146"/>
                  </a:cubicBezTo>
                  <a:cubicBezTo>
                    <a:pt x="177" y="146"/>
                    <a:pt x="177" y="146"/>
                    <a:pt x="177" y="146"/>
                  </a:cubicBezTo>
                  <a:cubicBezTo>
                    <a:pt x="177" y="146"/>
                    <a:pt x="175" y="102"/>
                    <a:pt x="172" y="87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2789930" y="3769894"/>
            <a:ext cx="538068" cy="1545392"/>
            <a:chOff x="-1374775" y="1836738"/>
            <a:chExt cx="893762" cy="2566987"/>
          </a:xfrm>
        </p:grpSpPr>
        <p:sp>
          <p:nvSpPr>
            <p:cNvPr id="52" name="Oval 127"/>
            <p:cNvSpPr>
              <a:spLocks noChangeArrowheads="1"/>
            </p:cNvSpPr>
            <p:nvPr/>
          </p:nvSpPr>
          <p:spPr bwMode="auto">
            <a:xfrm>
              <a:off x="-1374775" y="2154238"/>
              <a:ext cx="893762" cy="855662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28"/>
            <p:cNvSpPr>
              <a:spLocks/>
            </p:cNvSpPr>
            <p:nvPr/>
          </p:nvSpPr>
          <p:spPr bwMode="auto">
            <a:xfrm>
              <a:off x="-1150938" y="1860550"/>
              <a:ext cx="130175" cy="141287"/>
            </a:xfrm>
            <a:custGeom>
              <a:avLst/>
              <a:gdLst>
                <a:gd name="T0" fmla="*/ 82 w 82"/>
                <a:gd name="T1" fmla="*/ 0 h 89"/>
                <a:gd name="T2" fmla="*/ 0 w 82"/>
                <a:gd name="T3" fmla="*/ 23 h 89"/>
                <a:gd name="T4" fmla="*/ 0 w 82"/>
                <a:gd name="T5" fmla="*/ 62 h 89"/>
                <a:gd name="T6" fmla="*/ 82 w 82"/>
                <a:gd name="T7" fmla="*/ 89 h 89"/>
                <a:gd name="T8" fmla="*/ 82 w 82"/>
                <a:gd name="T9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89">
                  <a:moveTo>
                    <a:pt x="82" y="0"/>
                  </a:moveTo>
                  <a:lnTo>
                    <a:pt x="0" y="23"/>
                  </a:lnTo>
                  <a:lnTo>
                    <a:pt x="0" y="62"/>
                  </a:lnTo>
                  <a:lnTo>
                    <a:pt x="82" y="89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129"/>
            <p:cNvSpPr>
              <a:spLocks noChangeArrowheads="1"/>
            </p:cNvSpPr>
            <p:nvPr/>
          </p:nvSpPr>
          <p:spPr bwMode="auto">
            <a:xfrm>
              <a:off x="-1108075" y="2068513"/>
              <a:ext cx="315912" cy="1158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30"/>
            <p:cNvSpPr>
              <a:spLocks/>
            </p:cNvSpPr>
            <p:nvPr/>
          </p:nvSpPr>
          <p:spPr bwMode="auto">
            <a:xfrm>
              <a:off x="-1374775" y="2582863"/>
              <a:ext cx="893762" cy="1820862"/>
            </a:xfrm>
            <a:custGeom>
              <a:avLst/>
              <a:gdLst>
                <a:gd name="T0" fmla="*/ 442 w 563"/>
                <a:gd name="T1" fmla="*/ 0 h 1147"/>
                <a:gd name="T2" fmla="*/ 0 w 563"/>
                <a:gd name="T3" fmla="*/ 0 h 1147"/>
                <a:gd name="T4" fmla="*/ 0 w 563"/>
                <a:gd name="T5" fmla="*/ 1147 h 1147"/>
                <a:gd name="T6" fmla="*/ 442 w 563"/>
                <a:gd name="T7" fmla="*/ 1147 h 1147"/>
                <a:gd name="T8" fmla="*/ 563 w 563"/>
                <a:gd name="T9" fmla="*/ 1147 h 1147"/>
                <a:gd name="T10" fmla="*/ 563 w 563"/>
                <a:gd name="T11" fmla="*/ 0 h 1147"/>
                <a:gd name="T12" fmla="*/ 442 w 563"/>
                <a:gd name="T13" fmla="*/ 0 h 1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3" h="1147">
                  <a:moveTo>
                    <a:pt x="442" y="0"/>
                  </a:moveTo>
                  <a:lnTo>
                    <a:pt x="0" y="0"/>
                  </a:lnTo>
                  <a:lnTo>
                    <a:pt x="0" y="1147"/>
                  </a:lnTo>
                  <a:lnTo>
                    <a:pt x="442" y="1147"/>
                  </a:lnTo>
                  <a:lnTo>
                    <a:pt x="563" y="1147"/>
                  </a:lnTo>
                  <a:lnTo>
                    <a:pt x="563" y="0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31"/>
            <p:cNvSpPr>
              <a:spLocks/>
            </p:cNvSpPr>
            <p:nvPr/>
          </p:nvSpPr>
          <p:spPr bwMode="auto">
            <a:xfrm>
              <a:off x="-1250950" y="2711450"/>
              <a:ext cx="708025" cy="525462"/>
            </a:xfrm>
            <a:custGeom>
              <a:avLst/>
              <a:gdLst>
                <a:gd name="T0" fmla="*/ 48 w 114"/>
                <a:gd name="T1" fmla="*/ 6 h 86"/>
                <a:gd name="T2" fmla="*/ 5 w 114"/>
                <a:gd name="T3" fmla="*/ 70 h 86"/>
                <a:gd name="T4" fmla="*/ 14 w 114"/>
                <a:gd name="T5" fmla="*/ 86 h 86"/>
                <a:gd name="T6" fmla="*/ 57 w 114"/>
                <a:gd name="T7" fmla="*/ 86 h 86"/>
                <a:gd name="T8" fmla="*/ 100 w 114"/>
                <a:gd name="T9" fmla="*/ 86 h 86"/>
                <a:gd name="T10" fmla="*/ 109 w 114"/>
                <a:gd name="T11" fmla="*/ 70 h 86"/>
                <a:gd name="T12" fmla="*/ 66 w 114"/>
                <a:gd name="T13" fmla="*/ 6 h 86"/>
                <a:gd name="T14" fmla="*/ 48 w 114"/>
                <a:gd name="T15" fmla="*/ 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86">
                  <a:moveTo>
                    <a:pt x="48" y="6"/>
                  </a:moveTo>
                  <a:cubicBezTo>
                    <a:pt x="5" y="70"/>
                    <a:pt x="5" y="70"/>
                    <a:pt x="5" y="70"/>
                  </a:cubicBezTo>
                  <a:cubicBezTo>
                    <a:pt x="0" y="77"/>
                    <a:pt x="5" y="86"/>
                    <a:pt x="14" y="86"/>
                  </a:cubicBezTo>
                  <a:cubicBezTo>
                    <a:pt x="57" y="86"/>
                    <a:pt x="57" y="86"/>
                    <a:pt x="57" y="86"/>
                  </a:cubicBezTo>
                  <a:cubicBezTo>
                    <a:pt x="100" y="86"/>
                    <a:pt x="100" y="86"/>
                    <a:pt x="100" y="86"/>
                  </a:cubicBezTo>
                  <a:cubicBezTo>
                    <a:pt x="108" y="86"/>
                    <a:pt x="114" y="77"/>
                    <a:pt x="109" y="70"/>
                  </a:cubicBezTo>
                  <a:cubicBezTo>
                    <a:pt x="66" y="6"/>
                    <a:pt x="66" y="6"/>
                    <a:pt x="66" y="6"/>
                  </a:cubicBezTo>
                  <a:cubicBezTo>
                    <a:pt x="61" y="0"/>
                    <a:pt x="52" y="0"/>
                    <a:pt x="48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32"/>
            <p:cNvSpPr>
              <a:spLocks/>
            </p:cNvSpPr>
            <p:nvPr/>
          </p:nvSpPr>
          <p:spPr bwMode="auto">
            <a:xfrm>
              <a:off x="-1133475" y="2752725"/>
              <a:ext cx="471487" cy="606425"/>
            </a:xfrm>
            <a:custGeom>
              <a:avLst/>
              <a:gdLst>
                <a:gd name="T0" fmla="*/ 74 w 76"/>
                <a:gd name="T1" fmla="*/ 49 h 99"/>
                <a:gd name="T2" fmla="*/ 44 w 76"/>
                <a:gd name="T3" fmla="*/ 36 h 99"/>
                <a:gd name="T4" fmla="*/ 46 w 76"/>
                <a:gd name="T5" fmla="*/ 33 h 99"/>
                <a:gd name="T6" fmla="*/ 56 w 76"/>
                <a:gd name="T7" fmla="*/ 16 h 99"/>
                <a:gd name="T8" fmla="*/ 75 w 76"/>
                <a:gd name="T9" fmla="*/ 3 h 99"/>
                <a:gd name="T10" fmla="*/ 57 w 76"/>
                <a:gd name="T11" fmla="*/ 14 h 99"/>
                <a:gd name="T12" fmla="*/ 53 w 76"/>
                <a:gd name="T13" fmla="*/ 22 h 99"/>
                <a:gd name="T14" fmla="*/ 43 w 76"/>
                <a:gd name="T15" fmla="*/ 32 h 99"/>
                <a:gd name="T16" fmla="*/ 41 w 76"/>
                <a:gd name="T17" fmla="*/ 30 h 99"/>
                <a:gd name="T18" fmla="*/ 40 w 76"/>
                <a:gd name="T19" fmla="*/ 23 h 99"/>
                <a:gd name="T20" fmla="*/ 45 w 76"/>
                <a:gd name="T21" fmla="*/ 14 h 99"/>
                <a:gd name="T22" fmla="*/ 39 w 76"/>
                <a:gd name="T23" fmla="*/ 22 h 99"/>
                <a:gd name="T24" fmla="*/ 36 w 76"/>
                <a:gd name="T25" fmla="*/ 22 h 99"/>
                <a:gd name="T26" fmla="*/ 36 w 76"/>
                <a:gd name="T27" fmla="*/ 22 h 99"/>
                <a:gd name="T28" fmla="*/ 32 w 76"/>
                <a:gd name="T29" fmla="*/ 26 h 99"/>
                <a:gd name="T30" fmla="*/ 36 w 76"/>
                <a:gd name="T31" fmla="*/ 30 h 99"/>
                <a:gd name="T32" fmla="*/ 32 w 76"/>
                <a:gd name="T33" fmla="*/ 34 h 99"/>
                <a:gd name="T34" fmla="*/ 21 w 76"/>
                <a:gd name="T35" fmla="*/ 17 h 99"/>
                <a:gd name="T36" fmla="*/ 15 w 76"/>
                <a:gd name="T37" fmla="*/ 11 h 99"/>
                <a:gd name="T38" fmla="*/ 11 w 76"/>
                <a:gd name="T39" fmla="*/ 10 h 99"/>
                <a:gd name="T40" fmla="*/ 22 w 76"/>
                <a:gd name="T41" fmla="*/ 23 h 99"/>
                <a:gd name="T42" fmla="*/ 32 w 76"/>
                <a:gd name="T43" fmla="*/ 35 h 99"/>
                <a:gd name="T44" fmla="*/ 13 w 76"/>
                <a:gd name="T45" fmla="*/ 43 h 99"/>
                <a:gd name="T46" fmla="*/ 2 w 76"/>
                <a:gd name="T47" fmla="*/ 50 h 99"/>
                <a:gd name="T48" fmla="*/ 1 w 76"/>
                <a:gd name="T49" fmla="*/ 52 h 99"/>
                <a:gd name="T50" fmla="*/ 24 w 76"/>
                <a:gd name="T51" fmla="*/ 49 h 99"/>
                <a:gd name="T52" fmla="*/ 16 w 76"/>
                <a:gd name="T53" fmla="*/ 67 h 99"/>
                <a:gd name="T54" fmla="*/ 15 w 76"/>
                <a:gd name="T55" fmla="*/ 78 h 99"/>
                <a:gd name="T56" fmla="*/ 20 w 76"/>
                <a:gd name="T57" fmla="*/ 60 h 99"/>
                <a:gd name="T58" fmla="*/ 32 w 76"/>
                <a:gd name="T59" fmla="*/ 41 h 99"/>
                <a:gd name="T60" fmla="*/ 28 w 76"/>
                <a:gd name="T61" fmla="*/ 49 h 99"/>
                <a:gd name="T62" fmla="*/ 25 w 76"/>
                <a:gd name="T63" fmla="*/ 68 h 99"/>
                <a:gd name="T64" fmla="*/ 25 w 76"/>
                <a:gd name="T65" fmla="*/ 98 h 99"/>
                <a:gd name="T66" fmla="*/ 26 w 76"/>
                <a:gd name="T67" fmla="*/ 68 h 99"/>
                <a:gd name="T68" fmla="*/ 28 w 76"/>
                <a:gd name="T69" fmla="*/ 52 h 99"/>
                <a:gd name="T70" fmla="*/ 36 w 76"/>
                <a:gd name="T71" fmla="*/ 42 h 99"/>
                <a:gd name="T72" fmla="*/ 32 w 76"/>
                <a:gd name="T73" fmla="*/ 48 h 99"/>
                <a:gd name="T74" fmla="*/ 32 w 76"/>
                <a:gd name="T75" fmla="*/ 52 h 99"/>
                <a:gd name="T76" fmla="*/ 32 w 76"/>
                <a:gd name="T77" fmla="*/ 57 h 99"/>
                <a:gd name="T78" fmla="*/ 32 w 76"/>
                <a:gd name="T79" fmla="*/ 60 h 99"/>
                <a:gd name="T80" fmla="*/ 33 w 76"/>
                <a:gd name="T81" fmla="*/ 62 h 99"/>
                <a:gd name="T82" fmla="*/ 34 w 76"/>
                <a:gd name="T83" fmla="*/ 65 h 99"/>
                <a:gd name="T84" fmla="*/ 42 w 76"/>
                <a:gd name="T85" fmla="*/ 65 h 99"/>
                <a:gd name="T86" fmla="*/ 44 w 76"/>
                <a:gd name="T87" fmla="*/ 52 h 99"/>
                <a:gd name="T88" fmla="*/ 44 w 76"/>
                <a:gd name="T89" fmla="*/ 48 h 99"/>
                <a:gd name="T90" fmla="*/ 42 w 76"/>
                <a:gd name="T91" fmla="*/ 43 h 99"/>
                <a:gd name="T92" fmla="*/ 42 w 76"/>
                <a:gd name="T93" fmla="*/ 40 h 99"/>
                <a:gd name="T94" fmla="*/ 48 w 76"/>
                <a:gd name="T95" fmla="*/ 57 h 99"/>
                <a:gd name="T96" fmla="*/ 51 w 76"/>
                <a:gd name="T97" fmla="*/ 73 h 99"/>
                <a:gd name="T98" fmla="*/ 52 w 76"/>
                <a:gd name="T99" fmla="*/ 96 h 99"/>
                <a:gd name="T100" fmla="*/ 49 w 76"/>
                <a:gd name="T101" fmla="*/ 56 h 99"/>
                <a:gd name="T102" fmla="*/ 43 w 76"/>
                <a:gd name="T103" fmla="*/ 39 h 99"/>
                <a:gd name="T104" fmla="*/ 52 w 76"/>
                <a:gd name="T105" fmla="*/ 49 h 99"/>
                <a:gd name="T106" fmla="*/ 59 w 76"/>
                <a:gd name="T107" fmla="*/ 63 h 99"/>
                <a:gd name="T108" fmla="*/ 61 w 76"/>
                <a:gd name="T109" fmla="*/ 83 h 99"/>
                <a:gd name="T110" fmla="*/ 59 w 76"/>
                <a:gd name="T111" fmla="*/ 62 h 99"/>
                <a:gd name="T112" fmla="*/ 57 w 76"/>
                <a:gd name="T113" fmla="*/ 52 h 99"/>
                <a:gd name="T114" fmla="*/ 75 w 76"/>
                <a:gd name="T115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6" h="99">
                  <a:moveTo>
                    <a:pt x="74" y="50"/>
                  </a:moveTo>
                  <a:cubicBezTo>
                    <a:pt x="74" y="50"/>
                    <a:pt x="74" y="50"/>
                    <a:pt x="74" y="50"/>
                  </a:cubicBezTo>
                  <a:cubicBezTo>
                    <a:pt x="74" y="50"/>
                    <a:pt x="74" y="50"/>
                    <a:pt x="74" y="49"/>
                  </a:cubicBezTo>
                  <a:cubicBezTo>
                    <a:pt x="72" y="46"/>
                    <a:pt x="67" y="45"/>
                    <a:pt x="63" y="43"/>
                  </a:cubicBezTo>
                  <a:cubicBezTo>
                    <a:pt x="60" y="42"/>
                    <a:pt x="56" y="41"/>
                    <a:pt x="52" y="40"/>
                  </a:cubicBezTo>
                  <a:cubicBezTo>
                    <a:pt x="49" y="39"/>
                    <a:pt x="47" y="38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5"/>
                    <a:pt x="44" y="35"/>
                    <a:pt x="44" y="34"/>
                  </a:cubicBezTo>
                  <a:cubicBezTo>
                    <a:pt x="44" y="34"/>
                    <a:pt x="45" y="33"/>
                    <a:pt x="46" y="33"/>
                  </a:cubicBezTo>
                  <a:cubicBezTo>
                    <a:pt x="48" y="31"/>
                    <a:pt x="51" y="28"/>
                    <a:pt x="52" y="25"/>
                  </a:cubicBezTo>
                  <a:cubicBezTo>
                    <a:pt x="53" y="24"/>
                    <a:pt x="53" y="23"/>
                    <a:pt x="53" y="23"/>
                  </a:cubicBezTo>
                  <a:cubicBezTo>
                    <a:pt x="55" y="21"/>
                    <a:pt x="53" y="20"/>
                    <a:pt x="56" y="16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9" y="13"/>
                    <a:pt x="62" y="11"/>
                    <a:pt x="65" y="10"/>
                  </a:cubicBezTo>
                  <a:cubicBezTo>
                    <a:pt x="67" y="8"/>
                    <a:pt x="73" y="5"/>
                    <a:pt x="75" y="3"/>
                  </a:cubicBezTo>
                  <a:cubicBezTo>
                    <a:pt x="76" y="1"/>
                    <a:pt x="75" y="2"/>
                    <a:pt x="72" y="4"/>
                  </a:cubicBezTo>
                  <a:cubicBezTo>
                    <a:pt x="71" y="5"/>
                    <a:pt x="65" y="9"/>
                    <a:pt x="61" y="11"/>
                  </a:cubicBezTo>
                  <a:cubicBezTo>
                    <a:pt x="59" y="12"/>
                    <a:pt x="58" y="13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4"/>
                    <a:pt x="56" y="15"/>
                    <a:pt x="54" y="17"/>
                  </a:cubicBezTo>
                  <a:cubicBezTo>
                    <a:pt x="53" y="19"/>
                    <a:pt x="53" y="21"/>
                    <a:pt x="53" y="22"/>
                  </a:cubicBezTo>
                  <a:cubicBezTo>
                    <a:pt x="53" y="23"/>
                    <a:pt x="51" y="26"/>
                    <a:pt x="47" y="30"/>
                  </a:cubicBezTo>
                  <a:cubicBezTo>
                    <a:pt x="45" y="32"/>
                    <a:pt x="44" y="33"/>
                    <a:pt x="44" y="34"/>
                  </a:cubicBezTo>
                  <a:cubicBezTo>
                    <a:pt x="44" y="33"/>
                    <a:pt x="44" y="32"/>
                    <a:pt x="43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2" y="31"/>
                    <a:pt x="41" y="31"/>
                    <a:pt x="40" y="31"/>
                  </a:cubicBezTo>
                  <a:cubicBezTo>
                    <a:pt x="40" y="30"/>
                    <a:pt x="41" y="30"/>
                    <a:pt x="41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1" y="30"/>
                    <a:pt x="44" y="28"/>
                    <a:pt x="44" y="26"/>
                  </a:cubicBezTo>
                  <a:cubicBezTo>
                    <a:pt x="44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3"/>
                    <a:pt x="40" y="22"/>
                  </a:cubicBezTo>
                  <a:cubicBezTo>
                    <a:pt x="41" y="21"/>
                    <a:pt x="43" y="17"/>
                    <a:pt x="45" y="14"/>
                  </a:cubicBezTo>
                  <a:cubicBezTo>
                    <a:pt x="48" y="11"/>
                    <a:pt x="48" y="10"/>
                    <a:pt x="46" y="12"/>
                  </a:cubicBezTo>
                  <a:cubicBezTo>
                    <a:pt x="44" y="13"/>
                    <a:pt x="41" y="18"/>
                    <a:pt x="40" y="22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7" y="22"/>
                    <a:pt x="37" y="22"/>
                    <a:pt x="36" y="22"/>
                  </a:cubicBezTo>
                  <a:cubicBezTo>
                    <a:pt x="35" y="18"/>
                    <a:pt x="32" y="13"/>
                    <a:pt x="30" y="12"/>
                  </a:cubicBezTo>
                  <a:cubicBezTo>
                    <a:pt x="28" y="10"/>
                    <a:pt x="28" y="11"/>
                    <a:pt x="31" y="14"/>
                  </a:cubicBezTo>
                  <a:cubicBezTo>
                    <a:pt x="33" y="17"/>
                    <a:pt x="35" y="21"/>
                    <a:pt x="36" y="22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2" y="23"/>
                    <a:pt x="32" y="26"/>
                  </a:cubicBezTo>
                  <a:cubicBezTo>
                    <a:pt x="32" y="28"/>
                    <a:pt x="35" y="30"/>
                    <a:pt x="35" y="30"/>
                  </a:cubicBezTo>
                  <a:cubicBezTo>
                    <a:pt x="35" y="29"/>
                    <a:pt x="35" y="29"/>
                    <a:pt x="35" y="29"/>
                  </a:cubicBezTo>
                  <a:cubicBezTo>
                    <a:pt x="35" y="30"/>
                    <a:pt x="35" y="30"/>
                    <a:pt x="36" y="30"/>
                  </a:cubicBezTo>
                  <a:cubicBezTo>
                    <a:pt x="35" y="31"/>
                    <a:pt x="35" y="31"/>
                    <a:pt x="34" y="31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2" y="32"/>
                    <a:pt x="32" y="33"/>
                    <a:pt x="32" y="34"/>
                  </a:cubicBezTo>
                  <a:cubicBezTo>
                    <a:pt x="32" y="33"/>
                    <a:pt x="31" y="32"/>
                    <a:pt x="29" y="30"/>
                  </a:cubicBezTo>
                  <a:cubicBezTo>
                    <a:pt x="25" y="26"/>
                    <a:pt x="23" y="23"/>
                    <a:pt x="23" y="22"/>
                  </a:cubicBezTo>
                  <a:cubicBezTo>
                    <a:pt x="23" y="21"/>
                    <a:pt x="22" y="19"/>
                    <a:pt x="21" y="17"/>
                  </a:cubicBezTo>
                  <a:cubicBezTo>
                    <a:pt x="20" y="15"/>
                    <a:pt x="18" y="14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3"/>
                    <a:pt x="17" y="12"/>
                    <a:pt x="15" y="11"/>
                  </a:cubicBezTo>
                  <a:cubicBezTo>
                    <a:pt x="11" y="9"/>
                    <a:pt x="5" y="5"/>
                    <a:pt x="3" y="4"/>
                  </a:cubicBezTo>
                  <a:cubicBezTo>
                    <a:pt x="1" y="2"/>
                    <a:pt x="0" y="1"/>
                    <a:pt x="1" y="3"/>
                  </a:cubicBezTo>
                  <a:cubicBezTo>
                    <a:pt x="3" y="5"/>
                    <a:pt x="8" y="8"/>
                    <a:pt x="11" y="10"/>
                  </a:cubicBezTo>
                  <a:cubicBezTo>
                    <a:pt x="13" y="11"/>
                    <a:pt x="17" y="13"/>
                    <a:pt x="18" y="15"/>
                  </a:cubicBezTo>
                  <a:cubicBezTo>
                    <a:pt x="18" y="15"/>
                    <a:pt x="19" y="15"/>
                    <a:pt x="19" y="16"/>
                  </a:cubicBezTo>
                  <a:cubicBezTo>
                    <a:pt x="22" y="20"/>
                    <a:pt x="21" y="21"/>
                    <a:pt x="22" y="23"/>
                  </a:cubicBezTo>
                  <a:cubicBezTo>
                    <a:pt x="22" y="23"/>
                    <a:pt x="22" y="24"/>
                    <a:pt x="23" y="25"/>
                  </a:cubicBezTo>
                  <a:cubicBezTo>
                    <a:pt x="25" y="28"/>
                    <a:pt x="28" y="31"/>
                    <a:pt x="30" y="33"/>
                  </a:cubicBezTo>
                  <a:cubicBezTo>
                    <a:pt x="31" y="33"/>
                    <a:pt x="31" y="34"/>
                    <a:pt x="32" y="35"/>
                  </a:cubicBezTo>
                  <a:cubicBezTo>
                    <a:pt x="32" y="35"/>
                    <a:pt x="32" y="36"/>
                    <a:pt x="32" y="36"/>
                  </a:cubicBezTo>
                  <a:cubicBezTo>
                    <a:pt x="29" y="38"/>
                    <a:pt x="27" y="39"/>
                    <a:pt x="24" y="40"/>
                  </a:cubicBezTo>
                  <a:cubicBezTo>
                    <a:pt x="20" y="41"/>
                    <a:pt x="16" y="42"/>
                    <a:pt x="13" y="43"/>
                  </a:cubicBezTo>
                  <a:cubicBezTo>
                    <a:pt x="9" y="45"/>
                    <a:pt x="4" y="46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3"/>
                    <a:pt x="2" y="53"/>
                    <a:pt x="2" y="53"/>
                  </a:cubicBezTo>
                  <a:cubicBezTo>
                    <a:pt x="4" y="56"/>
                    <a:pt x="12" y="56"/>
                    <a:pt x="19" y="52"/>
                  </a:cubicBezTo>
                  <a:cubicBezTo>
                    <a:pt x="21" y="51"/>
                    <a:pt x="23" y="50"/>
                    <a:pt x="24" y="49"/>
                  </a:cubicBezTo>
                  <a:cubicBezTo>
                    <a:pt x="24" y="50"/>
                    <a:pt x="24" y="50"/>
                    <a:pt x="23" y="52"/>
                  </a:cubicBezTo>
                  <a:cubicBezTo>
                    <a:pt x="22" y="54"/>
                    <a:pt x="19" y="60"/>
                    <a:pt x="18" y="62"/>
                  </a:cubicBezTo>
                  <a:cubicBezTo>
                    <a:pt x="17" y="63"/>
                    <a:pt x="16" y="64"/>
                    <a:pt x="16" y="67"/>
                  </a:cubicBezTo>
                  <a:cubicBezTo>
                    <a:pt x="15" y="71"/>
                    <a:pt x="14" y="79"/>
                    <a:pt x="14" y="81"/>
                  </a:cubicBezTo>
                  <a:cubicBezTo>
                    <a:pt x="15" y="84"/>
                    <a:pt x="15" y="84"/>
                    <a:pt x="15" y="83"/>
                  </a:cubicBezTo>
                  <a:cubicBezTo>
                    <a:pt x="16" y="82"/>
                    <a:pt x="15" y="80"/>
                    <a:pt x="15" y="78"/>
                  </a:cubicBezTo>
                  <a:cubicBezTo>
                    <a:pt x="16" y="73"/>
                    <a:pt x="16" y="71"/>
                    <a:pt x="17" y="68"/>
                  </a:cubicBezTo>
                  <a:cubicBezTo>
                    <a:pt x="17" y="65"/>
                    <a:pt x="18" y="64"/>
                    <a:pt x="18" y="63"/>
                  </a:cubicBezTo>
                  <a:cubicBezTo>
                    <a:pt x="18" y="62"/>
                    <a:pt x="19" y="62"/>
                    <a:pt x="20" y="60"/>
                  </a:cubicBezTo>
                  <a:cubicBezTo>
                    <a:pt x="22" y="58"/>
                    <a:pt x="23" y="54"/>
                    <a:pt x="24" y="52"/>
                  </a:cubicBezTo>
                  <a:cubicBezTo>
                    <a:pt x="25" y="50"/>
                    <a:pt x="25" y="49"/>
                    <a:pt x="25" y="48"/>
                  </a:cubicBezTo>
                  <a:cubicBezTo>
                    <a:pt x="28" y="46"/>
                    <a:pt x="30" y="43"/>
                    <a:pt x="32" y="41"/>
                  </a:cubicBezTo>
                  <a:cubicBezTo>
                    <a:pt x="32" y="40"/>
                    <a:pt x="33" y="40"/>
                    <a:pt x="33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1" y="42"/>
                    <a:pt x="28" y="47"/>
                    <a:pt x="28" y="49"/>
                  </a:cubicBezTo>
                  <a:cubicBezTo>
                    <a:pt x="27" y="50"/>
                    <a:pt x="27" y="52"/>
                    <a:pt x="27" y="52"/>
                  </a:cubicBezTo>
                  <a:cubicBezTo>
                    <a:pt x="27" y="53"/>
                    <a:pt x="27" y="54"/>
                    <a:pt x="27" y="56"/>
                  </a:cubicBezTo>
                  <a:cubicBezTo>
                    <a:pt x="27" y="59"/>
                    <a:pt x="26" y="66"/>
                    <a:pt x="25" y="68"/>
                  </a:cubicBezTo>
                  <a:cubicBezTo>
                    <a:pt x="25" y="69"/>
                    <a:pt x="24" y="70"/>
                    <a:pt x="23" y="73"/>
                  </a:cubicBezTo>
                  <a:cubicBezTo>
                    <a:pt x="23" y="76"/>
                    <a:pt x="24" y="94"/>
                    <a:pt x="24" y="96"/>
                  </a:cubicBezTo>
                  <a:cubicBezTo>
                    <a:pt x="25" y="98"/>
                    <a:pt x="25" y="99"/>
                    <a:pt x="25" y="98"/>
                  </a:cubicBezTo>
                  <a:cubicBezTo>
                    <a:pt x="25" y="97"/>
                    <a:pt x="25" y="95"/>
                    <a:pt x="25" y="93"/>
                  </a:cubicBezTo>
                  <a:cubicBezTo>
                    <a:pt x="26" y="88"/>
                    <a:pt x="24" y="76"/>
                    <a:pt x="25" y="73"/>
                  </a:cubicBezTo>
                  <a:cubicBezTo>
                    <a:pt x="25" y="70"/>
                    <a:pt x="26" y="69"/>
                    <a:pt x="26" y="68"/>
                  </a:cubicBezTo>
                  <a:cubicBezTo>
                    <a:pt x="26" y="67"/>
                    <a:pt x="27" y="67"/>
                    <a:pt x="27" y="65"/>
                  </a:cubicBezTo>
                  <a:cubicBezTo>
                    <a:pt x="28" y="63"/>
                    <a:pt x="28" y="58"/>
                    <a:pt x="28" y="57"/>
                  </a:cubicBezTo>
                  <a:cubicBezTo>
                    <a:pt x="28" y="54"/>
                    <a:pt x="28" y="53"/>
                    <a:pt x="28" y="52"/>
                  </a:cubicBezTo>
                  <a:cubicBezTo>
                    <a:pt x="28" y="52"/>
                    <a:pt x="28" y="50"/>
                    <a:pt x="30" y="48"/>
                  </a:cubicBezTo>
                  <a:cubicBezTo>
                    <a:pt x="31" y="45"/>
                    <a:pt x="33" y="42"/>
                    <a:pt x="34" y="40"/>
                  </a:cubicBezTo>
                  <a:cubicBezTo>
                    <a:pt x="34" y="41"/>
                    <a:pt x="35" y="42"/>
                    <a:pt x="36" y="42"/>
                  </a:cubicBezTo>
                  <a:cubicBezTo>
                    <a:pt x="36" y="42"/>
                    <a:pt x="37" y="42"/>
                    <a:pt x="37" y="42"/>
                  </a:cubicBezTo>
                  <a:cubicBezTo>
                    <a:pt x="36" y="42"/>
                    <a:pt x="35" y="42"/>
                    <a:pt x="34" y="43"/>
                  </a:cubicBezTo>
                  <a:cubicBezTo>
                    <a:pt x="33" y="44"/>
                    <a:pt x="33" y="46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2" y="49"/>
                    <a:pt x="32" y="51"/>
                    <a:pt x="32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4"/>
                    <a:pt x="32" y="55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8"/>
                    <a:pt x="32" y="59"/>
                    <a:pt x="32" y="60"/>
                  </a:cubicBezTo>
                  <a:cubicBezTo>
                    <a:pt x="32" y="61"/>
                    <a:pt x="33" y="61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3"/>
                    <a:pt x="33" y="64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5" y="71"/>
                    <a:pt x="38" y="73"/>
                    <a:pt x="38" y="73"/>
                  </a:cubicBezTo>
                  <a:cubicBezTo>
                    <a:pt x="38" y="73"/>
                    <a:pt x="40" y="71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3" y="64"/>
                    <a:pt x="43" y="62"/>
                    <a:pt x="44" y="60"/>
                  </a:cubicBezTo>
                  <a:cubicBezTo>
                    <a:pt x="44" y="57"/>
                    <a:pt x="44" y="55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1"/>
                    <a:pt x="44" y="49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4" y="48"/>
                    <a:pt x="44" y="48"/>
                    <a:pt x="44" y="48"/>
                  </a:cubicBezTo>
                  <a:cubicBezTo>
                    <a:pt x="43" y="46"/>
                    <a:pt x="43" y="44"/>
                    <a:pt x="42" y="43"/>
                  </a:cubicBezTo>
                  <a:cubicBezTo>
                    <a:pt x="41" y="42"/>
                    <a:pt x="40" y="42"/>
                    <a:pt x="39" y="42"/>
                  </a:cubicBezTo>
                  <a:cubicBezTo>
                    <a:pt x="39" y="42"/>
                    <a:pt x="40" y="42"/>
                    <a:pt x="40" y="42"/>
                  </a:cubicBezTo>
                  <a:cubicBezTo>
                    <a:pt x="41" y="42"/>
                    <a:pt x="42" y="41"/>
                    <a:pt x="42" y="40"/>
                  </a:cubicBezTo>
                  <a:cubicBezTo>
                    <a:pt x="43" y="42"/>
                    <a:pt x="45" y="45"/>
                    <a:pt x="46" y="48"/>
                  </a:cubicBezTo>
                  <a:cubicBezTo>
                    <a:pt x="47" y="50"/>
                    <a:pt x="48" y="52"/>
                    <a:pt x="48" y="52"/>
                  </a:cubicBezTo>
                  <a:cubicBezTo>
                    <a:pt x="48" y="53"/>
                    <a:pt x="48" y="54"/>
                    <a:pt x="48" y="57"/>
                  </a:cubicBezTo>
                  <a:cubicBezTo>
                    <a:pt x="48" y="58"/>
                    <a:pt x="48" y="63"/>
                    <a:pt x="49" y="65"/>
                  </a:cubicBezTo>
                  <a:cubicBezTo>
                    <a:pt x="49" y="67"/>
                    <a:pt x="50" y="67"/>
                    <a:pt x="50" y="68"/>
                  </a:cubicBezTo>
                  <a:cubicBezTo>
                    <a:pt x="50" y="69"/>
                    <a:pt x="51" y="70"/>
                    <a:pt x="51" y="73"/>
                  </a:cubicBezTo>
                  <a:cubicBezTo>
                    <a:pt x="52" y="76"/>
                    <a:pt x="50" y="88"/>
                    <a:pt x="51" y="93"/>
                  </a:cubicBezTo>
                  <a:cubicBezTo>
                    <a:pt x="51" y="95"/>
                    <a:pt x="51" y="97"/>
                    <a:pt x="51" y="98"/>
                  </a:cubicBezTo>
                  <a:cubicBezTo>
                    <a:pt x="51" y="99"/>
                    <a:pt x="51" y="98"/>
                    <a:pt x="52" y="96"/>
                  </a:cubicBezTo>
                  <a:cubicBezTo>
                    <a:pt x="52" y="94"/>
                    <a:pt x="53" y="76"/>
                    <a:pt x="53" y="73"/>
                  </a:cubicBezTo>
                  <a:cubicBezTo>
                    <a:pt x="52" y="70"/>
                    <a:pt x="51" y="69"/>
                    <a:pt x="51" y="68"/>
                  </a:cubicBezTo>
                  <a:cubicBezTo>
                    <a:pt x="50" y="66"/>
                    <a:pt x="49" y="59"/>
                    <a:pt x="49" y="56"/>
                  </a:cubicBezTo>
                  <a:cubicBezTo>
                    <a:pt x="49" y="54"/>
                    <a:pt x="49" y="53"/>
                    <a:pt x="49" y="52"/>
                  </a:cubicBezTo>
                  <a:cubicBezTo>
                    <a:pt x="49" y="52"/>
                    <a:pt x="49" y="50"/>
                    <a:pt x="48" y="49"/>
                  </a:cubicBezTo>
                  <a:cubicBezTo>
                    <a:pt x="47" y="47"/>
                    <a:pt x="44" y="42"/>
                    <a:pt x="43" y="39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40"/>
                    <a:pt x="44" y="40"/>
                    <a:pt x="44" y="41"/>
                  </a:cubicBezTo>
                  <a:cubicBezTo>
                    <a:pt x="46" y="44"/>
                    <a:pt x="49" y="47"/>
                    <a:pt x="52" y="49"/>
                  </a:cubicBezTo>
                  <a:cubicBezTo>
                    <a:pt x="52" y="50"/>
                    <a:pt x="52" y="51"/>
                    <a:pt x="53" y="52"/>
                  </a:cubicBezTo>
                  <a:cubicBezTo>
                    <a:pt x="54" y="54"/>
                    <a:pt x="55" y="58"/>
                    <a:pt x="57" y="60"/>
                  </a:cubicBezTo>
                  <a:cubicBezTo>
                    <a:pt x="58" y="62"/>
                    <a:pt x="58" y="62"/>
                    <a:pt x="59" y="63"/>
                  </a:cubicBezTo>
                  <a:cubicBezTo>
                    <a:pt x="59" y="64"/>
                    <a:pt x="60" y="65"/>
                    <a:pt x="60" y="68"/>
                  </a:cubicBezTo>
                  <a:cubicBezTo>
                    <a:pt x="61" y="71"/>
                    <a:pt x="61" y="73"/>
                    <a:pt x="62" y="78"/>
                  </a:cubicBezTo>
                  <a:cubicBezTo>
                    <a:pt x="62" y="80"/>
                    <a:pt x="61" y="82"/>
                    <a:pt x="61" y="83"/>
                  </a:cubicBezTo>
                  <a:cubicBezTo>
                    <a:pt x="62" y="84"/>
                    <a:pt x="62" y="84"/>
                    <a:pt x="63" y="81"/>
                  </a:cubicBezTo>
                  <a:cubicBezTo>
                    <a:pt x="63" y="79"/>
                    <a:pt x="62" y="71"/>
                    <a:pt x="61" y="67"/>
                  </a:cubicBezTo>
                  <a:cubicBezTo>
                    <a:pt x="61" y="64"/>
                    <a:pt x="60" y="63"/>
                    <a:pt x="59" y="62"/>
                  </a:cubicBezTo>
                  <a:cubicBezTo>
                    <a:pt x="58" y="60"/>
                    <a:pt x="55" y="54"/>
                    <a:pt x="54" y="52"/>
                  </a:cubicBezTo>
                  <a:cubicBezTo>
                    <a:pt x="54" y="51"/>
                    <a:pt x="53" y="50"/>
                    <a:pt x="53" y="50"/>
                  </a:cubicBezTo>
                  <a:cubicBezTo>
                    <a:pt x="54" y="51"/>
                    <a:pt x="55" y="51"/>
                    <a:pt x="57" y="52"/>
                  </a:cubicBezTo>
                  <a:cubicBezTo>
                    <a:pt x="64" y="56"/>
                    <a:pt x="72" y="56"/>
                    <a:pt x="74" y="53"/>
                  </a:cubicBezTo>
                  <a:cubicBezTo>
                    <a:pt x="74" y="53"/>
                    <a:pt x="75" y="53"/>
                    <a:pt x="75" y="52"/>
                  </a:cubicBezTo>
                  <a:cubicBezTo>
                    <a:pt x="75" y="52"/>
                    <a:pt x="75" y="52"/>
                    <a:pt x="75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75" y="51"/>
                    <a:pt x="75" y="51"/>
                    <a:pt x="74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133"/>
            <p:cNvSpPr>
              <a:spLocks noChangeArrowheads="1"/>
            </p:cNvSpPr>
            <p:nvPr/>
          </p:nvSpPr>
          <p:spPr bwMode="auto">
            <a:xfrm>
              <a:off x="-1231900" y="3438525"/>
              <a:ext cx="650875" cy="539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134"/>
            <p:cNvSpPr>
              <a:spLocks noChangeArrowheads="1"/>
            </p:cNvSpPr>
            <p:nvPr/>
          </p:nvSpPr>
          <p:spPr bwMode="auto">
            <a:xfrm>
              <a:off x="-1231900" y="3835400"/>
              <a:ext cx="650875" cy="555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135"/>
            <p:cNvSpPr>
              <a:spLocks noChangeArrowheads="1"/>
            </p:cNvSpPr>
            <p:nvPr/>
          </p:nvSpPr>
          <p:spPr bwMode="auto">
            <a:xfrm>
              <a:off x="-1231900" y="3567113"/>
              <a:ext cx="650875" cy="1825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6"/>
            <p:cNvSpPr>
              <a:spLocks/>
            </p:cNvSpPr>
            <p:nvPr/>
          </p:nvSpPr>
          <p:spPr bwMode="auto">
            <a:xfrm>
              <a:off x="-1039813" y="1836738"/>
              <a:ext cx="179387" cy="250825"/>
            </a:xfrm>
            <a:custGeom>
              <a:avLst/>
              <a:gdLst>
                <a:gd name="T0" fmla="*/ 86 w 113"/>
                <a:gd name="T1" fmla="*/ 0 h 158"/>
                <a:gd name="T2" fmla="*/ 0 w 113"/>
                <a:gd name="T3" fmla="*/ 0 h 158"/>
                <a:gd name="T4" fmla="*/ 0 w 113"/>
                <a:gd name="T5" fmla="*/ 158 h 158"/>
                <a:gd name="T6" fmla="*/ 113 w 113"/>
                <a:gd name="T7" fmla="*/ 158 h 158"/>
                <a:gd name="T8" fmla="*/ 113 w 113"/>
                <a:gd name="T9" fmla="*/ 142 h 158"/>
                <a:gd name="T10" fmla="*/ 113 w 113"/>
                <a:gd name="T11" fmla="*/ 0 h 158"/>
                <a:gd name="T12" fmla="*/ 86 w 113"/>
                <a:gd name="T13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58">
                  <a:moveTo>
                    <a:pt x="86" y="0"/>
                  </a:moveTo>
                  <a:lnTo>
                    <a:pt x="0" y="0"/>
                  </a:lnTo>
                  <a:lnTo>
                    <a:pt x="0" y="158"/>
                  </a:lnTo>
                  <a:lnTo>
                    <a:pt x="113" y="158"/>
                  </a:lnTo>
                  <a:lnTo>
                    <a:pt x="113" y="142"/>
                  </a:lnTo>
                  <a:lnTo>
                    <a:pt x="113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4407247" y="3307480"/>
            <a:ext cx="1057275" cy="1978025"/>
            <a:chOff x="-1179513" y="2032000"/>
            <a:chExt cx="1057275" cy="1978025"/>
          </a:xfrm>
        </p:grpSpPr>
        <p:sp>
          <p:nvSpPr>
            <p:cNvPr id="65" name="Rectangle 5"/>
            <p:cNvSpPr>
              <a:spLocks noChangeArrowheads="1"/>
            </p:cNvSpPr>
            <p:nvPr/>
          </p:nvSpPr>
          <p:spPr bwMode="auto">
            <a:xfrm>
              <a:off x="-817563" y="2736850"/>
              <a:ext cx="474663" cy="52388"/>
            </a:xfrm>
            <a:prstGeom prst="rect">
              <a:avLst/>
            </a:prstGeom>
            <a:solidFill>
              <a:srgbClr val="1D3D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-835026" y="2336800"/>
              <a:ext cx="712788" cy="100013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7"/>
            <p:cNvSpPr>
              <a:spLocks noChangeArrowheads="1"/>
            </p:cNvSpPr>
            <p:nvPr/>
          </p:nvSpPr>
          <p:spPr bwMode="auto">
            <a:xfrm>
              <a:off x="-609601" y="2049463"/>
              <a:ext cx="65088" cy="246063"/>
            </a:xfrm>
            <a:prstGeom prst="rect">
              <a:avLst/>
            </a:pr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8"/>
            <p:cNvSpPr>
              <a:spLocks noChangeArrowheads="1"/>
            </p:cNvSpPr>
            <p:nvPr/>
          </p:nvSpPr>
          <p:spPr bwMode="auto">
            <a:xfrm>
              <a:off x="-633413" y="2249488"/>
              <a:ext cx="112713" cy="635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9"/>
            <p:cNvSpPr>
              <a:spLocks/>
            </p:cNvSpPr>
            <p:nvPr/>
          </p:nvSpPr>
          <p:spPr bwMode="auto">
            <a:xfrm>
              <a:off x="-752476" y="2278063"/>
              <a:ext cx="350838" cy="300038"/>
            </a:xfrm>
            <a:custGeom>
              <a:avLst/>
              <a:gdLst>
                <a:gd name="T0" fmla="*/ 59 w 59"/>
                <a:gd name="T1" fmla="*/ 51 h 51"/>
                <a:gd name="T2" fmla="*/ 59 w 59"/>
                <a:gd name="T3" fmla="*/ 10 h 51"/>
                <a:gd name="T4" fmla="*/ 49 w 59"/>
                <a:gd name="T5" fmla="*/ 0 h 51"/>
                <a:gd name="T6" fmla="*/ 10 w 59"/>
                <a:gd name="T7" fmla="*/ 0 h 51"/>
                <a:gd name="T8" fmla="*/ 0 w 59"/>
                <a:gd name="T9" fmla="*/ 10 h 51"/>
                <a:gd name="T10" fmla="*/ 0 w 59"/>
                <a:gd name="T11" fmla="*/ 51 h 51"/>
                <a:gd name="T12" fmla="*/ 59 w 59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1">
                  <a:moveTo>
                    <a:pt x="59" y="51"/>
                  </a:moveTo>
                  <a:cubicBezTo>
                    <a:pt x="59" y="10"/>
                    <a:pt x="59" y="10"/>
                    <a:pt x="59" y="10"/>
                  </a:cubicBezTo>
                  <a:cubicBezTo>
                    <a:pt x="59" y="4"/>
                    <a:pt x="55" y="0"/>
                    <a:pt x="4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51"/>
                    <a:pt x="0" y="51"/>
                    <a:pt x="0" y="51"/>
                  </a:cubicBezTo>
                  <a:lnTo>
                    <a:pt x="59" y="51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10"/>
            <p:cNvSpPr>
              <a:spLocks noChangeArrowheads="1"/>
            </p:cNvSpPr>
            <p:nvPr/>
          </p:nvSpPr>
          <p:spPr bwMode="auto">
            <a:xfrm>
              <a:off x="-300038" y="2308225"/>
              <a:ext cx="123825" cy="146050"/>
            </a:xfrm>
            <a:prstGeom prst="rect">
              <a:avLst/>
            </a:pr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>
              <a:off x="-858838" y="2478088"/>
              <a:ext cx="558800" cy="258763"/>
            </a:xfrm>
            <a:custGeom>
              <a:avLst/>
              <a:gdLst>
                <a:gd name="T0" fmla="*/ 74 w 94"/>
                <a:gd name="T1" fmla="*/ 11 h 44"/>
                <a:gd name="T2" fmla="*/ 79 w 94"/>
                <a:gd name="T3" fmla="*/ 15 h 44"/>
                <a:gd name="T4" fmla="*/ 79 w 94"/>
                <a:gd name="T5" fmla="*/ 44 h 44"/>
                <a:gd name="T6" fmla="*/ 94 w 94"/>
                <a:gd name="T7" fmla="*/ 44 h 44"/>
                <a:gd name="T8" fmla="*/ 85 w 94"/>
                <a:gd name="T9" fmla="*/ 0 h 44"/>
                <a:gd name="T10" fmla="*/ 52 w 94"/>
                <a:gd name="T11" fmla="*/ 0 h 44"/>
                <a:gd name="T12" fmla="*/ 43 w 94"/>
                <a:gd name="T13" fmla="*/ 0 h 44"/>
                <a:gd name="T14" fmla="*/ 10 w 94"/>
                <a:gd name="T15" fmla="*/ 0 h 44"/>
                <a:gd name="T16" fmla="*/ 0 w 94"/>
                <a:gd name="T17" fmla="*/ 44 h 44"/>
                <a:gd name="T18" fmla="*/ 12 w 94"/>
                <a:gd name="T19" fmla="*/ 44 h 44"/>
                <a:gd name="T20" fmla="*/ 12 w 94"/>
                <a:gd name="T21" fmla="*/ 15 h 44"/>
                <a:gd name="T22" fmla="*/ 17 w 94"/>
                <a:gd name="T23" fmla="*/ 11 h 44"/>
                <a:gd name="T24" fmla="*/ 21 w 94"/>
                <a:gd name="T25" fmla="*/ 15 h 44"/>
                <a:gd name="T26" fmla="*/ 21 w 94"/>
                <a:gd name="T27" fmla="*/ 44 h 44"/>
                <a:gd name="T28" fmla="*/ 31 w 94"/>
                <a:gd name="T29" fmla="*/ 44 h 44"/>
                <a:gd name="T30" fmla="*/ 31 w 94"/>
                <a:gd name="T31" fmla="*/ 15 h 44"/>
                <a:gd name="T32" fmla="*/ 36 w 94"/>
                <a:gd name="T33" fmla="*/ 11 h 44"/>
                <a:gd name="T34" fmla="*/ 40 w 94"/>
                <a:gd name="T35" fmla="*/ 15 h 44"/>
                <a:gd name="T36" fmla="*/ 40 w 94"/>
                <a:gd name="T37" fmla="*/ 44 h 44"/>
                <a:gd name="T38" fmla="*/ 51 w 94"/>
                <a:gd name="T39" fmla="*/ 44 h 44"/>
                <a:gd name="T40" fmla="*/ 51 w 94"/>
                <a:gd name="T41" fmla="*/ 15 h 44"/>
                <a:gd name="T42" fmla="*/ 55 w 94"/>
                <a:gd name="T43" fmla="*/ 11 h 44"/>
                <a:gd name="T44" fmla="*/ 59 w 94"/>
                <a:gd name="T45" fmla="*/ 15 h 44"/>
                <a:gd name="T46" fmla="*/ 59 w 94"/>
                <a:gd name="T47" fmla="*/ 44 h 44"/>
                <a:gd name="T48" fmla="*/ 70 w 94"/>
                <a:gd name="T49" fmla="*/ 44 h 44"/>
                <a:gd name="T50" fmla="*/ 70 w 94"/>
                <a:gd name="T51" fmla="*/ 15 h 44"/>
                <a:gd name="T52" fmla="*/ 74 w 94"/>
                <a:gd name="T53" fmla="*/ 1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4" h="44">
                  <a:moveTo>
                    <a:pt x="74" y="11"/>
                  </a:moveTo>
                  <a:cubicBezTo>
                    <a:pt x="77" y="11"/>
                    <a:pt x="79" y="13"/>
                    <a:pt x="79" y="15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94" y="44"/>
                    <a:pt x="94" y="44"/>
                    <a:pt x="94" y="44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3"/>
                    <a:pt x="14" y="11"/>
                    <a:pt x="17" y="11"/>
                  </a:cubicBezTo>
                  <a:cubicBezTo>
                    <a:pt x="19" y="11"/>
                    <a:pt x="21" y="13"/>
                    <a:pt x="21" y="1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3"/>
                    <a:pt x="33" y="11"/>
                    <a:pt x="36" y="11"/>
                  </a:cubicBezTo>
                  <a:cubicBezTo>
                    <a:pt x="38" y="11"/>
                    <a:pt x="40" y="13"/>
                    <a:pt x="40" y="15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3"/>
                    <a:pt x="53" y="11"/>
                    <a:pt x="55" y="11"/>
                  </a:cubicBezTo>
                  <a:cubicBezTo>
                    <a:pt x="57" y="11"/>
                    <a:pt x="59" y="13"/>
                    <a:pt x="59" y="15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0" y="13"/>
                    <a:pt x="72" y="11"/>
                    <a:pt x="74" y="1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"/>
            <p:cNvSpPr>
              <a:spLocks/>
            </p:cNvSpPr>
            <p:nvPr/>
          </p:nvSpPr>
          <p:spPr bwMode="auto">
            <a:xfrm>
              <a:off x="-787401" y="2543175"/>
              <a:ext cx="52388" cy="193675"/>
            </a:xfrm>
            <a:custGeom>
              <a:avLst/>
              <a:gdLst>
                <a:gd name="T0" fmla="*/ 5 w 9"/>
                <a:gd name="T1" fmla="*/ 0 h 33"/>
                <a:gd name="T2" fmla="*/ 0 w 9"/>
                <a:gd name="T3" fmla="*/ 4 h 33"/>
                <a:gd name="T4" fmla="*/ 0 w 9"/>
                <a:gd name="T5" fmla="*/ 33 h 33"/>
                <a:gd name="T6" fmla="*/ 9 w 9"/>
                <a:gd name="T7" fmla="*/ 33 h 33"/>
                <a:gd name="T8" fmla="*/ 9 w 9"/>
                <a:gd name="T9" fmla="*/ 4 h 33"/>
                <a:gd name="T10" fmla="*/ 5 w 9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33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>
              <a:off x="-674688" y="2543175"/>
              <a:ext cx="53975" cy="193675"/>
            </a:xfrm>
            <a:custGeom>
              <a:avLst/>
              <a:gdLst>
                <a:gd name="T0" fmla="*/ 5 w 9"/>
                <a:gd name="T1" fmla="*/ 0 h 33"/>
                <a:gd name="T2" fmla="*/ 0 w 9"/>
                <a:gd name="T3" fmla="*/ 4 h 33"/>
                <a:gd name="T4" fmla="*/ 0 w 9"/>
                <a:gd name="T5" fmla="*/ 33 h 33"/>
                <a:gd name="T6" fmla="*/ 9 w 9"/>
                <a:gd name="T7" fmla="*/ 33 h 33"/>
                <a:gd name="T8" fmla="*/ 9 w 9"/>
                <a:gd name="T9" fmla="*/ 4 h 33"/>
                <a:gd name="T10" fmla="*/ 5 w 9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33">
                  <a:moveTo>
                    <a:pt x="5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4"/>
            <p:cNvSpPr>
              <a:spLocks/>
            </p:cNvSpPr>
            <p:nvPr/>
          </p:nvSpPr>
          <p:spPr bwMode="auto">
            <a:xfrm>
              <a:off x="-555626" y="2543175"/>
              <a:ext cx="47625" cy="193675"/>
            </a:xfrm>
            <a:custGeom>
              <a:avLst/>
              <a:gdLst>
                <a:gd name="T0" fmla="*/ 4 w 8"/>
                <a:gd name="T1" fmla="*/ 0 h 33"/>
                <a:gd name="T2" fmla="*/ 0 w 8"/>
                <a:gd name="T3" fmla="*/ 4 h 33"/>
                <a:gd name="T4" fmla="*/ 0 w 8"/>
                <a:gd name="T5" fmla="*/ 33 h 33"/>
                <a:gd name="T6" fmla="*/ 8 w 8"/>
                <a:gd name="T7" fmla="*/ 33 h 33"/>
                <a:gd name="T8" fmla="*/ 8 w 8"/>
                <a:gd name="T9" fmla="*/ 4 h 33"/>
                <a:gd name="T10" fmla="*/ 4 w 8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33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5"/>
            <p:cNvSpPr>
              <a:spLocks/>
            </p:cNvSpPr>
            <p:nvPr/>
          </p:nvSpPr>
          <p:spPr bwMode="auto">
            <a:xfrm>
              <a:off x="-442913" y="2543175"/>
              <a:ext cx="52388" cy="193675"/>
            </a:xfrm>
            <a:custGeom>
              <a:avLst/>
              <a:gdLst>
                <a:gd name="T0" fmla="*/ 9 w 9"/>
                <a:gd name="T1" fmla="*/ 4 h 33"/>
                <a:gd name="T2" fmla="*/ 4 w 9"/>
                <a:gd name="T3" fmla="*/ 0 h 33"/>
                <a:gd name="T4" fmla="*/ 0 w 9"/>
                <a:gd name="T5" fmla="*/ 4 h 33"/>
                <a:gd name="T6" fmla="*/ 0 w 9"/>
                <a:gd name="T7" fmla="*/ 33 h 33"/>
                <a:gd name="T8" fmla="*/ 9 w 9"/>
                <a:gd name="T9" fmla="*/ 33 h 33"/>
                <a:gd name="T10" fmla="*/ 9 w 9"/>
                <a:gd name="T11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33">
                  <a:moveTo>
                    <a:pt x="9" y="4"/>
                  </a:moveTo>
                  <a:cubicBezTo>
                    <a:pt x="9" y="2"/>
                    <a:pt x="7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9" y="33"/>
                    <a:pt x="9" y="33"/>
                    <a:pt x="9" y="33"/>
                  </a:cubicBezTo>
                  <a:lnTo>
                    <a:pt x="9" y="4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6"/>
            <p:cNvSpPr>
              <a:spLocks/>
            </p:cNvSpPr>
            <p:nvPr/>
          </p:nvSpPr>
          <p:spPr bwMode="auto">
            <a:xfrm>
              <a:off x="-1179513" y="2301875"/>
              <a:ext cx="385763" cy="563563"/>
            </a:xfrm>
            <a:custGeom>
              <a:avLst/>
              <a:gdLst>
                <a:gd name="T0" fmla="*/ 21 w 65"/>
                <a:gd name="T1" fmla="*/ 52 h 96"/>
                <a:gd name="T2" fmla="*/ 38 w 65"/>
                <a:gd name="T3" fmla="*/ 21 h 96"/>
                <a:gd name="T4" fmla="*/ 65 w 65"/>
                <a:gd name="T5" fmla="*/ 19 h 96"/>
                <a:gd name="T6" fmla="*/ 65 w 65"/>
                <a:gd name="T7" fmla="*/ 3 h 96"/>
                <a:gd name="T8" fmla="*/ 25 w 65"/>
                <a:gd name="T9" fmla="*/ 13 h 96"/>
                <a:gd name="T10" fmla="*/ 2 w 65"/>
                <a:gd name="T11" fmla="*/ 79 h 96"/>
                <a:gd name="T12" fmla="*/ 2 w 65"/>
                <a:gd name="T13" fmla="*/ 96 h 96"/>
                <a:gd name="T14" fmla="*/ 21 w 65"/>
                <a:gd name="T15" fmla="*/ 5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96">
                  <a:moveTo>
                    <a:pt x="21" y="52"/>
                  </a:moveTo>
                  <a:cubicBezTo>
                    <a:pt x="26" y="36"/>
                    <a:pt x="31" y="24"/>
                    <a:pt x="38" y="21"/>
                  </a:cubicBezTo>
                  <a:cubicBezTo>
                    <a:pt x="43" y="20"/>
                    <a:pt x="58" y="19"/>
                    <a:pt x="65" y="19"/>
                  </a:cubicBezTo>
                  <a:cubicBezTo>
                    <a:pt x="65" y="3"/>
                    <a:pt x="65" y="3"/>
                    <a:pt x="65" y="3"/>
                  </a:cubicBezTo>
                  <a:cubicBezTo>
                    <a:pt x="65" y="3"/>
                    <a:pt x="34" y="0"/>
                    <a:pt x="25" y="13"/>
                  </a:cubicBezTo>
                  <a:cubicBezTo>
                    <a:pt x="16" y="24"/>
                    <a:pt x="8" y="59"/>
                    <a:pt x="2" y="79"/>
                  </a:cubicBezTo>
                  <a:cubicBezTo>
                    <a:pt x="0" y="87"/>
                    <a:pt x="1" y="92"/>
                    <a:pt x="2" y="96"/>
                  </a:cubicBezTo>
                  <a:cubicBezTo>
                    <a:pt x="9" y="90"/>
                    <a:pt x="16" y="67"/>
                    <a:pt x="21" y="52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7"/>
            <p:cNvSpPr>
              <a:spLocks/>
            </p:cNvSpPr>
            <p:nvPr/>
          </p:nvSpPr>
          <p:spPr bwMode="auto">
            <a:xfrm>
              <a:off x="-1168401" y="2413000"/>
              <a:ext cx="374650" cy="504825"/>
            </a:xfrm>
            <a:custGeom>
              <a:avLst/>
              <a:gdLst>
                <a:gd name="T0" fmla="*/ 6 w 63"/>
                <a:gd name="T1" fmla="*/ 86 h 86"/>
                <a:gd name="T2" fmla="*/ 25 w 63"/>
                <a:gd name="T3" fmla="*/ 32 h 86"/>
                <a:gd name="T4" fmla="*/ 42 w 63"/>
                <a:gd name="T5" fmla="*/ 8 h 86"/>
                <a:gd name="T6" fmla="*/ 63 w 63"/>
                <a:gd name="T7" fmla="*/ 7 h 86"/>
                <a:gd name="T8" fmla="*/ 63 w 63"/>
                <a:gd name="T9" fmla="*/ 0 h 86"/>
                <a:gd name="T10" fmla="*/ 36 w 63"/>
                <a:gd name="T11" fmla="*/ 2 h 86"/>
                <a:gd name="T12" fmla="*/ 19 w 63"/>
                <a:gd name="T13" fmla="*/ 33 h 86"/>
                <a:gd name="T14" fmla="*/ 0 w 63"/>
                <a:gd name="T15" fmla="*/ 77 h 86"/>
                <a:gd name="T16" fmla="*/ 6 w 63"/>
                <a:gd name="T1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6">
                  <a:moveTo>
                    <a:pt x="6" y="86"/>
                  </a:moveTo>
                  <a:cubicBezTo>
                    <a:pt x="6" y="86"/>
                    <a:pt x="20" y="47"/>
                    <a:pt x="25" y="32"/>
                  </a:cubicBezTo>
                  <a:cubicBezTo>
                    <a:pt x="30" y="16"/>
                    <a:pt x="33" y="9"/>
                    <a:pt x="42" y="8"/>
                  </a:cubicBezTo>
                  <a:cubicBezTo>
                    <a:pt x="53" y="7"/>
                    <a:pt x="63" y="7"/>
                    <a:pt x="63" y="7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56" y="0"/>
                    <a:pt x="41" y="1"/>
                    <a:pt x="36" y="2"/>
                  </a:cubicBezTo>
                  <a:cubicBezTo>
                    <a:pt x="29" y="5"/>
                    <a:pt x="24" y="17"/>
                    <a:pt x="19" y="33"/>
                  </a:cubicBezTo>
                  <a:cubicBezTo>
                    <a:pt x="14" y="48"/>
                    <a:pt x="7" y="71"/>
                    <a:pt x="0" y="77"/>
                  </a:cubicBezTo>
                  <a:cubicBezTo>
                    <a:pt x="1" y="84"/>
                    <a:pt x="6" y="86"/>
                    <a:pt x="6" y="86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18"/>
            <p:cNvSpPr>
              <a:spLocks noChangeArrowheads="1"/>
            </p:cNvSpPr>
            <p:nvPr/>
          </p:nvSpPr>
          <p:spPr bwMode="auto">
            <a:xfrm>
              <a:off x="-674688" y="2032000"/>
              <a:ext cx="195263" cy="3492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9"/>
            <p:cNvSpPr>
              <a:spLocks/>
            </p:cNvSpPr>
            <p:nvPr/>
          </p:nvSpPr>
          <p:spPr bwMode="auto">
            <a:xfrm>
              <a:off x="-1008063" y="2789238"/>
              <a:ext cx="855663" cy="1027113"/>
            </a:xfrm>
            <a:custGeom>
              <a:avLst/>
              <a:gdLst>
                <a:gd name="T0" fmla="*/ 144 w 144"/>
                <a:gd name="T1" fmla="*/ 33 h 175"/>
                <a:gd name="T2" fmla="*/ 111 w 144"/>
                <a:gd name="T3" fmla="*/ 0 h 175"/>
                <a:gd name="T4" fmla="*/ 72 w 144"/>
                <a:gd name="T5" fmla="*/ 0 h 175"/>
                <a:gd name="T6" fmla="*/ 62 w 144"/>
                <a:gd name="T7" fmla="*/ 0 h 175"/>
                <a:gd name="T8" fmla="*/ 33 w 144"/>
                <a:gd name="T9" fmla="*/ 0 h 175"/>
                <a:gd name="T10" fmla="*/ 0 w 144"/>
                <a:gd name="T11" fmla="*/ 33 h 175"/>
                <a:gd name="T12" fmla="*/ 0 w 144"/>
                <a:gd name="T13" fmla="*/ 175 h 175"/>
                <a:gd name="T14" fmla="*/ 144 w 144"/>
                <a:gd name="T15" fmla="*/ 175 h 175"/>
                <a:gd name="T16" fmla="*/ 144 w 144"/>
                <a:gd name="T17" fmla="*/ 33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75">
                  <a:moveTo>
                    <a:pt x="144" y="33"/>
                  </a:moveTo>
                  <a:cubicBezTo>
                    <a:pt x="144" y="15"/>
                    <a:pt x="129" y="0"/>
                    <a:pt x="111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144" y="175"/>
                    <a:pt x="144" y="175"/>
                    <a:pt x="144" y="175"/>
                  </a:cubicBezTo>
                  <a:lnTo>
                    <a:pt x="144" y="33"/>
                  </a:lnTo>
                  <a:close/>
                </a:path>
              </a:pathLst>
            </a:custGeom>
            <a:solidFill>
              <a:srgbClr val="315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0"/>
            <p:cNvSpPr>
              <a:spLocks/>
            </p:cNvSpPr>
            <p:nvPr/>
          </p:nvSpPr>
          <p:spPr bwMode="auto">
            <a:xfrm>
              <a:off x="-1008063" y="3816350"/>
              <a:ext cx="855663" cy="193675"/>
            </a:xfrm>
            <a:custGeom>
              <a:avLst/>
              <a:gdLst>
                <a:gd name="T0" fmla="*/ 33 w 144"/>
                <a:gd name="T1" fmla="*/ 33 h 33"/>
                <a:gd name="T2" fmla="*/ 111 w 144"/>
                <a:gd name="T3" fmla="*/ 33 h 33"/>
                <a:gd name="T4" fmla="*/ 144 w 144"/>
                <a:gd name="T5" fmla="*/ 0 h 33"/>
                <a:gd name="T6" fmla="*/ 144 w 144"/>
                <a:gd name="T7" fmla="*/ 0 h 33"/>
                <a:gd name="T8" fmla="*/ 0 w 144"/>
                <a:gd name="T9" fmla="*/ 0 h 33"/>
                <a:gd name="T10" fmla="*/ 0 w 144"/>
                <a:gd name="T11" fmla="*/ 0 h 33"/>
                <a:gd name="T12" fmla="*/ 33 w 14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33">
                  <a:moveTo>
                    <a:pt x="33" y="33"/>
                  </a:moveTo>
                  <a:cubicBezTo>
                    <a:pt x="111" y="33"/>
                    <a:pt x="111" y="33"/>
                    <a:pt x="111" y="33"/>
                  </a:cubicBezTo>
                  <a:cubicBezTo>
                    <a:pt x="129" y="33"/>
                    <a:pt x="144" y="18"/>
                    <a:pt x="144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"/>
                    <a:pt x="15" y="33"/>
                    <a:pt x="33" y="33"/>
                  </a:cubicBezTo>
                  <a:close/>
                </a:path>
              </a:pathLst>
            </a:custGeom>
            <a:solidFill>
              <a:srgbClr val="1D3D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1"/>
            <p:cNvSpPr>
              <a:spLocks/>
            </p:cNvSpPr>
            <p:nvPr/>
          </p:nvSpPr>
          <p:spPr bwMode="auto">
            <a:xfrm>
              <a:off x="-865188" y="3006725"/>
              <a:ext cx="582613" cy="509588"/>
            </a:xfrm>
            <a:custGeom>
              <a:avLst/>
              <a:gdLst>
                <a:gd name="T0" fmla="*/ 43 w 98"/>
                <a:gd name="T1" fmla="*/ 5 h 87"/>
                <a:gd name="T2" fmla="*/ 2 w 98"/>
                <a:gd name="T3" fmla="*/ 77 h 87"/>
                <a:gd name="T4" fmla="*/ 8 w 98"/>
                <a:gd name="T5" fmla="*/ 87 h 87"/>
                <a:gd name="T6" fmla="*/ 48 w 98"/>
                <a:gd name="T7" fmla="*/ 87 h 87"/>
                <a:gd name="T8" fmla="*/ 50 w 98"/>
                <a:gd name="T9" fmla="*/ 87 h 87"/>
                <a:gd name="T10" fmla="*/ 90 w 98"/>
                <a:gd name="T11" fmla="*/ 87 h 87"/>
                <a:gd name="T12" fmla="*/ 96 w 98"/>
                <a:gd name="T13" fmla="*/ 77 h 87"/>
                <a:gd name="T14" fmla="*/ 55 w 98"/>
                <a:gd name="T15" fmla="*/ 5 h 87"/>
                <a:gd name="T16" fmla="*/ 43 w 98"/>
                <a:gd name="T17" fmla="*/ 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87">
                  <a:moveTo>
                    <a:pt x="43" y="5"/>
                  </a:moveTo>
                  <a:cubicBezTo>
                    <a:pt x="2" y="77"/>
                    <a:pt x="2" y="77"/>
                    <a:pt x="2" y="77"/>
                  </a:cubicBezTo>
                  <a:cubicBezTo>
                    <a:pt x="0" y="81"/>
                    <a:pt x="3" y="87"/>
                    <a:pt x="8" y="87"/>
                  </a:cubicBezTo>
                  <a:cubicBezTo>
                    <a:pt x="48" y="87"/>
                    <a:pt x="48" y="87"/>
                    <a:pt x="48" y="87"/>
                  </a:cubicBezTo>
                  <a:cubicBezTo>
                    <a:pt x="50" y="87"/>
                    <a:pt x="50" y="87"/>
                    <a:pt x="50" y="87"/>
                  </a:cubicBezTo>
                  <a:cubicBezTo>
                    <a:pt x="90" y="87"/>
                    <a:pt x="90" y="87"/>
                    <a:pt x="90" y="87"/>
                  </a:cubicBezTo>
                  <a:cubicBezTo>
                    <a:pt x="95" y="87"/>
                    <a:pt x="98" y="81"/>
                    <a:pt x="96" y="77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2" y="0"/>
                    <a:pt x="45" y="0"/>
                    <a:pt x="43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2"/>
            <p:cNvSpPr>
              <a:spLocks noEditPoints="1"/>
            </p:cNvSpPr>
            <p:nvPr/>
          </p:nvSpPr>
          <p:spPr bwMode="auto">
            <a:xfrm>
              <a:off x="-882651" y="2994025"/>
              <a:ext cx="611188" cy="541338"/>
            </a:xfrm>
            <a:custGeom>
              <a:avLst/>
              <a:gdLst>
                <a:gd name="T0" fmla="*/ 93 w 103"/>
                <a:gd name="T1" fmla="*/ 92 h 92"/>
                <a:gd name="T2" fmla="*/ 11 w 103"/>
                <a:gd name="T3" fmla="*/ 92 h 92"/>
                <a:gd name="T4" fmla="*/ 2 w 103"/>
                <a:gd name="T5" fmla="*/ 87 h 92"/>
                <a:gd name="T6" fmla="*/ 2 w 103"/>
                <a:gd name="T7" fmla="*/ 77 h 92"/>
                <a:gd name="T8" fmla="*/ 43 w 103"/>
                <a:gd name="T9" fmla="*/ 5 h 92"/>
                <a:gd name="T10" fmla="*/ 52 w 103"/>
                <a:gd name="T11" fmla="*/ 0 h 92"/>
                <a:gd name="T12" fmla="*/ 52 w 103"/>
                <a:gd name="T13" fmla="*/ 0 h 92"/>
                <a:gd name="T14" fmla="*/ 61 w 103"/>
                <a:gd name="T15" fmla="*/ 5 h 92"/>
                <a:gd name="T16" fmla="*/ 102 w 103"/>
                <a:gd name="T17" fmla="*/ 77 h 92"/>
                <a:gd name="T18" fmla="*/ 101 w 103"/>
                <a:gd name="T19" fmla="*/ 87 h 92"/>
                <a:gd name="T20" fmla="*/ 93 w 103"/>
                <a:gd name="T21" fmla="*/ 92 h 92"/>
                <a:gd name="T22" fmla="*/ 52 w 103"/>
                <a:gd name="T23" fmla="*/ 7 h 92"/>
                <a:gd name="T24" fmla="*/ 49 w 103"/>
                <a:gd name="T25" fmla="*/ 8 h 92"/>
                <a:gd name="T26" fmla="*/ 49 w 103"/>
                <a:gd name="T27" fmla="*/ 9 h 92"/>
                <a:gd name="T28" fmla="*/ 8 w 103"/>
                <a:gd name="T29" fmla="*/ 80 h 92"/>
                <a:gd name="T30" fmla="*/ 8 w 103"/>
                <a:gd name="T31" fmla="*/ 83 h 92"/>
                <a:gd name="T32" fmla="*/ 11 w 103"/>
                <a:gd name="T33" fmla="*/ 85 h 92"/>
                <a:gd name="T34" fmla="*/ 93 w 103"/>
                <a:gd name="T35" fmla="*/ 85 h 92"/>
                <a:gd name="T36" fmla="*/ 95 w 103"/>
                <a:gd name="T37" fmla="*/ 83 h 92"/>
                <a:gd name="T38" fmla="*/ 95 w 103"/>
                <a:gd name="T39" fmla="*/ 80 h 92"/>
                <a:gd name="T40" fmla="*/ 55 w 103"/>
                <a:gd name="T41" fmla="*/ 9 h 92"/>
                <a:gd name="T42" fmla="*/ 52 w 103"/>
                <a:gd name="T43" fmla="*/ 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3" h="92">
                  <a:moveTo>
                    <a:pt x="93" y="92"/>
                  </a:moveTo>
                  <a:cubicBezTo>
                    <a:pt x="11" y="92"/>
                    <a:pt x="11" y="92"/>
                    <a:pt x="11" y="92"/>
                  </a:cubicBezTo>
                  <a:cubicBezTo>
                    <a:pt x="8" y="92"/>
                    <a:pt x="4" y="90"/>
                    <a:pt x="2" y="87"/>
                  </a:cubicBezTo>
                  <a:cubicBezTo>
                    <a:pt x="0" y="84"/>
                    <a:pt x="0" y="80"/>
                    <a:pt x="2" y="77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2"/>
                    <a:pt x="48" y="0"/>
                    <a:pt x="52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6" y="0"/>
                    <a:pt x="59" y="2"/>
                    <a:pt x="61" y="5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103" y="80"/>
                    <a:pt x="103" y="84"/>
                    <a:pt x="101" y="87"/>
                  </a:cubicBezTo>
                  <a:cubicBezTo>
                    <a:pt x="99" y="90"/>
                    <a:pt x="96" y="92"/>
                    <a:pt x="93" y="92"/>
                  </a:cubicBezTo>
                  <a:close/>
                  <a:moveTo>
                    <a:pt x="52" y="7"/>
                  </a:moveTo>
                  <a:cubicBezTo>
                    <a:pt x="51" y="7"/>
                    <a:pt x="50" y="7"/>
                    <a:pt x="49" y="8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7" y="82"/>
                    <a:pt x="8" y="83"/>
                    <a:pt x="8" y="83"/>
                  </a:cubicBezTo>
                  <a:cubicBezTo>
                    <a:pt x="9" y="84"/>
                    <a:pt x="9" y="85"/>
                    <a:pt x="11" y="85"/>
                  </a:cubicBezTo>
                  <a:cubicBezTo>
                    <a:pt x="93" y="85"/>
                    <a:pt x="93" y="85"/>
                    <a:pt x="93" y="85"/>
                  </a:cubicBezTo>
                  <a:cubicBezTo>
                    <a:pt x="94" y="85"/>
                    <a:pt x="95" y="84"/>
                    <a:pt x="95" y="83"/>
                  </a:cubicBezTo>
                  <a:cubicBezTo>
                    <a:pt x="96" y="83"/>
                    <a:pt x="96" y="82"/>
                    <a:pt x="95" y="80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4" y="7"/>
                    <a:pt x="53" y="7"/>
                    <a:pt x="52" y="7"/>
                  </a:cubicBezTo>
                  <a:close/>
                </a:path>
              </a:pathLst>
            </a:custGeom>
            <a:solidFill>
              <a:srgbClr val="1D3D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3"/>
            <p:cNvSpPr>
              <a:spLocks/>
            </p:cNvSpPr>
            <p:nvPr/>
          </p:nvSpPr>
          <p:spPr bwMode="auto">
            <a:xfrm>
              <a:off x="-763588" y="2982913"/>
              <a:ext cx="396875" cy="633413"/>
            </a:xfrm>
            <a:custGeom>
              <a:avLst/>
              <a:gdLst>
                <a:gd name="T0" fmla="*/ 51 w 67"/>
                <a:gd name="T1" fmla="*/ 49 h 108"/>
                <a:gd name="T2" fmla="*/ 44 w 67"/>
                <a:gd name="T3" fmla="*/ 47 h 108"/>
                <a:gd name="T4" fmla="*/ 48 w 67"/>
                <a:gd name="T5" fmla="*/ 40 h 108"/>
                <a:gd name="T6" fmla="*/ 56 w 67"/>
                <a:gd name="T7" fmla="*/ 45 h 108"/>
                <a:gd name="T8" fmla="*/ 48 w 67"/>
                <a:gd name="T9" fmla="*/ 37 h 108"/>
                <a:gd name="T10" fmla="*/ 53 w 67"/>
                <a:gd name="T11" fmla="*/ 32 h 108"/>
                <a:gd name="T12" fmla="*/ 55 w 67"/>
                <a:gd name="T13" fmla="*/ 31 h 108"/>
                <a:gd name="T14" fmla="*/ 53 w 67"/>
                <a:gd name="T15" fmla="*/ 27 h 108"/>
                <a:gd name="T16" fmla="*/ 64 w 67"/>
                <a:gd name="T17" fmla="*/ 13 h 108"/>
                <a:gd name="T18" fmla="*/ 59 w 67"/>
                <a:gd name="T19" fmla="*/ 18 h 108"/>
                <a:gd name="T20" fmla="*/ 51 w 67"/>
                <a:gd name="T21" fmla="*/ 20 h 108"/>
                <a:gd name="T22" fmla="*/ 48 w 67"/>
                <a:gd name="T23" fmla="*/ 13 h 108"/>
                <a:gd name="T24" fmla="*/ 49 w 67"/>
                <a:gd name="T25" fmla="*/ 6 h 108"/>
                <a:gd name="T26" fmla="*/ 44 w 67"/>
                <a:gd name="T27" fmla="*/ 23 h 108"/>
                <a:gd name="T28" fmla="*/ 42 w 67"/>
                <a:gd name="T29" fmla="*/ 26 h 108"/>
                <a:gd name="T30" fmla="*/ 36 w 67"/>
                <a:gd name="T31" fmla="*/ 22 h 108"/>
                <a:gd name="T32" fmla="*/ 40 w 67"/>
                <a:gd name="T33" fmla="*/ 29 h 108"/>
                <a:gd name="T34" fmla="*/ 36 w 67"/>
                <a:gd name="T35" fmla="*/ 31 h 108"/>
                <a:gd name="T36" fmla="*/ 36 w 67"/>
                <a:gd name="T37" fmla="*/ 34 h 108"/>
                <a:gd name="T38" fmla="*/ 36 w 67"/>
                <a:gd name="T39" fmla="*/ 39 h 108"/>
                <a:gd name="T40" fmla="*/ 24 w 67"/>
                <a:gd name="T41" fmla="*/ 40 h 108"/>
                <a:gd name="T42" fmla="*/ 33 w 67"/>
                <a:gd name="T43" fmla="*/ 42 h 108"/>
                <a:gd name="T44" fmla="*/ 30 w 67"/>
                <a:gd name="T45" fmla="*/ 49 h 108"/>
                <a:gd name="T46" fmla="*/ 24 w 67"/>
                <a:gd name="T47" fmla="*/ 45 h 108"/>
                <a:gd name="T48" fmla="*/ 29 w 67"/>
                <a:gd name="T49" fmla="*/ 53 h 108"/>
                <a:gd name="T50" fmla="*/ 17 w 67"/>
                <a:gd name="T51" fmla="*/ 54 h 108"/>
                <a:gd name="T52" fmla="*/ 26 w 67"/>
                <a:gd name="T53" fmla="*/ 56 h 108"/>
                <a:gd name="T54" fmla="*/ 23 w 67"/>
                <a:gd name="T55" fmla="*/ 63 h 108"/>
                <a:gd name="T56" fmla="*/ 17 w 67"/>
                <a:gd name="T57" fmla="*/ 59 h 108"/>
                <a:gd name="T58" fmla="*/ 23 w 67"/>
                <a:gd name="T59" fmla="*/ 67 h 108"/>
                <a:gd name="T60" fmla="*/ 10 w 67"/>
                <a:gd name="T61" fmla="*/ 68 h 108"/>
                <a:gd name="T62" fmla="*/ 19 w 67"/>
                <a:gd name="T63" fmla="*/ 71 h 108"/>
                <a:gd name="T64" fmla="*/ 17 w 67"/>
                <a:gd name="T65" fmla="*/ 76 h 108"/>
                <a:gd name="T66" fmla="*/ 11 w 67"/>
                <a:gd name="T67" fmla="*/ 72 h 108"/>
                <a:gd name="T68" fmla="*/ 16 w 67"/>
                <a:gd name="T69" fmla="*/ 78 h 108"/>
                <a:gd name="T70" fmla="*/ 11 w 67"/>
                <a:gd name="T71" fmla="*/ 80 h 108"/>
                <a:gd name="T72" fmla="*/ 12 w 67"/>
                <a:gd name="T73" fmla="*/ 83 h 108"/>
                <a:gd name="T74" fmla="*/ 13 w 67"/>
                <a:gd name="T75" fmla="*/ 89 h 108"/>
                <a:gd name="T76" fmla="*/ 5 w 67"/>
                <a:gd name="T77" fmla="*/ 95 h 108"/>
                <a:gd name="T78" fmla="*/ 11 w 67"/>
                <a:gd name="T79" fmla="*/ 95 h 108"/>
                <a:gd name="T80" fmla="*/ 16 w 67"/>
                <a:gd name="T81" fmla="*/ 99 h 108"/>
                <a:gd name="T82" fmla="*/ 17 w 67"/>
                <a:gd name="T83" fmla="*/ 96 h 108"/>
                <a:gd name="T84" fmla="*/ 23 w 67"/>
                <a:gd name="T85" fmla="*/ 90 h 108"/>
                <a:gd name="T86" fmla="*/ 31 w 67"/>
                <a:gd name="T87" fmla="*/ 90 h 108"/>
                <a:gd name="T88" fmla="*/ 24 w 67"/>
                <a:gd name="T89" fmla="*/ 88 h 108"/>
                <a:gd name="T90" fmla="*/ 27 w 67"/>
                <a:gd name="T91" fmla="*/ 82 h 108"/>
                <a:gd name="T92" fmla="*/ 35 w 67"/>
                <a:gd name="T93" fmla="*/ 87 h 108"/>
                <a:gd name="T94" fmla="*/ 27 w 67"/>
                <a:gd name="T95" fmla="*/ 78 h 108"/>
                <a:gd name="T96" fmla="*/ 37 w 67"/>
                <a:gd name="T97" fmla="*/ 78 h 108"/>
                <a:gd name="T98" fmla="*/ 30 w 67"/>
                <a:gd name="T99" fmla="*/ 75 h 108"/>
                <a:gd name="T100" fmla="*/ 34 w 67"/>
                <a:gd name="T101" fmla="*/ 70 h 108"/>
                <a:gd name="T102" fmla="*/ 37 w 67"/>
                <a:gd name="T103" fmla="*/ 70 h 108"/>
                <a:gd name="T104" fmla="*/ 37 w 67"/>
                <a:gd name="T105" fmla="*/ 62 h 108"/>
                <a:gd name="T106" fmla="*/ 47 w 67"/>
                <a:gd name="T107" fmla="*/ 63 h 108"/>
                <a:gd name="T108" fmla="*/ 38 w 67"/>
                <a:gd name="T109" fmla="*/ 57 h 108"/>
                <a:gd name="T110" fmla="*/ 41 w 67"/>
                <a:gd name="T111" fmla="*/ 55 h 108"/>
                <a:gd name="T112" fmla="*/ 44 w 67"/>
                <a:gd name="T113" fmla="*/ 55 h 108"/>
                <a:gd name="T114" fmla="*/ 44 w 67"/>
                <a:gd name="T115" fmla="*/ 4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7" h="108">
                  <a:moveTo>
                    <a:pt x="44" y="48"/>
                  </a:moveTo>
                  <a:cubicBezTo>
                    <a:pt x="44" y="48"/>
                    <a:pt x="45" y="48"/>
                    <a:pt x="45" y="48"/>
                  </a:cubicBezTo>
                  <a:cubicBezTo>
                    <a:pt x="47" y="48"/>
                    <a:pt x="49" y="49"/>
                    <a:pt x="51" y="49"/>
                  </a:cubicBezTo>
                  <a:cubicBezTo>
                    <a:pt x="53" y="50"/>
                    <a:pt x="54" y="49"/>
                    <a:pt x="54" y="49"/>
                  </a:cubicBezTo>
                  <a:cubicBezTo>
                    <a:pt x="54" y="49"/>
                    <a:pt x="51" y="47"/>
                    <a:pt x="48" y="47"/>
                  </a:cubicBezTo>
                  <a:cubicBezTo>
                    <a:pt x="46" y="46"/>
                    <a:pt x="45" y="47"/>
                    <a:pt x="44" y="47"/>
                  </a:cubicBezTo>
                  <a:cubicBezTo>
                    <a:pt x="45" y="45"/>
                    <a:pt x="45" y="44"/>
                    <a:pt x="45" y="43"/>
                  </a:cubicBezTo>
                  <a:cubicBezTo>
                    <a:pt x="46" y="43"/>
                    <a:pt x="47" y="42"/>
                    <a:pt x="47" y="41"/>
                  </a:cubicBezTo>
                  <a:cubicBezTo>
                    <a:pt x="48" y="41"/>
                    <a:pt x="48" y="40"/>
                    <a:pt x="48" y="40"/>
                  </a:cubicBezTo>
                  <a:cubicBezTo>
                    <a:pt x="48" y="40"/>
                    <a:pt x="49" y="40"/>
                    <a:pt x="49" y="40"/>
                  </a:cubicBezTo>
                  <a:cubicBezTo>
                    <a:pt x="50" y="41"/>
                    <a:pt x="52" y="43"/>
                    <a:pt x="53" y="44"/>
                  </a:cubicBezTo>
                  <a:cubicBezTo>
                    <a:pt x="55" y="46"/>
                    <a:pt x="56" y="45"/>
                    <a:pt x="56" y="45"/>
                  </a:cubicBezTo>
                  <a:cubicBezTo>
                    <a:pt x="56" y="45"/>
                    <a:pt x="54" y="42"/>
                    <a:pt x="52" y="40"/>
                  </a:cubicBezTo>
                  <a:cubicBezTo>
                    <a:pt x="50" y="39"/>
                    <a:pt x="49" y="38"/>
                    <a:pt x="48" y="38"/>
                  </a:cubicBezTo>
                  <a:cubicBezTo>
                    <a:pt x="48" y="38"/>
                    <a:pt x="48" y="37"/>
                    <a:pt x="48" y="37"/>
                  </a:cubicBezTo>
                  <a:cubicBezTo>
                    <a:pt x="49" y="36"/>
                    <a:pt x="50" y="36"/>
                    <a:pt x="51" y="35"/>
                  </a:cubicBezTo>
                  <a:cubicBezTo>
                    <a:pt x="51" y="34"/>
                    <a:pt x="51" y="33"/>
                    <a:pt x="51" y="32"/>
                  </a:cubicBezTo>
                  <a:cubicBezTo>
                    <a:pt x="52" y="32"/>
                    <a:pt x="52" y="32"/>
                    <a:pt x="53" y="32"/>
                  </a:cubicBezTo>
                  <a:cubicBezTo>
                    <a:pt x="54" y="32"/>
                    <a:pt x="56" y="33"/>
                    <a:pt x="59" y="33"/>
                  </a:cubicBezTo>
                  <a:cubicBezTo>
                    <a:pt x="61" y="34"/>
                    <a:pt x="61" y="33"/>
                    <a:pt x="61" y="33"/>
                  </a:cubicBezTo>
                  <a:cubicBezTo>
                    <a:pt x="61" y="33"/>
                    <a:pt x="58" y="32"/>
                    <a:pt x="55" y="31"/>
                  </a:cubicBezTo>
                  <a:cubicBezTo>
                    <a:pt x="54" y="30"/>
                    <a:pt x="52" y="31"/>
                    <a:pt x="52" y="31"/>
                  </a:cubicBezTo>
                  <a:cubicBezTo>
                    <a:pt x="52" y="30"/>
                    <a:pt x="52" y="30"/>
                    <a:pt x="52" y="29"/>
                  </a:cubicBezTo>
                  <a:cubicBezTo>
                    <a:pt x="52" y="29"/>
                    <a:pt x="53" y="28"/>
                    <a:pt x="53" y="27"/>
                  </a:cubicBezTo>
                  <a:cubicBezTo>
                    <a:pt x="53" y="26"/>
                    <a:pt x="53" y="24"/>
                    <a:pt x="53" y="22"/>
                  </a:cubicBezTo>
                  <a:cubicBezTo>
                    <a:pt x="54" y="22"/>
                    <a:pt x="57" y="21"/>
                    <a:pt x="60" y="19"/>
                  </a:cubicBezTo>
                  <a:cubicBezTo>
                    <a:pt x="62" y="18"/>
                    <a:pt x="63" y="16"/>
                    <a:pt x="64" y="13"/>
                  </a:cubicBezTo>
                  <a:cubicBezTo>
                    <a:pt x="66" y="10"/>
                    <a:pt x="67" y="8"/>
                    <a:pt x="67" y="8"/>
                  </a:cubicBezTo>
                  <a:cubicBezTo>
                    <a:pt x="67" y="8"/>
                    <a:pt x="65" y="9"/>
                    <a:pt x="64" y="11"/>
                  </a:cubicBezTo>
                  <a:cubicBezTo>
                    <a:pt x="62" y="13"/>
                    <a:pt x="62" y="16"/>
                    <a:pt x="59" y="18"/>
                  </a:cubicBezTo>
                  <a:cubicBezTo>
                    <a:pt x="57" y="20"/>
                    <a:pt x="53" y="21"/>
                    <a:pt x="52" y="21"/>
                  </a:cubicBezTo>
                  <a:cubicBezTo>
                    <a:pt x="52" y="21"/>
                    <a:pt x="52" y="20"/>
                    <a:pt x="52" y="20"/>
                  </a:cubicBezTo>
                  <a:cubicBezTo>
                    <a:pt x="52" y="20"/>
                    <a:pt x="52" y="20"/>
                    <a:pt x="51" y="20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0"/>
                    <a:pt x="50" y="20"/>
                    <a:pt x="49" y="20"/>
                  </a:cubicBezTo>
                  <a:cubicBezTo>
                    <a:pt x="49" y="19"/>
                    <a:pt x="48" y="16"/>
                    <a:pt x="48" y="13"/>
                  </a:cubicBezTo>
                  <a:cubicBezTo>
                    <a:pt x="48" y="9"/>
                    <a:pt x="50" y="7"/>
                    <a:pt x="51" y="4"/>
                  </a:cubicBezTo>
                  <a:cubicBezTo>
                    <a:pt x="52" y="2"/>
                    <a:pt x="52" y="0"/>
                    <a:pt x="52" y="0"/>
                  </a:cubicBezTo>
                  <a:cubicBezTo>
                    <a:pt x="52" y="0"/>
                    <a:pt x="50" y="3"/>
                    <a:pt x="49" y="6"/>
                  </a:cubicBezTo>
                  <a:cubicBezTo>
                    <a:pt x="48" y="8"/>
                    <a:pt x="47" y="10"/>
                    <a:pt x="47" y="12"/>
                  </a:cubicBezTo>
                  <a:cubicBezTo>
                    <a:pt x="47" y="16"/>
                    <a:pt x="48" y="19"/>
                    <a:pt x="48" y="20"/>
                  </a:cubicBezTo>
                  <a:cubicBezTo>
                    <a:pt x="47" y="21"/>
                    <a:pt x="45" y="22"/>
                    <a:pt x="44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24"/>
                    <a:pt x="43" y="25"/>
                    <a:pt x="43" y="25"/>
                  </a:cubicBezTo>
                  <a:cubicBezTo>
                    <a:pt x="43" y="26"/>
                    <a:pt x="43" y="26"/>
                    <a:pt x="42" y="26"/>
                  </a:cubicBezTo>
                  <a:cubicBezTo>
                    <a:pt x="42" y="26"/>
                    <a:pt x="41" y="24"/>
                    <a:pt x="40" y="23"/>
                  </a:cubicBezTo>
                  <a:cubicBezTo>
                    <a:pt x="38" y="21"/>
                    <a:pt x="35" y="20"/>
                    <a:pt x="35" y="20"/>
                  </a:cubicBezTo>
                  <a:cubicBezTo>
                    <a:pt x="35" y="20"/>
                    <a:pt x="34" y="21"/>
                    <a:pt x="36" y="22"/>
                  </a:cubicBezTo>
                  <a:cubicBezTo>
                    <a:pt x="38" y="24"/>
                    <a:pt x="39" y="25"/>
                    <a:pt x="40" y="26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8"/>
                    <a:pt x="40" y="29"/>
                    <a:pt x="40" y="29"/>
                  </a:cubicBezTo>
                  <a:cubicBezTo>
                    <a:pt x="39" y="30"/>
                    <a:pt x="39" y="31"/>
                    <a:pt x="40" y="32"/>
                  </a:cubicBezTo>
                  <a:cubicBezTo>
                    <a:pt x="39" y="33"/>
                    <a:pt x="39" y="33"/>
                    <a:pt x="38" y="34"/>
                  </a:cubicBezTo>
                  <a:cubicBezTo>
                    <a:pt x="38" y="33"/>
                    <a:pt x="37" y="32"/>
                    <a:pt x="36" y="31"/>
                  </a:cubicBezTo>
                  <a:cubicBezTo>
                    <a:pt x="34" y="29"/>
                    <a:pt x="31" y="27"/>
                    <a:pt x="31" y="27"/>
                  </a:cubicBezTo>
                  <a:cubicBezTo>
                    <a:pt x="31" y="27"/>
                    <a:pt x="30" y="28"/>
                    <a:pt x="32" y="30"/>
                  </a:cubicBezTo>
                  <a:cubicBezTo>
                    <a:pt x="34" y="31"/>
                    <a:pt x="35" y="32"/>
                    <a:pt x="36" y="34"/>
                  </a:cubicBezTo>
                  <a:cubicBezTo>
                    <a:pt x="37" y="34"/>
                    <a:pt x="37" y="35"/>
                    <a:pt x="37" y="35"/>
                  </a:cubicBezTo>
                  <a:cubicBezTo>
                    <a:pt x="37" y="35"/>
                    <a:pt x="37" y="36"/>
                    <a:pt x="37" y="36"/>
                  </a:cubicBezTo>
                  <a:cubicBezTo>
                    <a:pt x="36" y="37"/>
                    <a:pt x="36" y="38"/>
                    <a:pt x="36" y="39"/>
                  </a:cubicBezTo>
                  <a:cubicBezTo>
                    <a:pt x="36" y="40"/>
                    <a:pt x="35" y="40"/>
                    <a:pt x="34" y="41"/>
                  </a:cubicBezTo>
                  <a:cubicBezTo>
                    <a:pt x="34" y="41"/>
                    <a:pt x="33" y="40"/>
                    <a:pt x="31" y="40"/>
                  </a:cubicBezTo>
                  <a:cubicBezTo>
                    <a:pt x="28" y="39"/>
                    <a:pt x="24" y="40"/>
                    <a:pt x="24" y="40"/>
                  </a:cubicBezTo>
                  <a:cubicBezTo>
                    <a:pt x="24" y="40"/>
                    <a:pt x="25" y="41"/>
                    <a:pt x="27" y="41"/>
                  </a:cubicBezTo>
                  <a:cubicBezTo>
                    <a:pt x="29" y="41"/>
                    <a:pt x="31" y="41"/>
                    <a:pt x="33" y="42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33" y="43"/>
                    <a:pt x="33" y="43"/>
                    <a:pt x="33" y="43"/>
                  </a:cubicBezTo>
                  <a:cubicBezTo>
                    <a:pt x="33" y="44"/>
                    <a:pt x="33" y="45"/>
                    <a:pt x="33" y="46"/>
                  </a:cubicBezTo>
                  <a:cubicBezTo>
                    <a:pt x="32" y="47"/>
                    <a:pt x="31" y="47"/>
                    <a:pt x="30" y="49"/>
                  </a:cubicBezTo>
                  <a:cubicBezTo>
                    <a:pt x="30" y="48"/>
                    <a:pt x="30" y="47"/>
                    <a:pt x="28" y="46"/>
                  </a:cubicBezTo>
                  <a:cubicBezTo>
                    <a:pt x="26" y="44"/>
                    <a:pt x="23" y="42"/>
                    <a:pt x="23" y="42"/>
                  </a:cubicBezTo>
                  <a:cubicBezTo>
                    <a:pt x="23" y="42"/>
                    <a:pt x="23" y="43"/>
                    <a:pt x="24" y="45"/>
                  </a:cubicBezTo>
                  <a:cubicBezTo>
                    <a:pt x="26" y="47"/>
                    <a:pt x="28" y="48"/>
                    <a:pt x="29" y="49"/>
                  </a:cubicBezTo>
                  <a:cubicBezTo>
                    <a:pt x="29" y="49"/>
                    <a:pt x="29" y="50"/>
                    <a:pt x="30" y="50"/>
                  </a:cubicBezTo>
                  <a:cubicBezTo>
                    <a:pt x="29" y="51"/>
                    <a:pt x="29" y="52"/>
                    <a:pt x="29" y="53"/>
                  </a:cubicBezTo>
                  <a:cubicBezTo>
                    <a:pt x="29" y="53"/>
                    <a:pt x="28" y="54"/>
                    <a:pt x="27" y="55"/>
                  </a:cubicBezTo>
                  <a:cubicBezTo>
                    <a:pt x="27" y="54"/>
                    <a:pt x="26" y="54"/>
                    <a:pt x="24" y="54"/>
                  </a:cubicBezTo>
                  <a:cubicBezTo>
                    <a:pt x="21" y="53"/>
                    <a:pt x="17" y="54"/>
                    <a:pt x="17" y="54"/>
                  </a:cubicBezTo>
                  <a:cubicBezTo>
                    <a:pt x="17" y="54"/>
                    <a:pt x="18" y="55"/>
                    <a:pt x="20" y="55"/>
                  </a:cubicBezTo>
                  <a:cubicBezTo>
                    <a:pt x="22" y="55"/>
                    <a:pt x="24" y="55"/>
                    <a:pt x="26" y="56"/>
                  </a:cubicBezTo>
                  <a:cubicBezTo>
                    <a:pt x="26" y="56"/>
                    <a:pt x="26" y="56"/>
                    <a:pt x="26" y="56"/>
                  </a:cubicBezTo>
                  <a:cubicBezTo>
                    <a:pt x="26" y="56"/>
                    <a:pt x="26" y="56"/>
                    <a:pt x="26" y="57"/>
                  </a:cubicBezTo>
                  <a:cubicBezTo>
                    <a:pt x="26" y="58"/>
                    <a:pt x="26" y="59"/>
                    <a:pt x="26" y="60"/>
                  </a:cubicBezTo>
                  <a:cubicBezTo>
                    <a:pt x="25" y="60"/>
                    <a:pt x="24" y="61"/>
                    <a:pt x="23" y="63"/>
                  </a:cubicBezTo>
                  <a:cubicBezTo>
                    <a:pt x="23" y="62"/>
                    <a:pt x="22" y="61"/>
                    <a:pt x="21" y="60"/>
                  </a:cubicBezTo>
                  <a:cubicBezTo>
                    <a:pt x="19" y="58"/>
                    <a:pt x="16" y="57"/>
                    <a:pt x="16" y="57"/>
                  </a:cubicBezTo>
                  <a:cubicBezTo>
                    <a:pt x="16" y="57"/>
                    <a:pt x="16" y="58"/>
                    <a:pt x="17" y="59"/>
                  </a:cubicBezTo>
                  <a:cubicBezTo>
                    <a:pt x="19" y="61"/>
                    <a:pt x="21" y="62"/>
                    <a:pt x="22" y="63"/>
                  </a:cubicBezTo>
                  <a:cubicBezTo>
                    <a:pt x="22" y="64"/>
                    <a:pt x="22" y="64"/>
                    <a:pt x="22" y="65"/>
                  </a:cubicBezTo>
                  <a:cubicBezTo>
                    <a:pt x="22" y="65"/>
                    <a:pt x="22" y="66"/>
                    <a:pt x="23" y="67"/>
                  </a:cubicBezTo>
                  <a:cubicBezTo>
                    <a:pt x="22" y="67"/>
                    <a:pt x="21" y="68"/>
                    <a:pt x="20" y="69"/>
                  </a:cubicBezTo>
                  <a:cubicBezTo>
                    <a:pt x="19" y="69"/>
                    <a:pt x="18" y="68"/>
                    <a:pt x="17" y="68"/>
                  </a:cubicBezTo>
                  <a:cubicBezTo>
                    <a:pt x="14" y="68"/>
                    <a:pt x="10" y="68"/>
                    <a:pt x="10" y="68"/>
                  </a:cubicBezTo>
                  <a:cubicBezTo>
                    <a:pt x="10" y="68"/>
                    <a:pt x="11" y="69"/>
                    <a:pt x="13" y="69"/>
                  </a:cubicBezTo>
                  <a:cubicBezTo>
                    <a:pt x="15" y="70"/>
                    <a:pt x="17" y="70"/>
                    <a:pt x="19" y="70"/>
                  </a:cubicBezTo>
                  <a:cubicBezTo>
                    <a:pt x="19" y="70"/>
                    <a:pt x="19" y="70"/>
                    <a:pt x="19" y="71"/>
                  </a:cubicBezTo>
                  <a:cubicBezTo>
                    <a:pt x="19" y="71"/>
                    <a:pt x="19" y="71"/>
                    <a:pt x="19" y="71"/>
                  </a:cubicBezTo>
                  <a:cubicBezTo>
                    <a:pt x="19" y="72"/>
                    <a:pt x="19" y="73"/>
                    <a:pt x="19" y="74"/>
                  </a:cubicBezTo>
                  <a:cubicBezTo>
                    <a:pt x="18" y="74"/>
                    <a:pt x="18" y="75"/>
                    <a:pt x="17" y="76"/>
                  </a:cubicBezTo>
                  <a:cubicBezTo>
                    <a:pt x="17" y="75"/>
                    <a:pt x="16" y="74"/>
                    <a:pt x="15" y="73"/>
                  </a:cubicBezTo>
                  <a:cubicBezTo>
                    <a:pt x="13" y="71"/>
                    <a:pt x="10" y="69"/>
                    <a:pt x="10" y="69"/>
                  </a:cubicBezTo>
                  <a:cubicBezTo>
                    <a:pt x="10" y="69"/>
                    <a:pt x="9" y="70"/>
                    <a:pt x="11" y="72"/>
                  </a:cubicBezTo>
                  <a:cubicBezTo>
                    <a:pt x="13" y="73"/>
                    <a:pt x="15" y="74"/>
                    <a:pt x="15" y="76"/>
                  </a:cubicBezTo>
                  <a:cubicBezTo>
                    <a:pt x="16" y="76"/>
                    <a:pt x="16" y="77"/>
                    <a:pt x="16" y="77"/>
                  </a:cubicBezTo>
                  <a:cubicBezTo>
                    <a:pt x="16" y="77"/>
                    <a:pt x="16" y="77"/>
                    <a:pt x="16" y="78"/>
                  </a:cubicBezTo>
                  <a:cubicBezTo>
                    <a:pt x="15" y="79"/>
                    <a:pt x="15" y="80"/>
                    <a:pt x="15" y="81"/>
                  </a:cubicBezTo>
                  <a:cubicBezTo>
                    <a:pt x="15" y="81"/>
                    <a:pt x="15" y="81"/>
                    <a:pt x="14" y="82"/>
                  </a:cubicBezTo>
                  <a:cubicBezTo>
                    <a:pt x="14" y="81"/>
                    <a:pt x="12" y="81"/>
                    <a:pt x="11" y="80"/>
                  </a:cubicBezTo>
                  <a:cubicBezTo>
                    <a:pt x="8" y="80"/>
                    <a:pt x="4" y="80"/>
                    <a:pt x="4" y="80"/>
                  </a:cubicBezTo>
                  <a:cubicBezTo>
                    <a:pt x="4" y="80"/>
                    <a:pt x="4" y="81"/>
                    <a:pt x="7" y="82"/>
                  </a:cubicBezTo>
                  <a:cubicBezTo>
                    <a:pt x="9" y="82"/>
                    <a:pt x="11" y="82"/>
                    <a:pt x="12" y="83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3" y="84"/>
                    <a:pt x="13" y="84"/>
                    <a:pt x="12" y="85"/>
                  </a:cubicBezTo>
                  <a:cubicBezTo>
                    <a:pt x="12" y="86"/>
                    <a:pt x="12" y="88"/>
                    <a:pt x="13" y="89"/>
                  </a:cubicBezTo>
                  <a:cubicBezTo>
                    <a:pt x="12" y="90"/>
                    <a:pt x="11" y="90"/>
                    <a:pt x="11" y="91"/>
                  </a:cubicBezTo>
                  <a:cubicBezTo>
                    <a:pt x="11" y="92"/>
                    <a:pt x="11" y="92"/>
                    <a:pt x="11" y="93"/>
                  </a:cubicBezTo>
                  <a:cubicBezTo>
                    <a:pt x="9" y="93"/>
                    <a:pt x="8" y="94"/>
                    <a:pt x="5" y="95"/>
                  </a:cubicBezTo>
                  <a:cubicBezTo>
                    <a:pt x="2" y="96"/>
                    <a:pt x="0" y="99"/>
                    <a:pt x="0" y="99"/>
                  </a:cubicBezTo>
                  <a:cubicBezTo>
                    <a:pt x="0" y="99"/>
                    <a:pt x="5" y="96"/>
                    <a:pt x="9" y="96"/>
                  </a:cubicBezTo>
                  <a:cubicBezTo>
                    <a:pt x="10" y="96"/>
                    <a:pt x="11" y="95"/>
                    <a:pt x="11" y="95"/>
                  </a:cubicBezTo>
                  <a:cubicBezTo>
                    <a:pt x="12" y="95"/>
                    <a:pt x="12" y="96"/>
                    <a:pt x="13" y="96"/>
                  </a:cubicBezTo>
                  <a:cubicBezTo>
                    <a:pt x="14" y="96"/>
                    <a:pt x="14" y="97"/>
                    <a:pt x="15" y="97"/>
                  </a:cubicBezTo>
                  <a:cubicBezTo>
                    <a:pt x="15" y="97"/>
                    <a:pt x="15" y="98"/>
                    <a:pt x="16" y="99"/>
                  </a:cubicBezTo>
                  <a:cubicBezTo>
                    <a:pt x="17" y="102"/>
                    <a:pt x="18" y="108"/>
                    <a:pt x="18" y="108"/>
                  </a:cubicBezTo>
                  <a:cubicBezTo>
                    <a:pt x="18" y="108"/>
                    <a:pt x="19" y="105"/>
                    <a:pt x="19" y="101"/>
                  </a:cubicBezTo>
                  <a:cubicBezTo>
                    <a:pt x="18" y="99"/>
                    <a:pt x="17" y="97"/>
                    <a:pt x="17" y="96"/>
                  </a:cubicBezTo>
                  <a:cubicBezTo>
                    <a:pt x="18" y="96"/>
                    <a:pt x="18" y="96"/>
                    <a:pt x="18" y="95"/>
                  </a:cubicBezTo>
                  <a:cubicBezTo>
                    <a:pt x="19" y="94"/>
                    <a:pt x="19" y="93"/>
                    <a:pt x="19" y="92"/>
                  </a:cubicBezTo>
                  <a:cubicBezTo>
                    <a:pt x="21" y="92"/>
                    <a:pt x="22" y="91"/>
                    <a:pt x="23" y="90"/>
                  </a:cubicBezTo>
                  <a:cubicBezTo>
                    <a:pt x="23" y="90"/>
                    <a:pt x="23" y="89"/>
                    <a:pt x="23" y="89"/>
                  </a:cubicBezTo>
                  <a:cubicBezTo>
                    <a:pt x="24" y="89"/>
                    <a:pt x="24" y="89"/>
                    <a:pt x="25" y="89"/>
                  </a:cubicBezTo>
                  <a:cubicBezTo>
                    <a:pt x="27" y="89"/>
                    <a:pt x="29" y="90"/>
                    <a:pt x="31" y="90"/>
                  </a:cubicBezTo>
                  <a:cubicBezTo>
                    <a:pt x="33" y="90"/>
                    <a:pt x="34" y="90"/>
                    <a:pt x="34" y="90"/>
                  </a:cubicBezTo>
                  <a:cubicBezTo>
                    <a:pt x="34" y="90"/>
                    <a:pt x="30" y="88"/>
                    <a:pt x="28" y="87"/>
                  </a:cubicBezTo>
                  <a:cubicBezTo>
                    <a:pt x="26" y="87"/>
                    <a:pt x="25" y="87"/>
                    <a:pt x="24" y="88"/>
                  </a:cubicBezTo>
                  <a:cubicBezTo>
                    <a:pt x="24" y="87"/>
                    <a:pt x="24" y="86"/>
                    <a:pt x="24" y="85"/>
                  </a:cubicBezTo>
                  <a:cubicBezTo>
                    <a:pt x="25" y="85"/>
                    <a:pt x="26" y="84"/>
                    <a:pt x="26" y="83"/>
                  </a:cubicBezTo>
                  <a:cubicBezTo>
                    <a:pt x="27" y="83"/>
                    <a:pt x="27" y="82"/>
                    <a:pt x="27" y="82"/>
                  </a:cubicBezTo>
                  <a:cubicBezTo>
                    <a:pt x="27" y="82"/>
                    <a:pt x="28" y="82"/>
                    <a:pt x="28" y="82"/>
                  </a:cubicBezTo>
                  <a:cubicBezTo>
                    <a:pt x="29" y="83"/>
                    <a:pt x="31" y="85"/>
                    <a:pt x="32" y="86"/>
                  </a:cubicBezTo>
                  <a:cubicBezTo>
                    <a:pt x="34" y="88"/>
                    <a:pt x="35" y="87"/>
                    <a:pt x="35" y="87"/>
                  </a:cubicBezTo>
                  <a:cubicBezTo>
                    <a:pt x="35" y="87"/>
                    <a:pt x="33" y="84"/>
                    <a:pt x="31" y="82"/>
                  </a:cubicBezTo>
                  <a:cubicBezTo>
                    <a:pt x="30" y="81"/>
                    <a:pt x="28" y="80"/>
                    <a:pt x="27" y="80"/>
                  </a:cubicBezTo>
                  <a:cubicBezTo>
                    <a:pt x="27" y="79"/>
                    <a:pt x="28" y="79"/>
                    <a:pt x="27" y="78"/>
                  </a:cubicBezTo>
                  <a:cubicBezTo>
                    <a:pt x="28" y="78"/>
                    <a:pt x="29" y="77"/>
                    <a:pt x="30" y="77"/>
                  </a:cubicBezTo>
                  <a:cubicBezTo>
                    <a:pt x="30" y="77"/>
                    <a:pt x="31" y="77"/>
                    <a:pt x="31" y="76"/>
                  </a:cubicBezTo>
                  <a:cubicBezTo>
                    <a:pt x="33" y="76"/>
                    <a:pt x="35" y="77"/>
                    <a:pt x="37" y="78"/>
                  </a:cubicBezTo>
                  <a:cubicBezTo>
                    <a:pt x="39" y="78"/>
                    <a:pt x="40" y="77"/>
                    <a:pt x="40" y="77"/>
                  </a:cubicBezTo>
                  <a:cubicBezTo>
                    <a:pt x="40" y="77"/>
                    <a:pt x="37" y="76"/>
                    <a:pt x="34" y="75"/>
                  </a:cubicBezTo>
                  <a:cubicBezTo>
                    <a:pt x="32" y="75"/>
                    <a:pt x="31" y="75"/>
                    <a:pt x="30" y="75"/>
                  </a:cubicBezTo>
                  <a:cubicBezTo>
                    <a:pt x="31" y="73"/>
                    <a:pt x="31" y="72"/>
                    <a:pt x="31" y="71"/>
                  </a:cubicBezTo>
                  <a:cubicBezTo>
                    <a:pt x="32" y="71"/>
                    <a:pt x="33" y="70"/>
                    <a:pt x="33" y="69"/>
                  </a:cubicBezTo>
                  <a:cubicBezTo>
                    <a:pt x="34" y="69"/>
                    <a:pt x="34" y="69"/>
                    <a:pt x="34" y="70"/>
                  </a:cubicBezTo>
                  <a:cubicBezTo>
                    <a:pt x="36" y="70"/>
                    <a:pt x="37" y="72"/>
                    <a:pt x="38" y="74"/>
                  </a:cubicBezTo>
                  <a:cubicBezTo>
                    <a:pt x="40" y="75"/>
                    <a:pt x="41" y="75"/>
                    <a:pt x="41" y="75"/>
                  </a:cubicBezTo>
                  <a:cubicBezTo>
                    <a:pt x="41" y="75"/>
                    <a:pt x="39" y="72"/>
                    <a:pt x="37" y="70"/>
                  </a:cubicBezTo>
                  <a:cubicBezTo>
                    <a:pt x="36" y="68"/>
                    <a:pt x="35" y="68"/>
                    <a:pt x="34" y="68"/>
                  </a:cubicBezTo>
                  <a:cubicBezTo>
                    <a:pt x="35" y="66"/>
                    <a:pt x="35" y="65"/>
                    <a:pt x="35" y="64"/>
                  </a:cubicBezTo>
                  <a:cubicBezTo>
                    <a:pt x="35" y="64"/>
                    <a:pt x="36" y="63"/>
                    <a:pt x="37" y="62"/>
                  </a:cubicBezTo>
                  <a:cubicBezTo>
                    <a:pt x="37" y="62"/>
                    <a:pt x="38" y="62"/>
                    <a:pt x="38" y="62"/>
                  </a:cubicBezTo>
                  <a:cubicBezTo>
                    <a:pt x="40" y="62"/>
                    <a:pt x="42" y="63"/>
                    <a:pt x="44" y="63"/>
                  </a:cubicBezTo>
                  <a:cubicBezTo>
                    <a:pt x="46" y="64"/>
                    <a:pt x="47" y="63"/>
                    <a:pt x="47" y="63"/>
                  </a:cubicBezTo>
                  <a:cubicBezTo>
                    <a:pt x="47" y="63"/>
                    <a:pt x="44" y="61"/>
                    <a:pt x="41" y="61"/>
                  </a:cubicBezTo>
                  <a:cubicBezTo>
                    <a:pt x="39" y="60"/>
                    <a:pt x="38" y="60"/>
                    <a:pt x="38" y="61"/>
                  </a:cubicBezTo>
                  <a:cubicBezTo>
                    <a:pt x="38" y="59"/>
                    <a:pt x="38" y="58"/>
                    <a:pt x="38" y="57"/>
                  </a:cubicBezTo>
                  <a:cubicBezTo>
                    <a:pt x="39" y="57"/>
                    <a:pt x="40" y="56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3" y="56"/>
                    <a:pt x="44" y="58"/>
                    <a:pt x="46" y="59"/>
                  </a:cubicBezTo>
                  <a:cubicBezTo>
                    <a:pt x="47" y="61"/>
                    <a:pt x="48" y="61"/>
                    <a:pt x="48" y="61"/>
                  </a:cubicBezTo>
                  <a:cubicBezTo>
                    <a:pt x="48" y="61"/>
                    <a:pt x="46" y="58"/>
                    <a:pt x="44" y="55"/>
                  </a:cubicBezTo>
                  <a:cubicBezTo>
                    <a:pt x="43" y="54"/>
                    <a:pt x="42" y="54"/>
                    <a:pt x="41" y="54"/>
                  </a:cubicBezTo>
                  <a:cubicBezTo>
                    <a:pt x="41" y="52"/>
                    <a:pt x="41" y="51"/>
                    <a:pt x="41" y="50"/>
                  </a:cubicBezTo>
                  <a:cubicBezTo>
                    <a:pt x="42" y="50"/>
                    <a:pt x="43" y="49"/>
                    <a:pt x="44" y="48"/>
                  </a:cubicBezTo>
                  <a:close/>
                </a:path>
              </a:pathLst>
            </a:custGeom>
            <a:solidFill>
              <a:srgbClr val="FFC1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24"/>
            <p:cNvSpPr>
              <a:spLocks noChangeArrowheads="1"/>
            </p:cNvSpPr>
            <p:nvPr/>
          </p:nvSpPr>
          <p:spPr bwMode="auto">
            <a:xfrm>
              <a:off x="-841376" y="3633788"/>
              <a:ext cx="522288" cy="53975"/>
            </a:xfrm>
            <a:prstGeom prst="rect">
              <a:avLst/>
            </a:pr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4" name="Grupo 123"/>
          <p:cNvGrpSpPr/>
          <p:nvPr/>
        </p:nvGrpSpPr>
        <p:grpSpPr>
          <a:xfrm>
            <a:off x="5779974" y="2996037"/>
            <a:ext cx="1200150" cy="2316166"/>
            <a:chOff x="-1693886" y="1644871"/>
            <a:chExt cx="1200150" cy="2316166"/>
          </a:xfrm>
        </p:grpSpPr>
        <p:sp>
          <p:nvSpPr>
            <p:cNvPr id="89" name="Freeform 28"/>
            <p:cNvSpPr>
              <a:spLocks/>
            </p:cNvSpPr>
            <p:nvPr/>
          </p:nvSpPr>
          <p:spPr bwMode="auto">
            <a:xfrm>
              <a:off x="-1593874" y="1689321"/>
              <a:ext cx="244475" cy="260350"/>
            </a:xfrm>
            <a:custGeom>
              <a:avLst/>
              <a:gdLst>
                <a:gd name="T0" fmla="*/ 15 w 27"/>
                <a:gd name="T1" fmla="*/ 1 h 29"/>
                <a:gd name="T2" fmla="*/ 0 w 27"/>
                <a:gd name="T3" fmla="*/ 0 h 29"/>
                <a:gd name="T4" fmla="*/ 4 w 27"/>
                <a:gd name="T5" fmla="*/ 17 h 29"/>
                <a:gd name="T6" fmla="*/ 14 w 27"/>
                <a:gd name="T7" fmla="*/ 26 h 29"/>
                <a:gd name="T8" fmla="*/ 27 w 27"/>
                <a:gd name="T9" fmla="*/ 29 h 29"/>
                <a:gd name="T10" fmla="*/ 15 w 27"/>
                <a:gd name="T11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29">
                  <a:moveTo>
                    <a:pt x="15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0"/>
                    <a:pt x="4" y="17"/>
                  </a:cubicBezTo>
                  <a:cubicBezTo>
                    <a:pt x="8" y="24"/>
                    <a:pt x="14" y="26"/>
                    <a:pt x="14" y="26"/>
                  </a:cubicBezTo>
                  <a:cubicBezTo>
                    <a:pt x="27" y="29"/>
                    <a:pt x="27" y="29"/>
                    <a:pt x="27" y="29"/>
                  </a:cubicBezTo>
                  <a:lnTo>
                    <a:pt x="1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-1466874" y="1922684"/>
              <a:ext cx="217488" cy="36513"/>
            </a:xfrm>
            <a:prstGeom prst="rect">
              <a:avLst/>
            </a:pr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30"/>
            <p:cNvSpPr>
              <a:spLocks noChangeArrowheads="1"/>
            </p:cNvSpPr>
            <p:nvPr/>
          </p:nvSpPr>
          <p:spPr bwMode="auto">
            <a:xfrm>
              <a:off x="-676299" y="1752821"/>
              <a:ext cx="182563" cy="107950"/>
            </a:xfrm>
            <a:prstGeom prst="rect">
              <a:avLst/>
            </a:pr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31"/>
            <p:cNvSpPr>
              <a:spLocks noChangeArrowheads="1"/>
            </p:cNvSpPr>
            <p:nvPr/>
          </p:nvSpPr>
          <p:spPr bwMode="auto">
            <a:xfrm>
              <a:off x="-703286" y="1725834"/>
              <a:ext cx="63500" cy="161925"/>
            </a:xfrm>
            <a:prstGeom prst="rect">
              <a:avLst/>
            </a:pr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32"/>
            <p:cNvSpPr>
              <a:spLocks noChangeArrowheads="1"/>
            </p:cNvSpPr>
            <p:nvPr/>
          </p:nvSpPr>
          <p:spPr bwMode="auto">
            <a:xfrm>
              <a:off x="-1303361" y="1735359"/>
              <a:ext cx="490538" cy="1524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33"/>
            <p:cNvSpPr>
              <a:spLocks noChangeArrowheads="1"/>
            </p:cNvSpPr>
            <p:nvPr/>
          </p:nvSpPr>
          <p:spPr bwMode="auto">
            <a:xfrm>
              <a:off x="-1493861" y="1644871"/>
              <a:ext cx="300038" cy="30480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34"/>
            <p:cNvSpPr>
              <a:spLocks noChangeArrowheads="1"/>
            </p:cNvSpPr>
            <p:nvPr/>
          </p:nvSpPr>
          <p:spPr bwMode="auto">
            <a:xfrm>
              <a:off x="-957286" y="1698846"/>
              <a:ext cx="63500" cy="223838"/>
            </a:xfrm>
            <a:prstGeom prst="rect">
              <a:avLst/>
            </a:pr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35"/>
            <p:cNvSpPr>
              <a:spLocks noChangeArrowheads="1"/>
            </p:cNvSpPr>
            <p:nvPr/>
          </p:nvSpPr>
          <p:spPr bwMode="auto">
            <a:xfrm>
              <a:off x="-893786" y="1654396"/>
              <a:ext cx="207963" cy="30480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-893786" y="1689321"/>
              <a:ext cx="207963" cy="36513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37"/>
            <p:cNvSpPr>
              <a:spLocks noChangeArrowheads="1"/>
            </p:cNvSpPr>
            <p:nvPr/>
          </p:nvSpPr>
          <p:spPr bwMode="auto">
            <a:xfrm>
              <a:off x="-893786" y="1789334"/>
              <a:ext cx="207963" cy="3492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38"/>
            <p:cNvSpPr>
              <a:spLocks noChangeArrowheads="1"/>
            </p:cNvSpPr>
            <p:nvPr/>
          </p:nvSpPr>
          <p:spPr bwMode="auto">
            <a:xfrm>
              <a:off x="-893786" y="1887759"/>
              <a:ext cx="207963" cy="26988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39"/>
            <p:cNvSpPr>
              <a:spLocks noChangeArrowheads="1"/>
            </p:cNvSpPr>
            <p:nvPr/>
          </p:nvSpPr>
          <p:spPr bwMode="auto">
            <a:xfrm>
              <a:off x="-920774" y="1689321"/>
              <a:ext cx="26988" cy="233363"/>
            </a:xfrm>
            <a:prstGeom prst="rect">
              <a:avLst/>
            </a:pr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Oval 40"/>
            <p:cNvSpPr>
              <a:spLocks noChangeArrowheads="1"/>
            </p:cNvSpPr>
            <p:nvPr/>
          </p:nvSpPr>
          <p:spPr bwMode="auto">
            <a:xfrm>
              <a:off x="-1457349" y="1689321"/>
              <a:ext cx="217488" cy="215900"/>
            </a:xfrm>
            <a:prstGeom prst="ellipse">
              <a:avLst/>
            </a:pr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-549299" y="1725834"/>
              <a:ext cx="55563" cy="161925"/>
            </a:xfrm>
            <a:prstGeom prst="rect">
              <a:avLst/>
            </a:pr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42"/>
            <p:cNvSpPr>
              <a:spLocks/>
            </p:cNvSpPr>
            <p:nvPr/>
          </p:nvSpPr>
          <p:spPr bwMode="auto">
            <a:xfrm>
              <a:off x="-1493861" y="1959196"/>
              <a:ext cx="136525" cy="53975"/>
            </a:xfrm>
            <a:custGeom>
              <a:avLst/>
              <a:gdLst>
                <a:gd name="T0" fmla="*/ 17 w 86"/>
                <a:gd name="T1" fmla="*/ 0 h 34"/>
                <a:gd name="T2" fmla="*/ 0 w 86"/>
                <a:gd name="T3" fmla="*/ 34 h 34"/>
                <a:gd name="T4" fmla="*/ 86 w 86"/>
                <a:gd name="T5" fmla="*/ 34 h 34"/>
                <a:gd name="T6" fmla="*/ 86 w 86"/>
                <a:gd name="T7" fmla="*/ 0 h 34"/>
                <a:gd name="T8" fmla="*/ 17 w 86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34">
                  <a:moveTo>
                    <a:pt x="17" y="0"/>
                  </a:moveTo>
                  <a:lnTo>
                    <a:pt x="0" y="34"/>
                  </a:lnTo>
                  <a:lnTo>
                    <a:pt x="86" y="34"/>
                  </a:lnTo>
                  <a:lnTo>
                    <a:pt x="86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43"/>
            <p:cNvSpPr>
              <a:spLocks/>
            </p:cNvSpPr>
            <p:nvPr/>
          </p:nvSpPr>
          <p:spPr bwMode="auto">
            <a:xfrm>
              <a:off x="-1357336" y="1959196"/>
              <a:ext cx="136525" cy="53975"/>
            </a:xfrm>
            <a:custGeom>
              <a:avLst/>
              <a:gdLst>
                <a:gd name="T0" fmla="*/ 68 w 86"/>
                <a:gd name="T1" fmla="*/ 0 h 34"/>
                <a:gd name="T2" fmla="*/ 86 w 86"/>
                <a:gd name="T3" fmla="*/ 34 h 34"/>
                <a:gd name="T4" fmla="*/ 0 w 86"/>
                <a:gd name="T5" fmla="*/ 34 h 34"/>
                <a:gd name="T6" fmla="*/ 0 w 86"/>
                <a:gd name="T7" fmla="*/ 0 h 34"/>
                <a:gd name="T8" fmla="*/ 68 w 86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34">
                  <a:moveTo>
                    <a:pt x="68" y="0"/>
                  </a:moveTo>
                  <a:lnTo>
                    <a:pt x="86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44"/>
            <p:cNvSpPr>
              <a:spLocks noChangeArrowheads="1"/>
            </p:cNvSpPr>
            <p:nvPr/>
          </p:nvSpPr>
          <p:spPr bwMode="auto">
            <a:xfrm>
              <a:off x="-1493861" y="2013172"/>
              <a:ext cx="273050" cy="53975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-1530374" y="2067147"/>
              <a:ext cx="336550" cy="169863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-1493861" y="2067147"/>
              <a:ext cx="26988" cy="134938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-1249386" y="2067147"/>
              <a:ext cx="28575" cy="134938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48"/>
            <p:cNvSpPr>
              <a:spLocks noChangeArrowheads="1"/>
            </p:cNvSpPr>
            <p:nvPr/>
          </p:nvSpPr>
          <p:spPr bwMode="auto">
            <a:xfrm>
              <a:off x="-1439886" y="2067147"/>
              <a:ext cx="26988" cy="134938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49"/>
            <p:cNvSpPr>
              <a:spLocks noChangeArrowheads="1"/>
            </p:cNvSpPr>
            <p:nvPr/>
          </p:nvSpPr>
          <p:spPr bwMode="auto">
            <a:xfrm>
              <a:off x="-1376386" y="2067147"/>
              <a:ext cx="26988" cy="134938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-1312886" y="2067147"/>
              <a:ext cx="26988" cy="134938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51"/>
            <p:cNvSpPr>
              <a:spLocks/>
            </p:cNvSpPr>
            <p:nvPr/>
          </p:nvSpPr>
          <p:spPr bwMode="auto">
            <a:xfrm>
              <a:off x="-1693886" y="3897537"/>
              <a:ext cx="927100" cy="63500"/>
            </a:xfrm>
            <a:custGeom>
              <a:avLst/>
              <a:gdLst>
                <a:gd name="T0" fmla="*/ 7 w 102"/>
                <a:gd name="T1" fmla="*/ 7 h 7"/>
                <a:gd name="T2" fmla="*/ 95 w 102"/>
                <a:gd name="T3" fmla="*/ 7 h 7"/>
                <a:gd name="T4" fmla="*/ 102 w 102"/>
                <a:gd name="T5" fmla="*/ 1 h 7"/>
                <a:gd name="T6" fmla="*/ 102 w 102"/>
                <a:gd name="T7" fmla="*/ 0 h 7"/>
                <a:gd name="T8" fmla="*/ 0 w 102"/>
                <a:gd name="T9" fmla="*/ 0 h 7"/>
                <a:gd name="T10" fmla="*/ 0 w 102"/>
                <a:gd name="T11" fmla="*/ 1 h 7"/>
                <a:gd name="T12" fmla="*/ 7 w 102"/>
                <a:gd name="T13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7">
                  <a:moveTo>
                    <a:pt x="7" y="7"/>
                  </a:moveTo>
                  <a:cubicBezTo>
                    <a:pt x="95" y="7"/>
                    <a:pt x="95" y="7"/>
                    <a:pt x="95" y="7"/>
                  </a:cubicBezTo>
                  <a:cubicBezTo>
                    <a:pt x="99" y="7"/>
                    <a:pt x="102" y="4"/>
                    <a:pt x="102" y="1"/>
                  </a:cubicBezTo>
                  <a:cubicBezTo>
                    <a:pt x="102" y="1"/>
                    <a:pt x="102" y="0"/>
                    <a:pt x="10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3" y="7"/>
                    <a:pt x="7" y="7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52"/>
            <p:cNvSpPr>
              <a:spLocks/>
            </p:cNvSpPr>
            <p:nvPr/>
          </p:nvSpPr>
          <p:spPr bwMode="auto">
            <a:xfrm>
              <a:off x="-1693886" y="2237009"/>
              <a:ext cx="873125" cy="1660528"/>
            </a:xfrm>
            <a:custGeom>
              <a:avLst/>
              <a:gdLst>
                <a:gd name="T0" fmla="*/ 95 w 96"/>
                <a:gd name="T1" fmla="*/ 77 h 185"/>
                <a:gd name="T2" fmla="*/ 85 w 96"/>
                <a:gd name="T3" fmla="*/ 51 h 185"/>
                <a:gd name="T4" fmla="*/ 61 w 96"/>
                <a:gd name="T5" fmla="*/ 35 h 185"/>
                <a:gd name="T6" fmla="*/ 58 w 96"/>
                <a:gd name="T7" fmla="*/ 11 h 185"/>
                <a:gd name="T8" fmla="*/ 49 w 96"/>
                <a:gd name="T9" fmla="*/ 0 h 185"/>
                <a:gd name="T10" fmla="*/ 18 w 96"/>
                <a:gd name="T11" fmla="*/ 0 h 185"/>
                <a:gd name="T12" fmla="*/ 12 w 96"/>
                <a:gd name="T13" fmla="*/ 7 h 185"/>
                <a:gd name="T14" fmla="*/ 15 w 96"/>
                <a:gd name="T15" fmla="*/ 24 h 185"/>
                <a:gd name="T16" fmla="*/ 9 w 96"/>
                <a:gd name="T17" fmla="*/ 45 h 185"/>
                <a:gd name="T18" fmla="*/ 1 w 96"/>
                <a:gd name="T19" fmla="*/ 71 h 185"/>
                <a:gd name="T20" fmla="*/ 0 w 96"/>
                <a:gd name="T21" fmla="*/ 185 h 185"/>
                <a:gd name="T22" fmla="*/ 95 w 96"/>
                <a:gd name="T23" fmla="*/ 185 h 185"/>
                <a:gd name="T24" fmla="*/ 95 w 96"/>
                <a:gd name="T25" fmla="*/ 77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185">
                  <a:moveTo>
                    <a:pt x="95" y="77"/>
                  </a:moveTo>
                  <a:cubicBezTo>
                    <a:pt x="95" y="61"/>
                    <a:pt x="93" y="58"/>
                    <a:pt x="85" y="51"/>
                  </a:cubicBezTo>
                  <a:cubicBezTo>
                    <a:pt x="77" y="45"/>
                    <a:pt x="68" y="41"/>
                    <a:pt x="61" y="35"/>
                  </a:cubicBezTo>
                  <a:cubicBezTo>
                    <a:pt x="52" y="28"/>
                    <a:pt x="61" y="17"/>
                    <a:pt x="58" y="11"/>
                  </a:cubicBezTo>
                  <a:cubicBezTo>
                    <a:pt x="55" y="7"/>
                    <a:pt x="49" y="0"/>
                    <a:pt x="4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5" y="4"/>
                    <a:pt x="12" y="7"/>
                  </a:cubicBezTo>
                  <a:cubicBezTo>
                    <a:pt x="8" y="12"/>
                    <a:pt x="13" y="17"/>
                    <a:pt x="15" y="24"/>
                  </a:cubicBezTo>
                  <a:cubicBezTo>
                    <a:pt x="17" y="31"/>
                    <a:pt x="11" y="37"/>
                    <a:pt x="9" y="45"/>
                  </a:cubicBezTo>
                  <a:cubicBezTo>
                    <a:pt x="6" y="52"/>
                    <a:pt x="1" y="58"/>
                    <a:pt x="1" y="71"/>
                  </a:cubicBezTo>
                  <a:cubicBezTo>
                    <a:pt x="1" y="84"/>
                    <a:pt x="0" y="175"/>
                    <a:pt x="0" y="185"/>
                  </a:cubicBezTo>
                  <a:cubicBezTo>
                    <a:pt x="95" y="185"/>
                    <a:pt x="95" y="185"/>
                    <a:pt x="95" y="185"/>
                  </a:cubicBezTo>
                  <a:cubicBezTo>
                    <a:pt x="95" y="155"/>
                    <a:pt x="96" y="89"/>
                    <a:pt x="95" y="77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53"/>
            <p:cNvSpPr>
              <a:spLocks/>
            </p:cNvSpPr>
            <p:nvPr/>
          </p:nvSpPr>
          <p:spPr bwMode="auto">
            <a:xfrm>
              <a:off x="-1249386" y="2237009"/>
              <a:ext cx="482600" cy="1660528"/>
            </a:xfrm>
            <a:custGeom>
              <a:avLst/>
              <a:gdLst>
                <a:gd name="T0" fmla="*/ 53 w 53"/>
                <a:gd name="T1" fmla="*/ 78 h 185"/>
                <a:gd name="T2" fmla="*/ 45 w 53"/>
                <a:gd name="T3" fmla="*/ 51 h 185"/>
                <a:gd name="T4" fmla="*/ 18 w 53"/>
                <a:gd name="T5" fmla="*/ 33 h 185"/>
                <a:gd name="T6" fmla="*/ 14 w 53"/>
                <a:gd name="T7" fmla="*/ 18 h 185"/>
                <a:gd name="T8" fmla="*/ 13 w 53"/>
                <a:gd name="T9" fmla="*/ 7 h 185"/>
                <a:gd name="T10" fmla="*/ 6 w 53"/>
                <a:gd name="T11" fmla="*/ 0 h 185"/>
                <a:gd name="T12" fmla="*/ 0 w 53"/>
                <a:gd name="T13" fmla="*/ 0 h 185"/>
                <a:gd name="T14" fmla="*/ 9 w 53"/>
                <a:gd name="T15" fmla="*/ 11 h 185"/>
                <a:gd name="T16" fmla="*/ 12 w 53"/>
                <a:gd name="T17" fmla="*/ 35 h 185"/>
                <a:gd name="T18" fmla="*/ 36 w 53"/>
                <a:gd name="T19" fmla="*/ 51 h 185"/>
                <a:gd name="T20" fmla="*/ 46 w 53"/>
                <a:gd name="T21" fmla="*/ 77 h 185"/>
                <a:gd name="T22" fmla="*/ 46 w 53"/>
                <a:gd name="T23" fmla="*/ 185 h 185"/>
                <a:gd name="T24" fmla="*/ 53 w 53"/>
                <a:gd name="T25" fmla="*/ 185 h 185"/>
                <a:gd name="T26" fmla="*/ 53 w 53"/>
                <a:gd name="T27" fmla="*/ 7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185">
                  <a:moveTo>
                    <a:pt x="53" y="78"/>
                  </a:moveTo>
                  <a:cubicBezTo>
                    <a:pt x="52" y="63"/>
                    <a:pt x="50" y="57"/>
                    <a:pt x="45" y="51"/>
                  </a:cubicBezTo>
                  <a:cubicBezTo>
                    <a:pt x="40" y="45"/>
                    <a:pt x="24" y="38"/>
                    <a:pt x="18" y="33"/>
                  </a:cubicBezTo>
                  <a:cubicBezTo>
                    <a:pt x="14" y="31"/>
                    <a:pt x="11" y="23"/>
                    <a:pt x="14" y="18"/>
                  </a:cubicBezTo>
                  <a:cubicBezTo>
                    <a:pt x="16" y="13"/>
                    <a:pt x="16" y="12"/>
                    <a:pt x="13" y="7"/>
                  </a:cubicBezTo>
                  <a:cubicBezTo>
                    <a:pt x="10" y="3"/>
                    <a:pt x="6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" y="7"/>
                    <a:pt x="9" y="11"/>
                  </a:cubicBezTo>
                  <a:cubicBezTo>
                    <a:pt x="12" y="17"/>
                    <a:pt x="3" y="28"/>
                    <a:pt x="12" y="35"/>
                  </a:cubicBezTo>
                  <a:cubicBezTo>
                    <a:pt x="19" y="41"/>
                    <a:pt x="28" y="45"/>
                    <a:pt x="36" y="51"/>
                  </a:cubicBezTo>
                  <a:cubicBezTo>
                    <a:pt x="44" y="58"/>
                    <a:pt x="46" y="61"/>
                    <a:pt x="46" y="77"/>
                  </a:cubicBezTo>
                  <a:cubicBezTo>
                    <a:pt x="47" y="89"/>
                    <a:pt x="46" y="155"/>
                    <a:pt x="46" y="185"/>
                  </a:cubicBezTo>
                  <a:cubicBezTo>
                    <a:pt x="53" y="185"/>
                    <a:pt x="53" y="185"/>
                    <a:pt x="53" y="185"/>
                  </a:cubicBezTo>
                  <a:cubicBezTo>
                    <a:pt x="53" y="175"/>
                    <a:pt x="53" y="87"/>
                    <a:pt x="53" y="78"/>
                  </a:cubicBez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54"/>
            <p:cNvSpPr>
              <a:spLocks/>
            </p:cNvSpPr>
            <p:nvPr/>
          </p:nvSpPr>
          <p:spPr bwMode="auto">
            <a:xfrm>
              <a:off x="-1566886" y="2883123"/>
              <a:ext cx="673100" cy="350838"/>
            </a:xfrm>
            <a:custGeom>
              <a:avLst/>
              <a:gdLst>
                <a:gd name="T0" fmla="*/ 68 w 74"/>
                <a:gd name="T1" fmla="*/ 0 h 39"/>
                <a:gd name="T2" fmla="*/ 7 w 74"/>
                <a:gd name="T3" fmla="*/ 0 h 39"/>
                <a:gd name="T4" fmla="*/ 0 w 74"/>
                <a:gd name="T5" fmla="*/ 6 h 39"/>
                <a:gd name="T6" fmla="*/ 0 w 74"/>
                <a:gd name="T7" fmla="*/ 32 h 39"/>
                <a:gd name="T8" fmla="*/ 7 w 74"/>
                <a:gd name="T9" fmla="*/ 39 h 39"/>
                <a:gd name="T10" fmla="*/ 68 w 74"/>
                <a:gd name="T11" fmla="*/ 39 h 39"/>
                <a:gd name="T12" fmla="*/ 74 w 74"/>
                <a:gd name="T13" fmla="*/ 32 h 39"/>
                <a:gd name="T14" fmla="*/ 74 w 74"/>
                <a:gd name="T15" fmla="*/ 6 h 39"/>
                <a:gd name="T16" fmla="*/ 68 w 74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6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3" y="39"/>
                    <a:pt x="7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71" y="39"/>
                    <a:pt x="74" y="36"/>
                    <a:pt x="74" y="3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3"/>
                    <a:pt x="71" y="0"/>
                    <a:pt x="6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55"/>
            <p:cNvSpPr>
              <a:spLocks/>
            </p:cNvSpPr>
            <p:nvPr/>
          </p:nvSpPr>
          <p:spPr bwMode="auto">
            <a:xfrm>
              <a:off x="-1566886" y="3440336"/>
              <a:ext cx="673100" cy="349251"/>
            </a:xfrm>
            <a:custGeom>
              <a:avLst/>
              <a:gdLst>
                <a:gd name="T0" fmla="*/ 68 w 74"/>
                <a:gd name="T1" fmla="*/ 0 h 39"/>
                <a:gd name="T2" fmla="*/ 7 w 74"/>
                <a:gd name="T3" fmla="*/ 0 h 39"/>
                <a:gd name="T4" fmla="*/ 0 w 74"/>
                <a:gd name="T5" fmla="*/ 6 h 39"/>
                <a:gd name="T6" fmla="*/ 0 w 74"/>
                <a:gd name="T7" fmla="*/ 32 h 39"/>
                <a:gd name="T8" fmla="*/ 7 w 74"/>
                <a:gd name="T9" fmla="*/ 39 h 39"/>
                <a:gd name="T10" fmla="*/ 68 w 74"/>
                <a:gd name="T11" fmla="*/ 39 h 39"/>
                <a:gd name="T12" fmla="*/ 74 w 74"/>
                <a:gd name="T13" fmla="*/ 32 h 39"/>
                <a:gd name="T14" fmla="*/ 74 w 74"/>
                <a:gd name="T15" fmla="*/ 6 h 39"/>
                <a:gd name="T16" fmla="*/ 68 w 74"/>
                <a:gd name="T1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39">
                  <a:moveTo>
                    <a:pt x="6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6"/>
                    <a:pt x="3" y="39"/>
                    <a:pt x="7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71" y="39"/>
                    <a:pt x="74" y="36"/>
                    <a:pt x="74" y="32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3"/>
                    <a:pt x="71" y="0"/>
                    <a:pt x="6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56"/>
            <p:cNvSpPr>
              <a:spLocks/>
            </p:cNvSpPr>
            <p:nvPr/>
          </p:nvSpPr>
          <p:spPr bwMode="auto">
            <a:xfrm>
              <a:off x="-1566886" y="2964085"/>
              <a:ext cx="673100" cy="746126"/>
            </a:xfrm>
            <a:custGeom>
              <a:avLst/>
              <a:gdLst>
                <a:gd name="T0" fmla="*/ 68 w 74"/>
                <a:gd name="T1" fmla="*/ 83 h 83"/>
                <a:gd name="T2" fmla="*/ 7 w 74"/>
                <a:gd name="T3" fmla="*/ 83 h 83"/>
                <a:gd name="T4" fmla="*/ 0 w 74"/>
                <a:gd name="T5" fmla="*/ 77 h 83"/>
                <a:gd name="T6" fmla="*/ 0 w 74"/>
                <a:gd name="T7" fmla="*/ 7 h 83"/>
                <a:gd name="T8" fmla="*/ 7 w 74"/>
                <a:gd name="T9" fmla="*/ 0 h 83"/>
                <a:gd name="T10" fmla="*/ 68 w 74"/>
                <a:gd name="T11" fmla="*/ 0 h 83"/>
                <a:gd name="T12" fmla="*/ 74 w 74"/>
                <a:gd name="T13" fmla="*/ 7 h 83"/>
                <a:gd name="T14" fmla="*/ 74 w 74"/>
                <a:gd name="T15" fmla="*/ 77 h 83"/>
                <a:gd name="T16" fmla="*/ 68 w 74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83">
                  <a:moveTo>
                    <a:pt x="68" y="83"/>
                  </a:moveTo>
                  <a:cubicBezTo>
                    <a:pt x="7" y="83"/>
                    <a:pt x="7" y="83"/>
                    <a:pt x="7" y="83"/>
                  </a:cubicBezTo>
                  <a:cubicBezTo>
                    <a:pt x="3" y="83"/>
                    <a:pt x="0" y="80"/>
                    <a:pt x="0" y="7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4" y="3"/>
                    <a:pt x="74" y="7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4" y="80"/>
                    <a:pt x="71" y="83"/>
                    <a:pt x="68" y="83"/>
                  </a:cubicBezTo>
                  <a:close/>
                </a:path>
              </a:pathLst>
            </a:cu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57"/>
            <p:cNvSpPr>
              <a:spLocks noChangeArrowheads="1"/>
            </p:cNvSpPr>
            <p:nvPr/>
          </p:nvSpPr>
          <p:spPr bwMode="auto">
            <a:xfrm>
              <a:off x="-1466874" y="2371947"/>
              <a:ext cx="209550" cy="36513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58"/>
            <p:cNvSpPr>
              <a:spLocks noChangeArrowheads="1"/>
            </p:cNvSpPr>
            <p:nvPr/>
          </p:nvSpPr>
          <p:spPr bwMode="auto">
            <a:xfrm>
              <a:off x="-1466874" y="2443385"/>
              <a:ext cx="209550" cy="36513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9"/>
            <p:cNvSpPr>
              <a:spLocks noEditPoints="1"/>
            </p:cNvSpPr>
            <p:nvPr/>
          </p:nvSpPr>
          <p:spPr bwMode="auto">
            <a:xfrm>
              <a:off x="-1412899" y="3116486"/>
              <a:ext cx="355600" cy="431801"/>
            </a:xfrm>
            <a:custGeom>
              <a:avLst/>
              <a:gdLst>
                <a:gd name="T0" fmla="*/ 30 w 39"/>
                <a:gd name="T1" fmla="*/ 26 h 48"/>
                <a:gd name="T2" fmla="*/ 22 w 39"/>
                <a:gd name="T3" fmla="*/ 28 h 48"/>
                <a:gd name="T4" fmla="*/ 26 w 39"/>
                <a:gd name="T5" fmla="*/ 23 h 48"/>
                <a:gd name="T6" fmla="*/ 31 w 39"/>
                <a:gd name="T7" fmla="*/ 18 h 48"/>
                <a:gd name="T8" fmla="*/ 30 w 39"/>
                <a:gd name="T9" fmla="*/ 18 h 48"/>
                <a:gd name="T10" fmla="*/ 25 w 39"/>
                <a:gd name="T11" fmla="*/ 23 h 48"/>
                <a:gd name="T12" fmla="*/ 20 w 39"/>
                <a:gd name="T13" fmla="*/ 22 h 48"/>
                <a:gd name="T14" fmla="*/ 25 w 39"/>
                <a:gd name="T15" fmla="*/ 10 h 48"/>
                <a:gd name="T16" fmla="*/ 22 w 39"/>
                <a:gd name="T17" fmla="*/ 11 h 48"/>
                <a:gd name="T18" fmla="*/ 22 w 39"/>
                <a:gd name="T19" fmla="*/ 7 h 48"/>
                <a:gd name="T20" fmla="*/ 21 w 39"/>
                <a:gd name="T21" fmla="*/ 11 h 48"/>
                <a:gd name="T22" fmla="*/ 18 w 39"/>
                <a:gd name="T23" fmla="*/ 9 h 48"/>
                <a:gd name="T24" fmla="*/ 18 w 39"/>
                <a:gd name="T25" fmla="*/ 5 h 48"/>
                <a:gd name="T26" fmla="*/ 14 w 39"/>
                <a:gd name="T27" fmla="*/ 9 h 48"/>
                <a:gd name="T28" fmla="*/ 16 w 39"/>
                <a:gd name="T29" fmla="*/ 12 h 48"/>
                <a:gd name="T30" fmla="*/ 18 w 39"/>
                <a:gd name="T31" fmla="*/ 22 h 48"/>
                <a:gd name="T32" fmla="*/ 13 w 39"/>
                <a:gd name="T33" fmla="*/ 23 h 48"/>
                <a:gd name="T34" fmla="*/ 9 w 39"/>
                <a:gd name="T35" fmla="*/ 18 h 48"/>
                <a:gd name="T36" fmla="*/ 8 w 39"/>
                <a:gd name="T37" fmla="*/ 18 h 48"/>
                <a:gd name="T38" fmla="*/ 13 w 39"/>
                <a:gd name="T39" fmla="*/ 23 h 48"/>
                <a:gd name="T40" fmla="*/ 17 w 39"/>
                <a:gd name="T41" fmla="*/ 26 h 48"/>
                <a:gd name="T42" fmla="*/ 9 w 39"/>
                <a:gd name="T43" fmla="*/ 26 h 48"/>
                <a:gd name="T44" fmla="*/ 0 w 39"/>
                <a:gd name="T45" fmla="*/ 25 h 48"/>
                <a:gd name="T46" fmla="*/ 8 w 39"/>
                <a:gd name="T47" fmla="*/ 26 h 48"/>
                <a:gd name="T48" fmla="*/ 17 w 39"/>
                <a:gd name="T49" fmla="*/ 29 h 48"/>
                <a:gd name="T50" fmla="*/ 11 w 39"/>
                <a:gd name="T51" fmla="*/ 33 h 48"/>
                <a:gd name="T52" fmla="*/ 3 w 39"/>
                <a:gd name="T53" fmla="*/ 44 h 48"/>
                <a:gd name="T54" fmla="*/ 10 w 39"/>
                <a:gd name="T55" fmla="*/ 36 h 48"/>
                <a:gd name="T56" fmla="*/ 18 w 39"/>
                <a:gd name="T57" fmla="*/ 31 h 48"/>
                <a:gd name="T58" fmla="*/ 16 w 39"/>
                <a:gd name="T59" fmla="*/ 34 h 48"/>
                <a:gd name="T60" fmla="*/ 15 w 39"/>
                <a:gd name="T61" fmla="*/ 39 h 48"/>
                <a:gd name="T62" fmla="*/ 15 w 39"/>
                <a:gd name="T63" fmla="*/ 45 h 48"/>
                <a:gd name="T64" fmla="*/ 22 w 39"/>
                <a:gd name="T65" fmla="*/ 46 h 48"/>
                <a:gd name="T66" fmla="*/ 21 w 39"/>
                <a:gd name="T67" fmla="*/ 31 h 48"/>
                <a:gd name="T68" fmla="*/ 27 w 39"/>
                <a:gd name="T69" fmla="*/ 33 h 48"/>
                <a:gd name="T70" fmla="*/ 36 w 39"/>
                <a:gd name="T71" fmla="*/ 45 h 48"/>
                <a:gd name="T72" fmla="*/ 30 w 39"/>
                <a:gd name="T73" fmla="*/ 35 h 48"/>
                <a:gd name="T74" fmla="*/ 22 w 39"/>
                <a:gd name="T75" fmla="*/ 29 h 48"/>
                <a:gd name="T76" fmla="*/ 30 w 39"/>
                <a:gd name="T77" fmla="*/ 26 h 48"/>
                <a:gd name="T78" fmla="*/ 39 w 39"/>
                <a:gd name="T79" fmla="*/ 25 h 48"/>
                <a:gd name="T80" fmla="*/ 19 w 39"/>
                <a:gd name="T81" fmla="*/ 45 h 48"/>
                <a:gd name="T82" fmla="*/ 19 w 39"/>
                <a:gd name="T83" fmla="*/ 48 h 48"/>
                <a:gd name="T84" fmla="*/ 19 w 39"/>
                <a:gd name="T85" fmla="*/ 48 h 48"/>
                <a:gd name="T86" fmla="*/ 20 w 39"/>
                <a:gd name="T87" fmla="*/ 46 h 48"/>
                <a:gd name="T88" fmla="*/ 20 w 39"/>
                <a:gd name="T89" fmla="*/ 47 h 48"/>
                <a:gd name="T90" fmla="*/ 20 w 39"/>
                <a:gd name="T91" fmla="*/ 47 h 48"/>
                <a:gd name="T92" fmla="*/ 20 w 39"/>
                <a:gd name="T93" fmla="*/ 47 h 48"/>
                <a:gd name="T94" fmla="*/ 20 w 39"/>
                <a:gd name="T95" fmla="*/ 47 h 48"/>
                <a:gd name="T96" fmla="*/ 20 w 39"/>
                <a:gd name="T97" fmla="*/ 46 h 48"/>
                <a:gd name="T98" fmla="*/ 20 w 39"/>
                <a:gd name="T99" fmla="*/ 45 h 48"/>
                <a:gd name="T100" fmla="*/ 20 w 39"/>
                <a:gd name="T101" fmla="*/ 46 h 48"/>
                <a:gd name="T102" fmla="*/ 20 w 39"/>
                <a:gd name="T103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" h="48">
                  <a:moveTo>
                    <a:pt x="39" y="25"/>
                  </a:moveTo>
                  <a:cubicBezTo>
                    <a:pt x="39" y="24"/>
                    <a:pt x="38" y="24"/>
                    <a:pt x="37" y="24"/>
                  </a:cubicBezTo>
                  <a:cubicBezTo>
                    <a:pt x="36" y="24"/>
                    <a:pt x="34" y="24"/>
                    <a:pt x="32" y="25"/>
                  </a:cubicBezTo>
                  <a:cubicBezTo>
                    <a:pt x="31" y="25"/>
                    <a:pt x="31" y="25"/>
                    <a:pt x="30" y="26"/>
                  </a:cubicBezTo>
                  <a:cubicBezTo>
                    <a:pt x="30" y="25"/>
                    <a:pt x="30" y="25"/>
                    <a:pt x="30" y="26"/>
                  </a:cubicBezTo>
                  <a:cubicBezTo>
                    <a:pt x="29" y="26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ubicBezTo>
                    <a:pt x="24" y="27"/>
                    <a:pt x="23" y="28"/>
                    <a:pt x="22" y="28"/>
                  </a:cubicBezTo>
                  <a:cubicBezTo>
                    <a:pt x="22" y="27"/>
                    <a:pt x="22" y="27"/>
                    <a:pt x="21" y="26"/>
                  </a:cubicBezTo>
                  <a:cubicBezTo>
                    <a:pt x="22" y="26"/>
                    <a:pt x="22" y="26"/>
                    <a:pt x="22" y="25"/>
                  </a:cubicBezTo>
                  <a:cubicBezTo>
                    <a:pt x="23" y="25"/>
                    <a:pt x="25" y="24"/>
                    <a:pt x="25" y="24"/>
                  </a:cubicBezTo>
                  <a:cubicBezTo>
                    <a:pt x="26" y="24"/>
                    <a:pt x="26" y="23"/>
                    <a:pt x="26" y="23"/>
                  </a:cubicBezTo>
                  <a:cubicBezTo>
                    <a:pt x="26" y="23"/>
                    <a:pt x="27" y="23"/>
                    <a:pt x="27" y="22"/>
                  </a:cubicBezTo>
                  <a:cubicBezTo>
                    <a:pt x="28" y="21"/>
                    <a:pt x="28" y="20"/>
                    <a:pt x="28" y="19"/>
                  </a:cubicBezTo>
                  <a:cubicBezTo>
                    <a:pt x="28" y="19"/>
                    <a:pt x="29" y="19"/>
                    <a:pt x="29" y="19"/>
                  </a:cubicBezTo>
                  <a:cubicBezTo>
                    <a:pt x="30" y="19"/>
                    <a:pt x="30" y="18"/>
                    <a:pt x="31" y="18"/>
                  </a:cubicBezTo>
                  <a:cubicBezTo>
                    <a:pt x="32" y="17"/>
                    <a:pt x="34" y="16"/>
                    <a:pt x="35" y="16"/>
                  </a:cubicBezTo>
                  <a:cubicBezTo>
                    <a:pt x="36" y="16"/>
                    <a:pt x="36" y="15"/>
                    <a:pt x="36" y="15"/>
                  </a:cubicBezTo>
                  <a:cubicBezTo>
                    <a:pt x="36" y="15"/>
                    <a:pt x="35" y="15"/>
                    <a:pt x="34" y="15"/>
                  </a:cubicBezTo>
                  <a:cubicBezTo>
                    <a:pt x="33" y="16"/>
                    <a:pt x="31" y="16"/>
                    <a:pt x="30" y="18"/>
                  </a:cubicBezTo>
                  <a:cubicBezTo>
                    <a:pt x="29" y="18"/>
                    <a:pt x="28" y="19"/>
                    <a:pt x="28" y="19"/>
                  </a:cubicBezTo>
                  <a:cubicBezTo>
                    <a:pt x="28" y="19"/>
                    <a:pt x="27" y="20"/>
                    <a:pt x="27" y="21"/>
                  </a:cubicBezTo>
                  <a:cubicBezTo>
                    <a:pt x="26" y="22"/>
                    <a:pt x="26" y="22"/>
                    <a:pt x="26" y="23"/>
                  </a:cubicBezTo>
                  <a:cubicBezTo>
                    <a:pt x="26" y="23"/>
                    <a:pt x="26" y="23"/>
                    <a:pt x="25" y="23"/>
                  </a:cubicBezTo>
                  <a:cubicBezTo>
                    <a:pt x="25" y="23"/>
                    <a:pt x="22" y="24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1" y="23"/>
                    <a:pt x="21" y="23"/>
                    <a:pt x="21" y="22"/>
                  </a:cubicBezTo>
                  <a:cubicBezTo>
                    <a:pt x="21" y="22"/>
                    <a:pt x="20" y="22"/>
                    <a:pt x="20" y="22"/>
                  </a:cubicBezTo>
                  <a:cubicBezTo>
                    <a:pt x="21" y="21"/>
                    <a:pt x="22" y="21"/>
                    <a:pt x="23" y="21"/>
                  </a:cubicBezTo>
                  <a:cubicBezTo>
                    <a:pt x="24" y="20"/>
                    <a:pt x="24" y="18"/>
                    <a:pt x="24" y="16"/>
                  </a:cubicBezTo>
                  <a:cubicBezTo>
                    <a:pt x="24" y="14"/>
                    <a:pt x="24" y="13"/>
                    <a:pt x="23" y="12"/>
                  </a:cubicBezTo>
                  <a:cubicBezTo>
                    <a:pt x="24" y="11"/>
                    <a:pt x="24" y="11"/>
                    <a:pt x="25" y="10"/>
                  </a:cubicBezTo>
                  <a:cubicBezTo>
                    <a:pt x="26" y="9"/>
                    <a:pt x="27" y="5"/>
                    <a:pt x="28" y="3"/>
                  </a:cubicBezTo>
                  <a:cubicBezTo>
                    <a:pt x="29" y="1"/>
                    <a:pt x="28" y="0"/>
                    <a:pt x="27" y="3"/>
                  </a:cubicBezTo>
                  <a:cubicBezTo>
                    <a:pt x="26" y="5"/>
                    <a:pt x="25" y="8"/>
                    <a:pt x="24" y="9"/>
                  </a:cubicBezTo>
                  <a:cubicBezTo>
                    <a:pt x="24" y="10"/>
                    <a:pt x="23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10"/>
                    <a:pt x="23" y="7"/>
                    <a:pt x="23" y="6"/>
                  </a:cubicBezTo>
                  <a:cubicBezTo>
                    <a:pt x="22" y="5"/>
                    <a:pt x="21" y="5"/>
                    <a:pt x="21" y="5"/>
                  </a:cubicBezTo>
                  <a:cubicBezTo>
                    <a:pt x="21" y="5"/>
                    <a:pt x="22" y="6"/>
                    <a:pt x="22" y="7"/>
                  </a:cubicBezTo>
                  <a:cubicBezTo>
                    <a:pt x="21" y="8"/>
                    <a:pt x="20" y="8"/>
                    <a:pt x="20" y="8"/>
                  </a:cubicBezTo>
                  <a:cubicBezTo>
                    <a:pt x="20" y="8"/>
                    <a:pt x="22" y="8"/>
                    <a:pt x="21" y="9"/>
                  </a:cubicBezTo>
                  <a:cubicBezTo>
                    <a:pt x="21" y="9"/>
                    <a:pt x="20" y="9"/>
                    <a:pt x="20" y="9"/>
                  </a:cubicBezTo>
                  <a:cubicBezTo>
                    <a:pt x="20" y="9"/>
                    <a:pt x="21" y="10"/>
                    <a:pt x="2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0"/>
                    <a:pt x="18" y="9"/>
                    <a:pt x="18" y="9"/>
                  </a:cubicBezTo>
                  <a:cubicBezTo>
                    <a:pt x="18" y="9"/>
                    <a:pt x="18" y="9"/>
                    <a:pt x="17" y="9"/>
                  </a:cubicBezTo>
                  <a:cubicBezTo>
                    <a:pt x="17" y="8"/>
                    <a:pt x="18" y="8"/>
                    <a:pt x="18" y="8"/>
                  </a:cubicBezTo>
                  <a:cubicBezTo>
                    <a:pt x="18" y="8"/>
                    <a:pt x="17" y="8"/>
                    <a:pt x="17" y="7"/>
                  </a:cubicBezTo>
                  <a:cubicBezTo>
                    <a:pt x="17" y="6"/>
                    <a:pt x="18" y="5"/>
                    <a:pt x="18" y="5"/>
                  </a:cubicBezTo>
                  <a:cubicBezTo>
                    <a:pt x="18" y="5"/>
                    <a:pt x="17" y="5"/>
                    <a:pt x="16" y="6"/>
                  </a:cubicBezTo>
                  <a:cubicBezTo>
                    <a:pt x="16" y="7"/>
                    <a:pt x="16" y="10"/>
                    <a:pt x="16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5" y="10"/>
                    <a:pt x="14" y="9"/>
                  </a:cubicBezTo>
                  <a:cubicBezTo>
                    <a:pt x="14" y="8"/>
                    <a:pt x="13" y="5"/>
                    <a:pt x="12" y="3"/>
                  </a:cubicBezTo>
                  <a:cubicBezTo>
                    <a:pt x="11" y="0"/>
                    <a:pt x="10" y="1"/>
                    <a:pt x="11" y="3"/>
                  </a:cubicBezTo>
                  <a:cubicBezTo>
                    <a:pt x="11" y="5"/>
                    <a:pt x="12" y="9"/>
                    <a:pt x="14" y="10"/>
                  </a:cubicBezTo>
                  <a:cubicBezTo>
                    <a:pt x="14" y="11"/>
                    <a:pt x="15" y="11"/>
                    <a:pt x="16" y="12"/>
                  </a:cubicBezTo>
                  <a:cubicBezTo>
                    <a:pt x="16" y="12"/>
                    <a:pt x="15" y="12"/>
                    <a:pt x="15" y="12"/>
                  </a:cubicBezTo>
                  <a:cubicBezTo>
                    <a:pt x="15" y="12"/>
                    <a:pt x="14" y="14"/>
                    <a:pt x="14" y="16"/>
                  </a:cubicBezTo>
                  <a:cubicBezTo>
                    <a:pt x="15" y="18"/>
                    <a:pt x="15" y="20"/>
                    <a:pt x="15" y="21"/>
                  </a:cubicBezTo>
                  <a:cubicBezTo>
                    <a:pt x="16" y="21"/>
                    <a:pt x="17" y="21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2"/>
                    <a:pt x="17" y="23"/>
                    <a:pt x="17" y="24"/>
                  </a:cubicBezTo>
                  <a:cubicBezTo>
                    <a:pt x="16" y="24"/>
                    <a:pt x="14" y="23"/>
                    <a:pt x="13" y="23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2"/>
                    <a:pt x="12" y="22"/>
                    <a:pt x="12" y="21"/>
                  </a:cubicBezTo>
                  <a:cubicBezTo>
                    <a:pt x="11" y="20"/>
                    <a:pt x="11" y="19"/>
                    <a:pt x="11" y="19"/>
                  </a:cubicBezTo>
                  <a:cubicBezTo>
                    <a:pt x="10" y="19"/>
                    <a:pt x="10" y="18"/>
                    <a:pt x="9" y="18"/>
                  </a:cubicBezTo>
                  <a:cubicBezTo>
                    <a:pt x="8" y="16"/>
                    <a:pt x="6" y="16"/>
                    <a:pt x="5" y="15"/>
                  </a:cubicBezTo>
                  <a:cubicBezTo>
                    <a:pt x="4" y="15"/>
                    <a:pt x="3" y="15"/>
                    <a:pt x="3" y="15"/>
                  </a:cubicBezTo>
                  <a:cubicBezTo>
                    <a:pt x="3" y="15"/>
                    <a:pt x="3" y="16"/>
                    <a:pt x="4" y="16"/>
                  </a:cubicBezTo>
                  <a:cubicBezTo>
                    <a:pt x="5" y="16"/>
                    <a:pt x="7" y="17"/>
                    <a:pt x="8" y="18"/>
                  </a:cubicBezTo>
                  <a:cubicBezTo>
                    <a:pt x="8" y="18"/>
                    <a:pt x="9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1" y="21"/>
                    <a:pt x="11" y="22"/>
                  </a:cubicBezTo>
                  <a:cubicBezTo>
                    <a:pt x="12" y="23"/>
                    <a:pt x="12" y="23"/>
                    <a:pt x="13" y="23"/>
                  </a:cubicBezTo>
                  <a:cubicBezTo>
                    <a:pt x="13" y="23"/>
                    <a:pt x="13" y="24"/>
                    <a:pt x="13" y="24"/>
                  </a:cubicBezTo>
                  <a:cubicBezTo>
                    <a:pt x="14" y="24"/>
                    <a:pt x="16" y="25"/>
                    <a:pt x="17" y="25"/>
                  </a:cubicBezTo>
                  <a:cubicBezTo>
                    <a:pt x="17" y="25"/>
                    <a:pt x="17" y="25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7"/>
                    <a:pt x="17" y="27"/>
                    <a:pt x="17" y="28"/>
                  </a:cubicBezTo>
                  <a:cubicBezTo>
                    <a:pt x="16" y="28"/>
                    <a:pt x="14" y="27"/>
                    <a:pt x="14" y="28"/>
                  </a:cubicBezTo>
                  <a:cubicBezTo>
                    <a:pt x="13" y="28"/>
                    <a:pt x="12" y="28"/>
                    <a:pt x="11" y="28"/>
                  </a:cubicBezTo>
                  <a:cubicBezTo>
                    <a:pt x="11" y="27"/>
                    <a:pt x="10" y="26"/>
                    <a:pt x="9" y="26"/>
                  </a:cubicBezTo>
                  <a:cubicBezTo>
                    <a:pt x="9" y="25"/>
                    <a:pt x="9" y="25"/>
                    <a:pt x="8" y="26"/>
                  </a:cubicBezTo>
                  <a:cubicBezTo>
                    <a:pt x="8" y="25"/>
                    <a:pt x="8" y="25"/>
                    <a:pt x="6" y="25"/>
                  </a:cubicBezTo>
                  <a:cubicBezTo>
                    <a:pt x="5" y="24"/>
                    <a:pt x="3" y="24"/>
                    <a:pt x="1" y="24"/>
                  </a:cubicBezTo>
                  <a:cubicBezTo>
                    <a:pt x="1" y="24"/>
                    <a:pt x="0" y="24"/>
                    <a:pt x="0" y="25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4" y="25"/>
                    <a:pt x="5" y="25"/>
                  </a:cubicBezTo>
                  <a:cubicBezTo>
                    <a:pt x="6" y="26"/>
                    <a:pt x="7" y="26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9" y="26"/>
                    <a:pt x="10" y="27"/>
                    <a:pt x="10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2" y="28"/>
                    <a:pt x="12" y="28"/>
                    <a:pt x="13" y="28"/>
                  </a:cubicBezTo>
                  <a:cubicBezTo>
                    <a:pt x="14" y="28"/>
                    <a:pt x="16" y="29"/>
                    <a:pt x="17" y="29"/>
                  </a:cubicBezTo>
                  <a:cubicBezTo>
                    <a:pt x="17" y="29"/>
                    <a:pt x="17" y="30"/>
                    <a:pt x="17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6" y="30"/>
                    <a:pt x="13" y="31"/>
                    <a:pt x="12" y="32"/>
                  </a:cubicBezTo>
                  <a:cubicBezTo>
                    <a:pt x="12" y="32"/>
                    <a:pt x="11" y="33"/>
                    <a:pt x="11" y="33"/>
                  </a:cubicBezTo>
                  <a:cubicBezTo>
                    <a:pt x="11" y="33"/>
                    <a:pt x="10" y="34"/>
                    <a:pt x="9" y="35"/>
                  </a:cubicBezTo>
                  <a:cubicBezTo>
                    <a:pt x="9" y="36"/>
                    <a:pt x="9" y="36"/>
                    <a:pt x="9" y="37"/>
                  </a:cubicBezTo>
                  <a:cubicBezTo>
                    <a:pt x="8" y="37"/>
                    <a:pt x="8" y="38"/>
                    <a:pt x="7" y="40"/>
                  </a:cubicBezTo>
                  <a:cubicBezTo>
                    <a:pt x="6" y="41"/>
                    <a:pt x="4" y="43"/>
                    <a:pt x="3" y="44"/>
                  </a:cubicBezTo>
                  <a:cubicBezTo>
                    <a:pt x="2" y="45"/>
                    <a:pt x="2" y="45"/>
                    <a:pt x="3" y="45"/>
                  </a:cubicBezTo>
                  <a:cubicBezTo>
                    <a:pt x="5" y="45"/>
                    <a:pt x="8" y="40"/>
                    <a:pt x="8" y="39"/>
                  </a:cubicBezTo>
                  <a:cubicBezTo>
                    <a:pt x="9" y="38"/>
                    <a:pt x="9" y="37"/>
                    <a:pt x="9" y="37"/>
                  </a:cubicBezTo>
                  <a:cubicBezTo>
                    <a:pt x="9" y="37"/>
                    <a:pt x="10" y="36"/>
                    <a:pt x="10" y="36"/>
                  </a:cubicBezTo>
                  <a:cubicBezTo>
                    <a:pt x="11" y="34"/>
                    <a:pt x="12" y="33"/>
                    <a:pt x="12" y="33"/>
                  </a:cubicBezTo>
                  <a:cubicBezTo>
                    <a:pt x="12" y="33"/>
                    <a:pt x="13" y="32"/>
                    <a:pt x="14" y="32"/>
                  </a:cubicBezTo>
                  <a:cubicBezTo>
                    <a:pt x="15" y="31"/>
                    <a:pt x="17" y="31"/>
                    <a:pt x="17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7" y="32"/>
                    <a:pt x="16" y="33"/>
                    <a:pt x="16" y="34"/>
                  </a:cubicBezTo>
                  <a:cubicBezTo>
                    <a:pt x="16" y="34"/>
                    <a:pt x="15" y="36"/>
                    <a:pt x="15" y="37"/>
                  </a:cubicBezTo>
                  <a:cubicBezTo>
                    <a:pt x="15" y="37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0"/>
                    <a:pt x="15" y="42"/>
                    <a:pt x="15" y="43"/>
                  </a:cubicBezTo>
                  <a:cubicBezTo>
                    <a:pt x="15" y="44"/>
                    <a:pt x="15" y="44"/>
                    <a:pt x="15" y="45"/>
                  </a:cubicBezTo>
                  <a:cubicBezTo>
                    <a:pt x="15" y="45"/>
                    <a:pt x="16" y="45"/>
                    <a:pt x="16" y="46"/>
                  </a:cubicBezTo>
                  <a:cubicBezTo>
                    <a:pt x="17" y="48"/>
                    <a:pt x="19" y="48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20" y="48"/>
                    <a:pt x="22" y="46"/>
                  </a:cubicBezTo>
                  <a:cubicBezTo>
                    <a:pt x="24" y="43"/>
                    <a:pt x="23" y="35"/>
                    <a:pt x="22" y="34"/>
                  </a:cubicBezTo>
                  <a:cubicBezTo>
                    <a:pt x="22" y="33"/>
                    <a:pt x="21" y="32"/>
                    <a:pt x="21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2" y="31"/>
                    <a:pt x="23" y="31"/>
                    <a:pt x="25" y="32"/>
                  </a:cubicBezTo>
                  <a:cubicBezTo>
                    <a:pt x="26" y="32"/>
                    <a:pt x="27" y="33"/>
                    <a:pt x="27" y="33"/>
                  </a:cubicBezTo>
                  <a:cubicBezTo>
                    <a:pt x="27" y="33"/>
                    <a:pt x="27" y="34"/>
                    <a:pt x="29" y="36"/>
                  </a:cubicBezTo>
                  <a:cubicBezTo>
                    <a:pt x="29" y="36"/>
                    <a:pt x="29" y="37"/>
                    <a:pt x="30" y="37"/>
                  </a:cubicBezTo>
                  <a:cubicBezTo>
                    <a:pt x="30" y="37"/>
                    <a:pt x="30" y="38"/>
                    <a:pt x="30" y="39"/>
                  </a:cubicBezTo>
                  <a:cubicBezTo>
                    <a:pt x="31" y="40"/>
                    <a:pt x="34" y="45"/>
                    <a:pt x="36" y="45"/>
                  </a:cubicBezTo>
                  <a:cubicBezTo>
                    <a:pt x="37" y="45"/>
                    <a:pt x="37" y="45"/>
                    <a:pt x="36" y="44"/>
                  </a:cubicBezTo>
                  <a:cubicBezTo>
                    <a:pt x="35" y="43"/>
                    <a:pt x="33" y="41"/>
                    <a:pt x="32" y="40"/>
                  </a:cubicBezTo>
                  <a:cubicBezTo>
                    <a:pt x="31" y="38"/>
                    <a:pt x="30" y="37"/>
                    <a:pt x="30" y="37"/>
                  </a:cubicBezTo>
                  <a:cubicBezTo>
                    <a:pt x="30" y="36"/>
                    <a:pt x="30" y="36"/>
                    <a:pt x="30" y="35"/>
                  </a:cubicBezTo>
                  <a:cubicBezTo>
                    <a:pt x="29" y="34"/>
                    <a:pt x="28" y="33"/>
                    <a:pt x="27" y="33"/>
                  </a:cubicBezTo>
                  <a:cubicBezTo>
                    <a:pt x="27" y="33"/>
                    <a:pt x="27" y="32"/>
                    <a:pt x="26" y="32"/>
                  </a:cubicBezTo>
                  <a:cubicBezTo>
                    <a:pt x="26" y="31"/>
                    <a:pt x="22" y="30"/>
                    <a:pt x="22" y="30"/>
                  </a:cubicBezTo>
                  <a:cubicBezTo>
                    <a:pt x="22" y="30"/>
                    <a:pt x="22" y="29"/>
                    <a:pt x="22" y="29"/>
                  </a:cubicBezTo>
                  <a:cubicBezTo>
                    <a:pt x="23" y="29"/>
                    <a:pt x="24" y="28"/>
                    <a:pt x="25" y="28"/>
                  </a:cubicBezTo>
                  <a:cubicBezTo>
                    <a:pt x="26" y="28"/>
                    <a:pt x="27" y="28"/>
                    <a:pt x="27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29" y="27"/>
                    <a:pt x="30" y="26"/>
                    <a:pt x="30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2" y="26"/>
                    <a:pt x="33" y="26"/>
                    <a:pt x="34" y="25"/>
                  </a:cubicBezTo>
                  <a:cubicBezTo>
                    <a:pt x="35" y="25"/>
                    <a:pt x="36" y="25"/>
                    <a:pt x="38" y="25"/>
                  </a:cubicBezTo>
                  <a:cubicBezTo>
                    <a:pt x="39" y="25"/>
                    <a:pt x="39" y="25"/>
                    <a:pt x="39" y="25"/>
                  </a:cubicBezTo>
                  <a:close/>
                  <a:moveTo>
                    <a:pt x="20" y="45"/>
                  </a:moveTo>
                  <a:cubicBezTo>
                    <a:pt x="20" y="45"/>
                    <a:pt x="20" y="45"/>
                    <a:pt x="19" y="45"/>
                  </a:cubicBezTo>
                  <a:cubicBezTo>
                    <a:pt x="20" y="45"/>
                    <a:pt x="20" y="45"/>
                    <a:pt x="20" y="45"/>
                  </a:cubicBezTo>
                  <a:close/>
                  <a:moveTo>
                    <a:pt x="19" y="45"/>
                  </a:moveTo>
                  <a:cubicBezTo>
                    <a:pt x="19" y="45"/>
                    <a:pt x="19" y="45"/>
                    <a:pt x="19" y="45"/>
                  </a:cubicBezTo>
                  <a:cubicBezTo>
                    <a:pt x="19" y="45"/>
                    <a:pt x="19" y="45"/>
                    <a:pt x="19" y="45"/>
                  </a:cubicBezTo>
                  <a:close/>
                  <a:moveTo>
                    <a:pt x="19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lose/>
                  <a:moveTo>
                    <a:pt x="19" y="48"/>
                  </a:move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lose/>
                  <a:moveTo>
                    <a:pt x="19" y="47"/>
                  </a:moveTo>
                  <a:cubicBezTo>
                    <a:pt x="19" y="47"/>
                    <a:pt x="19" y="47"/>
                    <a:pt x="19" y="47"/>
                  </a:cubicBezTo>
                  <a:cubicBezTo>
                    <a:pt x="19" y="47"/>
                    <a:pt x="19" y="47"/>
                    <a:pt x="19" y="47"/>
                  </a:cubicBezTo>
                  <a:close/>
                  <a:moveTo>
                    <a:pt x="20" y="47"/>
                  </a:moveTo>
                  <a:cubicBezTo>
                    <a:pt x="20" y="47"/>
                    <a:pt x="20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lose/>
                  <a:moveTo>
                    <a:pt x="20" y="47"/>
                  </a:moveTo>
                  <a:cubicBezTo>
                    <a:pt x="20" y="47"/>
                    <a:pt x="20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lose/>
                  <a:moveTo>
                    <a:pt x="20" y="47"/>
                  </a:moveTo>
                  <a:cubicBezTo>
                    <a:pt x="20" y="47"/>
                    <a:pt x="20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lose/>
                  <a:moveTo>
                    <a:pt x="20" y="47"/>
                  </a:moveTo>
                  <a:cubicBezTo>
                    <a:pt x="20" y="47"/>
                    <a:pt x="20" y="47"/>
                    <a:pt x="20" y="47"/>
                  </a:cubicBezTo>
                  <a:cubicBezTo>
                    <a:pt x="20" y="47"/>
                    <a:pt x="20" y="47"/>
                    <a:pt x="20" y="47"/>
                  </a:cubicBezTo>
                  <a:close/>
                  <a:moveTo>
                    <a:pt x="20" y="47"/>
                  </a:moveTo>
                  <a:cubicBezTo>
                    <a:pt x="20" y="47"/>
                    <a:pt x="20" y="47"/>
                    <a:pt x="20" y="46"/>
                  </a:cubicBezTo>
                  <a:cubicBezTo>
                    <a:pt x="20" y="47"/>
                    <a:pt x="20" y="47"/>
                    <a:pt x="20" y="47"/>
                  </a:cubicBez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lose/>
                  <a:moveTo>
                    <a:pt x="20" y="45"/>
                  </a:moveTo>
                  <a:cubicBezTo>
                    <a:pt x="20" y="45"/>
                    <a:pt x="20" y="45"/>
                    <a:pt x="20" y="45"/>
                  </a:cubicBezTo>
                  <a:cubicBezTo>
                    <a:pt x="20" y="45"/>
                    <a:pt x="20" y="45"/>
                    <a:pt x="20" y="45"/>
                  </a:cubicBezTo>
                  <a:close/>
                  <a:moveTo>
                    <a:pt x="20" y="45"/>
                  </a:moveTo>
                  <a:cubicBezTo>
                    <a:pt x="20" y="45"/>
                    <a:pt x="20" y="46"/>
                    <a:pt x="20" y="46"/>
                  </a:cubicBezTo>
                  <a:cubicBezTo>
                    <a:pt x="20" y="46"/>
                    <a:pt x="20" y="45"/>
                    <a:pt x="20" y="45"/>
                  </a:cubicBez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lose/>
                  <a:moveTo>
                    <a:pt x="20" y="46"/>
                  </a:moveTo>
                  <a:cubicBezTo>
                    <a:pt x="20" y="46"/>
                    <a:pt x="20" y="46"/>
                    <a:pt x="20" y="46"/>
                  </a:cubicBezTo>
                  <a:cubicBezTo>
                    <a:pt x="20" y="46"/>
                    <a:pt x="20" y="46"/>
                    <a:pt x="20" y="46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60"/>
            <p:cNvSpPr>
              <a:spLocks noEditPoints="1"/>
            </p:cNvSpPr>
            <p:nvPr/>
          </p:nvSpPr>
          <p:spPr bwMode="auto">
            <a:xfrm>
              <a:off x="-1539899" y="3045048"/>
              <a:ext cx="609600" cy="601663"/>
            </a:xfrm>
            <a:custGeom>
              <a:avLst/>
              <a:gdLst>
                <a:gd name="T0" fmla="*/ 33 w 67"/>
                <a:gd name="T1" fmla="*/ 67 h 67"/>
                <a:gd name="T2" fmla="*/ 0 w 67"/>
                <a:gd name="T3" fmla="*/ 34 h 67"/>
                <a:gd name="T4" fmla="*/ 33 w 67"/>
                <a:gd name="T5" fmla="*/ 0 h 67"/>
                <a:gd name="T6" fmla="*/ 67 w 67"/>
                <a:gd name="T7" fmla="*/ 34 h 67"/>
                <a:gd name="T8" fmla="*/ 33 w 67"/>
                <a:gd name="T9" fmla="*/ 67 h 67"/>
                <a:gd name="T10" fmla="*/ 33 w 67"/>
                <a:gd name="T11" fmla="*/ 4 h 67"/>
                <a:gd name="T12" fmla="*/ 4 w 67"/>
                <a:gd name="T13" fmla="*/ 34 h 67"/>
                <a:gd name="T14" fmla="*/ 33 w 67"/>
                <a:gd name="T15" fmla="*/ 63 h 67"/>
                <a:gd name="T16" fmla="*/ 63 w 67"/>
                <a:gd name="T17" fmla="*/ 34 h 67"/>
                <a:gd name="T18" fmla="*/ 33 w 67"/>
                <a:gd name="T19" fmla="*/ 4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7">
                  <a:moveTo>
                    <a:pt x="33" y="67"/>
                  </a:moveTo>
                  <a:cubicBezTo>
                    <a:pt x="15" y="67"/>
                    <a:pt x="0" y="52"/>
                    <a:pt x="0" y="34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52" y="0"/>
                    <a:pt x="67" y="15"/>
                    <a:pt x="67" y="34"/>
                  </a:cubicBezTo>
                  <a:cubicBezTo>
                    <a:pt x="67" y="52"/>
                    <a:pt x="52" y="67"/>
                    <a:pt x="33" y="67"/>
                  </a:cubicBezTo>
                  <a:close/>
                  <a:moveTo>
                    <a:pt x="33" y="4"/>
                  </a:moveTo>
                  <a:cubicBezTo>
                    <a:pt x="17" y="4"/>
                    <a:pt x="4" y="17"/>
                    <a:pt x="4" y="34"/>
                  </a:cubicBezTo>
                  <a:cubicBezTo>
                    <a:pt x="4" y="50"/>
                    <a:pt x="17" y="63"/>
                    <a:pt x="33" y="63"/>
                  </a:cubicBezTo>
                  <a:cubicBezTo>
                    <a:pt x="50" y="63"/>
                    <a:pt x="63" y="50"/>
                    <a:pt x="63" y="34"/>
                  </a:cubicBezTo>
                  <a:cubicBezTo>
                    <a:pt x="63" y="17"/>
                    <a:pt x="50" y="4"/>
                    <a:pt x="3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61"/>
            <p:cNvSpPr>
              <a:spLocks noChangeArrowheads="1"/>
            </p:cNvSpPr>
            <p:nvPr/>
          </p:nvSpPr>
          <p:spPr bwMode="auto">
            <a:xfrm>
              <a:off x="-1566886" y="2784698"/>
              <a:ext cx="673100" cy="44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0" name="Grupo 139"/>
          <p:cNvGrpSpPr/>
          <p:nvPr/>
        </p:nvGrpSpPr>
        <p:grpSpPr>
          <a:xfrm>
            <a:off x="3343336" y="3043633"/>
            <a:ext cx="903287" cy="2309812"/>
            <a:chOff x="-1720850" y="1649413"/>
            <a:chExt cx="903287" cy="2309812"/>
          </a:xfrm>
        </p:grpSpPr>
        <p:sp>
          <p:nvSpPr>
            <p:cNvPr id="129" name="Freeform 65"/>
            <p:cNvSpPr>
              <a:spLocks/>
            </p:cNvSpPr>
            <p:nvPr/>
          </p:nvSpPr>
          <p:spPr bwMode="auto">
            <a:xfrm>
              <a:off x="-1579563" y="1741488"/>
              <a:ext cx="215900" cy="166687"/>
            </a:xfrm>
            <a:custGeom>
              <a:avLst/>
              <a:gdLst>
                <a:gd name="T0" fmla="*/ 136 w 136"/>
                <a:gd name="T1" fmla="*/ 0 h 105"/>
                <a:gd name="T2" fmla="*/ 0 w 136"/>
                <a:gd name="T3" fmla="*/ 24 h 105"/>
                <a:gd name="T4" fmla="*/ 0 w 136"/>
                <a:gd name="T5" fmla="*/ 82 h 105"/>
                <a:gd name="T6" fmla="*/ 124 w 136"/>
                <a:gd name="T7" fmla="*/ 105 h 105"/>
                <a:gd name="T8" fmla="*/ 136 w 136"/>
                <a:gd name="T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05">
                  <a:moveTo>
                    <a:pt x="136" y="0"/>
                  </a:moveTo>
                  <a:lnTo>
                    <a:pt x="0" y="24"/>
                  </a:lnTo>
                  <a:lnTo>
                    <a:pt x="0" y="82"/>
                  </a:lnTo>
                  <a:lnTo>
                    <a:pt x="124" y="105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66"/>
            <p:cNvSpPr>
              <a:spLocks noChangeArrowheads="1"/>
            </p:cNvSpPr>
            <p:nvPr/>
          </p:nvSpPr>
          <p:spPr bwMode="auto">
            <a:xfrm>
              <a:off x="-1184275" y="1898650"/>
              <a:ext cx="103187" cy="230187"/>
            </a:xfrm>
            <a:prstGeom prst="rect">
              <a:avLst/>
            </a:pr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67"/>
            <p:cNvSpPr>
              <a:spLocks/>
            </p:cNvSpPr>
            <p:nvPr/>
          </p:nvSpPr>
          <p:spPr bwMode="auto">
            <a:xfrm>
              <a:off x="-1447800" y="2441575"/>
              <a:ext cx="630237" cy="1389062"/>
            </a:xfrm>
            <a:custGeom>
              <a:avLst/>
              <a:gdLst>
                <a:gd name="T0" fmla="*/ 66 w 67"/>
                <a:gd name="T1" fmla="*/ 148 h 151"/>
                <a:gd name="T2" fmla="*/ 66 w 67"/>
                <a:gd name="T3" fmla="*/ 45 h 151"/>
                <a:gd name="T4" fmla="*/ 49 w 67"/>
                <a:gd name="T5" fmla="*/ 0 h 151"/>
                <a:gd name="T6" fmla="*/ 41 w 67"/>
                <a:gd name="T7" fmla="*/ 0 h 151"/>
                <a:gd name="T8" fmla="*/ 26 w 67"/>
                <a:gd name="T9" fmla="*/ 0 h 151"/>
                <a:gd name="T10" fmla="*/ 17 w 67"/>
                <a:gd name="T11" fmla="*/ 0 h 151"/>
                <a:gd name="T12" fmla="*/ 1 w 67"/>
                <a:gd name="T13" fmla="*/ 45 h 151"/>
                <a:gd name="T14" fmla="*/ 1 w 67"/>
                <a:gd name="T15" fmla="*/ 148 h 151"/>
                <a:gd name="T16" fmla="*/ 1 w 67"/>
                <a:gd name="T17" fmla="*/ 151 h 151"/>
                <a:gd name="T18" fmla="*/ 66 w 67"/>
                <a:gd name="T19" fmla="*/ 151 h 151"/>
                <a:gd name="T20" fmla="*/ 66 w 67"/>
                <a:gd name="T21" fmla="*/ 148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151">
                  <a:moveTo>
                    <a:pt x="66" y="148"/>
                  </a:moveTo>
                  <a:cubicBezTo>
                    <a:pt x="66" y="139"/>
                    <a:pt x="67" y="67"/>
                    <a:pt x="66" y="45"/>
                  </a:cubicBezTo>
                  <a:cubicBezTo>
                    <a:pt x="65" y="29"/>
                    <a:pt x="55" y="10"/>
                    <a:pt x="49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1" y="10"/>
                    <a:pt x="1" y="29"/>
                    <a:pt x="1" y="45"/>
                  </a:cubicBezTo>
                  <a:cubicBezTo>
                    <a:pt x="0" y="67"/>
                    <a:pt x="1" y="139"/>
                    <a:pt x="1" y="148"/>
                  </a:cubicBezTo>
                  <a:cubicBezTo>
                    <a:pt x="1" y="149"/>
                    <a:pt x="1" y="150"/>
                    <a:pt x="1" y="151"/>
                  </a:cubicBezTo>
                  <a:cubicBezTo>
                    <a:pt x="66" y="151"/>
                    <a:pt x="66" y="151"/>
                    <a:pt x="66" y="151"/>
                  </a:cubicBezTo>
                  <a:cubicBezTo>
                    <a:pt x="66" y="150"/>
                    <a:pt x="66" y="149"/>
                    <a:pt x="66" y="148"/>
                  </a:cubicBezTo>
                  <a:close/>
                </a:path>
              </a:pathLst>
            </a:custGeom>
            <a:solidFill>
              <a:srgbClr val="FFC0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68"/>
            <p:cNvSpPr>
              <a:spLocks/>
            </p:cNvSpPr>
            <p:nvPr/>
          </p:nvSpPr>
          <p:spPr bwMode="auto">
            <a:xfrm>
              <a:off x="-1438275" y="3830638"/>
              <a:ext cx="611187" cy="128587"/>
            </a:xfrm>
            <a:custGeom>
              <a:avLst/>
              <a:gdLst>
                <a:gd name="T0" fmla="*/ 18 w 65"/>
                <a:gd name="T1" fmla="*/ 14 h 14"/>
                <a:gd name="T2" fmla="*/ 25 w 65"/>
                <a:gd name="T3" fmla="*/ 14 h 14"/>
                <a:gd name="T4" fmla="*/ 40 w 65"/>
                <a:gd name="T5" fmla="*/ 14 h 14"/>
                <a:gd name="T6" fmla="*/ 47 w 65"/>
                <a:gd name="T7" fmla="*/ 14 h 14"/>
                <a:gd name="T8" fmla="*/ 65 w 65"/>
                <a:gd name="T9" fmla="*/ 0 h 14"/>
                <a:gd name="T10" fmla="*/ 0 w 65"/>
                <a:gd name="T11" fmla="*/ 0 h 14"/>
                <a:gd name="T12" fmla="*/ 18 w 65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4">
                  <a:moveTo>
                    <a:pt x="18" y="14"/>
                  </a:moveTo>
                  <a:cubicBezTo>
                    <a:pt x="21" y="14"/>
                    <a:pt x="23" y="14"/>
                    <a:pt x="25" y="14"/>
                  </a:cubicBezTo>
                  <a:cubicBezTo>
                    <a:pt x="34" y="14"/>
                    <a:pt x="40" y="14"/>
                    <a:pt x="40" y="14"/>
                  </a:cubicBezTo>
                  <a:cubicBezTo>
                    <a:pt x="42" y="14"/>
                    <a:pt x="44" y="14"/>
                    <a:pt x="47" y="14"/>
                  </a:cubicBezTo>
                  <a:cubicBezTo>
                    <a:pt x="58" y="14"/>
                    <a:pt x="63" y="7"/>
                    <a:pt x="6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7"/>
                    <a:pt x="6" y="14"/>
                    <a:pt x="18" y="14"/>
                  </a:cubicBezTo>
                  <a:close/>
                </a:path>
              </a:pathLst>
            </a:custGeom>
            <a:solidFill>
              <a:srgbClr val="EAA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69"/>
            <p:cNvSpPr>
              <a:spLocks noChangeArrowheads="1"/>
            </p:cNvSpPr>
            <p:nvPr/>
          </p:nvSpPr>
          <p:spPr bwMode="auto">
            <a:xfrm>
              <a:off x="-1241425" y="2109788"/>
              <a:ext cx="207962" cy="120650"/>
            </a:xfrm>
            <a:prstGeom prst="rect">
              <a:avLst/>
            </a:prstGeom>
            <a:solidFill>
              <a:srgbClr val="CE8F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70"/>
            <p:cNvSpPr>
              <a:spLocks noChangeArrowheads="1"/>
            </p:cNvSpPr>
            <p:nvPr/>
          </p:nvSpPr>
          <p:spPr bwMode="auto">
            <a:xfrm>
              <a:off x="-1277938" y="2220913"/>
              <a:ext cx="290512" cy="220662"/>
            </a:xfrm>
            <a:prstGeom prst="rect">
              <a:avLst/>
            </a:prstGeom>
            <a:solidFill>
              <a:srgbClr val="EAA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71"/>
            <p:cNvSpPr>
              <a:spLocks/>
            </p:cNvSpPr>
            <p:nvPr/>
          </p:nvSpPr>
          <p:spPr bwMode="auto">
            <a:xfrm>
              <a:off x="-1720850" y="1649413"/>
              <a:ext cx="874712" cy="709612"/>
            </a:xfrm>
            <a:custGeom>
              <a:avLst/>
              <a:gdLst>
                <a:gd name="T0" fmla="*/ 88 w 93"/>
                <a:gd name="T1" fmla="*/ 17 h 77"/>
                <a:gd name="T2" fmla="*/ 52 w 93"/>
                <a:gd name="T3" fmla="*/ 3 h 77"/>
                <a:gd name="T4" fmla="*/ 22 w 93"/>
                <a:gd name="T5" fmla="*/ 45 h 77"/>
                <a:gd name="T6" fmla="*/ 3 w 93"/>
                <a:gd name="T7" fmla="*/ 71 h 77"/>
                <a:gd name="T8" fmla="*/ 0 w 93"/>
                <a:gd name="T9" fmla="*/ 77 h 77"/>
                <a:gd name="T10" fmla="*/ 17 w 93"/>
                <a:gd name="T11" fmla="*/ 68 h 77"/>
                <a:gd name="T12" fmla="*/ 38 w 93"/>
                <a:gd name="T13" fmla="*/ 36 h 77"/>
                <a:gd name="T14" fmla="*/ 67 w 93"/>
                <a:gd name="T15" fmla="*/ 20 h 77"/>
                <a:gd name="T16" fmla="*/ 79 w 93"/>
                <a:gd name="T17" fmla="*/ 45 h 77"/>
                <a:gd name="T18" fmla="*/ 73 w 93"/>
                <a:gd name="T19" fmla="*/ 56 h 77"/>
                <a:gd name="T20" fmla="*/ 73 w 93"/>
                <a:gd name="T21" fmla="*/ 62 h 77"/>
                <a:gd name="T22" fmla="*/ 78 w 93"/>
                <a:gd name="T23" fmla="*/ 62 h 77"/>
                <a:gd name="T24" fmla="*/ 89 w 93"/>
                <a:gd name="T25" fmla="*/ 45 h 77"/>
                <a:gd name="T26" fmla="*/ 88 w 93"/>
                <a:gd name="T27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77">
                  <a:moveTo>
                    <a:pt x="88" y="17"/>
                  </a:moveTo>
                  <a:cubicBezTo>
                    <a:pt x="83" y="8"/>
                    <a:pt x="73" y="0"/>
                    <a:pt x="52" y="3"/>
                  </a:cubicBezTo>
                  <a:cubicBezTo>
                    <a:pt x="30" y="5"/>
                    <a:pt x="28" y="28"/>
                    <a:pt x="22" y="45"/>
                  </a:cubicBezTo>
                  <a:cubicBezTo>
                    <a:pt x="16" y="62"/>
                    <a:pt x="9" y="66"/>
                    <a:pt x="3" y="71"/>
                  </a:cubicBezTo>
                  <a:cubicBezTo>
                    <a:pt x="1" y="72"/>
                    <a:pt x="0" y="76"/>
                    <a:pt x="0" y="77"/>
                  </a:cubicBezTo>
                  <a:cubicBezTo>
                    <a:pt x="4" y="76"/>
                    <a:pt x="12" y="73"/>
                    <a:pt x="17" y="68"/>
                  </a:cubicBezTo>
                  <a:cubicBezTo>
                    <a:pt x="25" y="61"/>
                    <a:pt x="32" y="45"/>
                    <a:pt x="38" y="36"/>
                  </a:cubicBezTo>
                  <a:cubicBezTo>
                    <a:pt x="43" y="26"/>
                    <a:pt x="51" y="15"/>
                    <a:pt x="67" y="20"/>
                  </a:cubicBezTo>
                  <a:cubicBezTo>
                    <a:pt x="83" y="25"/>
                    <a:pt x="84" y="34"/>
                    <a:pt x="79" y="45"/>
                  </a:cubicBezTo>
                  <a:cubicBezTo>
                    <a:pt x="78" y="50"/>
                    <a:pt x="75" y="53"/>
                    <a:pt x="73" y="56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8" y="62"/>
                    <a:pt x="78" y="62"/>
                    <a:pt x="78" y="62"/>
                  </a:cubicBezTo>
                  <a:cubicBezTo>
                    <a:pt x="78" y="62"/>
                    <a:pt x="84" y="59"/>
                    <a:pt x="89" y="45"/>
                  </a:cubicBezTo>
                  <a:cubicBezTo>
                    <a:pt x="92" y="38"/>
                    <a:pt x="93" y="25"/>
                    <a:pt x="88" y="17"/>
                  </a:cubicBezTo>
                  <a:close/>
                </a:path>
              </a:pathLst>
            </a:custGeom>
            <a:solidFill>
              <a:srgbClr val="EAA9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72"/>
            <p:cNvSpPr>
              <a:spLocks/>
            </p:cNvSpPr>
            <p:nvPr/>
          </p:nvSpPr>
          <p:spPr bwMode="auto">
            <a:xfrm>
              <a:off x="-1720850" y="1787525"/>
              <a:ext cx="790575" cy="588962"/>
            </a:xfrm>
            <a:custGeom>
              <a:avLst/>
              <a:gdLst>
                <a:gd name="T0" fmla="*/ 67 w 84"/>
                <a:gd name="T1" fmla="*/ 5 h 64"/>
                <a:gd name="T2" fmla="*/ 38 w 84"/>
                <a:gd name="T3" fmla="*/ 21 h 64"/>
                <a:gd name="T4" fmla="*/ 17 w 84"/>
                <a:gd name="T5" fmla="*/ 53 h 64"/>
                <a:gd name="T6" fmla="*/ 0 w 84"/>
                <a:gd name="T7" fmla="*/ 62 h 64"/>
                <a:gd name="T8" fmla="*/ 0 w 84"/>
                <a:gd name="T9" fmla="*/ 63 h 64"/>
                <a:gd name="T10" fmla="*/ 22 w 84"/>
                <a:gd name="T11" fmla="*/ 54 h 64"/>
                <a:gd name="T12" fmla="*/ 48 w 84"/>
                <a:gd name="T13" fmla="*/ 14 h 64"/>
                <a:gd name="T14" fmla="*/ 75 w 84"/>
                <a:gd name="T15" fmla="*/ 18 h 64"/>
                <a:gd name="T16" fmla="*/ 73 w 84"/>
                <a:gd name="T17" fmla="*/ 35 h 64"/>
                <a:gd name="T18" fmla="*/ 73 w 84"/>
                <a:gd name="T19" fmla="*/ 41 h 64"/>
                <a:gd name="T20" fmla="*/ 79 w 84"/>
                <a:gd name="T21" fmla="*/ 30 h 64"/>
                <a:gd name="T22" fmla="*/ 67 w 84"/>
                <a:gd name="T23" fmla="*/ 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4" h="64">
                  <a:moveTo>
                    <a:pt x="67" y="5"/>
                  </a:moveTo>
                  <a:cubicBezTo>
                    <a:pt x="51" y="0"/>
                    <a:pt x="43" y="11"/>
                    <a:pt x="38" y="21"/>
                  </a:cubicBezTo>
                  <a:cubicBezTo>
                    <a:pt x="32" y="30"/>
                    <a:pt x="25" y="46"/>
                    <a:pt x="17" y="53"/>
                  </a:cubicBezTo>
                  <a:cubicBezTo>
                    <a:pt x="12" y="58"/>
                    <a:pt x="4" y="61"/>
                    <a:pt x="0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10" y="64"/>
                    <a:pt x="22" y="54"/>
                  </a:cubicBezTo>
                  <a:cubicBezTo>
                    <a:pt x="34" y="43"/>
                    <a:pt x="40" y="19"/>
                    <a:pt x="48" y="14"/>
                  </a:cubicBezTo>
                  <a:cubicBezTo>
                    <a:pt x="58" y="9"/>
                    <a:pt x="72" y="12"/>
                    <a:pt x="75" y="18"/>
                  </a:cubicBezTo>
                  <a:cubicBezTo>
                    <a:pt x="79" y="25"/>
                    <a:pt x="73" y="35"/>
                    <a:pt x="73" y="35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75" y="38"/>
                    <a:pt x="78" y="35"/>
                    <a:pt x="79" y="30"/>
                  </a:cubicBezTo>
                  <a:cubicBezTo>
                    <a:pt x="84" y="19"/>
                    <a:pt x="83" y="10"/>
                    <a:pt x="67" y="5"/>
                  </a:cubicBezTo>
                  <a:close/>
                </a:path>
              </a:pathLst>
            </a:custGeom>
            <a:solidFill>
              <a:srgbClr val="CE8F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73"/>
            <p:cNvSpPr>
              <a:spLocks noChangeArrowheads="1"/>
            </p:cNvSpPr>
            <p:nvPr/>
          </p:nvSpPr>
          <p:spPr bwMode="auto">
            <a:xfrm>
              <a:off x="-1382713" y="2909888"/>
              <a:ext cx="508000" cy="7000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74"/>
            <p:cNvSpPr>
              <a:spLocks/>
            </p:cNvSpPr>
            <p:nvPr/>
          </p:nvSpPr>
          <p:spPr bwMode="auto">
            <a:xfrm>
              <a:off x="-1344613" y="2992438"/>
              <a:ext cx="433387" cy="552450"/>
            </a:xfrm>
            <a:custGeom>
              <a:avLst/>
              <a:gdLst>
                <a:gd name="T0" fmla="*/ 32 w 46"/>
                <a:gd name="T1" fmla="*/ 24 h 60"/>
                <a:gd name="T2" fmla="*/ 27 w 46"/>
                <a:gd name="T3" fmla="*/ 21 h 60"/>
                <a:gd name="T4" fmla="*/ 33 w 46"/>
                <a:gd name="T5" fmla="*/ 14 h 60"/>
                <a:gd name="T6" fmla="*/ 40 w 46"/>
                <a:gd name="T7" fmla="*/ 6 h 60"/>
                <a:gd name="T8" fmla="*/ 37 w 46"/>
                <a:gd name="T9" fmla="*/ 6 h 60"/>
                <a:gd name="T10" fmla="*/ 33 w 46"/>
                <a:gd name="T11" fmla="*/ 10 h 60"/>
                <a:gd name="T12" fmla="*/ 27 w 46"/>
                <a:gd name="T13" fmla="*/ 20 h 60"/>
                <a:gd name="T14" fmla="*/ 25 w 46"/>
                <a:gd name="T15" fmla="*/ 18 h 60"/>
                <a:gd name="T16" fmla="*/ 27 w 46"/>
                <a:gd name="T17" fmla="*/ 15 h 60"/>
                <a:gd name="T18" fmla="*/ 25 w 46"/>
                <a:gd name="T19" fmla="*/ 14 h 60"/>
                <a:gd name="T20" fmla="*/ 24 w 46"/>
                <a:gd name="T21" fmla="*/ 13 h 60"/>
                <a:gd name="T22" fmla="*/ 23 w 46"/>
                <a:gd name="T23" fmla="*/ 13 h 60"/>
                <a:gd name="T24" fmla="*/ 19 w 46"/>
                <a:gd name="T25" fmla="*/ 9 h 60"/>
                <a:gd name="T26" fmla="*/ 20 w 46"/>
                <a:gd name="T27" fmla="*/ 15 h 60"/>
                <a:gd name="T28" fmla="*/ 22 w 46"/>
                <a:gd name="T29" fmla="*/ 18 h 60"/>
                <a:gd name="T30" fmla="*/ 20 w 46"/>
                <a:gd name="T31" fmla="*/ 20 h 60"/>
                <a:gd name="T32" fmla="*/ 13 w 46"/>
                <a:gd name="T33" fmla="*/ 10 h 60"/>
                <a:gd name="T34" fmla="*/ 9 w 46"/>
                <a:gd name="T35" fmla="*/ 6 h 60"/>
                <a:gd name="T36" fmla="*/ 7 w 46"/>
                <a:gd name="T37" fmla="*/ 6 h 60"/>
                <a:gd name="T38" fmla="*/ 14 w 46"/>
                <a:gd name="T39" fmla="*/ 14 h 60"/>
                <a:gd name="T40" fmla="*/ 20 w 46"/>
                <a:gd name="T41" fmla="*/ 21 h 60"/>
                <a:gd name="T42" fmla="*/ 8 w 46"/>
                <a:gd name="T43" fmla="*/ 26 h 60"/>
                <a:gd name="T44" fmla="*/ 1 w 46"/>
                <a:gd name="T45" fmla="*/ 31 h 60"/>
                <a:gd name="T46" fmla="*/ 1 w 46"/>
                <a:gd name="T47" fmla="*/ 32 h 60"/>
                <a:gd name="T48" fmla="*/ 12 w 46"/>
                <a:gd name="T49" fmla="*/ 31 h 60"/>
                <a:gd name="T50" fmla="*/ 11 w 46"/>
                <a:gd name="T51" fmla="*/ 37 h 60"/>
                <a:gd name="T52" fmla="*/ 10 w 46"/>
                <a:gd name="T53" fmla="*/ 50 h 60"/>
                <a:gd name="T54" fmla="*/ 11 w 46"/>
                <a:gd name="T55" fmla="*/ 38 h 60"/>
                <a:gd name="T56" fmla="*/ 16 w 46"/>
                <a:gd name="T57" fmla="*/ 29 h 60"/>
                <a:gd name="T58" fmla="*/ 20 w 46"/>
                <a:gd name="T59" fmla="*/ 24 h 60"/>
                <a:gd name="T60" fmla="*/ 17 w 46"/>
                <a:gd name="T61" fmla="*/ 34 h 60"/>
                <a:gd name="T62" fmla="*/ 15 w 46"/>
                <a:gd name="T63" fmla="*/ 58 h 60"/>
                <a:gd name="T64" fmla="*/ 15 w 46"/>
                <a:gd name="T65" fmla="*/ 44 h 60"/>
                <a:gd name="T66" fmla="*/ 17 w 46"/>
                <a:gd name="T67" fmla="*/ 34 h 60"/>
                <a:gd name="T68" fmla="*/ 21 w 46"/>
                <a:gd name="T69" fmla="*/ 24 h 60"/>
                <a:gd name="T70" fmla="*/ 21 w 46"/>
                <a:gd name="T71" fmla="*/ 26 h 60"/>
                <a:gd name="T72" fmla="*/ 20 w 46"/>
                <a:gd name="T73" fmla="*/ 29 h 60"/>
                <a:gd name="T74" fmla="*/ 20 w 46"/>
                <a:gd name="T75" fmla="*/ 32 h 60"/>
                <a:gd name="T76" fmla="*/ 20 w 46"/>
                <a:gd name="T77" fmla="*/ 35 h 60"/>
                <a:gd name="T78" fmla="*/ 20 w 46"/>
                <a:gd name="T79" fmla="*/ 37 h 60"/>
                <a:gd name="T80" fmla="*/ 21 w 46"/>
                <a:gd name="T81" fmla="*/ 39 h 60"/>
                <a:gd name="T82" fmla="*/ 26 w 46"/>
                <a:gd name="T83" fmla="*/ 39 h 60"/>
                <a:gd name="T84" fmla="*/ 27 w 46"/>
                <a:gd name="T85" fmla="*/ 36 h 60"/>
                <a:gd name="T86" fmla="*/ 27 w 46"/>
                <a:gd name="T87" fmla="*/ 32 h 60"/>
                <a:gd name="T88" fmla="*/ 27 w 46"/>
                <a:gd name="T89" fmla="*/ 29 h 60"/>
                <a:gd name="T90" fmla="*/ 25 w 46"/>
                <a:gd name="T91" fmla="*/ 25 h 60"/>
                <a:gd name="T92" fmla="*/ 30 w 46"/>
                <a:gd name="T93" fmla="*/ 32 h 60"/>
                <a:gd name="T94" fmla="*/ 31 w 46"/>
                <a:gd name="T95" fmla="*/ 41 h 60"/>
                <a:gd name="T96" fmla="*/ 31 w 46"/>
                <a:gd name="T97" fmla="*/ 59 h 60"/>
                <a:gd name="T98" fmla="*/ 31 w 46"/>
                <a:gd name="T99" fmla="*/ 41 h 60"/>
                <a:gd name="T100" fmla="*/ 30 w 46"/>
                <a:gd name="T101" fmla="*/ 30 h 60"/>
                <a:gd name="T102" fmla="*/ 27 w 46"/>
                <a:gd name="T103" fmla="*/ 25 h 60"/>
                <a:gd name="T104" fmla="*/ 35 w 46"/>
                <a:gd name="T105" fmla="*/ 36 h 60"/>
                <a:gd name="T106" fmla="*/ 38 w 46"/>
                <a:gd name="T107" fmla="*/ 47 h 60"/>
                <a:gd name="T108" fmla="*/ 38 w 46"/>
                <a:gd name="T109" fmla="*/ 41 h 60"/>
                <a:gd name="T110" fmla="*/ 33 w 46"/>
                <a:gd name="T111" fmla="*/ 30 h 60"/>
                <a:gd name="T112" fmla="*/ 45 w 46"/>
                <a:gd name="T113" fmla="*/ 32 h 60"/>
                <a:gd name="T114" fmla="*/ 46 w 46"/>
                <a:gd name="T115" fmla="*/ 31 h 60"/>
                <a:gd name="T116" fmla="*/ 45 w 46"/>
                <a:gd name="T11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6" h="60">
                  <a:moveTo>
                    <a:pt x="45" y="30"/>
                  </a:moveTo>
                  <a:cubicBezTo>
                    <a:pt x="44" y="28"/>
                    <a:pt x="41" y="27"/>
                    <a:pt x="39" y="26"/>
                  </a:cubicBezTo>
                  <a:cubicBezTo>
                    <a:pt x="37" y="26"/>
                    <a:pt x="34" y="25"/>
                    <a:pt x="32" y="24"/>
                  </a:cubicBezTo>
                  <a:cubicBezTo>
                    <a:pt x="30" y="23"/>
                    <a:pt x="29" y="23"/>
                    <a:pt x="27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0"/>
                    <a:pt x="28" y="20"/>
                    <a:pt x="28" y="20"/>
                  </a:cubicBezTo>
                  <a:cubicBezTo>
                    <a:pt x="29" y="19"/>
                    <a:pt x="31" y="17"/>
                    <a:pt x="32" y="1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3" y="12"/>
                    <a:pt x="35" y="10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6" y="8"/>
                    <a:pt x="38" y="7"/>
                    <a:pt x="40" y="6"/>
                  </a:cubicBezTo>
                  <a:cubicBezTo>
                    <a:pt x="41" y="5"/>
                    <a:pt x="45" y="3"/>
                    <a:pt x="46" y="2"/>
                  </a:cubicBezTo>
                  <a:cubicBezTo>
                    <a:pt x="46" y="1"/>
                    <a:pt x="46" y="1"/>
                    <a:pt x="44" y="2"/>
                  </a:cubicBezTo>
                  <a:cubicBezTo>
                    <a:pt x="43" y="3"/>
                    <a:pt x="40" y="5"/>
                    <a:pt x="37" y="6"/>
                  </a:cubicBezTo>
                  <a:cubicBezTo>
                    <a:pt x="36" y="7"/>
                    <a:pt x="35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3" y="11"/>
                    <a:pt x="32" y="13"/>
                    <a:pt x="32" y="13"/>
                  </a:cubicBezTo>
                  <a:cubicBezTo>
                    <a:pt x="32" y="14"/>
                    <a:pt x="31" y="16"/>
                    <a:pt x="29" y="18"/>
                  </a:cubicBezTo>
                  <a:cubicBezTo>
                    <a:pt x="28" y="19"/>
                    <a:pt x="27" y="20"/>
                    <a:pt x="27" y="20"/>
                  </a:cubicBezTo>
                  <a:cubicBezTo>
                    <a:pt x="27" y="20"/>
                    <a:pt x="27" y="20"/>
                    <a:pt x="27" y="19"/>
                  </a:cubicBezTo>
                  <a:cubicBezTo>
                    <a:pt x="27" y="19"/>
                    <a:pt x="26" y="19"/>
                    <a:pt x="26" y="19"/>
                  </a:cubicBezTo>
                  <a:cubicBezTo>
                    <a:pt x="26" y="19"/>
                    <a:pt x="25" y="19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7" y="17"/>
                    <a:pt x="27" y="15"/>
                  </a:cubicBezTo>
                  <a:cubicBezTo>
                    <a:pt x="27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3"/>
                    <a:pt x="26" y="10"/>
                    <a:pt x="28" y="9"/>
                  </a:cubicBezTo>
                  <a:cubicBezTo>
                    <a:pt x="29" y="7"/>
                    <a:pt x="30" y="6"/>
                    <a:pt x="28" y="7"/>
                  </a:cubicBezTo>
                  <a:cubicBezTo>
                    <a:pt x="27" y="8"/>
                    <a:pt x="25" y="11"/>
                    <a:pt x="2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2" y="13"/>
                  </a:cubicBezTo>
                  <a:cubicBezTo>
                    <a:pt x="22" y="11"/>
                    <a:pt x="20" y="8"/>
                    <a:pt x="19" y="7"/>
                  </a:cubicBezTo>
                  <a:cubicBezTo>
                    <a:pt x="17" y="6"/>
                    <a:pt x="17" y="7"/>
                    <a:pt x="19" y="9"/>
                  </a:cubicBezTo>
                  <a:cubicBezTo>
                    <a:pt x="20" y="10"/>
                    <a:pt x="22" y="13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0" y="14"/>
                    <a:pt x="20" y="15"/>
                  </a:cubicBezTo>
                  <a:cubicBezTo>
                    <a:pt x="20" y="17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18"/>
                    <a:pt x="21" y="19"/>
                    <a:pt x="21" y="19"/>
                  </a:cubicBezTo>
                  <a:cubicBezTo>
                    <a:pt x="21" y="19"/>
                    <a:pt x="20" y="19"/>
                    <a:pt x="20" y="19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19" y="20"/>
                    <a:pt x="19" y="19"/>
                    <a:pt x="18" y="18"/>
                  </a:cubicBezTo>
                  <a:cubicBezTo>
                    <a:pt x="15" y="16"/>
                    <a:pt x="14" y="14"/>
                    <a:pt x="14" y="13"/>
                  </a:cubicBezTo>
                  <a:cubicBezTo>
                    <a:pt x="14" y="13"/>
                    <a:pt x="14" y="11"/>
                    <a:pt x="13" y="10"/>
                  </a:cubicBezTo>
                  <a:cubicBezTo>
                    <a:pt x="12" y="9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1" y="8"/>
                    <a:pt x="11" y="7"/>
                    <a:pt x="9" y="6"/>
                  </a:cubicBezTo>
                  <a:cubicBezTo>
                    <a:pt x="7" y="5"/>
                    <a:pt x="3" y="3"/>
                    <a:pt x="2" y="2"/>
                  </a:cubicBezTo>
                  <a:cubicBezTo>
                    <a:pt x="1" y="1"/>
                    <a:pt x="0" y="1"/>
                    <a:pt x="1" y="2"/>
                  </a:cubicBezTo>
                  <a:cubicBezTo>
                    <a:pt x="2" y="3"/>
                    <a:pt x="5" y="5"/>
                    <a:pt x="7" y="6"/>
                  </a:cubicBezTo>
                  <a:cubicBezTo>
                    <a:pt x="9" y="7"/>
                    <a:pt x="11" y="8"/>
                    <a:pt x="12" y="9"/>
                  </a:cubicBezTo>
                  <a:cubicBezTo>
                    <a:pt x="12" y="9"/>
                    <a:pt x="12" y="9"/>
                    <a:pt x="12" y="10"/>
                  </a:cubicBezTo>
                  <a:cubicBezTo>
                    <a:pt x="14" y="12"/>
                    <a:pt x="13" y="13"/>
                    <a:pt x="14" y="14"/>
                  </a:cubicBezTo>
                  <a:cubicBezTo>
                    <a:pt x="14" y="14"/>
                    <a:pt x="14" y="14"/>
                    <a:pt x="14" y="15"/>
                  </a:cubicBezTo>
                  <a:cubicBezTo>
                    <a:pt x="15" y="17"/>
                    <a:pt x="17" y="19"/>
                    <a:pt x="18" y="20"/>
                  </a:cubicBezTo>
                  <a:cubicBezTo>
                    <a:pt x="19" y="20"/>
                    <a:pt x="19" y="21"/>
                    <a:pt x="20" y="21"/>
                  </a:cubicBezTo>
                  <a:cubicBezTo>
                    <a:pt x="20" y="21"/>
                    <a:pt x="20" y="21"/>
                    <a:pt x="20" y="22"/>
                  </a:cubicBezTo>
                  <a:cubicBezTo>
                    <a:pt x="18" y="23"/>
                    <a:pt x="16" y="23"/>
                    <a:pt x="15" y="24"/>
                  </a:cubicBezTo>
                  <a:cubicBezTo>
                    <a:pt x="12" y="25"/>
                    <a:pt x="10" y="26"/>
                    <a:pt x="8" y="26"/>
                  </a:cubicBezTo>
                  <a:cubicBezTo>
                    <a:pt x="6" y="27"/>
                    <a:pt x="3" y="28"/>
                    <a:pt x="2" y="30"/>
                  </a:cubicBezTo>
                  <a:cubicBezTo>
                    <a:pt x="1" y="30"/>
                    <a:pt x="1" y="30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1" y="31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3" y="34"/>
                    <a:pt x="7" y="34"/>
                    <a:pt x="12" y="31"/>
                  </a:cubicBezTo>
                  <a:cubicBezTo>
                    <a:pt x="13" y="31"/>
                    <a:pt x="14" y="30"/>
                    <a:pt x="15" y="30"/>
                  </a:cubicBezTo>
                  <a:cubicBezTo>
                    <a:pt x="15" y="30"/>
                    <a:pt x="15" y="30"/>
                    <a:pt x="14" y="31"/>
                  </a:cubicBezTo>
                  <a:cubicBezTo>
                    <a:pt x="14" y="33"/>
                    <a:pt x="12" y="36"/>
                    <a:pt x="11" y="37"/>
                  </a:cubicBezTo>
                  <a:cubicBezTo>
                    <a:pt x="11" y="38"/>
                    <a:pt x="10" y="39"/>
                    <a:pt x="10" y="41"/>
                  </a:cubicBezTo>
                  <a:cubicBezTo>
                    <a:pt x="9" y="43"/>
                    <a:pt x="9" y="48"/>
                    <a:pt x="9" y="49"/>
                  </a:cubicBezTo>
                  <a:cubicBezTo>
                    <a:pt x="9" y="50"/>
                    <a:pt x="10" y="51"/>
                    <a:pt x="10" y="50"/>
                  </a:cubicBezTo>
                  <a:cubicBezTo>
                    <a:pt x="10" y="50"/>
                    <a:pt x="10" y="48"/>
                    <a:pt x="10" y="47"/>
                  </a:cubicBezTo>
                  <a:cubicBezTo>
                    <a:pt x="10" y="44"/>
                    <a:pt x="10" y="43"/>
                    <a:pt x="11" y="41"/>
                  </a:cubicBezTo>
                  <a:cubicBezTo>
                    <a:pt x="11" y="39"/>
                    <a:pt x="11" y="38"/>
                    <a:pt x="11" y="38"/>
                  </a:cubicBezTo>
                  <a:cubicBezTo>
                    <a:pt x="12" y="38"/>
                    <a:pt x="12" y="37"/>
                    <a:pt x="13" y="36"/>
                  </a:cubicBezTo>
                  <a:cubicBezTo>
                    <a:pt x="14" y="35"/>
                    <a:pt x="14" y="33"/>
                    <a:pt x="15" y="32"/>
                  </a:cubicBezTo>
                  <a:cubicBezTo>
                    <a:pt x="15" y="30"/>
                    <a:pt x="15" y="30"/>
                    <a:pt x="16" y="29"/>
                  </a:cubicBezTo>
                  <a:cubicBezTo>
                    <a:pt x="17" y="28"/>
                    <a:pt x="19" y="26"/>
                    <a:pt x="20" y="25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5"/>
                    <a:pt x="18" y="28"/>
                    <a:pt x="17" y="30"/>
                  </a:cubicBezTo>
                  <a:cubicBezTo>
                    <a:pt x="17" y="30"/>
                    <a:pt x="17" y="31"/>
                    <a:pt x="17" y="32"/>
                  </a:cubicBezTo>
                  <a:cubicBezTo>
                    <a:pt x="17" y="32"/>
                    <a:pt x="17" y="33"/>
                    <a:pt x="17" y="34"/>
                  </a:cubicBezTo>
                  <a:cubicBezTo>
                    <a:pt x="17" y="35"/>
                    <a:pt x="16" y="40"/>
                    <a:pt x="16" y="41"/>
                  </a:cubicBezTo>
                  <a:cubicBezTo>
                    <a:pt x="15" y="41"/>
                    <a:pt x="15" y="42"/>
                    <a:pt x="15" y="44"/>
                  </a:cubicBezTo>
                  <a:cubicBezTo>
                    <a:pt x="14" y="46"/>
                    <a:pt x="15" y="57"/>
                    <a:pt x="15" y="58"/>
                  </a:cubicBezTo>
                  <a:cubicBezTo>
                    <a:pt x="15" y="59"/>
                    <a:pt x="16" y="60"/>
                    <a:pt x="16" y="59"/>
                  </a:cubicBezTo>
                  <a:cubicBezTo>
                    <a:pt x="16" y="59"/>
                    <a:pt x="16" y="57"/>
                    <a:pt x="16" y="56"/>
                  </a:cubicBezTo>
                  <a:cubicBezTo>
                    <a:pt x="16" y="53"/>
                    <a:pt x="15" y="46"/>
                    <a:pt x="15" y="44"/>
                  </a:cubicBezTo>
                  <a:cubicBezTo>
                    <a:pt x="16" y="43"/>
                    <a:pt x="16" y="42"/>
                    <a:pt x="16" y="41"/>
                  </a:cubicBezTo>
                  <a:cubicBezTo>
                    <a:pt x="16" y="41"/>
                    <a:pt x="16" y="40"/>
                    <a:pt x="17" y="39"/>
                  </a:cubicBezTo>
                  <a:cubicBezTo>
                    <a:pt x="17" y="38"/>
                    <a:pt x="17" y="35"/>
                    <a:pt x="17" y="34"/>
                  </a:cubicBezTo>
                  <a:cubicBezTo>
                    <a:pt x="17" y="33"/>
                    <a:pt x="17" y="32"/>
                    <a:pt x="17" y="32"/>
                  </a:cubicBezTo>
                  <a:cubicBezTo>
                    <a:pt x="17" y="31"/>
                    <a:pt x="18" y="30"/>
                    <a:pt x="18" y="29"/>
                  </a:cubicBezTo>
                  <a:cubicBezTo>
                    <a:pt x="19" y="27"/>
                    <a:pt x="20" y="26"/>
                    <a:pt x="21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2" y="25"/>
                    <a:pt x="23" y="25"/>
                    <a:pt x="23" y="25"/>
                  </a:cubicBezTo>
                  <a:cubicBezTo>
                    <a:pt x="22" y="25"/>
                    <a:pt x="21" y="25"/>
                    <a:pt x="21" y="26"/>
                  </a:cubicBezTo>
                  <a:cubicBezTo>
                    <a:pt x="21" y="27"/>
                    <a:pt x="20" y="27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0" y="30"/>
                    <a:pt x="20" y="30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3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20" y="35"/>
                    <a:pt x="20" y="36"/>
                    <a:pt x="20" y="36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8"/>
                    <a:pt x="21" y="39"/>
                    <a:pt x="21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2" y="43"/>
                    <a:pt x="23" y="44"/>
                    <a:pt x="23" y="44"/>
                  </a:cubicBezTo>
                  <a:cubicBezTo>
                    <a:pt x="23" y="44"/>
                    <a:pt x="25" y="43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8"/>
                    <a:pt x="27" y="37"/>
                    <a:pt x="27" y="36"/>
                  </a:cubicBezTo>
                  <a:cubicBezTo>
                    <a:pt x="27" y="35"/>
                    <a:pt x="27" y="33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7" y="31"/>
                    <a:pt x="27" y="30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27" y="28"/>
                    <a:pt x="26" y="27"/>
                    <a:pt x="26" y="26"/>
                  </a:cubicBezTo>
                  <a:cubicBezTo>
                    <a:pt x="25" y="25"/>
                    <a:pt x="25" y="25"/>
                    <a:pt x="24" y="25"/>
                  </a:cubicBezTo>
                  <a:cubicBezTo>
                    <a:pt x="24" y="25"/>
                    <a:pt x="24" y="25"/>
                    <a:pt x="25" y="25"/>
                  </a:cubicBezTo>
                  <a:cubicBezTo>
                    <a:pt x="25" y="25"/>
                    <a:pt x="26" y="25"/>
                    <a:pt x="26" y="24"/>
                  </a:cubicBezTo>
                  <a:cubicBezTo>
                    <a:pt x="26" y="26"/>
                    <a:pt x="28" y="27"/>
                    <a:pt x="28" y="29"/>
                  </a:cubicBezTo>
                  <a:cubicBezTo>
                    <a:pt x="29" y="30"/>
                    <a:pt x="29" y="31"/>
                    <a:pt x="30" y="32"/>
                  </a:cubicBezTo>
                  <a:cubicBezTo>
                    <a:pt x="30" y="32"/>
                    <a:pt x="29" y="33"/>
                    <a:pt x="30" y="34"/>
                  </a:cubicBezTo>
                  <a:cubicBezTo>
                    <a:pt x="30" y="35"/>
                    <a:pt x="30" y="38"/>
                    <a:pt x="30" y="39"/>
                  </a:cubicBezTo>
                  <a:cubicBezTo>
                    <a:pt x="30" y="40"/>
                    <a:pt x="30" y="41"/>
                    <a:pt x="31" y="41"/>
                  </a:cubicBezTo>
                  <a:cubicBezTo>
                    <a:pt x="31" y="42"/>
                    <a:pt x="31" y="43"/>
                    <a:pt x="31" y="44"/>
                  </a:cubicBezTo>
                  <a:cubicBezTo>
                    <a:pt x="32" y="46"/>
                    <a:pt x="31" y="53"/>
                    <a:pt x="31" y="56"/>
                  </a:cubicBezTo>
                  <a:cubicBezTo>
                    <a:pt x="31" y="57"/>
                    <a:pt x="31" y="59"/>
                    <a:pt x="31" y="59"/>
                  </a:cubicBezTo>
                  <a:cubicBezTo>
                    <a:pt x="31" y="60"/>
                    <a:pt x="31" y="59"/>
                    <a:pt x="32" y="58"/>
                  </a:cubicBezTo>
                  <a:cubicBezTo>
                    <a:pt x="32" y="57"/>
                    <a:pt x="33" y="46"/>
                    <a:pt x="32" y="44"/>
                  </a:cubicBezTo>
                  <a:cubicBezTo>
                    <a:pt x="32" y="42"/>
                    <a:pt x="31" y="41"/>
                    <a:pt x="31" y="41"/>
                  </a:cubicBezTo>
                  <a:cubicBezTo>
                    <a:pt x="31" y="40"/>
                    <a:pt x="30" y="35"/>
                    <a:pt x="30" y="34"/>
                  </a:cubicBezTo>
                  <a:cubicBezTo>
                    <a:pt x="30" y="33"/>
                    <a:pt x="30" y="32"/>
                    <a:pt x="30" y="32"/>
                  </a:cubicBezTo>
                  <a:cubicBezTo>
                    <a:pt x="30" y="31"/>
                    <a:pt x="30" y="30"/>
                    <a:pt x="30" y="30"/>
                  </a:cubicBezTo>
                  <a:cubicBezTo>
                    <a:pt x="29" y="28"/>
                    <a:pt x="27" y="25"/>
                    <a:pt x="26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7" y="24"/>
                    <a:pt x="27" y="24"/>
                    <a:pt x="27" y="25"/>
                  </a:cubicBezTo>
                  <a:cubicBezTo>
                    <a:pt x="28" y="26"/>
                    <a:pt x="30" y="28"/>
                    <a:pt x="32" y="30"/>
                  </a:cubicBezTo>
                  <a:cubicBezTo>
                    <a:pt x="32" y="30"/>
                    <a:pt x="32" y="31"/>
                    <a:pt x="33" y="32"/>
                  </a:cubicBezTo>
                  <a:cubicBezTo>
                    <a:pt x="33" y="33"/>
                    <a:pt x="34" y="35"/>
                    <a:pt x="35" y="36"/>
                  </a:cubicBezTo>
                  <a:cubicBezTo>
                    <a:pt x="35" y="37"/>
                    <a:pt x="36" y="38"/>
                    <a:pt x="36" y="38"/>
                  </a:cubicBezTo>
                  <a:cubicBezTo>
                    <a:pt x="36" y="38"/>
                    <a:pt x="36" y="39"/>
                    <a:pt x="37" y="41"/>
                  </a:cubicBezTo>
                  <a:cubicBezTo>
                    <a:pt x="37" y="43"/>
                    <a:pt x="37" y="44"/>
                    <a:pt x="38" y="47"/>
                  </a:cubicBezTo>
                  <a:cubicBezTo>
                    <a:pt x="38" y="48"/>
                    <a:pt x="38" y="50"/>
                    <a:pt x="38" y="50"/>
                  </a:cubicBezTo>
                  <a:cubicBezTo>
                    <a:pt x="38" y="51"/>
                    <a:pt x="38" y="50"/>
                    <a:pt x="38" y="49"/>
                  </a:cubicBezTo>
                  <a:cubicBezTo>
                    <a:pt x="39" y="48"/>
                    <a:pt x="38" y="43"/>
                    <a:pt x="38" y="41"/>
                  </a:cubicBezTo>
                  <a:cubicBezTo>
                    <a:pt x="37" y="39"/>
                    <a:pt x="37" y="38"/>
                    <a:pt x="36" y="37"/>
                  </a:cubicBezTo>
                  <a:cubicBezTo>
                    <a:pt x="35" y="36"/>
                    <a:pt x="34" y="33"/>
                    <a:pt x="33" y="31"/>
                  </a:cubicBezTo>
                  <a:cubicBezTo>
                    <a:pt x="33" y="31"/>
                    <a:pt x="33" y="30"/>
                    <a:pt x="33" y="30"/>
                  </a:cubicBezTo>
                  <a:cubicBezTo>
                    <a:pt x="33" y="31"/>
                    <a:pt x="34" y="31"/>
                    <a:pt x="35" y="31"/>
                  </a:cubicBezTo>
                  <a:cubicBezTo>
                    <a:pt x="39" y="34"/>
                    <a:pt x="44" y="34"/>
                    <a:pt x="45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30"/>
                    <a:pt x="45" y="30"/>
                    <a:pt x="45" y="30"/>
                  </a:cubicBezTo>
                  <a:close/>
                </a:path>
              </a:pathLst>
            </a:custGeom>
            <a:solidFill>
              <a:srgbClr val="3153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75"/>
            <p:cNvSpPr>
              <a:spLocks noChangeArrowheads="1"/>
            </p:cNvSpPr>
            <p:nvPr/>
          </p:nvSpPr>
          <p:spPr bwMode="auto">
            <a:xfrm>
              <a:off x="-1382713" y="3673475"/>
              <a:ext cx="508000" cy="46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Rectángulo 13"/>
          <p:cNvSpPr/>
          <p:nvPr/>
        </p:nvSpPr>
        <p:spPr>
          <a:xfrm>
            <a:off x="1041489" y="5297715"/>
            <a:ext cx="6505940" cy="1805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1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5"/>
          <p:cNvSpPr>
            <a:spLocks noEditPoints="1"/>
          </p:cNvSpPr>
          <p:nvPr/>
        </p:nvSpPr>
        <p:spPr bwMode="auto">
          <a:xfrm>
            <a:off x="3939670" y="1758804"/>
            <a:ext cx="4312660" cy="4362453"/>
          </a:xfrm>
          <a:custGeom>
            <a:avLst/>
            <a:gdLst>
              <a:gd name="T0" fmla="*/ 1092 w 1126"/>
              <a:gd name="T1" fmla="*/ 173 h 1139"/>
              <a:gd name="T2" fmla="*/ 578 w 1126"/>
              <a:gd name="T3" fmla="*/ 0 h 1139"/>
              <a:gd name="T4" fmla="*/ 546 w 1126"/>
              <a:gd name="T5" fmla="*/ 173 h 1139"/>
              <a:gd name="T6" fmla="*/ 511 w 1126"/>
              <a:gd name="T7" fmla="*/ 126 h 1139"/>
              <a:gd name="T8" fmla="*/ 67 w 1126"/>
              <a:gd name="T9" fmla="*/ 108 h 1139"/>
              <a:gd name="T10" fmla="*/ 67 w 1126"/>
              <a:gd name="T11" fmla="*/ 173 h 1139"/>
              <a:gd name="T12" fmla="*/ 33 w 1126"/>
              <a:gd name="T13" fmla="*/ 0 h 1139"/>
              <a:gd name="T14" fmla="*/ 0 w 1126"/>
              <a:gd name="T15" fmla="*/ 1139 h 1139"/>
              <a:gd name="T16" fmla="*/ 33 w 1126"/>
              <a:gd name="T17" fmla="*/ 1078 h 1139"/>
              <a:gd name="T18" fmla="*/ 546 w 1126"/>
              <a:gd name="T19" fmla="*/ 1139 h 1139"/>
              <a:gd name="T20" fmla="*/ 578 w 1126"/>
              <a:gd name="T21" fmla="*/ 1078 h 1139"/>
              <a:gd name="T22" fmla="*/ 1092 w 1126"/>
              <a:gd name="T23" fmla="*/ 1139 h 1139"/>
              <a:gd name="T24" fmla="*/ 1126 w 1126"/>
              <a:gd name="T25" fmla="*/ 0 h 1139"/>
              <a:gd name="T26" fmla="*/ 322 w 1126"/>
              <a:gd name="T27" fmla="*/ 126 h 1139"/>
              <a:gd name="T28" fmla="*/ 446 w 1126"/>
              <a:gd name="T29" fmla="*/ 173 h 1139"/>
              <a:gd name="T30" fmla="*/ 322 w 1126"/>
              <a:gd name="T31" fmla="*/ 126 h 1139"/>
              <a:gd name="T32" fmla="*/ 257 w 1126"/>
              <a:gd name="T33" fmla="*/ 126 h 1139"/>
              <a:gd name="T34" fmla="*/ 132 w 1126"/>
              <a:gd name="T35" fmla="*/ 173 h 1139"/>
              <a:gd name="T36" fmla="*/ 259 w 1126"/>
              <a:gd name="T37" fmla="*/ 1040 h 1139"/>
              <a:gd name="T38" fmla="*/ 138 w 1126"/>
              <a:gd name="T39" fmla="*/ 994 h 1139"/>
              <a:gd name="T40" fmla="*/ 259 w 1126"/>
              <a:gd name="T41" fmla="*/ 1040 h 1139"/>
              <a:gd name="T42" fmla="*/ 320 w 1126"/>
              <a:gd name="T43" fmla="*/ 1040 h 1139"/>
              <a:gd name="T44" fmla="*/ 440 w 1126"/>
              <a:gd name="T45" fmla="*/ 994 h 1139"/>
              <a:gd name="T46" fmla="*/ 546 w 1126"/>
              <a:gd name="T47" fmla="*/ 1040 h 1139"/>
              <a:gd name="T48" fmla="*/ 504 w 1126"/>
              <a:gd name="T49" fmla="*/ 994 h 1139"/>
              <a:gd name="T50" fmla="*/ 75 w 1126"/>
              <a:gd name="T51" fmla="*/ 977 h 1139"/>
              <a:gd name="T52" fmla="*/ 75 w 1126"/>
              <a:gd name="T53" fmla="*/ 1040 h 1139"/>
              <a:gd name="T54" fmla="*/ 33 w 1126"/>
              <a:gd name="T55" fmla="*/ 645 h 1139"/>
              <a:gd name="T56" fmla="*/ 546 w 1126"/>
              <a:gd name="T57" fmla="*/ 1040 h 1139"/>
              <a:gd name="T58" fmla="*/ 130 w 1126"/>
              <a:gd name="T59" fmla="*/ 557 h 1139"/>
              <a:gd name="T60" fmla="*/ 257 w 1126"/>
              <a:gd name="T61" fmla="*/ 607 h 1139"/>
              <a:gd name="T62" fmla="*/ 322 w 1126"/>
              <a:gd name="T63" fmla="*/ 607 h 1139"/>
              <a:gd name="T64" fmla="*/ 448 w 1126"/>
              <a:gd name="T65" fmla="*/ 557 h 1139"/>
              <a:gd name="T66" fmla="*/ 322 w 1126"/>
              <a:gd name="T67" fmla="*/ 607 h 1139"/>
              <a:gd name="T68" fmla="*/ 513 w 1126"/>
              <a:gd name="T69" fmla="*/ 607 h 1139"/>
              <a:gd name="T70" fmla="*/ 513 w 1126"/>
              <a:gd name="T71" fmla="*/ 540 h 1139"/>
              <a:gd name="T72" fmla="*/ 65 w 1126"/>
              <a:gd name="T73" fmla="*/ 557 h 1139"/>
              <a:gd name="T74" fmla="*/ 33 w 1126"/>
              <a:gd name="T75" fmla="*/ 607 h 1139"/>
              <a:gd name="T76" fmla="*/ 546 w 1126"/>
              <a:gd name="T77" fmla="*/ 212 h 1139"/>
              <a:gd name="T78" fmla="*/ 804 w 1126"/>
              <a:gd name="T79" fmla="*/ 1040 h 1139"/>
              <a:gd name="T80" fmla="*/ 682 w 1126"/>
              <a:gd name="T81" fmla="*/ 992 h 1139"/>
              <a:gd name="T82" fmla="*/ 804 w 1126"/>
              <a:gd name="T83" fmla="*/ 1040 h 1139"/>
              <a:gd name="T84" fmla="*/ 867 w 1126"/>
              <a:gd name="T85" fmla="*/ 1040 h 1139"/>
              <a:gd name="T86" fmla="*/ 990 w 1126"/>
              <a:gd name="T87" fmla="*/ 992 h 1139"/>
              <a:gd name="T88" fmla="*/ 1092 w 1126"/>
              <a:gd name="T89" fmla="*/ 1040 h 1139"/>
              <a:gd name="T90" fmla="*/ 1055 w 1126"/>
              <a:gd name="T91" fmla="*/ 992 h 1139"/>
              <a:gd name="T92" fmla="*/ 617 w 1126"/>
              <a:gd name="T93" fmla="*/ 975 h 1139"/>
              <a:gd name="T94" fmla="*/ 617 w 1126"/>
              <a:gd name="T95" fmla="*/ 1040 h 1139"/>
              <a:gd name="T96" fmla="*/ 578 w 1126"/>
              <a:gd name="T97" fmla="*/ 645 h 1139"/>
              <a:gd name="T98" fmla="*/ 1092 w 1126"/>
              <a:gd name="T99" fmla="*/ 1040 h 1139"/>
              <a:gd name="T100" fmla="*/ 684 w 1126"/>
              <a:gd name="T101" fmla="*/ 559 h 1139"/>
              <a:gd name="T102" fmla="*/ 804 w 1126"/>
              <a:gd name="T103" fmla="*/ 607 h 1139"/>
              <a:gd name="T104" fmla="*/ 867 w 1126"/>
              <a:gd name="T105" fmla="*/ 607 h 1139"/>
              <a:gd name="T106" fmla="*/ 988 w 1126"/>
              <a:gd name="T107" fmla="*/ 559 h 1139"/>
              <a:gd name="T108" fmla="*/ 867 w 1126"/>
              <a:gd name="T109" fmla="*/ 607 h 1139"/>
              <a:gd name="T110" fmla="*/ 1051 w 1126"/>
              <a:gd name="T111" fmla="*/ 607 h 1139"/>
              <a:gd name="T112" fmla="*/ 1051 w 1126"/>
              <a:gd name="T113" fmla="*/ 542 h 1139"/>
              <a:gd name="T114" fmla="*/ 619 w 1126"/>
              <a:gd name="T115" fmla="*/ 559 h 1139"/>
              <a:gd name="T116" fmla="*/ 578 w 1126"/>
              <a:gd name="T117" fmla="*/ 607 h 1139"/>
              <a:gd name="T118" fmla="*/ 1092 w 1126"/>
              <a:gd name="T119" fmla="*/ 212 h 1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26" h="1139">
                <a:moveTo>
                  <a:pt x="1092" y="0"/>
                </a:moveTo>
                <a:lnTo>
                  <a:pt x="1092" y="173"/>
                </a:lnTo>
                <a:lnTo>
                  <a:pt x="578" y="173"/>
                </a:lnTo>
                <a:lnTo>
                  <a:pt x="578" y="0"/>
                </a:lnTo>
                <a:lnTo>
                  <a:pt x="546" y="0"/>
                </a:lnTo>
                <a:lnTo>
                  <a:pt x="546" y="173"/>
                </a:lnTo>
                <a:lnTo>
                  <a:pt x="511" y="173"/>
                </a:lnTo>
                <a:lnTo>
                  <a:pt x="511" y="126"/>
                </a:lnTo>
                <a:lnTo>
                  <a:pt x="511" y="108"/>
                </a:lnTo>
                <a:lnTo>
                  <a:pt x="67" y="108"/>
                </a:lnTo>
                <a:lnTo>
                  <a:pt x="67" y="126"/>
                </a:lnTo>
                <a:lnTo>
                  <a:pt x="67" y="173"/>
                </a:lnTo>
                <a:lnTo>
                  <a:pt x="33" y="173"/>
                </a:lnTo>
                <a:lnTo>
                  <a:pt x="33" y="0"/>
                </a:lnTo>
                <a:lnTo>
                  <a:pt x="0" y="0"/>
                </a:lnTo>
                <a:lnTo>
                  <a:pt x="0" y="1139"/>
                </a:lnTo>
                <a:lnTo>
                  <a:pt x="33" y="1139"/>
                </a:lnTo>
                <a:lnTo>
                  <a:pt x="33" y="1078"/>
                </a:lnTo>
                <a:lnTo>
                  <a:pt x="546" y="1078"/>
                </a:lnTo>
                <a:lnTo>
                  <a:pt x="546" y="1139"/>
                </a:lnTo>
                <a:lnTo>
                  <a:pt x="578" y="1139"/>
                </a:lnTo>
                <a:lnTo>
                  <a:pt x="578" y="1078"/>
                </a:lnTo>
                <a:lnTo>
                  <a:pt x="1092" y="1078"/>
                </a:lnTo>
                <a:lnTo>
                  <a:pt x="1092" y="1139"/>
                </a:lnTo>
                <a:lnTo>
                  <a:pt x="1126" y="1139"/>
                </a:lnTo>
                <a:lnTo>
                  <a:pt x="1126" y="0"/>
                </a:lnTo>
                <a:lnTo>
                  <a:pt x="1092" y="0"/>
                </a:lnTo>
                <a:close/>
                <a:moveTo>
                  <a:pt x="322" y="126"/>
                </a:moveTo>
                <a:lnTo>
                  <a:pt x="446" y="126"/>
                </a:lnTo>
                <a:lnTo>
                  <a:pt x="446" y="173"/>
                </a:lnTo>
                <a:lnTo>
                  <a:pt x="322" y="173"/>
                </a:lnTo>
                <a:lnTo>
                  <a:pt x="322" y="126"/>
                </a:lnTo>
                <a:close/>
                <a:moveTo>
                  <a:pt x="132" y="126"/>
                </a:moveTo>
                <a:lnTo>
                  <a:pt x="257" y="126"/>
                </a:lnTo>
                <a:lnTo>
                  <a:pt x="257" y="173"/>
                </a:lnTo>
                <a:lnTo>
                  <a:pt x="132" y="173"/>
                </a:lnTo>
                <a:lnTo>
                  <a:pt x="132" y="126"/>
                </a:lnTo>
                <a:close/>
                <a:moveTo>
                  <a:pt x="259" y="1040"/>
                </a:moveTo>
                <a:lnTo>
                  <a:pt x="138" y="1040"/>
                </a:lnTo>
                <a:lnTo>
                  <a:pt x="138" y="994"/>
                </a:lnTo>
                <a:lnTo>
                  <a:pt x="259" y="994"/>
                </a:lnTo>
                <a:lnTo>
                  <a:pt x="259" y="1040"/>
                </a:lnTo>
                <a:close/>
                <a:moveTo>
                  <a:pt x="440" y="1040"/>
                </a:moveTo>
                <a:lnTo>
                  <a:pt x="320" y="1040"/>
                </a:lnTo>
                <a:lnTo>
                  <a:pt x="320" y="994"/>
                </a:lnTo>
                <a:lnTo>
                  <a:pt x="440" y="994"/>
                </a:lnTo>
                <a:lnTo>
                  <a:pt x="440" y="1040"/>
                </a:lnTo>
                <a:close/>
                <a:moveTo>
                  <a:pt x="546" y="1040"/>
                </a:moveTo>
                <a:lnTo>
                  <a:pt x="504" y="1040"/>
                </a:lnTo>
                <a:lnTo>
                  <a:pt x="504" y="994"/>
                </a:lnTo>
                <a:lnTo>
                  <a:pt x="504" y="977"/>
                </a:lnTo>
                <a:lnTo>
                  <a:pt x="75" y="977"/>
                </a:lnTo>
                <a:lnTo>
                  <a:pt x="75" y="994"/>
                </a:lnTo>
                <a:lnTo>
                  <a:pt x="75" y="1040"/>
                </a:lnTo>
                <a:lnTo>
                  <a:pt x="33" y="1040"/>
                </a:lnTo>
                <a:lnTo>
                  <a:pt x="33" y="645"/>
                </a:lnTo>
                <a:lnTo>
                  <a:pt x="546" y="645"/>
                </a:lnTo>
                <a:lnTo>
                  <a:pt x="546" y="1040"/>
                </a:lnTo>
                <a:close/>
                <a:moveTo>
                  <a:pt x="130" y="607"/>
                </a:moveTo>
                <a:lnTo>
                  <a:pt x="130" y="557"/>
                </a:lnTo>
                <a:lnTo>
                  <a:pt x="257" y="557"/>
                </a:lnTo>
                <a:lnTo>
                  <a:pt x="257" y="607"/>
                </a:lnTo>
                <a:lnTo>
                  <a:pt x="130" y="607"/>
                </a:lnTo>
                <a:close/>
                <a:moveTo>
                  <a:pt x="322" y="607"/>
                </a:moveTo>
                <a:lnTo>
                  <a:pt x="322" y="557"/>
                </a:lnTo>
                <a:lnTo>
                  <a:pt x="448" y="557"/>
                </a:lnTo>
                <a:lnTo>
                  <a:pt x="448" y="607"/>
                </a:lnTo>
                <a:lnTo>
                  <a:pt x="322" y="607"/>
                </a:lnTo>
                <a:close/>
                <a:moveTo>
                  <a:pt x="546" y="607"/>
                </a:moveTo>
                <a:lnTo>
                  <a:pt x="513" y="607"/>
                </a:lnTo>
                <a:lnTo>
                  <a:pt x="513" y="557"/>
                </a:lnTo>
                <a:lnTo>
                  <a:pt x="513" y="540"/>
                </a:lnTo>
                <a:lnTo>
                  <a:pt x="65" y="540"/>
                </a:lnTo>
                <a:lnTo>
                  <a:pt x="65" y="557"/>
                </a:lnTo>
                <a:lnTo>
                  <a:pt x="65" y="607"/>
                </a:lnTo>
                <a:lnTo>
                  <a:pt x="33" y="607"/>
                </a:lnTo>
                <a:lnTo>
                  <a:pt x="33" y="212"/>
                </a:lnTo>
                <a:lnTo>
                  <a:pt x="546" y="212"/>
                </a:lnTo>
                <a:lnTo>
                  <a:pt x="546" y="607"/>
                </a:lnTo>
                <a:close/>
                <a:moveTo>
                  <a:pt x="804" y="1040"/>
                </a:moveTo>
                <a:lnTo>
                  <a:pt x="682" y="1040"/>
                </a:lnTo>
                <a:lnTo>
                  <a:pt x="682" y="992"/>
                </a:lnTo>
                <a:lnTo>
                  <a:pt x="804" y="992"/>
                </a:lnTo>
                <a:lnTo>
                  <a:pt x="804" y="1040"/>
                </a:lnTo>
                <a:close/>
                <a:moveTo>
                  <a:pt x="990" y="1040"/>
                </a:moveTo>
                <a:lnTo>
                  <a:pt x="867" y="1040"/>
                </a:lnTo>
                <a:lnTo>
                  <a:pt x="867" y="992"/>
                </a:lnTo>
                <a:lnTo>
                  <a:pt x="990" y="992"/>
                </a:lnTo>
                <a:lnTo>
                  <a:pt x="990" y="1040"/>
                </a:lnTo>
                <a:close/>
                <a:moveTo>
                  <a:pt x="1092" y="1040"/>
                </a:moveTo>
                <a:lnTo>
                  <a:pt x="1055" y="1040"/>
                </a:lnTo>
                <a:lnTo>
                  <a:pt x="1055" y="992"/>
                </a:lnTo>
                <a:lnTo>
                  <a:pt x="1055" y="975"/>
                </a:lnTo>
                <a:lnTo>
                  <a:pt x="617" y="975"/>
                </a:lnTo>
                <a:lnTo>
                  <a:pt x="617" y="992"/>
                </a:lnTo>
                <a:lnTo>
                  <a:pt x="617" y="1040"/>
                </a:lnTo>
                <a:lnTo>
                  <a:pt x="578" y="1040"/>
                </a:lnTo>
                <a:lnTo>
                  <a:pt x="578" y="645"/>
                </a:lnTo>
                <a:lnTo>
                  <a:pt x="1092" y="645"/>
                </a:lnTo>
                <a:lnTo>
                  <a:pt x="1092" y="1040"/>
                </a:lnTo>
                <a:close/>
                <a:moveTo>
                  <a:pt x="684" y="607"/>
                </a:moveTo>
                <a:lnTo>
                  <a:pt x="684" y="559"/>
                </a:lnTo>
                <a:lnTo>
                  <a:pt x="804" y="559"/>
                </a:lnTo>
                <a:lnTo>
                  <a:pt x="804" y="607"/>
                </a:lnTo>
                <a:lnTo>
                  <a:pt x="684" y="607"/>
                </a:lnTo>
                <a:close/>
                <a:moveTo>
                  <a:pt x="867" y="607"/>
                </a:moveTo>
                <a:lnTo>
                  <a:pt x="867" y="559"/>
                </a:lnTo>
                <a:lnTo>
                  <a:pt x="988" y="559"/>
                </a:lnTo>
                <a:lnTo>
                  <a:pt x="988" y="607"/>
                </a:lnTo>
                <a:lnTo>
                  <a:pt x="867" y="607"/>
                </a:lnTo>
                <a:close/>
                <a:moveTo>
                  <a:pt x="1092" y="607"/>
                </a:moveTo>
                <a:lnTo>
                  <a:pt x="1051" y="607"/>
                </a:lnTo>
                <a:lnTo>
                  <a:pt x="1051" y="559"/>
                </a:lnTo>
                <a:lnTo>
                  <a:pt x="1051" y="542"/>
                </a:lnTo>
                <a:lnTo>
                  <a:pt x="619" y="542"/>
                </a:lnTo>
                <a:lnTo>
                  <a:pt x="619" y="559"/>
                </a:lnTo>
                <a:lnTo>
                  <a:pt x="619" y="607"/>
                </a:lnTo>
                <a:lnTo>
                  <a:pt x="578" y="607"/>
                </a:lnTo>
                <a:lnTo>
                  <a:pt x="578" y="212"/>
                </a:lnTo>
                <a:lnTo>
                  <a:pt x="1092" y="212"/>
                </a:lnTo>
                <a:lnTo>
                  <a:pt x="1092" y="607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6"/>
          <p:cNvSpPr>
            <a:spLocks/>
          </p:cNvSpPr>
          <p:nvPr/>
        </p:nvSpPr>
        <p:spPr bwMode="auto">
          <a:xfrm>
            <a:off x="4349489" y="4455175"/>
            <a:ext cx="1352016" cy="972838"/>
          </a:xfrm>
          <a:custGeom>
            <a:avLst/>
            <a:gdLst>
              <a:gd name="T0" fmla="*/ 169 w 353"/>
              <a:gd name="T1" fmla="*/ 128 h 254"/>
              <a:gd name="T2" fmla="*/ 182 w 353"/>
              <a:gd name="T3" fmla="*/ 128 h 254"/>
              <a:gd name="T4" fmla="*/ 182 w 353"/>
              <a:gd name="T5" fmla="*/ 254 h 254"/>
              <a:gd name="T6" fmla="*/ 353 w 353"/>
              <a:gd name="T7" fmla="*/ 254 h 254"/>
              <a:gd name="T8" fmla="*/ 353 w 353"/>
              <a:gd name="T9" fmla="*/ 128 h 254"/>
              <a:gd name="T10" fmla="*/ 284 w 353"/>
              <a:gd name="T11" fmla="*/ 128 h 254"/>
              <a:gd name="T12" fmla="*/ 284 w 353"/>
              <a:gd name="T13" fmla="*/ 0 h 254"/>
              <a:gd name="T14" fmla="*/ 113 w 353"/>
              <a:gd name="T15" fmla="*/ 0 h 254"/>
              <a:gd name="T16" fmla="*/ 113 w 353"/>
              <a:gd name="T17" fmla="*/ 128 h 254"/>
              <a:gd name="T18" fmla="*/ 106 w 353"/>
              <a:gd name="T19" fmla="*/ 128 h 254"/>
              <a:gd name="T20" fmla="*/ 106 w 353"/>
              <a:gd name="T21" fmla="*/ 53 h 254"/>
              <a:gd name="T22" fmla="*/ 6 w 353"/>
              <a:gd name="T23" fmla="*/ 53 h 254"/>
              <a:gd name="T24" fmla="*/ 6 w 353"/>
              <a:gd name="T25" fmla="*/ 128 h 254"/>
              <a:gd name="T26" fmla="*/ 0 w 353"/>
              <a:gd name="T27" fmla="*/ 128 h 254"/>
              <a:gd name="T28" fmla="*/ 0 w 353"/>
              <a:gd name="T29" fmla="*/ 254 h 254"/>
              <a:gd name="T30" fmla="*/ 169 w 353"/>
              <a:gd name="T31" fmla="*/ 254 h 254"/>
              <a:gd name="T32" fmla="*/ 169 w 353"/>
              <a:gd name="T33" fmla="*/ 128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53" h="254">
                <a:moveTo>
                  <a:pt x="169" y="128"/>
                </a:moveTo>
                <a:lnTo>
                  <a:pt x="182" y="128"/>
                </a:lnTo>
                <a:lnTo>
                  <a:pt x="182" y="254"/>
                </a:lnTo>
                <a:lnTo>
                  <a:pt x="353" y="254"/>
                </a:lnTo>
                <a:lnTo>
                  <a:pt x="353" y="128"/>
                </a:lnTo>
                <a:lnTo>
                  <a:pt x="284" y="128"/>
                </a:lnTo>
                <a:lnTo>
                  <a:pt x="284" y="0"/>
                </a:lnTo>
                <a:lnTo>
                  <a:pt x="113" y="0"/>
                </a:lnTo>
                <a:lnTo>
                  <a:pt x="113" y="128"/>
                </a:lnTo>
                <a:lnTo>
                  <a:pt x="106" y="128"/>
                </a:lnTo>
                <a:lnTo>
                  <a:pt x="106" y="53"/>
                </a:lnTo>
                <a:lnTo>
                  <a:pt x="6" y="53"/>
                </a:lnTo>
                <a:lnTo>
                  <a:pt x="6" y="128"/>
                </a:lnTo>
                <a:lnTo>
                  <a:pt x="0" y="128"/>
                </a:lnTo>
                <a:lnTo>
                  <a:pt x="0" y="254"/>
                </a:lnTo>
                <a:lnTo>
                  <a:pt x="169" y="254"/>
                </a:lnTo>
                <a:lnTo>
                  <a:pt x="169" y="128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7"/>
          <p:cNvSpPr>
            <a:spLocks/>
          </p:cNvSpPr>
          <p:nvPr/>
        </p:nvSpPr>
        <p:spPr bwMode="auto">
          <a:xfrm>
            <a:off x="6375595" y="4688808"/>
            <a:ext cx="1532028" cy="739205"/>
          </a:xfrm>
          <a:custGeom>
            <a:avLst/>
            <a:gdLst>
              <a:gd name="T0" fmla="*/ 128 w 400"/>
              <a:gd name="T1" fmla="*/ 96 h 193"/>
              <a:gd name="T2" fmla="*/ 136 w 400"/>
              <a:gd name="T3" fmla="*/ 96 h 193"/>
              <a:gd name="T4" fmla="*/ 136 w 400"/>
              <a:gd name="T5" fmla="*/ 193 h 193"/>
              <a:gd name="T6" fmla="*/ 264 w 400"/>
              <a:gd name="T7" fmla="*/ 193 h 193"/>
              <a:gd name="T8" fmla="*/ 264 w 400"/>
              <a:gd name="T9" fmla="*/ 96 h 193"/>
              <a:gd name="T10" fmla="*/ 272 w 400"/>
              <a:gd name="T11" fmla="*/ 96 h 193"/>
              <a:gd name="T12" fmla="*/ 272 w 400"/>
              <a:gd name="T13" fmla="*/ 193 h 193"/>
              <a:gd name="T14" fmla="*/ 400 w 400"/>
              <a:gd name="T15" fmla="*/ 193 h 193"/>
              <a:gd name="T16" fmla="*/ 400 w 400"/>
              <a:gd name="T17" fmla="*/ 96 h 193"/>
              <a:gd name="T18" fmla="*/ 344 w 400"/>
              <a:gd name="T19" fmla="*/ 96 h 193"/>
              <a:gd name="T20" fmla="*/ 344 w 400"/>
              <a:gd name="T21" fmla="*/ 0 h 193"/>
              <a:gd name="T22" fmla="*/ 216 w 400"/>
              <a:gd name="T23" fmla="*/ 0 h 193"/>
              <a:gd name="T24" fmla="*/ 216 w 400"/>
              <a:gd name="T25" fmla="*/ 96 h 193"/>
              <a:gd name="T26" fmla="*/ 207 w 400"/>
              <a:gd name="T27" fmla="*/ 96 h 193"/>
              <a:gd name="T28" fmla="*/ 207 w 400"/>
              <a:gd name="T29" fmla="*/ 0 h 193"/>
              <a:gd name="T30" fmla="*/ 76 w 400"/>
              <a:gd name="T31" fmla="*/ 0 h 193"/>
              <a:gd name="T32" fmla="*/ 76 w 400"/>
              <a:gd name="T33" fmla="*/ 96 h 193"/>
              <a:gd name="T34" fmla="*/ 0 w 400"/>
              <a:gd name="T35" fmla="*/ 96 h 193"/>
              <a:gd name="T36" fmla="*/ 0 w 400"/>
              <a:gd name="T37" fmla="*/ 193 h 193"/>
              <a:gd name="T38" fmla="*/ 128 w 400"/>
              <a:gd name="T39" fmla="*/ 193 h 193"/>
              <a:gd name="T40" fmla="*/ 128 w 400"/>
              <a:gd name="T41" fmla="*/ 96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00" h="193">
                <a:moveTo>
                  <a:pt x="128" y="96"/>
                </a:moveTo>
                <a:lnTo>
                  <a:pt x="136" y="96"/>
                </a:lnTo>
                <a:lnTo>
                  <a:pt x="136" y="193"/>
                </a:lnTo>
                <a:lnTo>
                  <a:pt x="264" y="193"/>
                </a:lnTo>
                <a:lnTo>
                  <a:pt x="264" y="96"/>
                </a:lnTo>
                <a:lnTo>
                  <a:pt x="272" y="96"/>
                </a:lnTo>
                <a:lnTo>
                  <a:pt x="272" y="193"/>
                </a:lnTo>
                <a:lnTo>
                  <a:pt x="400" y="193"/>
                </a:lnTo>
                <a:lnTo>
                  <a:pt x="400" y="96"/>
                </a:lnTo>
                <a:lnTo>
                  <a:pt x="344" y="96"/>
                </a:lnTo>
                <a:lnTo>
                  <a:pt x="344" y="0"/>
                </a:lnTo>
                <a:lnTo>
                  <a:pt x="216" y="0"/>
                </a:lnTo>
                <a:lnTo>
                  <a:pt x="216" y="96"/>
                </a:lnTo>
                <a:lnTo>
                  <a:pt x="207" y="96"/>
                </a:lnTo>
                <a:lnTo>
                  <a:pt x="207" y="0"/>
                </a:lnTo>
                <a:lnTo>
                  <a:pt x="76" y="0"/>
                </a:lnTo>
                <a:lnTo>
                  <a:pt x="76" y="96"/>
                </a:lnTo>
                <a:lnTo>
                  <a:pt x="0" y="96"/>
                </a:lnTo>
                <a:lnTo>
                  <a:pt x="0" y="193"/>
                </a:lnTo>
                <a:lnTo>
                  <a:pt x="128" y="193"/>
                </a:lnTo>
                <a:lnTo>
                  <a:pt x="128" y="96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8"/>
          <p:cNvSpPr>
            <a:spLocks/>
          </p:cNvSpPr>
          <p:nvPr/>
        </p:nvSpPr>
        <p:spPr bwMode="auto">
          <a:xfrm>
            <a:off x="4341829" y="2957616"/>
            <a:ext cx="1505219" cy="811975"/>
          </a:xfrm>
          <a:custGeom>
            <a:avLst/>
            <a:gdLst>
              <a:gd name="T0" fmla="*/ 142 w 393"/>
              <a:gd name="T1" fmla="*/ 107 h 212"/>
              <a:gd name="T2" fmla="*/ 154 w 393"/>
              <a:gd name="T3" fmla="*/ 107 h 212"/>
              <a:gd name="T4" fmla="*/ 154 w 393"/>
              <a:gd name="T5" fmla="*/ 212 h 212"/>
              <a:gd name="T6" fmla="*/ 280 w 393"/>
              <a:gd name="T7" fmla="*/ 212 h 212"/>
              <a:gd name="T8" fmla="*/ 295 w 393"/>
              <a:gd name="T9" fmla="*/ 212 h 212"/>
              <a:gd name="T10" fmla="*/ 393 w 393"/>
              <a:gd name="T11" fmla="*/ 212 h 212"/>
              <a:gd name="T12" fmla="*/ 393 w 393"/>
              <a:gd name="T13" fmla="*/ 72 h 212"/>
              <a:gd name="T14" fmla="*/ 280 w 393"/>
              <a:gd name="T15" fmla="*/ 72 h 212"/>
              <a:gd name="T16" fmla="*/ 280 w 393"/>
              <a:gd name="T17" fmla="*/ 107 h 212"/>
              <a:gd name="T18" fmla="*/ 270 w 393"/>
              <a:gd name="T19" fmla="*/ 107 h 212"/>
              <a:gd name="T20" fmla="*/ 270 w 393"/>
              <a:gd name="T21" fmla="*/ 0 h 212"/>
              <a:gd name="T22" fmla="*/ 127 w 393"/>
              <a:gd name="T23" fmla="*/ 0 h 212"/>
              <a:gd name="T24" fmla="*/ 127 w 393"/>
              <a:gd name="T25" fmla="*/ 107 h 212"/>
              <a:gd name="T26" fmla="*/ 119 w 393"/>
              <a:gd name="T27" fmla="*/ 107 h 212"/>
              <a:gd name="T28" fmla="*/ 119 w 393"/>
              <a:gd name="T29" fmla="*/ 28 h 212"/>
              <a:gd name="T30" fmla="*/ 14 w 393"/>
              <a:gd name="T31" fmla="*/ 28 h 212"/>
              <a:gd name="T32" fmla="*/ 14 w 393"/>
              <a:gd name="T33" fmla="*/ 107 h 212"/>
              <a:gd name="T34" fmla="*/ 0 w 393"/>
              <a:gd name="T35" fmla="*/ 107 h 212"/>
              <a:gd name="T36" fmla="*/ 0 w 393"/>
              <a:gd name="T37" fmla="*/ 212 h 212"/>
              <a:gd name="T38" fmla="*/ 142 w 393"/>
              <a:gd name="T39" fmla="*/ 212 h 212"/>
              <a:gd name="T40" fmla="*/ 142 w 393"/>
              <a:gd name="T41" fmla="*/ 107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3" h="212">
                <a:moveTo>
                  <a:pt x="142" y="107"/>
                </a:moveTo>
                <a:lnTo>
                  <a:pt x="154" y="107"/>
                </a:lnTo>
                <a:lnTo>
                  <a:pt x="154" y="212"/>
                </a:lnTo>
                <a:lnTo>
                  <a:pt x="280" y="212"/>
                </a:lnTo>
                <a:lnTo>
                  <a:pt x="295" y="212"/>
                </a:lnTo>
                <a:lnTo>
                  <a:pt x="393" y="212"/>
                </a:lnTo>
                <a:lnTo>
                  <a:pt x="393" y="72"/>
                </a:lnTo>
                <a:lnTo>
                  <a:pt x="280" y="72"/>
                </a:lnTo>
                <a:lnTo>
                  <a:pt x="280" y="107"/>
                </a:lnTo>
                <a:lnTo>
                  <a:pt x="270" y="107"/>
                </a:lnTo>
                <a:lnTo>
                  <a:pt x="270" y="0"/>
                </a:lnTo>
                <a:lnTo>
                  <a:pt x="127" y="0"/>
                </a:lnTo>
                <a:lnTo>
                  <a:pt x="127" y="107"/>
                </a:lnTo>
                <a:lnTo>
                  <a:pt x="119" y="107"/>
                </a:lnTo>
                <a:lnTo>
                  <a:pt x="119" y="28"/>
                </a:lnTo>
                <a:lnTo>
                  <a:pt x="14" y="28"/>
                </a:lnTo>
                <a:lnTo>
                  <a:pt x="14" y="107"/>
                </a:lnTo>
                <a:lnTo>
                  <a:pt x="0" y="107"/>
                </a:lnTo>
                <a:lnTo>
                  <a:pt x="0" y="212"/>
                </a:lnTo>
                <a:lnTo>
                  <a:pt x="142" y="212"/>
                </a:lnTo>
                <a:lnTo>
                  <a:pt x="142" y="1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7409714" y="3287002"/>
            <a:ext cx="482589" cy="482589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0"/>
          <p:cNvSpPr>
            <a:spLocks noEditPoints="1"/>
          </p:cNvSpPr>
          <p:nvPr/>
        </p:nvSpPr>
        <p:spPr bwMode="auto">
          <a:xfrm>
            <a:off x="6383255" y="3064858"/>
            <a:ext cx="1003479" cy="704733"/>
          </a:xfrm>
          <a:custGeom>
            <a:avLst/>
            <a:gdLst>
              <a:gd name="T0" fmla="*/ 128 w 262"/>
              <a:gd name="T1" fmla="*/ 184 h 184"/>
              <a:gd name="T2" fmla="*/ 134 w 262"/>
              <a:gd name="T3" fmla="*/ 184 h 184"/>
              <a:gd name="T4" fmla="*/ 159 w 262"/>
              <a:gd name="T5" fmla="*/ 184 h 184"/>
              <a:gd name="T6" fmla="*/ 262 w 262"/>
              <a:gd name="T7" fmla="*/ 184 h 184"/>
              <a:gd name="T8" fmla="*/ 262 w 262"/>
              <a:gd name="T9" fmla="*/ 88 h 184"/>
              <a:gd name="T10" fmla="*/ 235 w 262"/>
              <a:gd name="T11" fmla="*/ 88 h 184"/>
              <a:gd name="T12" fmla="*/ 235 w 262"/>
              <a:gd name="T13" fmla="*/ 0 h 184"/>
              <a:gd name="T14" fmla="*/ 117 w 262"/>
              <a:gd name="T15" fmla="*/ 0 h 184"/>
              <a:gd name="T16" fmla="*/ 117 w 262"/>
              <a:gd name="T17" fmla="*/ 88 h 184"/>
              <a:gd name="T18" fmla="*/ 107 w 262"/>
              <a:gd name="T19" fmla="*/ 88 h 184"/>
              <a:gd name="T20" fmla="*/ 107 w 262"/>
              <a:gd name="T21" fmla="*/ 25 h 184"/>
              <a:gd name="T22" fmla="*/ 23 w 262"/>
              <a:gd name="T23" fmla="*/ 25 h 184"/>
              <a:gd name="T24" fmla="*/ 23 w 262"/>
              <a:gd name="T25" fmla="*/ 88 h 184"/>
              <a:gd name="T26" fmla="*/ 0 w 262"/>
              <a:gd name="T27" fmla="*/ 88 h 184"/>
              <a:gd name="T28" fmla="*/ 0 w 262"/>
              <a:gd name="T29" fmla="*/ 184 h 184"/>
              <a:gd name="T30" fmla="*/ 74 w 262"/>
              <a:gd name="T31" fmla="*/ 184 h 184"/>
              <a:gd name="T32" fmla="*/ 128 w 262"/>
              <a:gd name="T33" fmla="*/ 184 h 184"/>
              <a:gd name="T34" fmla="*/ 128 w 262"/>
              <a:gd name="T35" fmla="*/ 88 h 184"/>
              <a:gd name="T36" fmla="*/ 134 w 262"/>
              <a:gd name="T37" fmla="*/ 88 h 184"/>
              <a:gd name="T38" fmla="*/ 134 w 262"/>
              <a:gd name="T39" fmla="*/ 119 h 184"/>
              <a:gd name="T40" fmla="*/ 128 w 262"/>
              <a:gd name="T41" fmla="*/ 119 h 184"/>
              <a:gd name="T42" fmla="*/ 128 w 262"/>
              <a:gd name="T43" fmla="*/ 8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2" h="184">
                <a:moveTo>
                  <a:pt x="128" y="184"/>
                </a:moveTo>
                <a:lnTo>
                  <a:pt x="134" y="184"/>
                </a:lnTo>
                <a:lnTo>
                  <a:pt x="159" y="184"/>
                </a:lnTo>
                <a:lnTo>
                  <a:pt x="262" y="184"/>
                </a:lnTo>
                <a:lnTo>
                  <a:pt x="262" y="88"/>
                </a:lnTo>
                <a:lnTo>
                  <a:pt x="235" y="88"/>
                </a:lnTo>
                <a:lnTo>
                  <a:pt x="235" y="0"/>
                </a:lnTo>
                <a:lnTo>
                  <a:pt x="117" y="0"/>
                </a:lnTo>
                <a:lnTo>
                  <a:pt x="117" y="88"/>
                </a:lnTo>
                <a:lnTo>
                  <a:pt x="107" y="88"/>
                </a:lnTo>
                <a:lnTo>
                  <a:pt x="107" y="25"/>
                </a:lnTo>
                <a:lnTo>
                  <a:pt x="23" y="25"/>
                </a:lnTo>
                <a:lnTo>
                  <a:pt x="23" y="88"/>
                </a:lnTo>
                <a:lnTo>
                  <a:pt x="0" y="88"/>
                </a:lnTo>
                <a:lnTo>
                  <a:pt x="0" y="184"/>
                </a:lnTo>
                <a:lnTo>
                  <a:pt x="74" y="184"/>
                </a:lnTo>
                <a:lnTo>
                  <a:pt x="128" y="184"/>
                </a:lnTo>
                <a:close/>
                <a:moveTo>
                  <a:pt x="128" y="88"/>
                </a:moveTo>
                <a:lnTo>
                  <a:pt x="134" y="88"/>
                </a:lnTo>
                <a:lnTo>
                  <a:pt x="134" y="119"/>
                </a:lnTo>
                <a:lnTo>
                  <a:pt x="128" y="119"/>
                </a:lnTo>
                <a:lnTo>
                  <a:pt x="128" y="8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4307357" y="1544320"/>
            <a:ext cx="394499" cy="563022"/>
          </a:xfrm>
          <a:prstGeom prst="rect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2"/>
          <p:cNvSpPr>
            <a:spLocks/>
          </p:cNvSpPr>
          <p:nvPr/>
        </p:nvSpPr>
        <p:spPr bwMode="auto">
          <a:xfrm>
            <a:off x="4724836" y="1582621"/>
            <a:ext cx="1106892" cy="524721"/>
          </a:xfrm>
          <a:custGeom>
            <a:avLst/>
            <a:gdLst>
              <a:gd name="T0" fmla="*/ 88 w 289"/>
              <a:gd name="T1" fmla="*/ 137 h 137"/>
              <a:gd name="T2" fmla="*/ 178 w 289"/>
              <a:gd name="T3" fmla="*/ 137 h 137"/>
              <a:gd name="T4" fmla="*/ 193 w 289"/>
              <a:gd name="T5" fmla="*/ 137 h 137"/>
              <a:gd name="T6" fmla="*/ 289 w 289"/>
              <a:gd name="T7" fmla="*/ 137 h 137"/>
              <a:gd name="T8" fmla="*/ 289 w 289"/>
              <a:gd name="T9" fmla="*/ 0 h 137"/>
              <a:gd name="T10" fmla="*/ 178 w 289"/>
              <a:gd name="T11" fmla="*/ 0 h 137"/>
              <a:gd name="T12" fmla="*/ 178 w 289"/>
              <a:gd name="T13" fmla="*/ 34 h 137"/>
              <a:gd name="T14" fmla="*/ 88 w 289"/>
              <a:gd name="T15" fmla="*/ 34 h 137"/>
              <a:gd name="T16" fmla="*/ 88 w 289"/>
              <a:gd name="T17" fmla="*/ 11 h 137"/>
              <a:gd name="T18" fmla="*/ 0 w 289"/>
              <a:gd name="T19" fmla="*/ 11 h 137"/>
              <a:gd name="T20" fmla="*/ 0 w 289"/>
              <a:gd name="T21" fmla="*/ 137 h 137"/>
              <a:gd name="T22" fmla="*/ 54 w 289"/>
              <a:gd name="T23" fmla="*/ 137 h 137"/>
              <a:gd name="T24" fmla="*/ 88 w 289"/>
              <a:gd name="T25" fmla="*/ 137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89" h="137">
                <a:moveTo>
                  <a:pt x="88" y="137"/>
                </a:moveTo>
                <a:lnTo>
                  <a:pt x="178" y="137"/>
                </a:lnTo>
                <a:lnTo>
                  <a:pt x="193" y="137"/>
                </a:lnTo>
                <a:lnTo>
                  <a:pt x="289" y="137"/>
                </a:lnTo>
                <a:lnTo>
                  <a:pt x="289" y="0"/>
                </a:lnTo>
                <a:lnTo>
                  <a:pt x="178" y="0"/>
                </a:lnTo>
                <a:lnTo>
                  <a:pt x="178" y="34"/>
                </a:lnTo>
                <a:lnTo>
                  <a:pt x="88" y="34"/>
                </a:lnTo>
                <a:lnTo>
                  <a:pt x="88" y="11"/>
                </a:lnTo>
                <a:lnTo>
                  <a:pt x="0" y="11"/>
                </a:lnTo>
                <a:lnTo>
                  <a:pt x="0" y="137"/>
                </a:lnTo>
                <a:lnTo>
                  <a:pt x="54" y="137"/>
                </a:lnTo>
                <a:lnTo>
                  <a:pt x="88" y="1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7436526" y="1992438"/>
            <a:ext cx="383007" cy="371518"/>
          </a:xfrm>
          <a:prstGeom prst="rect">
            <a:avLst/>
          </a:pr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4"/>
          <p:cNvSpPr>
            <a:spLocks noEditPoints="1"/>
          </p:cNvSpPr>
          <p:nvPr/>
        </p:nvSpPr>
        <p:spPr bwMode="auto">
          <a:xfrm>
            <a:off x="6287505" y="1479208"/>
            <a:ext cx="1129872" cy="884748"/>
          </a:xfrm>
          <a:custGeom>
            <a:avLst/>
            <a:gdLst>
              <a:gd name="T0" fmla="*/ 143 w 295"/>
              <a:gd name="T1" fmla="*/ 231 h 231"/>
              <a:gd name="T2" fmla="*/ 151 w 295"/>
              <a:gd name="T3" fmla="*/ 231 h 231"/>
              <a:gd name="T4" fmla="*/ 186 w 295"/>
              <a:gd name="T5" fmla="*/ 231 h 231"/>
              <a:gd name="T6" fmla="*/ 295 w 295"/>
              <a:gd name="T7" fmla="*/ 231 h 231"/>
              <a:gd name="T8" fmla="*/ 295 w 295"/>
              <a:gd name="T9" fmla="*/ 124 h 231"/>
              <a:gd name="T10" fmla="*/ 264 w 295"/>
              <a:gd name="T11" fmla="*/ 124 h 231"/>
              <a:gd name="T12" fmla="*/ 264 w 295"/>
              <a:gd name="T13" fmla="*/ 0 h 231"/>
              <a:gd name="T14" fmla="*/ 130 w 295"/>
              <a:gd name="T15" fmla="*/ 0 h 231"/>
              <a:gd name="T16" fmla="*/ 130 w 295"/>
              <a:gd name="T17" fmla="*/ 124 h 231"/>
              <a:gd name="T18" fmla="*/ 124 w 295"/>
              <a:gd name="T19" fmla="*/ 124 h 231"/>
              <a:gd name="T20" fmla="*/ 124 w 295"/>
              <a:gd name="T21" fmla="*/ 54 h 231"/>
              <a:gd name="T22" fmla="*/ 29 w 295"/>
              <a:gd name="T23" fmla="*/ 54 h 231"/>
              <a:gd name="T24" fmla="*/ 29 w 295"/>
              <a:gd name="T25" fmla="*/ 124 h 231"/>
              <a:gd name="T26" fmla="*/ 0 w 295"/>
              <a:gd name="T27" fmla="*/ 124 h 231"/>
              <a:gd name="T28" fmla="*/ 0 w 295"/>
              <a:gd name="T29" fmla="*/ 231 h 231"/>
              <a:gd name="T30" fmla="*/ 82 w 295"/>
              <a:gd name="T31" fmla="*/ 231 h 231"/>
              <a:gd name="T32" fmla="*/ 143 w 295"/>
              <a:gd name="T33" fmla="*/ 231 h 231"/>
              <a:gd name="T34" fmla="*/ 143 w 295"/>
              <a:gd name="T35" fmla="*/ 124 h 231"/>
              <a:gd name="T36" fmla="*/ 151 w 295"/>
              <a:gd name="T37" fmla="*/ 124 h 231"/>
              <a:gd name="T38" fmla="*/ 151 w 295"/>
              <a:gd name="T39" fmla="*/ 136 h 231"/>
              <a:gd name="T40" fmla="*/ 143 w 295"/>
              <a:gd name="T41" fmla="*/ 136 h 231"/>
              <a:gd name="T42" fmla="*/ 143 w 295"/>
              <a:gd name="T43" fmla="*/ 12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95" h="231">
                <a:moveTo>
                  <a:pt x="143" y="231"/>
                </a:moveTo>
                <a:lnTo>
                  <a:pt x="151" y="231"/>
                </a:lnTo>
                <a:lnTo>
                  <a:pt x="186" y="231"/>
                </a:lnTo>
                <a:lnTo>
                  <a:pt x="295" y="231"/>
                </a:lnTo>
                <a:lnTo>
                  <a:pt x="295" y="124"/>
                </a:lnTo>
                <a:lnTo>
                  <a:pt x="264" y="124"/>
                </a:lnTo>
                <a:lnTo>
                  <a:pt x="264" y="0"/>
                </a:lnTo>
                <a:lnTo>
                  <a:pt x="130" y="0"/>
                </a:lnTo>
                <a:lnTo>
                  <a:pt x="130" y="124"/>
                </a:lnTo>
                <a:lnTo>
                  <a:pt x="124" y="124"/>
                </a:lnTo>
                <a:lnTo>
                  <a:pt x="124" y="54"/>
                </a:lnTo>
                <a:lnTo>
                  <a:pt x="29" y="54"/>
                </a:lnTo>
                <a:lnTo>
                  <a:pt x="29" y="124"/>
                </a:lnTo>
                <a:lnTo>
                  <a:pt x="0" y="124"/>
                </a:lnTo>
                <a:lnTo>
                  <a:pt x="0" y="231"/>
                </a:lnTo>
                <a:lnTo>
                  <a:pt x="82" y="231"/>
                </a:lnTo>
                <a:lnTo>
                  <a:pt x="143" y="231"/>
                </a:lnTo>
                <a:close/>
                <a:moveTo>
                  <a:pt x="143" y="124"/>
                </a:moveTo>
                <a:lnTo>
                  <a:pt x="151" y="124"/>
                </a:lnTo>
                <a:lnTo>
                  <a:pt x="151" y="136"/>
                </a:lnTo>
                <a:lnTo>
                  <a:pt x="143" y="136"/>
                </a:lnTo>
                <a:lnTo>
                  <a:pt x="143" y="124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8271479" y="1983178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ES" sz="13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8271479" y="1632461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pc="100" dirty="0" err="1" smtClean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8271479" y="3539171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ES" sz="13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8271479" y="3188454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pc="1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8252330" y="5244094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s-ES" sz="1300" dirty="0">
                <a:solidFill>
                  <a:srgbClr val="00B05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37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8252330" y="4893377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pc="100" dirty="0" err="1" smtClean="0">
                <a:solidFill>
                  <a:srgbClr val="00B05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rgbClr val="00B05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1891308" y="1983178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s-ES" sz="1300" dirty="0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39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2028487" y="1632461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pc="100" dirty="0" err="1" smtClean="0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accent3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1891308" y="3539171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s-ES" sz="1300" dirty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41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2028487" y="3188454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pc="100" dirty="0" err="1" smtClean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accent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1891308" y="5244094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s-ES" sz="1300" dirty="0">
                <a:solidFill>
                  <a:srgbClr val="00B05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43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2028487" y="4893377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pc="100" dirty="0" err="1" smtClean="0">
                <a:solidFill>
                  <a:srgbClr val="00B050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rgbClr val="00B050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4" name="Google Shape;476;p17"/>
          <p:cNvSpPr txBox="1"/>
          <p:nvPr/>
        </p:nvSpPr>
        <p:spPr>
          <a:xfrm>
            <a:off x="1433513" y="459163"/>
            <a:ext cx="9324976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n-US" sz="3200" b="1" dirty="0" smtClean="0">
                <a:latin typeface="Montserrat"/>
                <a:sym typeface="Montserrat"/>
              </a:rPr>
              <a:t>ROTACIÓN DE PRODUCTOS</a:t>
            </a:r>
            <a:endParaRPr sz="3200" dirty="0"/>
          </a:p>
        </p:txBody>
      </p:sp>
      <p:sp>
        <p:nvSpPr>
          <p:cNvPr id="45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Primeras</a:t>
            </a:r>
            <a:r>
              <a:rPr lang="en-US" sz="1600" spc="1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Entradas</a:t>
            </a:r>
            <a:r>
              <a:rPr lang="en-US" sz="1600" spc="1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- </a:t>
            </a:r>
            <a:r>
              <a:rPr lang="en-US" sz="1600" spc="1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Primeras</a:t>
            </a:r>
            <a:r>
              <a:rPr lang="en-US" sz="1600" spc="1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Salidas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46" name="Grupo 45"/>
          <p:cNvGrpSpPr/>
          <p:nvPr/>
        </p:nvGrpSpPr>
        <p:grpSpPr>
          <a:xfrm>
            <a:off x="7724774" y="5406378"/>
            <a:ext cx="1123893" cy="1329363"/>
            <a:chOff x="12998778" y="2711450"/>
            <a:chExt cx="720725" cy="852488"/>
          </a:xfrm>
          <a:solidFill>
            <a:schemeClr val="accent3"/>
          </a:solidFill>
        </p:grpSpPr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13125778" y="3209925"/>
              <a:ext cx="155575" cy="320675"/>
            </a:xfrm>
            <a:custGeom>
              <a:avLst/>
              <a:gdLst>
                <a:gd name="T0" fmla="*/ 29 w 51"/>
                <a:gd name="T1" fmla="*/ 90 h 106"/>
                <a:gd name="T2" fmla="*/ 29 w 51"/>
                <a:gd name="T3" fmla="*/ 90 h 106"/>
                <a:gd name="T4" fmla="*/ 16 w 51"/>
                <a:gd name="T5" fmla="*/ 0 h 106"/>
                <a:gd name="T6" fmla="*/ 15 w 51"/>
                <a:gd name="T7" fmla="*/ 0 h 106"/>
                <a:gd name="T8" fmla="*/ 9 w 51"/>
                <a:gd name="T9" fmla="*/ 0 h 106"/>
                <a:gd name="T10" fmla="*/ 0 w 51"/>
                <a:gd name="T11" fmla="*/ 90 h 106"/>
                <a:gd name="T12" fmla="*/ 2 w 51"/>
                <a:gd name="T13" fmla="*/ 96 h 106"/>
                <a:gd name="T14" fmla="*/ 3 w 51"/>
                <a:gd name="T15" fmla="*/ 96 h 106"/>
                <a:gd name="T16" fmla="*/ 4 w 51"/>
                <a:gd name="T17" fmla="*/ 102 h 106"/>
                <a:gd name="T18" fmla="*/ 17 w 51"/>
                <a:gd name="T19" fmla="*/ 106 h 106"/>
                <a:gd name="T20" fmla="*/ 51 w 51"/>
                <a:gd name="T21" fmla="*/ 98 h 106"/>
                <a:gd name="T22" fmla="*/ 50 w 51"/>
                <a:gd name="T23" fmla="*/ 92 h 106"/>
                <a:gd name="T24" fmla="*/ 29 w 51"/>
                <a:gd name="T25" fmla="*/ 9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106">
                  <a:moveTo>
                    <a:pt x="29" y="90"/>
                  </a:moveTo>
                  <a:cubicBezTo>
                    <a:pt x="29" y="90"/>
                    <a:pt x="29" y="90"/>
                    <a:pt x="29" y="9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17" y="106"/>
                    <a:pt x="17" y="106"/>
                    <a:pt x="17" y="106"/>
                  </a:cubicBezTo>
                  <a:cubicBezTo>
                    <a:pt x="51" y="98"/>
                    <a:pt x="51" y="98"/>
                    <a:pt x="51" y="98"/>
                  </a:cubicBezTo>
                  <a:cubicBezTo>
                    <a:pt x="50" y="92"/>
                    <a:pt x="50" y="92"/>
                    <a:pt x="50" y="92"/>
                  </a:cubicBezTo>
                  <a:lnTo>
                    <a:pt x="29" y="9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13433753" y="3219450"/>
              <a:ext cx="223838" cy="196850"/>
            </a:xfrm>
            <a:custGeom>
              <a:avLst/>
              <a:gdLst>
                <a:gd name="T0" fmla="*/ 37 w 74"/>
                <a:gd name="T1" fmla="*/ 27 h 65"/>
                <a:gd name="T2" fmla="*/ 22 w 74"/>
                <a:gd name="T3" fmla="*/ 31 h 65"/>
                <a:gd name="T4" fmla="*/ 17 w 74"/>
                <a:gd name="T5" fmla="*/ 11 h 65"/>
                <a:gd name="T6" fmla="*/ 0 w 74"/>
                <a:gd name="T7" fmla="*/ 15 h 65"/>
                <a:gd name="T8" fmla="*/ 10 w 74"/>
                <a:gd name="T9" fmla="*/ 55 h 65"/>
                <a:gd name="T10" fmla="*/ 26 w 74"/>
                <a:gd name="T11" fmla="*/ 65 h 65"/>
                <a:gd name="T12" fmla="*/ 74 w 74"/>
                <a:gd name="T13" fmla="*/ 52 h 65"/>
                <a:gd name="T14" fmla="*/ 61 w 74"/>
                <a:gd name="T15" fmla="*/ 0 h 65"/>
                <a:gd name="T16" fmla="*/ 50 w 74"/>
                <a:gd name="T17" fmla="*/ 3 h 65"/>
                <a:gd name="T18" fmla="*/ 32 w 74"/>
                <a:gd name="T19" fmla="*/ 7 h 65"/>
                <a:gd name="T20" fmla="*/ 37 w 74"/>
                <a:gd name="T21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65">
                  <a:moveTo>
                    <a:pt x="37" y="27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6" y="56"/>
                    <a:pt x="22" y="60"/>
                    <a:pt x="26" y="65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32" y="7"/>
                    <a:pt x="32" y="7"/>
                    <a:pt x="32" y="7"/>
                  </a:cubicBezTo>
                  <a:lnTo>
                    <a:pt x="37" y="27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13394066" y="3079750"/>
              <a:ext cx="187325" cy="179388"/>
            </a:xfrm>
            <a:custGeom>
              <a:avLst/>
              <a:gdLst>
                <a:gd name="T0" fmla="*/ 29 w 62"/>
                <a:gd name="T1" fmla="*/ 55 h 59"/>
                <a:gd name="T2" fmla="*/ 44 w 62"/>
                <a:gd name="T3" fmla="*/ 51 h 59"/>
                <a:gd name="T4" fmla="*/ 62 w 62"/>
                <a:gd name="T5" fmla="*/ 47 h 59"/>
                <a:gd name="T6" fmla="*/ 50 w 62"/>
                <a:gd name="T7" fmla="*/ 0 h 59"/>
                <a:gd name="T8" fmla="*/ 39 w 62"/>
                <a:gd name="T9" fmla="*/ 3 h 59"/>
                <a:gd name="T10" fmla="*/ 39 w 62"/>
                <a:gd name="T11" fmla="*/ 3 h 59"/>
                <a:gd name="T12" fmla="*/ 43 w 62"/>
                <a:gd name="T13" fmla="*/ 19 h 59"/>
                <a:gd name="T14" fmla="*/ 30 w 62"/>
                <a:gd name="T15" fmla="*/ 22 h 59"/>
                <a:gd name="T16" fmla="*/ 26 w 62"/>
                <a:gd name="T17" fmla="*/ 6 h 59"/>
                <a:gd name="T18" fmla="*/ 0 w 62"/>
                <a:gd name="T19" fmla="*/ 13 h 59"/>
                <a:gd name="T20" fmla="*/ 12 w 62"/>
                <a:gd name="T21" fmla="*/ 59 h 59"/>
                <a:gd name="T22" fmla="*/ 29 w 62"/>
                <a:gd name="T23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59">
                  <a:moveTo>
                    <a:pt x="29" y="55"/>
                  </a:moveTo>
                  <a:cubicBezTo>
                    <a:pt x="44" y="51"/>
                    <a:pt x="44" y="51"/>
                    <a:pt x="44" y="51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" y="59"/>
                    <a:pt x="12" y="59"/>
                    <a:pt x="12" y="59"/>
                  </a:cubicBezTo>
                  <a:lnTo>
                    <a:pt x="29" y="55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13281353" y="3046412"/>
              <a:ext cx="438150" cy="487363"/>
            </a:xfrm>
            <a:custGeom>
              <a:avLst/>
              <a:gdLst>
                <a:gd name="T0" fmla="*/ 144 w 144"/>
                <a:gd name="T1" fmla="*/ 125 h 161"/>
                <a:gd name="T2" fmla="*/ 140 w 144"/>
                <a:gd name="T3" fmla="*/ 110 h 161"/>
                <a:gd name="T4" fmla="*/ 74 w 144"/>
                <a:gd name="T5" fmla="*/ 127 h 161"/>
                <a:gd name="T6" fmla="*/ 56 w 144"/>
                <a:gd name="T7" fmla="*/ 116 h 161"/>
                <a:gd name="T8" fmla="*/ 29 w 144"/>
                <a:gd name="T9" fmla="*/ 7 h 161"/>
                <a:gd name="T10" fmla="*/ 19 w 144"/>
                <a:gd name="T11" fmla="*/ 2 h 161"/>
                <a:gd name="T12" fmla="*/ 0 w 144"/>
                <a:gd name="T13" fmla="*/ 6 h 161"/>
                <a:gd name="T14" fmla="*/ 0 w 144"/>
                <a:gd name="T15" fmla="*/ 7 h 161"/>
                <a:gd name="T16" fmla="*/ 6 w 144"/>
                <a:gd name="T17" fmla="*/ 19 h 161"/>
                <a:gd name="T18" fmla="*/ 6 w 144"/>
                <a:gd name="T19" fmla="*/ 21 h 161"/>
                <a:gd name="T20" fmla="*/ 15 w 144"/>
                <a:gd name="T21" fmla="*/ 19 h 161"/>
                <a:gd name="T22" fmla="*/ 41 w 144"/>
                <a:gd name="T23" fmla="*/ 121 h 161"/>
                <a:gd name="T24" fmla="*/ 32 w 144"/>
                <a:gd name="T25" fmla="*/ 138 h 161"/>
                <a:gd name="T26" fmla="*/ 55 w 144"/>
                <a:gd name="T27" fmla="*/ 161 h 161"/>
                <a:gd name="T28" fmla="*/ 77 w 144"/>
                <a:gd name="T29" fmla="*/ 142 h 161"/>
                <a:gd name="T30" fmla="*/ 144 w 144"/>
                <a:gd name="T31" fmla="*/ 12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4" h="161">
                  <a:moveTo>
                    <a:pt x="144" y="125"/>
                  </a:moveTo>
                  <a:cubicBezTo>
                    <a:pt x="140" y="110"/>
                    <a:pt x="140" y="110"/>
                    <a:pt x="140" y="110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0" y="120"/>
                    <a:pt x="64" y="116"/>
                    <a:pt x="56" y="11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3"/>
                    <a:pt x="23" y="0"/>
                    <a:pt x="19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10"/>
                    <a:pt x="6" y="14"/>
                    <a:pt x="6" y="19"/>
                  </a:cubicBezTo>
                  <a:cubicBezTo>
                    <a:pt x="6" y="20"/>
                    <a:pt x="6" y="21"/>
                    <a:pt x="6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6" y="125"/>
                    <a:pt x="32" y="131"/>
                    <a:pt x="32" y="138"/>
                  </a:cubicBezTo>
                  <a:cubicBezTo>
                    <a:pt x="32" y="151"/>
                    <a:pt x="42" y="161"/>
                    <a:pt x="55" y="161"/>
                  </a:cubicBezTo>
                  <a:cubicBezTo>
                    <a:pt x="66" y="161"/>
                    <a:pt x="75" y="153"/>
                    <a:pt x="77" y="142"/>
                  </a:cubicBezTo>
                  <a:lnTo>
                    <a:pt x="144" y="125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"/>
            <p:cNvSpPr>
              <a:spLocks noEditPoints="1"/>
            </p:cNvSpPr>
            <p:nvPr/>
          </p:nvSpPr>
          <p:spPr bwMode="auto">
            <a:xfrm>
              <a:off x="12998778" y="2711450"/>
              <a:ext cx="342900" cy="852488"/>
            </a:xfrm>
            <a:custGeom>
              <a:avLst/>
              <a:gdLst>
                <a:gd name="T0" fmla="*/ 88 w 113"/>
                <a:gd name="T1" fmla="*/ 118 h 282"/>
                <a:gd name="T2" fmla="*/ 64 w 113"/>
                <a:gd name="T3" fmla="*/ 110 h 282"/>
                <a:gd name="T4" fmla="*/ 89 w 113"/>
                <a:gd name="T5" fmla="*/ 114 h 282"/>
                <a:gd name="T6" fmla="*/ 109 w 113"/>
                <a:gd name="T7" fmla="*/ 109 h 282"/>
                <a:gd name="T8" fmla="*/ 113 w 113"/>
                <a:gd name="T9" fmla="*/ 108 h 282"/>
                <a:gd name="T10" fmla="*/ 110 w 113"/>
                <a:gd name="T11" fmla="*/ 105 h 282"/>
                <a:gd name="T12" fmla="*/ 64 w 113"/>
                <a:gd name="T13" fmla="*/ 78 h 282"/>
                <a:gd name="T14" fmla="*/ 57 w 113"/>
                <a:gd name="T15" fmla="*/ 64 h 282"/>
                <a:gd name="T16" fmla="*/ 51 w 113"/>
                <a:gd name="T17" fmla="*/ 63 h 282"/>
                <a:gd name="T18" fmla="*/ 66 w 113"/>
                <a:gd name="T19" fmla="*/ 24 h 282"/>
                <a:gd name="T20" fmla="*/ 77 w 113"/>
                <a:gd name="T21" fmla="*/ 22 h 282"/>
                <a:gd name="T22" fmla="*/ 67 w 113"/>
                <a:gd name="T23" fmla="*/ 16 h 282"/>
                <a:gd name="T24" fmla="*/ 51 w 113"/>
                <a:gd name="T25" fmla="*/ 0 h 282"/>
                <a:gd name="T26" fmla="*/ 30 w 113"/>
                <a:gd name="T27" fmla="*/ 0 h 282"/>
                <a:gd name="T28" fmla="*/ 14 w 113"/>
                <a:gd name="T29" fmla="*/ 24 h 282"/>
                <a:gd name="T30" fmla="*/ 16 w 113"/>
                <a:gd name="T31" fmla="*/ 41 h 282"/>
                <a:gd name="T32" fmla="*/ 16 w 113"/>
                <a:gd name="T33" fmla="*/ 64 h 282"/>
                <a:gd name="T34" fmla="*/ 7 w 113"/>
                <a:gd name="T35" fmla="*/ 64 h 282"/>
                <a:gd name="T36" fmla="*/ 0 w 113"/>
                <a:gd name="T37" fmla="*/ 154 h 282"/>
                <a:gd name="T38" fmla="*/ 5 w 113"/>
                <a:gd name="T39" fmla="*/ 268 h 282"/>
                <a:gd name="T40" fmla="*/ 7 w 113"/>
                <a:gd name="T41" fmla="*/ 282 h 282"/>
                <a:gd name="T42" fmla="*/ 58 w 113"/>
                <a:gd name="T43" fmla="*/ 276 h 282"/>
                <a:gd name="T44" fmla="*/ 47 w 113"/>
                <a:gd name="T45" fmla="*/ 161 h 282"/>
                <a:gd name="T46" fmla="*/ 64 w 113"/>
                <a:gd name="T47" fmla="*/ 154 h 282"/>
                <a:gd name="T48" fmla="*/ 79 w 113"/>
                <a:gd name="T49" fmla="*/ 142 h 282"/>
                <a:gd name="T50" fmla="*/ 83 w 113"/>
                <a:gd name="T51" fmla="*/ 142 h 282"/>
                <a:gd name="T52" fmla="*/ 87 w 113"/>
                <a:gd name="T53" fmla="*/ 120 h 282"/>
                <a:gd name="T54" fmla="*/ 29 w 113"/>
                <a:gd name="T55" fmla="*/ 33 h 282"/>
                <a:gd name="T56" fmla="*/ 41 w 113"/>
                <a:gd name="T57" fmla="*/ 28 h 282"/>
                <a:gd name="T58" fmla="*/ 44 w 113"/>
                <a:gd name="T59" fmla="*/ 28 h 282"/>
                <a:gd name="T60" fmla="*/ 51 w 113"/>
                <a:gd name="T61" fmla="*/ 24 h 282"/>
                <a:gd name="T62" fmla="*/ 61 w 113"/>
                <a:gd name="T63" fmla="*/ 48 h 282"/>
                <a:gd name="T64" fmla="*/ 47 w 113"/>
                <a:gd name="T65" fmla="*/ 58 h 282"/>
                <a:gd name="T66" fmla="*/ 38 w 113"/>
                <a:gd name="T67" fmla="*/ 64 h 282"/>
                <a:gd name="T68" fmla="*/ 21 w 113"/>
                <a:gd name="T69" fmla="*/ 65 h 282"/>
                <a:gd name="T70" fmla="*/ 29 w 113"/>
                <a:gd name="T71" fmla="*/ 4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3" h="282">
                  <a:moveTo>
                    <a:pt x="87" y="120"/>
                  </a:moveTo>
                  <a:cubicBezTo>
                    <a:pt x="88" y="118"/>
                    <a:pt x="88" y="118"/>
                    <a:pt x="88" y="118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64" y="110"/>
                    <a:pt x="64" y="110"/>
                    <a:pt x="64" y="110"/>
                  </a:cubicBezTo>
                  <a:cubicBezTo>
                    <a:pt x="89" y="114"/>
                    <a:pt x="89" y="114"/>
                    <a:pt x="89" y="114"/>
                  </a:cubicBezTo>
                  <a:cubicBezTo>
                    <a:pt x="89" y="114"/>
                    <a:pt x="89" y="114"/>
                    <a:pt x="89" y="114"/>
                  </a:cubicBezTo>
                  <a:cubicBezTo>
                    <a:pt x="96" y="112"/>
                    <a:pt x="96" y="112"/>
                    <a:pt x="96" y="112"/>
                  </a:cubicBezTo>
                  <a:cubicBezTo>
                    <a:pt x="109" y="109"/>
                    <a:pt x="109" y="109"/>
                    <a:pt x="109" y="109"/>
                  </a:cubicBezTo>
                  <a:cubicBezTo>
                    <a:pt x="111" y="108"/>
                    <a:pt x="111" y="108"/>
                    <a:pt x="111" y="108"/>
                  </a:cubicBezTo>
                  <a:cubicBezTo>
                    <a:pt x="112" y="108"/>
                    <a:pt x="112" y="108"/>
                    <a:pt x="113" y="108"/>
                  </a:cubicBezTo>
                  <a:cubicBezTo>
                    <a:pt x="112" y="107"/>
                    <a:pt x="111" y="107"/>
                    <a:pt x="110" y="106"/>
                  </a:cubicBezTo>
                  <a:cubicBezTo>
                    <a:pt x="110" y="105"/>
                    <a:pt x="110" y="105"/>
                    <a:pt x="110" y="105"/>
                  </a:cubicBezTo>
                  <a:cubicBezTo>
                    <a:pt x="77" y="91"/>
                    <a:pt x="77" y="91"/>
                    <a:pt x="77" y="91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4" y="67"/>
                    <a:pt x="61" y="64"/>
                    <a:pt x="57" y="64"/>
                  </a:cubicBezTo>
                  <a:cubicBezTo>
                    <a:pt x="51" y="64"/>
                    <a:pt x="51" y="64"/>
                    <a:pt x="51" y="64"/>
                  </a:cubicBezTo>
                  <a:cubicBezTo>
                    <a:pt x="51" y="63"/>
                    <a:pt x="51" y="63"/>
                    <a:pt x="51" y="63"/>
                  </a:cubicBezTo>
                  <a:cubicBezTo>
                    <a:pt x="59" y="62"/>
                    <a:pt x="66" y="56"/>
                    <a:pt x="66" y="48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7"/>
                    <a:pt x="60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2" y="0"/>
                    <a:pt x="14" y="7"/>
                    <a:pt x="14" y="16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3" y="64"/>
                    <a:pt x="0" y="67"/>
                    <a:pt x="0" y="71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60"/>
                    <a:pt x="5" y="160"/>
                  </a:cubicBezTo>
                  <a:cubicBezTo>
                    <a:pt x="5" y="268"/>
                    <a:pt x="5" y="268"/>
                    <a:pt x="5" y="268"/>
                  </a:cubicBezTo>
                  <a:cubicBezTo>
                    <a:pt x="7" y="268"/>
                    <a:pt x="7" y="268"/>
                    <a:pt x="7" y="268"/>
                  </a:cubicBezTo>
                  <a:cubicBezTo>
                    <a:pt x="7" y="282"/>
                    <a:pt x="7" y="282"/>
                    <a:pt x="7" y="282"/>
                  </a:cubicBezTo>
                  <a:cubicBezTo>
                    <a:pt x="58" y="282"/>
                    <a:pt x="58" y="282"/>
                    <a:pt x="58" y="282"/>
                  </a:cubicBezTo>
                  <a:cubicBezTo>
                    <a:pt x="58" y="276"/>
                    <a:pt x="58" y="276"/>
                    <a:pt x="58" y="276"/>
                  </a:cubicBezTo>
                  <a:cubicBezTo>
                    <a:pt x="36" y="268"/>
                    <a:pt x="36" y="268"/>
                    <a:pt x="36" y="268"/>
                  </a:cubicBezTo>
                  <a:cubicBezTo>
                    <a:pt x="47" y="161"/>
                    <a:pt x="47" y="161"/>
                    <a:pt x="47" y="161"/>
                  </a:cubicBezTo>
                  <a:cubicBezTo>
                    <a:pt x="57" y="161"/>
                    <a:pt x="57" y="161"/>
                    <a:pt x="57" y="161"/>
                  </a:cubicBezTo>
                  <a:cubicBezTo>
                    <a:pt x="61" y="161"/>
                    <a:pt x="64" y="158"/>
                    <a:pt x="64" y="154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79" y="142"/>
                    <a:pt x="79" y="142"/>
                    <a:pt x="79" y="142"/>
                  </a:cubicBezTo>
                  <a:cubicBezTo>
                    <a:pt x="79" y="141"/>
                    <a:pt x="79" y="141"/>
                    <a:pt x="79" y="141"/>
                  </a:cubicBezTo>
                  <a:cubicBezTo>
                    <a:pt x="81" y="142"/>
                    <a:pt x="82" y="142"/>
                    <a:pt x="83" y="142"/>
                  </a:cubicBezTo>
                  <a:cubicBezTo>
                    <a:pt x="90" y="142"/>
                    <a:pt x="95" y="137"/>
                    <a:pt x="95" y="130"/>
                  </a:cubicBezTo>
                  <a:cubicBezTo>
                    <a:pt x="95" y="126"/>
                    <a:pt x="92" y="121"/>
                    <a:pt x="87" y="120"/>
                  </a:cubicBezTo>
                  <a:close/>
                  <a:moveTo>
                    <a:pt x="29" y="41"/>
                  </a:moveTo>
                  <a:cubicBezTo>
                    <a:pt x="29" y="33"/>
                    <a:pt x="29" y="33"/>
                    <a:pt x="29" y="33"/>
                  </a:cubicBezTo>
                  <a:cubicBezTo>
                    <a:pt x="29" y="31"/>
                    <a:pt x="29" y="30"/>
                    <a:pt x="3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2" y="28"/>
                    <a:pt x="43" y="28"/>
                    <a:pt x="44" y="27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48"/>
                    <a:pt x="61" y="48"/>
                    <a:pt x="61" y="48"/>
                  </a:cubicBezTo>
                  <a:cubicBezTo>
                    <a:pt x="61" y="53"/>
                    <a:pt x="57" y="58"/>
                    <a:pt x="51" y="58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4" y="63"/>
                    <a:pt x="41" y="63"/>
                    <a:pt x="38" y="6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4"/>
                    <a:pt x="21" y="64"/>
                    <a:pt x="21" y="65"/>
                  </a:cubicBezTo>
                  <a:cubicBezTo>
                    <a:pt x="21" y="41"/>
                    <a:pt x="21" y="41"/>
                    <a:pt x="21" y="41"/>
                  </a:cubicBezTo>
                  <a:lnTo>
                    <a:pt x="29" y="41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15"/>
            <p:cNvSpPr>
              <a:spLocks noChangeArrowheads="1"/>
            </p:cNvSpPr>
            <p:nvPr/>
          </p:nvSpPr>
          <p:spPr bwMode="auto">
            <a:xfrm>
              <a:off x="13157528" y="2798762"/>
              <a:ext cx="17463" cy="142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478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6;p17"/>
          <p:cNvSpPr txBox="1"/>
          <p:nvPr/>
        </p:nvSpPr>
        <p:spPr>
          <a:xfrm>
            <a:off x="1519238" y="459163"/>
            <a:ext cx="9153526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n-US" sz="3200" b="1" dirty="0" smtClean="0">
                <a:latin typeface="Montserrat"/>
                <a:sym typeface="Montserrat"/>
              </a:rPr>
              <a:t>ESTRATEGIA DE ACOMODO</a:t>
            </a:r>
            <a:endParaRPr sz="3200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2075519" y="3082644"/>
            <a:ext cx="8040963" cy="3440057"/>
            <a:chOff x="1066928" y="1768772"/>
            <a:chExt cx="11141286" cy="4258270"/>
          </a:xfrm>
        </p:grpSpPr>
        <p:sp>
          <p:nvSpPr>
            <p:cNvPr id="2" name="Rectángulo 1"/>
            <p:cNvSpPr/>
            <p:nvPr/>
          </p:nvSpPr>
          <p:spPr>
            <a:xfrm>
              <a:off x="2364985" y="1768772"/>
              <a:ext cx="391886" cy="425826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6"/>
            <p:cNvSpPr/>
            <p:nvPr/>
          </p:nvSpPr>
          <p:spPr>
            <a:xfrm rot="5400000">
              <a:off x="2364728" y="1395425"/>
              <a:ext cx="392400" cy="298800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ángulo 7"/>
            <p:cNvSpPr/>
            <p:nvPr/>
          </p:nvSpPr>
          <p:spPr>
            <a:xfrm rot="5400000">
              <a:off x="2364728" y="2403906"/>
              <a:ext cx="392400" cy="298800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ángulo 8"/>
            <p:cNvSpPr/>
            <p:nvPr/>
          </p:nvSpPr>
          <p:spPr>
            <a:xfrm rot="5400000">
              <a:off x="1886782" y="3858895"/>
              <a:ext cx="1348291" cy="298800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6441628" y="1768773"/>
              <a:ext cx="391886" cy="425826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ángulo 10"/>
            <p:cNvSpPr/>
            <p:nvPr/>
          </p:nvSpPr>
          <p:spPr>
            <a:xfrm rot="5400000">
              <a:off x="6441371" y="1395426"/>
              <a:ext cx="392400" cy="298800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ángulo 11"/>
            <p:cNvSpPr/>
            <p:nvPr/>
          </p:nvSpPr>
          <p:spPr>
            <a:xfrm rot="5400000">
              <a:off x="6441371" y="2403907"/>
              <a:ext cx="392400" cy="298800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ángulo 12"/>
            <p:cNvSpPr/>
            <p:nvPr/>
          </p:nvSpPr>
          <p:spPr>
            <a:xfrm rot="5400000">
              <a:off x="5963425" y="3858896"/>
              <a:ext cx="1348291" cy="298800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10518271" y="1768772"/>
              <a:ext cx="391886" cy="425826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ángulo 14"/>
            <p:cNvSpPr/>
            <p:nvPr/>
          </p:nvSpPr>
          <p:spPr>
            <a:xfrm rot="5400000">
              <a:off x="10518014" y="1395425"/>
              <a:ext cx="392400" cy="298800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ángulo 15"/>
            <p:cNvSpPr/>
            <p:nvPr/>
          </p:nvSpPr>
          <p:spPr>
            <a:xfrm rot="5400000">
              <a:off x="10518014" y="2403906"/>
              <a:ext cx="392400" cy="298800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ángulo 16"/>
            <p:cNvSpPr/>
            <p:nvPr/>
          </p:nvSpPr>
          <p:spPr>
            <a:xfrm rot="5400000">
              <a:off x="10040068" y="3858895"/>
              <a:ext cx="1348291" cy="2988000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Elipse 17"/>
          <p:cNvSpPr/>
          <p:nvPr/>
        </p:nvSpPr>
        <p:spPr>
          <a:xfrm>
            <a:off x="2520306" y="1745282"/>
            <a:ext cx="1171911" cy="1171911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476;p17"/>
          <p:cNvSpPr txBox="1"/>
          <p:nvPr/>
        </p:nvSpPr>
        <p:spPr>
          <a:xfrm>
            <a:off x="2649682" y="1940241"/>
            <a:ext cx="913158" cy="78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sym typeface="Montserrat"/>
              </a:rPr>
              <a:t>1</a:t>
            </a:r>
            <a:endParaRPr sz="16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5510044" y="1729590"/>
            <a:ext cx="1171911" cy="1171911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476;p17"/>
          <p:cNvSpPr txBox="1"/>
          <p:nvPr/>
        </p:nvSpPr>
        <p:spPr>
          <a:xfrm>
            <a:off x="5639420" y="1924549"/>
            <a:ext cx="913158" cy="78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sym typeface="Montserrat"/>
              </a:rPr>
              <a:t>2</a:t>
            </a:r>
            <a:endParaRPr sz="5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8441098" y="1729528"/>
            <a:ext cx="1171911" cy="1171911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oogle Shape;476;p17"/>
          <p:cNvSpPr txBox="1"/>
          <p:nvPr/>
        </p:nvSpPr>
        <p:spPr>
          <a:xfrm>
            <a:off x="8570474" y="1924487"/>
            <a:ext cx="913158" cy="78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5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/>
                <a:sym typeface="Montserrat"/>
              </a:rPr>
              <a:t>3</a:t>
            </a:r>
            <a:endParaRPr sz="54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313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6;p17"/>
          <p:cNvSpPr txBox="1"/>
          <p:nvPr/>
        </p:nvSpPr>
        <p:spPr>
          <a:xfrm>
            <a:off x="195410" y="459163"/>
            <a:ext cx="11801180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n-US" sz="3200" b="1" dirty="0" smtClean="0">
                <a:latin typeface="Montserrat"/>
                <a:sym typeface="Montserrat"/>
              </a:rPr>
              <a:t>ESTRATEGIA DE ACOMODO</a:t>
            </a:r>
            <a:endParaRPr sz="3200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7890180" y="3560561"/>
            <a:ext cx="3556755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20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7655511" y="3037341"/>
            <a:ext cx="402609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800" spc="100" dirty="0" err="1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2800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3272362" y="1530477"/>
            <a:ext cx="403139" cy="4903297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/>
          <p:cNvSpPr/>
          <p:nvPr/>
        </p:nvSpPr>
        <p:spPr>
          <a:xfrm rot="5400000">
            <a:off x="3248012" y="1283981"/>
            <a:ext cx="451840" cy="3073802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/>
          <p:cNvSpPr/>
          <p:nvPr/>
        </p:nvSpPr>
        <p:spPr>
          <a:xfrm rot="5400000">
            <a:off x="3248012" y="2445223"/>
            <a:ext cx="451840" cy="3073802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 rot="5400000">
            <a:off x="2697669" y="4120610"/>
            <a:ext cx="1552525" cy="3073802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upo 21"/>
          <p:cNvGrpSpPr/>
          <p:nvPr/>
        </p:nvGrpSpPr>
        <p:grpSpPr>
          <a:xfrm>
            <a:off x="5968676" y="5174449"/>
            <a:ext cx="1194974" cy="1194974"/>
            <a:chOff x="4888724" y="5212382"/>
            <a:chExt cx="1171911" cy="1171911"/>
          </a:xfrm>
        </p:grpSpPr>
        <p:sp>
          <p:nvSpPr>
            <p:cNvPr id="10" name="Elipse 9"/>
            <p:cNvSpPr/>
            <p:nvPr/>
          </p:nvSpPr>
          <p:spPr>
            <a:xfrm>
              <a:off x="4888724" y="5212382"/>
              <a:ext cx="1171911" cy="1171911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Google Shape;476;p17"/>
            <p:cNvSpPr txBox="1"/>
            <p:nvPr/>
          </p:nvSpPr>
          <p:spPr>
            <a:xfrm>
              <a:off x="5018100" y="5407341"/>
              <a:ext cx="913158" cy="781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Montserrat"/>
                <a:buNone/>
              </a:pPr>
              <a:r>
                <a:rPr lang="es-ES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"/>
                  <a:sym typeface="Montserrat"/>
                </a:rPr>
                <a:t>A</a:t>
              </a:r>
              <a:endParaRPr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981889" y="3441875"/>
            <a:ext cx="1194974" cy="1194974"/>
            <a:chOff x="4888724" y="3704452"/>
            <a:chExt cx="1171911" cy="1171911"/>
          </a:xfrm>
        </p:grpSpPr>
        <p:sp>
          <p:nvSpPr>
            <p:cNvPr id="12" name="Elipse 11"/>
            <p:cNvSpPr/>
            <p:nvPr/>
          </p:nvSpPr>
          <p:spPr>
            <a:xfrm>
              <a:off x="4888724" y="3704452"/>
              <a:ext cx="1171911" cy="1171911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Google Shape;476;p17"/>
            <p:cNvSpPr txBox="1"/>
            <p:nvPr/>
          </p:nvSpPr>
          <p:spPr>
            <a:xfrm>
              <a:off x="5038176" y="3859260"/>
              <a:ext cx="913158" cy="781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Montserrat"/>
                <a:buNone/>
              </a:pPr>
              <a:r>
                <a:rPr lang="es-ES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"/>
                  <a:sym typeface="Montserrat"/>
                </a:rPr>
                <a:t>B</a:t>
              </a:r>
              <a:endParaRPr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5968676" y="2151941"/>
            <a:ext cx="1194974" cy="1194974"/>
            <a:chOff x="4888724" y="2399678"/>
            <a:chExt cx="1171911" cy="1171911"/>
          </a:xfrm>
        </p:grpSpPr>
        <p:sp>
          <p:nvSpPr>
            <p:cNvPr id="14" name="Elipse 13"/>
            <p:cNvSpPr/>
            <p:nvPr/>
          </p:nvSpPr>
          <p:spPr>
            <a:xfrm>
              <a:off x="4888724" y="2399678"/>
              <a:ext cx="1171911" cy="1171911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Google Shape;476;p17"/>
            <p:cNvSpPr txBox="1"/>
            <p:nvPr/>
          </p:nvSpPr>
          <p:spPr>
            <a:xfrm>
              <a:off x="5018099" y="2552472"/>
              <a:ext cx="913158" cy="781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Montserrat"/>
                <a:buNone/>
              </a:pPr>
              <a:r>
                <a:rPr lang="es-ES" sz="5400" b="1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ontserrat"/>
                  <a:sym typeface="Montserrat"/>
                </a:rPr>
                <a:t>C</a:t>
              </a:r>
              <a:endParaRPr sz="5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9" name="Conector recto de flecha 18"/>
          <p:cNvCxnSpPr/>
          <p:nvPr/>
        </p:nvCxnSpPr>
        <p:spPr>
          <a:xfrm>
            <a:off x="5140181" y="2809428"/>
            <a:ext cx="70566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5140181" y="3983872"/>
            <a:ext cx="70566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5140181" y="5792986"/>
            <a:ext cx="705668" cy="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87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ALMACENAMIENTO EN FRÍO</a:t>
            </a:r>
            <a:endParaRPr sz="3200" dirty="0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854143" y="1541670"/>
            <a:ext cx="3728027" cy="4768936"/>
            <a:chOff x="4529138" y="2178050"/>
            <a:chExt cx="3382962" cy="4327525"/>
          </a:xfrm>
          <a:solidFill>
            <a:schemeClr val="tx1"/>
          </a:solidFill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4529138" y="2257425"/>
              <a:ext cx="493712" cy="4141788"/>
            </a:xfrm>
            <a:custGeom>
              <a:avLst/>
              <a:gdLst>
                <a:gd name="T0" fmla="*/ 294 w 311"/>
                <a:gd name="T1" fmla="*/ 255 h 2609"/>
                <a:gd name="T2" fmla="*/ 84 w 311"/>
                <a:gd name="T3" fmla="*/ 0 h 2609"/>
                <a:gd name="T4" fmla="*/ 38 w 311"/>
                <a:gd name="T5" fmla="*/ 0 h 2609"/>
                <a:gd name="T6" fmla="*/ 38 w 311"/>
                <a:gd name="T7" fmla="*/ 786 h 2609"/>
                <a:gd name="T8" fmla="*/ 0 w 311"/>
                <a:gd name="T9" fmla="*/ 786 h 2609"/>
                <a:gd name="T10" fmla="*/ 0 w 311"/>
                <a:gd name="T11" fmla="*/ 1349 h 2609"/>
                <a:gd name="T12" fmla="*/ 38 w 311"/>
                <a:gd name="T13" fmla="*/ 1349 h 2609"/>
                <a:gd name="T14" fmla="*/ 38 w 311"/>
                <a:gd name="T15" fmla="*/ 2609 h 2609"/>
                <a:gd name="T16" fmla="*/ 84 w 311"/>
                <a:gd name="T17" fmla="*/ 2609 h 2609"/>
                <a:gd name="T18" fmla="*/ 311 w 311"/>
                <a:gd name="T19" fmla="*/ 2202 h 2609"/>
                <a:gd name="T20" fmla="*/ 294 w 311"/>
                <a:gd name="T21" fmla="*/ 255 h 2609"/>
                <a:gd name="T22" fmla="*/ 273 w 311"/>
                <a:gd name="T23" fmla="*/ 2192 h 2609"/>
                <a:gd name="T24" fmla="*/ 116 w 311"/>
                <a:gd name="T25" fmla="*/ 2470 h 2609"/>
                <a:gd name="T26" fmla="*/ 116 w 311"/>
                <a:gd name="T27" fmla="*/ 108 h 2609"/>
                <a:gd name="T28" fmla="*/ 273 w 311"/>
                <a:gd name="T29" fmla="*/ 276 h 2609"/>
                <a:gd name="T30" fmla="*/ 273 w 311"/>
                <a:gd name="T31" fmla="*/ 2192 h 2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1" h="2609">
                  <a:moveTo>
                    <a:pt x="294" y="255"/>
                  </a:moveTo>
                  <a:lnTo>
                    <a:pt x="84" y="0"/>
                  </a:lnTo>
                  <a:lnTo>
                    <a:pt x="38" y="0"/>
                  </a:lnTo>
                  <a:lnTo>
                    <a:pt x="38" y="786"/>
                  </a:lnTo>
                  <a:lnTo>
                    <a:pt x="0" y="786"/>
                  </a:lnTo>
                  <a:lnTo>
                    <a:pt x="0" y="1349"/>
                  </a:lnTo>
                  <a:lnTo>
                    <a:pt x="38" y="1349"/>
                  </a:lnTo>
                  <a:lnTo>
                    <a:pt x="38" y="2609"/>
                  </a:lnTo>
                  <a:lnTo>
                    <a:pt x="84" y="2609"/>
                  </a:lnTo>
                  <a:lnTo>
                    <a:pt x="311" y="2202"/>
                  </a:lnTo>
                  <a:lnTo>
                    <a:pt x="294" y="255"/>
                  </a:lnTo>
                  <a:close/>
                  <a:moveTo>
                    <a:pt x="273" y="2192"/>
                  </a:moveTo>
                  <a:lnTo>
                    <a:pt x="116" y="2470"/>
                  </a:lnTo>
                  <a:lnTo>
                    <a:pt x="116" y="108"/>
                  </a:lnTo>
                  <a:lnTo>
                    <a:pt x="273" y="276"/>
                  </a:lnTo>
                  <a:lnTo>
                    <a:pt x="273" y="21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7418388" y="2257425"/>
              <a:ext cx="493712" cy="4141788"/>
            </a:xfrm>
            <a:custGeom>
              <a:avLst/>
              <a:gdLst>
                <a:gd name="T0" fmla="*/ 0 w 311"/>
                <a:gd name="T1" fmla="*/ 2202 h 2609"/>
                <a:gd name="T2" fmla="*/ 227 w 311"/>
                <a:gd name="T3" fmla="*/ 2609 h 2609"/>
                <a:gd name="T4" fmla="*/ 273 w 311"/>
                <a:gd name="T5" fmla="*/ 2609 h 2609"/>
                <a:gd name="T6" fmla="*/ 273 w 311"/>
                <a:gd name="T7" fmla="*/ 1349 h 2609"/>
                <a:gd name="T8" fmla="*/ 311 w 311"/>
                <a:gd name="T9" fmla="*/ 1349 h 2609"/>
                <a:gd name="T10" fmla="*/ 311 w 311"/>
                <a:gd name="T11" fmla="*/ 786 h 2609"/>
                <a:gd name="T12" fmla="*/ 273 w 311"/>
                <a:gd name="T13" fmla="*/ 786 h 2609"/>
                <a:gd name="T14" fmla="*/ 273 w 311"/>
                <a:gd name="T15" fmla="*/ 0 h 2609"/>
                <a:gd name="T16" fmla="*/ 227 w 311"/>
                <a:gd name="T17" fmla="*/ 0 h 2609"/>
                <a:gd name="T18" fmla="*/ 17 w 311"/>
                <a:gd name="T19" fmla="*/ 255 h 2609"/>
                <a:gd name="T20" fmla="*/ 0 w 311"/>
                <a:gd name="T21" fmla="*/ 2202 h 2609"/>
                <a:gd name="T22" fmla="*/ 38 w 311"/>
                <a:gd name="T23" fmla="*/ 276 h 2609"/>
                <a:gd name="T24" fmla="*/ 195 w 311"/>
                <a:gd name="T25" fmla="*/ 108 h 2609"/>
                <a:gd name="T26" fmla="*/ 195 w 311"/>
                <a:gd name="T27" fmla="*/ 2470 h 2609"/>
                <a:gd name="T28" fmla="*/ 38 w 311"/>
                <a:gd name="T29" fmla="*/ 2192 h 2609"/>
                <a:gd name="T30" fmla="*/ 38 w 311"/>
                <a:gd name="T31" fmla="*/ 276 h 2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1" h="2609">
                  <a:moveTo>
                    <a:pt x="0" y="2202"/>
                  </a:moveTo>
                  <a:lnTo>
                    <a:pt x="227" y="2609"/>
                  </a:lnTo>
                  <a:lnTo>
                    <a:pt x="273" y="2609"/>
                  </a:lnTo>
                  <a:lnTo>
                    <a:pt x="273" y="1349"/>
                  </a:lnTo>
                  <a:lnTo>
                    <a:pt x="311" y="1349"/>
                  </a:lnTo>
                  <a:lnTo>
                    <a:pt x="311" y="786"/>
                  </a:lnTo>
                  <a:lnTo>
                    <a:pt x="273" y="786"/>
                  </a:lnTo>
                  <a:lnTo>
                    <a:pt x="273" y="0"/>
                  </a:lnTo>
                  <a:lnTo>
                    <a:pt x="227" y="0"/>
                  </a:lnTo>
                  <a:lnTo>
                    <a:pt x="17" y="255"/>
                  </a:lnTo>
                  <a:lnTo>
                    <a:pt x="0" y="2202"/>
                  </a:lnTo>
                  <a:close/>
                  <a:moveTo>
                    <a:pt x="38" y="276"/>
                  </a:moveTo>
                  <a:lnTo>
                    <a:pt x="195" y="108"/>
                  </a:lnTo>
                  <a:lnTo>
                    <a:pt x="195" y="2470"/>
                  </a:lnTo>
                  <a:lnTo>
                    <a:pt x="38" y="2192"/>
                  </a:lnTo>
                  <a:lnTo>
                    <a:pt x="38" y="2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 noEditPoints="1"/>
            </p:cNvSpPr>
            <p:nvPr/>
          </p:nvSpPr>
          <p:spPr bwMode="auto">
            <a:xfrm>
              <a:off x="4986338" y="2178050"/>
              <a:ext cx="2468562" cy="538163"/>
            </a:xfrm>
            <a:custGeom>
              <a:avLst/>
              <a:gdLst>
                <a:gd name="T0" fmla="*/ 0 w 1555"/>
                <a:gd name="T1" fmla="*/ 0 h 339"/>
                <a:gd name="T2" fmla="*/ 0 w 1555"/>
                <a:gd name="T3" fmla="*/ 339 h 339"/>
                <a:gd name="T4" fmla="*/ 1555 w 1555"/>
                <a:gd name="T5" fmla="*/ 339 h 339"/>
                <a:gd name="T6" fmla="*/ 1555 w 1555"/>
                <a:gd name="T7" fmla="*/ 0 h 339"/>
                <a:gd name="T8" fmla="*/ 0 w 1555"/>
                <a:gd name="T9" fmla="*/ 0 h 339"/>
                <a:gd name="T10" fmla="*/ 1479 w 1555"/>
                <a:gd name="T11" fmla="*/ 316 h 339"/>
                <a:gd name="T12" fmla="*/ 76 w 1555"/>
                <a:gd name="T13" fmla="*/ 316 h 339"/>
                <a:gd name="T14" fmla="*/ 76 w 1555"/>
                <a:gd name="T15" fmla="*/ 23 h 339"/>
                <a:gd name="T16" fmla="*/ 1479 w 1555"/>
                <a:gd name="T17" fmla="*/ 23 h 339"/>
                <a:gd name="T18" fmla="*/ 1479 w 1555"/>
                <a:gd name="T19" fmla="*/ 31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55" h="339">
                  <a:moveTo>
                    <a:pt x="0" y="0"/>
                  </a:moveTo>
                  <a:lnTo>
                    <a:pt x="0" y="339"/>
                  </a:lnTo>
                  <a:lnTo>
                    <a:pt x="1555" y="339"/>
                  </a:lnTo>
                  <a:lnTo>
                    <a:pt x="1555" y="0"/>
                  </a:lnTo>
                  <a:lnTo>
                    <a:pt x="0" y="0"/>
                  </a:lnTo>
                  <a:close/>
                  <a:moveTo>
                    <a:pt x="1479" y="316"/>
                  </a:moveTo>
                  <a:lnTo>
                    <a:pt x="76" y="316"/>
                  </a:lnTo>
                  <a:lnTo>
                    <a:pt x="76" y="23"/>
                  </a:lnTo>
                  <a:lnTo>
                    <a:pt x="1479" y="23"/>
                  </a:lnTo>
                  <a:lnTo>
                    <a:pt x="1479" y="3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983163" y="5810250"/>
              <a:ext cx="96837" cy="6953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7364413" y="5810250"/>
              <a:ext cx="96837" cy="6953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5095875" y="5810250"/>
              <a:ext cx="2252662" cy="2000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5103813" y="6024563"/>
              <a:ext cx="2244725" cy="571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5103813" y="6097588"/>
              <a:ext cx="2244725" cy="571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5103813" y="6170613"/>
              <a:ext cx="2244725" cy="571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5103813" y="6242050"/>
              <a:ext cx="2244725" cy="571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5103813" y="6315075"/>
              <a:ext cx="2244725" cy="1905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5059363" y="2762250"/>
              <a:ext cx="2316162" cy="461963"/>
            </a:xfrm>
            <a:prstGeom prst="rect">
              <a:avLst/>
            </a:prstGeom>
            <a:grpFill/>
            <a:ln w="2381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5053013" y="3351213"/>
              <a:ext cx="2319337" cy="461963"/>
            </a:xfrm>
            <a:prstGeom prst="rect">
              <a:avLst/>
            </a:prstGeom>
            <a:grpFill/>
            <a:ln w="2381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5049838" y="3940175"/>
              <a:ext cx="2317750" cy="461963"/>
            </a:xfrm>
            <a:prstGeom prst="rect">
              <a:avLst/>
            </a:prstGeom>
            <a:grpFill/>
            <a:ln w="2381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5043488" y="4525963"/>
              <a:ext cx="2320925" cy="461963"/>
            </a:xfrm>
            <a:prstGeom prst="rect">
              <a:avLst/>
            </a:prstGeom>
            <a:grpFill/>
            <a:ln w="2381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5040313" y="5114925"/>
              <a:ext cx="2317750" cy="463550"/>
            </a:xfrm>
            <a:prstGeom prst="rect">
              <a:avLst/>
            </a:prstGeom>
            <a:grpFill/>
            <a:ln w="2381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8713645" y="1203739"/>
            <a:ext cx="2083768" cy="2016394"/>
            <a:chOff x="5403850" y="2763838"/>
            <a:chExt cx="1374775" cy="1330325"/>
          </a:xfrm>
          <a:solidFill>
            <a:schemeClr val="accent1">
              <a:lumMod val="75000"/>
            </a:schemeClr>
          </a:solidFill>
        </p:grpSpPr>
        <p:sp>
          <p:nvSpPr>
            <p:cNvPr id="30" name="Freeform 24"/>
            <p:cNvSpPr>
              <a:spLocks noEditPoints="1"/>
            </p:cNvSpPr>
            <p:nvPr/>
          </p:nvSpPr>
          <p:spPr bwMode="auto">
            <a:xfrm>
              <a:off x="5403850" y="2763838"/>
              <a:ext cx="1374775" cy="1330325"/>
            </a:xfrm>
            <a:custGeom>
              <a:avLst/>
              <a:gdLst>
                <a:gd name="T0" fmla="*/ 435 w 452"/>
                <a:gd name="T1" fmla="*/ 220 h 438"/>
                <a:gd name="T2" fmla="*/ 344 w 452"/>
                <a:gd name="T3" fmla="*/ 270 h 438"/>
                <a:gd name="T4" fmla="*/ 342 w 452"/>
                <a:gd name="T5" fmla="*/ 298 h 438"/>
                <a:gd name="T6" fmla="*/ 221 w 452"/>
                <a:gd name="T7" fmla="*/ 429 h 438"/>
                <a:gd name="T8" fmla="*/ 91 w 452"/>
                <a:gd name="T9" fmla="*/ 308 h 438"/>
                <a:gd name="T10" fmla="*/ 126 w 452"/>
                <a:gd name="T11" fmla="*/ 254 h 438"/>
                <a:gd name="T12" fmla="*/ 83 w 452"/>
                <a:gd name="T13" fmla="*/ 248 h 438"/>
                <a:gd name="T14" fmla="*/ 19 w 452"/>
                <a:gd name="T15" fmla="*/ 82 h 438"/>
                <a:gd name="T16" fmla="*/ 184 w 452"/>
                <a:gd name="T17" fmla="*/ 18 h 438"/>
                <a:gd name="T18" fmla="*/ 232 w 452"/>
                <a:gd name="T19" fmla="*/ 101 h 438"/>
                <a:gd name="T20" fmla="*/ 339 w 452"/>
                <a:gd name="T21" fmla="*/ 42 h 438"/>
                <a:gd name="T22" fmla="*/ 447 w 452"/>
                <a:gd name="T23" fmla="*/ 180 h 438"/>
                <a:gd name="T24" fmla="*/ 452 w 452"/>
                <a:gd name="T25" fmla="*/ 200 h 438"/>
                <a:gd name="T26" fmla="*/ 240 w 452"/>
                <a:gd name="T27" fmla="*/ 413 h 438"/>
                <a:gd name="T28" fmla="*/ 325 w 452"/>
                <a:gd name="T29" fmla="*/ 287 h 438"/>
                <a:gd name="T30" fmla="*/ 200 w 452"/>
                <a:gd name="T31" fmla="*/ 195 h 438"/>
                <a:gd name="T32" fmla="*/ 107 w 452"/>
                <a:gd name="T33" fmla="*/ 320 h 438"/>
                <a:gd name="T34" fmla="*/ 232 w 452"/>
                <a:gd name="T35" fmla="*/ 412 h 438"/>
                <a:gd name="T36" fmla="*/ 432 w 452"/>
                <a:gd name="T37" fmla="*/ 197 h 438"/>
                <a:gd name="T38" fmla="*/ 358 w 452"/>
                <a:gd name="T39" fmla="*/ 62 h 438"/>
                <a:gd name="T40" fmla="*/ 219 w 452"/>
                <a:gd name="T41" fmla="*/ 131 h 438"/>
                <a:gd name="T42" fmla="*/ 252 w 452"/>
                <a:gd name="T43" fmla="*/ 204 h 438"/>
                <a:gd name="T44" fmla="*/ 324 w 452"/>
                <a:gd name="T45" fmla="*/ 254 h 438"/>
                <a:gd name="T46" fmla="*/ 371 w 452"/>
                <a:gd name="T47" fmla="*/ 232 h 438"/>
                <a:gd name="T48" fmla="*/ 432 w 452"/>
                <a:gd name="T49" fmla="*/ 197 h 438"/>
                <a:gd name="T50" fmla="*/ 213 w 452"/>
                <a:gd name="T51" fmla="*/ 109 h 438"/>
                <a:gd name="T52" fmla="*/ 158 w 452"/>
                <a:gd name="T53" fmla="*/ 26 h 438"/>
                <a:gd name="T54" fmla="*/ 26 w 452"/>
                <a:gd name="T55" fmla="*/ 109 h 438"/>
                <a:gd name="T56" fmla="*/ 110 w 452"/>
                <a:gd name="T57" fmla="*/ 240 h 438"/>
                <a:gd name="T58" fmla="*/ 156 w 452"/>
                <a:gd name="T59" fmla="*/ 212 h 438"/>
                <a:gd name="T60" fmla="*/ 211 w 452"/>
                <a:gd name="T61" fmla="*/ 178 h 438"/>
                <a:gd name="T62" fmla="*/ 213 w 452"/>
                <a:gd name="T63" fmla="*/ 175 h 438"/>
                <a:gd name="T64" fmla="*/ 209 w 452"/>
                <a:gd name="T65" fmla="*/ 11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2" h="438">
                  <a:moveTo>
                    <a:pt x="452" y="200"/>
                  </a:moveTo>
                  <a:cubicBezTo>
                    <a:pt x="450" y="210"/>
                    <a:pt x="443" y="216"/>
                    <a:pt x="435" y="220"/>
                  </a:cubicBezTo>
                  <a:cubicBezTo>
                    <a:pt x="405" y="236"/>
                    <a:pt x="377" y="252"/>
                    <a:pt x="348" y="268"/>
                  </a:cubicBezTo>
                  <a:cubicBezTo>
                    <a:pt x="346" y="269"/>
                    <a:pt x="345" y="269"/>
                    <a:pt x="344" y="270"/>
                  </a:cubicBezTo>
                  <a:cubicBezTo>
                    <a:pt x="345" y="273"/>
                    <a:pt x="346" y="275"/>
                    <a:pt x="346" y="277"/>
                  </a:cubicBezTo>
                  <a:cubicBezTo>
                    <a:pt x="348" y="284"/>
                    <a:pt x="346" y="291"/>
                    <a:pt x="342" y="298"/>
                  </a:cubicBezTo>
                  <a:cubicBezTo>
                    <a:pt x="314" y="339"/>
                    <a:pt x="286" y="381"/>
                    <a:pt x="258" y="422"/>
                  </a:cubicBezTo>
                  <a:cubicBezTo>
                    <a:pt x="249" y="436"/>
                    <a:pt x="235" y="438"/>
                    <a:pt x="221" y="429"/>
                  </a:cubicBezTo>
                  <a:cubicBezTo>
                    <a:pt x="180" y="401"/>
                    <a:pt x="139" y="374"/>
                    <a:pt x="98" y="346"/>
                  </a:cubicBezTo>
                  <a:cubicBezTo>
                    <a:pt x="84" y="336"/>
                    <a:pt x="81" y="322"/>
                    <a:pt x="91" y="308"/>
                  </a:cubicBezTo>
                  <a:cubicBezTo>
                    <a:pt x="102" y="292"/>
                    <a:pt x="113" y="275"/>
                    <a:pt x="124" y="258"/>
                  </a:cubicBezTo>
                  <a:cubicBezTo>
                    <a:pt x="125" y="257"/>
                    <a:pt x="126" y="256"/>
                    <a:pt x="126" y="254"/>
                  </a:cubicBezTo>
                  <a:cubicBezTo>
                    <a:pt x="124" y="255"/>
                    <a:pt x="122" y="257"/>
                    <a:pt x="119" y="258"/>
                  </a:cubicBezTo>
                  <a:cubicBezTo>
                    <a:pt x="105" y="266"/>
                    <a:pt x="91" y="262"/>
                    <a:pt x="83" y="248"/>
                  </a:cubicBezTo>
                  <a:cubicBezTo>
                    <a:pt x="58" y="205"/>
                    <a:pt x="34" y="162"/>
                    <a:pt x="9" y="119"/>
                  </a:cubicBezTo>
                  <a:cubicBezTo>
                    <a:pt x="0" y="104"/>
                    <a:pt x="4" y="91"/>
                    <a:pt x="19" y="82"/>
                  </a:cubicBezTo>
                  <a:cubicBezTo>
                    <a:pt x="62" y="58"/>
                    <a:pt x="105" y="33"/>
                    <a:pt x="147" y="8"/>
                  </a:cubicBezTo>
                  <a:cubicBezTo>
                    <a:pt x="162" y="0"/>
                    <a:pt x="176" y="3"/>
                    <a:pt x="184" y="18"/>
                  </a:cubicBezTo>
                  <a:cubicBezTo>
                    <a:pt x="199" y="44"/>
                    <a:pt x="214" y="70"/>
                    <a:pt x="229" y="96"/>
                  </a:cubicBezTo>
                  <a:cubicBezTo>
                    <a:pt x="230" y="98"/>
                    <a:pt x="231" y="99"/>
                    <a:pt x="232" y="101"/>
                  </a:cubicBezTo>
                  <a:cubicBezTo>
                    <a:pt x="234" y="100"/>
                    <a:pt x="235" y="99"/>
                    <a:pt x="237" y="98"/>
                  </a:cubicBezTo>
                  <a:cubicBezTo>
                    <a:pt x="271" y="79"/>
                    <a:pt x="305" y="61"/>
                    <a:pt x="339" y="42"/>
                  </a:cubicBezTo>
                  <a:cubicBezTo>
                    <a:pt x="355" y="33"/>
                    <a:pt x="368" y="37"/>
                    <a:pt x="377" y="53"/>
                  </a:cubicBezTo>
                  <a:cubicBezTo>
                    <a:pt x="400" y="95"/>
                    <a:pt x="423" y="138"/>
                    <a:pt x="447" y="180"/>
                  </a:cubicBezTo>
                  <a:cubicBezTo>
                    <a:pt x="449" y="184"/>
                    <a:pt x="450" y="188"/>
                    <a:pt x="452" y="192"/>
                  </a:cubicBezTo>
                  <a:cubicBezTo>
                    <a:pt x="452" y="195"/>
                    <a:pt x="452" y="197"/>
                    <a:pt x="452" y="200"/>
                  </a:cubicBezTo>
                  <a:close/>
                  <a:moveTo>
                    <a:pt x="237" y="415"/>
                  </a:moveTo>
                  <a:cubicBezTo>
                    <a:pt x="238" y="414"/>
                    <a:pt x="239" y="414"/>
                    <a:pt x="240" y="413"/>
                  </a:cubicBezTo>
                  <a:cubicBezTo>
                    <a:pt x="240" y="412"/>
                    <a:pt x="241" y="411"/>
                    <a:pt x="241" y="410"/>
                  </a:cubicBezTo>
                  <a:cubicBezTo>
                    <a:pt x="269" y="369"/>
                    <a:pt x="297" y="328"/>
                    <a:pt x="325" y="287"/>
                  </a:cubicBezTo>
                  <a:cubicBezTo>
                    <a:pt x="328" y="283"/>
                    <a:pt x="327" y="281"/>
                    <a:pt x="323" y="278"/>
                  </a:cubicBezTo>
                  <a:cubicBezTo>
                    <a:pt x="282" y="250"/>
                    <a:pt x="241" y="223"/>
                    <a:pt x="200" y="195"/>
                  </a:cubicBezTo>
                  <a:cubicBezTo>
                    <a:pt x="195" y="192"/>
                    <a:pt x="194" y="192"/>
                    <a:pt x="191" y="196"/>
                  </a:cubicBezTo>
                  <a:cubicBezTo>
                    <a:pt x="163" y="238"/>
                    <a:pt x="135" y="279"/>
                    <a:pt x="107" y="320"/>
                  </a:cubicBezTo>
                  <a:cubicBezTo>
                    <a:pt x="104" y="324"/>
                    <a:pt x="105" y="326"/>
                    <a:pt x="109" y="329"/>
                  </a:cubicBezTo>
                  <a:cubicBezTo>
                    <a:pt x="150" y="357"/>
                    <a:pt x="191" y="385"/>
                    <a:pt x="232" y="412"/>
                  </a:cubicBezTo>
                  <a:cubicBezTo>
                    <a:pt x="234" y="413"/>
                    <a:pt x="235" y="414"/>
                    <a:pt x="237" y="415"/>
                  </a:cubicBezTo>
                  <a:close/>
                  <a:moveTo>
                    <a:pt x="432" y="197"/>
                  </a:moveTo>
                  <a:cubicBezTo>
                    <a:pt x="431" y="194"/>
                    <a:pt x="431" y="193"/>
                    <a:pt x="430" y="192"/>
                  </a:cubicBezTo>
                  <a:cubicBezTo>
                    <a:pt x="406" y="148"/>
                    <a:pt x="382" y="105"/>
                    <a:pt x="358" y="62"/>
                  </a:cubicBezTo>
                  <a:cubicBezTo>
                    <a:pt x="356" y="57"/>
                    <a:pt x="354" y="56"/>
                    <a:pt x="349" y="59"/>
                  </a:cubicBezTo>
                  <a:cubicBezTo>
                    <a:pt x="306" y="83"/>
                    <a:pt x="263" y="107"/>
                    <a:pt x="219" y="131"/>
                  </a:cubicBezTo>
                  <a:cubicBezTo>
                    <a:pt x="214" y="134"/>
                    <a:pt x="214" y="135"/>
                    <a:pt x="217" y="140"/>
                  </a:cubicBezTo>
                  <a:cubicBezTo>
                    <a:pt x="228" y="161"/>
                    <a:pt x="240" y="183"/>
                    <a:pt x="252" y="204"/>
                  </a:cubicBezTo>
                  <a:cubicBezTo>
                    <a:pt x="253" y="206"/>
                    <a:pt x="255" y="207"/>
                    <a:pt x="256" y="209"/>
                  </a:cubicBezTo>
                  <a:cubicBezTo>
                    <a:pt x="279" y="224"/>
                    <a:pt x="301" y="239"/>
                    <a:pt x="324" y="254"/>
                  </a:cubicBezTo>
                  <a:cubicBezTo>
                    <a:pt x="326" y="256"/>
                    <a:pt x="328" y="256"/>
                    <a:pt x="330" y="255"/>
                  </a:cubicBezTo>
                  <a:cubicBezTo>
                    <a:pt x="344" y="247"/>
                    <a:pt x="357" y="240"/>
                    <a:pt x="371" y="232"/>
                  </a:cubicBezTo>
                  <a:cubicBezTo>
                    <a:pt x="390" y="222"/>
                    <a:pt x="409" y="211"/>
                    <a:pt x="427" y="201"/>
                  </a:cubicBezTo>
                  <a:cubicBezTo>
                    <a:pt x="429" y="200"/>
                    <a:pt x="431" y="198"/>
                    <a:pt x="432" y="197"/>
                  </a:cubicBezTo>
                  <a:close/>
                  <a:moveTo>
                    <a:pt x="214" y="111"/>
                  </a:moveTo>
                  <a:cubicBezTo>
                    <a:pt x="214" y="110"/>
                    <a:pt x="213" y="110"/>
                    <a:pt x="213" y="109"/>
                  </a:cubicBezTo>
                  <a:cubicBezTo>
                    <a:pt x="198" y="82"/>
                    <a:pt x="182" y="55"/>
                    <a:pt x="166" y="27"/>
                  </a:cubicBezTo>
                  <a:cubicBezTo>
                    <a:pt x="164" y="23"/>
                    <a:pt x="162" y="23"/>
                    <a:pt x="158" y="26"/>
                  </a:cubicBezTo>
                  <a:cubicBezTo>
                    <a:pt x="115" y="50"/>
                    <a:pt x="72" y="75"/>
                    <a:pt x="29" y="100"/>
                  </a:cubicBezTo>
                  <a:cubicBezTo>
                    <a:pt x="24" y="103"/>
                    <a:pt x="23" y="104"/>
                    <a:pt x="26" y="109"/>
                  </a:cubicBezTo>
                  <a:cubicBezTo>
                    <a:pt x="51" y="152"/>
                    <a:pt x="76" y="195"/>
                    <a:pt x="101" y="238"/>
                  </a:cubicBezTo>
                  <a:cubicBezTo>
                    <a:pt x="103" y="243"/>
                    <a:pt x="105" y="243"/>
                    <a:pt x="110" y="240"/>
                  </a:cubicBezTo>
                  <a:cubicBezTo>
                    <a:pt x="124" y="232"/>
                    <a:pt x="137" y="224"/>
                    <a:pt x="151" y="216"/>
                  </a:cubicBezTo>
                  <a:cubicBezTo>
                    <a:pt x="153" y="215"/>
                    <a:pt x="155" y="213"/>
                    <a:pt x="156" y="212"/>
                  </a:cubicBezTo>
                  <a:cubicBezTo>
                    <a:pt x="162" y="203"/>
                    <a:pt x="168" y="194"/>
                    <a:pt x="174" y="185"/>
                  </a:cubicBezTo>
                  <a:cubicBezTo>
                    <a:pt x="183" y="172"/>
                    <a:pt x="197" y="169"/>
                    <a:pt x="211" y="178"/>
                  </a:cubicBezTo>
                  <a:cubicBezTo>
                    <a:pt x="212" y="179"/>
                    <a:pt x="213" y="179"/>
                    <a:pt x="214" y="180"/>
                  </a:cubicBezTo>
                  <a:cubicBezTo>
                    <a:pt x="214" y="178"/>
                    <a:pt x="214" y="177"/>
                    <a:pt x="213" y="175"/>
                  </a:cubicBezTo>
                  <a:cubicBezTo>
                    <a:pt x="208" y="167"/>
                    <a:pt x="203" y="158"/>
                    <a:pt x="198" y="149"/>
                  </a:cubicBezTo>
                  <a:cubicBezTo>
                    <a:pt x="191" y="135"/>
                    <a:pt x="195" y="121"/>
                    <a:pt x="209" y="114"/>
                  </a:cubicBezTo>
                  <a:cubicBezTo>
                    <a:pt x="210" y="113"/>
                    <a:pt x="212" y="112"/>
                    <a:pt x="214" y="1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5788025" y="3589338"/>
              <a:ext cx="179388" cy="246063"/>
            </a:xfrm>
            <a:custGeom>
              <a:avLst/>
              <a:gdLst>
                <a:gd name="T0" fmla="*/ 27 w 59"/>
                <a:gd name="T1" fmla="*/ 43 h 81"/>
                <a:gd name="T2" fmla="*/ 52 w 59"/>
                <a:gd name="T3" fmla="*/ 60 h 81"/>
                <a:gd name="T4" fmla="*/ 57 w 59"/>
                <a:gd name="T5" fmla="*/ 72 h 81"/>
                <a:gd name="T6" fmla="*/ 41 w 59"/>
                <a:gd name="T7" fmla="*/ 77 h 81"/>
                <a:gd name="T8" fmla="*/ 16 w 59"/>
                <a:gd name="T9" fmla="*/ 60 h 81"/>
                <a:gd name="T10" fmla="*/ 10 w 59"/>
                <a:gd name="T11" fmla="*/ 31 h 81"/>
                <a:gd name="T12" fmla="*/ 27 w 59"/>
                <a:gd name="T13" fmla="*/ 6 h 81"/>
                <a:gd name="T14" fmla="*/ 39 w 59"/>
                <a:gd name="T15" fmla="*/ 1 h 81"/>
                <a:gd name="T16" fmla="*/ 44 w 59"/>
                <a:gd name="T17" fmla="*/ 17 h 81"/>
                <a:gd name="T18" fmla="*/ 29 w 59"/>
                <a:gd name="T19" fmla="*/ 39 h 81"/>
                <a:gd name="T20" fmla="*/ 27 w 59"/>
                <a:gd name="T21" fmla="*/ 43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81">
                  <a:moveTo>
                    <a:pt x="27" y="43"/>
                  </a:moveTo>
                  <a:cubicBezTo>
                    <a:pt x="35" y="49"/>
                    <a:pt x="44" y="54"/>
                    <a:pt x="52" y="60"/>
                  </a:cubicBezTo>
                  <a:cubicBezTo>
                    <a:pt x="57" y="63"/>
                    <a:pt x="59" y="68"/>
                    <a:pt x="57" y="72"/>
                  </a:cubicBezTo>
                  <a:cubicBezTo>
                    <a:pt x="55" y="79"/>
                    <a:pt x="48" y="81"/>
                    <a:pt x="41" y="77"/>
                  </a:cubicBezTo>
                  <a:cubicBezTo>
                    <a:pt x="33" y="72"/>
                    <a:pt x="25" y="65"/>
                    <a:pt x="16" y="60"/>
                  </a:cubicBezTo>
                  <a:cubicBezTo>
                    <a:pt x="3" y="52"/>
                    <a:pt x="0" y="44"/>
                    <a:pt x="10" y="31"/>
                  </a:cubicBezTo>
                  <a:cubicBezTo>
                    <a:pt x="16" y="23"/>
                    <a:pt x="22" y="14"/>
                    <a:pt x="27" y="6"/>
                  </a:cubicBezTo>
                  <a:cubicBezTo>
                    <a:pt x="30" y="1"/>
                    <a:pt x="35" y="0"/>
                    <a:pt x="39" y="1"/>
                  </a:cubicBezTo>
                  <a:cubicBezTo>
                    <a:pt x="46" y="3"/>
                    <a:pt x="49" y="10"/>
                    <a:pt x="44" y="17"/>
                  </a:cubicBezTo>
                  <a:cubicBezTo>
                    <a:pt x="39" y="25"/>
                    <a:pt x="34" y="32"/>
                    <a:pt x="29" y="39"/>
                  </a:cubicBezTo>
                  <a:cubicBezTo>
                    <a:pt x="29" y="40"/>
                    <a:pt x="28" y="42"/>
                    <a:pt x="2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6307138" y="3006726"/>
              <a:ext cx="246063" cy="182563"/>
            </a:xfrm>
            <a:custGeom>
              <a:avLst/>
              <a:gdLst>
                <a:gd name="T0" fmla="*/ 45 w 81"/>
                <a:gd name="T1" fmla="*/ 25 h 60"/>
                <a:gd name="T2" fmla="*/ 18 w 81"/>
                <a:gd name="T3" fmla="*/ 39 h 60"/>
                <a:gd name="T4" fmla="*/ 3 w 81"/>
                <a:gd name="T5" fmla="*/ 36 h 60"/>
                <a:gd name="T6" fmla="*/ 8 w 81"/>
                <a:gd name="T7" fmla="*/ 22 h 60"/>
                <a:gd name="T8" fmla="*/ 23 w 81"/>
                <a:gd name="T9" fmla="*/ 13 h 60"/>
                <a:gd name="T10" fmla="*/ 41 w 81"/>
                <a:gd name="T11" fmla="*/ 4 h 60"/>
                <a:gd name="T12" fmla="*/ 60 w 81"/>
                <a:gd name="T13" fmla="*/ 10 h 60"/>
                <a:gd name="T14" fmla="*/ 78 w 81"/>
                <a:gd name="T15" fmla="*/ 42 h 60"/>
                <a:gd name="T16" fmla="*/ 74 w 81"/>
                <a:gd name="T17" fmla="*/ 57 h 60"/>
                <a:gd name="T18" fmla="*/ 60 w 81"/>
                <a:gd name="T19" fmla="*/ 51 h 60"/>
                <a:gd name="T20" fmla="*/ 45 w 81"/>
                <a:gd name="T21" fmla="*/ 2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" h="60">
                  <a:moveTo>
                    <a:pt x="45" y="25"/>
                  </a:moveTo>
                  <a:cubicBezTo>
                    <a:pt x="36" y="30"/>
                    <a:pt x="27" y="35"/>
                    <a:pt x="18" y="39"/>
                  </a:cubicBezTo>
                  <a:cubicBezTo>
                    <a:pt x="12" y="43"/>
                    <a:pt x="6" y="41"/>
                    <a:pt x="3" y="36"/>
                  </a:cubicBezTo>
                  <a:cubicBezTo>
                    <a:pt x="0" y="31"/>
                    <a:pt x="2" y="25"/>
                    <a:pt x="8" y="22"/>
                  </a:cubicBezTo>
                  <a:cubicBezTo>
                    <a:pt x="13" y="19"/>
                    <a:pt x="18" y="16"/>
                    <a:pt x="23" y="13"/>
                  </a:cubicBezTo>
                  <a:cubicBezTo>
                    <a:pt x="29" y="10"/>
                    <a:pt x="35" y="7"/>
                    <a:pt x="41" y="4"/>
                  </a:cubicBezTo>
                  <a:cubicBezTo>
                    <a:pt x="48" y="0"/>
                    <a:pt x="56" y="2"/>
                    <a:pt x="60" y="10"/>
                  </a:cubicBezTo>
                  <a:cubicBezTo>
                    <a:pt x="66" y="20"/>
                    <a:pt x="72" y="31"/>
                    <a:pt x="78" y="42"/>
                  </a:cubicBezTo>
                  <a:cubicBezTo>
                    <a:pt x="81" y="48"/>
                    <a:pt x="79" y="54"/>
                    <a:pt x="74" y="57"/>
                  </a:cubicBezTo>
                  <a:cubicBezTo>
                    <a:pt x="69" y="60"/>
                    <a:pt x="63" y="57"/>
                    <a:pt x="60" y="51"/>
                  </a:cubicBezTo>
                  <a:cubicBezTo>
                    <a:pt x="55" y="43"/>
                    <a:pt x="50" y="34"/>
                    <a:pt x="45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5546725" y="3003551"/>
              <a:ext cx="179388" cy="242888"/>
            </a:xfrm>
            <a:custGeom>
              <a:avLst/>
              <a:gdLst>
                <a:gd name="T0" fmla="*/ 25 w 59"/>
                <a:gd name="T1" fmla="*/ 36 h 80"/>
                <a:gd name="T2" fmla="*/ 40 w 59"/>
                <a:gd name="T3" fmla="*/ 62 h 80"/>
                <a:gd name="T4" fmla="*/ 41 w 59"/>
                <a:gd name="T5" fmla="*/ 72 h 80"/>
                <a:gd name="T6" fmla="*/ 34 w 59"/>
                <a:gd name="T7" fmla="*/ 79 h 80"/>
                <a:gd name="T8" fmla="*/ 24 w 59"/>
                <a:gd name="T9" fmla="*/ 75 h 80"/>
                <a:gd name="T10" fmla="*/ 4 w 59"/>
                <a:gd name="T11" fmla="*/ 39 h 80"/>
                <a:gd name="T12" fmla="*/ 8 w 59"/>
                <a:gd name="T13" fmla="*/ 23 h 80"/>
                <a:gd name="T14" fmla="*/ 43 w 59"/>
                <a:gd name="T15" fmla="*/ 3 h 80"/>
                <a:gd name="T16" fmla="*/ 56 w 59"/>
                <a:gd name="T17" fmla="*/ 7 h 80"/>
                <a:gd name="T18" fmla="*/ 52 w 59"/>
                <a:gd name="T19" fmla="*/ 20 h 80"/>
                <a:gd name="T20" fmla="*/ 29 w 59"/>
                <a:gd name="T21" fmla="*/ 34 h 80"/>
                <a:gd name="T22" fmla="*/ 25 w 59"/>
                <a:gd name="T23" fmla="*/ 3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0">
                  <a:moveTo>
                    <a:pt x="25" y="36"/>
                  </a:moveTo>
                  <a:cubicBezTo>
                    <a:pt x="30" y="45"/>
                    <a:pt x="35" y="54"/>
                    <a:pt x="40" y="62"/>
                  </a:cubicBezTo>
                  <a:cubicBezTo>
                    <a:pt x="41" y="65"/>
                    <a:pt x="42" y="69"/>
                    <a:pt x="41" y="72"/>
                  </a:cubicBezTo>
                  <a:cubicBezTo>
                    <a:pt x="41" y="76"/>
                    <a:pt x="38" y="78"/>
                    <a:pt x="34" y="79"/>
                  </a:cubicBezTo>
                  <a:cubicBezTo>
                    <a:pt x="30" y="80"/>
                    <a:pt x="26" y="79"/>
                    <a:pt x="24" y="75"/>
                  </a:cubicBezTo>
                  <a:cubicBezTo>
                    <a:pt x="17" y="63"/>
                    <a:pt x="10" y="51"/>
                    <a:pt x="4" y="39"/>
                  </a:cubicBezTo>
                  <a:cubicBezTo>
                    <a:pt x="0" y="34"/>
                    <a:pt x="3" y="26"/>
                    <a:pt x="8" y="23"/>
                  </a:cubicBezTo>
                  <a:cubicBezTo>
                    <a:pt x="20" y="16"/>
                    <a:pt x="31" y="9"/>
                    <a:pt x="43" y="3"/>
                  </a:cubicBezTo>
                  <a:cubicBezTo>
                    <a:pt x="48" y="0"/>
                    <a:pt x="54" y="2"/>
                    <a:pt x="56" y="7"/>
                  </a:cubicBezTo>
                  <a:cubicBezTo>
                    <a:pt x="59" y="11"/>
                    <a:pt x="58" y="17"/>
                    <a:pt x="52" y="20"/>
                  </a:cubicBezTo>
                  <a:cubicBezTo>
                    <a:pt x="45" y="25"/>
                    <a:pt x="37" y="29"/>
                    <a:pt x="29" y="34"/>
                  </a:cubicBezTo>
                  <a:cubicBezTo>
                    <a:pt x="28" y="35"/>
                    <a:pt x="27" y="35"/>
                    <a:pt x="25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7942141" y="3220133"/>
            <a:ext cx="3556755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s-ES" sz="20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37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7472802" y="2696913"/>
            <a:ext cx="4026094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2800" spc="1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z="28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cxnSp>
        <p:nvCxnSpPr>
          <p:cNvPr id="39" name="Conector recto de flecha 38"/>
          <p:cNvCxnSpPr/>
          <p:nvPr/>
        </p:nvCxnSpPr>
        <p:spPr>
          <a:xfrm flipH="1">
            <a:off x="4165757" y="2440001"/>
            <a:ext cx="173773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 flipH="1">
            <a:off x="4165757" y="3089039"/>
            <a:ext cx="173773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 flipH="1">
            <a:off x="4165757" y="3738075"/>
            <a:ext cx="173773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H="1">
            <a:off x="4165757" y="4383614"/>
            <a:ext cx="173773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H="1">
            <a:off x="4165757" y="5033525"/>
            <a:ext cx="1737738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5529689" y="2215993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 spc="1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b="1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0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5529689" y="2900874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 spc="1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b="1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2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5529689" y="3496850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 spc="1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b="1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6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5529689" y="4200517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 spc="1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b="1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57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5529689" y="4837763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 spc="1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b="1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70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ALMACENAMIENTO</a:t>
            </a:r>
            <a:endParaRPr sz="3200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1480910" y="1812055"/>
            <a:ext cx="1733877" cy="1165488"/>
            <a:chOff x="477837" y="1516063"/>
            <a:chExt cx="4313067" cy="2899183"/>
          </a:xfrm>
          <a:solidFill>
            <a:schemeClr val="accent1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820597" y="3979653"/>
              <a:ext cx="721225" cy="435591"/>
            </a:xfrm>
            <a:custGeom>
              <a:avLst/>
              <a:gdLst>
                <a:gd name="T0" fmla="*/ 47 w 48"/>
                <a:gd name="T1" fmla="*/ 0 h 29"/>
                <a:gd name="T2" fmla="*/ 40 w 48"/>
                <a:gd name="T3" fmla="*/ 0 h 29"/>
                <a:gd name="T4" fmla="*/ 41 w 48"/>
                <a:gd name="T5" fmla="*/ 5 h 29"/>
                <a:gd name="T6" fmla="*/ 24 w 48"/>
                <a:gd name="T7" fmla="*/ 22 h 29"/>
                <a:gd name="T8" fmla="*/ 7 w 48"/>
                <a:gd name="T9" fmla="*/ 5 h 29"/>
                <a:gd name="T10" fmla="*/ 7 w 48"/>
                <a:gd name="T11" fmla="*/ 0 h 29"/>
                <a:gd name="T12" fmla="*/ 1 w 48"/>
                <a:gd name="T13" fmla="*/ 0 h 29"/>
                <a:gd name="T14" fmla="*/ 0 w 48"/>
                <a:gd name="T15" fmla="*/ 5 h 29"/>
                <a:gd name="T16" fmla="*/ 0 w 48"/>
                <a:gd name="T17" fmla="*/ 5 h 29"/>
                <a:gd name="T18" fmla="*/ 24 w 48"/>
                <a:gd name="T19" fmla="*/ 29 h 29"/>
                <a:gd name="T20" fmla="*/ 48 w 48"/>
                <a:gd name="T21" fmla="*/ 5 h 29"/>
                <a:gd name="T22" fmla="*/ 48 w 48"/>
                <a:gd name="T23" fmla="*/ 2 h 29"/>
                <a:gd name="T24" fmla="*/ 47 w 48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29">
                  <a:moveTo>
                    <a:pt x="47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41" y="2"/>
                    <a:pt x="41" y="3"/>
                    <a:pt x="41" y="5"/>
                  </a:cubicBezTo>
                  <a:cubicBezTo>
                    <a:pt x="41" y="14"/>
                    <a:pt x="33" y="22"/>
                    <a:pt x="24" y="22"/>
                  </a:cubicBezTo>
                  <a:cubicBezTo>
                    <a:pt x="14" y="22"/>
                    <a:pt x="7" y="14"/>
                    <a:pt x="7" y="5"/>
                  </a:cubicBezTo>
                  <a:cubicBezTo>
                    <a:pt x="7" y="3"/>
                    <a:pt x="7" y="2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8"/>
                    <a:pt x="11" y="29"/>
                    <a:pt x="24" y="29"/>
                  </a:cubicBezTo>
                  <a:cubicBezTo>
                    <a:pt x="37" y="29"/>
                    <a:pt x="48" y="18"/>
                    <a:pt x="48" y="5"/>
                  </a:cubicBezTo>
                  <a:cubicBezTo>
                    <a:pt x="48" y="4"/>
                    <a:pt x="48" y="3"/>
                    <a:pt x="48" y="2"/>
                  </a:cubicBez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1002690" y="3979653"/>
              <a:ext cx="357042" cy="257070"/>
            </a:xfrm>
            <a:custGeom>
              <a:avLst/>
              <a:gdLst>
                <a:gd name="T0" fmla="*/ 10 w 24"/>
                <a:gd name="T1" fmla="*/ 0 h 17"/>
                <a:gd name="T2" fmla="*/ 4 w 24"/>
                <a:gd name="T3" fmla="*/ 0 h 17"/>
                <a:gd name="T4" fmla="*/ 0 w 24"/>
                <a:gd name="T5" fmla="*/ 0 h 17"/>
                <a:gd name="T6" fmla="*/ 0 w 24"/>
                <a:gd name="T7" fmla="*/ 5 h 17"/>
                <a:gd name="T8" fmla="*/ 12 w 24"/>
                <a:gd name="T9" fmla="*/ 17 h 17"/>
                <a:gd name="T10" fmla="*/ 24 w 24"/>
                <a:gd name="T11" fmla="*/ 5 h 17"/>
                <a:gd name="T12" fmla="*/ 23 w 24"/>
                <a:gd name="T13" fmla="*/ 0 h 17"/>
                <a:gd name="T14" fmla="*/ 20 w 24"/>
                <a:gd name="T15" fmla="*/ 0 h 17"/>
                <a:gd name="T16" fmla="*/ 14 w 24"/>
                <a:gd name="T17" fmla="*/ 0 h 17"/>
                <a:gd name="T18" fmla="*/ 17 w 24"/>
                <a:gd name="T19" fmla="*/ 5 h 17"/>
                <a:gd name="T20" fmla="*/ 12 w 24"/>
                <a:gd name="T21" fmla="*/ 10 h 17"/>
                <a:gd name="T22" fmla="*/ 7 w 24"/>
                <a:gd name="T23" fmla="*/ 5 h 17"/>
                <a:gd name="T24" fmla="*/ 10 w 24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17">
                  <a:moveTo>
                    <a:pt x="10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12"/>
                    <a:pt x="5" y="17"/>
                    <a:pt x="12" y="17"/>
                  </a:cubicBezTo>
                  <a:cubicBezTo>
                    <a:pt x="19" y="17"/>
                    <a:pt x="24" y="12"/>
                    <a:pt x="24" y="5"/>
                  </a:cubicBezTo>
                  <a:cubicBezTo>
                    <a:pt x="24" y="3"/>
                    <a:pt x="24" y="2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1"/>
                    <a:pt x="17" y="3"/>
                    <a:pt x="17" y="5"/>
                  </a:cubicBezTo>
                  <a:cubicBezTo>
                    <a:pt x="17" y="8"/>
                    <a:pt x="15" y="10"/>
                    <a:pt x="12" y="10"/>
                  </a:cubicBezTo>
                  <a:cubicBezTo>
                    <a:pt x="9" y="10"/>
                    <a:pt x="7" y="8"/>
                    <a:pt x="7" y="5"/>
                  </a:cubicBezTo>
                  <a:cubicBezTo>
                    <a:pt x="7" y="3"/>
                    <a:pt x="8" y="1"/>
                    <a:pt x="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2602238" y="3576196"/>
              <a:ext cx="839050" cy="839050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28 w 56"/>
                <a:gd name="T11" fmla="*/ 48 h 56"/>
                <a:gd name="T12" fmla="*/ 8 w 56"/>
                <a:gd name="T13" fmla="*/ 28 h 56"/>
                <a:gd name="T14" fmla="*/ 28 w 56"/>
                <a:gd name="T15" fmla="*/ 8 h 56"/>
                <a:gd name="T16" fmla="*/ 48 w 56"/>
                <a:gd name="T17" fmla="*/ 28 h 56"/>
                <a:gd name="T18" fmla="*/ 28 w 56"/>
                <a:gd name="T19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28" y="48"/>
                  </a:moveTo>
                  <a:cubicBezTo>
                    <a:pt x="17" y="48"/>
                    <a:pt x="8" y="39"/>
                    <a:pt x="8" y="28"/>
                  </a:cubicBezTo>
                  <a:cubicBezTo>
                    <a:pt x="8" y="17"/>
                    <a:pt x="17" y="8"/>
                    <a:pt x="28" y="8"/>
                  </a:cubicBezTo>
                  <a:cubicBezTo>
                    <a:pt x="39" y="8"/>
                    <a:pt x="48" y="17"/>
                    <a:pt x="48" y="28"/>
                  </a:cubicBezTo>
                  <a:cubicBezTo>
                    <a:pt x="48" y="39"/>
                    <a:pt x="39" y="48"/>
                    <a:pt x="28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2812891" y="3786850"/>
              <a:ext cx="421310" cy="417740"/>
            </a:xfrm>
            <a:custGeom>
              <a:avLst/>
              <a:gdLst>
                <a:gd name="T0" fmla="*/ 14 w 28"/>
                <a:gd name="T1" fmla="*/ 0 h 28"/>
                <a:gd name="T2" fmla="*/ 0 w 28"/>
                <a:gd name="T3" fmla="*/ 14 h 28"/>
                <a:gd name="T4" fmla="*/ 14 w 28"/>
                <a:gd name="T5" fmla="*/ 28 h 28"/>
                <a:gd name="T6" fmla="*/ 28 w 28"/>
                <a:gd name="T7" fmla="*/ 14 h 28"/>
                <a:gd name="T8" fmla="*/ 14 w 28"/>
                <a:gd name="T9" fmla="*/ 0 h 28"/>
                <a:gd name="T10" fmla="*/ 14 w 28"/>
                <a:gd name="T11" fmla="*/ 20 h 28"/>
                <a:gd name="T12" fmla="*/ 8 w 28"/>
                <a:gd name="T13" fmla="*/ 14 h 28"/>
                <a:gd name="T14" fmla="*/ 14 w 28"/>
                <a:gd name="T15" fmla="*/ 8 h 28"/>
                <a:gd name="T16" fmla="*/ 20 w 28"/>
                <a:gd name="T17" fmla="*/ 14 h 28"/>
                <a:gd name="T18" fmla="*/ 14 w 28"/>
                <a:gd name="T1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lose/>
                  <a:moveTo>
                    <a:pt x="14" y="20"/>
                  </a:moveTo>
                  <a:cubicBezTo>
                    <a:pt x="11" y="20"/>
                    <a:pt x="8" y="17"/>
                    <a:pt x="8" y="14"/>
                  </a:cubicBezTo>
                  <a:cubicBezTo>
                    <a:pt x="8" y="11"/>
                    <a:pt x="11" y="8"/>
                    <a:pt x="14" y="8"/>
                  </a:cubicBezTo>
                  <a:cubicBezTo>
                    <a:pt x="17" y="8"/>
                    <a:pt x="20" y="11"/>
                    <a:pt x="20" y="14"/>
                  </a:cubicBezTo>
                  <a:cubicBezTo>
                    <a:pt x="20" y="17"/>
                    <a:pt x="17" y="20"/>
                    <a:pt x="1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34709" y="3047774"/>
              <a:ext cx="989007" cy="556985"/>
            </a:xfrm>
            <a:custGeom>
              <a:avLst/>
              <a:gdLst>
                <a:gd name="T0" fmla="*/ 60 w 66"/>
                <a:gd name="T1" fmla="*/ 37 h 37"/>
                <a:gd name="T2" fmla="*/ 66 w 66"/>
                <a:gd name="T3" fmla="*/ 24 h 37"/>
                <a:gd name="T4" fmla="*/ 53 w 66"/>
                <a:gd name="T5" fmla="*/ 24 h 37"/>
                <a:gd name="T6" fmla="*/ 48 w 66"/>
                <a:gd name="T7" fmla="*/ 0 h 37"/>
                <a:gd name="T8" fmla="*/ 0 w 66"/>
                <a:gd name="T9" fmla="*/ 0 h 37"/>
                <a:gd name="T10" fmla="*/ 37 w 66"/>
                <a:gd name="T11" fmla="*/ 37 h 37"/>
                <a:gd name="T12" fmla="*/ 60 w 66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7">
                  <a:moveTo>
                    <a:pt x="60" y="37"/>
                  </a:moveTo>
                  <a:cubicBezTo>
                    <a:pt x="61" y="33"/>
                    <a:pt x="63" y="28"/>
                    <a:pt x="66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7" y="37"/>
                    <a:pt x="37" y="37"/>
                    <a:pt x="37" y="37"/>
                  </a:cubicBezTo>
                  <a:lnTo>
                    <a:pt x="60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420428" y="2358682"/>
              <a:ext cx="735506" cy="646247"/>
            </a:xfrm>
            <a:custGeom>
              <a:avLst/>
              <a:gdLst>
                <a:gd name="T0" fmla="*/ 49 w 49"/>
                <a:gd name="T1" fmla="*/ 43 h 43"/>
                <a:gd name="T2" fmla="*/ 36 w 49"/>
                <a:gd name="T3" fmla="*/ 33 h 43"/>
                <a:gd name="T4" fmla="*/ 16 w 49"/>
                <a:gd name="T5" fmla="*/ 38 h 43"/>
                <a:gd name="T6" fmla="*/ 14 w 49"/>
                <a:gd name="T7" fmla="*/ 11 h 43"/>
                <a:gd name="T8" fmla="*/ 0 w 49"/>
                <a:gd name="T9" fmla="*/ 3 h 43"/>
                <a:gd name="T10" fmla="*/ 10 w 49"/>
                <a:gd name="T11" fmla="*/ 43 h 43"/>
                <a:gd name="T12" fmla="*/ 49 w 49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3">
                  <a:moveTo>
                    <a:pt x="49" y="43"/>
                  </a:moveTo>
                  <a:cubicBezTo>
                    <a:pt x="49" y="43"/>
                    <a:pt x="49" y="33"/>
                    <a:pt x="36" y="33"/>
                  </a:cubicBezTo>
                  <a:cubicBezTo>
                    <a:pt x="22" y="33"/>
                    <a:pt x="16" y="38"/>
                    <a:pt x="16" y="38"/>
                  </a:cubicBezTo>
                  <a:cubicBezTo>
                    <a:pt x="16" y="38"/>
                    <a:pt x="17" y="20"/>
                    <a:pt x="14" y="11"/>
                  </a:cubicBezTo>
                  <a:cubicBezTo>
                    <a:pt x="11" y="1"/>
                    <a:pt x="4" y="0"/>
                    <a:pt x="0" y="3"/>
                  </a:cubicBezTo>
                  <a:cubicBezTo>
                    <a:pt x="10" y="43"/>
                    <a:pt x="10" y="43"/>
                    <a:pt x="10" y="43"/>
                  </a:cubicBezTo>
                  <a:lnTo>
                    <a:pt x="49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184498" y="2494358"/>
              <a:ext cx="539134" cy="721225"/>
            </a:xfrm>
            <a:custGeom>
              <a:avLst/>
              <a:gdLst>
                <a:gd name="T0" fmla="*/ 4 w 36"/>
                <a:gd name="T1" fmla="*/ 17 h 48"/>
                <a:gd name="T2" fmla="*/ 12 w 36"/>
                <a:gd name="T3" fmla="*/ 12 h 48"/>
                <a:gd name="T4" fmla="*/ 13 w 36"/>
                <a:gd name="T5" fmla="*/ 15 h 48"/>
                <a:gd name="T6" fmla="*/ 16 w 36"/>
                <a:gd name="T7" fmla="*/ 16 h 48"/>
                <a:gd name="T8" fmla="*/ 33 w 36"/>
                <a:gd name="T9" fmla="*/ 48 h 48"/>
                <a:gd name="T10" fmla="*/ 36 w 36"/>
                <a:gd name="T11" fmla="*/ 46 h 48"/>
                <a:gd name="T12" fmla="*/ 19 w 36"/>
                <a:gd name="T13" fmla="*/ 14 h 48"/>
                <a:gd name="T14" fmla="*/ 19 w 36"/>
                <a:gd name="T15" fmla="*/ 12 h 48"/>
                <a:gd name="T16" fmla="*/ 18 w 36"/>
                <a:gd name="T17" fmla="*/ 9 h 48"/>
                <a:gd name="T18" fmla="*/ 26 w 36"/>
                <a:gd name="T19" fmla="*/ 5 h 48"/>
                <a:gd name="T20" fmla="*/ 27 w 36"/>
                <a:gd name="T21" fmla="*/ 2 h 48"/>
                <a:gd name="T22" fmla="*/ 24 w 36"/>
                <a:gd name="T23" fmla="*/ 1 h 48"/>
                <a:gd name="T24" fmla="*/ 16 w 36"/>
                <a:gd name="T25" fmla="*/ 6 h 48"/>
                <a:gd name="T26" fmla="*/ 11 w 36"/>
                <a:gd name="T27" fmla="*/ 5 h 48"/>
                <a:gd name="T28" fmla="*/ 10 w 36"/>
                <a:gd name="T29" fmla="*/ 9 h 48"/>
                <a:gd name="T30" fmla="*/ 2 w 36"/>
                <a:gd name="T31" fmla="*/ 13 h 48"/>
                <a:gd name="T32" fmla="*/ 1 w 36"/>
                <a:gd name="T33" fmla="*/ 16 h 48"/>
                <a:gd name="T34" fmla="*/ 4 w 36"/>
                <a:gd name="T35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48">
                  <a:moveTo>
                    <a:pt x="4" y="17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4" y="16"/>
                    <a:pt x="15" y="16"/>
                    <a:pt x="16" y="16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3"/>
                    <a:pt x="19" y="12"/>
                    <a:pt x="19" y="12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7" y="4"/>
                    <a:pt x="27" y="3"/>
                    <a:pt x="27" y="2"/>
                  </a:cubicBezTo>
                  <a:cubicBezTo>
                    <a:pt x="26" y="1"/>
                    <a:pt x="25" y="0"/>
                    <a:pt x="24" y="1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5" y="4"/>
                    <a:pt x="13" y="4"/>
                    <a:pt x="11" y="5"/>
                  </a:cubicBezTo>
                  <a:cubicBezTo>
                    <a:pt x="10" y="5"/>
                    <a:pt x="9" y="7"/>
                    <a:pt x="10" y="9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4"/>
                    <a:pt x="0" y="15"/>
                    <a:pt x="1" y="16"/>
                  </a:cubicBezTo>
                  <a:cubicBezTo>
                    <a:pt x="1" y="17"/>
                    <a:pt x="3" y="17"/>
                    <a:pt x="4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3548398" y="3379822"/>
              <a:ext cx="89262" cy="1499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173505" y="2176592"/>
              <a:ext cx="60698" cy="84261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548398" y="3379822"/>
              <a:ext cx="89262" cy="14995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477837" y="1516063"/>
              <a:ext cx="4313067" cy="2584984"/>
            </a:xfrm>
            <a:custGeom>
              <a:avLst/>
              <a:gdLst>
                <a:gd name="T0" fmla="*/ 221 w 288"/>
                <a:gd name="T1" fmla="*/ 157 h 172"/>
                <a:gd name="T2" fmla="*/ 283 w 288"/>
                <a:gd name="T3" fmla="*/ 151 h 172"/>
                <a:gd name="T4" fmla="*/ 221 w 288"/>
                <a:gd name="T5" fmla="*/ 67 h 172"/>
                <a:gd name="T6" fmla="*/ 211 w 288"/>
                <a:gd name="T7" fmla="*/ 81 h 172"/>
                <a:gd name="T8" fmla="*/ 205 w 288"/>
                <a:gd name="T9" fmla="*/ 0 h 172"/>
                <a:gd name="T10" fmla="*/ 193 w 288"/>
                <a:gd name="T11" fmla="*/ 103 h 172"/>
                <a:gd name="T12" fmla="*/ 191 w 288"/>
                <a:gd name="T13" fmla="*/ 100 h 172"/>
                <a:gd name="T14" fmla="*/ 191 w 288"/>
                <a:gd name="T15" fmla="*/ 32 h 172"/>
                <a:gd name="T16" fmla="*/ 180 w 288"/>
                <a:gd name="T17" fmla="*/ 32 h 172"/>
                <a:gd name="T18" fmla="*/ 177 w 288"/>
                <a:gd name="T19" fmla="*/ 44 h 172"/>
                <a:gd name="T20" fmla="*/ 177 w 288"/>
                <a:gd name="T21" fmla="*/ 103 h 172"/>
                <a:gd name="T22" fmla="*/ 165 w 288"/>
                <a:gd name="T23" fmla="*/ 94 h 172"/>
                <a:gd name="T24" fmla="*/ 140 w 288"/>
                <a:gd name="T25" fmla="*/ 14 h 172"/>
                <a:gd name="T26" fmla="*/ 60 w 288"/>
                <a:gd name="T27" fmla="*/ 4 h 172"/>
                <a:gd name="T28" fmla="*/ 12 w 288"/>
                <a:gd name="T29" fmla="*/ 94 h 172"/>
                <a:gd name="T30" fmla="*/ 0 w 288"/>
                <a:gd name="T31" fmla="*/ 108 h 172"/>
                <a:gd name="T32" fmla="*/ 8 w 288"/>
                <a:gd name="T33" fmla="*/ 109 h 172"/>
                <a:gd name="T34" fmla="*/ 8 w 288"/>
                <a:gd name="T35" fmla="*/ 110 h 172"/>
                <a:gd name="T36" fmla="*/ 9 w 288"/>
                <a:gd name="T37" fmla="*/ 111 h 172"/>
                <a:gd name="T38" fmla="*/ 9 w 288"/>
                <a:gd name="T39" fmla="*/ 131 h 172"/>
                <a:gd name="T40" fmla="*/ 0 w 288"/>
                <a:gd name="T41" fmla="*/ 135 h 172"/>
                <a:gd name="T42" fmla="*/ 12 w 288"/>
                <a:gd name="T43" fmla="*/ 172 h 172"/>
                <a:gd name="T44" fmla="*/ 19 w 288"/>
                <a:gd name="T45" fmla="*/ 163 h 172"/>
                <a:gd name="T46" fmla="*/ 72 w 288"/>
                <a:gd name="T47" fmla="*/ 159 h 172"/>
                <a:gd name="T48" fmla="*/ 78 w 288"/>
                <a:gd name="T49" fmla="*/ 172 h 172"/>
                <a:gd name="T50" fmla="*/ 138 w 288"/>
                <a:gd name="T51" fmla="*/ 172 h 172"/>
                <a:gd name="T52" fmla="*/ 138 w 288"/>
                <a:gd name="T53" fmla="*/ 165 h 172"/>
                <a:gd name="T54" fmla="*/ 135 w 288"/>
                <a:gd name="T55" fmla="*/ 151 h 172"/>
                <a:gd name="T56" fmla="*/ 138 w 288"/>
                <a:gd name="T57" fmla="*/ 151 h 172"/>
                <a:gd name="T58" fmla="*/ 182 w 288"/>
                <a:gd name="T59" fmla="*/ 121 h 172"/>
                <a:gd name="T60" fmla="*/ 193 w 288"/>
                <a:gd name="T61" fmla="*/ 121 h 172"/>
                <a:gd name="T62" fmla="*/ 205 w 288"/>
                <a:gd name="T63" fmla="*/ 151 h 172"/>
                <a:gd name="T64" fmla="*/ 211 w 288"/>
                <a:gd name="T65" fmla="*/ 163 h 172"/>
                <a:gd name="T66" fmla="*/ 288 w 288"/>
                <a:gd name="T67" fmla="*/ 168 h 172"/>
                <a:gd name="T68" fmla="*/ 221 w 288"/>
                <a:gd name="T69" fmla="*/ 163 h 172"/>
                <a:gd name="T70" fmla="*/ 25 w 288"/>
                <a:gd name="T71" fmla="*/ 122 h 172"/>
                <a:gd name="T72" fmla="*/ 51 w 288"/>
                <a:gd name="T73" fmla="*/ 122 h 172"/>
                <a:gd name="T74" fmla="*/ 25 w 288"/>
                <a:gd name="T75" fmla="*/ 124 h 172"/>
                <a:gd name="T76" fmla="*/ 25 w 288"/>
                <a:gd name="T77" fmla="*/ 124 h 172"/>
                <a:gd name="T78" fmla="*/ 25 w 288"/>
                <a:gd name="T79" fmla="*/ 128 h 172"/>
                <a:gd name="T80" fmla="*/ 58 w 288"/>
                <a:gd name="T81" fmla="*/ 128 h 172"/>
                <a:gd name="T82" fmla="*/ 61 w 288"/>
                <a:gd name="T83" fmla="*/ 131 h 172"/>
                <a:gd name="T84" fmla="*/ 61 w 288"/>
                <a:gd name="T85" fmla="*/ 131 h 172"/>
                <a:gd name="T86" fmla="*/ 25 w 288"/>
                <a:gd name="T87" fmla="*/ 128 h 172"/>
                <a:gd name="T88" fmla="*/ 25 w 288"/>
                <a:gd name="T89" fmla="*/ 145 h 172"/>
                <a:gd name="T90" fmla="*/ 25 w 288"/>
                <a:gd name="T91" fmla="*/ 145 h 172"/>
                <a:gd name="T92" fmla="*/ 64 w 288"/>
                <a:gd name="T93" fmla="*/ 142 h 172"/>
                <a:gd name="T94" fmla="*/ 64 w 288"/>
                <a:gd name="T95" fmla="*/ 142 h 172"/>
                <a:gd name="T96" fmla="*/ 64 w 288"/>
                <a:gd name="T97" fmla="*/ 138 h 172"/>
                <a:gd name="T98" fmla="*/ 64 w 288"/>
                <a:gd name="T99" fmla="*/ 138 h 172"/>
                <a:gd name="T100" fmla="*/ 25 w 288"/>
                <a:gd name="T101" fmla="*/ 135 h 172"/>
                <a:gd name="T102" fmla="*/ 25 w 288"/>
                <a:gd name="T103" fmla="*/ 135 h 172"/>
                <a:gd name="T104" fmla="*/ 64 w 288"/>
                <a:gd name="T105" fmla="*/ 138 h 172"/>
                <a:gd name="T106" fmla="*/ 129 w 288"/>
                <a:gd name="T107" fmla="*/ 145 h 172"/>
                <a:gd name="T108" fmla="*/ 57 w 288"/>
                <a:gd name="T109" fmla="*/ 103 h 172"/>
                <a:gd name="T110" fmla="*/ 66 w 288"/>
                <a:gd name="T111" fmla="*/ 11 h 172"/>
                <a:gd name="T112" fmla="*/ 134 w 288"/>
                <a:gd name="T113" fmla="*/ 16 h 172"/>
                <a:gd name="T114" fmla="*/ 137 w 288"/>
                <a:gd name="T115" fmla="*/ 126 h 172"/>
                <a:gd name="T116" fmla="*/ 205 w 288"/>
                <a:gd name="T117" fmla="*/ 108 h 172"/>
                <a:gd name="T118" fmla="*/ 211 w 288"/>
                <a:gd name="T119" fmla="*/ 98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8" h="172">
                  <a:moveTo>
                    <a:pt x="221" y="163"/>
                  </a:moveTo>
                  <a:cubicBezTo>
                    <a:pt x="221" y="157"/>
                    <a:pt x="221" y="157"/>
                    <a:pt x="221" y="157"/>
                  </a:cubicBezTo>
                  <a:cubicBezTo>
                    <a:pt x="283" y="155"/>
                    <a:pt x="283" y="155"/>
                    <a:pt x="283" y="155"/>
                  </a:cubicBezTo>
                  <a:cubicBezTo>
                    <a:pt x="283" y="151"/>
                    <a:pt x="283" y="151"/>
                    <a:pt x="283" y="151"/>
                  </a:cubicBezTo>
                  <a:cubicBezTo>
                    <a:pt x="221" y="151"/>
                    <a:pt x="221" y="151"/>
                    <a:pt x="221" y="151"/>
                  </a:cubicBezTo>
                  <a:cubicBezTo>
                    <a:pt x="221" y="67"/>
                    <a:pt x="221" y="67"/>
                    <a:pt x="221" y="67"/>
                  </a:cubicBezTo>
                  <a:cubicBezTo>
                    <a:pt x="211" y="67"/>
                    <a:pt x="211" y="67"/>
                    <a:pt x="211" y="67"/>
                  </a:cubicBezTo>
                  <a:cubicBezTo>
                    <a:pt x="211" y="81"/>
                    <a:pt x="211" y="81"/>
                    <a:pt x="211" y="81"/>
                  </a:cubicBezTo>
                  <a:cubicBezTo>
                    <a:pt x="205" y="81"/>
                    <a:pt x="205" y="81"/>
                    <a:pt x="205" y="81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103"/>
                    <a:pt x="193" y="103"/>
                    <a:pt x="193" y="103"/>
                  </a:cubicBezTo>
                  <a:cubicBezTo>
                    <a:pt x="191" y="103"/>
                    <a:pt x="191" y="103"/>
                    <a:pt x="191" y="103"/>
                  </a:cubicBezTo>
                  <a:cubicBezTo>
                    <a:pt x="191" y="100"/>
                    <a:pt x="191" y="100"/>
                    <a:pt x="191" y="100"/>
                  </a:cubicBezTo>
                  <a:cubicBezTo>
                    <a:pt x="191" y="44"/>
                    <a:pt x="191" y="44"/>
                    <a:pt x="191" y="44"/>
                  </a:cubicBezTo>
                  <a:cubicBezTo>
                    <a:pt x="191" y="32"/>
                    <a:pt x="191" y="32"/>
                    <a:pt x="191" y="32"/>
                  </a:cubicBezTo>
                  <a:cubicBezTo>
                    <a:pt x="184" y="32"/>
                    <a:pt x="184" y="32"/>
                    <a:pt x="184" y="32"/>
                  </a:cubicBezTo>
                  <a:cubicBezTo>
                    <a:pt x="180" y="32"/>
                    <a:pt x="180" y="32"/>
                    <a:pt x="180" y="32"/>
                  </a:cubicBezTo>
                  <a:cubicBezTo>
                    <a:pt x="177" y="32"/>
                    <a:pt x="177" y="32"/>
                    <a:pt x="177" y="32"/>
                  </a:cubicBezTo>
                  <a:cubicBezTo>
                    <a:pt x="177" y="44"/>
                    <a:pt x="177" y="44"/>
                    <a:pt x="177" y="44"/>
                  </a:cubicBezTo>
                  <a:cubicBezTo>
                    <a:pt x="177" y="100"/>
                    <a:pt x="177" y="100"/>
                    <a:pt x="177" y="100"/>
                  </a:cubicBezTo>
                  <a:cubicBezTo>
                    <a:pt x="177" y="103"/>
                    <a:pt x="177" y="103"/>
                    <a:pt x="177" y="103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5" y="94"/>
                    <a:pt x="165" y="94"/>
                    <a:pt x="165" y="94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0" y="14"/>
                    <a:pt x="140" y="14"/>
                    <a:pt x="140" y="14"/>
                  </a:cubicBezTo>
                  <a:cubicBezTo>
                    <a:pt x="138" y="8"/>
                    <a:pt x="132" y="4"/>
                    <a:pt x="126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6" y="94"/>
                    <a:pt x="0" y="99"/>
                    <a:pt x="0" y="106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5" y="108"/>
                    <a:pt x="5" y="108"/>
                    <a:pt x="5" y="108"/>
                  </a:cubicBezTo>
                  <a:cubicBezTo>
                    <a:pt x="6" y="108"/>
                    <a:pt x="7" y="109"/>
                    <a:pt x="8" y="109"/>
                  </a:cubicBezTo>
                  <a:cubicBezTo>
                    <a:pt x="8" y="109"/>
                    <a:pt x="8" y="109"/>
                    <a:pt x="8" y="109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8" y="110"/>
                    <a:pt x="8" y="110"/>
                    <a:pt x="9" y="111"/>
                  </a:cubicBezTo>
                  <a:cubicBezTo>
                    <a:pt x="9" y="111"/>
                    <a:pt x="9" y="111"/>
                    <a:pt x="9" y="111"/>
                  </a:cubicBezTo>
                  <a:cubicBezTo>
                    <a:pt x="9" y="111"/>
                    <a:pt x="9" y="112"/>
                    <a:pt x="9" y="112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9" y="133"/>
                    <a:pt x="7" y="135"/>
                    <a:pt x="5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0" y="166"/>
                    <a:pt x="6" y="172"/>
                    <a:pt x="12" y="172"/>
                  </a:cubicBezTo>
                  <a:cubicBezTo>
                    <a:pt x="16" y="172"/>
                    <a:pt x="16" y="172"/>
                    <a:pt x="16" y="172"/>
                  </a:cubicBezTo>
                  <a:cubicBezTo>
                    <a:pt x="19" y="163"/>
                    <a:pt x="19" y="163"/>
                    <a:pt x="19" y="163"/>
                  </a:cubicBezTo>
                  <a:cubicBezTo>
                    <a:pt x="19" y="160"/>
                    <a:pt x="20" y="159"/>
                    <a:pt x="23" y="159"/>
                  </a:cubicBezTo>
                  <a:cubicBezTo>
                    <a:pt x="72" y="159"/>
                    <a:pt x="72" y="159"/>
                    <a:pt x="72" y="159"/>
                  </a:cubicBezTo>
                  <a:cubicBezTo>
                    <a:pt x="74" y="159"/>
                    <a:pt x="75" y="160"/>
                    <a:pt x="76" y="163"/>
                  </a:cubicBezTo>
                  <a:cubicBezTo>
                    <a:pt x="78" y="172"/>
                    <a:pt x="78" y="172"/>
                    <a:pt x="78" y="172"/>
                  </a:cubicBezTo>
                  <a:cubicBezTo>
                    <a:pt x="138" y="172"/>
                    <a:pt x="138" y="172"/>
                    <a:pt x="138" y="172"/>
                  </a:cubicBezTo>
                  <a:cubicBezTo>
                    <a:pt x="138" y="172"/>
                    <a:pt x="138" y="172"/>
                    <a:pt x="138" y="172"/>
                  </a:cubicBezTo>
                  <a:cubicBezTo>
                    <a:pt x="138" y="165"/>
                    <a:pt x="138" y="165"/>
                    <a:pt x="138" y="165"/>
                  </a:cubicBezTo>
                  <a:cubicBezTo>
                    <a:pt x="138" y="165"/>
                    <a:pt x="138" y="165"/>
                    <a:pt x="138" y="165"/>
                  </a:cubicBezTo>
                  <a:cubicBezTo>
                    <a:pt x="138" y="151"/>
                    <a:pt x="138" y="151"/>
                    <a:pt x="138" y="151"/>
                  </a:cubicBezTo>
                  <a:cubicBezTo>
                    <a:pt x="135" y="151"/>
                    <a:pt x="135" y="151"/>
                    <a:pt x="135" y="151"/>
                  </a:cubicBezTo>
                  <a:cubicBezTo>
                    <a:pt x="135" y="151"/>
                    <a:pt x="135" y="151"/>
                    <a:pt x="135" y="151"/>
                  </a:cubicBezTo>
                  <a:cubicBezTo>
                    <a:pt x="138" y="151"/>
                    <a:pt x="138" y="151"/>
                    <a:pt x="138" y="151"/>
                  </a:cubicBezTo>
                  <a:cubicBezTo>
                    <a:pt x="138" y="135"/>
                    <a:pt x="152" y="121"/>
                    <a:pt x="168" y="121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93" y="121"/>
                    <a:pt x="193" y="121"/>
                    <a:pt x="193" y="121"/>
                  </a:cubicBezTo>
                  <a:cubicBezTo>
                    <a:pt x="193" y="137"/>
                    <a:pt x="193" y="137"/>
                    <a:pt x="193" y="13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11" y="151"/>
                    <a:pt x="211" y="151"/>
                    <a:pt x="211" y="151"/>
                  </a:cubicBezTo>
                  <a:cubicBezTo>
                    <a:pt x="211" y="163"/>
                    <a:pt x="211" y="163"/>
                    <a:pt x="211" y="163"/>
                  </a:cubicBezTo>
                  <a:cubicBezTo>
                    <a:pt x="216" y="169"/>
                    <a:pt x="216" y="169"/>
                    <a:pt x="216" y="169"/>
                  </a:cubicBezTo>
                  <a:cubicBezTo>
                    <a:pt x="288" y="168"/>
                    <a:pt x="288" y="168"/>
                    <a:pt x="288" y="168"/>
                  </a:cubicBezTo>
                  <a:cubicBezTo>
                    <a:pt x="288" y="163"/>
                    <a:pt x="288" y="163"/>
                    <a:pt x="288" y="163"/>
                  </a:cubicBezTo>
                  <a:lnTo>
                    <a:pt x="221" y="163"/>
                  </a:lnTo>
                  <a:close/>
                  <a:moveTo>
                    <a:pt x="25" y="122"/>
                  </a:moveTo>
                  <a:cubicBezTo>
                    <a:pt x="25" y="122"/>
                    <a:pt x="25" y="122"/>
                    <a:pt x="25" y="122"/>
                  </a:cubicBezTo>
                  <a:cubicBezTo>
                    <a:pt x="25" y="122"/>
                    <a:pt x="25" y="122"/>
                    <a:pt x="25" y="122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5" y="124"/>
                    <a:pt x="25" y="124"/>
                    <a:pt x="25" y="124"/>
                  </a:cubicBezTo>
                  <a:lnTo>
                    <a:pt x="25" y="122"/>
                  </a:lnTo>
                  <a:close/>
                  <a:moveTo>
                    <a:pt x="25" y="128"/>
                  </a:moveTo>
                  <a:cubicBezTo>
                    <a:pt x="25" y="128"/>
                    <a:pt x="25" y="128"/>
                    <a:pt x="25" y="128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61" y="131"/>
                    <a:pt x="61" y="131"/>
                    <a:pt x="61" y="131"/>
                  </a:cubicBezTo>
                  <a:cubicBezTo>
                    <a:pt x="25" y="131"/>
                    <a:pt x="25" y="131"/>
                    <a:pt x="25" y="131"/>
                  </a:cubicBezTo>
                  <a:lnTo>
                    <a:pt x="25" y="128"/>
                  </a:lnTo>
                  <a:close/>
                  <a:moveTo>
                    <a:pt x="64" y="145"/>
                  </a:move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5"/>
                    <a:pt x="25" y="145"/>
                    <a:pt x="25" y="145"/>
                  </a:cubicBezTo>
                  <a:cubicBezTo>
                    <a:pt x="25" y="142"/>
                    <a:pt x="25" y="142"/>
                    <a:pt x="25" y="142"/>
                  </a:cubicBezTo>
                  <a:cubicBezTo>
                    <a:pt x="64" y="142"/>
                    <a:pt x="64" y="142"/>
                    <a:pt x="64" y="142"/>
                  </a:cubicBezTo>
                  <a:cubicBezTo>
                    <a:pt x="64" y="142"/>
                    <a:pt x="64" y="142"/>
                    <a:pt x="64" y="142"/>
                  </a:cubicBezTo>
                  <a:cubicBezTo>
                    <a:pt x="64" y="142"/>
                    <a:pt x="64" y="142"/>
                    <a:pt x="64" y="142"/>
                  </a:cubicBezTo>
                  <a:lnTo>
                    <a:pt x="64" y="145"/>
                  </a:lnTo>
                  <a:close/>
                  <a:moveTo>
                    <a:pt x="64" y="138"/>
                  </a:moveTo>
                  <a:cubicBezTo>
                    <a:pt x="64" y="138"/>
                    <a:pt x="64" y="138"/>
                    <a:pt x="64" y="138"/>
                  </a:cubicBezTo>
                  <a:cubicBezTo>
                    <a:pt x="64" y="138"/>
                    <a:pt x="64" y="138"/>
                    <a:pt x="64" y="138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64" y="135"/>
                    <a:pt x="64" y="135"/>
                    <a:pt x="64" y="135"/>
                  </a:cubicBezTo>
                  <a:lnTo>
                    <a:pt x="64" y="138"/>
                  </a:lnTo>
                  <a:close/>
                  <a:moveTo>
                    <a:pt x="137" y="126"/>
                  </a:moveTo>
                  <a:cubicBezTo>
                    <a:pt x="133" y="132"/>
                    <a:pt x="130" y="138"/>
                    <a:pt x="129" y="145"/>
                  </a:cubicBezTo>
                  <a:cubicBezTo>
                    <a:pt x="98" y="145"/>
                    <a:pt x="98" y="145"/>
                    <a:pt x="98" y="145"/>
                  </a:cubicBezTo>
                  <a:cubicBezTo>
                    <a:pt x="57" y="103"/>
                    <a:pt x="57" y="103"/>
                    <a:pt x="57" y="103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9" y="11"/>
                    <a:pt x="133" y="13"/>
                    <a:pt x="134" y="16"/>
                  </a:cubicBezTo>
                  <a:cubicBezTo>
                    <a:pt x="164" y="111"/>
                    <a:pt x="164" y="111"/>
                    <a:pt x="164" y="111"/>
                  </a:cubicBezTo>
                  <a:cubicBezTo>
                    <a:pt x="153" y="112"/>
                    <a:pt x="143" y="118"/>
                    <a:pt x="137" y="126"/>
                  </a:cubicBezTo>
                  <a:close/>
                  <a:moveTo>
                    <a:pt x="211" y="108"/>
                  </a:moveTo>
                  <a:cubicBezTo>
                    <a:pt x="205" y="108"/>
                    <a:pt x="205" y="108"/>
                    <a:pt x="205" y="108"/>
                  </a:cubicBezTo>
                  <a:cubicBezTo>
                    <a:pt x="205" y="98"/>
                    <a:pt x="205" y="98"/>
                    <a:pt x="205" y="98"/>
                  </a:cubicBezTo>
                  <a:cubicBezTo>
                    <a:pt x="211" y="98"/>
                    <a:pt x="211" y="98"/>
                    <a:pt x="211" y="98"/>
                  </a:cubicBezTo>
                  <a:lnTo>
                    <a:pt x="211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4054259" y="1941585"/>
            <a:ext cx="1900655" cy="972453"/>
            <a:chOff x="4383088" y="1719263"/>
            <a:chExt cx="2863850" cy="1465263"/>
          </a:xfrm>
          <a:solidFill>
            <a:schemeClr val="accent2"/>
          </a:solidFill>
        </p:grpSpPr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4422775" y="2182813"/>
              <a:ext cx="736600" cy="1001713"/>
            </a:xfrm>
            <a:custGeom>
              <a:avLst/>
              <a:gdLst>
                <a:gd name="T0" fmla="*/ 67 w 72"/>
                <a:gd name="T1" fmla="*/ 0 h 97"/>
                <a:gd name="T2" fmla="*/ 0 w 72"/>
                <a:gd name="T3" fmla="*/ 0 h 97"/>
                <a:gd name="T4" fmla="*/ 0 w 72"/>
                <a:gd name="T5" fmla="*/ 97 h 97"/>
                <a:gd name="T6" fmla="*/ 29 w 72"/>
                <a:gd name="T7" fmla="*/ 97 h 97"/>
                <a:gd name="T8" fmla="*/ 29 w 72"/>
                <a:gd name="T9" fmla="*/ 55 h 97"/>
                <a:gd name="T10" fmla="*/ 44 w 72"/>
                <a:gd name="T11" fmla="*/ 55 h 97"/>
                <a:gd name="T12" fmla="*/ 44 w 72"/>
                <a:gd name="T13" fmla="*/ 97 h 97"/>
                <a:gd name="T14" fmla="*/ 72 w 72"/>
                <a:gd name="T15" fmla="*/ 97 h 97"/>
                <a:gd name="T16" fmla="*/ 72 w 72"/>
                <a:gd name="T17" fmla="*/ 6 h 97"/>
                <a:gd name="T18" fmla="*/ 68 w 72"/>
                <a:gd name="T19" fmla="*/ 0 h 97"/>
                <a:gd name="T20" fmla="*/ 67 w 72"/>
                <a:gd name="T2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2" h="97">
                  <a:moveTo>
                    <a:pt x="6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4" y="97"/>
                    <a:pt x="44" y="97"/>
                    <a:pt x="44" y="97"/>
                  </a:cubicBezTo>
                  <a:cubicBezTo>
                    <a:pt x="72" y="97"/>
                    <a:pt x="72" y="97"/>
                    <a:pt x="72" y="97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7" y="0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5948363" y="3111500"/>
              <a:ext cx="817563" cy="73025"/>
            </a:xfrm>
            <a:custGeom>
              <a:avLst/>
              <a:gdLst>
                <a:gd name="T0" fmla="*/ 425 w 515"/>
                <a:gd name="T1" fmla="*/ 7 h 46"/>
                <a:gd name="T2" fmla="*/ 393 w 515"/>
                <a:gd name="T3" fmla="*/ 0 h 46"/>
                <a:gd name="T4" fmla="*/ 0 w 515"/>
                <a:gd name="T5" fmla="*/ 0 h 46"/>
                <a:gd name="T6" fmla="*/ 0 w 515"/>
                <a:gd name="T7" fmla="*/ 46 h 46"/>
                <a:gd name="T8" fmla="*/ 515 w 515"/>
                <a:gd name="T9" fmla="*/ 46 h 46"/>
                <a:gd name="T10" fmla="*/ 515 w 515"/>
                <a:gd name="T11" fmla="*/ 20 h 46"/>
                <a:gd name="T12" fmla="*/ 464 w 515"/>
                <a:gd name="T13" fmla="*/ 13 h 46"/>
                <a:gd name="T14" fmla="*/ 425 w 515"/>
                <a:gd name="T15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5" h="46">
                  <a:moveTo>
                    <a:pt x="425" y="7"/>
                  </a:moveTo>
                  <a:lnTo>
                    <a:pt x="393" y="0"/>
                  </a:lnTo>
                  <a:lnTo>
                    <a:pt x="0" y="0"/>
                  </a:lnTo>
                  <a:lnTo>
                    <a:pt x="0" y="46"/>
                  </a:lnTo>
                  <a:lnTo>
                    <a:pt x="515" y="46"/>
                  </a:lnTo>
                  <a:lnTo>
                    <a:pt x="515" y="20"/>
                  </a:lnTo>
                  <a:lnTo>
                    <a:pt x="464" y="13"/>
                  </a:lnTo>
                  <a:lnTo>
                    <a:pt x="42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5897563" y="2822575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5897563" y="2781300"/>
              <a:ext cx="674688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5897563" y="2730500"/>
              <a:ext cx="6746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5897563" y="2689225"/>
              <a:ext cx="674688" cy="30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5897563" y="2647950"/>
              <a:ext cx="674688" cy="20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5897563" y="2595563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5897563" y="2554288"/>
              <a:ext cx="674688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 noEditPoints="1"/>
            </p:cNvSpPr>
            <p:nvPr/>
          </p:nvSpPr>
          <p:spPr bwMode="auto">
            <a:xfrm>
              <a:off x="4383088" y="1719263"/>
              <a:ext cx="2863850" cy="1465263"/>
            </a:xfrm>
            <a:custGeom>
              <a:avLst/>
              <a:gdLst>
                <a:gd name="T0" fmla="*/ 1695 w 1804"/>
                <a:gd name="T1" fmla="*/ 201 h 923"/>
                <a:gd name="T2" fmla="*/ 1695 w 1804"/>
                <a:gd name="T3" fmla="*/ 221 h 923"/>
                <a:gd name="T4" fmla="*/ 644 w 1804"/>
                <a:gd name="T5" fmla="*/ 201 h 923"/>
                <a:gd name="T6" fmla="*/ 612 w 1804"/>
                <a:gd name="T7" fmla="*/ 201 h 923"/>
                <a:gd name="T8" fmla="*/ 612 w 1804"/>
                <a:gd name="T9" fmla="*/ 162 h 923"/>
                <a:gd name="T10" fmla="*/ 612 w 1804"/>
                <a:gd name="T11" fmla="*/ 0 h 923"/>
                <a:gd name="T12" fmla="*/ 0 w 1804"/>
                <a:gd name="T13" fmla="*/ 247 h 923"/>
                <a:gd name="T14" fmla="*/ 464 w 1804"/>
                <a:gd name="T15" fmla="*/ 247 h 923"/>
                <a:gd name="T16" fmla="*/ 502 w 1804"/>
                <a:gd name="T17" fmla="*/ 247 h 923"/>
                <a:gd name="T18" fmla="*/ 528 w 1804"/>
                <a:gd name="T19" fmla="*/ 279 h 923"/>
                <a:gd name="T20" fmla="*/ 528 w 1804"/>
                <a:gd name="T21" fmla="*/ 923 h 923"/>
                <a:gd name="T22" fmla="*/ 954 w 1804"/>
                <a:gd name="T23" fmla="*/ 923 h 923"/>
                <a:gd name="T24" fmla="*/ 954 w 1804"/>
                <a:gd name="T25" fmla="*/ 747 h 923"/>
                <a:gd name="T26" fmla="*/ 1379 w 1804"/>
                <a:gd name="T27" fmla="*/ 747 h 923"/>
                <a:gd name="T28" fmla="*/ 1379 w 1804"/>
                <a:gd name="T29" fmla="*/ 858 h 923"/>
                <a:gd name="T30" fmla="*/ 1527 w 1804"/>
                <a:gd name="T31" fmla="*/ 884 h 923"/>
                <a:gd name="T32" fmla="*/ 1527 w 1804"/>
                <a:gd name="T33" fmla="*/ 923 h 923"/>
                <a:gd name="T34" fmla="*/ 1779 w 1804"/>
                <a:gd name="T35" fmla="*/ 923 h 923"/>
                <a:gd name="T36" fmla="*/ 1779 w 1804"/>
                <a:gd name="T37" fmla="*/ 279 h 923"/>
                <a:gd name="T38" fmla="*/ 1804 w 1804"/>
                <a:gd name="T39" fmla="*/ 292 h 923"/>
                <a:gd name="T40" fmla="*/ 1804 w 1804"/>
                <a:gd name="T41" fmla="*/ 247 h 923"/>
                <a:gd name="T42" fmla="*/ 1695 w 1804"/>
                <a:gd name="T43" fmla="*/ 201 h 923"/>
                <a:gd name="T44" fmla="*/ 1398 w 1804"/>
                <a:gd name="T45" fmla="*/ 728 h 923"/>
                <a:gd name="T46" fmla="*/ 1398 w 1804"/>
                <a:gd name="T47" fmla="*/ 728 h 923"/>
                <a:gd name="T48" fmla="*/ 934 w 1804"/>
                <a:gd name="T49" fmla="*/ 728 h 923"/>
                <a:gd name="T50" fmla="*/ 934 w 1804"/>
                <a:gd name="T51" fmla="*/ 728 h 923"/>
                <a:gd name="T52" fmla="*/ 934 w 1804"/>
                <a:gd name="T53" fmla="*/ 728 h 923"/>
                <a:gd name="T54" fmla="*/ 934 w 1804"/>
                <a:gd name="T55" fmla="*/ 513 h 923"/>
                <a:gd name="T56" fmla="*/ 934 w 1804"/>
                <a:gd name="T57" fmla="*/ 513 h 923"/>
                <a:gd name="T58" fmla="*/ 1398 w 1804"/>
                <a:gd name="T59" fmla="*/ 513 h 923"/>
                <a:gd name="T60" fmla="*/ 1398 w 1804"/>
                <a:gd name="T61" fmla="*/ 728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04" h="923">
                  <a:moveTo>
                    <a:pt x="1695" y="201"/>
                  </a:moveTo>
                  <a:lnTo>
                    <a:pt x="1695" y="221"/>
                  </a:lnTo>
                  <a:lnTo>
                    <a:pt x="644" y="201"/>
                  </a:lnTo>
                  <a:lnTo>
                    <a:pt x="612" y="201"/>
                  </a:lnTo>
                  <a:lnTo>
                    <a:pt x="612" y="162"/>
                  </a:lnTo>
                  <a:lnTo>
                    <a:pt x="612" y="0"/>
                  </a:lnTo>
                  <a:lnTo>
                    <a:pt x="0" y="247"/>
                  </a:lnTo>
                  <a:lnTo>
                    <a:pt x="464" y="247"/>
                  </a:lnTo>
                  <a:lnTo>
                    <a:pt x="502" y="247"/>
                  </a:lnTo>
                  <a:lnTo>
                    <a:pt x="528" y="279"/>
                  </a:lnTo>
                  <a:lnTo>
                    <a:pt x="528" y="923"/>
                  </a:lnTo>
                  <a:lnTo>
                    <a:pt x="954" y="923"/>
                  </a:lnTo>
                  <a:lnTo>
                    <a:pt x="954" y="747"/>
                  </a:lnTo>
                  <a:lnTo>
                    <a:pt x="1379" y="747"/>
                  </a:lnTo>
                  <a:lnTo>
                    <a:pt x="1379" y="858"/>
                  </a:lnTo>
                  <a:lnTo>
                    <a:pt x="1527" y="884"/>
                  </a:lnTo>
                  <a:lnTo>
                    <a:pt x="1527" y="923"/>
                  </a:lnTo>
                  <a:lnTo>
                    <a:pt x="1779" y="923"/>
                  </a:lnTo>
                  <a:lnTo>
                    <a:pt x="1779" y="279"/>
                  </a:lnTo>
                  <a:lnTo>
                    <a:pt x="1804" y="292"/>
                  </a:lnTo>
                  <a:lnTo>
                    <a:pt x="1804" y="247"/>
                  </a:lnTo>
                  <a:lnTo>
                    <a:pt x="1695" y="201"/>
                  </a:lnTo>
                  <a:close/>
                  <a:moveTo>
                    <a:pt x="1398" y="728"/>
                  </a:moveTo>
                  <a:lnTo>
                    <a:pt x="1398" y="728"/>
                  </a:lnTo>
                  <a:lnTo>
                    <a:pt x="934" y="728"/>
                  </a:lnTo>
                  <a:lnTo>
                    <a:pt x="934" y="728"/>
                  </a:lnTo>
                  <a:lnTo>
                    <a:pt x="934" y="728"/>
                  </a:lnTo>
                  <a:lnTo>
                    <a:pt x="934" y="513"/>
                  </a:lnTo>
                  <a:lnTo>
                    <a:pt x="934" y="513"/>
                  </a:lnTo>
                  <a:lnTo>
                    <a:pt x="1398" y="513"/>
                  </a:lnTo>
                  <a:lnTo>
                    <a:pt x="1398" y="7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5375275" y="1719263"/>
              <a:ext cx="1687513" cy="319088"/>
            </a:xfrm>
            <a:custGeom>
              <a:avLst/>
              <a:gdLst>
                <a:gd name="T0" fmla="*/ 0 w 1063"/>
                <a:gd name="T1" fmla="*/ 0 h 201"/>
                <a:gd name="T2" fmla="*/ 0 w 1063"/>
                <a:gd name="T3" fmla="*/ 175 h 201"/>
                <a:gd name="T4" fmla="*/ 1057 w 1063"/>
                <a:gd name="T5" fmla="*/ 201 h 201"/>
                <a:gd name="T6" fmla="*/ 1063 w 1063"/>
                <a:gd name="T7" fmla="*/ 26 h 201"/>
                <a:gd name="T8" fmla="*/ 0 w 1063"/>
                <a:gd name="T9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3" h="201">
                  <a:moveTo>
                    <a:pt x="0" y="0"/>
                  </a:moveTo>
                  <a:lnTo>
                    <a:pt x="0" y="175"/>
                  </a:lnTo>
                  <a:lnTo>
                    <a:pt x="1057" y="201"/>
                  </a:lnTo>
                  <a:lnTo>
                    <a:pt x="1063" y="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4" name="Grupo 63"/>
          <p:cNvGrpSpPr/>
          <p:nvPr/>
        </p:nvGrpSpPr>
        <p:grpSpPr>
          <a:xfrm>
            <a:off x="7035672" y="1595547"/>
            <a:ext cx="1456978" cy="1341701"/>
            <a:chOff x="6791325" y="1690688"/>
            <a:chExt cx="1444625" cy="1330325"/>
          </a:xfrm>
          <a:solidFill>
            <a:schemeClr val="accent3"/>
          </a:solidFill>
        </p:grpSpPr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7656513" y="2535238"/>
              <a:ext cx="322263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7656513" y="2616201"/>
              <a:ext cx="322263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7656513" y="2698751"/>
              <a:ext cx="322263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9"/>
            <p:cNvSpPr>
              <a:spLocks noEditPoints="1"/>
            </p:cNvSpPr>
            <p:nvPr/>
          </p:nvSpPr>
          <p:spPr bwMode="auto">
            <a:xfrm>
              <a:off x="7673975" y="2230438"/>
              <a:ext cx="280988" cy="63500"/>
            </a:xfrm>
            <a:custGeom>
              <a:avLst/>
              <a:gdLst>
                <a:gd name="T0" fmla="*/ 177 w 177"/>
                <a:gd name="T1" fmla="*/ 0 h 40"/>
                <a:gd name="T2" fmla="*/ 0 w 177"/>
                <a:gd name="T3" fmla="*/ 0 h 40"/>
                <a:gd name="T4" fmla="*/ 0 w 177"/>
                <a:gd name="T5" fmla="*/ 40 h 40"/>
                <a:gd name="T6" fmla="*/ 177 w 177"/>
                <a:gd name="T7" fmla="*/ 40 h 40"/>
                <a:gd name="T8" fmla="*/ 177 w 177"/>
                <a:gd name="T9" fmla="*/ 0 h 40"/>
                <a:gd name="T10" fmla="*/ 115 w 177"/>
                <a:gd name="T11" fmla="*/ 29 h 40"/>
                <a:gd name="T12" fmla="*/ 89 w 177"/>
                <a:gd name="T13" fmla="*/ 29 h 40"/>
                <a:gd name="T14" fmla="*/ 89 w 177"/>
                <a:gd name="T15" fmla="*/ 18 h 40"/>
                <a:gd name="T16" fmla="*/ 115 w 177"/>
                <a:gd name="T17" fmla="*/ 18 h 40"/>
                <a:gd name="T18" fmla="*/ 115 w 177"/>
                <a:gd name="T19" fmla="*/ 29 h 40"/>
                <a:gd name="T20" fmla="*/ 166 w 177"/>
                <a:gd name="T21" fmla="*/ 29 h 40"/>
                <a:gd name="T22" fmla="*/ 122 w 177"/>
                <a:gd name="T23" fmla="*/ 29 h 40"/>
                <a:gd name="T24" fmla="*/ 122 w 177"/>
                <a:gd name="T25" fmla="*/ 11 h 40"/>
                <a:gd name="T26" fmla="*/ 166 w 177"/>
                <a:gd name="T27" fmla="*/ 11 h 40"/>
                <a:gd name="T28" fmla="*/ 166 w 177"/>
                <a:gd name="T29" fmla="*/ 2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40">
                  <a:moveTo>
                    <a:pt x="177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177" y="40"/>
                  </a:lnTo>
                  <a:lnTo>
                    <a:pt x="177" y="0"/>
                  </a:lnTo>
                  <a:close/>
                  <a:moveTo>
                    <a:pt x="115" y="29"/>
                  </a:moveTo>
                  <a:lnTo>
                    <a:pt x="89" y="29"/>
                  </a:lnTo>
                  <a:lnTo>
                    <a:pt x="89" y="18"/>
                  </a:lnTo>
                  <a:lnTo>
                    <a:pt x="115" y="18"/>
                  </a:lnTo>
                  <a:lnTo>
                    <a:pt x="115" y="29"/>
                  </a:lnTo>
                  <a:close/>
                  <a:moveTo>
                    <a:pt x="166" y="29"/>
                  </a:moveTo>
                  <a:lnTo>
                    <a:pt x="122" y="29"/>
                  </a:lnTo>
                  <a:lnTo>
                    <a:pt x="122" y="11"/>
                  </a:lnTo>
                  <a:lnTo>
                    <a:pt x="166" y="11"/>
                  </a:lnTo>
                  <a:lnTo>
                    <a:pt x="16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7673975" y="2154238"/>
              <a:ext cx="2809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7673975" y="2084388"/>
              <a:ext cx="280988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7673975" y="2008188"/>
              <a:ext cx="2809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7223125" y="2640013"/>
              <a:ext cx="293688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7223125" y="2563813"/>
              <a:ext cx="293688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7223125" y="2487613"/>
              <a:ext cx="293688" cy="650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6"/>
            <p:cNvSpPr>
              <a:spLocks noEditPoints="1"/>
            </p:cNvSpPr>
            <p:nvPr/>
          </p:nvSpPr>
          <p:spPr bwMode="auto">
            <a:xfrm>
              <a:off x="7235825" y="2289176"/>
              <a:ext cx="257175" cy="57150"/>
            </a:xfrm>
            <a:custGeom>
              <a:avLst/>
              <a:gdLst>
                <a:gd name="T0" fmla="*/ 0 w 162"/>
                <a:gd name="T1" fmla="*/ 36 h 36"/>
                <a:gd name="T2" fmla="*/ 162 w 162"/>
                <a:gd name="T3" fmla="*/ 36 h 36"/>
                <a:gd name="T4" fmla="*/ 162 w 162"/>
                <a:gd name="T5" fmla="*/ 0 h 36"/>
                <a:gd name="T6" fmla="*/ 0 w 162"/>
                <a:gd name="T7" fmla="*/ 0 h 36"/>
                <a:gd name="T8" fmla="*/ 0 w 162"/>
                <a:gd name="T9" fmla="*/ 36 h 36"/>
                <a:gd name="T10" fmla="*/ 114 w 162"/>
                <a:gd name="T11" fmla="*/ 11 h 36"/>
                <a:gd name="T12" fmla="*/ 151 w 162"/>
                <a:gd name="T13" fmla="*/ 11 h 36"/>
                <a:gd name="T14" fmla="*/ 151 w 162"/>
                <a:gd name="T15" fmla="*/ 29 h 36"/>
                <a:gd name="T16" fmla="*/ 114 w 162"/>
                <a:gd name="T17" fmla="*/ 29 h 36"/>
                <a:gd name="T18" fmla="*/ 114 w 162"/>
                <a:gd name="T19" fmla="*/ 11 h 36"/>
                <a:gd name="T20" fmla="*/ 81 w 162"/>
                <a:gd name="T21" fmla="*/ 18 h 36"/>
                <a:gd name="T22" fmla="*/ 107 w 162"/>
                <a:gd name="T23" fmla="*/ 18 h 36"/>
                <a:gd name="T24" fmla="*/ 107 w 162"/>
                <a:gd name="T25" fmla="*/ 29 h 36"/>
                <a:gd name="T26" fmla="*/ 81 w 162"/>
                <a:gd name="T27" fmla="*/ 29 h 36"/>
                <a:gd name="T28" fmla="*/ 81 w 162"/>
                <a:gd name="T2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36">
                  <a:moveTo>
                    <a:pt x="0" y="36"/>
                  </a:moveTo>
                  <a:lnTo>
                    <a:pt x="162" y="36"/>
                  </a:lnTo>
                  <a:lnTo>
                    <a:pt x="162" y="0"/>
                  </a:lnTo>
                  <a:lnTo>
                    <a:pt x="0" y="0"/>
                  </a:lnTo>
                  <a:lnTo>
                    <a:pt x="0" y="36"/>
                  </a:lnTo>
                  <a:close/>
                  <a:moveTo>
                    <a:pt x="114" y="11"/>
                  </a:moveTo>
                  <a:lnTo>
                    <a:pt x="151" y="11"/>
                  </a:lnTo>
                  <a:lnTo>
                    <a:pt x="151" y="29"/>
                  </a:lnTo>
                  <a:lnTo>
                    <a:pt x="114" y="29"/>
                  </a:lnTo>
                  <a:lnTo>
                    <a:pt x="114" y="11"/>
                  </a:lnTo>
                  <a:close/>
                  <a:moveTo>
                    <a:pt x="81" y="18"/>
                  </a:moveTo>
                  <a:lnTo>
                    <a:pt x="107" y="18"/>
                  </a:lnTo>
                  <a:lnTo>
                    <a:pt x="107" y="29"/>
                  </a:lnTo>
                  <a:lnTo>
                    <a:pt x="81" y="29"/>
                  </a:lnTo>
                  <a:lnTo>
                    <a:pt x="8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7235825" y="2224088"/>
              <a:ext cx="257175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7235825" y="2159001"/>
              <a:ext cx="257175" cy="53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7235825" y="2089151"/>
              <a:ext cx="257175" cy="587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0"/>
            <p:cNvSpPr>
              <a:spLocks/>
            </p:cNvSpPr>
            <p:nvPr/>
          </p:nvSpPr>
          <p:spPr bwMode="auto">
            <a:xfrm>
              <a:off x="6791325" y="2030413"/>
              <a:ext cx="1444625" cy="990600"/>
            </a:xfrm>
            <a:custGeom>
              <a:avLst/>
              <a:gdLst>
                <a:gd name="T0" fmla="*/ 177 w 910"/>
                <a:gd name="T1" fmla="*/ 528 h 624"/>
                <a:gd name="T2" fmla="*/ 177 w 910"/>
                <a:gd name="T3" fmla="*/ 0 h 624"/>
                <a:gd name="T4" fmla="*/ 129 w 910"/>
                <a:gd name="T5" fmla="*/ 0 h 624"/>
                <a:gd name="T6" fmla="*/ 129 w 910"/>
                <a:gd name="T7" fmla="*/ 528 h 624"/>
                <a:gd name="T8" fmla="*/ 0 w 910"/>
                <a:gd name="T9" fmla="*/ 528 h 624"/>
                <a:gd name="T10" fmla="*/ 0 w 910"/>
                <a:gd name="T11" fmla="*/ 605 h 624"/>
                <a:gd name="T12" fmla="*/ 73 w 910"/>
                <a:gd name="T13" fmla="*/ 605 h 624"/>
                <a:gd name="T14" fmla="*/ 73 w 910"/>
                <a:gd name="T15" fmla="*/ 624 h 624"/>
                <a:gd name="T16" fmla="*/ 188 w 910"/>
                <a:gd name="T17" fmla="*/ 624 h 624"/>
                <a:gd name="T18" fmla="*/ 188 w 910"/>
                <a:gd name="T19" fmla="*/ 605 h 624"/>
                <a:gd name="T20" fmla="*/ 722 w 910"/>
                <a:gd name="T21" fmla="*/ 605 h 624"/>
                <a:gd name="T22" fmla="*/ 722 w 910"/>
                <a:gd name="T23" fmla="*/ 624 h 624"/>
                <a:gd name="T24" fmla="*/ 837 w 910"/>
                <a:gd name="T25" fmla="*/ 624 h 624"/>
                <a:gd name="T26" fmla="*/ 837 w 910"/>
                <a:gd name="T27" fmla="*/ 605 h 624"/>
                <a:gd name="T28" fmla="*/ 910 w 910"/>
                <a:gd name="T29" fmla="*/ 605 h 624"/>
                <a:gd name="T30" fmla="*/ 910 w 910"/>
                <a:gd name="T31" fmla="*/ 528 h 624"/>
                <a:gd name="T32" fmla="*/ 177 w 910"/>
                <a:gd name="T33" fmla="*/ 528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10" h="624">
                  <a:moveTo>
                    <a:pt x="177" y="528"/>
                  </a:moveTo>
                  <a:lnTo>
                    <a:pt x="177" y="0"/>
                  </a:lnTo>
                  <a:lnTo>
                    <a:pt x="129" y="0"/>
                  </a:lnTo>
                  <a:lnTo>
                    <a:pt x="129" y="528"/>
                  </a:lnTo>
                  <a:lnTo>
                    <a:pt x="0" y="528"/>
                  </a:lnTo>
                  <a:lnTo>
                    <a:pt x="0" y="605"/>
                  </a:lnTo>
                  <a:lnTo>
                    <a:pt x="73" y="605"/>
                  </a:lnTo>
                  <a:lnTo>
                    <a:pt x="73" y="624"/>
                  </a:lnTo>
                  <a:lnTo>
                    <a:pt x="188" y="624"/>
                  </a:lnTo>
                  <a:lnTo>
                    <a:pt x="188" y="605"/>
                  </a:lnTo>
                  <a:lnTo>
                    <a:pt x="722" y="605"/>
                  </a:lnTo>
                  <a:lnTo>
                    <a:pt x="722" y="624"/>
                  </a:lnTo>
                  <a:lnTo>
                    <a:pt x="837" y="624"/>
                  </a:lnTo>
                  <a:lnTo>
                    <a:pt x="837" y="605"/>
                  </a:lnTo>
                  <a:lnTo>
                    <a:pt x="910" y="605"/>
                  </a:lnTo>
                  <a:lnTo>
                    <a:pt x="910" y="528"/>
                  </a:lnTo>
                  <a:lnTo>
                    <a:pt x="177" y="5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1"/>
            <p:cNvSpPr>
              <a:spLocks/>
            </p:cNvSpPr>
            <p:nvPr/>
          </p:nvSpPr>
          <p:spPr bwMode="auto">
            <a:xfrm>
              <a:off x="7024688" y="1773238"/>
              <a:ext cx="87313" cy="93663"/>
            </a:xfrm>
            <a:custGeom>
              <a:avLst/>
              <a:gdLst>
                <a:gd name="T0" fmla="*/ 7 w 55"/>
                <a:gd name="T1" fmla="*/ 59 h 59"/>
                <a:gd name="T2" fmla="*/ 55 w 55"/>
                <a:gd name="T3" fmla="*/ 0 h 59"/>
                <a:gd name="T4" fmla="*/ 0 w 55"/>
                <a:gd name="T5" fmla="*/ 52 h 59"/>
                <a:gd name="T6" fmla="*/ 7 w 55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59">
                  <a:moveTo>
                    <a:pt x="7" y="59"/>
                  </a:moveTo>
                  <a:lnTo>
                    <a:pt x="55" y="0"/>
                  </a:lnTo>
                  <a:lnTo>
                    <a:pt x="0" y="52"/>
                  </a:lnTo>
                  <a:lnTo>
                    <a:pt x="7" y="5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2"/>
            <p:cNvSpPr>
              <a:spLocks noEditPoints="1"/>
            </p:cNvSpPr>
            <p:nvPr/>
          </p:nvSpPr>
          <p:spPr bwMode="auto">
            <a:xfrm>
              <a:off x="7604125" y="1936751"/>
              <a:ext cx="422275" cy="422275"/>
            </a:xfrm>
            <a:custGeom>
              <a:avLst/>
              <a:gdLst>
                <a:gd name="T0" fmla="*/ 0 w 266"/>
                <a:gd name="T1" fmla="*/ 0 h 266"/>
                <a:gd name="T2" fmla="*/ 0 w 266"/>
                <a:gd name="T3" fmla="*/ 266 h 266"/>
                <a:gd name="T4" fmla="*/ 266 w 266"/>
                <a:gd name="T5" fmla="*/ 266 h 266"/>
                <a:gd name="T6" fmla="*/ 266 w 266"/>
                <a:gd name="T7" fmla="*/ 0 h 266"/>
                <a:gd name="T8" fmla="*/ 0 w 266"/>
                <a:gd name="T9" fmla="*/ 0 h 266"/>
                <a:gd name="T10" fmla="*/ 229 w 266"/>
                <a:gd name="T11" fmla="*/ 229 h 266"/>
                <a:gd name="T12" fmla="*/ 229 w 266"/>
                <a:gd name="T13" fmla="*/ 229 h 266"/>
                <a:gd name="T14" fmla="*/ 229 w 266"/>
                <a:gd name="T15" fmla="*/ 229 h 266"/>
                <a:gd name="T16" fmla="*/ 37 w 266"/>
                <a:gd name="T17" fmla="*/ 229 h 266"/>
                <a:gd name="T18" fmla="*/ 37 w 266"/>
                <a:gd name="T19" fmla="*/ 37 h 266"/>
                <a:gd name="T20" fmla="*/ 37 w 266"/>
                <a:gd name="T21" fmla="*/ 37 h 266"/>
                <a:gd name="T22" fmla="*/ 37 w 266"/>
                <a:gd name="T23" fmla="*/ 37 h 266"/>
                <a:gd name="T24" fmla="*/ 229 w 266"/>
                <a:gd name="T25" fmla="*/ 37 h 266"/>
                <a:gd name="T26" fmla="*/ 229 w 266"/>
                <a:gd name="T27" fmla="*/ 22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266">
                  <a:moveTo>
                    <a:pt x="0" y="0"/>
                  </a:moveTo>
                  <a:lnTo>
                    <a:pt x="0" y="266"/>
                  </a:lnTo>
                  <a:lnTo>
                    <a:pt x="266" y="266"/>
                  </a:lnTo>
                  <a:lnTo>
                    <a:pt x="266" y="0"/>
                  </a:lnTo>
                  <a:lnTo>
                    <a:pt x="0" y="0"/>
                  </a:lnTo>
                  <a:close/>
                  <a:moveTo>
                    <a:pt x="229" y="229"/>
                  </a:moveTo>
                  <a:lnTo>
                    <a:pt x="229" y="229"/>
                  </a:lnTo>
                  <a:lnTo>
                    <a:pt x="229" y="229"/>
                  </a:lnTo>
                  <a:lnTo>
                    <a:pt x="37" y="229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229" y="37"/>
                  </a:lnTo>
                  <a:lnTo>
                    <a:pt x="229" y="2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3"/>
            <p:cNvSpPr>
              <a:spLocks noEditPoints="1"/>
            </p:cNvSpPr>
            <p:nvPr/>
          </p:nvSpPr>
          <p:spPr bwMode="auto">
            <a:xfrm>
              <a:off x="7656513" y="2446338"/>
              <a:ext cx="322263" cy="76200"/>
            </a:xfrm>
            <a:custGeom>
              <a:avLst/>
              <a:gdLst>
                <a:gd name="T0" fmla="*/ 0 w 203"/>
                <a:gd name="T1" fmla="*/ 0 h 48"/>
                <a:gd name="T2" fmla="*/ 0 w 203"/>
                <a:gd name="T3" fmla="*/ 48 h 48"/>
                <a:gd name="T4" fmla="*/ 203 w 203"/>
                <a:gd name="T5" fmla="*/ 48 h 48"/>
                <a:gd name="T6" fmla="*/ 203 w 203"/>
                <a:gd name="T7" fmla="*/ 0 h 48"/>
                <a:gd name="T8" fmla="*/ 0 w 203"/>
                <a:gd name="T9" fmla="*/ 0 h 48"/>
                <a:gd name="T10" fmla="*/ 63 w 203"/>
                <a:gd name="T11" fmla="*/ 11 h 48"/>
                <a:gd name="T12" fmla="*/ 63 w 203"/>
                <a:gd name="T13" fmla="*/ 33 h 48"/>
                <a:gd name="T14" fmla="*/ 63 w 203"/>
                <a:gd name="T15" fmla="*/ 33 h 48"/>
                <a:gd name="T16" fmla="*/ 15 w 203"/>
                <a:gd name="T17" fmla="*/ 33 h 48"/>
                <a:gd name="T18" fmla="*/ 15 w 203"/>
                <a:gd name="T19" fmla="*/ 11 h 48"/>
                <a:gd name="T20" fmla="*/ 15 w 203"/>
                <a:gd name="T21" fmla="*/ 11 h 48"/>
                <a:gd name="T22" fmla="*/ 15 w 203"/>
                <a:gd name="T23" fmla="*/ 11 h 48"/>
                <a:gd name="T24" fmla="*/ 63 w 203"/>
                <a:gd name="T25" fmla="*/ 11 h 48"/>
                <a:gd name="T26" fmla="*/ 63 w 203"/>
                <a:gd name="T27" fmla="*/ 11 h 48"/>
                <a:gd name="T28" fmla="*/ 104 w 203"/>
                <a:gd name="T29" fmla="*/ 26 h 48"/>
                <a:gd name="T30" fmla="*/ 104 w 203"/>
                <a:gd name="T31" fmla="*/ 26 h 48"/>
                <a:gd name="T32" fmla="*/ 104 w 203"/>
                <a:gd name="T33" fmla="*/ 26 h 48"/>
                <a:gd name="T34" fmla="*/ 74 w 203"/>
                <a:gd name="T35" fmla="*/ 26 h 48"/>
                <a:gd name="T36" fmla="*/ 74 w 203"/>
                <a:gd name="T37" fmla="*/ 11 h 48"/>
                <a:gd name="T38" fmla="*/ 74 w 203"/>
                <a:gd name="T39" fmla="*/ 11 h 48"/>
                <a:gd name="T40" fmla="*/ 74 w 203"/>
                <a:gd name="T41" fmla="*/ 11 h 48"/>
                <a:gd name="T42" fmla="*/ 104 w 203"/>
                <a:gd name="T43" fmla="*/ 11 h 48"/>
                <a:gd name="T44" fmla="*/ 104 w 203"/>
                <a:gd name="T45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3" h="48">
                  <a:moveTo>
                    <a:pt x="0" y="0"/>
                  </a:moveTo>
                  <a:lnTo>
                    <a:pt x="0" y="48"/>
                  </a:lnTo>
                  <a:lnTo>
                    <a:pt x="203" y="48"/>
                  </a:lnTo>
                  <a:lnTo>
                    <a:pt x="203" y="0"/>
                  </a:lnTo>
                  <a:lnTo>
                    <a:pt x="0" y="0"/>
                  </a:lnTo>
                  <a:close/>
                  <a:moveTo>
                    <a:pt x="63" y="11"/>
                  </a:moveTo>
                  <a:lnTo>
                    <a:pt x="63" y="33"/>
                  </a:lnTo>
                  <a:lnTo>
                    <a:pt x="63" y="33"/>
                  </a:lnTo>
                  <a:lnTo>
                    <a:pt x="15" y="33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15" y="11"/>
                  </a:lnTo>
                  <a:lnTo>
                    <a:pt x="63" y="11"/>
                  </a:lnTo>
                  <a:lnTo>
                    <a:pt x="63" y="11"/>
                  </a:lnTo>
                  <a:close/>
                  <a:moveTo>
                    <a:pt x="104" y="26"/>
                  </a:moveTo>
                  <a:lnTo>
                    <a:pt x="104" y="26"/>
                  </a:lnTo>
                  <a:lnTo>
                    <a:pt x="104" y="26"/>
                  </a:lnTo>
                  <a:lnTo>
                    <a:pt x="74" y="26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104" y="11"/>
                  </a:lnTo>
                  <a:lnTo>
                    <a:pt x="10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/>
            <p:cNvSpPr>
              <a:spLocks noEditPoints="1"/>
            </p:cNvSpPr>
            <p:nvPr/>
          </p:nvSpPr>
          <p:spPr bwMode="auto">
            <a:xfrm>
              <a:off x="7159625" y="2376488"/>
              <a:ext cx="895350" cy="468313"/>
            </a:xfrm>
            <a:custGeom>
              <a:avLst/>
              <a:gdLst>
                <a:gd name="T0" fmla="*/ 269 w 564"/>
                <a:gd name="T1" fmla="*/ 0 h 295"/>
                <a:gd name="T2" fmla="*/ 269 w 564"/>
                <a:gd name="T3" fmla="*/ 29 h 295"/>
                <a:gd name="T4" fmla="*/ 0 w 564"/>
                <a:gd name="T5" fmla="*/ 29 h 295"/>
                <a:gd name="T6" fmla="*/ 0 w 564"/>
                <a:gd name="T7" fmla="*/ 295 h 295"/>
                <a:gd name="T8" fmla="*/ 269 w 564"/>
                <a:gd name="T9" fmla="*/ 295 h 295"/>
                <a:gd name="T10" fmla="*/ 564 w 564"/>
                <a:gd name="T11" fmla="*/ 295 h 295"/>
                <a:gd name="T12" fmla="*/ 564 w 564"/>
                <a:gd name="T13" fmla="*/ 0 h 295"/>
                <a:gd name="T14" fmla="*/ 269 w 564"/>
                <a:gd name="T15" fmla="*/ 0 h 295"/>
                <a:gd name="T16" fmla="*/ 232 w 564"/>
                <a:gd name="T17" fmla="*/ 262 h 295"/>
                <a:gd name="T18" fmla="*/ 232 w 564"/>
                <a:gd name="T19" fmla="*/ 262 h 295"/>
                <a:gd name="T20" fmla="*/ 33 w 564"/>
                <a:gd name="T21" fmla="*/ 262 h 295"/>
                <a:gd name="T22" fmla="*/ 33 w 564"/>
                <a:gd name="T23" fmla="*/ 262 h 295"/>
                <a:gd name="T24" fmla="*/ 33 w 564"/>
                <a:gd name="T25" fmla="*/ 63 h 295"/>
                <a:gd name="T26" fmla="*/ 33 w 564"/>
                <a:gd name="T27" fmla="*/ 63 h 295"/>
                <a:gd name="T28" fmla="*/ 33 w 564"/>
                <a:gd name="T29" fmla="*/ 63 h 295"/>
                <a:gd name="T30" fmla="*/ 232 w 564"/>
                <a:gd name="T31" fmla="*/ 63 h 295"/>
                <a:gd name="T32" fmla="*/ 232 w 564"/>
                <a:gd name="T33" fmla="*/ 262 h 295"/>
                <a:gd name="T34" fmla="*/ 527 w 564"/>
                <a:gd name="T35" fmla="*/ 258 h 295"/>
                <a:gd name="T36" fmla="*/ 527 w 564"/>
                <a:gd name="T37" fmla="*/ 258 h 295"/>
                <a:gd name="T38" fmla="*/ 527 w 564"/>
                <a:gd name="T39" fmla="*/ 258 h 295"/>
                <a:gd name="T40" fmla="*/ 306 w 564"/>
                <a:gd name="T41" fmla="*/ 258 h 295"/>
                <a:gd name="T42" fmla="*/ 306 w 564"/>
                <a:gd name="T43" fmla="*/ 37 h 295"/>
                <a:gd name="T44" fmla="*/ 527 w 564"/>
                <a:gd name="T45" fmla="*/ 37 h 295"/>
                <a:gd name="T46" fmla="*/ 527 w 564"/>
                <a:gd name="T47" fmla="*/ 37 h 295"/>
                <a:gd name="T48" fmla="*/ 527 w 564"/>
                <a:gd name="T49" fmla="*/ 37 h 295"/>
                <a:gd name="T50" fmla="*/ 527 w 564"/>
                <a:gd name="T51" fmla="*/ 258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4" h="295">
                  <a:moveTo>
                    <a:pt x="269" y="0"/>
                  </a:moveTo>
                  <a:lnTo>
                    <a:pt x="269" y="29"/>
                  </a:lnTo>
                  <a:lnTo>
                    <a:pt x="0" y="29"/>
                  </a:lnTo>
                  <a:lnTo>
                    <a:pt x="0" y="295"/>
                  </a:lnTo>
                  <a:lnTo>
                    <a:pt x="269" y="295"/>
                  </a:lnTo>
                  <a:lnTo>
                    <a:pt x="564" y="295"/>
                  </a:lnTo>
                  <a:lnTo>
                    <a:pt x="564" y="0"/>
                  </a:lnTo>
                  <a:lnTo>
                    <a:pt x="269" y="0"/>
                  </a:lnTo>
                  <a:close/>
                  <a:moveTo>
                    <a:pt x="232" y="262"/>
                  </a:moveTo>
                  <a:lnTo>
                    <a:pt x="232" y="262"/>
                  </a:lnTo>
                  <a:lnTo>
                    <a:pt x="33" y="262"/>
                  </a:lnTo>
                  <a:lnTo>
                    <a:pt x="33" y="262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33" y="63"/>
                  </a:lnTo>
                  <a:lnTo>
                    <a:pt x="232" y="63"/>
                  </a:lnTo>
                  <a:lnTo>
                    <a:pt x="232" y="262"/>
                  </a:lnTo>
                  <a:close/>
                  <a:moveTo>
                    <a:pt x="527" y="258"/>
                  </a:moveTo>
                  <a:lnTo>
                    <a:pt x="527" y="258"/>
                  </a:lnTo>
                  <a:lnTo>
                    <a:pt x="527" y="258"/>
                  </a:lnTo>
                  <a:lnTo>
                    <a:pt x="306" y="258"/>
                  </a:lnTo>
                  <a:lnTo>
                    <a:pt x="306" y="37"/>
                  </a:lnTo>
                  <a:lnTo>
                    <a:pt x="527" y="37"/>
                  </a:lnTo>
                  <a:lnTo>
                    <a:pt x="527" y="37"/>
                  </a:lnTo>
                  <a:lnTo>
                    <a:pt x="527" y="37"/>
                  </a:lnTo>
                  <a:lnTo>
                    <a:pt x="527" y="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5"/>
            <p:cNvSpPr>
              <a:spLocks noEditPoints="1"/>
            </p:cNvSpPr>
            <p:nvPr/>
          </p:nvSpPr>
          <p:spPr bwMode="auto">
            <a:xfrm>
              <a:off x="7223125" y="2716213"/>
              <a:ext cx="293688" cy="63500"/>
            </a:xfrm>
            <a:custGeom>
              <a:avLst/>
              <a:gdLst>
                <a:gd name="T0" fmla="*/ 0 w 185"/>
                <a:gd name="T1" fmla="*/ 0 h 40"/>
                <a:gd name="T2" fmla="*/ 0 w 185"/>
                <a:gd name="T3" fmla="*/ 40 h 40"/>
                <a:gd name="T4" fmla="*/ 185 w 185"/>
                <a:gd name="T5" fmla="*/ 40 h 40"/>
                <a:gd name="T6" fmla="*/ 185 w 185"/>
                <a:gd name="T7" fmla="*/ 0 h 40"/>
                <a:gd name="T8" fmla="*/ 0 w 185"/>
                <a:gd name="T9" fmla="*/ 0 h 40"/>
                <a:gd name="T10" fmla="*/ 122 w 185"/>
                <a:gd name="T11" fmla="*/ 33 h 40"/>
                <a:gd name="T12" fmla="*/ 122 w 185"/>
                <a:gd name="T13" fmla="*/ 33 h 40"/>
                <a:gd name="T14" fmla="*/ 122 w 185"/>
                <a:gd name="T15" fmla="*/ 33 h 40"/>
                <a:gd name="T16" fmla="*/ 93 w 185"/>
                <a:gd name="T17" fmla="*/ 33 h 40"/>
                <a:gd name="T18" fmla="*/ 93 w 185"/>
                <a:gd name="T19" fmla="*/ 18 h 40"/>
                <a:gd name="T20" fmla="*/ 93 w 185"/>
                <a:gd name="T21" fmla="*/ 18 h 40"/>
                <a:gd name="T22" fmla="*/ 93 w 185"/>
                <a:gd name="T23" fmla="*/ 18 h 40"/>
                <a:gd name="T24" fmla="*/ 122 w 185"/>
                <a:gd name="T25" fmla="*/ 18 h 40"/>
                <a:gd name="T26" fmla="*/ 122 w 185"/>
                <a:gd name="T27" fmla="*/ 33 h 40"/>
                <a:gd name="T28" fmla="*/ 174 w 185"/>
                <a:gd name="T29" fmla="*/ 33 h 40"/>
                <a:gd name="T30" fmla="*/ 174 w 185"/>
                <a:gd name="T31" fmla="*/ 33 h 40"/>
                <a:gd name="T32" fmla="*/ 174 w 185"/>
                <a:gd name="T33" fmla="*/ 33 h 40"/>
                <a:gd name="T34" fmla="*/ 130 w 185"/>
                <a:gd name="T35" fmla="*/ 33 h 40"/>
                <a:gd name="T36" fmla="*/ 130 w 185"/>
                <a:gd name="T37" fmla="*/ 11 h 40"/>
                <a:gd name="T38" fmla="*/ 174 w 185"/>
                <a:gd name="T39" fmla="*/ 11 h 40"/>
                <a:gd name="T40" fmla="*/ 174 w 185"/>
                <a:gd name="T41" fmla="*/ 11 h 40"/>
                <a:gd name="T42" fmla="*/ 174 w 185"/>
                <a:gd name="T43" fmla="*/ 11 h 40"/>
                <a:gd name="T44" fmla="*/ 174 w 185"/>
                <a:gd name="T45" fmla="*/ 33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5" h="40">
                  <a:moveTo>
                    <a:pt x="0" y="0"/>
                  </a:moveTo>
                  <a:lnTo>
                    <a:pt x="0" y="40"/>
                  </a:lnTo>
                  <a:lnTo>
                    <a:pt x="185" y="40"/>
                  </a:lnTo>
                  <a:lnTo>
                    <a:pt x="185" y="0"/>
                  </a:lnTo>
                  <a:lnTo>
                    <a:pt x="0" y="0"/>
                  </a:lnTo>
                  <a:close/>
                  <a:moveTo>
                    <a:pt x="122" y="33"/>
                  </a:moveTo>
                  <a:lnTo>
                    <a:pt x="122" y="33"/>
                  </a:lnTo>
                  <a:lnTo>
                    <a:pt x="122" y="33"/>
                  </a:lnTo>
                  <a:lnTo>
                    <a:pt x="93" y="33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93" y="18"/>
                  </a:lnTo>
                  <a:lnTo>
                    <a:pt x="122" y="18"/>
                  </a:lnTo>
                  <a:lnTo>
                    <a:pt x="122" y="33"/>
                  </a:lnTo>
                  <a:close/>
                  <a:moveTo>
                    <a:pt x="174" y="33"/>
                  </a:moveTo>
                  <a:lnTo>
                    <a:pt x="174" y="33"/>
                  </a:lnTo>
                  <a:lnTo>
                    <a:pt x="174" y="33"/>
                  </a:lnTo>
                  <a:lnTo>
                    <a:pt x="130" y="33"/>
                  </a:lnTo>
                  <a:lnTo>
                    <a:pt x="130" y="11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4" y="11"/>
                  </a:lnTo>
                  <a:lnTo>
                    <a:pt x="17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6"/>
            <p:cNvSpPr>
              <a:spLocks noEditPoints="1"/>
            </p:cNvSpPr>
            <p:nvPr/>
          </p:nvSpPr>
          <p:spPr bwMode="auto">
            <a:xfrm>
              <a:off x="7177088" y="2030413"/>
              <a:ext cx="374650" cy="374650"/>
            </a:xfrm>
            <a:custGeom>
              <a:avLst/>
              <a:gdLst>
                <a:gd name="T0" fmla="*/ 0 w 236"/>
                <a:gd name="T1" fmla="*/ 0 h 236"/>
                <a:gd name="T2" fmla="*/ 0 w 236"/>
                <a:gd name="T3" fmla="*/ 236 h 236"/>
                <a:gd name="T4" fmla="*/ 236 w 236"/>
                <a:gd name="T5" fmla="*/ 236 h 236"/>
                <a:gd name="T6" fmla="*/ 236 w 236"/>
                <a:gd name="T7" fmla="*/ 0 h 236"/>
                <a:gd name="T8" fmla="*/ 0 w 236"/>
                <a:gd name="T9" fmla="*/ 0 h 236"/>
                <a:gd name="T10" fmla="*/ 206 w 236"/>
                <a:gd name="T11" fmla="*/ 207 h 236"/>
                <a:gd name="T12" fmla="*/ 206 w 236"/>
                <a:gd name="T13" fmla="*/ 207 h 236"/>
                <a:gd name="T14" fmla="*/ 206 w 236"/>
                <a:gd name="T15" fmla="*/ 207 h 236"/>
                <a:gd name="T16" fmla="*/ 33 w 236"/>
                <a:gd name="T17" fmla="*/ 207 h 236"/>
                <a:gd name="T18" fmla="*/ 33 w 236"/>
                <a:gd name="T19" fmla="*/ 207 h 236"/>
                <a:gd name="T20" fmla="*/ 33 w 236"/>
                <a:gd name="T21" fmla="*/ 207 h 236"/>
                <a:gd name="T22" fmla="*/ 33 w 236"/>
                <a:gd name="T23" fmla="*/ 30 h 236"/>
                <a:gd name="T24" fmla="*/ 206 w 236"/>
                <a:gd name="T25" fmla="*/ 30 h 236"/>
                <a:gd name="T26" fmla="*/ 206 w 236"/>
                <a:gd name="T27" fmla="*/ 20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6" h="236">
                  <a:moveTo>
                    <a:pt x="0" y="0"/>
                  </a:moveTo>
                  <a:lnTo>
                    <a:pt x="0" y="236"/>
                  </a:lnTo>
                  <a:lnTo>
                    <a:pt x="236" y="236"/>
                  </a:lnTo>
                  <a:lnTo>
                    <a:pt x="236" y="0"/>
                  </a:lnTo>
                  <a:lnTo>
                    <a:pt x="0" y="0"/>
                  </a:lnTo>
                  <a:close/>
                  <a:moveTo>
                    <a:pt x="206" y="207"/>
                  </a:moveTo>
                  <a:lnTo>
                    <a:pt x="206" y="207"/>
                  </a:lnTo>
                  <a:lnTo>
                    <a:pt x="206" y="207"/>
                  </a:lnTo>
                  <a:lnTo>
                    <a:pt x="33" y="207"/>
                  </a:lnTo>
                  <a:lnTo>
                    <a:pt x="33" y="207"/>
                  </a:lnTo>
                  <a:lnTo>
                    <a:pt x="33" y="207"/>
                  </a:lnTo>
                  <a:lnTo>
                    <a:pt x="33" y="30"/>
                  </a:lnTo>
                  <a:lnTo>
                    <a:pt x="206" y="30"/>
                  </a:lnTo>
                  <a:lnTo>
                    <a:pt x="206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7"/>
            <p:cNvSpPr>
              <a:spLocks noEditPoints="1"/>
            </p:cNvSpPr>
            <p:nvPr/>
          </p:nvSpPr>
          <p:spPr bwMode="auto">
            <a:xfrm>
              <a:off x="6791325" y="1690688"/>
              <a:ext cx="490538" cy="304800"/>
            </a:xfrm>
            <a:custGeom>
              <a:avLst/>
              <a:gdLst>
                <a:gd name="T0" fmla="*/ 42 w 84"/>
                <a:gd name="T1" fmla="*/ 0 h 52"/>
                <a:gd name="T2" fmla="*/ 0 w 84"/>
                <a:gd name="T3" fmla="*/ 41 h 52"/>
                <a:gd name="T4" fmla="*/ 0 w 84"/>
                <a:gd name="T5" fmla="*/ 52 h 52"/>
                <a:gd name="T6" fmla="*/ 84 w 84"/>
                <a:gd name="T7" fmla="*/ 52 h 52"/>
                <a:gd name="T8" fmla="*/ 84 w 84"/>
                <a:gd name="T9" fmla="*/ 41 h 52"/>
                <a:gd name="T10" fmla="*/ 42 w 84"/>
                <a:gd name="T11" fmla="*/ 0 h 52"/>
                <a:gd name="T12" fmla="*/ 74 w 84"/>
                <a:gd name="T13" fmla="*/ 33 h 52"/>
                <a:gd name="T14" fmla="*/ 10 w 84"/>
                <a:gd name="T15" fmla="*/ 33 h 52"/>
                <a:gd name="T16" fmla="*/ 18 w 84"/>
                <a:gd name="T17" fmla="*/ 19 h 52"/>
                <a:gd name="T18" fmla="*/ 42 w 84"/>
                <a:gd name="T19" fmla="*/ 8 h 52"/>
                <a:gd name="T20" fmla="*/ 74 w 84"/>
                <a:gd name="T21" fmla="*/ 33 h 52"/>
                <a:gd name="T22" fmla="*/ 74 w 84"/>
                <a:gd name="T23" fmla="*/ 33 h 52"/>
                <a:gd name="T24" fmla="*/ 74 w 84"/>
                <a:gd name="T25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52">
                  <a:moveTo>
                    <a:pt x="42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18"/>
                    <a:pt x="65" y="0"/>
                    <a:pt x="42" y="0"/>
                  </a:cubicBezTo>
                  <a:close/>
                  <a:moveTo>
                    <a:pt x="74" y="33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1" y="27"/>
                    <a:pt x="14" y="23"/>
                    <a:pt x="18" y="19"/>
                  </a:cubicBezTo>
                  <a:cubicBezTo>
                    <a:pt x="24" y="12"/>
                    <a:pt x="32" y="8"/>
                    <a:pt x="42" y="8"/>
                  </a:cubicBezTo>
                  <a:cubicBezTo>
                    <a:pt x="57" y="8"/>
                    <a:pt x="70" y="19"/>
                    <a:pt x="74" y="33"/>
                  </a:cubicBezTo>
                  <a:cubicBezTo>
                    <a:pt x="74" y="33"/>
                    <a:pt x="74" y="33"/>
                    <a:pt x="74" y="33"/>
                  </a:cubicBezTo>
                  <a:cubicBezTo>
                    <a:pt x="74" y="33"/>
                    <a:pt x="74" y="33"/>
                    <a:pt x="7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9492784" y="1591814"/>
            <a:ext cx="1358858" cy="1462643"/>
            <a:chOff x="7482961" y="887792"/>
            <a:chExt cx="4312660" cy="4642049"/>
          </a:xfrm>
          <a:solidFill>
            <a:schemeClr val="accent4"/>
          </a:solidFill>
        </p:grpSpPr>
        <p:sp>
          <p:nvSpPr>
            <p:cNvPr id="65" name="Freeform 5"/>
            <p:cNvSpPr>
              <a:spLocks noEditPoints="1"/>
            </p:cNvSpPr>
            <p:nvPr/>
          </p:nvSpPr>
          <p:spPr bwMode="auto">
            <a:xfrm>
              <a:off x="7482961" y="1167388"/>
              <a:ext cx="4312660" cy="4362453"/>
            </a:xfrm>
            <a:custGeom>
              <a:avLst/>
              <a:gdLst>
                <a:gd name="T0" fmla="*/ 1092 w 1126"/>
                <a:gd name="T1" fmla="*/ 173 h 1139"/>
                <a:gd name="T2" fmla="*/ 578 w 1126"/>
                <a:gd name="T3" fmla="*/ 0 h 1139"/>
                <a:gd name="T4" fmla="*/ 546 w 1126"/>
                <a:gd name="T5" fmla="*/ 173 h 1139"/>
                <a:gd name="T6" fmla="*/ 511 w 1126"/>
                <a:gd name="T7" fmla="*/ 126 h 1139"/>
                <a:gd name="T8" fmla="*/ 67 w 1126"/>
                <a:gd name="T9" fmla="*/ 108 h 1139"/>
                <a:gd name="T10" fmla="*/ 67 w 1126"/>
                <a:gd name="T11" fmla="*/ 173 h 1139"/>
                <a:gd name="T12" fmla="*/ 33 w 1126"/>
                <a:gd name="T13" fmla="*/ 0 h 1139"/>
                <a:gd name="T14" fmla="*/ 0 w 1126"/>
                <a:gd name="T15" fmla="*/ 1139 h 1139"/>
                <a:gd name="T16" fmla="*/ 33 w 1126"/>
                <a:gd name="T17" fmla="*/ 1078 h 1139"/>
                <a:gd name="T18" fmla="*/ 546 w 1126"/>
                <a:gd name="T19" fmla="*/ 1139 h 1139"/>
                <a:gd name="T20" fmla="*/ 578 w 1126"/>
                <a:gd name="T21" fmla="*/ 1078 h 1139"/>
                <a:gd name="T22" fmla="*/ 1092 w 1126"/>
                <a:gd name="T23" fmla="*/ 1139 h 1139"/>
                <a:gd name="T24" fmla="*/ 1126 w 1126"/>
                <a:gd name="T25" fmla="*/ 0 h 1139"/>
                <a:gd name="T26" fmla="*/ 322 w 1126"/>
                <a:gd name="T27" fmla="*/ 126 h 1139"/>
                <a:gd name="T28" fmla="*/ 446 w 1126"/>
                <a:gd name="T29" fmla="*/ 173 h 1139"/>
                <a:gd name="T30" fmla="*/ 322 w 1126"/>
                <a:gd name="T31" fmla="*/ 126 h 1139"/>
                <a:gd name="T32" fmla="*/ 257 w 1126"/>
                <a:gd name="T33" fmla="*/ 126 h 1139"/>
                <a:gd name="T34" fmla="*/ 132 w 1126"/>
                <a:gd name="T35" fmla="*/ 173 h 1139"/>
                <a:gd name="T36" fmla="*/ 259 w 1126"/>
                <a:gd name="T37" fmla="*/ 1040 h 1139"/>
                <a:gd name="T38" fmla="*/ 138 w 1126"/>
                <a:gd name="T39" fmla="*/ 994 h 1139"/>
                <a:gd name="T40" fmla="*/ 259 w 1126"/>
                <a:gd name="T41" fmla="*/ 1040 h 1139"/>
                <a:gd name="T42" fmla="*/ 320 w 1126"/>
                <a:gd name="T43" fmla="*/ 1040 h 1139"/>
                <a:gd name="T44" fmla="*/ 440 w 1126"/>
                <a:gd name="T45" fmla="*/ 994 h 1139"/>
                <a:gd name="T46" fmla="*/ 546 w 1126"/>
                <a:gd name="T47" fmla="*/ 1040 h 1139"/>
                <a:gd name="T48" fmla="*/ 504 w 1126"/>
                <a:gd name="T49" fmla="*/ 994 h 1139"/>
                <a:gd name="T50" fmla="*/ 75 w 1126"/>
                <a:gd name="T51" fmla="*/ 977 h 1139"/>
                <a:gd name="T52" fmla="*/ 75 w 1126"/>
                <a:gd name="T53" fmla="*/ 1040 h 1139"/>
                <a:gd name="T54" fmla="*/ 33 w 1126"/>
                <a:gd name="T55" fmla="*/ 645 h 1139"/>
                <a:gd name="T56" fmla="*/ 546 w 1126"/>
                <a:gd name="T57" fmla="*/ 1040 h 1139"/>
                <a:gd name="T58" fmla="*/ 130 w 1126"/>
                <a:gd name="T59" fmla="*/ 557 h 1139"/>
                <a:gd name="T60" fmla="*/ 257 w 1126"/>
                <a:gd name="T61" fmla="*/ 607 h 1139"/>
                <a:gd name="T62" fmla="*/ 322 w 1126"/>
                <a:gd name="T63" fmla="*/ 607 h 1139"/>
                <a:gd name="T64" fmla="*/ 448 w 1126"/>
                <a:gd name="T65" fmla="*/ 557 h 1139"/>
                <a:gd name="T66" fmla="*/ 322 w 1126"/>
                <a:gd name="T67" fmla="*/ 607 h 1139"/>
                <a:gd name="T68" fmla="*/ 513 w 1126"/>
                <a:gd name="T69" fmla="*/ 607 h 1139"/>
                <a:gd name="T70" fmla="*/ 513 w 1126"/>
                <a:gd name="T71" fmla="*/ 540 h 1139"/>
                <a:gd name="T72" fmla="*/ 65 w 1126"/>
                <a:gd name="T73" fmla="*/ 557 h 1139"/>
                <a:gd name="T74" fmla="*/ 33 w 1126"/>
                <a:gd name="T75" fmla="*/ 607 h 1139"/>
                <a:gd name="T76" fmla="*/ 546 w 1126"/>
                <a:gd name="T77" fmla="*/ 212 h 1139"/>
                <a:gd name="T78" fmla="*/ 804 w 1126"/>
                <a:gd name="T79" fmla="*/ 1040 h 1139"/>
                <a:gd name="T80" fmla="*/ 682 w 1126"/>
                <a:gd name="T81" fmla="*/ 992 h 1139"/>
                <a:gd name="T82" fmla="*/ 804 w 1126"/>
                <a:gd name="T83" fmla="*/ 1040 h 1139"/>
                <a:gd name="T84" fmla="*/ 867 w 1126"/>
                <a:gd name="T85" fmla="*/ 1040 h 1139"/>
                <a:gd name="T86" fmla="*/ 990 w 1126"/>
                <a:gd name="T87" fmla="*/ 992 h 1139"/>
                <a:gd name="T88" fmla="*/ 1092 w 1126"/>
                <a:gd name="T89" fmla="*/ 1040 h 1139"/>
                <a:gd name="T90" fmla="*/ 1055 w 1126"/>
                <a:gd name="T91" fmla="*/ 992 h 1139"/>
                <a:gd name="T92" fmla="*/ 617 w 1126"/>
                <a:gd name="T93" fmla="*/ 975 h 1139"/>
                <a:gd name="T94" fmla="*/ 617 w 1126"/>
                <a:gd name="T95" fmla="*/ 1040 h 1139"/>
                <a:gd name="T96" fmla="*/ 578 w 1126"/>
                <a:gd name="T97" fmla="*/ 645 h 1139"/>
                <a:gd name="T98" fmla="*/ 1092 w 1126"/>
                <a:gd name="T99" fmla="*/ 1040 h 1139"/>
                <a:gd name="T100" fmla="*/ 684 w 1126"/>
                <a:gd name="T101" fmla="*/ 559 h 1139"/>
                <a:gd name="T102" fmla="*/ 804 w 1126"/>
                <a:gd name="T103" fmla="*/ 607 h 1139"/>
                <a:gd name="T104" fmla="*/ 867 w 1126"/>
                <a:gd name="T105" fmla="*/ 607 h 1139"/>
                <a:gd name="T106" fmla="*/ 988 w 1126"/>
                <a:gd name="T107" fmla="*/ 559 h 1139"/>
                <a:gd name="T108" fmla="*/ 867 w 1126"/>
                <a:gd name="T109" fmla="*/ 607 h 1139"/>
                <a:gd name="T110" fmla="*/ 1051 w 1126"/>
                <a:gd name="T111" fmla="*/ 607 h 1139"/>
                <a:gd name="T112" fmla="*/ 1051 w 1126"/>
                <a:gd name="T113" fmla="*/ 542 h 1139"/>
                <a:gd name="T114" fmla="*/ 619 w 1126"/>
                <a:gd name="T115" fmla="*/ 559 h 1139"/>
                <a:gd name="T116" fmla="*/ 578 w 1126"/>
                <a:gd name="T117" fmla="*/ 607 h 1139"/>
                <a:gd name="T118" fmla="*/ 1092 w 1126"/>
                <a:gd name="T119" fmla="*/ 212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26" h="1139">
                  <a:moveTo>
                    <a:pt x="1092" y="0"/>
                  </a:moveTo>
                  <a:lnTo>
                    <a:pt x="1092" y="173"/>
                  </a:lnTo>
                  <a:lnTo>
                    <a:pt x="578" y="173"/>
                  </a:lnTo>
                  <a:lnTo>
                    <a:pt x="578" y="0"/>
                  </a:lnTo>
                  <a:lnTo>
                    <a:pt x="546" y="0"/>
                  </a:lnTo>
                  <a:lnTo>
                    <a:pt x="546" y="173"/>
                  </a:lnTo>
                  <a:lnTo>
                    <a:pt x="511" y="173"/>
                  </a:lnTo>
                  <a:lnTo>
                    <a:pt x="511" y="126"/>
                  </a:lnTo>
                  <a:lnTo>
                    <a:pt x="511" y="108"/>
                  </a:lnTo>
                  <a:lnTo>
                    <a:pt x="67" y="108"/>
                  </a:lnTo>
                  <a:lnTo>
                    <a:pt x="67" y="126"/>
                  </a:lnTo>
                  <a:lnTo>
                    <a:pt x="67" y="173"/>
                  </a:lnTo>
                  <a:lnTo>
                    <a:pt x="33" y="173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1139"/>
                  </a:lnTo>
                  <a:lnTo>
                    <a:pt x="33" y="1139"/>
                  </a:lnTo>
                  <a:lnTo>
                    <a:pt x="33" y="1078"/>
                  </a:lnTo>
                  <a:lnTo>
                    <a:pt x="546" y="1078"/>
                  </a:lnTo>
                  <a:lnTo>
                    <a:pt x="546" y="1139"/>
                  </a:lnTo>
                  <a:lnTo>
                    <a:pt x="578" y="1139"/>
                  </a:lnTo>
                  <a:lnTo>
                    <a:pt x="578" y="1078"/>
                  </a:lnTo>
                  <a:lnTo>
                    <a:pt x="1092" y="1078"/>
                  </a:lnTo>
                  <a:lnTo>
                    <a:pt x="1092" y="1139"/>
                  </a:lnTo>
                  <a:lnTo>
                    <a:pt x="1126" y="1139"/>
                  </a:lnTo>
                  <a:lnTo>
                    <a:pt x="1126" y="0"/>
                  </a:lnTo>
                  <a:lnTo>
                    <a:pt x="1092" y="0"/>
                  </a:lnTo>
                  <a:close/>
                  <a:moveTo>
                    <a:pt x="322" y="126"/>
                  </a:moveTo>
                  <a:lnTo>
                    <a:pt x="446" y="126"/>
                  </a:lnTo>
                  <a:lnTo>
                    <a:pt x="446" y="173"/>
                  </a:lnTo>
                  <a:lnTo>
                    <a:pt x="322" y="173"/>
                  </a:lnTo>
                  <a:lnTo>
                    <a:pt x="322" y="126"/>
                  </a:lnTo>
                  <a:close/>
                  <a:moveTo>
                    <a:pt x="132" y="126"/>
                  </a:moveTo>
                  <a:lnTo>
                    <a:pt x="257" y="126"/>
                  </a:lnTo>
                  <a:lnTo>
                    <a:pt x="257" y="173"/>
                  </a:lnTo>
                  <a:lnTo>
                    <a:pt x="132" y="173"/>
                  </a:lnTo>
                  <a:lnTo>
                    <a:pt x="132" y="126"/>
                  </a:lnTo>
                  <a:close/>
                  <a:moveTo>
                    <a:pt x="259" y="1040"/>
                  </a:moveTo>
                  <a:lnTo>
                    <a:pt x="138" y="1040"/>
                  </a:lnTo>
                  <a:lnTo>
                    <a:pt x="138" y="994"/>
                  </a:lnTo>
                  <a:lnTo>
                    <a:pt x="259" y="994"/>
                  </a:lnTo>
                  <a:lnTo>
                    <a:pt x="259" y="1040"/>
                  </a:lnTo>
                  <a:close/>
                  <a:moveTo>
                    <a:pt x="440" y="1040"/>
                  </a:moveTo>
                  <a:lnTo>
                    <a:pt x="320" y="1040"/>
                  </a:lnTo>
                  <a:lnTo>
                    <a:pt x="320" y="994"/>
                  </a:lnTo>
                  <a:lnTo>
                    <a:pt x="440" y="994"/>
                  </a:lnTo>
                  <a:lnTo>
                    <a:pt x="440" y="1040"/>
                  </a:lnTo>
                  <a:close/>
                  <a:moveTo>
                    <a:pt x="546" y="1040"/>
                  </a:moveTo>
                  <a:lnTo>
                    <a:pt x="504" y="1040"/>
                  </a:lnTo>
                  <a:lnTo>
                    <a:pt x="504" y="994"/>
                  </a:lnTo>
                  <a:lnTo>
                    <a:pt x="504" y="977"/>
                  </a:lnTo>
                  <a:lnTo>
                    <a:pt x="75" y="977"/>
                  </a:lnTo>
                  <a:lnTo>
                    <a:pt x="75" y="994"/>
                  </a:lnTo>
                  <a:lnTo>
                    <a:pt x="75" y="1040"/>
                  </a:lnTo>
                  <a:lnTo>
                    <a:pt x="33" y="1040"/>
                  </a:lnTo>
                  <a:lnTo>
                    <a:pt x="33" y="645"/>
                  </a:lnTo>
                  <a:lnTo>
                    <a:pt x="546" y="645"/>
                  </a:lnTo>
                  <a:lnTo>
                    <a:pt x="546" y="1040"/>
                  </a:lnTo>
                  <a:close/>
                  <a:moveTo>
                    <a:pt x="130" y="607"/>
                  </a:moveTo>
                  <a:lnTo>
                    <a:pt x="130" y="557"/>
                  </a:lnTo>
                  <a:lnTo>
                    <a:pt x="257" y="557"/>
                  </a:lnTo>
                  <a:lnTo>
                    <a:pt x="257" y="607"/>
                  </a:lnTo>
                  <a:lnTo>
                    <a:pt x="130" y="607"/>
                  </a:lnTo>
                  <a:close/>
                  <a:moveTo>
                    <a:pt x="322" y="607"/>
                  </a:moveTo>
                  <a:lnTo>
                    <a:pt x="322" y="557"/>
                  </a:lnTo>
                  <a:lnTo>
                    <a:pt x="448" y="557"/>
                  </a:lnTo>
                  <a:lnTo>
                    <a:pt x="448" y="607"/>
                  </a:lnTo>
                  <a:lnTo>
                    <a:pt x="322" y="607"/>
                  </a:lnTo>
                  <a:close/>
                  <a:moveTo>
                    <a:pt x="546" y="607"/>
                  </a:moveTo>
                  <a:lnTo>
                    <a:pt x="513" y="607"/>
                  </a:lnTo>
                  <a:lnTo>
                    <a:pt x="513" y="557"/>
                  </a:lnTo>
                  <a:lnTo>
                    <a:pt x="513" y="540"/>
                  </a:lnTo>
                  <a:lnTo>
                    <a:pt x="65" y="540"/>
                  </a:lnTo>
                  <a:lnTo>
                    <a:pt x="65" y="557"/>
                  </a:lnTo>
                  <a:lnTo>
                    <a:pt x="65" y="607"/>
                  </a:lnTo>
                  <a:lnTo>
                    <a:pt x="33" y="607"/>
                  </a:lnTo>
                  <a:lnTo>
                    <a:pt x="33" y="212"/>
                  </a:lnTo>
                  <a:lnTo>
                    <a:pt x="546" y="212"/>
                  </a:lnTo>
                  <a:lnTo>
                    <a:pt x="546" y="607"/>
                  </a:lnTo>
                  <a:close/>
                  <a:moveTo>
                    <a:pt x="804" y="1040"/>
                  </a:moveTo>
                  <a:lnTo>
                    <a:pt x="682" y="1040"/>
                  </a:lnTo>
                  <a:lnTo>
                    <a:pt x="682" y="992"/>
                  </a:lnTo>
                  <a:lnTo>
                    <a:pt x="804" y="992"/>
                  </a:lnTo>
                  <a:lnTo>
                    <a:pt x="804" y="1040"/>
                  </a:lnTo>
                  <a:close/>
                  <a:moveTo>
                    <a:pt x="990" y="1040"/>
                  </a:moveTo>
                  <a:lnTo>
                    <a:pt x="867" y="1040"/>
                  </a:lnTo>
                  <a:lnTo>
                    <a:pt x="867" y="992"/>
                  </a:lnTo>
                  <a:lnTo>
                    <a:pt x="990" y="992"/>
                  </a:lnTo>
                  <a:lnTo>
                    <a:pt x="990" y="1040"/>
                  </a:lnTo>
                  <a:close/>
                  <a:moveTo>
                    <a:pt x="1092" y="1040"/>
                  </a:moveTo>
                  <a:lnTo>
                    <a:pt x="1055" y="1040"/>
                  </a:lnTo>
                  <a:lnTo>
                    <a:pt x="1055" y="992"/>
                  </a:lnTo>
                  <a:lnTo>
                    <a:pt x="1055" y="975"/>
                  </a:lnTo>
                  <a:lnTo>
                    <a:pt x="617" y="975"/>
                  </a:lnTo>
                  <a:lnTo>
                    <a:pt x="617" y="992"/>
                  </a:lnTo>
                  <a:lnTo>
                    <a:pt x="617" y="1040"/>
                  </a:lnTo>
                  <a:lnTo>
                    <a:pt x="578" y="1040"/>
                  </a:lnTo>
                  <a:lnTo>
                    <a:pt x="578" y="645"/>
                  </a:lnTo>
                  <a:lnTo>
                    <a:pt x="1092" y="645"/>
                  </a:lnTo>
                  <a:lnTo>
                    <a:pt x="1092" y="1040"/>
                  </a:lnTo>
                  <a:close/>
                  <a:moveTo>
                    <a:pt x="684" y="607"/>
                  </a:moveTo>
                  <a:lnTo>
                    <a:pt x="684" y="559"/>
                  </a:lnTo>
                  <a:lnTo>
                    <a:pt x="804" y="559"/>
                  </a:lnTo>
                  <a:lnTo>
                    <a:pt x="804" y="607"/>
                  </a:lnTo>
                  <a:lnTo>
                    <a:pt x="684" y="607"/>
                  </a:lnTo>
                  <a:close/>
                  <a:moveTo>
                    <a:pt x="867" y="607"/>
                  </a:moveTo>
                  <a:lnTo>
                    <a:pt x="867" y="559"/>
                  </a:lnTo>
                  <a:lnTo>
                    <a:pt x="988" y="559"/>
                  </a:lnTo>
                  <a:lnTo>
                    <a:pt x="988" y="607"/>
                  </a:lnTo>
                  <a:lnTo>
                    <a:pt x="867" y="607"/>
                  </a:lnTo>
                  <a:close/>
                  <a:moveTo>
                    <a:pt x="1092" y="607"/>
                  </a:moveTo>
                  <a:lnTo>
                    <a:pt x="1051" y="607"/>
                  </a:lnTo>
                  <a:lnTo>
                    <a:pt x="1051" y="559"/>
                  </a:lnTo>
                  <a:lnTo>
                    <a:pt x="1051" y="542"/>
                  </a:lnTo>
                  <a:lnTo>
                    <a:pt x="619" y="542"/>
                  </a:lnTo>
                  <a:lnTo>
                    <a:pt x="619" y="559"/>
                  </a:lnTo>
                  <a:lnTo>
                    <a:pt x="619" y="607"/>
                  </a:lnTo>
                  <a:lnTo>
                    <a:pt x="578" y="607"/>
                  </a:lnTo>
                  <a:lnTo>
                    <a:pt x="578" y="212"/>
                  </a:lnTo>
                  <a:lnTo>
                    <a:pt x="1092" y="212"/>
                  </a:lnTo>
                  <a:lnTo>
                    <a:pt x="1092" y="60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"/>
            <p:cNvSpPr>
              <a:spLocks/>
            </p:cNvSpPr>
            <p:nvPr/>
          </p:nvSpPr>
          <p:spPr bwMode="auto">
            <a:xfrm>
              <a:off x="7892780" y="3863759"/>
              <a:ext cx="1352016" cy="972838"/>
            </a:xfrm>
            <a:custGeom>
              <a:avLst/>
              <a:gdLst>
                <a:gd name="T0" fmla="*/ 169 w 353"/>
                <a:gd name="T1" fmla="*/ 128 h 254"/>
                <a:gd name="T2" fmla="*/ 182 w 353"/>
                <a:gd name="T3" fmla="*/ 128 h 254"/>
                <a:gd name="T4" fmla="*/ 182 w 353"/>
                <a:gd name="T5" fmla="*/ 254 h 254"/>
                <a:gd name="T6" fmla="*/ 353 w 353"/>
                <a:gd name="T7" fmla="*/ 254 h 254"/>
                <a:gd name="T8" fmla="*/ 353 w 353"/>
                <a:gd name="T9" fmla="*/ 128 h 254"/>
                <a:gd name="T10" fmla="*/ 284 w 353"/>
                <a:gd name="T11" fmla="*/ 128 h 254"/>
                <a:gd name="T12" fmla="*/ 284 w 353"/>
                <a:gd name="T13" fmla="*/ 0 h 254"/>
                <a:gd name="T14" fmla="*/ 113 w 353"/>
                <a:gd name="T15" fmla="*/ 0 h 254"/>
                <a:gd name="T16" fmla="*/ 113 w 353"/>
                <a:gd name="T17" fmla="*/ 128 h 254"/>
                <a:gd name="T18" fmla="*/ 106 w 353"/>
                <a:gd name="T19" fmla="*/ 128 h 254"/>
                <a:gd name="T20" fmla="*/ 106 w 353"/>
                <a:gd name="T21" fmla="*/ 53 h 254"/>
                <a:gd name="T22" fmla="*/ 6 w 353"/>
                <a:gd name="T23" fmla="*/ 53 h 254"/>
                <a:gd name="T24" fmla="*/ 6 w 353"/>
                <a:gd name="T25" fmla="*/ 128 h 254"/>
                <a:gd name="T26" fmla="*/ 0 w 353"/>
                <a:gd name="T27" fmla="*/ 128 h 254"/>
                <a:gd name="T28" fmla="*/ 0 w 353"/>
                <a:gd name="T29" fmla="*/ 254 h 254"/>
                <a:gd name="T30" fmla="*/ 169 w 353"/>
                <a:gd name="T31" fmla="*/ 254 h 254"/>
                <a:gd name="T32" fmla="*/ 169 w 353"/>
                <a:gd name="T33" fmla="*/ 12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254">
                  <a:moveTo>
                    <a:pt x="169" y="128"/>
                  </a:moveTo>
                  <a:lnTo>
                    <a:pt x="182" y="128"/>
                  </a:lnTo>
                  <a:lnTo>
                    <a:pt x="182" y="254"/>
                  </a:lnTo>
                  <a:lnTo>
                    <a:pt x="353" y="254"/>
                  </a:lnTo>
                  <a:lnTo>
                    <a:pt x="353" y="128"/>
                  </a:lnTo>
                  <a:lnTo>
                    <a:pt x="284" y="128"/>
                  </a:lnTo>
                  <a:lnTo>
                    <a:pt x="284" y="0"/>
                  </a:lnTo>
                  <a:lnTo>
                    <a:pt x="113" y="0"/>
                  </a:lnTo>
                  <a:lnTo>
                    <a:pt x="113" y="128"/>
                  </a:lnTo>
                  <a:lnTo>
                    <a:pt x="106" y="128"/>
                  </a:lnTo>
                  <a:lnTo>
                    <a:pt x="106" y="53"/>
                  </a:lnTo>
                  <a:lnTo>
                    <a:pt x="6" y="53"/>
                  </a:lnTo>
                  <a:lnTo>
                    <a:pt x="6" y="128"/>
                  </a:lnTo>
                  <a:lnTo>
                    <a:pt x="0" y="128"/>
                  </a:lnTo>
                  <a:lnTo>
                    <a:pt x="0" y="254"/>
                  </a:lnTo>
                  <a:lnTo>
                    <a:pt x="169" y="254"/>
                  </a:lnTo>
                  <a:lnTo>
                    <a:pt x="169" y="12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7"/>
            <p:cNvSpPr>
              <a:spLocks/>
            </p:cNvSpPr>
            <p:nvPr/>
          </p:nvSpPr>
          <p:spPr bwMode="auto">
            <a:xfrm>
              <a:off x="9918886" y="4097392"/>
              <a:ext cx="1532028" cy="739205"/>
            </a:xfrm>
            <a:custGeom>
              <a:avLst/>
              <a:gdLst>
                <a:gd name="T0" fmla="*/ 128 w 400"/>
                <a:gd name="T1" fmla="*/ 96 h 193"/>
                <a:gd name="T2" fmla="*/ 136 w 400"/>
                <a:gd name="T3" fmla="*/ 96 h 193"/>
                <a:gd name="T4" fmla="*/ 136 w 400"/>
                <a:gd name="T5" fmla="*/ 193 h 193"/>
                <a:gd name="T6" fmla="*/ 264 w 400"/>
                <a:gd name="T7" fmla="*/ 193 h 193"/>
                <a:gd name="T8" fmla="*/ 264 w 400"/>
                <a:gd name="T9" fmla="*/ 96 h 193"/>
                <a:gd name="T10" fmla="*/ 272 w 400"/>
                <a:gd name="T11" fmla="*/ 96 h 193"/>
                <a:gd name="T12" fmla="*/ 272 w 400"/>
                <a:gd name="T13" fmla="*/ 193 h 193"/>
                <a:gd name="T14" fmla="*/ 400 w 400"/>
                <a:gd name="T15" fmla="*/ 193 h 193"/>
                <a:gd name="T16" fmla="*/ 400 w 400"/>
                <a:gd name="T17" fmla="*/ 96 h 193"/>
                <a:gd name="T18" fmla="*/ 344 w 400"/>
                <a:gd name="T19" fmla="*/ 96 h 193"/>
                <a:gd name="T20" fmla="*/ 344 w 400"/>
                <a:gd name="T21" fmla="*/ 0 h 193"/>
                <a:gd name="T22" fmla="*/ 216 w 400"/>
                <a:gd name="T23" fmla="*/ 0 h 193"/>
                <a:gd name="T24" fmla="*/ 216 w 400"/>
                <a:gd name="T25" fmla="*/ 96 h 193"/>
                <a:gd name="T26" fmla="*/ 207 w 400"/>
                <a:gd name="T27" fmla="*/ 96 h 193"/>
                <a:gd name="T28" fmla="*/ 207 w 400"/>
                <a:gd name="T29" fmla="*/ 0 h 193"/>
                <a:gd name="T30" fmla="*/ 76 w 400"/>
                <a:gd name="T31" fmla="*/ 0 h 193"/>
                <a:gd name="T32" fmla="*/ 76 w 400"/>
                <a:gd name="T33" fmla="*/ 96 h 193"/>
                <a:gd name="T34" fmla="*/ 0 w 400"/>
                <a:gd name="T35" fmla="*/ 96 h 193"/>
                <a:gd name="T36" fmla="*/ 0 w 400"/>
                <a:gd name="T37" fmla="*/ 193 h 193"/>
                <a:gd name="T38" fmla="*/ 128 w 400"/>
                <a:gd name="T39" fmla="*/ 193 h 193"/>
                <a:gd name="T40" fmla="*/ 128 w 400"/>
                <a:gd name="T41" fmla="*/ 96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0" h="193">
                  <a:moveTo>
                    <a:pt x="128" y="96"/>
                  </a:moveTo>
                  <a:lnTo>
                    <a:pt x="136" y="96"/>
                  </a:lnTo>
                  <a:lnTo>
                    <a:pt x="136" y="193"/>
                  </a:lnTo>
                  <a:lnTo>
                    <a:pt x="264" y="193"/>
                  </a:lnTo>
                  <a:lnTo>
                    <a:pt x="264" y="96"/>
                  </a:lnTo>
                  <a:lnTo>
                    <a:pt x="272" y="96"/>
                  </a:lnTo>
                  <a:lnTo>
                    <a:pt x="272" y="193"/>
                  </a:lnTo>
                  <a:lnTo>
                    <a:pt x="400" y="193"/>
                  </a:lnTo>
                  <a:lnTo>
                    <a:pt x="400" y="96"/>
                  </a:lnTo>
                  <a:lnTo>
                    <a:pt x="344" y="96"/>
                  </a:lnTo>
                  <a:lnTo>
                    <a:pt x="344" y="0"/>
                  </a:lnTo>
                  <a:lnTo>
                    <a:pt x="216" y="0"/>
                  </a:lnTo>
                  <a:lnTo>
                    <a:pt x="216" y="96"/>
                  </a:lnTo>
                  <a:lnTo>
                    <a:pt x="207" y="96"/>
                  </a:lnTo>
                  <a:lnTo>
                    <a:pt x="207" y="0"/>
                  </a:lnTo>
                  <a:lnTo>
                    <a:pt x="76" y="0"/>
                  </a:lnTo>
                  <a:lnTo>
                    <a:pt x="76" y="96"/>
                  </a:lnTo>
                  <a:lnTo>
                    <a:pt x="0" y="96"/>
                  </a:lnTo>
                  <a:lnTo>
                    <a:pt x="0" y="193"/>
                  </a:lnTo>
                  <a:lnTo>
                    <a:pt x="128" y="193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8"/>
            <p:cNvSpPr>
              <a:spLocks/>
            </p:cNvSpPr>
            <p:nvPr/>
          </p:nvSpPr>
          <p:spPr bwMode="auto">
            <a:xfrm>
              <a:off x="7885120" y="2366200"/>
              <a:ext cx="1505219" cy="811975"/>
            </a:xfrm>
            <a:custGeom>
              <a:avLst/>
              <a:gdLst>
                <a:gd name="T0" fmla="*/ 142 w 393"/>
                <a:gd name="T1" fmla="*/ 107 h 212"/>
                <a:gd name="T2" fmla="*/ 154 w 393"/>
                <a:gd name="T3" fmla="*/ 107 h 212"/>
                <a:gd name="T4" fmla="*/ 154 w 393"/>
                <a:gd name="T5" fmla="*/ 212 h 212"/>
                <a:gd name="T6" fmla="*/ 280 w 393"/>
                <a:gd name="T7" fmla="*/ 212 h 212"/>
                <a:gd name="T8" fmla="*/ 295 w 393"/>
                <a:gd name="T9" fmla="*/ 212 h 212"/>
                <a:gd name="T10" fmla="*/ 393 w 393"/>
                <a:gd name="T11" fmla="*/ 212 h 212"/>
                <a:gd name="T12" fmla="*/ 393 w 393"/>
                <a:gd name="T13" fmla="*/ 72 h 212"/>
                <a:gd name="T14" fmla="*/ 280 w 393"/>
                <a:gd name="T15" fmla="*/ 72 h 212"/>
                <a:gd name="T16" fmla="*/ 280 w 393"/>
                <a:gd name="T17" fmla="*/ 107 h 212"/>
                <a:gd name="T18" fmla="*/ 270 w 393"/>
                <a:gd name="T19" fmla="*/ 107 h 212"/>
                <a:gd name="T20" fmla="*/ 270 w 393"/>
                <a:gd name="T21" fmla="*/ 0 h 212"/>
                <a:gd name="T22" fmla="*/ 127 w 393"/>
                <a:gd name="T23" fmla="*/ 0 h 212"/>
                <a:gd name="T24" fmla="*/ 127 w 393"/>
                <a:gd name="T25" fmla="*/ 107 h 212"/>
                <a:gd name="T26" fmla="*/ 119 w 393"/>
                <a:gd name="T27" fmla="*/ 107 h 212"/>
                <a:gd name="T28" fmla="*/ 119 w 393"/>
                <a:gd name="T29" fmla="*/ 28 h 212"/>
                <a:gd name="T30" fmla="*/ 14 w 393"/>
                <a:gd name="T31" fmla="*/ 28 h 212"/>
                <a:gd name="T32" fmla="*/ 14 w 393"/>
                <a:gd name="T33" fmla="*/ 107 h 212"/>
                <a:gd name="T34" fmla="*/ 0 w 393"/>
                <a:gd name="T35" fmla="*/ 107 h 212"/>
                <a:gd name="T36" fmla="*/ 0 w 393"/>
                <a:gd name="T37" fmla="*/ 212 h 212"/>
                <a:gd name="T38" fmla="*/ 142 w 393"/>
                <a:gd name="T39" fmla="*/ 212 h 212"/>
                <a:gd name="T40" fmla="*/ 142 w 393"/>
                <a:gd name="T41" fmla="*/ 10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3" h="212">
                  <a:moveTo>
                    <a:pt x="142" y="107"/>
                  </a:moveTo>
                  <a:lnTo>
                    <a:pt x="154" y="107"/>
                  </a:lnTo>
                  <a:lnTo>
                    <a:pt x="154" y="212"/>
                  </a:lnTo>
                  <a:lnTo>
                    <a:pt x="280" y="212"/>
                  </a:lnTo>
                  <a:lnTo>
                    <a:pt x="295" y="212"/>
                  </a:lnTo>
                  <a:lnTo>
                    <a:pt x="393" y="212"/>
                  </a:lnTo>
                  <a:lnTo>
                    <a:pt x="393" y="72"/>
                  </a:lnTo>
                  <a:lnTo>
                    <a:pt x="280" y="72"/>
                  </a:lnTo>
                  <a:lnTo>
                    <a:pt x="280" y="107"/>
                  </a:lnTo>
                  <a:lnTo>
                    <a:pt x="270" y="107"/>
                  </a:lnTo>
                  <a:lnTo>
                    <a:pt x="270" y="0"/>
                  </a:lnTo>
                  <a:lnTo>
                    <a:pt x="127" y="0"/>
                  </a:lnTo>
                  <a:lnTo>
                    <a:pt x="127" y="107"/>
                  </a:lnTo>
                  <a:lnTo>
                    <a:pt x="119" y="107"/>
                  </a:lnTo>
                  <a:lnTo>
                    <a:pt x="119" y="28"/>
                  </a:lnTo>
                  <a:lnTo>
                    <a:pt x="14" y="28"/>
                  </a:lnTo>
                  <a:lnTo>
                    <a:pt x="14" y="107"/>
                  </a:lnTo>
                  <a:lnTo>
                    <a:pt x="0" y="107"/>
                  </a:lnTo>
                  <a:lnTo>
                    <a:pt x="0" y="212"/>
                  </a:lnTo>
                  <a:lnTo>
                    <a:pt x="142" y="212"/>
                  </a:lnTo>
                  <a:lnTo>
                    <a:pt x="142" y="107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10953005" y="2695586"/>
              <a:ext cx="482589" cy="482589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0"/>
            <p:cNvSpPr>
              <a:spLocks noEditPoints="1"/>
            </p:cNvSpPr>
            <p:nvPr/>
          </p:nvSpPr>
          <p:spPr bwMode="auto">
            <a:xfrm>
              <a:off x="9926546" y="2473442"/>
              <a:ext cx="1003479" cy="704733"/>
            </a:xfrm>
            <a:custGeom>
              <a:avLst/>
              <a:gdLst>
                <a:gd name="T0" fmla="*/ 128 w 262"/>
                <a:gd name="T1" fmla="*/ 184 h 184"/>
                <a:gd name="T2" fmla="*/ 134 w 262"/>
                <a:gd name="T3" fmla="*/ 184 h 184"/>
                <a:gd name="T4" fmla="*/ 159 w 262"/>
                <a:gd name="T5" fmla="*/ 184 h 184"/>
                <a:gd name="T6" fmla="*/ 262 w 262"/>
                <a:gd name="T7" fmla="*/ 184 h 184"/>
                <a:gd name="T8" fmla="*/ 262 w 262"/>
                <a:gd name="T9" fmla="*/ 88 h 184"/>
                <a:gd name="T10" fmla="*/ 235 w 262"/>
                <a:gd name="T11" fmla="*/ 88 h 184"/>
                <a:gd name="T12" fmla="*/ 235 w 262"/>
                <a:gd name="T13" fmla="*/ 0 h 184"/>
                <a:gd name="T14" fmla="*/ 117 w 262"/>
                <a:gd name="T15" fmla="*/ 0 h 184"/>
                <a:gd name="T16" fmla="*/ 117 w 262"/>
                <a:gd name="T17" fmla="*/ 88 h 184"/>
                <a:gd name="T18" fmla="*/ 107 w 262"/>
                <a:gd name="T19" fmla="*/ 88 h 184"/>
                <a:gd name="T20" fmla="*/ 107 w 262"/>
                <a:gd name="T21" fmla="*/ 25 h 184"/>
                <a:gd name="T22" fmla="*/ 23 w 262"/>
                <a:gd name="T23" fmla="*/ 25 h 184"/>
                <a:gd name="T24" fmla="*/ 23 w 262"/>
                <a:gd name="T25" fmla="*/ 88 h 184"/>
                <a:gd name="T26" fmla="*/ 0 w 262"/>
                <a:gd name="T27" fmla="*/ 88 h 184"/>
                <a:gd name="T28" fmla="*/ 0 w 262"/>
                <a:gd name="T29" fmla="*/ 184 h 184"/>
                <a:gd name="T30" fmla="*/ 74 w 262"/>
                <a:gd name="T31" fmla="*/ 184 h 184"/>
                <a:gd name="T32" fmla="*/ 128 w 262"/>
                <a:gd name="T33" fmla="*/ 184 h 184"/>
                <a:gd name="T34" fmla="*/ 128 w 262"/>
                <a:gd name="T35" fmla="*/ 88 h 184"/>
                <a:gd name="T36" fmla="*/ 134 w 262"/>
                <a:gd name="T37" fmla="*/ 88 h 184"/>
                <a:gd name="T38" fmla="*/ 134 w 262"/>
                <a:gd name="T39" fmla="*/ 119 h 184"/>
                <a:gd name="T40" fmla="*/ 128 w 262"/>
                <a:gd name="T41" fmla="*/ 119 h 184"/>
                <a:gd name="T42" fmla="*/ 128 w 262"/>
                <a:gd name="T43" fmla="*/ 8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62" h="184">
                  <a:moveTo>
                    <a:pt x="128" y="184"/>
                  </a:moveTo>
                  <a:lnTo>
                    <a:pt x="134" y="184"/>
                  </a:lnTo>
                  <a:lnTo>
                    <a:pt x="159" y="184"/>
                  </a:lnTo>
                  <a:lnTo>
                    <a:pt x="262" y="184"/>
                  </a:lnTo>
                  <a:lnTo>
                    <a:pt x="262" y="88"/>
                  </a:lnTo>
                  <a:lnTo>
                    <a:pt x="235" y="88"/>
                  </a:lnTo>
                  <a:lnTo>
                    <a:pt x="235" y="0"/>
                  </a:lnTo>
                  <a:lnTo>
                    <a:pt x="117" y="0"/>
                  </a:lnTo>
                  <a:lnTo>
                    <a:pt x="117" y="88"/>
                  </a:lnTo>
                  <a:lnTo>
                    <a:pt x="107" y="88"/>
                  </a:lnTo>
                  <a:lnTo>
                    <a:pt x="107" y="25"/>
                  </a:lnTo>
                  <a:lnTo>
                    <a:pt x="23" y="25"/>
                  </a:lnTo>
                  <a:lnTo>
                    <a:pt x="23" y="88"/>
                  </a:lnTo>
                  <a:lnTo>
                    <a:pt x="0" y="88"/>
                  </a:lnTo>
                  <a:lnTo>
                    <a:pt x="0" y="184"/>
                  </a:lnTo>
                  <a:lnTo>
                    <a:pt x="74" y="184"/>
                  </a:lnTo>
                  <a:lnTo>
                    <a:pt x="128" y="184"/>
                  </a:lnTo>
                  <a:close/>
                  <a:moveTo>
                    <a:pt x="128" y="88"/>
                  </a:moveTo>
                  <a:lnTo>
                    <a:pt x="134" y="88"/>
                  </a:lnTo>
                  <a:lnTo>
                    <a:pt x="134" y="119"/>
                  </a:lnTo>
                  <a:lnTo>
                    <a:pt x="128" y="119"/>
                  </a:lnTo>
                  <a:lnTo>
                    <a:pt x="128" y="88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7850648" y="952904"/>
              <a:ext cx="394499" cy="5630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"/>
            <p:cNvSpPr>
              <a:spLocks/>
            </p:cNvSpPr>
            <p:nvPr/>
          </p:nvSpPr>
          <p:spPr bwMode="auto">
            <a:xfrm>
              <a:off x="8268127" y="991205"/>
              <a:ext cx="1106892" cy="524721"/>
            </a:xfrm>
            <a:custGeom>
              <a:avLst/>
              <a:gdLst>
                <a:gd name="T0" fmla="*/ 88 w 289"/>
                <a:gd name="T1" fmla="*/ 137 h 137"/>
                <a:gd name="T2" fmla="*/ 178 w 289"/>
                <a:gd name="T3" fmla="*/ 137 h 137"/>
                <a:gd name="T4" fmla="*/ 193 w 289"/>
                <a:gd name="T5" fmla="*/ 137 h 137"/>
                <a:gd name="T6" fmla="*/ 289 w 289"/>
                <a:gd name="T7" fmla="*/ 137 h 137"/>
                <a:gd name="T8" fmla="*/ 289 w 289"/>
                <a:gd name="T9" fmla="*/ 0 h 137"/>
                <a:gd name="T10" fmla="*/ 178 w 289"/>
                <a:gd name="T11" fmla="*/ 0 h 137"/>
                <a:gd name="T12" fmla="*/ 178 w 289"/>
                <a:gd name="T13" fmla="*/ 34 h 137"/>
                <a:gd name="T14" fmla="*/ 88 w 289"/>
                <a:gd name="T15" fmla="*/ 34 h 137"/>
                <a:gd name="T16" fmla="*/ 88 w 289"/>
                <a:gd name="T17" fmla="*/ 11 h 137"/>
                <a:gd name="T18" fmla="*/ 0 w 289"/>
                <a:gd name="T19" fmla="*/ 11 h 137"/>
                <a:gd name="T20" fmla="*/ 0 w 289"/>
                <a:gd name="T21" fmla="*/ 137 h 137"/>
                <a:gd name="T22" fmla="*/ 54 w 289"/>
                <a:gd name="T23" fmla="*/ 137 h 137"/>
                <a:gd name="T24" fmla="*/ 88 w 289"/>
                <a:gd name="T25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9" h="137">
                  <a:moveTo>
                    <a:pt x="88" y="137"/>
                  </a:moveTo>
                  <a:lnTo>
                    <a:pt x="178" y="137"/>
                  </a:lnTo>
                  <a:lnTo>
                    <a:pt x="193" y="137"/>
                  </a:lnTo>
                  <a:lnTo>
                    <a:pt x="289" y="137"/>
                  </a:lnTo>
                  <a:lnTo>
                    <a:pt x="289" y="0"/>
                  </a:lnTo>
                  <a:lnTo>
                    <a:pt x="178" y="0"/>
                  </a:lnTo>
                  <a:lnTo>
                    <a:pt x="178" y="34"/>
                  </a:lnTo>
                  <a:lnTo>
                    <a:pt x="88" y="34"/>
                  </a:lnTo>
                  <a:lnTo>
                    <a:pt x="88" y="11"/>
                  </a:lnTo>
                  <a:lnTo>
                    <a:pt x="0" y="11"/>
                  </a:lnTo>
                  <a:lnTo>
                    <a:pt x="0" y="137"/>
                  </a:lnTo>
                  <a:lnTo>
                    <a:pt x="54" y="137"/>
                  </a:lnTo>
                  <a:lnTo>
                    <a:pt x="88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3"/>
            <p:cNvSpPr>
              <a:spLocks noChangeArrowheads="1"/>
            </p:cNvSpPr>
            <p:nvPr/>
          </p:nvSpPr>
          <p:spPr bwMode="auto">
            <a:xfrm>
              <a:off x="10979817" y="1401022"/>
              <a:ext cx="383007" cy="371518"/>
            </a:xfrm>
            <a:prstGeom prst="rect">
              <a:avLst/>
            </a:pr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4"/>
            <p:cNvSpPr>
              <a:spLocks noEditPoints="1"/>
            </p:cNvSpPr>
            <p:nvPr/>
          </p:nvSpPr>
          <p:spPr bwMode="auto">
            <a:xfrm>
              <a:off x="9830796" y="887792"/>
              <a:ext cx="1129872" cy="884748"/>
            </a:xfrm>
            <a:custGeom>
              <a:avLst/>
              <a:gdLst>
                <a:gd name="T0" fmla="*/ 143 w 295"/>
                <a:gd name="T1" fmla="*/ 231 h 231"/>
                <a:gd name="T2" fmla="*/ 151 w 295"/>
                <a:gd name="T3" fmla="*/ 231 h 231"/>
                <a:gd name="T4" fmla="*/ 186 w 295"/>
                <a:gd name="T5" fmla="*/ 231 h 231"/>
                <a:gd name="T6" fmla="*/ 295 w 295"/>
                <a:gd name="T7" fmla="*/ 231 h 231"/>
                <a:gd name="T8" fmla="*/ 295 w 295"/>
                <a:gd name="T9" fmla="*/ 124 h 231"/>
                <a:gd name="T10" fmla="*/ 264 w 295"/>
                <a:gd name="T11" fmla="*/ 124 h 231"/>
                <a:gd name="T12" fmla="*/ 264 w 295"/>
                <a:gd name="T13" fmla="*/ 0 h 231"/>
                <a:gd name="T14" fmla="*/ 130 w 295"/>
                <a:gd name="T15" fmla="*/ 0 h 231"/>
                <a:gd name="T16" fmla="*/ 130 w 295"/>
                <a:gd name="T17" fmla="*/ 124 h 231"/>
                <a:gd name="T18" fmla="*/ 124 w 295"/>
                <a:gd name="T19" fmla="*/ 124 h 231"/>
                <a:gd name="T20" fmla="*/ 124 w 295"/>
                <a:gd name="T21" fmla="*/ 54 h 231"/>
                <a:gd name="T22" fmla="*/ 29 w 295"/>
                <a:gd name="T23" fmla="*/ 54 h 231"/>
                <a:gd name="T24" fmla="*/ 29 w 295"/>
                <a:gd name="T25" fmla="*/ 124 h 231"/>
                <a:gd name="T26" fmla="*/ 0 w 295"/>
                <a:gd name="T27" fmla="*/ 124 h 231"/>
                <a:gd name="T28" fmla="*/ 0 w 295"/>
                <a:gd name="T29" fmla="*/ 231 h 231"/>
                <a:gd name="T30" fmla="*/ 82 w 295"/>
                <a:gd name="T31" fmla="*/ 231 h 231"/>
                <a:gd name="T32" fmla="*/ 143 w 295"/>
                <a:gd name="T33" fmla="*/ 231 h 231"/>
                <a:gd name="T34" fmla="*/ 143 w 295"/>
                <a:gd name="T35" fmla="*/ 124 h 231"/>
                <a:gd name="T36" fmla="*/ 151 w 295"/>
                <a:gd name="T37" fmla="*/ 124 h 231"/>
                <a:gd name="T38" fmla="*/ 151 w 295"/>
                <a:gd name="T39" fmla="*/ 136 h 231"/>
                <a:gd name="T40" fmla="*/ 143 w 295"/>
                <a:gd name="T41" fmla="*/ 136 h 231"/>
                <a:gd name="T42" fmla="*/ 143 w 295"/>
                <a:gd name="T43" fmla="*/ 124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5" h="231">
                  <a:moveTo>
                    <a:pt x="143" y="231"/>
                  </a:moveTo>
                  <a:lnTo>
                    <a:pt x="151" y="231"/>
                  </a:lnTo>
                  <a:lnTo>
                    <a:pt x="186" y="231"/>
                  </a:lnTo>
                  <a:lnTo>
                    <a:pt x="295" y="231"/>
                  </a:lnTo>
                  <a:lnTo>
                    <a:pt x="295" y="124"/>
                  </a:lnTo>
                  <a:lnTo>
                    <a:pt x="264" y="124"/>
                  </a:lnTo>
                  <a:lnTo>
                    <a:pt x="264" y="0"/>
                  </a:lnTo>
                  <a:lnTo>
                    <a:pt x="130" y="0"/>
                  </a:lnTo>
                  <a:lnTo>
                    <a:pt x="130" y="124"/>
                  </a:lnTo>
                  <a:lnTo>
                    <a:pt x="124" y="124"/>
                  </a:lnTo>
                  <a:lnTo>
                    <a:pt x="124" y="54"/>
                  </a:lnTo>
                  <a:lnTo>
                    <a:pt x="29" y="54"/>
                  </a:lnTo>
                  <a:lnTo>
                    <a:pt x="29" y="124"/>
                  </a:lnTo>
                  <a:lnTo>
                    <a:pt x="0" y="124"/>
                  </a:lnTo>
                  <a:lnTo>
                    <a:pt x="0" y="231"/>
                  </a:lnTo>
                  <a:lnTo>
                    <a:pt x="82" y="231"/>
                  </a:lnTo>
                  <a:lnTo>
                    <a:pt x="143" y="231"/>
                  </a:lnTo>
                  <a:close/>
                  <a:moveTo>
                    <a:pt x="143" y="124"/>
                  </a:moveTo>
                  <a:lnTo>
                    <a:pt x="151" y="124"/>
                  </a:lnTo>
                  <a:lnTo>
                    <a:pt x="151" y="136"/>
                  </a:lnTo>
                  <a:lnTo>
                    <a:pt x="143" y="136"/>
                  </a:lnTo>
                  <a:lnTo>
                    <a:pt x="143" y="124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1238982" y="3444363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79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1307572" y="3111029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3963402" y="3466760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83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4031992" y="3133426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6759224" y="3466760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85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6827814" y="3133426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9148032" y="3466760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87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9216622" y="3133426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1229306" y="5968453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89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1297896" y="5635119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3894813" y="5968453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91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963403" y="5635119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6759224" y="5968453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93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6827814" y="5635119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9148032" y="5968453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95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9216622" y="5635119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96" name="Grupo 95"/>
          <p:cNvGrpSpPr/>
          <p:nvPr/>
        </p:nvGrpSpPr>
        <p:grpSpPr>
          <a:xfrm>
            <a:off x="1480910" y="3967919"/>
            <a:ext cx="1245328" cy="1628777"/>
            <a:chOff x="13157528" y="2798762"/>
            <a:chExt cx="561975" cy="735013"/>
          </a:xfrm>
          <a:solidFill>
            <a:schemeClr val="accent5"/>
          </a:solidFill>
        </p:grpSpPr>
        <p:sp>
          <p:nvSpPr>
            <p:cNvPr id="98" name="Freeform 11"/>
            <p:cNvSpPr>
              <a:spLocks/>
            </p:cNvSpPr>
            <p:nvPr/>
          </p:nvSpPr>
          <p:spPr bwMode="auto">
            <a:xfrm>
              <a:off x="13433753" y="3219450"/>
              <a:ext cx="223838" cy="196850"/>
            </a:xfrm>
            <a:custGeom>
              <a:avLst/>
              <a:gdLst>
                <a:gd name="T0" fmla="*/ 37 w 74"/>
                <a:gd name="T1" fmla="*/ 27 h 65"/>
                <a:gd name="T2" fmla="*/ 22 w 74"/>
                <a:gd name="T3" fmla="*/ 31 h 65"/>
                <a:gd name="T4" fmla="*/ 17 w 74"/>
                <a:gd name="T5" fmla="*/ 11 h 65"/>
                <a:gd name="T6" fmla="*/ 0 w 74"/>
                <a:gd name="T7" fmla="*/ 15 h 65"/>
                <a:gd name="T8" fmla="*/ 10 w 74"/>
                <a:gd name="T9" fmla="*/ 55 h 65"/>
                <a:gd name="T10" fmla="*/ 26 w 74"/>
                <a:gd name="T11" fmla="*/ 65 h 65"/>
                <a:gd name="T12" fmla="*/ 74 w 74"/>
                <a:gd name="T13" fmla="*/ 52 h 65"/>
                <a:gd name="T14" fmla="*/ 61 w 74"/>
                <a:gd name="T15" fmla="*/ 0 h 65"/>
                <a:gd name="T16" fmla="*/ 50 w 74"/>
                <a:gd name="T17" fmla="*/ 3 h 65"/>
                <a:gd name="T18" fmla="*/ 32 w 74"/>
                <a:gd name="T19" fmla="*/ 7 h 65"/>
                <a:gd name="T20" fmla="*/ 37 w 74"/>
                <a:gd name="T21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65">
                  <a:moveTo>
                    <a:pt x="37" y="27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6" y="56"/>
                    <a:pt x="22" y="60"/>
                    <a:pt x="26" y="65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32" y="7"/>
                    <a:pt x="32" y="7"/>
                    <a:pt x="32" y="7"/>
                  </a:cubicBezTo>
                  <a:lnTo>
                    <a:pt x="37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2"/>
            <p:cNvSpPr>
              <a:spLocks/>
            </p:cNvSpPr>
            <p:nvPr/>
          </p:nvSpPr>
          <p:spPr bwMode="auto">
            <a:xfrm>
              <a:off x="13394066" y="3079750"/>
              <a:ext cx="187325" cy="179388"/>
            </a:xfrm>
            <a:custGeom>
              <a:avLst/>
              <a:gdLst>
                <a:gd name="T0" fmla="*/ 29 w 62"/>
                <a:gd name="T1" fmla="*/ 55 h 59"/>
                <a:gd name="T2" fmla="*/ 44 w 62"/>
                <a:gd name="T3" fmla="*/ 51 h 59"/>
                <a:gd name="T4" fmla="*/ 62 w 62"/>
                <a:gd name="T5" fmla="*/ 47 h 59"/>
                <a:gd name="T6" fmla="*/ 50 w 62"/>
                <a:gd name="T7" fmla="*/ 0 h 59"/>
                <a:gd name="T8" fmla="*/ 39 w 62"/>
                <a:gd name="T9" fmla="*/ 3 h 59"/>
                <a:gd name="T10" fmla="*/ 39 w 62"/>
                <a:gd name="T11" fmla="*/ 3 h 59"/>
                <a:gd name="T12" fmla="*/ 43 w 62"/>
                <a:gd name="T13" fmla="*/ 19 h 59"/>
                <a:gd name="T14" fmla="*/ 30 w 62"/>
                <a:gd name="T15" fmla="*/ 22 h 59"/>
                <a:gd name="T16" fmla="*/ 26 w 62"/>
                <a:gd name="T17" fmla="*/ 6 h 59"/>
                <a:gd name="T18" fmla="*/ 0 w 62"/>
                <a:gd name="T19" fmla="*/ 13 h 59"/>
                <a:gd name="T20" fmla="*/ 12 w 62"/>
                <a:gd name="T21" fmla="*/ 59 h 59"/>
                <a:gd name="T22" fmla="*/ 29 w 62"/>
                <a:gd name="T23" fmla="*/ 5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" h="59">
                  <a:moveTo>
                    <a:pt x="29" y="55"/>
                  </a:moveTo>
                  <a:cubicBezTo>
                    <a:pt x="44" y="51"/>
                    <a:pt x="44" y="51"/>
                    <a:pt x="44" y="51"/>
                  </a:cubicBezTo>
                  <a:cubicBezTo>
                    <a:pt x="62" y="47"/>
                    <a:pt x="62" y="47"/>
                    <a:pt x="62" y="47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" y="59"/>
                    <a:pt x="12" y="59"/>
                    <a:pt x="12" y="59"/>
                  </a:cubicBezTo>
                  <a:lnTo>
                    <a:pt x="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auto">
            <a:xfrm>
              <a:off x="13281353" y="3046412"/>
              <a:ext cx="438150" cy="487363"/>
            </a:xfrm>
            <a:custGeom>
              <a:avLst/>
              <a:gdLst>
                <a:gd name="T0" fmla="*/ 144 w 144"/>
                <a:gd name="T1" fmla="*/ 125 h 161"/>
                <a:gd name="T2" fmla="*/ 140 w 144"/>
                <a:gd name="T3" fmla="*/ 110 h 161"/>
                <a:gd name="T4" fmla="*/ 74 w 144"/>
                <a:gd name="T5" fmla="*/ 127 h 161"/>
                <a:gd name="T6" fmla="*/ 56 w 144"/>
                <a:gd name="T7" fmla="*/ 116 h 161"/>
                <a:gd name="T8" fmla="*/ 29 w 144"/>
                <a:gd name="T9" fmla="*/ 7 h 161"/>
                <a:gd name="T10" fmla="*/ 19 w 144"/>
                <a:gd name="T11" fmla="*/ 2 h 161"/>
                <a:gd name="T12" fmla="*/ 0 w 144"/>
                <a:gd name="T13" fmla="*/ 6 h 161"/>
                <a:gd name="T14" fmla="*/ 0 w 144"/>
                <a:gd name="T15" fmla="*/ 7 h 161"/>
                <a:gd name="T16" fmla="*/ 6 w 144"/>
                <a:gd name="T17" fmla="*/ 19 h 161"/>
                <a:gd name="T18" fmla="*/ 6 w 144"/>
                <a:gd name="T19" fmla="*/ 21 h 161"/>
                <a:gd name="T20" fmla="*/ 15 w 144"/>
                <a:gd name="T21" fmla="*/ 19 h 161"/>
                <a:gd name="T22" fmla="*/ 41 w 144"/>
                <a:gd name="T23" fmla="*/ 121 h 161"/>
                <a:gd name="T24" fmla="*/ 32 w 144"/>
                <a:gd name="T25" fmla="*/ 138 h 161"/>
                <a:gd name="T26" fmla="*/ 55 w 144"/>
                <a:gd name="T27" fmla="*/ 161 h 161"/>
                <a:gd name="T28" fmla="*/ 77 w 144"/>
                <a:gd name="T29" fmla="*/ 142 h 161"/>
                <a:gd name="T30" fmla="*/ 144 w 144"/>
                <a:gd name="T31" fmla="*/ 12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4" h="161">
                  <a:moveTo>
                    <a:pt x="144" y="125"/>
                  </a:moveTo>
                  <a:cubicBezTo>
                    <a:pt x="140" y="110"/>
                    <a:pt x="140" y="110"/>
                    <a:pt x="140" y="110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70" y="120"/>
                    <a:pt x="64" y="116"/>
                    <a:pt x="56" y="116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8" y="3"/>
                    <a:pt x="23" y="0"/>
                    <a:pt x="19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4" y="10"/>
                    <a:pt x="6" y="14"/>
                    <a:pt x="6" y="19"/>
                  </a:cubicBezTo>
                  <a:cubicBezTo>
                    <a:pt x="6" y="20"/>
                    <a:pt x="6" y="21"/>
                    <a:pt x="6" y="21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41" y="121"/>
                    <a:pt x="41" y="121"/>
                    <a:pt x="41" y="121"/>
                  </a:cubicBezTo>
                  <a:cubicBezTo>
                    <a:pt x="36" y="125"/>
                    <a:pt x="32" y="131"/>
                    <a:pt x="32" y="138"/>
                  </a:cubicBezTo>
                  <a:cubicBezTo>
                    <a:pt x="32" y="151"/>
                    <a:pt x="42" y="161"/>
                    <a:pt x="55" y="161"/>
                  </a:cubicBezTo>
                  <a:cubicBezTo>
                    <a:pt x="66" y="161"/>
                    <a:pt x="75" y="153"/>
                    <a:pt x="77" y="142"/>
                  </a:cubicBezTo>
                  <a:lnTo>
                    <a:pt x="144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Oval 15"/>
            <p:cNvSpPr>
              <a:spLocks noChangeArrowheads="1"/>
            </p:cNvSpPr>
            <p:nvPr/>
          </p:nvSpPr>
          <p:spPr bwMode="auto">
            <a:xfrm>
              <a:off x="13157528" y="2798762"/>
              <a:ext cx="17463" cy="142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1" name="Grupo 120"/>
          <p:cNvGrpSpPr/>
          <p:nvPr/>
        </p:nvGrpSpPr>
        <p:grpSpPr>
          <a:xfrm>
            <a:off x="4442744" y="4376871"/>
            <a:ext cx="952500" cy="1250950"/>
            <a:chOff x="4516438" y="4359275"/>
            <a:chExt cx="952500" cy="1250950"/>
          </a:xfrm>
          <a:solidFill>
            <a:schemeClr val="accent6"/>
          </a:solidFill>
        </p:grpSpPr>
        <p:sp>
          <p:nvSpPr>
            <p:cNvPr id="106" name="Freeform 61"/>
            <p:cNvSpPr>
              <a:spLocks noEditPoints="1"/>
            </p:cNvSpPr>
            <p:nvPr/>
          </p:nvSpPr>
          <p:spPr bwMode="auto">
            <a:xfrm>
              <a:off x="4516438" y="4359275"/>
              <a:ext cx="952500" cy="1250950"/>
            </a:xfrm>
            <a:custGeom>
              <a:avLst/>
              <a:gdLst>
                <a:gd name="T0" fmla="*/ 162 w 174"/>
                <a:gd name="T1" fmla="*/ 0 h 230"/>
                <a:gd name="T2" fmla="*/ 12 w 174"/>
                <a:gd name="T3" fmla="*/ 0 h 230"/>
                <a:gd name="T4" fmla="*/ 0 w 174"/>
                <a:gd name="T5" fmla="*/ 11 h 230"/>
                <a:gd name="T6" fmla="*/ 0 w 174"/>
                <a:gd name="T7" fmla="*/ 218 h 230"/>
                <a:gd name="T8" fmla="*/ 12 w 174"/>
                <a:gd name="T9" fmla="*/ 230 h 230"/>
                <a:gd name="T10" fmla="*/ 162 w 174"/>
                <a:gd name="T11" fmla="*/ 230 h 230"/>
                <a:gd name="T12" fmla="*/ 174 w 174"/>
                <a:gd name="T13" fmla="*/ 218 h 230"/>
                <a:gd name="T14" fmla="*/ 174 w 174"/>
                <a:gd name="T15" fmla="*/ 11 h 230"/>
                <a:gd name="T16" fmla="*/ 162 w 174"/>
                <a:gd name="T17" fmla="*/ 0 h 230"/>
                <a:gd name="T18" fmla="*/ 160 w 174"/>
                <a:gd name="T19" fmla="*/ 212 h 230"/>
                <a:gd name="T20" fmla="*/ 14 w 174"/>
                <a:gd name="T21" fmla="*/ 212 h 230"/>
                <a:gd name="T22" fmla="*/ 14 w 174"/>
                <a:gd name="T23" fmla="*/ 25 h 230"/>
                <a:gd name="T24" fmla="*/ 51 w 174"/>
                <a:gd name="T25" fmla="*/ 25 h 230"/>
                <a:gd name="T26" fmla="*/ 51 w 174"/>
                <a:gd name="T27" fmla="*/ 15 h 230"/>
                <a:gd name="T28" fmla="*/ 58 w 174"/>
                <a:gd name="T29" fmla="*/ 8 h 230"/>
                <a:gd name="T30" fmla="*/ 116 w 174"/>
                <a:gd name="T31" fmla="*/ 8 h 230"/>
                <a:gd name="T32" fmla="*/ 123 w 174"/>
                <a:gd name="T33" fmla="*/ 15 h 230"/>
                <a:gd name="T34" fmla="*/ 123 w 174"/>
                <a:gd name="T35" fmla="*/ 15 h 230"/>
                <a:gd name="T36" fmla="*/ 123 w 174"/>
                <a:gd name="T37" fmla="*/ 25 h 230"/>
                <a:gd name="T38" fmla="*/ 160 w 174"/>
                <a:gd name="T39" fmla="*/ 25 h 230"/>
                <a:gd name="T40" fmla="*/ 160 w 174"/>
                <a:gd name="T41" fmla="*/ 2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4" h="230">
                  <a:moveTo>
                    <a:pt x="16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25"/>
                    <a:pt x="5" y="230"/>
                    <a:pt x="12" y="230"/>
                  </a:cubicBezTo>
                  <a:cubicBezTo>
                    <a:pt x="162" y="230"/>
                    <a:pt x="162" y="230"/>
                    <a:pt x="162" y="230"/>
                  </a:cubicBezTo>
                  <a:cubicBezTo>
                    <a:pt x="169" y="230"/>
                    <a:pt x="174" y="225"/>
                    <a:pt x="174" y="218"/>
                  </a:cubicBezTo>
                  <a:cubicBezTo>
                    <a:pt x="174" y="11"/>
                    <a:pt x="174" y="11"/>
                    <a:pt x="174" y="11"/>
                  </a:cubicBezTo>
                  <a:cubicBezTo>
                    <a:pt x="174" y="5"/>
                    <a:pt x="169" y="0"/>
                    <a:pt x="162" y="0"/>
                  </a:cubicBezTo>
                  <a:close/>
                  <a:moveTo>
                    <a:pt x="160" y="212"/>
                  </a:moveTo>
                  <a:cubicBezTo>
                    <a:pt x="14" y="212"/>
                    <a:pt x="14" y="212"/>
                    <a:pt x="14" y="212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11"/>
                    <a:pt x="55" y="8"/>
                    <a:pt x="58" y="8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19" y="8"/>
                    <a:pt x="123" y="11"/>
                    <a:pt x="123" y="15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60" y="25"/>
                    <a:pt x="160" y="25"/>
                    <a:pt x="160" y="25"/>
                  </a:cubicBezTo>
                  <a:lnTo>
                    <a:pt x="160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2"/>
            <p:cNvSpPr>
              <a:spLocks/>
            </p:cNvSpPr>
            <p:nvPr/>
          </p:nvSpPr>
          <p:spPr bwMode="auto">
            <a:xfrm>
              <a:off x="4818063" y="4424363"/>
              <a:ext cx="350838" cy="125413"/>
            </a:xfrm>
            <a:custGeom>
              <a:avLst/>
              <a:gdLst>
                <a:gd name="T0" fmla="*/ 3 w 64"/>
                <a:gd name="T1" fmla="*/ 23 h 23"/>
                <a:gd name="T2" fmla="*/ 61 w 64"/>
                <a:gd name="T3" fmla="*/ 23 h 23"/>
                <a:gd name="T4" fmla="*/ 64 w 64"/>
                <a:gd name="T5" fmla="*/ 20 h 23"/>
                <a:gd name="T6" fmla="*/ 64 w 64"/>
                <a:gd name="T7" fmla="*/ 3 h 23"/>
                <a:gd name="T8" fmla="*/ 61 w 64"/>
                <a:gd name="T9" fmla="*/ 0 h 23"/>
                <a:gd name="T10" fmla="*/ 58 w 64"/>
                <a:gd name="T11" fmla="*/ 3 h 23"/>
                <a:gd name="T12" fmla="*/ 58 w 64"/>
                <a:gd name="T13" fmla="*/ 17 h 23"/>
                <a:gd name="T14" fmla="*/ 6 w 64"/>
                <a:gd name="T15" fmla="*/ 17 h 23"/>
                <a:gd name="T16" fmla="*/ 6 w 64"/>
                <a:gd name="T17" fmla="*/ 3 h 23"/>
                <a:gd name="T18" fmla="*/ 3 w 64"/>
                <a:gd name="T19" fmla="*/ 0 h 23"/>
                <a:gd name="T20" fmla="*/ 0 w 64"/>
                <a:gd name="T21" fmla="*/ 3 h 23"/>
                <a:gd name="T22" fmla="*/ 0 w 64"/>
                <a:gd name="T23" fmla="*/ 20 h 23"/>
                <a:gd name="T24" fmla="*/ 3 w 64"/>
                <a:gd name="T2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3">
                  <a:moveTo>
                    <a:pt x="3" y="23"/>
                  </a:moveTo>
                  <a:cubicBezTo>
                    <a:pt x="61" y="23"/>
                    <a:pt x="61" y="23"/>
                    <a:pt x="61" y="23"/>
                  </a:cubicBezTo>
                  <a:cubicBezTo>
                    <a:pt x="63" y="23"/>
                    <a:pt x="64" y="22"/>
                    <a:pt x="64" y="20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4" y="1"/>
                    <a:pt x="63" y="0"/>
                    <a:pt x="61" y="0"/>
                  </a:cubicBezTo>
                  <a:cubicBezTo>
                    <a:pt x="59" y="0"/>
                    <a:pt x="58" y="1"/>
                    <a:pt x="58" y="3"/>
                  </a:cubicBezTo>
                  <a:cubicBezTo>
                    <a:pt x="58" y="17"/>
                    <a:pt x="58" y="17"/>
                    <a:pt x="58" y="1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3"/>
                    <a:pt x="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63"/>
            <p:cNvSpPr>
              <a:spLocks noChangeArrowheads="1"/>
            </p:cNvSpPr>
            <p:nvPr/>
          </p:nvSpPr>
          <p:spPr bwMode="auto">
            <a:xfrm>
              <a:off x="4670425" y="4630738"/>
              <a:ext cx="312738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64"/>
            <p:cNvSpPr>
              <a:spLocks noChangeArrowheads="1"/>
            </p:cNvSpPr>
            <p:nvPr/>
          </p:nvSpPr>
          <p:spPr bwMode="auto">
            <a:xfrm>
              <a:off x="5207000" y="4630738"/>
              <a:ext cx="103188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65"/>
            <p:cNvSpPr>
              <a:spLocks noChangeArrowheads="1"/>
            </p:cNvSpPr>
            <p:nvPr/>
          </p:nvSpPr>
          <p:spPr bwMode="auto">
            <a:xfrm>
              <a:off x="4724400" y="4724400"/>
              <a:ext cx="585788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66"/>
            <p:cNvSpPr>
              <a:spLocks noChangeArrowheads="1"/>
            </p:cNvSpPr>
            <p:nvPr/>
          </p:nvSpPr>
          <p:spPr bwMode="auto">
            <a:xfrm>
              <a:off x="4670425" y="4816475"/>
              <a:ext cx="6397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67"/>
            <p:cNvSpPr>
              <a:spLocks noChangeArrowheads="1"/>
            </p:cNvSpPr>
            <p:nvPr/>
          </p:nvSpPr>
          <p:spPr bwMode="auto">
            <a:xfrm>
              <a:off x="4670425" y="4995863"/>
              <a:ext cx="350838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68"/>
            <p:cNvSpPr>
              <a:spLocks noChangeArrowheads="1"/>
            </p:cNvSpPr>
            <p:nvPr/>
          </p:nvSpPr>
          <p:spPr bwMode="auto">
            <a:xfrm>
              <a:off x="4670425" y="5087938"/>
              <a:ext cx="3937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69"/>
            <p:cNvSpPr>
              <a:spLocks noChangeArrowheads="1"/>
            </p:cNvSpPr>
            <p:nvPr/>
          </p:nvSpPr>
          <p:spPr bwMode="auto">
            <a:xfrm>
              <a:off x="4670425" y="5181600"/>
              <a:ext cx="371475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0"/>
            <p:cNvSpPr>
              <a:spLocks noEditPoints="1"/>
            </p:cNvSpPr>
            <p:nvPr/>
          </p:nvSpPr>
          <p:spPr bwMode="auto">
            <a:xfrm>
              <a:off x="4670425" y="5267325"/>
              <a:ext cx="174625" cy="169863"/>
            </a:xfrm>
            <a:custGeom>
              <a:avLst/>
              <a:gdLst>
                <a:gd name="T0" fmla="*/ 16 w 32"/>
                <a:gd name="T1" fmla="*/ 0 h 31"/>
                <a:gd name="T2" fmla="*/ 0 w 32"/>
                <a:gd name="T3" fmla="*/ 16 h 31"/>
                <a:gd name="T4" fmla="*/ 16 w 32"/>
                <a:gd name="T5" fmla="*/ 31 h 31"/>
                <a:gd name="T6" fmla="*/ 32 w 32"/>
                <a:gd name="T7" fmla="*/ 16 h 31"/>
                <a:gd name="T8" fmla="*/ 16 w 32"/>
                <a:gd name="T9" fmla="*/ 0 h 31"/>
                <a:gd name="T10" fmla="*/ 16 w 32"/>
                <a:gd name="T11" fmla="*/ 28 h 31"/>
                <a:gd name="T12" fmla="*/ 4 w 32"/>
                <a:gd name="T13" fmla="*/ 16 h 31"/>
                <a:gd name="T14" fmla="*/ 16 w 32"/>
                <a:gd name="T15" fmla="*/ 3 h 31"/>
                <a:gd name="T16" fmla="*/ 28 w 32"/>
                <a:gd name="T17" fmla="*/ 16 h 31"/>
                <a:gd name="T18" fmla="*/ 16 w 32"/>
                <a:gd name="T19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4"/>
                    <a:pt x="7" y="31"/>
                    <a:pt x="16" y="31"/>
                  </a:cubicBezTo>
                  <a:cubicBezTo>
                    <a:pt x="24" y="31"/>
                    <a:pt x="32" y="24"/>
                    <a:pt x="32" y="16"/>
                  </a:cubicBezTo>
                  <a:cubicBezTo>
                    <a:pt x="32" y="7"/>
                    <a:pt x="24" y="0"/>
                    <a:pt x="16" y="0"/>
                  </a:cubicBezTo>
                  <a:close/>
                  <a:moveTo>
                    <a:pt x="16" y="28"/>
                  </a:moveTo>
                  <a:cubicBezTo>
                    <a:pt x="9" y="28"/>
                    <a:pt x="4" y="22"/>
                    <a:pt x="4" y="16"/>
                  </a:cubicBezTo>
                  <a:cubicBezTo>
                    <a:pt x="4" y="9"/>
                    <a:pt x="9" y="3"/>
                    <a:pt x="16" y="3"/>
                  </a:cubicBezTo>
                  <a:cubicBezTo>
                    <a:pt x="22" y="3"/>
                    <a:pt x="28" y="9"/>
                    <a:pt x="28" y="16"/>
                  </a:cubicBezTo>
                  <a:cubicBezTo>
                    <a:pt x="28" y="22"/>
                    <a:pt x="22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2"/>
            <p:cNvSpPr>
              <a:spLocks/>
            </p:cNvSpPr>
            <p:nvPr/>
          </p:nvSpPr>
          <p:spPr bwMode="auto">
            <a:xfrm>
              <a:off x="5168900" y="4953000"/>
              <a:ext cx="114300" cy="107950"/>
            </a:xfrm>
            <a:custGeom>
              <a:avLst/>
              <a:gdLst>
                <a:gd name="T0" fmla="*/ 8 w 21"/>
                <a:gd name="T1" fmla="*/ 18 h 20"/>
                <a:gd name="T2" fmla="*/ 12 w 21"/>
                <a:gd name="T3" fmla="*/ 18 h 20"/>
                <a:gd name="T4" fmla="*/ 19 w 21"/>
                <a:gd name="T5" fmla="*/ 2 h 20"/>
                <a:gd name="T6" fmla="*/ 16 w 21"/>
                <a:gd name="T7" fmla="*/ 2 h 20"/>
                <a:gd name="T8" fmla="*/ 9 w 21"/>
                <a:gd name="T9" fmla="*/ 12 h 20"/>
                <a:gd name="T10" fmla="*/ 4 w 21"/>
                <a:gd name="T11" fmla="*/ 9 h 20"/>
                <a:gd name="T12" fmla="*/ 2 w 21"/>
                <a:gd name="T13" fmla="*/ 10 h 20"/>
                <a:gd name="T14" fmla="*/ 8 w 21"/>
                <a:gd name="T15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0">
                  <a:moveTo>
                    <a:pt x="8" y="18"/>
                  </a:moveTo>
                  <a:cubicBezTo>
                    <a:pt x="9" y="19"/>
                    <a:pt x="11" y="20"/>
                    <a:pt x="12" y="18"/>
                  </a:cubicBezTo>
                  <a:cubicBezTo>
                    <a:pt x="13" y="12"/>
                    <a:pt x="16" y="7"/>
                    <a:pt x="19" y="2"/>
                  </a:cubicBezTo>
                  <a:cubicBezTo>
                    <a:pt x="21" y="0"/>
                    <a:pt x="19" y="0"/>
                    <a:pt x="16" y="2"/>
                  </a:cubicBezTo>
                  <a:cubicBezTo>
                    <a:pt x="13" y="5"/>
                    <a:pt x="11" y="8"/>
                    <a:pt x="9" y="12"/>
                  </a:cubicBezTo>
                  <a:cubicBezTo>
                    <a:pt x="8" y="11"/>
                    <a:pt x="6" y="9"/>
                    <a:pt x="4" y="9"/>
                  </a:cubicBezTo>
                  <a:cubicBezTo>
                    <a:pt x="1" y="7"/>
                    <a:pt x="0" y="8"/>
                    <a:pt x="2" y="10"/>
                  </a:cubicBezTo>
                  <a:cubicBezTo>
                    <a:pt x="6" y="14"/>
                    <a:pt x="6" y="15"/>
                    <a:pt x="8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3"/>
            <p:cNvSpPr>
              <a:spLocks/>
            </p:cNvSpPr>
            <p:nvPr/>
          </p:nvSpPr>
          <p:spPr bwMode="auto">
            <a:xfrm>
              <a:off x="5184775" y="5029200"/>
              <a:ext cx="120650" cy="107950"/>
            </a:xfrm>
            <a:custGeom>
              <a:avLst/>
              <a:gdLst>
                <a:gd name="T0" fmla="*/ 17 w 22"/>
                <a:gd name="T1" fmla="*/ 3 h 20"/>
                <a:gd name="T2" fmla="*/ 9 w 22"/>
                <a:gd name="T3" fmla="*/ 13 h 20"/>
                <a:gd name="T4" fmla="*/ 5 w 22"/>
                <a:gd name="T5" fmla="*/ 9 h 20"/>
                <a:gd name="T6" fmla="*/ 3 w 22"/>
                <a:gd name="T7" fmla="*/ 11 h 20"/>
                <a:gd name="T8" fmla="*/ 9 w 22"/>
                <a:gd name="T9" fmla="*/ 19 h 20"/>
                <a:gd name="T10" fmla="*/ 12 w 22"/>
                <a:gd name="T11" fmla="*/ 18 h 20"/>
                <a:gd name="T12" fmla="*/ 19 w 22"/>
                <a:gd name="T13" fmla="*/ 3 h 20"/>
                <a:gd name="T14" fmla="*/ 17 w 22"/>
                <a:gd name="T15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0">
                  <a:moveTo>
                    <a:pt x="17" y="3"/>
                  </a:moveTo>
                  <a:cubicBezTo>
                    <a:pt x="14" y="6"/>
                    <a:pt x="11" y="9"/>
                    <a:pt x="9" y="13"/>
                  </a:cubicBezTo>
                  <a:cubicBezTo>
                    <a:pt x="8" y="12"/>
                    <a:pt x="6" y="10"/>
                    <a:pt x="5" y="9"/>
                  </a:cubicBezTo>
                  <a:cubicBezTo>
                    <a:pt x="2" y="8"/>
                    <a:pt x="0" y="9"/>
                    <a:pt x="3" y="11"/>
                  </a:cubicBezTo>
                  <a:cubicBezTo>
                    <a:pt x="7" y="14"/>
                    <a:pt x="6" y="16"/>
                    <a:pt x="9" y="19"/>
                  </a:cubicBezTo>
                  <a:cubicBezTo>
                    <a:pt x="10" y="20"/>
                    <a:pt x="12" y="20"/>
                    <a:pt x="12" y="18"/>
                  </a:cubicBezTo>
                  <a:cubicBezTo>
                    <a:pt x="14" y="13"/>
                    <a:pt x="16" y="7"/>
                    <a:pt x="19" y="3"/>
                  </a:cubicBezTo>
                  <a:cubicBezTo>
                    <a:pt x="22" y="0"/>
                    <a:pt x="19" y="1"/>
                    <a:pt x="1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4"/>
            <p:cNvSpPr>
              <a:spLocks/>
            </p:cNvSpPr>
            <p:nvPr/>
          </p:nvSpPr>
          <p:spPr bwMode="auto">
            <a:xfrm>
              <a:off x="5180013" y="5126038"/>
              <a:ext cx="114300" cy="109538"/>
            </a:xfrm>
            <a:custGeom>
              <a:avLst/>
              <a:gdLst>
                <a:gd name="T0" fmla="*/ 16 w 21"/>
                <a:gd name="T1" fmla="*/ 2 h 20"/>
                <a:gd name="T2" fmla="*/ 9 w 21"/>
                <a:gd name="T3" fmla="*/ 12 h 20"/>
                <a:gd name="T4" fmla="*/ 4 w 21"/>
                <a:gd name="T5" fmla="*/ 9 h 20"/>
                <a:gd name="T6" fmla="*/ 2 w 21"/>
                <a:gd name="T7" fmla="*/ 10 h 20"/>
                <a:gd name="T8" fmla="*/ 8 w 21"/>
                <a:gd name="T9" fmla="*/ 18 h 20"/>
                <a:gd name="T10" fmla="*/ 12 w 21"/>
                <a:gd name="T11" fmla="*/ 18 h 20"/>
                <a:gd name="T12" fmla="*/ 19 w 21"/>
                <a:gd name="T13" fmla="*/ 2 h 20"/>
                <a:gd name="T14" fmla="*/ 16 w 21"/>
                <a:gd name="T1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0">
                  <a:moveTo>
                    <a:pt x="16" y="2"/>
                  </a:moveTo>
                  <a:cubicBezTo>
                    <a:pt x="13" y="5"/>
                    <a:pt x="10" y="8"/>
                    <a:pt x="9" y="12"/>
                  </a:cubicBezTo>
                  <a:cubicBezTo>
                    <a:pt x="7" y="11"/>
                    <a:pt x="6" y="9"/>
                    <a:pt x="4" y="9"/>
                  </a:cubicBezTo>
                  <a:cubicBezTo>
                    <a:pt x="1" y="7"/>
                    <a:pt x="0" y="8"/>
                    <a:pt x="2" y="10"/>
                  </a:cubicBezTo>
                  <a:cubicBezTo>
                    <a:pt x="6" y="14"/>
                    <a:pt x="6" y="15"/>
                    <a:pt x="8" y="18"/>
                  </a:cubicBezTo>
                  <a:cubicBezTo>
                    <a:pt x="9" y="19"/>
                    <a:pt x="11" y="20"/>
                    <a:pt x="12" y="18"/>
                  </a:cubicBezTo>
                  <a:cubicBezTo>
                    <a:pt x="13" y="12"/>
                    <a:pt x="15" y="7"/>
                    <a:pt x="19" y="2"/>
                  </a:cubicBezTo>
                  <a:cubicBezTo>
                    <a:pt x="21" y="0"/>
                    <a:pt x="18" y="0"/>
                    <a:pt x="1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75"/>
            <p:cNvSpPr>
              <a:spLocks noEditPoints="1"/>
            </p:cNvSpPr>
            <p:nvPr/>
          </p:nvSpPr>
          <p:spPr bwMode="auto">
            <a:xfrm>
              <a:off x="4692650" y="5284788"/>
              <a:ext cx="131763" cy="134938"/>
            </a:xfrm>
            <a:custGeom>
              <a:avLst/>
              <a:gdLst>
                <a:gd name="T0" fmla="*/ 12 w 24"/>
                <a:gd name="T1" fmla="*/ 0 h 25"/>
                <a:gd name="T2" fmla="*/ 0 w 24"/>
                <a:gd name="T3" fmla="*/ 13 h 25"/>
                <a:gd name="T4" fmla="*/ 12 w 24"/>
                <a:gd name="T5" fmla="*/ 25 h 25"/>
                <a:gd name="T6" fmla="*/ 24 w 24"/>
                <a:gd name="T7" fmla="*/ 13 h 25"/>
                <a:gd name="T8" fmla="*/ 12 w 24"/>
                <a:gd name="T9" fmla="*/ 0 h 25"/>
                <a:gd name="T10" fmla="*/ 12 w 24"/>
                <a:gd name="T11" fmla="*/ 22 h 25"/>
                <a:gd name="T12" fmla="*/ 2 w 24"/>
                <a:gd name="T13" fmla="*/ 13 h 25"/>
                <a:gd name="T14" fmla="*/ 12 w 24"/>
                <a:gd name="T15" fmla="*/ 3 h 25"/>
                <a:gd name="T16" fmla="*/ 21 w 24"/>
                <a:gd name="T17" fmla="*/ 13 h 25"/>
                <a:gd name="T18" fmla="*/ 12 w 24"/>
                <a:gd name="T19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8" y="25"/>
                    <a:pt x="24" y="19"/>
                    <a:pt x="24" y="13"/>
                  </a:cubicBezTo>
                  <a:cubicBezTo>
                    <a:pt x="24" y="6"/>
                    <a:pt x="18" y="0"/>
                    <a:pt x="12" y="0"/>
                  </a:cubicBezTo>
                  <a:close/>
                  <a:moveTo>
                    <a:pt x="12" y="22"/>
                  </a:moveTo>
                  <a:cubicBezTo>
                    <a:pt x="6" y="22"/>
                    <a:pt x="2" y="18"/>
                    <a:pt x="2" y="13"/>
                  </a:cubicBezTo>
                  <a:cubicBezTo>
                    <a:pt x="2" y="7"/>
                    <a:pt x="6" y="3"/>
                    <a:pt x="12" y="3"/>
                  </a:cubicBezTo>
                  <a:cubicBezTo>
                    <a:pt x="17" y="3"/>
                    <a:pt x="21" y="7"/>
                    <a:pt x="21" y="13"/>
                  </a:cubicBezTo>
                  <a:cubicBezTo>
                    <a:pt x="21" y="18"/>
                    <a:pt x="17" y="22"/>
                    <a:pt x="1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6" name="Grupo 145"/>
          <p:cNvGrpSpPr/>
          <p:nvPr/>
        </p:nvGrpSpPr>
        <p:grpSpPr>
          <a:xfrm>
            <a:off x="6537891" y="4822296"/>
            <a:ext cx="2161116" cy="774400"/>
            <a:chOff x="-2700338" y="733425"/>
            <a:chExt cx="2667000" cy="955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5" name="Freeform 79"/>
            <p:cNvSpPr>
              <a:spLocks/>
            </p:cNvSpPr>
            <p:nvPr/>
          </p:nvSpPr>
          <p:spPr bwMode="auto">
            <a:xfrm>
              <a:off x="-2016126" y="1277938"/>
              <a:ext cx="1982788" cy="231775"/>
            </a:xfrm>
            <a:custGeom>
              <a:avLst/>
              <a:gdLst>
                <a:gd name="T0" fmla="*/ 0 w 1249"/>
                <a:gd name="T1" fmla="*/ 62 h 146"/>
                <a:gd name="T2" fmla="*/ 442 w 1249"/>
                <a:gd name="T3" fmla="*/ 62 h 146"/>
                <a:gd name="T4" fmla="*/ 442 w 1249"/>
                <a:gd name="T5" fmla="*/ 101 h 146"/>
                <a:gd name="T6" fmla="*/ 470 w 1249"/>
                <a:gd name="T7" fmla="*/ 101 h 146"/>
                <a:gd name="T8" fmla="*/ 470 w 1249"/>
                <a:gd name="T9" fmla="*/ 146 h 146"/>
                <a:gd name="T10" fmla="*/ 774 w 1249"/>
                <a:gd name="T11" fmla="*/ 146 h 146"/>
                <a:gd name="T12" fmla="*/ 774 w 1249"/>
                <a:gd name="T13" fmla="*/ 101 h 146"/>
                <a:gd name="T14" fmla="*/ 790 w 1249"/>
                <a:gd name="T15" fmla="*/ 101 h 146"/>
                <a:gd name="T16" fmla="*/ 790 w 1249"/>
                <a:gd name="T17" fmla="*/ 62 h 146"/>
                <a:gd name="T18" fmla="*/ 1249 w 1249"/>
                <a:gd name="T19" fmla="*/ 62 h 146"/>
                <a:gd name="T20" fmla="*/ 1249 w 1249"/>
                <a:gd name="T21" fmla="*/ 0 h 146"/>
                <a:gd name="T22" fmla="*/ 0 w 1249"/>
                <a:gd name="T23" fmla="*/ 0 h 146"/>
                <a:gd name="T24" fmla="*/ 0 w 1249"/>
                <a:gd name="T25" fmla="*/ 62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9" h="146">
                  <a:moveTo>
                    <a:pt x="0" y="62"/>
                  </a:moveTo>
                  <a:lnTo>
                    <a:pt x="442" y="62"/>
                  </a:lnTo>
                  <a:lnTo>
                    <a:pt x="442" y="101"/>
                  </a:lnTo>
                  <a:lnTo>
                    <a:pt x="470" y="101"/>
                  </a:lnTo>
                  <a:lnTo>
                    <a:pt x="470" y="146"/>
                  </a:lnTo>
                  <a:lnTo>
                    <a:pt x="774" y="146"/>
                  </a:lnTo>
                  <a:lnTo>
                    <a:pt x="774" y="101"/>
                  </a:lnTo>
                  <a:lnTo>
                    <a:pt x="790" y="101"/>
                  </a:lnTo>
                  <a:lnTo>
                    <a:pt x="790" y="62"/>
                  </a:lnTo>
                  <a:lnTo>
                    <a:pt x="1249" y="62"/>
                  </a:lnTo>
                  <a:lnTo>
                    <a:pt x="1249" y="0"/>
                  </a:lnTo>
                  <a:lnTo>
                    <a:pt x="0" y="0"/>
                  </a:lnTo>
                  <a:lnTo>
                    <a:pt x="0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80"/>
            <p:cNvSpPr>
              <a:spLocks/>
            </p:cNvSpPr>
            <p:nvPr/>
          </p:nvSpPr>
          <p:spPr bwMode="auto">
            <a:xfrm>
              <a:off x="-1673226" y="1393825"/>
              <a:ext cx="333375" cy="231775"/>
            </a:xfrm>
            <a:custGeom>
              <a:avLst/>
              <a:gdLst>
                <a:gd name="T0" fmla="*/ 26 w 38"/>
                <a:gd name="T1" fmla="*/ 2 h 26"/>
                <a:gd name="T2" fmla="*/ 19 w 38"/>
                <a:gd name="T3" fmla="*/ 0 h 26"/>
                <a:gd name="T4" fmla="*/ 18 w 38"/>
                <a:gd name="T5" fmla="*/ 0 h 26"/>
                <a:gd name="T6" fmla="*/ 0 w 38"/>
                <a:gd name="T7" fmla="*/ 16 h 26"/>
                <a:gd name="T8" fmla="*/ 0 w 38"/>
                <a:gd name="T9" fmla="*/ 18 h 26"/>
                <a:gd name="T10" fmla="*/ 0 w 38"/>
                <a:gd name="T11" fmla="*/ 19 h 26"/>
                <a:gd name="T12" fmla="*/ 3 w 38"/>
                <a:gd name="T13" fmla="*/ 19 h 26"/>
                <a:gd name="T14" fmla="*/ 3 w 38"/>
                <a:gd name="T15" fmla="*/ 18 h 26"/>
                <a:gd name="T16" fmla="*/ 3 w 38"/>
                <a:gd name="T17" fmla="*/ 16 h 26"/>
                <a:gd name="T18" fmla="*/ 19 w 38"/>
                <a:gd name="T19" fmla="*/ 4 h 26"/>
                <a:gd name="T20" fmla="*/ 26 w 38"/>
                <a:gd name="T21" fmla="*/ 5 h 26"/>
                <a:gd name="T22" fmla="*/ 34 w 38"/>
                <a:gd name="T23" fmla="*/ 16 h 26"/>
                <a:gd name="T24" fmla="*/ 35 w 38"/>
                <a:gd name="T25" fmla="*/ 19 h 26"/>
                <a:gd name="T26" fmla="*/ 35 w 38"/>
                <a:gd name="T27" fmla="*/ 26 h 26"/>
                <a:gd name="T28" fmla="*/ 38 w 38"/>
                <a:gd name="T29" fmla="*/ 26 h 26"/>
                <a:gd name="T30" fmla="*/ 38 w 38"/>
                <a:gd name="T31" fmla="*/ 19 h 26"/>
                <a:gd name="T32" fmla="*/ 38 w 38"/>
                <a:gd name="T33" fmla="*/ 16 h 26"/>
                <a:gd name="T34" fmla="*/ 26 w 38"/>
                <a:gd name="T35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6">
                  <a:moveTo>
                    <a:pt x="26" y="2"/>
                  </a:moveTo>
                  <a:cubicBezTo>
                    <a:pt x="24" y="1"/>
                    <a:pt x="21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9" y="1"/>
                    <a:pt x="2" y="7"/>
                    <a:pt x="0" y="16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8"/>
                    <a:pt x="3" y="18"/>
                  </a:cubicBezTo>
                  <a:cubicBezTo>
                    <a:pt x="3" y="17"/>
                    <a:pt x="3" y="16"/>
                    <a:pt x="3" y="16"/>
                  </a:cubicBezTo>
                  <a:cubicBezTo>
                    <a:pt x="5" y="9"/>
                    <a:pt x="11" y="4"/>
                    <a:pt x="19" y="4"/>
                  </a:cubicBezTo>
                  <a:cubicBezTo>
                    <a:pt x="22" y="4"/>
                    <a:pt x="24" y="4"/>
                    <a:pt x="26" y="5"/>
                  </a:cubicBezTo>
                  <a:cubicBezTo>
                    <a:pt x="30" y="7"/>
                    <a:pt x="33" y="11"/>
                    <a:pt x="34" y="16"/>
                  </a:cubicBezTo>
                  <a:cubicBezTo>
                    <a:pt x="35" y="17"/>
                    <a:pt x="35" y="18"/>
                    <a:pt x="35" y="1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8"/>
                    <a:pt x="38" y="17"/>
                    <a:pt x="38" y="16"/>
                  </a:cubicBezTo>
                  <a:cubicBezTo>
                    <a:pt x="36" y="9"/>
                    <a:pt x="32" y="4"/>
                    <a:pt x="2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81"/>
            <p:cNvSpPr>
              <a:spLocks/>
            </p:cNvSpPr>
            <p:nvPr/>
          </p:nvSpPr>
          <p:spPr bwMode="auto">
            <a:xfrm>
              <a:off x="-762001" y="1393825"/>
              <a:ext cx="641350" cy="231775"/>
            </a:xfrm>
            <a:custGeom>
              <a:avLst/>
              <a:gdLst>
                <a:gd name="T0" fmla="*/ 61 w 73"/>
                <a:gd name="T1" fmla="*/ 2 h 26"/>
                <a:gd name="T2" fmla="*/ 54 w 73"/>
                <a:gd name="T3" fmla="*/ 0 h 26"/>
                <a:gd name="T4" fmla="*/ 53 w 73"/>
                <a:gd name="T5" fmla="*/ 0 h 26"/>
                <a:gd name="T6" fmla="*/ 36 w 73"/>
                <a:gd name="T7" fmla="*/ 12 h 26"/>
                <a:gd name="T8" fmla="*/ 20 w 73"/>
                <a:gd name="T9" fmla="*/ 0 h 26"/>
                <a:gd name="T10" fmla="*/ 19 w 73"/>
                <a:gd name="T11" fmla="*/ 0 h 26"/>
                <a:gd name="T12" fmla="*/ 11 w 73"/>
                <a:gd name="T13" fmla="*/ 2 h 26"/>
                <a:gd name="T14" fmla="*/ 0 w 73"/>
                <a:gd name="T15" fmla="*/ 16 h 26"/>
                <a:gd name="T16" fmla="*/ 0 w 73"/>
                <a:gd name="T17" fmla="*/ 19 h 26"/>
                <a:gd name="T18" fmla="*/ 0 w 73"/>
                <a:gd name="T19" fmla="*/ 26 h 26"/>
                <a:gd name="T20" fmla="*/ 3 w 73"/>
                <a:gd name="T21" fmla="*/ 26 h 26"/>
                <a:gd name="T22" fmla="*/ 3 w 73"/>
                <a:gd name="T23" fmla="*/ 19 h 26"/>
                <a:gd name="T24" fmla="*/ 3 w 73"/>
                <a:gd name="T25" fmla="*/ 16 h 26"/>
                <a:gd name="T26" fmla="*/ 11 w 73"/>
                <a:gd name="T27" fmla="*/ 5 h 26"/>
                <a:gd name="T28" fmla="*/ 19 w 73"/>
                <a:gd name="T29" fmla="*/ 4 h 26"/>
                <a:gd name="T30" fmla="*/ 34 w 73"/>
                <a:gd name="T31" fmla="*/ 16 h 26"/>
                <a:gd name="T32" fmla="*/ 35 w 73"/>
                <a:gd name="T33" fmla="*/ 18 h 26"/>
                <a:gd name="T34" fmla="*/ 35 w 73"/>
                <a:gd name="T35" fmla="*/ 19 h 26"/>
                <a:gd name="T36" fmla="*/ 35 w 73"/>
                <a:gd name="T37" fmla="*/ 19 h 26"/>
                <a:gd name="T38" fmla="*/ 38 w 73"/>
                <a:gd name="T39" fmla="*/ 19 h 26"/>
                <a:gd name="T40" fmla="*/ 38 w 73"/>
                <a:gd name="T41" fmla="*/ 19 h 26"/>
                <a:gd name="T42" fmla="*/ 38 w 73"/>
                <a:gd name="T43" fmla="*/ 18 h 26"/>
                <a:gd name="T44" fmla="*/ 38 w 73"/>
                <a:gd name="T45" fmla="*/ 16 h 26"/>
                <a:gd name="T46" fmla="*/ 54 w 73"/>
                <a:gd name="T47" fmla="*/ 4 h 26"/>
                <a:gd name="T48" fmla="*/ 61 w 73"/>
                <a:gd name="T49" fmla="*/ 5 h 26"/>
                <a:gd name="T50" fmla="*/ 69 w 73"/>
                <a:gd name="T51" fmla="*/ 16 h 26"/>
                <a:gd name="T52" fmla="*/ 70 w 73"/>
                <a:gd name="T53" fmla="*/ 19 h 26"/>
                <a:gd name="T54" fmla="*/ 70 w 73"/>
                <a:gd name="T55" fmla="*/ 26 h 26"/>
                <a:gd name="T56" fmla="*/ 73 w 73"/>
                <a:gd name="T57" fmla="*/ 26 h 26"/>
                <a:gd name="T58" fmla="*/ 73 w 73"/>
                <a:gd name="T59" fmla="*/ 19 h 26"/>
                <a:gd name="T60" fmla="*/ 72 w 73"/>
                <a:gd name="T61" fmla="*/ 16 h 26"/>
                <a:gd name="T62" fmla="*/ 61 w 73"/>
                <a:gd name="T63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26">
                  <a:moveTo>
                    <a:pt x="61" y="2"/>
                  </a:moveTo>
                  <a:cubicBezTo>
                    <a:pt x="59" y="1"/>
                    <a:pt x="56" y="0"/>
                    <a:pt x="54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5" y="1"/>
                    <a:pt x="39" y="6"/>
                    <a:pt x="36" y="12"/>
                  </a:cubicBezTo>
                  <a:cubicBezTo>
                    <a:pt x="33" y="6"/>
                    <a:pt x="27" y="1"/>
                    <a:pt x="20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0"/>
                    <a:pt x="14" y="1"/>
                    <a:pt x="11" y="2"/>
                  </a:cubicBezTo>
                  <a:cubicBezTo>
                    <a:pt x="6" y="4"/>
                    <a:pt x="1" y="9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8"/>
                    <a:pt x="3" y="17"/>
                    <a:pt x="3" y="16"/>
                  </a:cubicBezTo>
                  <a:cubicBezTo>
                    <a:pt x="4" y="11"/>
                    <a:pt x="7" y="7"/>
                    <a:pt x="11" y="5"/>
                  </a:cubicBezTo>
                  <a:cubicBezTo>
                    <a:pt x="14" y="4"/>
                    <a:pt x="16" y="4"/>
                    <a:pt x="19" y="4"/>
                  </a:cubicBezTo>
                  <a:cubicBezTo>
                    <a:pt x="26" y="4"/>
                    <a:pt x="32" y="9"/>
                    <a:pt x="34" y="16"/>
                  </a:cubicBezTo>
                  <a:cubicBezTo>
                    <a:pt x="34" y="16"/>
                    <a:pt x="34" y="17"/>
                    <a:pt x="35" y="18"/>
                  </a:cubicBezTo>
                  <a:cubicBezTo>
                    <a:pt x="35" y="18"/>
                    <a:pt x="35" y="19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38" y="18"/>
                    <a:pt x="38" y="18"/>
                  </a:cubicBezTo>
                  <a:cubicBezTo>
                    <a:pt x="38" y="17"/>
                    <a:pt x="38" y="16"/>
                    <a:pt x="38" y="16"/>
                  </a:cubicBezTo>
                  <a:cubicBezTo>
                    <a:pt x="40" y="9"/>
                    <a:pt x="46" y="4"/>
                    <a:pt x="54" y="4"/>
                  </a:cubicBezTo>
                  <a:cubicBezTo>
                    <a:pt x="56" y="4"/>
                    <a:pt x="59" y="4"/>
                    <a:pt x="61" y="5"/>
                  </a:cubicBezTo>
                  <a:cubicBezTo>
                    <a:pt x="65" y="7"/>
                    <a:pt x="68" y="11"/>
                    <a:pt x="69" y="16"/>
                  </a:cubicBezTo>
                  <a:cubicBezTo>
                    <a:pt x="70" y="17"/>
                    <a:pt x="70" y="18"/>
                    <a:pt x="70" y="19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3" y="18"/>
                    <a:pt x="73" y="17"/>
                    <a:pt x="72" y="16"/>
                  </a:cubicBezTo>
                  <a:cubicBezTo>
                    <a:pt x="71" y="9"/>
                    <a:pt x="67" y="4"/>
                    <a:pt x="6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82"/>
            <p:cNvSpPr>
              <a:spLocks noEditPoints="1"/>
            </p:cNvSpPr>
            <p:nvPr/>
          </p:nvSpPr>
          <p:spPr bwMode="auto">
            <a:xfrm>
              <a:off x="-2516188" y="1438275"/>
              <a:ext cx="238125" cy="250825"/>
            </a:xfrm>
            <a:custGeom>
              <a:avLst/>
              <a:gdLst>
                <a:gd name="T0" fmla="*/ 13 w 27"/>
                <a:gd name="T1" fmla="*/ 0 h 28"/>
                <a:gd name="T2" fmla="*/ 0 w 27"/>
                <a:gd name="T3" fmla="*/ 14 h 28"/>
                <a:gd name="T4" fmla="*/ 13 w 27"/>
                <a:gd name="T5" fmla="*/ 28 h 28"/>
                <a:gd name="T6" fmla="*/ 27 w 27"/>
                <a:gd name="T7" fmla="*/ 14 h 28"/>
                <a:gd name="T8" fmla="*/ 13 w 27"/>
                <a:gd name="T9" fmla="*/ 0 h 28"/>
                <a:gd name="T10" fmla="*/ 13 w 27"/>
                <a:gd name="T11" fmla="*/ 23 h 28"/>
                <a:gd name="T12" fmla="*/ 4 w 27"/>
                <a:gd name="T13" fmla="*/ 14 h 28"/>
                <a:gd name="T14" fmla="*/ 13 w 27"/>
                <a:gd name="T15" fmla="*/ 5 h 28"/>
                <a:gd name="T16" fmla="*/ 23 w 27"/>
                <a:gd name="T17" fmla="*/ 14 h 28"/>
                <a:gd name="T18" fmla="*/ 13 w 27"/>
                <a:gd name="T19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8">
                  <a:moveTo>
                    <a:pt x="13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8"/>
                    <a:pt x="13" y="28"/>
                  </a:cubicBezTo>
                  <a:cubicBezTo>
                    <a:pt x="21" y="28"/>
                    <a:pt x="27" y="21"/>
                    <a:pt x="27" y="14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13" y="23"/>
                  </a:moveTo>
                  <a:cubicBezTo>
                    <a:pt x="8" y="23"/>
                    <a:pt x="4" y="19"/>
                    <a:pt x="4" y="14"/>
                  </a:cubicBezTo>
                  <a:cubicBezTo>
                    <a:pt x="4" y="9"/>
                    <a:pt x="8" y="5"/>
                    <a:pt x="13" y="5"/>
                  </a:cubicBezTo>
                  <a:cubicBezTo>
                    <a:pt x="18" y="5"/>
                    <a:pt x="23" y="9"/>
                    <a:pt x="23" y="14"/>
                  </a:cubicBezTo>
                  <a:cubicBezTo>
                    <a:pt x="23" y="19"/>
                    <a:pt x="18" y="23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Oval 83"/>
            <p:cNvSpPr>
              <a:spLocks noChangeArrowheads="1"/>
            </p:cNvSpPr>
            <p:nvPr/>
          </p:nvSpPr>
          <p:spPr bwMode="auto">
            <a:xfrm>
              <a:off x="-2427288" y="1527175"/>
              <a:ext cx="60325" cy="714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84"/>
            <p:cNvSpPr>
              <a:spLocks/>
            </p:cNvSpPr>
            <p:nvPr/>
          </p:nvSpPr>
          <p:spPr bwMode="auto">
            <a:xfrm>
              <a:off x="-2462213" y="1492250"/>
              <a:ext cx="130175" cy="61913"/>
            </a:xfrm>
            <a:custGeom>
              <a:avLst/>
              <a:gdLst>
                <a:gd name="T0" fmla="*/ 7 w 15"/>
                <a:gd name="T1" fmla="*/ 0 h 7"/>
                <a:gd name="T2" fmla="*/ 0 w 15"/>
                <a:gd name="T3" fmla="*/ 7 h 7"/>
                <a:gd name="T4" fmla="*/ 7 w 15"/>
                <a:gd name="T5" fmla="*/ 3 h 7"/>
                <a:gd name="T6" fmla="*/ 15 w 15"/>
                <a:gd name="T7" fmla="*/ 7 h 7"/>
                <a:gd name="T8" fmla="*/ 7 w 15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1" y="4"/>
                    <a:pt x="4" y="3"/>
                    <a:pt x="7" y="3"/>
                  </a:cubicBezTo>
                  <a:cubicBezTo>
                    <a:pt x="11" y="3"/>
                    <a:pt x="14" y="4"/>
                    <a:pt x="15" y="7"/>
                  </a:cubicBezTo>
                  <a:cubicBezTo>
                    <a:pt x="15" y="3"/>
                    <a:pt x="11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85"/>
            <p:cNvSpPr>
              <a:spLocks noEditPoints="1"/>
            </p:cNvSpPr>
            <p:nvPr/>
          </p:nvSpPr>
          <p:spPr bwMode="auto">
            <a:xfrm>
              <a:off x="-1971676" y="1438275"/>
              <a:ext cx="246063" cy="250825"/>
            </a:xfrm>
            <a:custGeom>
              <a:avLst/>
              <a:gdLst>
                <a:gd name="T0" fmla="*/ 14 w 28"/>
                <a:gd name="T1" fmla="*/ 0 h 28"/>
                <a:gd name="T2" fmla="*/ 0 w 28"/>
                <a:gd name="T3" fmla="*/ 14 h 28"/>
                <a:gd name="T4" fmla="*/ 14 w 28"/>
                <a:gd name="T5" fmla="*/ 28 h 28"/>
                <a:gd name="T6" fmla="*/ 28 w 28"/>
                <a:gd name="T7" fmla="*/ 14 h 28"/>
                <a:gd name="T8" fmla="*/ 14 w 28"/>
                <a:gd name="T9" fmla="*/ 0 h 28"/>
                <a:gd name="T10" fmla="*/ 14 w 28"/>
                <a:gd name="T11" fmla="*/ 23 h 28"/>
                <a:gd name="T12" fmla="*/ 5 w 28"/>
                <a:gd name="T13" fmla="*/ 14 h 28"/>
                <a:gd name="T14" fmla="*/ 14 w 28"/>
                <a:gd name="T15" fmla="*/ 5 h 28"/>
                <a:gd name="T16" fmla="*/ 23 w 28"/>
                <a:gd name="T17" fmla="*/ 14 h 28"/>
                <a:gd name="T18" fmla="*/ 14 w 28"/>
                <a:gd name="T19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0"/>
                  </a:moveTo>
                  <a:cubicBezTo>
                    <a:pt x="7" y="0"/>
                    <a:pt x="0" y="6"/>
                    <a:pt x="0" y="14"/>
                  </a:cubicBezTo>
                  <a:cubicBezTo>
                    <a:pt x="0" y="21"/>
                    <a:pt x="7" y="28"/>
                    <a:pt x="14" y="28"/>
                  </a:cubicBezTo>
                  <a:cubicBezTo>
                    <a:pt x="22" y="28"/>
                    <a:pt x="28" y="21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lose/>
                  <a:moveTo>
                    <a:pt x="14" y="23"/>
                  </a:moveTo>
                  <a:cubicBezTo>
                    <a:pt x="9" y="23"/>
                    <a:pt x="5" y="19"/>
                    <a:pt x="5" y="14"/>
                  </a:cubicBezTo>
                  <a:cubicBezTo>
                    <a:pt x="5" y="9"/>
                    <a:pt x="9" y="5"/>
                    <a:pt x="14" y="5"/>
                  </a:cubicBezTo>
                  <a:cubicBezTo>
                    <a:pt x="19" y="5"/>
                    <a:pt x="23" y="9"/>
                    <a:pt x="23" y="14"/>
                  </a:cubicBezTo>
                  <a:cubicBezTo>
                    <a:pt x="23" y="19"/>
                    <a:pt x="19" y="23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Oval 86"/>
            <p:cNvSpPr>
              <a:spLocks noChangeArrowheads="1"/>
            </p:cNvSpPr>
            <p:nvPr/>
          </p:nvSpPr>
          <p:spPr bwMode="auto">
            <a:xfrm>
              <a:off x="-1884363" y="1527175"/>
              <a:ext cx="69850" cy="63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87"/>
            <p:cNvSpPr>
              <a:spLocks/>
            </p:cNvSpPr>
            <p:nvPr/>
          </p:nvSpPr>
          <p:spPr bwMode="auto">
            <a:xfrm>
              <a:off x="-1919288" y="1492250"/>
              <a:ext cx="141288" cy="61913"/>
            </a:xfrm>
            <a:custGeom>
              <a:avLst/>
              <a:gdLst>
                <a:gd name="T0" fmla="*/ 8 w 16"/>
                <a:gd name="T1" fmla="*/ 0 h 7"/>
                <a:gd name="T2" fmla="*/ 0 w 16"/>
                <a:gd name="T3" fmla="*/ 7 h 7"/>
                <a:gd name="T4" fmla="*/ 8 w 16"/>
                <a:gd name="T5" fmla="*/ 3 h 7"/>
                <a:gd name="T6" fmla="*/ 16 w 16"/>
                <a:gd name="T7" fmla="*/ 7 h 7"/>
                <a:gd name="T8" fmla="*/ 8 w 1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7">
                  <a:moveTo>
                    <a:pt x="8" y="0"/>
                  </a:moveTo>
                  <a:cubicBezTo>
                    <a:pt x="4" y="0"/>
                    <a:pt x="1" y="3"/>
                    <a:pt x="0" y="7"/>
                  </a:cubicBezTo>
                  <a:cubicBezTo>
                    <a:pt x="2" y="4"/>
                    <a:pt x="5" y="3"/>
                    <a:pt x="8" y="3"/>
                  </a:cubicBezTo>
                  <a:cubicBezTo>
                    <a:pt x="11" y="3"/>
                    <a:pt x="14" y="4"/>
                    <a:pt x="16" y="7"/>
                  </a:cubicBezTo>
                  <a:cubicBezTo>
                    <a:pt x="15" y="3"/>
                    <a:pt x="12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8"/>
            <p:cNvSpPr>
              <a:spLocks noEditPoints="1"/>
            </p:cNvSpPr>
            <p:nvPr/>
          </p:nvSpPr>
          <p:spPr bwMode="auto">
            <a:xfrm>
              <a:off x="-1630363" y="1438275"/>
              <a:ext cx="246063" cy="250825"/>
            </a:xfrm>
            <a:custGeom>
              <a:avLst/>
              <a:gdLst>
                <a:gd name="T0" fmla="*/ 14 w 28"/>
                <a:gd name="T1" fmla="*/ 0 h 28"/>
                <a:gd name="T2" fmla="*/ 0 w 28"/>
                <a:gd name="T3" fmla="*/ 14 h 28"/>
                <a:gd name="T4" fmla="*/ 14 w 28"/>
                <a:gd name="T5" fmla="*/ 28 h 28"/>
                <a:gd name="T6" fmla="*/ 28 w 28"/>
                <a:gd name="T7" fmla="*/ 14 h 28"/>
                <a:gd name="T8" fmla="*/ 14 w 28"/>
                <a:gd name="T9" fmla="*/ 0 h 28"/>
                <a:gd name="T10" fmla="*/ 14 w 28"/>
                <a:gd name="T11" fmla="*/ 23 h 28"/>
                <a:gd name="T12" fmla="*/ 5 w 28"/>
                <a:gd name="T13" fmla="*/ 14 h 28"/>
                <a:gd name="T14" fmla="*/ 14 w 28"/>
                <a:gd name="T15" fmla="*/ 5 h 28"/>
                <a:gd name="T16" fmla="*/ 23 w 28"/>
                <a:gd name="T17" fmla="*/ 14 h 28"/>
                <a:gd name="T18" fmla="*/ 14 w 28"/>
                <a:gd name="T19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28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8"/>
                    <a:pt x="14" y="28"/>
                  </a:cubicBezTo>
                  <a:cubicBezTo>
                    <a:pt x="22" y="28"/>
                    <a:pt x="28" y="21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lose/>
                  <a:moveTo>
                    <a:pt x="14" y="23"/>
                  </a:moveTo>
                  <a:cubicBezTo>
                    <a:pt x="9" y="23"/>
                    <a:pt x="5" y="19"/>
                    <a:pt x="5" y="14"/>
                  </a:cubicBezTo>
                  <a:cubicBezTo>
                    <a:pt x="5" y="9"/>
                    <a:pt x="9" y="5"/>
                    <a:pt x="14" y="5"/>
                  </a:cubicBezTo>
                  <a:cubicBezTo>
                    <a:pt x="19" y="5"/>
                    <a:pt x="23" y="9"/>
                    <a:pt x="23" y="14"/>
                  </a:cubicBezTo>
                  <a:cubicBezTo>
                    <a:pt x="23" y="19"/>
                    <a:pt x="19" y="23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89"/>
            <p:cNvSpPr>
              <a:spLocks noChangeArrowheads="1"/>
            </p:cNvSpPr>
            <p:nvPr/>
          </p:nvSpPr>
          <p:spPr bwMode="auto">
            <a:xfrm>
              <a:off x="-1541463" y="1527175"/>
              <a:ext cx="69850" cy="714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90"/>
            <p:cNvSpPr>
              <a:spLocks/>
            </p:cNvSpPr>
            <p:nvPr/>
          </p:nvSpPr>
          <p:spPr bwMode="auto">
            <a:xfrm>
              <a:off x="-1576388" y="1492250"/>
              <a:ext cx="139700" cy="61913"/>
            </a:xfrm>
            <a:custGeom>
              <a:avLst/>
              <a:gdLst>
                <a:gd name="T0" fmla="*/ 8 w 16"/>
                <a:gd name="T1" fmla="*/ 0 h 7"/>
                <a:gd name="T2" fmla="*/ 0 w 16"/>
                <a:gd name="T3" fmla="*/ 7 h 7"/>
                <a:gd name="T4" fmla="*/ 8 w 16"/>
                <a:gd name="T5" fmla="*/ 3 h 7"/>
                <a:gd name="T6" fmla="*/ 16 w 16"/>
                <a:gd name="T7" fmla="*/ 7 h 7"/>
                <a:gd name="T8" fmla="*/ 8 w 16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7">
                  <a:moveTo>
                    <a:pt x="8" y="0"/>
                  </a:moveTo>
                  <a:cubicBezTo>
                    <a:pt x="4" y="0"/>
                    <a:pt x="1" y="3"/>
                    <a:pt x="0" y="7"/>
                  </a:cubicBezTo>
                  <a:cubicBezTo>
                    <a:pt x="2" y="4"/>
                    <a:pt x="5" y="3"/>
                    <a:pt x="8" y="3"/>
                  </a:cubicBezTo>
                  <a:cubicBezTo>
                    <a:pt x="11" y="3"/>
                    <a:pt x="14" y="4"/>
                    <a:pt x="16" y="7"/>
                  </a:cubicBezTo>
                  <a:cubicBezTo>
                    <a:pt x="15" y="3"/>
                    <a:pt x="12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91"/>
            <p:cNvSpPr>
              <a:spLocks noEditPoints="1"/>
            </p:cNvSpPr>
            <p:nvPr/>
          </p:nvSpPr>
          <p:spPr bwMode="auto">
            <a:xfrm>
              <a:off x="-717551" y="1438275"/>
              <a:ext cx="236538" cy="250825"/>
            </a:xfrm>
            <a:custGeom>
              <a:avLst/>
              <a:gdLst>
                <a:gd name="T0" fmla="*/ 14 w 27"/>
                <a:gd name="T1" fmla="*/ 0 h 28"/>
                <a:gd name="T2" fmla="*/ 0 w 27"/>
                <a:gd name="T3" fmla="*/ 14 h 28"/>
                <a:gd name="T4" fmla="*/ 14 w 27"/>
                <a:gd name="T5" fmla="*/ 28 h 28"/>
                <a:gd name="T6" fmla="*/ 27 w 27"/>
                <a:gd name="T7" fmla="*/ 14 h 28"/>
                <a:gd name="T8" fmla="*/ 14 w 27"/>
                <a:gd name="T9" fmla="*/ 0 h 28"/>
                <a:gd name="T10" fmla="*/ 14 w 27"/>
                <a:gd name="T11" fmla="*/ 23 h 28"/>
                <a:gd name="T12" fmla="*/ 5 w 27"/>
                <a:gd name="T13" fmla="*/ 14 h 28"/>
                <a:gd name="T14" fmla="*/ 14 w 27"/>
                <a:gd name="T15" fmla="*/ 5 h 28"/>
                <a:gd name="T16" fmla="*/ 23 w 27"/>
                <a:gd name="T17" fmla="*/ 14 h 28"/>
                <a:gd name="T18" fmla="*/ 14 w 27"/>
                <a:gd name="T19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8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8"/>
                    <a:pt x="14" y="28"/>
                  </a:cubicBezTo>
                  <a:cubicBezTo>
                    <a:pt x="21" y="28"/>
                    <a:pt x="27" y="21"/>
                    <a:pt x="27" y="14"/>
                  </a:cubicBezTo>
                  <a:cubicBezTo>
                    <a:pt x="27" y="6"/>
                    <a:pt x="21" y="0"/>
                    <a:pt x="14" y="0"/>
                  </a:cubicBezTo>
                  <a:close/>
                  <a:moveTo>
                    <a:pt x="14" y="23"/>
                  </a:moveTo>
                  <a:cubicBezTo>
                    <a:pt x="9" y="23"/>
                    <a:pt x="5" y="19"/>
                    <a:pt x="5" y="14"/>
                  </a:cubicBezTo>
                  <a:cubicBezTo>
                    <a:pt x="5" y="9"/>
                    <a:pt x="9" y="5"/>
                    <a:pt x="14" y="5"/>
                  </a:cubicBezTo>
                  <a:cubicBezTo>
                    <a:pt x="19" y="5"/>
                    <a:pt x="23" y="9"/>
                    <a:pt x="23" y="14"/>
                  </a:cubicBezTo>
                  <a:cubicBezTo>
                    <a:pt x="23" y="19"/>
                    <a:pt x="19" y="23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Oval 92"/>
            <p:cNvSpPr>
              <a:spLocks noChangeArrowheads="1"/>
            </p:cNvSpPr>
            <p:nvPr/>
          </p:nvSpPr>
          <p:spPr bwMode="auto">
            <a:xfrm>
              <a:off x="-630238" y="1527175"/>
              <a:ext cx="61913" cy="714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93"/>
            <p:cNvSpPr>
              <a:spLocks/>
            </p:cNvSpPr>
            <p:nvPr/>
          </p:nvSpPr>
          <p:spPr bwMode="auto">
            <a:xfrm>
              <a:off x="-665163" y="1492250"/>
              <a:ext cx="131763" cy="61913"/>
            </a:xfrm>
            <a:custGeom>
              <a:avLst/>
              <a:gdLst>
                <a:gd name="T0" fmla="*/ 8 w 15"/>
                <a:gd name="T1" fmla="*/ 0 h 7"/>
                <a:gd name="T2" fmla="*/ 0 w 15"/>
                <a:gd name="T3" fmla="*/ 7 h 7"/>
                <a:gd name="T4" fmla="*/ 8 w 15"/>
                <a:gd name="T5" fmla="*/ 3 h 7"/>
                <a:gd name="T6" fmla="*/ 15 w 15"/>
                <a:gd name="T7" fmla="*/ 7 h 7"/>
                <a:gd name="T8" fmla="*/ 8 w 15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">
                  <a:moveTo>
                    <a:pt x="8" y="0"/>
                  </a:moveTo>
                  <a:cubicBezTo>
                    <a:pt x="4" y="0"/>
                    <a:pt x="0" y="3"/>
                    <a:pt x="0" y="7"/>
                  </a:cubicBezTo>
                  <a:cubicBezTo>
                    <a:pt x="2" y="4"/>
                    <a:pt x="4" y="3"/>
                    <a:pt x="8" y="3"/>
                  </a:cubicBezTo>
                  <a:cubicBezTo>
                    <a:pt x="11" y="3"/>
                    <a:pt x="14" y="4"/>
                    <a:pt x="15" y="7"/>
                  </a:cubicBezTo>
                  <a:cubicBezTo>
                    <a:pt x="15" y="3"/>
                    <a:pt x="12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4"/>
            <p:cNvSpPr>
              <a:spLocks noEditPoints="1"/>
            </p:cNvSpPr>
            <p:nvPr/>
          </p:nvSpPr>
          <p:spPr bwMode="auto">
            <a:xfrm>
              <a:off x="-411163" y="1438275"/>
              <a:ext cx="238125" cy="250825"/>
            </a:xfrm>
            <a:custGeom>
              <a:avLst/>
              <a:gdLst>
                <a:gd name="T0" fmla="*/ 14 w 27"/>
                <a:gd name="T1" fmla="*/ 0 h 28"/>
                <a:gd name="T2" fmla="*/ 0 w 27"/>
                <a:gd name="T3" fmla="*/ 14 h 28"/>
                <a:gd name="T4" fmla="*/ 14 w 27"/>
                <a:gd name="T5" fmla="*/ 28 h 28"/>
                <a:gd name="T6" fmla="*/ 27 w 27"/>
                <a:gd name="T7" fmla="*/ 14 h 28"/>
                <a:gd name="T8" fmla="*/ 14 w 27"/>
                <a:gd name="T9" fmla="*/ 0 h 28"/>
                <a:gd name="T10" fmla="*/ 14 w 27"/>
                <a:gd name="T11" fmla="*/ 23 h 28"/>
                <a:gd name="T12" fmla="*/ 5 w 27"/>
                <a:gd name="T13" fmla="*/ 14 h 28"/>
                <a:gd name="T14" fmla="*/ 14 w 27"/>
                <a:gd name="T15" fmla="*/ 5 h 28"/>
                <a:gd name="T16" fmla="*/ 23 w 27"/>
                <a:gd name="T17" fmla="*/ 14 h 28"/>
                <a:gd name="T18" fmla="*/ 14 w 27"/>
                <a:gd name="T19" fmla="*/ 2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8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8"/>
                    <a:pt x="14" y="28"/>
                  </a:cubicBezTo>
                  <a:cubicBezTo>
                    <a:pt x="21" y="28"/>
                    <a:pt x="27" y="21"/>
                    <a:pt x="27" y="14"/>
                  </a:cubicBezTo>
                  <a:cubicBezTo>
                    <a:pt x="27" y="6"/>
                    <a:pt x="21" y="0"/>
                    <a:pt x="14" y="0"/>
                  </a:cubicBezTo>
                  <a:close/>
                  <a:moveTo>
                    <a:pt x="14" y="23"/>
                  </a:moveTo>
                  <a:cubicBezTo>
                    <a:pt x="9" y="23"/>
                    <a:pt x="5" y="19"/>
                    <a:pt x="5" y="14"/>
                  </a:cubicBezTo>
                  <a:cubicBezTo>
                    <a:pt x="5" y="9"/>
                    <a:pt x="9" y="5"/>
                    <a:pt x="14" y="5"/>
                  </a:cubicBezTo>
                  <a:cubicBezTo>
                    <a:pt x="19" y="5"/>
                    <a:pt x="23" y="9"/>
                    <a:pt x="23" y="14"/>
                  </a:cubicBezTo>
                  <a:cubicBezTo>
                    <a:pt x="23" y="19"/>
                    <a:pt x="19" y="23"/>
                    <a:pt x="14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Oval 95"/>
            <p:cNvSpPr>
              <a:spLocks noChangeArrowheads="1"/>
            </p:cNvSpPr>
            <p:nvPr/>
          </p:nvSpPr>
          <p:spPr bwMode="auto">
            <a:xfrm>
              <a:off x="-322263" y="1527175"/>
              <a:ext cx="60325" cy="714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6"/>
            <p:cNvSpPr>
              <a:spLocks/>
            </p:cNvSpPr>
            <p:nvPr/>
          </p:nvSpPr>
          <p:spPr bwMode="auto">
            <a:xfrm>
              <a:off x="-357188" y="1492250"/>
              <a:ext cx="130175" cy="61913"/>
            </a:xfrm>
            <a:custGeom>
              <a:avLst/>
              <a:gdLst>
                <a:gd name="T0" fmla="*/ 8 w 15"/>
                <a:gd name="T1" fmla="*/ 0 h 7"/>
                <a:gd name="T2" fmla="*/ 0 w 15"/>
                <a:gd name="T3" fmla="*/ 7 h 7"/>
                <a:gd name="T4" fmla="*/ 8 w 15"/>
                <a:gd name="T5" fmla="*/ 3 h 7"/>
                <a:gd name="T6" fmla="*/ 15 w 15"/>
                <a:gd name="T7" fmla="*/ 7 h 7"/>
                <a:gd name="T8" fmla="*/ 8 w 15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7">
                  <a:moveTo>
                    <a:pt x="8" y="0"/>
                  </a:moveTo>
                  <a:cubicBezTo>
                    <a:pt x="4" y="0"/>
                    <a:pt x="1" y="3"/>
                    <a:pt x="0" y="7"/>
                  </a:cubicBezTo>
                  <a:cubicBezTo>
                    <a:pt x="2" y="4"/>
                    <a:pt x="4" y="3"/>
                    <a:pt x="8" y="3"/>
                  </a:cubicBezTo>
                  <a:cubicBezTo>
                    <a:pt x="11" y="3"/>
                    <a:pt x="14" y="4"/>
                    <a:pt x="15" y="7"/>
                  </a:cubicBezTo>
                  <a:cubicBezTo>
                    <a:pt x="15" y="3"/>
                    <a:pt x="12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7"/>
            <p:cNvSpPr>
              <a:spLocks/>
            </p:cNvSpPr>
            <p:nvPr/>
          </p:nvSpPr>
          <p:spPr bwMode="auto">
            <a:xfrm>
              <a:off x="-2016126" y="1393825"/>
              <a:ext cx="333375" cy="231775"/>
            </a:xfrm>
            <a:custGeom>
              <a:avLst/>
              <a:gdLst>
                <a:gd name="T0" fmla="*/ 26 w 38"/>
                <a:gd name="T1" fmla="*/ 2 h 26"/>
                <a:gd name="T2" fmla="*/ 19 w 38"/>
                <a:gd name="T3" fmla="*/ 0 h 26"/>
                <a:gd name="T4" fmla="*/ 18 w 38"/>
                <a:gd name="T5" fmla="*/ 0 h 26"/>
                <a:gd name="T6" fmla="*/ 0 w 38"/>
                <a:gd name="T7" fmla="*/ 16 h 26"/>
                <a:gd name="T8" fmla="*/ 0 w 38"/>
                <a:gd name="T9" fmla="*/ 18 h 26"/>
                <a:gd name="T10" fmla="*/ 0 w 38"/>
                <a:gd name="T11" fmla="*/ 19 h 26"/>
                <a:gd name="T12" fmla="*/ 3 w 38"/>
                <a:gd name="T13" fmla="*/ 19 h 26"/>
                <a:gd name="T14" fmla="*/ 3 w 38"/>
                <a:gd name="T15" fmla="*/ 18 h 26"/>
                <a:gd name="T16" fmla="*/ 4 w 38"/>
                <a:gd name="T17" fmla="*/ 16 h 26"/>
                <a:gd name="T18" fmla="*/ 19 w 38"/>
                <a:gd name="T19" fmla="*/ 4 h 26"/>
                <a:gd name="T20" fmla="*/ 26 w 38"/>
                <a:gd name="T21" fmla="*/ 5 h 26"/>
                <a:gd name="T22" fmla="*/ 35 w 38"/>
                <a:gd name="T23" fmla="*/ 16 h 26"/>
                <a:gd name="T24" fmla="*/ 35 w 38"/>
                <a:gd name="T25" fmla="*/ 19 h 26"/>
                <a:gd name="T26" fmla="*/ 35 w 38"/>
                <a:gd name="T27" fmla="*/ 26 h 26"/>
                <a:gd name="T28" fmla="*/ 38 w 38"/>
                <a:gd name="T29" fmla="*/ 26 h 26"/>
                <a:gd name="T30" fmla="*/ 38 w 38"/>
                <a:gd name="T31" fmla="*/ 19 h 26"/>
                <a:gd name="T32" fmla="*/ 38 w 38"/>
                <a:gd name="T33" fmla="*/ 16 h 26"/>
                <a:gd name="T34" fmla="*/ 26 w 38"/>
                <a:gd name="T35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6">
                  <a:moveTo>
                    <a:pt x="26" y="2"/>
                  </a:moveTo>
                  <a:cubicBezTo>
                    <a:pt x="24" y="1"/>
                    <a:pt x="22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9" y="1"/>
                    <a:pt x="2" y="7"/>
                    <a:pt x="0" y="16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8"/>
                    <a:pt x="3" y="18"/>
                  </a:cubicBezTo>
                  <a:cubicBezTo>
                    <a:pt x="3" y="17"/>
                    <a:pt x="3" y="16"/>
                    <a:pt x="4" y="16"/>
                  </a:cubicBezTo>
                  <a:cubicBezTo>
                    <a:pt x="5" y="9"/>
                    <a:pt x="12" y="4"/>
                    <a:pt x="19" y="4"/>
                  </a:cubicBezTo>
                  <a:cubicBezTo>
                    <a:pt x="22" y="4"/>
                    <a:pt x="24" y="4"/>
                    <a:pt x="26" y="5"/>
                  </a:cubicBezTo>
                  <a:cubicBezTo>
                    <a:pt x="30" y="7"/>
                    <a:pt x="33" y="11"/>
                    <a:pt x="35" y="16"/>
                  </a:cubicBezTo>
                  <a:cubicBezTo>
                    <a:pt x="35" y="17"/>
                    <a:pt x="35" y="18"/>
                    <a:pt x="35" y="19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8"/>
                    <a:pt x="38" y="17"/>
                    <a:pt x="38" y="16"/>
                  </a:cubicBezTo>
                  <a:cubicBezTo>
                    <a:pt x="36" y="9"/>
                    <a:pt x="32" y="4"/>
                    <a:pt x="2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98"/>
            <p:cNvSpPr>
              <a:spLocks noChangeArrowheads="1"/>
            </p:cNvSpPr>
            <p:nvPr/>
          </p:nvSpPr>
          <p:spPr bwMode="auto">
            <a:xfrm>
              <a:off x="-2016126" y="733425"/>
              <a:ext cx="1982788" cy="527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9"/>
            <p:cNvSpPr>
              <a:spLocks noEditPoints="1"/>
            </p:cNvSpPr>
            <p:nvPr/>
          </p:nvSpPr>
          <p:spPr bwMode="auto">
            <a:xfrm>
              <a:off x="-2700338" y="814388"/>
              <a:ext cx="579438" cy="793750"/>
            </a:xfrm>
            <a:custGeom>
              <a:avLst/>
              <a:gdLst>
                <a:gd name="T0" fmla="*/ 63 w 66"/>
                <a:gd name="T1" fmla="*/ 18 h 89"/>
                <a:gd name="T2" fmla="*/ 59 w 66"/>
                <a:gd name="T3" fmla="*/ 0 h 89"/>
                <a:gd name="T4" fmla="*/ 23 w 66"/>
                <a:gd name="T5" fmla="*/ 16 h 89"/>
                <a:gd name="T6" fmla="*/ 6 w 66"/>
                <a:gd name="T7" fmla="*/ 24 h 89"/>
                <a:gd name="T8" fmla="*/ 8 w 66"/>
                <a:gd name="T9" fmla="*/ 26 h 89"/>
                <a:gd name="T10" fmla="*/ 1 w 66"/>
                <a:gd name="T11" fmla="*/ 48 h 89"/>
                <a:gd name="T12" fmla="*/ 1 w 66"/>
                <a:gd name="T13" fmla="*/ 69 h 89"/>
                <a:gd name="T14" fmla="*/ 16 w 66"/>
                <a:gd name="T15" fmla="*/ 70 h 89"/>
                <a:gd name="T16" fmla="*/ 1 w 66"/>
                <a:gd name="T17" fmla="*/ 71 h 89"/>
                <a:gd name="T18" fmla="*/ 0 w 66"/>
                <a:gd name="T19" fmla="*/ 76 h 89"/>
                <a:gd name="T20" fmla="*/ 2 w 66"/>
                <a:gd name="T21" fmla="*/ 84 h 89"/>
                <a:gd name="T22" fmla="*/ 16 w 66"/>
                <a:gd name="T23" fmla="*/ 87 h 89"/>
                <a:gd name="T24" fmla="*/ 17 w 66"/>
                <a:gd name="T25" fmla="*/ 89 h 89"/>
                <a:gd name="T26" fmla="*/ 20 w 66"/>
                <a:gd name="T27" fmla="*/ 87 h 89"/>
                <a:gd name="T28" fmla="*/ 20 w 66"/>
                <a:gd name="T29" fmla="*/ 80 h 89"/>
                <a:gd name="T30" fmla="*/ 21 w 66"/>
                <a:gd name="T31" fmla="*/ 78 h 89"/>
                <a:gd name="T32" fmla="*/ 22 w 66"/>
                <a:gd name="T33" fmla="*/ 77 h 89"/>
                <a:gd name="T34" fmla="*/ 22 w 66"/>
                <a:gd name="T35" fmla="*/ 75 h 89"/>
                <a:gd name="T36" fmla="*/ 23 w 66"/>
                <a:gd name="T37" fmla="*/ 74 h 89"/>
                <a:gd name="T38" fmla="*/ 24 w 66"/>
                <a:gd name="T39" fmla="*/ 73 h 89"/>
                <a:gd name="T40" fmla="*/ 25 w 66"/>
                <a:gd name="T41" fmla="*/ 72 h 89"/>
                <a:gd name="T42" fmla="*/ 27 w 66"/>
                <a:gd name="T43" fmla="*/ 71 h 89"/>
                <a:gd name="T44" fmla="*/ 28 w 66"/>
                <a:gd name="T45" fmla="*/ 70 h 89"/>
                <a:gd name="T46" fmla="*/ 29 w 66"/>
                <a:gd name="T47" fmla="*/ 70 h 89"/>
                <a:gd name="T48" fmla="*/ 31 w 66"/>
                <a:gd name="T49" fmla="*/ 69 h 89"/>
                <a:gd name="T50" fmla="*/ 33 w 66"/>
                <a:gd name="T51" fmla="*/ 69 h 89"/>
                <a:gd name="T52" fmla="*/ 36 w 66"/>
                <a:gd name="T53" fmla="*/ 69 h 89"/>
                <a:gd name="T54" fmla="*/ 38 w 66"/>
                <a:gd name="T55" fmla="*/ 69 h 89"/>
                <a:gd name="T56" fmla="*/ 39 w 66"/>
                <a:gd name="T57" fmla="*/ 70 h 89"/>
                <a:gd name="T58" fmla="*/ 41 w 66"/>
                <a:gd name="T59" fmla="*/ 70 h 89"/>
                <a:gd name="T60" fmla="*/ 42 w 66"/>
                <a:gd name="T61" fmla="*/ 71 h 89"/>
                <a:gd name="T62" fmla="*/ 43 w 66"/>
                <a:gd name="T63" fmla="*/ 72 h 89"/>
                <a:gd name="T64" fmla="*/ 44 w 66"/>
                <a:gd name="T65" fmla="*/ 73 h 89"/>
                <a:gd name="T66" fmla="*/ 46 w 66"/>
                <a:gd name="T67" fmla="*/ 74 h 89"/>
                <a:gd name="T68" fmla="*/ 47 w 66"/>
                <a:gd name="T69" fmla="*/ 75 h 89"/>
                <a:gd name="T70" fmla="*/ 47 w 66"/>
                <a:gd name="T71" fmla="*/ 77 h 89"/>
                <a:gd name="T72" fmla="*/ 48 w 66"/>
                <a:gd name="T73" fmla="*/ 78 h 89"/>
                <a:gd name="T74" fmla="*/ 48 w 66"/>
                <a:gd name="T75" fmla="*/ 80 h 89"/>
                <a:gd name="T76" fmla="*/ 49 w 66"/>
                <a:gd name="T77" fmla="*/ 87 h 89"/>
                <a:gd name="T78" fmla="*/ 52 w 66"/>
                <a:gd name="T79" fmla="*/ 89 h 89"/>
                <a:gd name="T80" fmla="*/ 66 w 66"/>
                <a:gd name="T81" fmla="*/ 87 h 89"/>
                <a:gd name="T82" fmla="*/ 66 w 66"/>
                <a:gd name="T83" fmla="*/ 62 h 89"/>
                <a:gd name="T84" fmla="*/ 64 w 66"/>
                <a:gd name="T85" fmla="*/ 18 h 89"/>
                <a:gd name="T86" fmla="*/ 40 w 66"/>
                <a:gd name="T87" fmla="*/ 26 h 89"/>
                <a:gd name="T88" fmla="*/ 41 w 66"/>
                <a:gd name="T89" fmla="*/ 26 h 89"/>
                <a:gd name="T90" fmla="*/ 41 w 66"/>
                <a:gd name="T91" fmla="*/ 26 h 89"/>
                <a:gd name="T92" fmla="*/ 43 w 66"/>
                <a:gd name="T93" fmla="*/ 26 h 89"/>
                <a:gd name="T94" fmla="*/ 43 w 66"/>
                <a:gd name="T95" fmla="*/ 26 h 89"/>
                <a:gd name="T96" fmla="*/ 43 w 66"/>
                <a:gd name="T97" fmla="*/ 26 h 89"/>
                <a:gd name="T98" fmla="*/ 30 w 66"/>
                <a:gd name="T99" fmla="*/ 42 h 89"/>
                <a:gd name="T100" fmla="*/ 44 w 66"/>
                <a:gd name="T101" fmla="*/ 27 h 89"/>
                <a:gd name="T102" fmla="*/ 30 w 66"/>
                <a:gd name="T103" fmla="*/ 44 h 89"/>
                <a:gd name="T104" fmla="*/ 12 w 66"/>
                <a:gd name="T105" fmla="*/ 45 h 89"/>
                <a:gd name="T106" fmla="*/ 32 w 66"/>
                <a:gd name="T107" fmla="*/ 26 h 89"/>
                <a:gd name="T108" fmla="*/ 2 w 66"/>
                <a:gd name="T109" fmla="*/ 61 h 89"/>
                <a:gd name="T110" fmla="*/ 1 w 66"/>
                <a:gd name="T111" fmla="*/ 68 h 89"/>
                <a:gd name="T112" fmla="*/ 8 w 66"/>
                <a:gd name="T113" fmla="*/ 83 h 89"/>
                <a:gd name="T114" fmla="*/ 7 w 66"/>
                <a:gd name="T115" fmla="*/ 79 h 89"/>
                <a:gd name="T116" fmla="*/ 8 w 66"/>
                <a:gd name="T117" fmla="*/ 8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6" h="89">
                  <a:moveTo>
                    <a:pt x="64" y="18"/>
                  </a:moveTo>
                  <a:cubicBezTo>
                    <a:pt x="63" y="18"/>
                    <a:pt x="63" y="18"/>
                    <a:pt x="63" y="18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44" y="4"/>
                    <a:pt x="35" y="15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6"/>
                    <a:pt x="19" y="17"/>
                    <a:pt x="17" y="19"/>
                  </a:cubicBezTo>
                  <a:cubicBezTo>
                    <a:pt x="12" y="20"/>
                    <a:pt x="8" y="22"/>
                    <a:pt x="6" y="24"/>
                  </a:cubicBezTo>
                  <a:cubicBezTo>
                    <a:pt x="6" y="24"/>
                    <a:pt x="6" y="25"/>
                    <a:pt x="5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5" y="35"/>
                    <a:pt x="4" y="44"/>
                    <a:pt x="4" y="47"/>
                  </a:cubicBezTo>
                  <a:cubicBezTo>
                    <a:pt x="3" y="47"/>
                    <a:pt x="2" y="47"/>
                    <a:pt x="1" y="48"/>
                  </a:cubicBezTo>
                  <a:cubicBezTo>
                    <a:pt x="0" y="59"/>
                    <a:pt x="0" y="69"/>
                    <a:pt x="0" y="69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6" y="71"/>
                    <a:pt x="16" y="71"/>
                    <a:pt x="16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0" y="76"/>
                    <a:pt x="0" y="76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4"/>
                    <a:pt x="1" y="84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6" y="86"/>
                    <a:pt x="12" y="87"/>
                    <a:pt x="16" y="87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20" y="89"/>
                    <a:pt x="20" y="89"/>
                    <a:pt x="20" y="89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0" y="82"/>
                    <a:pt x="20" y="81"/>
                    <a:pt x="20" y="80"/>
                  </a:cubicBezTo>
                  <a:cubicBezTo>
                    <a:pt x="21" y="79"/>
                    <a:pt x="21" y="79"/>
                    <a:pt x="21" y="78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21" y="78"/>
                    <a:pt x="21" y="77"/>
                    <a:pt x="21" y="77"/>
                  </a:cubicBezTo>
                  <a:cubicBezTo>
                    <a:pt x="22" y="77"/>
                    <a:pt x="22" y="77"/>
                    <a:pt x="22" y="77"/>
                  </a:cubicBezTo>
                  <a:cubicBezTo>
                    <a:pt x="22" y="76"/>
                    <a:pt x="22" y="76"/>
                    <a:pt x="22" y="76"/>
                  </a:cubicBezTo>
                  <a:cubicBezTo>
                    <a:pt x="22" y="76"/>
                    <a:pt x="22" y="76"/>
                    <a:pt x="22" y="75"/>
                  </a:cubicBezTo>
                  <a:cubicBezTo>
                    <a:pt x="23" y="75"/>
                    <a:pt x="23" y="75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4" y="74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5" y="73"/>
                    <a:pt x="25" y="73"/>
                    <a:pt x="25" y="72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6" y="72"/>
                    <a:pt x="26" y="72"/>
                    <a:pt x="27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71"/>
                    <a:pt x="27" y="71"/>
                    <a:pt x="28" y="71"/>
                  </a:cubicBezTo>
                  <a:cubicBezTo>
                    <a:pt x="28" y="71"/>
                    <a:pt x="28" y="70"/>
                    <a:pt x="28" y="70"/>
                  </a:cubicBezTo>
                  <a:cubicBezTo>
                    <a:pt x="28" y="70"/>
                    <a:pt x="29" y="70"/>
                    <a:pt x="29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30" y="70"/>
                    <a:pt x="30" y="69"/>
                    <a:pt x="31" y="69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33" y="69"/>
                    <a:pt x="34" y="69"/>
                    <a:pt x="34" y="69"/>
                  </a:cubicBezTo>
                  <a:cubicBezTo>
                    <a:pt x="35" y="69"/>
                    <a:pt x="35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7" y="69"/>
                    <a:pt x="37" y="69"/>
                    <a:pt x="38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69"/>
                    <a:pt x="39" y="70"/>
                    <a:pt x="39" y="70"/>
                  </a:cubicBezTo>
                  <a:cubicBezTo>
                    <a:pt x="39" y="70"/>
                    <a:pt x="40" y="70"/>
                    <a:pt x="40" y="70"/>
                  </a:cubicBezTo>
                  <a:cubicBezTo>
                    <a:pt x="40" y="70"/>
                    <a:pt x="40" y="70"/>
                    <a:pt x="41" y="70"/>
                  </a:cubicBezTo>
                  <a:cubicBezTo>
                    <a:pt x="41" y="70"/>
                    <a:pt x="41" y="71"/>
                    <a:pt x="41" y="71"/>
                  </a:cubicBezTo>
                  <a:cubicBezTo>
                    <a:pt x="41" y="71"/>
                    <a:pt x="42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4" y="72"/>
                    <a:pt x="44" y="72"/>
                    <a:pt x="44" y="72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5" y="73"/>
                    <a:pt x="45" y="73"/>
                    <a:pt x="45" y="73"/>
                  </a:cubicBezTo>
                  <a:cubicBezTo>
                    <a:pt x="45" y="74"/>
                    <a:pt x="45" y="74"/>
                    <a:pt x="46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5"/>
                    <a:pt x="46" y="75"/>
                    <a:pt x="47" y="75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7" y="76"/>
                    <a:pt x="47" y="76"/>
                    <a:pt x="47" y="77"/>
                  </a:cubicBezTo>
                  <a:cubicBezTo>
                    <a:pt x="47" y="77"/>
                    <a:pt x="47" y="77"/>
                    <a:pt x="47" y="77"/>
                  </a:cubicBezTo>
                  <a:cubicBezTo>
                    <a:pt x="48" y="77"/>
                    <a:pt x="48" y="78"/>
                    <a:pt x="48" y="78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79"/>
                    <a:pt x="48" y="79"/>
                    <a:pt x="48" y="80"/>
                  </a:cubicBezTo>
                  <a:cubicBezTo>
                    <a:pt x="49" y="81"/>
                    <a:pt x="49" y="82"/>
                    <a:pt x="49" y="83"/>
                  </a:cubicBezTo>
                  <a:cubicBezTo>
                    <a:pt x="49" y="87"/>
                    <a:pt x="49" y="87"/>
                    <a:pt x="49" y="87"/>
                  </a:cubicBezTo>
                  <a:cubicBezTo>
                    <a:pt x="49" y="89"/>
                    <a:pt x="49" y="89"/>
                    <a:pt x="49" y="89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66" y="87"/>
                    <a:pt x="66" y="87"/>
                    <a:pt x="66" y="87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66" y="62"/>
                    <a:pt x="66" y="62"/>
                    <a:pt x="66" y="62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4" y="18"/>
                    <a:pt x="64" y="18"/>
                    <a:pt x="64" y="18"/>
                  </a:cubicBezTo>
                  <a:close/>
                  <a:moveTo>
                    <a:pt x="40" y="26"/>
                  </a:move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0" y="26"/>
                    <a:pt x="40" y="26"/>
                  </a:cubicBezTo>
                  <a:close/>
                  <a:moveTo>
                    <a:pt x="41" y="26"/>
                  </a:moveTo>
                  <a:cubicBezTo>
                    <a:pt x="41" y="26"/>
                    <a:pt x="41" y="26"/>
                    <a:pt x="42" y="26"/>
                  </a:cubicBezTo>
                  <a:cubicBezTo>
                    <a:pt x="41" y="26"/>
                    <a:pt x="41" y="26"/>
                    <a:pt x="41" y="26"/>
                  </a:cubicBezTo>
                  <a:close/>
                  <a:moveTo>
                    <a:pt x="42" y="26"/>
                  </a:moveTo>
                  <a:cubicBezTo>
                    <a:pt x="42" y="26"/>
                    <a:pt x="43" y="26"/>
                    <a:pt x="43" y="26"/>
                  </a:cubicBezTo>
                  <a:cubicBezTo>
                    <a:pt x="43" y="26"/>
                    <a:pt x="42" y="26"/>
                    <a:pt x="42" y="26"/>
                  </a:cubicBezTo>
                  <a:close/>
                  <a:moveTo>
                    <a:pt x="43" y="26"/>
                  </a:moveTo>
                  <a:cubicBezTo>
                    <a:pt x="44" y="27"/>
                    <a:pt x="44" y="27"/>
                    <a:pt x="44" y="27"/>
                  </a:cubicBezTo>
                  <a:cubicBezTo>
                    <a:pt x="44" y="27"/>
                    <a:pt x="44" y="27"/>
                    <a:pt x="43" y="26"/>
                  </a:cubicBezTo>
                  <a:close/>
                  <a:moveTo>
                    <a:pt x="32" y="26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38" y="41"/>
                    <a:pt x="45" y="38"/>
                    <a:pt x="45" y="31"/>
                  </a:cubicBezTo>
                  <a:cubicBezTo>
                    <a:pt x="45" y="29"/>
                    <a:pt x="45" y="28"/>
                    <a:pt x="44" y="27"/>
                  </a:cubicBezTo>
                  <a:cubicBezTo>
                    <a:pt x="46" y="28"/>
                    <a:pt x="47" y="30"/>
                    <a:pt x="47" y="33"/>
                  </a:cubicBezTo>
                  <a:cubicBezTo>
                    <a:pt x="47" y="40"/>
                    <a:pt x="38" y="43"/>
                    <a:pt x="30" y="44"/>
                  </a:cubicBezTo>
                  <a:cubicBezTo>
                    <a:pt x="24" y="45"/>
                    <a:pt x="18" y="45"/>
                    <a:pt x="15" y="45"/>
                  </a:cubicBezTo>
                  <a:cubicBezTo>
                    <a:pt x="14" y="45"/>
                    <a:pt x="13" y="45"/>
                    <a:pt x="12" y="45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32" y="26"/>
                  </a:lnTo>
                  <a:close/>
                  <a:moveTo>
                    <a:pt x="1" y="61"/>
                  </a:moveTo>
                  <a:cubicBezTo>
                    <a:pt x="2" y="61"/>
                    <a:pt x="2" y="61"/>
                    <a:pt x="2" y="61"/>
                  </a:cubicBezTo>
                  <a:cubicBezTo>
                    <a:pt x="2" y="68"/>
                    <a:pt x="2" y="68"/>
                    <a:pt x="2" y="68"/>
                  </a:cubicBezTo>
                  <a:cubicBezTo>
                    <a:pt x="1" y="68"/>
                    <a:pt x="1" y="68"/>
                    <a:pt x="1" y="68"/>
                  </a:cubicBezTo>
                  <a:lnTo>
                    <a:pt x="1" y="61"/>
                  </a:lnTo>
                  <a:close/>
                  <a:moveTo>
                    <a:pt x="8" y="83"/>
                  </a:moveTo>
                  <a:cubicBezTo>
                    <a:pt x="7" y="83"/>
                    <a:pt x="7" y="83"/>
                    <a:pt x="7" y="83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8" y="79"/>
                    <a:pt x="8" y="79"/>
                    <a:pt x="8" y="79"/>
                  </a:cubicBezTo>
                  <a:lnTo>
                    <a:pt x="8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upo 168"/>
          <p:cNvGrpSpPr/>
          <p:nvPr/>
        </p:nvGrpSpPr>
        <p:grpSpPr>
          <a:xfrm>
            <a:off x="9566596" y="4478159"/>
            <a:ext cx="1507002" cy="1115352"/>
            <a:chOff x="-2185988" y="1328738"/>
            <a:chExt cx="1966913" cy="1455738"/>
          </a:xfrm>
          <a:solidFill>
            <a:schemeClr val="bg2">
              <a:lumMod val="65000"/>
            </a:schemeClr>
          </a:solidFill>
        </p:grpSpPr>
        <p:sp>
          <p:nvSpPr>
            <p:cNvPr id="150" name="Rectangle 103"/>
            <p:cNvSpPr>
              <a:spLocks noChangeArrowheads="1"/>
            </p:cNvSpPr>
            <p:nvPr/>
          </p:nvSpPr>
          <p:spPr bwMode="auto">
            <a:xfrm>
              <a:off x="-577850" y="1392238"/>
              <a:ext cx="252413" cy="55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04"/>
            <p:cNvSpPr>
              <a:spLocks/>
            </p:cNvSpPr>
            <p:nvPr/>
          </p:nvSpPr>
          <p:spPr bwMode="auto">
            <a:xfrm>
              <a:off x="-2024063" y="2595563"/>
              <a:ext cx="322263" cy="188913"/>
            </a:xfrm>
            <a:custGeom>
              <a:avLst/>
              <a:gdLst>
                <a:gd name="T0" fmla="*/ 39 w 46"/>
                <a:gd name="T1" fmla="*/ 0 h 27"/>
                <a:gd name="T2" fmla="*/ 40 w 46"/>
                <a:gd name="T3" fmla="*/ 4 h 27"/>
                <a:gd name="T4" fmla="*/ 40 w 46"/>
                <a:gd name="T5" fmla="*/ 4 h 27"/>
                <a:gd name="T6" fmla="*/ 39 w 46"/>
                <a:gd name="T7" fmla="*/ 5 h 27"/>
                <a:gd name="T8" fmla="*/ 23 w 46"/>
                <a:gd name="T9" fmla="*/ 20 h 27"/>
                <a:gd name="T10" fmla="*/ 6 w 46"/>
                <a:gd name="T11" fmla="*/ 5 h 27"/>
                <a:gd name="T12" fmla="*/ 6 w 46"/>
                <a:gd name="T13" fmla="*/ 4 h 27"/>
                <a:gd name="T14" fmla="*/ 6 w 46"/>
                <a:gd name="T15" fmla="*/ 4 h 27"/>
                <a:gd name="T16" fmla="*/ 7 w 46"/>
                <a:gd name="T17" fmla="*/ 0 h 27"/>
                <a:gd name="T18" fmla="*/ 1 w 46"/>
                <a:gd name="T19" fmla="*/ 0 h 27"/>
                <a:gd name="T20" fmla="*/ 0 w 46"/>
                <a:gd name="T21" fmla="*/ 6 h 27"/>
                <a:gd name="T22" fmla="*/ 23 w 46"/>
                <a:gd name="T23" fmla="*/ 27 h 27"/>
                <a:gd name="T24" fmla="*/ 46 w 46"/>
                <a:gd name="T25" fmla="*/ 4 h 27"/>
                <a:gd name="T26" fmla="*/ 45 w 46"/>
                <a:gd name="T27" fmla="*/ 0 h 27"/>
                <a:gd name="T28" fmla="*/ 39 w 46"/>
                <a:gd name="T2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27">
                  <a:moveTo>
                    <a:pt x="39" y="0"/>
                  </a:moveTo>
                  <a:cubicBezTo>
                    <a:pt x="39" y="1"/>
                    <a:pt x="40" y="2"/>
                    <a:pt x="40" y="4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0" y="5"/>
                    <a:pt x="40" y="5"/>
                    <a:pt x="39" y="5"/>
                  </a:cubicBezTo>
                  <a:cubicBezTo>
                    <a:pt x="39" y="14"/>
                    <a:pt x="32" y="20"/>
                    <a:pt x="23" y="20"/>
                  </a:cubicBezTo>
                  <a:cubicBezTo>
                    <a:pt x="14" y="20"/>
                    <a:pt x="7" y="14"/>
                    <a:pt x="6" y="5"/>
                  </a:cubicBezTo>
                  <a:cubicBezTo>
                    <a:pt x="6" y="5"/>
                    <a:pt x="6" y="5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"/>
                    <a:pt x="6" y="1"/>
                    <a:pt x="7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18"/>
                    <a:pt x="11" y="27"/>
                    <a:pt x="23" y="27"/>
                  </a:cubicBezTo>
                  <a:cubicBezTo>
                    <a:pt x="36" y="27"/>
                    <a:pt x="46" y="17"/>
                    <a:pt x="46" y="4"/>
                  </a:cubicBezTo>
                  <a:cubicBezTo>
                    <a:pt x="45" y="0"/>
                    <a:pt x="45" y="0"/>
                    <a:pt x="45" y="0"/>
                  </a:cubicBezTo>
                  <a:lnTo>
                    <a:pt x="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05"/>
            <p:cNvSpPr>
              <a:spLocks/>
            </p:cNvSpPr>
            <p:nvPr/>
          </p:nvSpPr>
          <p:spPr bwMode="auto">
            <a:xfrm>
              <a:off x="-1947863" y="2595563"/>
              <a:ext cx="168275" cy="112713"/>
            </a:xfrm>
            <a:custGeom>
              <a:avLst/>
              <a:gdLst>
                <a:gd name="T0" fmla="*/ 4 w 24"/>
                <a:gd name="T1" fmla="*/ 0 h 16"/>
                <a:gd name="T2" fmla="*/ 1 w 24"/>
                <a:gd name="T3" fmla="*/ 0 h 16"/>
                <a:gd name="T4" fmla="*/ 0 w 24"/>
                <a:gd name="T5" fmla="*/ 0 h 16"/>
                <a:gd name="T6" fmla="*/ 0 w 24"/>
                <a:gd name="T7" fmla="*/ 1 h 16"/>
                <a:gd name="T8" fmla="*/ 0 w 24"/>
                <a:gd name="T9" fmla="*/ 2 h 16"/>
                <a:gd name="T10" fmla="*/ 0 w 24"/>
                <a:gd name="T11" fmla="*/ 4 h 16"/>
                <a:gd name="T12" fmla="*/ 0 w 24"/>
                <a:gd name="T13" fmla="*/ 4 h 16"/>
                <a:gd name="T14" fmla="*/ 0 w 24"/>
                <a:gd name="T15" fmla="*/ 5 h 16"/>
                <a:gd name="T16" fmla="*/ 0 w 24"/>
                <a:gd name="T17" fmla="*/ 6 h 16"/>
                <a:gd name="T18" fmla="*/ 1 w 24"/>
                <a:gd name="T19" fmla="*/ 8 h 16"/>
                <a:gd name="T20" fmla="*/ 1 w 24"/>
                <a:gd name="T21" fmla="*/ 8 h 16"/>
                <a:gd name="T22" fmla="*/ 2 w 24"/>
                <a:gd name="T23" fmla="*/ 10 h 16"/>
                <a:gd name="T24" fmla="*/ 2 w 24"/>
                <a:gd name="T25" fmla="*/ 11 h 16"/>
                <a:gd name="T26" fmla="*/ 3 w 24"/>
                <a:gd name="T27" fmla="*/ 12 h 16"/>
                <a:gd name="T28" fmla="*/ 6 w 24"/>
                <a:gd name="T29" fmla="*/ 14 h 16"/>
                <a:gd name="T30" fmla="*/ 8 w 24"/>
                <a:gd name="T31" fmla="*/ 15 h 16"/>
                <a:gd name="T32" fmla="*/ 9 w 24"/>
                <a:gd name="T33" fmla="*/ 15 h 16"/>
                <a:gd name="T34" fmla="*/ 9 w 24"/>
                <a:gd name="T35" fmla="*/ 15 h 16"/>
                <a:gd name="T36" fmla="*/ 12 w 24"/>
                <a:gd name="T37" fmla="*/ 16 h 16"/>
                <a:gd name="T38" fmla="*/ 15 w 24"/>
                <a:gd name="T39" fmla="*/ 15 h 16"/>
                <a:gd name="T40" fmla="*/ 16 w 24"/>
                <a:gd name="T41" fmla="*/ 15 h 16"/>
                <a:gd name="T42" fmla="*/ 18 w 24"/>
                <a:gd name="T43" fmla="*/ 14 h 16"/>
                <a:gd name="T44" fmla="*/ 20 w 24"/>
                <a:gd name="T45" fmla="*/ 12 h 16"/>
                <a:gd name="T46" fmla="*/ 22 w 24"/>
                <a:gd name="T47" fmla="*/ 11 h 16"/>
                <a:gd name="T48" fmla="*/ 22 w 24"/>
                <a:gd name="T49" fmla="*/ 10 h 16"/>
                <a:gd name="T50" fmla="*/ 23 w 24"/>
                <a:gd name="T51" fmla="*/ 9 h 16"/>
                <a:gd name="T52" fmla="*/ 23 w 24"/>
                <a:gd name="T53" fmla="*/ 8 h 16"/>
                <a:gd name="T54" fmla="*/ 24 w 24"/>
                <a:gd name="T55" fmla="*/ 6 h 16"/>
                <a:gd name="T56" fmla="*/ 24 w 24"/>
                <a:gd name="T57" fmla="*/ 5 h 16"/>
                <a:gd name="T58" fmla="*/ 24 w 24"/>
                <a:gd name="T59" fmla="*/ 4 h 16"/>
                <a:gd name="T60" fmla="*/ 24 w 24"/>
                <a:gd name="T61" fmla="*/ 4 h 16"/>
                <a:gd name="T62" fmla="*/ 24 w 24"/>
                <a:gd name="T63" fmla="*/ 2 h 16"/>
                <a:gd name="T64" fmla="*/ 24 w 24"/>
                <a:gd name="T65" fmla="*/ 1 h 16"/>
                <a:gd name="T66" fmla="*/ 24 w 24"/>
                <a:gd name="T67" fmla="*/ 0 h 16"/>
                <a:gd name="T68" fmla="*/ 23 w 24"/>
                <a:gd name="T69" fmla="*/ 0 h 16"/>
                <a:gd name="T70" fmla="*/ 20 w 24"/>
                <a:gd name="T71" fmla="*/ 0 h 16"/>
                <a:gd name="T72" fmla="*/ 15 w 24"/>
                <a:gd name="T73" fmla="*/ 0 h 16"/>
                <a:gd name="T74" fmla="*/ 17 w 24"/>
                <a:gd name="T75" fmla="*/ 4 h 16"/>
                <a:gd name="T76" fmla="*/ 12 w 24"/>
                <a:gd name="T77" fmla="*/ 8 h 16"/>
                <a:gd name="T78" fmla="*/ 7 w 24"/>
                <a:gd name="T79" fmla="*/ 4 h 16"/>
                <a:gd name="T80" fmla="*/ 9 w 24"/>
                <a:gd name="T81" fmla="*/ 0 h 16"/>
                <a:gd name="T82" fmla="*/ 4 w 24"/>
                <a:gd name="T8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" h="16">
                  <a:moveTo>
                    <a:pt x="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4" y="13"/>
                    <a:pt x="5" y="14"/>
                    <a:pt x="6" y="14"/>
                  </a:cubicBezTo>
                  <a:cubicBezTo>
                    <a:pt x="7" y="14"/>
                    <a:pt x="7" y="15"/>
                    <a:pt x="8" y="15"/>
                  </a:cubicBezTo>
                  <a:cubicBezTo>
                    <a:pt x="8" y="15"/>
                    <a:pt x="8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1" y="16"/>
                    <a:pt x="12" y="16"/>
                  </a:cubicBezTo>
                  <a:cubicBezTo>
                    <a:pt x="13" y="16"/>
                    <a:pt x="14" y="15"/>
                    <a:pt x="15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7" y="15"/>
                    <a:pt x="17" y="14"/>
                    <a:pt x="18" y="14"/>
                  </a:cubicBezTo>
                  <a:cubicBezTo>
                    <a:pt x="19" y="14"/>
                    <a:pt x="20" y="13"/>
                    <a:pt x="20" y="12"/>
                  </a:cubicBezTo>
                  <a:cubicBezTo>
                    <a:pt x="21" y="12"/>
                    <a:pt x="21" y="11"/>
                    <a:pt x="22" y="11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9"/>
                    <a:pt x="23" y="9"/>
                  </a:cubicBezTo>
                  <a:cubicBezTo>
                    <a:pt x="23" y="9"/>
                    <a:pt x="23" y="8"/>
                    <a:pt x="23" y="8"/>
                  </a:cubicBezTo>
                  <a:cubicBezTo>
                    <a:pt x="23" y="7"/>
                    <a:pt x="24" y="7"/>
                    <a:pt x="24" y="6"/>
                  </a:cubicBezTo>
                  <a:cubicBezTo>
                    <a:pt x="24" y="6"/>
                    <a:pt x="24" y="6"/>
                    <a:pt x="24" y="5"/>
                  </a:cubicBezTo>
                  <a:cubicBezTo>
                    <a:pt x="24" y="5"/>
                    <a:pt x="24" y="5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3"/>
                    <a:pt x="24" y="3"/>
                    <a:pt x="24" y="2"/>
                  </a:cubicBezTo>
                  <a:cubicBezTo>
                    <a:pt x="24" y="2"/>
                    <a:pt x="24" y="2"/>
                    <a:pt x="24" y="1"/>
                  </a:cubicBezTo>
                  <a:cubicBezTo>
                    <a:pt x="24" y="1"/>
                    <a:pt x="24" y="1"/>
                    <a:pt x="2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7" y="2"/>
                    <a:pt x="17" y="4"/>
                  </a:cubicBezTo>
                  <a:cubicBezTo>
                    <a:pt x="17" y="6"/>
                    <a:pt x="15" y="8"/>
                    <a:pt x="12" y="8"/>
                  </a:cubicBezTo>
                  <a:cubicBezTo>
                    <a:pt x="9" y="8"/>
                    <a:pt x="7" y="6"/>
                    <a:pt x="7" y="4"/>
                  </a:cubicBezTo>
                  <a:cubicBezTo>
                    <a:pt x="7" y="2"/>
                    <a:pt x="8" y="1"/>
                    <a:pt x="9" y="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06"/>
            <p:cNvSpPr>
              <a:spLocks noEditPoints="1"/>
            </p:cNvSpPr>
            <p:nvPr/>
          </p:nvSpPr>
          <p:spPr bwMode="auto">
            <a:xfrm>
              <a:off x="-1209675" y="2405063"/>
              <a:ext cx="379413" cy="379413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27 w 54"/>
                <a:gd name="T5" fmla="*/ 54 h 54"/>
                <a:gd name="T6" fmla="*/ 54 w 54"/>
                <a:gd name="T7" fmla="*/ 27 h 54"/>
                <a:gd name="T8" fmla="*/ 27 w 54"/>
                <a:gd name="T9" fmla="*/ 0 h 54"/>
                <a:gd name="T10" fmla="*/ 46 w 54"/>
                <a:gd name="T11" fmla="*/ 30 h 54"/>
                <a:gd name="T12" fmla="*/ 27 w 54"/>
                <a:gd name="T13" fmla="*/ 46 h 54"/>
                <a:gd name="T14" fmla="*/ 8 w 54"/>
                <a:gd name="T15" fmla="*/ 30 h 54"/>
                <a:gd name="T16" fmla="*/ 8 w 54"/>
                <a:gd name="T17" fmla="*/ 27 h 54"/>
                <a:gd name="T18" fmla="*/ 8 w 54"/>
                <a:gd name="T19" fmla="*/ 25 h 54"/>
                <a:gd name="T20" fmla="*/ 10 w 54"/>
                <a:gd name="T21" fmla="*/ 18 h 54"/>
                <a:gd name="T22" fmla="*/ 15 w 54"/>
                <a:gd name="T23" fmla="*/ 12 h 54"/>
                <a:gd name="T24" fmla="*/ 20 w 54"/>
                <a:gd name="T25" fmla="*/ 9 h 54"/>
                <a:gd name="T26" fmla="*/ 20 w 54"/>
                <a:gd name="T27" fmla="*/ 9 h 54"/>
                <a:gd name="T28" fmla="*/ 26 w 54"/>
                <a:gd name="T29" fmla="*/ 8 h 54"/>
                <a:gd name="T30" fmla="*/ 27 w 54"/>
                <a:gd name="T31" fmla="*/ 8 h 54"/>
                <a:gd name="T32" fmla="*/ 34 w 54"/>
                <a:gd name="T33" fmla="*/ 9 h 54"/>
                <a:gd name="T34" fmla="*/ 34 w 54"/>
                <a:gd name="T35" fmla="*/ 9 h 54"/>
                <a:gd name="T36" fmla="*/ 39 w 54"/>
                <a:gd name="T37" fmla="*/ 12 h 54"/>
                <a:gd name="T38" fmla="*/ 44 w 54"/>
                <a:gd name="T39" fmla="*/ 18 h 54"/>
                <a:gd name="T40" fmla="*/ 46 w 54"/>
                <a:gd name="T41" fmla="*/ 27 h 54"/>
                <a:gd name="T42" fmla="*/ 46 w 54"/>
                <a:gd name="T43" fmla="*/ 3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cubicBezTo>
                    <a:pt x="42" y="54"/>
                    <a:pt x="54" y="42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  <a:moveTo>
                    <a:pt x="46" y="30"/>
                  </a:moveTo>
                  <a:cubicBezTo>
                    <a:pt x="44" y="39"/>
                    <a:pt x="36" y="46"/>
                    <a:pt x="27" y="46"/>
                  </a:cubicBezTo>
                  <a:cubicBezTo>
                    <a:pt x="17" y="46"/>
                    <a:pt x="9" y="39"/>
                    <a:pt x="8" y="30"/>
                  </a:cubicBezTo>
                  <a:cubicBezTo>
                    <a:pt x="8" y="29"/>
                    <a:pt x="8" y="28"/>
                    <a:pt x="8" y="27"/>
                  </a:cubicBezTo>
                  <a:cubicBezTo>
                    <a:pt x="8" y="26"/>
                    <a:pt x="8" y="26"/>
                    <a:pt x="8" y="25"/>
                  </a:cubicBezTo>
                  <a:cubicBezTo>
                    <a:pt x="8" y="23"/>
                    <a:pt x="9" y="20"/>
                    <a:pt x="10" y="18"/>
                  </a:cubicBezTo>
                  <a:cubicBezTo>
                    <a:pt x="11" y="16"/>
                    <a:pt x="13" y="14"/>
                    <a:pt x="15" y="12"/>
                  </a:cubicBezTo>
                  <a:cubicBezTo>
                    <a:pt x="16" y="11"/>
                    <a:pt x="18" y="10"/>
                    <a:pt x="20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2" y="8"/>
                    <a:pt x="24" y="8"/>
                    <a:pt x="26" y="8"/>
                  </a:cubicBezTo>
                  <a:cubicBezTo>
                    <a:pt x="26" y="8"/>
                    <a:pt x="27" y="8"/>
                    <a:pt x="27" y="8"/>
                  </a:cubicBezTo>
                  <a:cubicBezTo>
                    <a:pt x="29" y="8"/>
                    <a:pt x="32" y="8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6" y="10"/>
                    <a:pt x="37" y="11"/>
                    <a:pt x="39" y="12"/>
                  </a:cubicBezTo>
                  <a:cubicBezTo>
                    <a:pt x="41" y="14"/>
                    <a:pt x="43" y="16"/>
                    <a:pt x="44" y="18"/>
                  </a:cubicBezTo>
                  <a:cubicBezTo>
                    <a:pt x="45" y="21"/>
                    <a:pt x="46" y="24"/>
                    <a:pt x="46" y="27"/>
                  </a:cubicBezTo>
                  <a:cubicBezTo>
                    <a:pt x="46" y="28"/>
                    <a:pt x="46" y="29"/>
                    <a:pt x="46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07"/>
            <p:cNvSpPr>
              <a:spLocks noEditPoints="1"/>
            </p:cNvSpPr>
            <p:nvPr/>
          </p:nvSpPr>
          <p:spPr bwMode="auto">
            <a:xfrm>
              <a:off x="-1119188" y="2497138"/>
              <a:ext cx="196850" cy="196850"/>
            </a:xfrm>
            <a:custGeom>
              <a:avLst/>
              <a:gdLst>
                <a:gd name="T0" fmla="*/ 27 w 28"/>
                <a:gd name="T1" fmla="*/ 11 h 28"/>
                <a:gd name="T2" fmla="*/ 27 w 28"/>
                <a:gd name="T3" fmla="*/ 9 h 28"/>
                <a:gd name="T4" fmla="*/ 27 w 28"/>
                <a:gd name="T5" fmla="*/ 9 h 28"/>
                <a:gd name="T6" fmla="*/ 26 w 28"/>
                <a:gd name="T7" fmla="*/ 7 h 28"/>
                <a:gd name="T8" fmla="*/ 25 w 28"/>
                <a:gd name="T9" fmla="*/ 6 h 28"/>
                <a:gd name="T10" fmla="*/ 24 w 28"/>
                <a:gd name="T11" fmla="*/ 5 h 28"/>
                <a:gd name="T12" fmla="*/ 23 w 28"/>
                <a:gd name="T13" fmla="*/ 3 h 28"/>
                <a:gd name="T14" fmla="*/ 20 w 28"/>
                <a:gd name="T15" fmla="*/ 2 h 28"/>
                <a:gd name="T16" fmla="*/ 19 w 28"/>
                <a:gd name="T17" fmla="*/ 1 h 28"/>
                <a:gd name="T18" fmla="*/ 18 w 28"/>
                <a:gd name="T19" fmla="*/ 1 h 28"/>
                <a:gd name="T20" fmla="*/ 14 w 28"/>
                <a:gd name="T21" fmla="*/ 0 h 28"/>
                <a:gd name="T22" fmla="*/ 10 w 28"/>
                <a:gd name="T23" fmla="*/ 1 h 28"/>
                <a:gd name="T24" fmla="*/ 9 w 28"/>
                <a:gd name="T25" fmla="*/ 1 h 28"/>
                <a:gd name="T26" fmla="*/ 5 w 28"/>
                <a:gd name="T27" fmla="*/ 3 h 28"/>
                <a:gd name="T28" fmla="*/ 4 w 28"/>
                <a:gd name="T29" fmla="*/ 5 h 28"/>
                <a:gd name="T30" fmla="*/ 3 w 28"/>
                <a:gd name="T31" fmla="*/ 5 h 28"/>
                <a:gd name="T32" fmla="*/ 2 w 28"/>
                <a:gd name="T33" fmla="*/ 6 h 28"/>
                <a:gd name="T34" fmla="*/ 2 w 28"/>
                <a:gd name="T35" fmla="*/ 7 h 28"/>
                <a:gd name="T36" fmla="*/ 1 w 28"/>
                <a:gd name="T37" fmla="*/ 8 h 28"/>
                <a:gd name="T38" fmla="*/ 0 w 28"/>
                <a:gd name="T39" fmla="*/ 10 h 28"/>
                <a:gd name="T40" fmla="*/ 0 w 28"/>
                <a:gd name="T41" fmla="*/ 12 h 28"/>
                <a:gd name="T42" fmla="*/ 0 w 28"/>
                <a:gd name="T43" fmla="*/ 15 h 28"/>
                <a:gd name="T44" fmla="*/ 0 w 28"/>
                <a:gd name="T45" fmla="*/ 18 h 28"/>
                <a:gd name="T46" fmla="*/ 1 w 28"/>
                <a:gd name="T47" fmla="*/ 20 h 28"/>
                <a:gd name="T48" fmla="*/ 2 w 28"/>
                <a:gd name="T49" fmla="*/ 22 h 28"/>
                <a:gd name="T50" fmla="*/ 4 w 28"/>
                <a:gd name="T51" fmla="*/ 23 h 28"/>
                <a:gd name="T52" fmla="*/ 6 w 28"/>
                <a:gd name="T53" fmla="*/ 25 h 28"/>
                <a:gd name="T54" fmla="*/ 8 w 28"/>
                <a:gd name="T55" fmla="*/ 27 h 28"/>
                <a:gd name="T56" fmla="*/ 11 w 28"/>
                <a:gd name="T57" fmla="*/ 27 h 28"/>
                <a:gd name="T58" fmla="*/ 14 w 28"/>
                <a:gd name="T59" fmla="*/ 28 h 28"/>
                <a:gd name="T60" fmla="*/ 17 w 28"/>
                <a:gd name="T61" fmla="*/ 27 h 28"/>
                <a:gd name="T62" fmla="*/ 20 w 28"/>
                <a:gd name="T63" fmla="*/ 26 h 28"/>
                <a:gd name="T64" fmla="*/ 23 w 28"/>
                <a:gd name="T65" fmla="*/ 25 h 28"/>
                <a:gd name="T66" fmla="*/ 26 w 28"/>
                <a:gd name="T67" fmla="*/ 20 h 28"/>
                <a:gd name="T68" fmla="*/ 27 w 28"/>
                <a:gd name="T69" fmla="*/ 18 h 28"/>
                <a:gd name="T70" fmla="*/ 28 w 28"/>
                <a:gd name="T71" fmla="*/ 15 h 28"/>
                <a:gd name="T72" fmla="*/ 28 w 28"/>
                <a:gd name="T73" fmla="*/ 12 h 28"/>
                <a:gd name="T74" fmla="*/ 14 w 28"/>
                <a:gd name="T75" fmla="*/ 19 h 28"/>
                <a:gd name="T76" fmla="*/ 14 w 28"/>
                <a:gd name="T77" fmla="*/ 8 h 28"/>
                <a:gd name="T78" fmla="*/ 14 w 28"/>
                <a:gd name="T7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" h="28">
                  <a:moveTo>
                    <a:pt x="27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7" y="10"/>
                    <a:pt x="27" y="10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9"/>
                    <a:pt x="27" y="9"/>
                    <a:pt x="26" y="8"/>
                  </a:cubicBezTo>
                  <a:cubicBezTo>
                    <a:pt x="26" y="8"/>
                    <a:pt x="26" y="8"/>
                    <a:pt x="26" y="7"/>
                  </a:cubicBezTo>
                  <a:cubicBezTo>
                    <a:pt x="26" y="7"/>
                    <a:pt x="26" y="7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2" y="3"/>
                    <a:pt x="22" y="2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20" y="1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0"/>
                    <a:pt x="16" y="0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2" y="0"/>
                  </a:cubicBezTo>
                  <a:cubicBezTo>
                    <a:pt x="12" y="0"/>
                    <a:pt x="11" y="0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9"/>
                    <a:pt x="1" y="9"/>
                  </a:cubicBezTo>
                  <a:cubicBezTo>
                    <a:pt x="1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2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0" y="17"/>
                    <a:pt x="0" y="17"/>
                    <a:pt x="0" y="18"/>
                  </a:cubicBezTo>
                  <a:cubicBezTo>
                    <a:pt x="1" y="18"/>
                    <a:pt x="1" y="19"/>
                    <a:pt x="1" y="19"/>
                  </a:cubicBezTo>
                  <a:cubicBezTo>
                    <a:pt x="1" y="19"/>
                    <a:pt x="1" y="19"/>
                    <a:pt x="1" y="20"/>
                  </a:cubicBezTo>
                  <a:cubicBezTo>
                    <a:pt x="1" y="20"/>
                    <a:pt x="1" y="20"/>
                    <a:pt x="2" y="20"/>
                  </a:cubicBezTo>
                  <a:cubicBezTo>
                    <a:pt x="2" y="21"/>
                    <a:pt x="2" y="21"/>
                    <a:pt x="2" y="22"/>
                  </a:cubicBezTo>
                  <a:cubicBezTo>
                    <a:pt x="2" y="22"/>
                    <a:pt x="3" y="22"/>
                    <a:pt x="3" y="23"/>
                  </a:cubicBezTo>
                  <a:cubicBezTo>
                    <a:pt x="3" y="23"/>
                    <a:pt x="3" y="23"/>
                    <a:pt x="4" y="23"/>
                  </a:cubicBezTo>
                  <a:cubicBezTo>
                    <a:pt x="4" y="24"/>
                    <a:pt x="4" y="24"/>
                    <a:pt x="5" y="24"/>
                  </a:cubicBezTo>
                  <a:cubicBezTo>
                    <a:pt x="5" y="25"/>
                    <a:pt x="6" y="25"/>
                    <a:pt x="6" y="25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9" y="27"/>
                    <a:pt x="9" y="27"/>
                    <a:pt x="10" y="27"/>
                  </a:cubicBezTo>
                  <a:cubicBezTo>
                    <a:pt x="10" y="27"/>
                    <a:pt x="11" y="27"/>
                    <a:pt x="11" y="27"/>
                  </a:cubicBezTo>
                  <a:cubicBezTo>
                    <a:pt x="11" y="28"/>
                    <a:pt x="12" y="28"/>
                    <a:pt x="12" y="28"/>
                  </a:cubicBezTo>
                  <a:cubicBezTo>
                    <a:pt x="13" y="28"/>
                    <a:pt x="13" y="28"/>
                    <a:pt x="14" y="28"/>
                  </a:cubicBezTo>
                  <a:cubicBezTo>
                    <a:pt x="14" y="28"/>
                    <a:pt x="15" y="28"/>
                    <a:pt x="15" y="28"/>
                  </a:cubicBezTo>
                  <a:cubicBezTo>
                    <a:pt x="16" y="28"/>
                    <a:pt x="16" y="28"/>
                    <a:pt x="17" y="27"/>
                  </a:cubicBezTo>
                  <a:cubicBezTo>
                    <a:pt x="17" y="27"/>
                    <a:pt x="18" y="27"/>
                    <a:pt x="18" y="27"/>
                  </a:cubicBezTo>
                  <a:cubicBezTo>
                    <a:pt x="19" y="27"/>
                    <a:pt x="20" y="26"/>
                    <a:pt x="20" y="26"/>
                  </a:cubicBezTo>
                  <a:cubicBezTo>
                    <a:pt x="21" y="26"/>
                    <a:pt x="21" y="26"/>
                    <a:pt x="22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4" y="23"/>
                    <a:pt x="25" y="22"/>
                    <a:pt x="26" y="20"/>
                  </a:cubicBezTo>
                  <a:cubicBezTo>
                    <a:pt x="26" y="20"/>
                    <a:pt x="26" y="20"/>
                    <a:pt x="27" y="19"/>
                  </a:cubicBezTo>
                  <a:cubicBezTo>
                    <a:pt x="27" y="19"/>
                    <a:pt x="27" y="18"/>
                    <a:pt x="27" y="18"/>
                  </a:cubicBezTo>
                  <a:cubicBezTo>
                    <a:pt x="27" y="18"/>
                    <a:pt x="27" y="17"/>
                    <a:pt x="27" y="17"/>
                  </a:cubicBezTo>
                  <a:cubicBezTo>
                    <a:pt x="27" y="16"/>
                    <a:pt x="28" y="16"/>
                    <a:pt x="28" y="15"/>
                  </a:cubicBezTo>
                  <a:cubicBezTo>
                    <a:pt x="28" y="15"/>
                    <a:pt x="28" y="14"/>
                    <a:pt x="28" y="14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12"/>
                    <a:pt x="27" y="11"/>
                    <a:pt x="27" y="11"/>
                  </a:cubicBezTo>
                  <a:close/>
                  <a:moveTo>
                    <a:pt x="14" y="19"/>
                  </a:moveTo>
                  <a:cubicBezTo>
                    <a:pt x="11" y="19"/>
                    <a:pt x="8" y="17"/>
                    <a:pt x="8" y="14"/>
                  </a:cubicBezTo>
                  <a:cubicBezTo>
                    <a:pt x="8" y="11"/>
                    <a:pt x="11" y="8"/>
                    <a:pt x="14" y="8"/>
                  </a:cubicBezTo>
                  <a:cubicBezTo>
                    <a:pt x="17" y="8"/>
                    <a:pt x="19" y="11"/>
                    <a:pt x="19" y="14"/>
                  </a:cubicBezTo>
                  <a:cubicBezTo>
                    <a:pt x="19" y="17"/>
                    <a:pt x="17" y="19"/>
                    <a:pt x="14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08"/>
            <p:cNvSpPr>
              <a:spLocks noEditPoints="1"/>
            </p:cNvSpPr>
            <p:nvPr/>
          </p:nvSpPr>
          <p:spPr bwMode="auto">
            <a:xfrm>
              <a:off x="-1751013" y="1652588"/>
              <a:ext cx="596900" cy="758825"/>
            </a:xfrm>
            <a:custGeom>
              <a:avLst/>
              <a:gdLst>
                <a:gd name="T0" fmla="*/ 66 w 85"/>
                <a:gd name="T1" fmla="*/ 46 h 108"/>
                <a:gd name="T2" fmla="*/ 75 w 85"/>
                <a:gd name="T3" fmla="*/ 38 h 108"/>
                <a:gd name="T4" fmla="*/ 64 w 85"/>
                <a:gd name="T5" fmla="*/ 42 h 108"/>
                <a:gd name="T6" fmla="*/ 63 w 85"/>
                <a:gd name="T7" fmla="*/ 41 h 108"/>
                <a:gd name="T8" fmla="*/ 62 w 85"/>
                <a:gd name="T9" fmla="*/ 41 h 108"/>
                <a:gd name="T10" fmla="*/ 62 w 85"/>
                <a:gd name="T11" fmla="*/ 40 h 108"/>
                <a:gd name="T12" fmla="*/ 42 w 85"/>
                <a:gd name="T13" fmla="*/ 29 h 108"/>
                <a:gd name="T14" fmla="*/ 40 w 85"/>
                <a:gd name="T15" fmla="*/ 26 h 108"/>
                <a:gd name="T16" fmla="*/ 37 w 85"/>
                <a:gd name="T17" fmla="*/ 26 h 108"/>
                <a:gd name="T18" fmla="*/ 43 w 85"/>
                <a:gd name="T19" fmla="*/ 19 h 108"/>
                <a:gd name="T20" fmla="*/ 43 w 85"/>
                <a:gd name="T21" fmla="*/ 7 h 108"/>
                <a:gd name="T22" fmla="*/ 38 w 85"/>
                <a:gd name="T23" fmla="*/ 0 h 108"/>
                <a:gd name="T24" fmla="*/ 23 w 85"/>
                <a:gd name="T25" fmla="*/ 5 h 108"/>
                <a:gd name="T26" fmla="*/ 23 w 85"/>
                <a:gd name="T27" fmla="*/ 10 h 108"/>
                <a:gd name="T28" fmla="*/ 23 w 85"/>
                <a:gd name="T29" fmla="*/ 17 h 108"/>
                <a:gd name="T30" fmla="*/ 23 w 85"/>
                <a:gd name="T31" fmla="*/ 26 h 108"/>
                <a:gd name="T32" fmla="*/ 23 w 85"/>
                <a:gd name="T33" fmla="*/ 26 h 108"/>
                <a:gd name="T34" fmla="*/ 17 w 85"/>
                <a:gd name="T35" fmla="*/ 28 h 108"/>
                <a:gd name="T36" fmla="*/ 18 w 85"/>
                <a:gd name="T37" fmla="*/ 63 h 108"/>
                <a:gd name="T38" fmla="*/ 13 w 85"/>
                <a:gd name="T39" fmla="*/ 38 h 108"/>
                <a:gd name="T40" fmla="*/ 10 w 85"/>
                <a:gd name="T41" fmla="*/ 69 h 108"/>
                <a:gd name="T42" fmla="*/ 6 w 85"/>
                <a:gd name="T43" fmla="*/ 72 h 108"/>
                <a:gd name="T44" fmla="*/ 45 w 85"/>
                <a:gd name="T45" fmla="*/ 72 h 108"/>
                <a:gd name="T46" fmla="*/ 37 w 85"/>
                <a:gd name="T47" fmla="*/ 108 h 108"/>
                <a:gd name="T48" fmla="*/ 62 w 85"/>
                <a:gd name="T49" fmla="*/ 99 h 108"/>
                <a:gd name="T50" fmla="*/ 65 w 85"/>
                <a:gd name="T51" fmla="*/ 97 h 108"/>
                <a:gd name="T52" fmla="*/ 64 w 85"/>
                <a:gd name="T53" fmla="*/ 96 h 108"/>
                <a:gd name="T54" fmla="*/ 58 w 85"/>
                <a:gd name="T55" fmla="*/ 94 h 108"/>
                <a:gd name="T56" fmla="*/ 62 w 85"/>
                <a:gd name="T57" fmla="*/ 63 h 108"/>
                <a:gd name="T58" fmla="*/ 42 w 85"/>
                <a:gd name="T59" fmla="*/ 48 h 108"/>
                <a:gd name="T60" fmla="*/ 51 w 85"/>
                <a:gd name="T61" fmla="*/ 49 h 108"/>
                <a:gd name="T62" fmla="*/ 53 w 85"/>
                <a:gd name="T63" fmla="*/ 53 h 108"/>
                <a:gd name="T64" fmla="*/ 60 w 85"/>
                <a:gd name="T65" fmla="*/ 50 h 108"/>
                <a:gd name="T66" fmla="*/ 61 w 85"/>
                <a:gd name="T67" fmla="*/ 49 h 108"/>
                <a:gd name="T68" fmla="*/ 62 w 85"/>
                <a:gd name="T69" fmla="*/ 51 h 108"/>
                <a:gd name="T70" fmla="*/ 81 w 85"/>
                <a:gd name="T71" fmla="*/ 83 h 108"/>
                <a:gd name="T72" fmla="*/ 68 w 85"/>
                <a:gd name="T73" fmla="*/ 51 h 108"/>
                <a:gd name="T74" fmla="*/ 40 w 85"/>
                <a:gd name="T75" fmla="*/ 12 h 108"/>
                <a:gd name="T76" fmla="*/ 40 w 85"/>
                <a:gd name="T77" fmla="*/ 14 h 108"/>
                <a:gd name="T78" fmla="*/ 40 w 85"/>
                <a:gd name="T79" fmla="*/ 12 h 108"/>
                <a:gd name="T80" fmla="*/ 41 w 85"/>
                <a:gd name="T81" fmla="*/ 23 h 108"/>
                <a:gd name="T82" fmla="*/ 42 w 85"/>
                <a:gd name="T83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5" h="108">
                  <a:moveTo>
                    <a:pt x="68" y="48"/>
                  </a:moveTo>
                  <a:cubicBezTo>
                    <a:pt x="66" y="46"/>
                    <a:pt x="66" y="46"/>
                    <a:pt x="66" y="46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75" y="41"/>
                    <a:pt x="76" y="39"/>
                    <a:pt x="75" y="38"/>
                  </a:cubicBezTo>
                  <a:cubicBezTo>
                    <a:pt x="75" y="37"/>
                    <a:pt x="73" y="37"/>
                    <a:pt x="72" y="38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4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1"/>
                    <a:pt x="62" y="41"/>
                    <a:pt x="62" y="41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2" y="27"/>
                    <a:pt x="41" y="26"/>
                    <a:pt x="40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40" y="25"/>
                    <a:pt x="43" y="22"/>
                    <a:pt x="43" y="19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6"/>
                    <a:pt x="44" y="6"/>
                    <a:pt x="44" y="5"/>
                  </a:cubicBezTo>
                  <a:cubicBezTo>
                    <a:pt x="43" y="2"/>
                    <a:pt x="41" y="0"/>
                    <a:pt x="3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3" y="2"/>
                    <a:pt x="23" y="5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18" y="26"/>
                    <a:pt x="17" y="27"/>
                    <a:pt x="17" y="28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7" y="62"/>
                    <a:pt x="17" y="63"/>
                    <a:pt x="18" y="63"/>
                  </a:cubicBezTo>
                  <a:cubicBezTo>
                    <a:pt x="16" y="64"/>
                    <a:pt x="15" y="65"/>
                    <a:pt x="15" y="65"/>
                  </a:cubicBezTo>
                  <a:cubicBezTo>
                    <a:pt x="15" y="65"/>
                    <a:pt x="16" y="47"/>
                    <a:pt x="13" y="38"/>
                  </a:cubicBezTo>
                  <a:cubicBezTo>
                    <a:pt x="10" y="29"/>
                    <a:pt x="3" y="28"/>
                    <a:pt x="0" y="31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6" y="69"/>
                    <a:pt x="6" y="69"/>
                    <a:pt x="6" y="69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45" y="72"/>
                    <a:pt x="45" y="72"/>
                    <a:pt x="45" y="72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59" y="108"/>
                    <a:pt x="59" y="108"/>
                    <a:pt x="59" y="108"/>
                  </a:cubicBezTo>
                  <a:cubicBezTo>
                    <a:pt x="59" y="105"/>
                    <a:pt x="61" y="102"/>
                    <a:pt x="62" y="99"/>
                  </a:cubicBezTo>
                  <a:cubicBezTo>
                    <a:pt x="65" y="99"/>
                    <a:pt x="65" y="99"/>
                    <a:pt x="65" y="99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58" y="94"/>
                    <a:pt x="58" y="94"/>
                    <a:pt x="58" y="9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50" y="50"/>
                    <a:pt x="50" y="51"/>
                    <a:pt x="50" y="52"/>
                  </a:cubicBezTo>
                  <a:cubicBezTo>
                    <a:pt x="51" y="53"/>
                    <a:pt x="52" y="53"/>
                    <a:pt x="53" y="53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60" y="50"/>
                    <a:pt x="60" y="50"/>
                    <a:pt x="60" y="50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49"/>
                    <a:pt x="61" y="49"/>
                    <a:pt x="61" y="49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63" y="52"/>
                    <a:pt x="63" y="52"/>
                    <a:pt x="64" y="52"/>
                  </a:cubicBezTo>
                  <a:cubicBezTo>
                    <a:pt x="81" y="83"/>
                    <a:pt x="81" y="83"/>
                    <a:pt x="81" y="83"/>
                  </a:cubicBezTo>
                  <a:cubicBezTo>
                    <a:pt x="85" y="81"/>
                    <a:pt x="85" y="81"/>
                    <a:pt x="85" y="81"/>
                  </a:cubicBezTo>
                  <a:cubicBezTo>
                    <a:pt x="68" y="51"/>
                    <a:pt x="68" y="51"/>
                    <a:pt x="68" y="51"/>
                  </a:cubicBezTo>
                  <a:cubicBezTo>
                    <a:pt x="68" y="50"/>
                    <a:pt x="68" y="49"/>
                    <a:pt x="68" y="48"/>
                  </a:cubicBezTo>
                  <a:close/>
                  <a:moveTo>
                    <a:pt x="40" y="12"/>
                  </a:moveTo>
                  <a:cubicBezTo>
                    <a:pt x="40" y="12"/>
                    <a:pt x="41" y="12"/>
                    <a:pt x="41" y="13"/>
                  </a:cubicBezTo>
                  <a:cubicBezTo>
                    <a:pt x="41" y="14"/>
                    <a:pt x="40" y="14"/>
                    <a:pt x="40" y="14"/>
                  </a:cubicBezTo>
                  <a:cubicBezTo>
                    <a:pt x="39" y="14"/>
                    <a:pt x="39" y="14"/>
                    <a:pt x="39" y="13"/>
                  </a:cubicBezTo>
                  <a:cubicBezTo>
                    <a:pt x="39" y="12"/>
                    <a:pt x="39" y="12"/>
                    <a:pt x="40" y="12"/>
                  </a:cubicBezTo>
                  <a:close/>
                  <a:moveTo>
                    <a:pt x="42" y="20"/>
                  </a:moveTo>
                  <a:cubicBezTo>
                    <a:pt x="42" y="21"/>
                    <a:pt x="41" y="22"/>
                    <a:pt x="41" y="23"/>
                  </a:cubicBezTo>
                  <a:cubicBezTo>
                    <a:pt x="38" y="20"/>
                    <a:pt x="38" y="20"/>
                    <a:pt x="38" y="20"/>
                  </a:cubicBezTo>
                  <a:lnTo>
                    <a:pt x="42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09"/>
            <p:cNvSpPr>
              <a:spLocks noEditPoints="1"/>
            </p:cNvSpPr>
            <p:nvPr/>
          </p:nvSpPr>
          <p:spPr bwMode="auto">
            <a:xfrm>
              <a:off x="-2185988" y="1462088"/>
              <a:ext cx="1966913" cy="1182688"/>
            </a:xfrm>
            <a:custGeom>
              <a:avLst/>
              <a:gdLst>
                <a:gd name="T0" fmla="*/ 206 w 280"/>
                <a:gd name="T1" fmla="*/ 0 h 168"/>
                <a:gd name="T2" fmla="*/ 200 w 280"/>
                <a:gd name="T3" fmla="*/ 0 h 168"/>
                <a:gd name="T4" fmla="*/ 186 w 280"/>
                <a:gd name="T5" fmla="*/ 101 h 168"/>
                <a:gd name="T6" fmla="*/ 186 w 280"/>
                <a:gd name="T7" fmla="*/ 31 h 168"/>
                <a:gd name="T8" fmla="*/ 173 w 280"/>
                <a:gd name="T9" fmla="*/ 31 h 168"/>
                <a:gd name="T10" fmla="*/ 173 w 280"/>
                <a:gd name="T11" fmla="*/ 101 h 168"/>
                <a:gd name="T12" fmla="*/ 161 w 280"/>
                <a:gd name="T13" fmla="*/ 91 h 168"/>
                <a:gd name="T14" fmla="*/ 122 w 280"/>
                <a:gd name="T15" fmla="*/ 4 h 168"/>
                <a:gd name="T16" fmla="*/ 49 w 280"/>
                <a:gd name="T17" fmla="*/ 104 h 168"/>
                <a:gd name="T18" fmla="*/ 12 w 280"/>
                <a:gd name="T19" fmla="*/ 91 h 168"/>
                <a:gd name="T20" fmla="*/ 5 w 280"/>
                <a:gd name="T21" fmla="*/ 106 h 168"/>
                <a:gd name="T22" fmla="*/ 8 w 280"/>
                <a:gd name="T23" fmla="*/ 107 h 168"/>
                <a:gd name="T24" fmla="*/ 9 w 280"/>
                <a:gd name="T25" fmla="*/ 108 h 168"/>
                <a:gd name="T26" fmla="*/ 9 w 280"/>
                <a:gd name="T27" fmla="*/ 114 h 168"/>
                <a:gd name="T28" fmla="*/ 5 w 280"/>
                <a:gd name="T29" fmla="*/ 132 h 168"/>
                <a:gd name="T30" fmla="*/ 12 w 280"/>
                <a:gd name="T31" fmla="*/ 168 h 168"/>
                <a:gd name="T32" fmla="*/ 22 w 280"/>
                <a:gd name="T33" fmla="*/ 155 h 168"/>
                <a:gd name="T34" fmla="*/ 76 w 280"/>
                <a:gd name="T35" fmla="*/ 168 h 168"/>
                <a:gd name="T36" fmla="*/ 135 w 280"/>
                <a:gd name="T37" fmla="*/ 168 h 168"/>
                <a:gd name="T38" fmla="*/ 135 w 280"/>
                <a:gd name="T39" fmla="*/ 147 h 168"/>
                <a:gd name="T40" fmla="*/ 177 w 280"/>
                <a:gd name="T41" fmla="*/ 118 h 168"/>
                <a:gd name="T42" fmla="*/ 200 w 280"/>
                <a:gd name="T43" fmla="*/ 147 h 168"/>
                <a:gd name="T44" fmla="*/ 206 w 280"/>
                <a:gd name="T45" fmla="*/ 94 h 168"/>
                <a:gd name="T46" fmla="*/ 280 w 280"/>
                <a:gd name="T47" fmla="*/ 98 h 168"/>
                <a:gd name="T48" fmla="*/ 25 w 280"/>
                <a:gd name="T49" fmla="*/ 119 h 168"/>
                <a:gd name="T50" fmla="*/ 25 w 280"/>
                <a:gd name="T51" fmla="*/ 121 h 168"/>
                <a:gd name="T52" fmla="*/ 57 w 280"/>
                <a:gd name="T53" fmla="*/ 125 h 168"/>
                <a:gd name="T54" fmla="*/ 25 w 280"/>
                <a:gd name="T55" fmla="*/ 125 h 168"/>
                <a:gd name="T56" fmla="*/ 25 w 280"/>
                <a:gd name="T57" fmla="*/ 138 h 168"/>
                <a:gd name="T58" fmla="*/ 63 w 280"/>
                <a:gd name="T59" fmla="*/ 134 h 168"/>
                <a:gd name="T60" fmla="*/ 63 w 280"/>
                <a:gd name="T61" fmla="*/ 132 h 168"/>
                <a:gd name="T62" fmla="*/ 132 w 280"/>
                <a:gd name="T63" fmla="*/ 144 h 168"/>
                <a:gd name="T64" fmla="*/ 132 w 280"/>
                <a:gd name="T65" fmla="*/ 140 h 168"/>
                <a:gd name="T66" fmla="*/ 133 w 280"/>
                <a:gd name="T67" fmla="*/ 136 h 168"/>
                <a:gd name="T68" fmla="*/ 132 w 280"/>
                <a:gd name="T69" fmla="*/ 144 h 168"/>
                <a:gd name="T70" fmla="*/ 135 w 280"/>
                <a:gd name="T71" fmla="*/ 132 h 168"/>
                <a:gd name="T72" fmla="*/ 137 w 280"/>
                <a:gd name="T73" fmla="*/ 129 h 168"/>
                <a:gd name="T74" fmla="*/ 141 w 280"/>
                <a:gd name="T75" fmla="*/ 124 h 168"/>
                <a:gd name="T76" fmla="*/ 143 w 280"/>
                <a:gd name="T77" fmla="*/ 123 h 168"/>
                <a:gd name="T78" fmla="*/ 133 w 280"/>
                <a:gd name="T79" fmla="*/ 123 h 168"/>
                <a:gd name="T80" fmla="*/ 56 w 280"/>
                <a:gd name="T81" fmla="*/ 101 h 168"/>
                <a:gd name="T82" fmla="*/ 122 w 280"/>
                <a:gd name="T83" fmla="*/ 11 h 168"/>
                <a:gd name="T84" fmla="*/ 160 w 280"/>
                <a:gd name="T85" fmla="*/ 108 h 168"/>
                <a:gd name="T86" fmla="*/ 145 w 280"/>
                <a:gd name="T87" fmla="*/ 121 h 168"/>
                <a:gd name="T88" fmla="*/ 149 w 280"/>
                <a:gd name="T89" fmla="*/ 118 h 168"/>
                <a:gd name="T90" fmla="*/ 151 w 280"/>
                <a:gd name="T91" fmla="*/ 117 h 168"/>
                <a:gd name="T92" fmla="*/ 153 w 280"/>
                <a:gd name="T93" fmla="*/ 116 h 168"/>
                <a:gd name="T94" fmla="*/ 155 w 280"/>
                <a:gd name="T95" fmla="*/ 116 h 168"/>
                <a:gd name="T96" fmla="*/ 157 w 280"/>
                <a:gd name="T97" fmla="*/ 115 h 168"/>
                <a:gd name="T98" fmla="*/ 160 w 280"/>
                <a:gd name="T99" fmla="*/ 115 h 168"/>
                <a:gd name="T100" fmla="*/ 163 w 280"/>
                <a:gd name="T101" fmla="*/ 115 h 168"/>
                <a:gd name="T102" fmla="*/ 163 w 280"/>
                <a:gd name="T103" fmla="*/ 115 h 168"/>
                <a:gd name="T104" fmla="*/ 200 w 280"/>
                <a:gd name="T105" fmla="*/ 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0" h="168">
                  <a:moveTo>
                    <a:pt x="216" y="94"/>
                  </a:moveTo>
                  <a:cubicBezTo>
                    <a:pt x="216" y="0"/>
                    <a:pt x="216" y="0"/>
                    <a:pt x="216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06" y="14"/>
                    <a:pt x="206" y="14"/>
                    <a:pt x="206" y="14"/>
                  </a:cubicBezTo>
                  <a:cubicBezTo>
                    <a:pt x="200" y="14"/>
                    <a:pt x="200" y="14"/>
                    <a:pt x="200" y="14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188" y="101"/>
                    <a:pt x="188" y="101"/>
                    <a:pt x="188" y="101"/>
                  </a:cubicBezTo>
                  <a:cubicBezTo>
                    <a:pt x="186" y="101"/>
                    <a:pt x="186" y="101"/>
                    <a:pt x="186" y="101"/>
                  </a:cubicBezTo>
                  <a:cubicBezTo>
                    <a:pt x="186" y="98"/>
                    <a:pt x="186" y="98"/>
                    <a:pt x="186" y="98"/>
                  </a:cubicBezTo>
                  <a:cubicBezTo>
                    <a:pt x="186" y="43"/>
                    <a:pt x="186" y="43"/>
                    <a:pt x="186" y="43"/>
                  </a:cubicBezTo>
                  <a:cubicBezTo>
                    <a:pt x="186" y="31"/>
                    <a:pt x="186" y="31"/>
                    <a:pt x="186" y="31"/>
                  </a:cubicBezTo>
                  <a:cubicBezTo>
                    <a:pt x="180" y="31"/>
                    <a:pt x="180" y="31"/>
                    <a:pt x="180" y="31"/>
                  </a:cubicBezTo>
                  <a:cubicBezTo>
                    <a:pt x="175" y="31"/>
                    <a:pt x="175" y="31"/>
                    <a:pt x="175" y="31"/>
                  </a:cubicBezTo>
                  <a:cubicBezTo>
                    <a:pt x="173" y="31"/>
                    <a:pt x="173" y="31"/>
                    <a:pt x="173" y="31"/>
                  </a:cubicBezTo>
                  <a:cubicBezTo>
                    <a:pt x="173" y="43"/>
                    <a:pt x="173" y="43"/>
                    <a:pt x="173" y="43"/>
                  </a:cubicBezTo>
                  <a:cubicBezTo>
                    <a:pt x="173" y="98"/>
                    <a:pt x="173" y="98"/>
                    <a:pt x="173" y="98"/>
                  </a:cubicBezTo>
                  <a:cubicBezTo>
                    <a:pt x="173" y="101"/>
                    <a:pt x="173" y="101"/>
                    <a:pt x="173" y="101"/>
                  </a:cubicBezTo>
                  <a:cubicBezTo>
                    <a:pt x="164" y="101"/>
                    <a:pt x="164" y="101"/>
                    <a:pt x="164" y="101"/>
                  </a:cubicBezTo>
                  <a:cubicBezTo>
                    <a:pt x="164" y="101"/>
                    <a:pt x="164" y="101"/>
                    <a:pt x="164" y="101"/>
                  </a:cubicBezTo>
                  <a:cubicBezTo>
                    <a:pt x="161" y="91"/>
                    <a:pt x="161" y="91"/>
                    <a:pt x="161" y="91"/>
                  </a:cubicBezTo>
                  <a:cubicBezTo>
                    <a:pt x="138" y="17"/>
                    <a:pt x="138" y="17"/>
                    <a:pt x="138" y="17"/>
                  </a:cubicBezTo>
                  <a:cubicBezTo>
                    <a:pt x="137" y="14"/>
                    <a:pt x="137" y="14"/>
                    <a:pt x="137" y="14"/>
                  </a:cubicBezTo>
                  <a:cubicBezTo>
                    <a:pt x="135" y="8"/>
                    <a:pt x="129" y="4"/>
                    <a:pt x="122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9" y="104"/>
                    <a:pt x="49" y="104"/>
                    <a:pt x="49" y="104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12" y="91"/>
                    <a:pt x="12" y="91"/>
                    <a:pt x="12" y="91"/>
                  </a:cubicBezTo>
                  <a:cubicBezTo>
                    <a:pt x="6" y="91"/>
                    <a:pt x="0" y="97"/>
                    <a:pt x="0" y="103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6" y="106"/>
                    <a:pt x="7" y="106"/>
                    <a:pt x="8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8" y="107"/>
                    <a:pt x="8" y="107"/>
                    <a:pt x="8" y="107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9" y="109"/>
                    <a:pt x="9" y="109"/>
                    <a:pt x="9" y="109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14"/>
                    <a:pt x="9" y="114"/>
                    <a:pt x="9" y="114"/>
                  </a:cubicBezTo>
                  <a:cubicBezTo>
                    <a:pt x="9" y="128"/>
                    <a:pt x="9" y="128"/>
                    <a:pt x="9" y="128"/>
                  </a:cubicBezTo>
                  <a:cubicBezTo>
                    <a:pt x="9" y="129"/>
                    <a:pt x="9" y="130"/>
                    <a:pt x="8" y="131"/>
                  </a:cubicBezTo>
                  <a:cubicBezTo>
                    <a:pt x="7" y="131"/>
                    <a:pt x="6" y="132"/>
                    <a:pt x="5" y="132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62"/>
                    <a:pt x="6" y="168"/>
                    <a:pt x="12" y="168"/>
                  </a:cubicBezTo>
                  <a:cubicBezTo>
                    <a:pt x="16" y="168"/>
                    <a:pt x="16" y="168"/>
                    <a:pt x="16" y="168"/>
                  </a:cubicBezTo>
                  <a:cubicBezTo>
                    <a:pt x="18" y="159"/>
                    <a:pt x="18" y="159"/>
                    <a:pt x="18" y="159"/>
                  </a:cubicBezTo>
                  <a:cubicBezTo>
                    <a:pt x="19" y="156"/>
                    <a:pt x="20" y="155"/>
                    <a:pt x="22" y="155"/>
                  </a:cubicBezTo>
                  <a:cubicBezTo>
                    <a:pt x="70" y="155"/>
                    <a:pt x="70" y="155"/>
                    <a:pt x="70" y="155"/>
                  </a:cubicBezTo>
                  <a:cubicBezTo>
                    <a:pt x="72" y="155"/>
                    <a:pt x="73" y="156"/>
                    <a:pt x="74" y="159"/>
                  </a:cubicBezTo>
                  <a:cubicBezTo>
                    <a:pt x="76" y="168"/>
                    <a:pt x="76" y="168"/>
                    <a:pt x="76" y="168"/>
                  </a:cubicBezTo>
                  <a:cubicBezTo>
                    <a:pt x="90" y="168"/>
                    <a:pt x="90" y="168"/>
                    <a:pt x="90" y="168"/>
                  </a:cubicBezTo>
                  <a:cubicBezTo>
                    <a:pt x="90" y="168"/>
                    <a:pt x="90" y="168"/>
                    <a:pt x="90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35" y="168"/>
                    <a:pt x="135" y="168"/>
                    <a:pt x="135" y="168"/>
                  </a:cubicBezTo>
                  <a:cubicBezTo>
                    <a:pt x="135" y="161"/>
                    <a:pt x="135" y="161"/>
                    <a:pt x="135" y="161"/>
                  </a:cubicBezTo>
                  <a:cubicBezTo>
                    <a:pt x="135" y="147"/>
                    <a:pt x="135" y="147"/>
                    <a:pt x="135" y="147"/>
                  </a:cubicBezTo>
                  <a:cubicBezTo>
                    <a:pt x="135" y="131"/>
                    <a:pt x="148" y="118"/>
                    <a:pt x="164" y="118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88" y="118"/>
                    <a:pt x="188" y="118"/>
                    <a:pt x="188" y="118"/>
                  </a:cubicBezTo>
                  <a:cubicBezTo>
                    <a:pt x="188" y="134"/>
                    <a:pt x="188" y="134"/>
                    <a:pt x="188" y="134"/>
                  </a:cubicBezTo>
                  <a:cubicBezTo>
                    <a:pt x="200" y="147"/>
                    <a:pt x="200" y="147"/>
                    <a:pt x="200" y="147"/>
                  </a:cubicBezTo>
                  <a:cubicBezTo>
                    <a:pt x="200" y="81"/>
                    <a:pt x="200" y="81"/>
                    <a:pt x="200" y="81"/>
                  </a:cubicBezTo>
                  <a:cubicBezTo>
                    <a:pt x="206" y="81"/>
                    <a:pt x="206" y="81"/>
                    <a:pt x="206" y="81"/>
                  </a:cubicBezTo>
                  <a:cubicBezTo>
                    <a:pt x="206" y="94"/>
                    <a:pt x="206" y="94"/>
                    <a:pt x="206" y="94"/>
                  </a:cubicBezTo>
                  <a:cubicBezTo>
                    <a:pt x="207" y="94"/>
                    <a:pt x="207" y="94"/>
                    <a:pt x="207" y="94"/>
                  </a:cubicBezTo>
                  <a:cubicBezTo>
                    <a:pt x="211" y="100"/>
                    <a:pt x="211" y="100"/>
                    <a:pt x="211" y="100"/>
                  </a:cubicBezTo>
                  <a:cubicBezTo>
                    <a:pt x="280" y="98"/>
                    <a:pt x="280" y="98"/>
                    <a:pt x="280" y="98"/>
                  </a:cubicBezTo>
                  <a:cubicBezTo>
                    <a:pt x="280" y="94"/>
                    <a:pt x="280" y="94"/>
                    <a:pt x="280" y="94"/>
                  </a:cubicBezTo>
                  <a:lnTo>
                    <a:pt x="216" y="94"/>
                  </a:lnTo>
                  <a:close/>
                  <a:moveTo>
                    <a:pt x="25" y="119"/>
                  </a:moveTo>
                  <a:cubicBezTo>
                    <a:pt x="50" y="119"/>
                    <a:pt x="50" y="119"/>
                    <a:pt x="50" y="119"/>
                  </a:cubicBezTo>
                  <a:cubicBezTo>
                    <a:pt x="53" y="121"/>
                    <a:pt x="53" y="121"/>
                    <a:pt x="53" y="121"/>
                  </a:cubicBezTo>
                  <a:cubicBezTo>
                    <a:pt x="25" y="121"/>
                    <a:pt x="25" y="121"/>
                    <a:pt x="25" y="121"/>
                  </a:cubicBezTo>
                  <a:lnTo>
                    <a:pt x="25" y="119"/>
                  </a:lnTo>
                  <a:close/>
                  <a:moveTo>
                    <a:pt x="25" y="125"/>
                  </a:moveTo>
                  <a:cubicBezTo>
                    <a:pt x="57" y="125"/>
                    <a:pt x="57" y="125"/>
                    <a:pt x="57" y="125"/>
                  </a:cubicBezTo>
                  <a:cubicBezTo>
                    <a:pt x="59" y="128"/>
                    <a:pt x="59" y="128"/>
                    <a:pt x="59" y="128"/>
                  </a:cubicBezTo>
                  <a:cubicBezTo>
                    <a:pt x="25" y="128"/>
                    <a:pt x="25" y="128"/>
                    <a:pt x="25" y="128"/>
                  </a:cubicBezTo>
                  <a:lnTo>
                    <a:pt x="25" y="125"/>
                  </a:lnTo>
                  <a:close/>
                  <a:moveTo>
                    <a:pt x="63" y="141"/>
                  </a:moveTo>
                  <a:cubicBezTo>
                    <a:pt x="25" y="141"/>
                    <a:pt x="25" y="141"/>
                    <a:pt x="25" y="141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63" y="138"/>
                    <a:pt x="63" y="138"/>
                    <a:pt x="63" y="138"/>
                  </a:cubicBezTo>
                  <a:lnTo>
                    <a:pt x="63" y="141"/>
                  </a:lnTo>
                  <a:close/>
                  <a:moveTo>
                    <a:pt x="63" y="134"/>
                  </a:moveTo>
                  <a:cubicBezTo>
                    <a:pt x="25" y="134"/>
                    <a:pt x="25" y="134"/>
                    <a:pt x="25" y="134"/>
                  </a:cubicBezTo>
                  <a:cubicBezTo>
                    <a:pt x="25" y="132"/>
                    <a:pt x="25" y="132"/>
                    <a:pt x="25" y="132"/>
                  </a:cubicBezTo>
                  <a:cubicBezTo>
                    <a:pt x="63" y="132"/>
                    <a:pt x="63" y="132"/>
                    <a:pt x="63" y="132"/>
                  </a:cubicBezTo>
                  <a:lnTo>
                    <a:pt x="63" y="134"/>
                  </a:lnTo>
                  <a:close/>
                  <a:moveTo>
                    <a:pt x="132" y="144"/>
                  </a:moveTo>
                  <a:cubicBezTo>
                    <a:pt x="132" y="144"/>
                    <a:pt x="132" y="144"/>
                    <a:pt x="132" y="144"/>
                  </a:cubicBezTo>
                  <a:cubicBezTo>
                    <a:pt x="132" y="143"/>
                    <a:pt x="132" y="143"/>
                    <a:pt x="132" y="142"/>
                  </a:cubicBezTo>
                  <a:cubicBezTo>
                    <a:pt x="132" y="142"/>
                    <a:pt x="132" y="142"/>
                    <a:pt x="132" y="141"/>
                  </a:cubicBezTo>
                  <a:cubicBezTo>
                    <a:pt x="132" y="141"/>
                    <a:pt x="132" y="141"/>
                    <a:pt x="132" y="140"/>
                  </a:cubicBezTo>
                  <a:cubicBezTo>
                    <a:pt x="132" y="140"/>
                    <a:pt x="132" y="139"/>
                    <a:pt x="133" y="139"/>
                  </a:cubicBezTo>
                  <a:cubicBezTo>
                    <a:pt x="133" y="138"/>
                    <a:pt x="133" y="138"/>
                    <a:pt x="133" y="138"/>
                  </a:cubicBezTo>
                  <a:cubicBezTo>
                    <a:pt x="133" y="137"/>
                    <a:pt x="133" y="137"/>
                    <a:pt x="133" y="136"/>
                  </a:cubicBezTo>
                  <a:cubicBezTo>
                    <a:pt x="133" y="136"/>
                    <a:pt x="134" y="135"/>
                    <a:pt x="134" y="135"/>
                  </a:cubicBezTo>
                  <a:cubicBezTo>
                    <a:pt x="134" y="135"/>
                    <a:pt x="134" y="135"/>
                    <a:pt x="134" y="135"/>
                  </a:cubicBezTo>
                  <a:cubicBezTo>
                    <a:pt x="133" y="138"/>
                    <a:pt x="132" y="141"/>
                    <a:pt x="132" y="144"/>
                  </a:cubicBezTo>
                  <a:close/>
                  <a:moveTo>
                    <a:pt x="134" y="135"/>
                  </a:moveTo>
                  <a:cubicBezTo>
                    <a:pt x="134" y="135"/>
                    <a:pt x="134" y="135"/>
                    <a:pt x="134" y="135"/>
                  </a:cubicBezTo>
                  <a:cubicBezTo>
                    <a:pt x="134" y="134"/>
                    <a:pt x="135" y="133"/>
                    <a:pt x="135" y="132"/>
                  </a:cubicBezTo>
                  <a:cubicBezTo>
                    <a:pt x="135" y="132"/>
                    <a:pt x="135" y="132"/>
                    <a:pt x="135" y="132"/>
                  </a:cubicBezTo>
                  <a:cubicBezTo>
                    <a:pt x="136" y="131"/>
                    <a:pt x="136" y="130"/>
                    <a:pt x="137" y="130"/>
                  </a:cubicBezTo>
                  <a:cubicBezTo>
                    <a:pt x="137" y="129"/>
                    <a:pt x="137" y="129"/>
                    <a:pt x="137" y="129"/>
                  </a:cubicBezTo>
                  <a:cubicBezTo>
                    <a:pt x="138" y="128"/>
                    <a:pt x="138" y="127"/>
                    <a:pt x="139" y="127"/>
                  </a:cubicBezTo>
                  <a:cubicBezTo>
                    <a:pt x="139" y="126"/>
                    <a:pt x="140" y="125"/>
                    <a:pt x="140" y="125"/>
                  </a:cubicBezTo>
                  <a:cubicBezTo>
                    <a:pt x="141" y="125"/>
                    <a:pt x="141" y="125"/>
                    <a:pt x="141" y="124"/>
                  </a:cubicBezTo>
                  <a:cubicBezTo>
                    <a:pt x="138" y="127"/>
                    <a:pt x="136" y="131"/>
                    <a:pt x="134" y="135"/>
                  </a:cubicBezTo>
                  <a:close/>
                  <a:moveTo>
                    <a:pt x="142" y="124"/>
                  </a:moveTo>
                  <a:cubicBezTo>
                    <a:pt x="142" y="123"/>
                    <a:pt x="142" y="123"/>
                    <a:pt x="143" y="123"/>
                  </a:cubicBezTo>
                  <a:cubicBezTo>
                    <a:pt x="143" y="123"/>
                    <a:pt x="143" y="122"/>
                    <a:pt x="143" y="122"/>
                  </a:cubicBezTo>
                  <a:cubicBezTo>
                    <a:pt x="143" y="123"/>
                    <a:pt x="142" y="123"/>
                    <a:pt x="142" y="124"/>
                  </a:cubicBezTo>
                  <a:close/>
                  <a:moveTo>
                    <a:pt x="133" y="123"/>
                  </a:moveTo>
                  <a:cubicBezTo>
                    <a:pt x="129" y="128"/>
                    <a:pt x="127" y="134"/>
                    <a:pt x="126" y="141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56" y="101"/>
                    <a:pt x="56" y="101"/>
                    <a:pt x="56" y="101"/>
                  </a:cubicBezTo>
                  <a:cubicBezTo>
                    <a:pt x="56" y="92"/>
                    <a:pt x="56" y="92"/>
                    <a:pt x="56" y="92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122" y="11"/>
                    <a:pt x="122" y="11"/>
                    <a:pt x="122" y="11"/>
                  </a:cubicBezTo>
                  <a:cubicBezTo>
                    <a:pt x="126" y="11"/>
                    <a:pt x="129" y="13"/>
                    <a:pt x="131" y="16"/>
                  </a:cubicBezTo>
                  <a:cubicBezTo>
                    <a:pt x="156" y="97"/>
                    <a:pt x="156" y="97"/>
                    <a:pt x="156" y="97"/>
                  </a:cubicBezTo>
                  <a:cubicBezTo>
                    <a:pt x="160" y="108"/>
                    <a:pt x="160" y="108"/>
                    <a:pt x="160" y="108"/>
                  </a:cubicBezTo>
                  <a:cubicBezTo>
                    <a:pt x="149" y="110"/>
                    <a:pt x="140" y="115"/>
                    <a:pt x="133" y="123"/>
                  </a:cubicBezTo>
                  <a:close/>
                  <a:moveTo>
                    <a:pt x="144" y="121"/>
                  </a:moveTo>
                  <a:cubicBezTo>
                    <a:pt x="145" y="121"/>
                    <a:pt x="145" y="121"/>
                    <a:pt x="145" y="121"/>
                  </a:cubicBezTo>
                  <a:cubicBezTo>
                    <a:pt x="145" y="121"/>
                    <a:pt x="145" y="121"/>
                    <a:pt x="145" y="121"/>
                  </a:cubicBezTo>
                  <a:cubicBezTo>
                    <a:pt x="145" y="121"/>
                    <a:pt x="145" y="121"/>
                    <a:pt x="144" y="121"/>
                  </a:cubicBezTo>
                  <a:close/>
                  <a:moveTo>
                    <a:pt x="149" y="118"/>
                  </a:moveTo>
                  <a:cubicBezTo>
                    <a:pt x="149" y="118"/>
                    <a:pt x="149" y="118"/>
                    <a:pt x="149" y="118"/>
                  </a:cubicBezTo>
                  <a:cubicBezTo>
                    <a:pt x="150" y="118"/>
                    <a:pt x="150" y="118"/>
                    <a:pt x="151" y="118"/>
                  </a:cubicBezTo>
                  <a:cubicBezTo>
                    <a:pt x="151" y="118"/>
                    <a:pt x="151" y="117"/>
                    <a:pt x="151" y="117"/>
                  </a:cubicBezTo>
                  <a:cubicBezTo>
                    <a:pt x="150" y="118"/>
                    <a:pt x="150" y="118"/>
                    <a:pt x="149" y="118"/>
                  </a:cubicBezTo>
                  <a:close/>
                  <a:moveTo>
                    <a:pt x="153" y="117"/>
                  </a:moveTo>
                  <a:cubicBezTo>
                    <a:pt x="153" y="117"/>
                    <a:pt x="153" y="117"/>
                    <a:pt x="153" y="116"/>
                  </a:cubicBezTo>
                  <a:cubicBezTo>
                    <a:pt x="154" y="116"/>
                    <a:pt x="154" y="116"/>
                    <a:pt x="154" y="116"/>
                  </a:cubicBezTo>
                  <a:cubicBezTo>
                    <a:pt x="154" y="116"/>
                    <a:pt x="153" y="117"/>
                    <a:pt x="153" y="117"/>
                  </a:cubicBezTo>
                  <a:close/>
                  <a:moveTo>
                    <a:pt x="155" y="116"/>
                  </a:moveTo>
                  <a:cubicBezTo>
                    <a:pt x="155" y="116"/>
                    <a:pt x="155" y="116"/>
                    <a:pt x="155" y="116"/>
                  </a:cubicBezTo>
                  <a:cubicBezTo>
                    <a:pt x="155" y="116"/>
                    <a:pt x="156" y="116"/>
                    <a:pt x="156" y="116"/>
                  </a:cubicBezTo>
                  <a:cubicBezTo>
                    <a:pt x="157" y="116"/>
                    <a:pt x="157" y="115"/>
                    <a:pt x="157" y="115"/>
                  </a:cubicBezTo>
                  <a:cubicBezTo>
                    <a:pt x="156" y="116"/>
                    <a:pt x="155" y="116"/>
                    <a:pt x="155" y="116"/>
                  </a:cubicBezTo>
                  <a:close/>
                  <a:moveTo>
                    <a:pt x="159" y="115"/>
                  </a:moveTo>
                  <a:cubicBezTo>
                    <a:pt x="159" y="115"/>
                    <a:pt x="159" y="115"/>
                    <a:pt x="160" y="115"/>
                  </a:cubicBezTo>
                  <a:cubicBezTo>
                    <a:pt x="160" y="115"/>
                    <a:pt x="160" y="115"/>
                    <a:pt x="160" y="115"/>
                  </a:cubicBezTo>
                  <a:cubicBezTo>
                    <a:pt x="160" y="115"/>
                    <a:pt x="159" y="115"/>
                    <a:pt x="159" y="115"/>
                  </a:cubicBezTo>
                  <a:close/>
                  <a:moveTo>
                    <a:pt x="163" y="115"/>
                  </a:moveTo>
                  <a:cubicBezTo>
                    <a:pt x="163" y="115"/>
                    <a:pt x="163" y="115"/>
                    <a:pt x="162" y="115"/>
                  </a:cubicBezTo>
                  <a:cubicBezTo>
                    <a:pt x="163" y="115"/>
                    <a:pt x="163" y="115"/>
                    <a:pt x="163" y="115"/>
                  </a:cubicBezTo>
                  <a:cubicBezTo>
                    <a:pt x="163" y="115"/>
                    <a:pt x="163" y="115"/>
                    <a:pt x="163" y="115"/>
                  </a:cubicBezTo>
                  <a:close/>
                  <a:moveTo>
                    <a:pt x="206" y="66"/>
                  </a:moveTo>
                  <a:cubicBezTo>
                    <a:pt x="200" y="66"/>
                    <a:pt x="200" y="66"/>
                    <a:pt x="200" y="66"/>
                  </a:cubicBezTo>
                  <a:cubicBezTo>
                    <a:pt x="200" y="56"/>
                    <a:pt x="200" y="56"/>
                    <a:pt x="200" y="56"/>
                  </a:cubicBezTo>
                  <a:cubicBezTo>
                    <a:pt x="206" y="56"/>
                    <a:pt x="206" y="56"/>
                    <a:pt x="206" y="56"/>
                  </a:cubicBezTo>
                  <a:lnTo>
                    <a:pt x="206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10"/>
            <p:cNvSpPr>
              <a:spLocks noEditPoints="1"/>
            </p:cNvSpPr>
            <p:nvPr/>
          </p:nvSpPr>
          <p:spPr bwMode="auto">
            <a:xfrm>
              <a:off x="-655638" y="1328738"/>
              <a:ext cx="415925" cy="795338"/>
            </a:xfrm>
            <a:custGeom>
              <a:avLst/>
              <a:gdLst>
                <a:gd name="T0" fmla="*/ 262 w 262"/>
                <a:gd name="T1" fmla="*/ 235 h 501"/>
                <a:gd name="T2" fmla="*/ 244 w 262"/>
                <a:gd name="T3" fmla="*/ 235 h 501"/>
                <a:gd name="T4" fmla="*/ 244 w 262"/>
                <a:gd name="T5" fmla="*/ 0 h 501"/>
                <a:gd name="T6" fmla="*/ 9 w 262"/>
                <a:gd name="T7" fmla="*/ 0 h 501"/>
                <a:gd name="T8" fmla="*/ 9 w 262"/>
                <a:gd name="T9" fmla="*/ 235 h 501"/>
                <a:gd name="T10" fmla="*/ 0 w 262"/>
                <a:gd name="T11" fmla="*/ 235 h 501"/>
                <a:gd name="T12" fmla="*/ 0 w 262"/>
                <a:gd name="T13" fmla="*/ 501 h 501"/>
                <a:gd name="T14" fmla="*/ 262 w 262"/>
                <a:gd name="T15" fmla="*/ 501 h 501"/>
                <a:gd name="T16" fmla="*/ 262 w 262"/>
                <a:gd name="T17" fmla="*/ 235 h 501"/>
                <a:gd name="T18" fmla="*/ 40 w 262"/>
                <a:gd name="T19" fmla="*/ 31 h 501"/>
                <a:gd name="T20" fmla="*/ 213 w 262"/>
                <a:gd name="T21" fmla="*/ 31 h 501"/>
                <a:gd name="T22" fmla="*/ 213 w 262"/>
                <a:gd name="T23" fmla="*/ 204 h 501"/>
                <a:gd name="T24" fmla="*/ 40 w 262"/>
                <a:gd name="T25" fmla="*/ 204 h 501"/>
                <a:gd name="T26" fmla="*/ 40 w 262"/>
                <a:gd name="T27" fmla="*/ 31 h 501"/>
                <a:gd name="T28" fmla="*/ 226 w 262"/>
                <a:gd name="T29" fmla="*/ 465 h 501"/>
                <a:gd name="T30" fmla="*/ 36 w 262"/>
                <a:gd name="T31" fmla="*/ 465 h 501"/>
                <a:gd name="T32" fmla="*/ 36 w 262"/>
                <a:gd name="T33" fmla="*/ 270 h 501"/>
                <a:gd name="T34" fmla="*/ 226 w 262"/>
                <a:gd name="T35" fmla="*/ 270 h 501"/>
                <a:gd name="T36" fmla="*/ 226 w 262"/>
                <a:gd name="T37" fmla="*/ 465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2" h="501">
                  <a:moveTo>
                    <a:pt x="262" y="235"/>
                  </a:moveTo>
                  <a:lnTo>
                    <a:pt x="244" y="235"/>
                  </a:lnTo>
                  <a:lnTo>
                    <a:pt x="244" y="0"/>
                  </a:lnTo>
                  <a:lnTo>
                    <a:pt x="9" y="0"/>
                  </a:lnTo>
                  <a:lnTo>
                    <a:pt x="9" y="235"/>
                  </a:lnTo>
                  <a:lnTo>
                    <a:pt x="0" y="235"/>
                  </a:lnTo>
                  <a:lnTo>
                    <a:pt x="0" y="501"/>
                  </a:lnTo>
                  <a:lnTo>
                    <a:pt x="262" y="501"/>
                  </a:lnTo>
                  <a:lnTo>
                    <a:pt x="262" y="235"/>
                  </a:lnTo>
                  <a:close/>
                  <a:moveTo>
                    <a:pt x="40" y="31"/>
                  </a:moveTo>
                  <a:lnTo>
                    <a:pt x="213" y="31"/>
                  </a:lnTo>
                  <a:lnTo>
                    <a:pt x="213" y="204"/>
                  </a:lnTo>
                  <a:lnTo>
                    <a:pt x="40" y="204"/>
                  </a:lnTo>
                  <a:lnTo>
                    <a:pt x="40" y="31"/>
                  </a:lnTo>
                  <a:close/>
                  <a:moveTo>
                    <a:pt x="226" y="465"/>
                  </a:moveTo>
                  <a:lnTo>
                    <a:pt x="36" y="465"/>
                  </a:lnTo>
                  <a:lnTo>
                    <a:pt x="36" y="270"/>
                  </a:lnTo>
                  <a:lnTo>
                    <a:pt x="226" y="270"/>
                  </a:lnTo>
                  <a:lnTo>
                    <a:pt x="226" y="4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11"/>
            <p:cNvSpPr>
              <a:spLocks noEditPoints="1"/>
            </p:cNvSpPr>
            <p:nvPr/>
          </p:nvSpPr>
          <p:spPr bwMode="auto">
            <a:xfrm>
              <a:off x="-592138" y="1765301"/>
              <a:ext cx="288925" cy="61913"/>
            </a:xfrm>
            <a:custGeom>
              <a:avLst/>
              <a:gdLst>
                <a:gd name="T0" fmla="*/ 182 w 182"/>
                <a:gd name="T1" fmla="*/ 0 h 39"/>
                <a:gd name="T2" fmla="*/ 0 w 182"/>
                <a:gd name="T3" fmla="*/ 0 h 39"/>
                <a:gd name="T4" fmla="*/ 0 w 182"/>
                <a:gd name="T5" fmla="*/ 39 h 39"/>
                <a:gd name="T6" fmla="*/ 182 w 182"/>
                <a:gd name="T7" fmla="*/ 39 h 39"/>
                <a:gd name="T8" fmla="*/ 182 w 182"/>
                <a:gd name="T9" fmla="*/ 0 h 39"/>
                <a:gd name="T10" fmla="*/ 58 w 182"/>
                <a:gd name="T11" fmla="*/ 31 h 39"/>
                <a:gd name="T12" fmla="*/ 14 w 182"/>
                <a:gd name="T13" fmla="*/ 31 h 39"/>
                <a:gd name="T14" fmla="*/ 14 w 182"/>
                <a:gd name="T15" fmla="*/ 8 h 39"/>
                <a:gd name="T16" fmla="*/ 58 w 182"/>
                <a:gd name="T17" fmla="*/ 8 h 39"/>
                <a:gd name="T18" fmla="*/ 58 w 182"/>
                <a:gd name="T19" fmla="*/ 31 h 39"/>
                <a:gd name="T20" fmla="*/ 93 w 182"/>
                <a:gd name="T21" fmla="*/ 22 h 39"/>
                <a:gd name="T22" fmla="*/ 62 w 182"/>
                <a:gd name="T23" fmla="*/ 22 h 39"/>
                <a:gd name="T24" fmla="*/ 62 w 182"/>
                <a:gd name="T25" fmla="*/ 8 h 39"/>
                <a:gd name="T26" fmla="*/ 93 w 182"/>
                <a:gd name="T27" fmla="*/ 8 h 39"/>
                <a:gd name="T28" fmla="*/ 93 w 182"/>
                <a:gd name="T29" fmla="*/ 2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2" h="39">
                  <a:moveTo>
                    <a:pt x="182" y="0"/>
                  </a:moveTo>
                  <a:lnTo>
                    <a:pt x="0" y="0"/>
                  </a:lnTo>
                  <a:lnTo>
                    <a:pt x="0" y="39"/>
                  </a:lnTo>
                  <a:lnTo>
                    <a:pt x="182" y="39"/>
                  </a:lnTo>
                  <a:lnTo>
                    <a:pt x="182" y="0"/>
                  </a:lnTo>
                  <a:close/>
                  <a:moveTo>
                    <a:pt x="58" y="31"/>
                  </a:moveTo>
                  <a:lnTo>
                    <a:pt x="14" y="31"/>
                  </a:lnTo>
                  <a:lnTo>
                    <a:pt x="14" y="8"/>
                  </a:lnTo>
                  <a:lnTo>
                    <a:pt x="58" y="8"/>
                  </a:lnTo>
                  <a:lnTo>
                    <a:pt x="58" y="31"/>
                  </a:lnTo>
                  <a:close/>
                  <a:moveTo>
                    <a:pt x="93" y="22"/>
                  </a:moveTo>
                  <a:lnTo>
                    <a:pt x="62" y="22"/>
                  </a:lnTo>
                  <a:lnTo>
                    <a:pt x="62" y="8"/>
                  </a:lnTo>
                  <a:lnTo>
                    <a:pt x="93" y="8"/>
                  </a:lnTo>
                  <a:lnTo>
                    <a:pt x="93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112"/>
            <p:cNvSpPr>
              <a:spLocks noChangeArrowheads="1"/>
            </p:cNvSpPr>
            <p:nvPr/>
          </p:nvSpPr>
          <p:spPr bwMode="auto">
            <a:xfrm>
              <a:off x="-592138" y="1841501"/>
              <a:ext cx="288925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113"/>
            <p:cNvSpPr>
              <a:spLocks noChangeArrowheads="1"/>
            </p:cNvSpPr>
            <p:nvPr/>
          </p:nvSpPr>
          <p:spPr bwMode="auto">
            <a:xfrm>
              <a:off x="-592138" y="1912938"/>
              <a:ext cx="288925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114"/>
            <p:cNvSpPr>
              <a:spLocks noChangeArrowheads="1"/>
            </p:cNvSpPr>
            <p:nvPr/>
          </p:nvSpPr>
          <p:spPr bwMode="auto">
            <a:xfrm>
              <a:off x="-592138" y="1989138"/>
              <a:ext cx="288925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15"/>
            <p:cNvSpPr>
              <a:spLocks noEditPoints="1"/>
            </p:cNvSpPr>
            <p:nvPr/>
          </p:nvSpPr>
          <p:spPr bwMode="auto">
            <a:xfrm>
              <a:off x="-577850" y="1589088"/>
              <a:ext cx="252413" cy="49213"/>
            </a:xfrm>
            <a:custGeom>
              <a:avLst/>
              <a:gdLst>
                <a:gd name="T0" fmla="*/ 0 w 159"/>
                <a:gd name="T1" fmla="*/ 31 h 31"/>
                <a:gd name="T2" fmla="*/ 159 w 159"/>
                <a:gd name="T3" fmla="*/ 31 h 31"/>
                <a:gd name="T4" fmla="*/ 159 w 159"/>
                <a:gd name="T5" fmla="*/ 0 h 31"/>
                <a:gd name="T6" fmla="*/ 0 w 159"/>
                <a:gd name="T7" fmla="*/ 0 h 31"/>
                <a:gd name="T8" fmla="*/ 0 w 159"/>
                <a:gd name="T9" fmla="*/ 31 h 31"/>
                <a:gd name="T10" fmla="*/ 111 w 159"/>
                <a:gd name="T11" fmla="*/ 9 h 31"/>
                <a:gd name="T12" fmla="*/ 146 w 159"/>
                <a:gd name="T13" fmla="*/ 9 h 31"/>
                <a:gd name="T14" fmla="*/ 146 w 159"/>
                <a:gd name="T15" fmla="*/ 26 h 31"/>
                <a:gd name="T16" fmla="*/ 111 w 159"/>
                <a:gd name="T17" fmla="*/ 26 h 31"/>
                <a:gd name="T18" fmla="*/ 111 w 159"/>
                <a:gd name="T19" fmla="*/ 9 h 31"/>
                <a:gd name="T20" fmla="*/ 80 w 159"/>
                <a:gd name="T21" fmla="*/ 13 h 31"/>
                <a:gd name="T22" fmla="*/ 102 w 159"/>
                <a:gd name="T23" fmla="*/ 13 h 31"/>
                <a:gd name="T24" fmla="*/ 102 w 159"/>
                <a:gd name="T25" fmla="*/ 26 h 31"/>
                <a:gd name="T26" fmla="*/ 80 w 159"/>
                <a:gd name="T27" fmla="*/ 26 h 31"/>
                <a:gd name="T28" fmla="*/ 80 w 159"/>
                <a:gd name="T29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9" h="31">
                  <a:moveTo>
                    <a:pt x="0" y="31"/>
                  </a:moveTo>
                  <a:lnTo>
                    <a:pt x="159" y="31"/>
                  </a:lnTo>
                  <a:lnTo>
                    <a:pt x="159" y="0"/>
                  </a:lnTo>
                  <a:lnTo>
                    <a:pt x="0" y="0"/>
                  </a:lnTo>
                  <a:lnTo>
                    <a:pt x="0" y="31"/>
                  </a:lnTo>
                  <a:close/>
                  <a:moveTo>
                    <a:pt x="111" y="9"/>
                  </a:moveTo>
                  <a:lnTo>
                    <a:pt x="146" y="9"/>
                  </a:lnTo>
                  <a:lnTo>
                    <a:pt x="146" y="26"/>
                  </a:lnTo>
                  <a:lnTo>
                    <a:pt x="111" y="26"/>
                  </a:lnTo>
                  <a:lnTo>
                    <a:pt x="111" y="9"/>
                  </a:lnTo>
                  <a:close/>
                  <a:moveTo>
                    <a:pt x="80" y="13"/>
                  </a:moveTo>
                  <a:lnTo>
                    <a:pt x="102" y="13"/>
                  </a:lnTo>
                  <a:lnTo>
                    <a:pt x="102" y="26"/>
                  </a:lnTo>
                  <a:lnTo>
                    <a:pt x="80" y="26"/>
                  </a:lnTo>
                  <a:lnTo>
                    <a:pt x="8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Rectangle 116"/>
            <p:cNvSpPr>
              <a:spLocks noChangeArrowheads="1"/>
            </p:cNvSpPr>
            <p:nvPr/>
          </p:nvSpPr>
          <p:spPr bwMode="auto">
            <a:xfrm>
              <a:off x="-577850" y="1517651"/>
              <a:ext cx="252413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117"/>
            <p:cNvSpPr>
              <a:spLocks noChangeArrowheads="1"/>
            </p:cNvSpPr>
            <p:nvPr/>
          </p:nvSpPr>
          <p:spPr bwMode="auto">
            <a:xfrm>
              <a:off x="-577850" y="1455738"/>
              <a:ext cx="252413" cy="55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118"/>
            <p:cNvSpPr>
              <a:spLocks noChangeArrowheads="1"/>
            </p:cNvSpPr>
            <p:nvPr/>
          </p:nvSpPr>
          <p:spPr bwMode="auto">
            <a:xfrm>
              <a:off x="-781050" y="1673226"/>
              <a:ext cx="41275" cy="69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Rectangle 119"/>
            <p:cNvSpPr>
              <a:spLocks noChangeArrowheads="1"/>
            </p:cNvSpPr>
            <p:nvPr/>
          </p:nvSpPr>
          <p:spPr bwMode="auto">
            <a:xfrm>
              <a:off x="-957263" y="1765301"/>
              <a:ext cx="34925" cy="3857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Oval 120"/>
            <p:cNvSpPr>
              <a:spLocks noChangeArrowheads="1"/>
            </p:cNvSpPr>
            <p:nvPr/>
          </p:nvSpPr>
          <p:spPr bwMode="auto">
            <a:xfrm>
              <a:off x="-1476375" y="1736726"/>
              <a:ext cx="14288" cy="142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21"/>
            <p:cNvSpPr>
              <a:spLocks/>
            </p:cNvSpPr>
            <p:nvPr/>
          </p:nvSpPr>
          <p:spPr bwMode="auto">
            <a:xfrm>
              <a:off x="-1484313" y="1792288"/>
              <a:ext cx="28575" cy="22225"/>
            </a:xfrm>
            <a:custGeom>
              <a:avLst/>
              <a:gdLst>
                <a:gd name="T0" fmla="*/ 4 w 4"/>
                <a:gd name="T1" fmla="*/ 0 h 3"/>
                <a:gd name="T2" fmla="*/ 3 w 4"/>
                <a:gd name="T3" fmla="*/ 3 h 3"/>
                <a:gd name="T4" fmla="*/ 0 w 4"/>
                <a:gd name="T5" fmla="*/ 0 h 3"/>
                <a:gd name="T6" fmla="*/ 4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4" y="1"/>
                    <a:pt x="3" y="2"/>
                    <a:pt x="3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067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buClr>
                <a:srgbClr val="000000"/>
              </a:buClr>
              <a:buSzPts val="4300"/>
            </a:pPr>
            <a:r>
              <a:rPr lang="es-ES" sz="3200" b="1" dirty="0">
                <a:latin typeface="Montserrat"/>
                <a:sym typeface="Montserrat"/>
              </a:rPr>
              <a:t>ALMACENAMIENTO</a:t>
            </a:r>
            <a:endParaRPr lang="es-ES" sz="3200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786978" y="4327757"/>
            <a:ext cx="2177375" cy="7361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79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859888" y="3973429"/>
            <a:ext cx="2031556" cy="39259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3613590" y="4385679"/>
            <a:ext cx="2177375" cy="7361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83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686500" y="4031351"/>
            <a:ext cx="2031556" cy="39259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6419205" y="4327757"/>
            <a:ext cx="2177375" cy="7361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85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6492115" y="3973429"/>
            <a:ext cx="2031556" cy="39259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9227647" y="4366022"/>
            <a:ext cx="2177375" cy="73611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87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9300557" y="4011694"/>
            <a:ext cx="2031556" cy="39259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rgbClr val="6B6B6B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rgbClr val="6B6B6B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786978" y="3176229"/>
            <a:ext cx="2195419" cy="710432"/>
            <a:chOff x="1477963" y="2203450"/>
            <a:chExt cx="2065337" cy="668338"/>
          </a:xfrm>
          <a:solidFill>
            <a:schemeClr val="accent1"/>
          </a:solidFill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1477963" y="2527300"/>
              <a:ext cx="2065337" cy="344488"/>
            </a:xfrm>
            <a:custGeom>
              <a:avLst/>
              <a:gdLst>
                <a:gd name="T0" fmla="*/ 286 w 312"/>
                <a:gd name="T1" fmla="*/ 0 h 51"/>
                <a:gd name="T2" fmla="*/ 26 w 312"/>
                <a:gd name="T3" fmla="*/ 0 h 51"/>
                <a:gd name="T4" fmla="*/ 8 w 312"/>
                <a:gd name="T5" fmla="*/ 8 h 51"/>
                <a:gd name="T6" fmla="*/ 0 w 312"/>
                <a:gd name="T7" fmla="*/ 25 h 51"/>
                <a:gd name="T8" fmla="*/ 26 w 312"/>
                <a:gd name="T9" fmla="*/ 51 h 51"/>
                <a:gd name="T10" fmla="*/ 286 w 312"/>
                <a:gd name="T11" fmla="*/ 51 h 51"/>
                <a:gd name="T12" fmla="*/ 312 w 312"/>
                <a:gd name="T13" fmla="*/ 25 h 51"/>
                <a:gd name="T14" fmla="*/ 286 w 312"/>
                <a:gd name="T15" fmla="*/ 0 h 51"/>
                <a:gd name="T16" fmla="*/ 293 w 312"/>
                <a:gd name="T17" fmla="*/ 25 h 51"/>
                <a:gd name="T18" fmla="*/ 286 w 312"/>
                <a:gd name="T19" fmla="*/ 32 h 51"/>
                <a:gd name="T20" fmla="*/ 280 w 312"/>
                <a:gd name="T21" fmla="*/ 25 h 51"/>
                <a:gd name="T22" fmla="*/ 286 w 312"/>
                <a:gd name="T23" fmla="*/ 19 h 51"/>
                <a:gd name="T24" fmla="*/ 293 w 312"/>
                <a:gd name="T25" fmla="*/ 25 h 51"/>
                <a:gd name="T26" fmla="*/ 32 w 312"/>
                <a:gd name="T27" fmla="*/ 25 h 51"/>
                <a:gd name="T28" fmla="*/ 26 w 312"/>
                <a:gd name="T29" fmla="*/ 32 h 51"/>
                <a:gd name="T30" fmla="*/ 19 w 312"/>
                <a:gd name="T31" fmla="*/ 25 h 51"/>
                <a:gd name="T32" fmla="*/ 26 w 312"/>
                <a:gd name="T33" fmla="*/ 19 h 51"/>
                <a:gd name="T34" fmla="*/ 32 w 312"/>
                <a:gd name="T35" fmla="*/ 25 h 51"/>
                <a:gd name="T36" fmla="*/ 222 w 312"/>
                <a:gd name="T37" fmla="*/ 43 h 51"/>
                <a:gd name="T38" fmla="*/ 230 w 312"/>
                <a:gd name="T39" fmla="*/ 35 h 51"/>
                <a:gd name="T40" fmla="*/ 222 w 312"/>
                <a:gd name="T41" fmla="*/ 28 h 51"/>
                <a:gd name="T42" fmla="*/ 215 w 312"/>
                <a:gd name="T43" fmla="*/ 35 h 51"/>
                <a:gd name="T44" fmla="*/ 222 w 312"/>
                <a:gd name="T45" fmla="*/ 43 h 51"/>
                <a:gd name="T46" fmla="*/ 90 w 312"/>
                <a:gd name="T47" fmla="*/ 43 h 51"/>
                <a:gd name="T48" fmla="*/ 97 w 312"/>
                <a:gd name="T49" fmla="*/ 35 h 51"/>
                <a:gd name="T50" fmla="*/ 90 w 312"/>
                <a:gd name="T51" fmla="*/ 28 h 51"/>
                <a:gd name="T52" fmla="*/ 82 w 312"/>
                <a:gd name="T53" fmla="*/ 35 h 51"/>
                <a:gd name="T54" fmla="*/ 90 w 312"/>
                <a:gd name="T55" fmla="*/ 43 h 51"/>
                <a:gd name="T56" fmla="*/ 26 w 312"/>
                <a:gd name="T57" fmla="*/ 43 h 51"/>
                <a:gd name="T58" fmla="*/ 43 w 312"/>
                <a:gd name="T59" fmla="*/ 25 h 51"/>
                <a:gd name="T60" fmla="*/ 26 w 312"/>
                <a:gd name="T61" fmla="*/ 8 h 51"/>
                <a:gd name="T62" fmla="*/ 109 w 312"/>
                <a:gd name="T63" fmla="*/ 8 h 51"/>
                <a:gd name="T64" fmla="*/ 101 w 312"/>
                <a:gd name="T65" fmla="*/ 16 h 51"/>
                <a:gd name="T66" fmla="*/ 109 w 312"/>
                <a:gd name="T67" fmla="*/ 23 h 51"/>
                <a:gd name="T68" fmla="*/ 117 w 312"/>
                <a:gd name="T69" fmla="*/ 16 h 51"/>
                <a:gd name="T70" fmla="*/ 109 w 312"/>
                <a:gd name="T71" fmla="*/ 8 h 51"/>
                <a:gd name="T72" fmla="*/ 203 w 312"/>
                <a:gd name="T73" fmla="*/ 8 h 51"/>
                <a:gd name="T74" fmla="*/ 195 w 312"/>
                <a:gd name="T75" fmla="*/ 16 h 51"/>
                <a:gd name="T76" fmla="*/ 203 w 312"/>
                <a:gd name="T77" fmla="*/ 23 h 51"/>
                <a:gd name="T78" fmla="*/ 211 w 312"/>
                <a:gd name="T79" fmla="*/ 16 h 51"/>
                <a:gd name="T80" fmla="*/ 203 w 312"/>
                <a:gd name="T81" fmla="*/ 8 h 51"/>
                <a:gd name="T82" fmla="*/ 286 w 312"/>
                <a:gd name="T83" fmla="*/ 8 h 51"/>
                <a:gd name="T84" fmla="*/ 269 w 312"/>
                <a:gd name="T85" fmla="*/ 25 h 51"/>
                <a:gd name="T86" fmla="*/ 286 w 312"/>
                <a:gd name="T87" fmla="*/ 43 h 51"/>
                <a:gd name="T88" fmla="*/ 222 w 312"/>
                <a:gd name="T89" fmla="*/ 4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12" h="51">
                  <a:moveTo>
                    <a:pt x="28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9" y="0"/>
                    <a:pt x="12" y="3"/>
                    <a:pt x="8" y="8"/>
                  </a:cubicBezTo>
                  <a:cubicBezTo>
                    <a:pt x="3" y="12"/>
                    <a:pt x="0" y="19"/>
                    <a:pt x="0" y="25"/>
                  </a:cubicBezTo>
                  <a:cubicBezTo>
                    <a:pt x="0" y="39"/>
                    <a:pt x="12" y="51"/>
                    <a:pt x="26" y="51"/>
                  </a:cubicBezTo>
                  <a:cubicBezTo>
                    <a:pt x="286" y="51"/>
                    <a:pt x="286" y="51"/>
                    <a:pt x="286" y="51"/>
                  </a:cubicBezTo>
                  <a:cubicBezTo>
                    <a:pt x="300" y="51"/>
                    <a:pt x="312" y="39"/>
                    <a:pt x="312" y="25"/>
                  </a:cubicBezTo>
                  <a:cubicBezTo>
                    <a:pt x="312" y="12"/>
                    <a:pt x="300" y="0"/>
                    <a:pt x="286" y="0"/>
                  </a:cubicBezTo>
                  <a:close/>
                  <a:moveTo>
                    <a:pt x="293" y="25"/>
                  </a:moveTo>
                  <a:cubicBezTo>
                    <a:pt x="293" y="29"/>
                    <a:pt x="290" y="32"/>
                    <a:pt x="286" y="32"/>
                  </a:cubicBezTo>
                  <a:cubicBezTo>
                    <a:pt x="283" y="32"/>
                    <a:pt x="280" y="29"/>
                    <a:pt x="280" y="25"/>
                  </a:cubicBezTo>
                  <a:cubicBezTo>
                    <a:pt x="280" y="22"/>
                    <a:pt x="283" y="19"/>
                    <a:pt x="286" y="19"/>
                  </a:cubicBezTo>
                  <a:cubicBezTo>
                    <a:pt x="290" y="19"/>
                    <a:pt x="293" y="22"/>
                    <a:pt x="293" y="25"/>
                  </a:cubicBezTo>
                  <a:close/>
                  <a:moveTo>
                    <a:pt x="32" y="25"/>
                  </a:moveTo>
                  <a:cubicBezTo>
                    <a:pt x="32" y="29"/>
                    <a:pt x="29" y="32"/>
                    <a:pt x="26" y="32"/>
                  </a:cubicBezTo>
                  <a:cubicBezTo>
                    <a:pt x="22" y="32"/>
                    <a:pt x="19" y="29"/>
                    <a:pt x="19" y="25"/>
                  </a:cubicBezTo>
                  <a:cubicBezTo>
                    <a:pt x="19" y="22"/>
                    <a:pt x="22" y="19"/>
                    <a:pt x="26" y="19"/>
                  </a:cubicBezTo>
                  <a:cubicBezTo>
                    <a:pt x="29" y="19"/>
                    <a:pt x="32" y="22"/>
                    <a:pt x="32" y="25"/>
                  </a:cubicBezTo>
                  <a:close/>
                  <a:moveTo>
                    <a:pt x="222" y="43"/>
                  </a:moveTo>
                  <a:cubicBezTo>
                    <a:pt x="227" y="43"/>
                    <a:pt x="230" y="39"/>
                    <a:pt x="230" y="35"/>
                  </a:cubicBezTo>
                  <a:cubicBezTo>
                    <a:pt x="230" y="31"/>
                    <a:pt x="227" y="28"/>
                    <a:pt x="222" y="28"/>
                  </a:cubicBezTo>
                  <a:cubicBezTo>
                    <a:pt x="218" y="28"/>
                    <a:pt x="215" y="31"/>
                    <a:pt x="215" y="35"/>
                  </a:cubicBezTo>
                  <a:cubicBezTo>
                    <a:pt x="215" y="39"/>
                    <a:pt x="218" y="43"/>
                    <a:pt x="222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4" y="43"/>
                    <a:pt x="97" y="39"/>
                    <a:pt x="97" y="35"/>
                  </a:cubicBezTo>
                  <a:cubicBezTo>
                    <a:pt x="97" y="31"/>
                    <a:pt x="94" y="28"/>
                    <a:pt x="90" y="28"/>
                  </a:cubicBezTo>
                  <a:cubicBezTo>
                    <a:pt x="86" y="28"/>
                    <a:pt x="82" y="31"/>
                    <a:pt x="82" y="35"/>
                  </a:cubicBezTo>
                  <a:cubicBezTo>
                    <a:pt x="82" y="39"/>
                    <a:pt x="85" y="43"/>
                    <a:pt x="90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35" y="43"/>
                    <a:pt x="43" y="35"/>
                    <a:pt x="43" y="25"/>
                  </a:cubicBezTo>
                  <a:cubicBezTo>
                    <a:pt x="43" y="16"/>
                    <a:pt x="35" y="8"/>
                    <a:pt x="26" y="8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05" y="8"/>
                    <a:pt x="101" y="12"/>
                    <a:pt x="101" y="16"/>
                  </a:cubicBezTo>
                  <a:cubicBezTo>
                    <a:pt x="101" y="20"/>
                    <a:pt x="105" y="23"/>
                    <a:pt x="109" y="23"/>
                  </a:cubicBezTo>
                  <a:cubicBezTo>
                    <a:pt x="113" y="23"/>
                    <a:pt x="117" y="20"/>
                    <a:pt x="117" y="16"/>
                  </a:cubicBezTo>
                  <a:cubicBezTo>
                    <a:pt x="117" y="12"/>
                    <a:pt x="113" y="8"/>
                    <a:pt x="109" y="8"/>
                  </a:cubicBezTo>
                  <a:cubicBezTo>
                    <a:pt x="203" y="8"/>
                    <a:pt x="203" y="8"/>
                    <a:pt x="203" y="8"/>
                  </a:cubicBezTo>
                  <a:cubicBezTo>
                    <a:pt x="199" y="8"/>
                    <a:pt x="195" y="12"/>
                    <a:pt x="195" y="16"/>
                  </a:cubicBezTo>
                  <a:cubicBezTo>
                    <a:pt x="195" y="20"/>
                    <a:pt x="199" y="23"/>
                    <a:pt x="203" y="23"/>
                  </a:cubicBezTo>
                  <a:cubicBezTo>
                    <a:pt x="207" y="23"/>
                    <a:pt x="211" y="20"/>
                    <a:pt x="211" y="16"/>
                  </a:cubicBezTo>
                  <a:cubicBezTo>
                    <a:pt x="211" y="12"/>
                    <a:pt x="207" y="8"/>
                    <a:pt x="203" y="8"/>
                  </a:cubicBezTo>
                  <a:cubicBezTo>
                    <a:pt x="286" y="8"/>
                    <a:pt x="286" y="8"/>
                    <a:pt x="286" y="8"/>
                  </a:cubicBezTo>
                  <a:cubicBezTo>
                    <a:pt x="277" y="8"/>
                    <a:pt x="269" y="16"/>
                    <a:pt x="269" y="25"/>
                  </a:cubicBezTo>
                  <a:cubicBezTo>
                    <a:pt x="269" y="35"/>
                    <a:pt x="277" y="43"/>
                    <a:pt x="286" y="43"/>
                  </a:cubicBezTo>
                  <a:lnTo>
                    <a:pt x="22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1728788" y="2203450"/>
              <a:ext cx="431800" cy="303213"/>
            </a:xfrm>
            <a:custGeom>
              <a:avLst/>
              <a:gdLst>
                <a:gd name="T0" fmla="*/ 39 w 65"/>
                <a:gd name="T1" fmla="*/ 0 h 45"/>
                <a:gd name="T2" fmla="*/ 26 w 65"/>
                <a:gd name="T3" fmla="*/ 2 h 45"/>
                <a:gd name="T4" fmla="*/ 39 w 65"/>
                <a:gd name="T5" fmla="*/ 20 h 45"/>
                <a:gd name="T6" fmla="*/ 24 w 65"/>
                <a:gd name="T7" fmla="*/ 0 h 45"/>
                <a:gd name="T8" fmla="*/ 0 w 65"/>
                <a:gd name="T9" fmla="*/ 45 h 45"/>
                <a:gd name="T10" fmla="*/ 65 w 65"/>
                <a:gd name="T11" fmla="*/ 0 h 45"/>
                <a:gd name="T12" fmla="*/ 14 w 65"/>
                <a:gd name="T13" fmla="*/ 25 h 45"/>
                <a:gd name="T14" fmla="*/ 15 w 65"/>
                <a:gd name="T15" fmla="*/ 27 h 45"/>
                <a:gd name="T16" fmla="*/ 14 w 65"/>
                <a:gd name="T17" fmla="*/ 32 h 45"/>
                <a:gd name="T18" fmla="*/ 13 w 65"/>
                <a:gd name="T19" fmla="*/ 27 h 45"/>
                <a:gd name="T20" fmla="*/ 13 w 65"/>
                <a:gd name="T21" fmla="*/ 26 h 45"/>
                <a:gd name="T22" fmla="*/ 9 w 65"/>
                <a:gd name="T23" fmla="*/ 30 h 45"/>
                <a:gd name="T24" fmla="*/ 10 w 65"/>
                <a:gd name="T25" fmla="*/ 33 h 45"/>
                <a:gd name="T26" fmla="*/ 7 w 65"/>
                <a:gd name="T27" fmla="*/ 33 h 45"/>
                <a:gd name="T28" fmla="*/ 6 w 65"/>
                <a:gd name="T29" fmla="*/ 29 h 45"/>
                <a:gd name="T30" fmla="*/ 6 w 65"/>
                <a:gd name="T31" fmla="*/ 25 h 45"/>
                <a:gd name="T32" fmla="*/ 11 w 65"/>
                <a:gd name="T33" fmla="*/ 28 h 45"/>
                <a:gd name="T34" fmla="*/ 13 w 65"/>
                <a:gd name="T35" fmla="*/ 33 h 45"/>
                <a:gd name="T36" fmla="*/ 18 w 65"/>
                <a:gd name="T37" fmla="*/ 33 h 45"/>
                <a:gd name="T38" fmla="*/ 18 w 65"/>
                <a:gd name="T39" fmla="*/ 32 h 45"/>
                <a:gd name="T40" fmla="*/ 16 w 65"/>
                <a:gd name="T41" fmla="*/ 27 h 45"/>
                <a:gd name="T42" fmla="*/ 16 w 65"/>
                <a:gd name="T43" fmla="*/ 26 h 45"/>
                <a:gd name="T44" fmla="*/ 18 w 65"/>
                <a:gd name="T45" fmla="*/ 27 h 45"/>
                <a:gd name="T46" fmla="*/ 23 w 65"/>
                <a:gd name="T47" fmla="*/ 32 h 45"/>
                <a:gd name="T48" fmla="*/ 21 w 65"/>
                <a:gd name="T49" fmla="*/ 33 h 45"/>
                <a:gd name="T50" fmla="*/ 22 w 65"/>
                <a:gd name="T51" fmla="*/ 32 h 45"/>
                <a:gd name="T52" fmla="*/ 23 w 65"/>
                <a:gd name="T53" fmla="*/ 27 h 45"/>
                <a:gd name="T54" fmla="*/ 23 w 65"/>
                <a:gd name="T55" fmla="*/ 25 h 45"/>
                <a:gd name="T56" fmla="*/ 23 w 65"/>
                <a:gd name="T57" fmla="*/ 27 h 45"/>
                <a:gd name="T58" fmla="*/ 47 w 65"/>
                <a:gd name="T59" fmla="*/ 43 h 45"/>
                <a:gd name="T60" fmla="*/ 48 w 65"/>
                <a:gd name="T61" fmla="*/ 34 h 45"/>
                <a:gd name="T62" fmla="*/ 50 w 65"/>
                <a:gd name="T63" fmla="*/ 43 h 45"/>
                <a:gd name="T64" fmla="*/ 49 w 65"/>
                <a:gd name="T65" fmla="*/ 34 h 45"/>
                <a:gd name="T66" fmla="*/ 50 w 65"/>
                <a:gd name="T67" fmla="*/ 43 h 45"/>
                <a:gd name="T68" fmla="*/ 51 w 65"/>
                <a:gd name="T69" fmla="*/ 43 h 45"/>
                <a:gd name="T70" fmla="*/ 52 w 65"/>
                <a:gd name="T71" fmla="*/ 34 h 45"/>
                <a:gd name="T72" fmla="*/ 54 w 65"/>
                <a:gd name="T73" fmla="*/ 43 h 45"/>
                <a:gd name="T74" fmla="*/ 53 w 65"/>
                <a:gd name="T75" fmla="*/ 34 h 45"/>
                <a:gd name="T76" fmla="*/ 54 w 65"/>
                <a:gd name="T77" fmla="*/ 43 h 45"/>
                <a:gd name="T78" fmla="*/ 55 w 65"/>
                <a:gd name="T79" fmla="*/ 43 h 45"/>
                <a:gd name="T80" fmla="*/ 55 w 65"/>
                <a:gd name="T81" fmla="*/ 34 h 45"/>
                <a:gd name="T82" fmla="*/ 58 w 65"/>
                <a:gd name="T83" fmla="*/ 43 h 45"/>
                <a:gd name="T84" fmla="*/ 57 w 65"/>
                <a:gd name="T85" fmla="*/ 34 h 45"/>
                <a:gd name="T86" fmla="*/ 58 w 65"/>
                <a:gd name="T87" fmla="*/ 43 h 45"/>
                <a:gd name="T88" fmla="*/ 58 w 65"/>
                <a:gd name="T89" fmla="*/ 43 h 45"/>
                <a:gd name="T90" fmla="*/ 59 w 65"/>
                <a:gd name="T91" fmla="*/ 34 h 45"/>
                <a:gd name="T92" fmla="*/ 59 w 65"/>
                <a:gd name="T93" fmla="*/ 43 h 45"/>
                <a:gd name="T94" fmla="*/ 59 w 65"/>
                <a:gd name="T95" fmla="*/ 34 h 45"/>
                <a:gd name="T96" fmla="*/ 59 w 65"/>
                <a:gd name="T97" fmla="*/ 43 h 45"/>
                <a:gd name="T98" fmla="*/ 60 w 65"/>
                <a:gd name="T99" fmla="*/ 43 h 45"/>
                <a:gd name="T100" fmla="*/ 62 w 65"/>
                <a:gd name="T101" fmla="*/ 3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" h="45">
                  <a:moveTo>
                    <a:pt x="65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65" y="45"/>
                    <a:pt x="65" y="45"/>
                    <a:pt x="65" y="45"/>
                  </a:cubicBezTo>
                  <a:lnTo>
                    <a:pt x="65" y="0"/>
                  </a:lnTo>
                  <a:close/>
                  <a:moveTo>
                    <a:pt x="13" y="26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lnTo>
                    <a:pt x="13" y="26"/>
                  </a:lnTo>
                  <a:close/>
                  <a:moveTo>
                    <a:pt x="11" y="28"/>
                  </a:moveTo>
                  <a:cubicBezTo>
                    <a:pt x="11" y="29"/>
                    <a:pt x="10" y="30"/>
                    <a:pt x="9" y="30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8" y="33"/>
                    <a:pt x="8" y="31"/>
                    <a:pt x="8" y="30"/>
                  </a:cubicBezTo>
                  <a:cubicBezTo>
                    <a:pt x="7" y="30"/>
                    <a:pt x="7" y="30"/>
                    <a:pt x="6" y="29"/>
                  </a:cubicBezTo>
                  <a:cubicBezTo>
                    <a:pt x="6" y="29"/>
                    <a:pt x="6" y="28"/>
                    <a:pt x="6" y="28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1" y="25"/>
                    <a:pt x="11" y="25"/>
                    <a:pt x="11" y="25"/>
                  </a:cubicBezTo>
                  <a:lnTo>
                    <a:pt x="11" y="28"/>
                  </a:lnTo>
                  <a:close/>
                  <a:moveTo>
                    <a:pt x="18" y="33"/>
                  </a:move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8" y="33"/>
                    <a:pt x="18" y="33"/>
                    <a:pt x="18" y="33"/>
                  </a:cubicBezTo>
                  <a:close/>
                  <a:moveTo>
                    <a:pt x="18" y="27"/>
                  </a:moveTo>
                  <a:cubicBezTo>
                    <a:pt x="18" y="32"/>
                    <a:pt x="18" y="32"/>
                    <a:pt x="18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8" y="27"/>
                    <a:pt x="18" y="27"/>
                    <a:pt x="18" y="27"/>
                  </a:cubicBezTo>
                  <a:close/>
                  <a:moveTo>
                    <a:pt x="23" y="27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3"/>
                  </a:cubicBezTo>
                  <a:cubicBezTo>
                    <a:pt x="22" y="33"/>
                    <a:pt x="22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2" y="33"/>
                    <a:pt x="22" y="33"/>
                    <a:pt x="22" y="32"/>
                  </a:cubicBezTo>
                  <a:cubicBezTo>
                    <a:pt x="23" y="32"/>
                    <a:pt x="23" y="32"/>
                    <a:pt x="23" y="32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6"/>
                    <a:pt x="21" y="25"/>
                    <a:pt x="23" y="25"/>
                  </a:cubicBezTo>
                  <a:cubicBezTo>
                    <a:pt x="24" y="25"/>
                    <a:pt x="26" y="26"/>
                    <a:pt x="26" y="27"/>
                  </a:cubicBezTo>
                  <a:lnTo>
                    <a:pt x="23" y="27"/>
                  </a:lnTo>
                  <a:close/>
                  <a:moveTo>
                    <a:pt x="48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3"/>
                  </a:lnTo>
                  <a:close/>
                  <a:moveTo>
                    <a:pt x="50" y="43"/>
                  </a:moveTo>
                  <a:cubicBezTo>
                    <a:pt x="49" y="43"/>
                    <a:pt x="49" y="43"/>
                    <a:pt x="49" y="43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3"/>
                  </a:lnTo>
                  <a:close/>
                  <a:moveTo>
                    <a:pt x="52" y="43"/>
                  </a:moveTo>
                  <a:cubicBezTo>
                    <a:pt x="51" y="43"/>
                    <a:pt x="51" y="43"/>
                    <a:pt x="51" y="4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3"/>
                  </a:lnTo>
                  <a:close/>
                  <a:moveTo>
                    <a:pt x="54" y="43"/>
                  </a:moveTo>
                  <a:cubicBezTo>
                    <a:pt x="53" y="43"/>
                    <a:pt x="53" y="43"/>
                    <a:pt x="53" y="43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4"/>
                    <a:pt x="54" y="34"/>
                    <a:pt x="54" y="34"/>
                  </a:cubicBezTo>
                  <a:lnTo>
                    <a:pt x="54" y="43"/>
                  </a:lnTo>
                  <a:close/>
                  <a:moveTo>
                    <a:pt x="55" y="43"/>
                  </a:moveTo>
                  <a:cubicBezTo>
                    <a:pt x="55" y="43"/>
                    <a:pt x="55" y="43"/>
                    <a:pt x="55" y="43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lnTo>
                    <a:pt x="55" y="43"/>
                  </a:lnTo>
                  <a:close/>
                  <a:moveTo>
                    <a:pt x="58" y="43"/>
                  </a:moveTo>
                  <a:cubicBezTo>
                    <a:pt x="57" y="43"/>
                    <a:pt x="57" y="43"/>
                    <a:pt x="57" y="43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8" y="34"/>
                    <a:pt x="58" y="34"/>
                    <a:pt x="58" y="34"/>
                  </a:cubicBezTo>
                  <a:lnTo>
                    <a:pt x="58" y="43"/>
                  </a:lnTo>
                  <a:close/>
                  <a:moveTo>
                    <a:pt x="59" y="43"/>
                  </a:moveTo>
                  <a:cubicBezTo>
                    <a:pt x="58" y="43"/>
                    <a:pt x="58" y="43"/>
                    <a:pt x="58" y="43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9" y="34"/>
                    <a:pt x="59" y="34"/>
                    <a:pt x="59" y="34"/>
                  </a:cubicBezTo>
                  <a:lnTo>
                    <a:pt x="59" y="43"/>
                  </a:lnTo>
                  <a:close/>
                  <a:moveTo>
                    <a:pt x="59" y="43"/>
                  </a:moveTo>
                  <a:cubicBezTo>
                    <a:pt x="59" y="43"/>
                    <a:pt x="59" y="43"/>
                    <a:pt x="59" y="43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4"/>
                    <a:pt x="59" y="34"/>
                    <a:pt x="59" y="34"/>
                  </a:cubicBezTo>
                  <a:lnTo>
                    <a:pt x="59" y="43"/>
                  </a:lnTo>
                  <a:close/>
                  <a:moveTo>
                    <a:pt x="62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2" y="34"/>
                    <a:pt x="62" y="34"/>
                    <a:pt x="62" y="34"/>
                  </a:cubicBezTo>
                  <a:lnTo>
                    <a:pt x="6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2271713" y="2203450"/>
              <a:ext cx="430212" cy="303213"/>
            </a:xfrm>
            <a:custGeom>
              <a:avLst/>
              <a:gdLst>
                <a:gd name="T0" fmla="*/ 38 w 65"/>
                <a:gd name="T1" fmla="*/ 0 h 45"/>
                <a:gd name="T2" fmla="*/ 26 w 65"/>
                <a:gd name="T3" fmla="*/ 2 h 45"/>
                <a:gd name="T4" fmla="*/ 38 w 65"/>
                <a:gd name="T5" fmla="*/ 20 h 45"/>
                <a:gd name="T6" fmla="*/ 23 w 65"/>
                <a:gd name="T7" fmla="*/ 0 h 45"/>
                <a:gd name="T8" fmla="*/ 0 w 65"/>
                <a:gd name="T9" fmla="*/ 45 h 45"/>
                <a:gd name="T10" fmla="*/ 65 w 65"/>
                <a:gd name="T11" fmla="*/ 0 h 45"/>
                <a:gd name="T12" fmla="*/ 13 w 65"/>
                <a:gd name="T13" fmla="*/ 25 h 45"/>
                <a:gd name="T14" fmla="*/ 14 w 65"/>
                <a:gd name="T15" fmla="*/ 27 h 45"/>
                <a:gd name="T16" fmla="*/ 14 w 65"/>
                <a:gd name="T17" fmla="*/ 32 h 45"/>
                <a:gd name="T18" fmla="*/ 13 w 65"/>
                <a:gd name="T19" fmla="*/ 27 h 45"/>
                <a:gd name="T20" fmla="*/ 13 w 65"/>
                <a:gd name="T21" fmla="*/ 26 h 45"/>
                <a:gd name="T22" fmla="*/ 8 w 65"/>
                <a:gd name="T23" fmla="*/ 30 h 45"/>
                <a:gd name="T24" fmla="*/ 9 w 65"/>
                <a:gd name="T25" fmla="*/ 33 h 45"/>
                <a:gd name="T26" fmla="*/ 6 w 65"/>
                <a:gd name="T27" fmla="*/ 33 h 45"/>
                <a:gd name="T28" fmla="*/ 6 w 65"/>
                <a:gd name="T29" fmla="*/ 29 h 45"/>
                <a:gd name="T30" fmla="*/ 5 w 65"/>
                <a:gd name="T31" fmla="*/ 25 h 45"/>
                <a:gd name="T32" fmla="*/ 10 w 65"/>
                <a:gd name="T33" fmla="*/ 28 h 45"/>
                <a:gd name="T34" fmla="*/ 12 w 65"/>
                <a:gd name="T35" fmla="*/ 33 h 45"/>
                <a:gd name="T36" fmla="*/ 18 w 65"/>
                <a:gd name="T37" fmla="*/ 33 h 45"/>
                <a:gd name="T38" fmla="*/ 17 w 65"/>
                <a:gd name="T39" fmla="*/ 32 h 45"/>
                <a:gd name="T40" fmla="*/ 16 w 65"/>
                <a:gd name="T41" fmla="*/ 27 h 45"/>
                <a:gd name="T42" fmla="*/ 16 w 65"/>
                <a:gd name="T43" fmla="*/ 26 h 45"/>
                <a:gd name="T44" fmla="*/ 18 w 65"/>
                <a:gd name="T45" fmla="*/ 27 h 45"/>
                <a:gd name="T46" fmla="*/ 23 w 65"/>
                <a:gd name="T47" fmla="*/ 27 h 45"/>
                <a:gd name="T48" fmla="*/ 22 w 65"/>
                <a:gd name="T49" fmla="*/ 33 h 45"/>
                <a:gd name="T50" fmla="*/ 21 w 65"/>
                <a:gd name="T51" fmla="*/ 33 h 45"/>
                <a:gd name="T52" fmla="*/ 22 w 65"/>
                <a:gd name="T53" fmla="*/ 32 h 45"/>
                <a:gd name="T54" fmla="*/ 19 w 65"/>
                <a:gd name="T55" fmla="*/ 27 h 45"/>
                <a:gd name="T56" fmla="*/ 26 w 65"/>
                <a:gd name="T57" fmla="*/ 27 h 45"/>
                <a:gd name="T58" fmla="*/ 48 w 65"/>
                <a:gd name="T59" fmla="*/ 43 h 45"/>
                <a:gd name="T60" fmla="*/ 47 w 65"/>
                <a:gd name="T61" fmla="*/ 34 h 45"/>
                <a:gd name="T62" fmla="*/ 48 w 65"/>
                <a:gd name="T63" fmla="*/ 43 h 45"/>
                <a:gd name="T64" fmla="*/ 49 w 65"/>
                <a:gd name="T65" fmla="*/ 43 h 45"/>
                <a:gd name="T66" fmla="*/ 49 w 65"/>
                <a:gd name="T67" fmla="*/ 34 h 45"/>
                <a:gd name="T68" fmla="*/ 52 w 65"/>
                <a:gd name="T69" fmla="*/ 43 h 45"/>
                <a:gd name="T70" fmla="*/ 50 w 65"/>
                <a:gd name="T71" fmla="*/ 34 h 45"/>
                <a:gd name="T72" fmla="*/ 52 w 65"/>
                <a:gd name="T73" fmla="*/ 43 h 45"/>
                <a:gd name="T74" fmla="*/ 52 w 65"/>
                <a:gd name="T75" fmla="*/ 43 h 45"/>
                <a:gd name="T76" fmla="*/ 53 w 65"/>
                <a:gd name="T77" fmla="*/ 34 h 45"/>
                <a:gd name="T78" fmla="*/ 55 w 65"/>
                <a:gd name="T79" fmla="*/ 43 h 45"/>
                <a:gd name="T80" fmla="*/ 54 w 65"/>
                <a:gd name="T81" fmla="*/ 34 h 45"/>
                <a:gd name="T82" fmla="*/ 55 w 65"/>
                <a:gd name="T83" fmla="*/ 43 h 45"/>
                <a:gd name="T84" fmla="*/ 56 w 65"/>
                <a:gd name="T85" fmla="*/ 43 h 45"/>
                <a:gd name="T86" fmla="*/ 57 w 65"/>
                <a:gd name="T87" fmla="*/ 34 h 45"/>
                <a:gd name="T88" fmla="*/ 58 w 65"/>
                <a:gd name="T89" fmla="*/ 43 h 45"/>
                <a:gd name="T90" fmla="*/ 58 w 65"/>
                <a:gd name="T91" fmla="*/ 34 h 45"/>
                <a:gd name="T92" fmla="*/ 58 w 65"/>
                <a:gd name="T93" fmla="*/ 43 h 45"/>
                <a:gd name="T94" fmla="*/ 58 w 65"/>
                <a:gd name="T95" fmla="*/ 43 h 45"/>
                <a:gd name="T96" fmla="*/ 59 w 65"/>
                <a:gd name="T97" fmla="*/ 34 h 45"/>
                <a:gd name="T98" fmla="*/ 61 w 65"/>
                <a:gd name="T99" fmla="*/ 43 h 45"/>
                <a:gd name="T100" fmla="*/ 60 w 65"/>
                <a:gd name="T101" fmla="*/ 34 h 45"/>
                <a:gd name="T102" fmla="*/ 61 w 65"/>
                <a:gd name="T103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5" h="45">
                  <a:moveTo>
                    <a:pt x="65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65" y="45"/>
                    <a:pt x="65" y="45"/>
                    <a:pt x="65" y="45"/>
                  </a:cubicBezTo>
                  <a:lnTo>
                    <a:pt x="65" y="0"/>
                  </a:lnTo>
                  <a:close/>
                  <a:moveTo>
                    <a:pt x="13" y="26"/>
                  </a:moveTo>
                  <a:cubicBezTo>
                    <a:pt x="13" y="25"/>
                    <a:pt x="13" y="25"/>
                    <a:pt x="13" y="25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2" y="27"/>
                    <a:pt x="12" y="27"/>
                    <a:pt x="12" y="27"/>
                  </a:cubicBezTo>
                  <a:lnTo>
                    <a:pt x="13" y="26"/>
                  </a:lnTo>
                  <a:close/>
                  <a:moveTo>
                    <a:pt x="10" y="28"/>
                  </a:moveTo>
                  <a:cubicBezTo>
                    <a:pt x="10" y="29"/>
                    <a:pt x="9" y="30"/>
                    <a:pt x="8" y="30"/>
                  </a:cubicBezTo>
                  <a:cubicBezTo>
                    <a:pt x="8" y="31"/>
                    <a:pt x="8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7" y="33"/>
                    <a:pt x="7" y="31"/>
                    <a:pt x="7" y="30"/>
                  </a:cubicBezTo>
                  <a:cubicBezTo>
                    <a:pt x="7" y="30"/>
                    <a:pt x="6" y="30"/>
                    <a:pt x="6" y="29"/>
                  </a:cubicBezTo>
                  <a:cubicBezTo>
                    <a:pt x="5" y="29"/>
                    <a:pt x="5" y="28"/>
                    <a:pt x="5" y="28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10" y="25"/>
                    <a:pt x="10" y="25"/>
                    <a:pt x="10" y="25"/>
                  </a:cubicBezTo>
                  <a:lnTo>
                    <a:pt x="10" y="28"/>
                  </a:lnTo>
                  <a:close/>
                  <a:moveTo>
                    <a:pt x="18" y="33"/>
                  </a:move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8" y="33"/>
                    <a:pt x="18" y="33"/>
                    <a:pt x="18" y="33"/>
                  </a:cubicBezTo>
                  <a:close/>
                  <a:moveTo>
                    <a:pt x="17" y="27"/>
                  </a:moveTo>
                  <a:cubicBezTo>
                    <a:pt x="17" y="32"/>
                    <a:pt x="17" y="32"/>
                    <a:pt x="17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8" y="27"/>
                    <a:pt x="18" y="27"/>
                    <a:pt x="18" y="27"/>
                  </a:cubicBezTo>
                  <a:lnTo>
                    <a:pt x="17" y="27"/>
                  </a:lnTo>
                  <a:close/>
                  <a:moveTo>
                    <a:pt x="23" y="27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2" y="33"/>
                  </a:cubicBezTo>
                  <a:cubicBezTo>
                    <a:pt x="22" y="33"/>
                    <a:pt x="21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1" y="33"/>
                    <a:pt x="22" y="33"/>
                    <a:pt x="22" y="32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21" y="25"/>
                    <a:pt x="22" y="25"/>
                  </a:cubicBezTo>
                  <a:cubicBezTo>
                    <a:pt x="24" y="25"/>
                    <a:pt x="25" y="26"/>
                    <a:pt x="26" y="27"/>
                  </a:cubicBezTo>
                  <a:lnTo>
                    <a:pt x="23" y="27"/>
                  </a:lnTo>
                  <a:close/>
                  <a:moveTo>
                    <a:pt x="48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3"/>
                  </a:lnTo>
                  <a:close/>
                  <a:moveTo>
                    <a:pt x="49" y="43"/>
                  </a:moveTo>
                  <a:cubicBezTo>
                    <a:pt x="49" y="43"/>
                    <a:pt x="49" y="43"/>
                    <a:pt x="49" y="43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lnTo>
                    <a:pt x="49" y="43"/>
                  </a:lnTo>
                  <a:close/>
                  <a:moveTo>
                    <a:pt x="52" y="43"/>
                  </a:moveTo>
                  <a:cubicBezTo>
                    <a:pt x="50" y="43"/>
                    <a:pt x="50" y="43"/>
                    <a:pt x="50" y="43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3"/>
                  </a:lnTo>
                  <a:close/>
                  <a:moveTo>
                    <a:pt x="53" y="43"/>
                  </a:moveTo>
                  <a:cubicBezTo>
                    <a:pt x="52" y="43"/>
                    <a:pt x="52" y="43"/>
                    <a:pt x="52" y="43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3" y="34"/>
                    <a:pt x="53" y="34"/>
                    <a:pt x="53" y="34"/>
                  </a:cubicBezTo>
                  <a:lnTo>
                    <a:pt x="53" y="43"/>
                  </a:lnTo>
                  <a:close/>
                  <a:moveTo>
                    <a:pt x="55" y="43"/>
                  </a:moveTo>
                  <a:cubicBezTo>
                    <a:pt x="54" y="43"/>
                    <a:pt x="54" y="43"/>
                    <a:pt x="54" y="43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55" y="34"/>
                    <a:pt x="55" y="34"/>
                    <a:pt x="55" y="34"/>
                  </a:cubicBezTo>
                  <a:lnTo>
                    <a:pt x="55" y="43"/>
                  </a:lnTo>
                  <a:close/>
                  <a:moveTo>
                    <a:pt x="57" y="43"/>
                  </a:moveTo>
                  <a:cubicBezTo>
                    <a:pt x="56" y="43"/>
                    <a:pt x="56" y="43"/>
                    <a:pt x="56" y="43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7" y="34"/>
                    <a:pt x="57" y="34"/>
                    <a:pt x="57" y="34"/>
                  </a:cubicBezTo>
                  <a:lnTo>
                    <a:pt x="57" y="43"/>
                  </a:lnTo>
                  <a:close/>
                  <a:moveTo>
                    <a:pt x="58" y="43"/>
                  </a:moveTo>
                  <a:cubicBezTo>
                    <a:pt x="58" y="43"/>
                    <a:pt x="58" y="43"/>
                    <a:pt x="58" y="43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lnTo>
                    <a:pt x="58" y="43"/>
                  </a:lnTo>
                  <a:close/>
                  <a:moveTo>
                    <a:pt x="59" y="43"/>
                  </a:moveTo>
                  <a:cubicBezTo>
                    <a:pt x="58" y="43"/>
                    <a:pt x="58" y="43"/>
                    <a:pt x="58" y="43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9" y="34"/>
                    <a:pt x="59" y="34"/>
                    <a:pt x="59" y="34"/>
                  </a:cubicBezTo>
                  <a:lnTo>
                    <a:pt x="59" y="43"/>
                  </a:lnTo>
                  <a:close/>
                  <a:moveTo>
                    <a:pt x="61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1" y="34"/>
                    <a:pt x="61" y="34"/>
                    <a:pt x="61" y="34"/>
                  </a:cubicBezTo>
                  <a:lnTo>
                    <a:pt x="61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8"/>
            <p:cNvSpPr>
              <a:spLocks noEditPoints="1"/>
            </p:cNvSpPr>
            <p:nvPr/>
          </p:nvSpPr>
          <p:spPr bwMode="auto">
            <a:xfrm>
              <a:off x="2808288" y="2203450"/>
              <a:ext cx="430212" cy="303213"/>
            </a:xfrm>
            <a:custGeom>
              <a:avLst/>
              <a:gdLst>
                <a:gd name="T0" fmla="*/ 39 w 65"/>
                <a:gd name="T1" fmla="*/ 0 h 45"/>
                <a:gd name="T2" fmla="*/ 26 w 65"/>
                <a:gd name="T3" fmla="*/ 2 h 45"/>
                <a:gd name="T4" fmla="*/ 39 w 65"/>
                <a:gd name="T5" fmla="*/ 20 h 45"/>
                <a:gd name="T6" fmla="*/ 24 w 65"/>
                <a:gd name="T7" fmla="*/ 0 h 45"/>
                <a:gd name="T8" fmla="*/ 0 w 65"/>
                <a:gd name="T9" fmla="*/ 45 h 45"/>
                <a:gd name="T10" fmla="*/ 65 w 65"/>
                <a:gd name="T11" fmla="*/ 0 h 45"/>
                <a:gd name="T12" fmla="*/ 14 w 65"/>
                <a:gd name="T13" fmla="*/ 25 h 45"/>
                <a:gd name="T14" fmla="*/ 15 w 65"/>
                <a:gd name="T15" fmla="*/ 27 h 45"/>
                <a:gd name="T16" fmla="*/ 14 w 65"/>
                <a:gd name="T17" fmla="*/ 32 h 45"/>
                <a:gd name="T18" fmla="*/ 13 w 65"/>
                <a:gd name="T19" fmla="*/ 27 h 45"/>
                <a:gd name="T20" fmla="*/ 13 w 65"/>
                <a:gd name="T21" fmla="*/ 26 h 45"/>
                <a:gd name="T22" fmla="*/ 8 w 65"/>
                <a:gd name="T23" fmla="*/ 30 h 45"/>
                <a:gd name="T24" fmla="*/ 10 w 65"/>
                <a:gd name="T25" fmla="*/ 33 h 45"/>
                <a:gd name="T26" fmla="*/ 6 w 65"/>
                <a:gd name="T27" fmla="*/ 33 h 45"/>
                <a:gd name="T28" fmla="*/ 6 w 65"/>
                <a:gd name="T29" fmla="*/ 29 h 45"/>
                <a:gd name="T30" fmla="*/ 6 w 65"/>
                <a:gd name="T31" fmla="*/ 25 h 45"/>
                <a:gd name="T32" fmla="*/ 11 w 65"/>
                <a:gd name="T33" fmla="*/ 28 h 45"/>
                <a:gd name="T34" fmla="*/ 13 w 65"/>
                <a:gd name="T35" fmla="*/ 33 h 45"/>
                <a:gd name="T36" fmla="*/ 18 w 65"/>
                <a:gd name="T37" fmla="*/ 33 h 45"/>
                <a:gd name="T38" fmla="*/ 17 w 65"/>
                <a:gd name="T39" fmla="*/ 32 h 45"/>
                <a:gd name="T40" fmla="*/ 16 w 65"/>
                <a:gd name="T41" fmla="*/ 27 h 45"/>
                <a:gd name="T42" fmla="*/ 16 w 65"/>
                <a:gd name="T43" fmla="*/ 26 h 45"/>
                <a:gd name="T44" fmla="*/ 18 w 65"/>
                <a:gd name="T45" fmla="*/ 27 h 45"/>
                <a:gd name="T46" fmla="*/ 23 w 65"/>
                <a:gd name="T47" fmla="*/ 27 h 45"/>
                <a:gd name="T48" fmla="*/ 23 w 65"/>
                <a:gd name="T49" fmla="*/ 33 h 45"/>
                <a:gd name="T50" fmla="*/ 21 w 65"/>
                <a:gd name="T51" fmla="*/ 33 h 45"/>
                <a:gd name="T52" fmla="*/ 22 w 65"/>
                <a:gd name="T53" fmla="*/ 32 h 45"/>
                <a:gd name="T54" fmla="*/ 19 w 65"/>
                <a:gd name="T55" fmla="*/ 27 h 45"/>
                <a:gd name="T56" fmla="*/ 26 w 65"/>
                <a:gd name="T57" fmla="*/ 27 h 45"/>
                <a:gd name="T58" fmla="*/ 48 w 65"/>
                <a:gd name="T59" fmla="*/ 43 h 45"/>
                <a:gd name="T60" fmla="*/ 47 w 65"/>
                <a:gd name="T61" fmla="*/ 34 h 45"/>
                <a:gd name="T62" fmla="*/ 48 w 65"/>
                <a:gd name="T63" fmla="*/ 43 h 45"/>
                <a:gd name="T64" fmla="*/ 49 w 65"/>
                <a:gd name="T65" fmla="*/ 43 h 45"/>
                <a:gd name="T66" fmla="*/ 50 w 65"/>
                <a:gd name="T67" fmla="*/ 34 h 45"/>
                <a:gd name="T68" fmla="*/ 52 w 65"/>
                <a:gd name="T69" fmla="*/ 43 h 45"/>
                <a:gd name="T70" fmla="*/ 51 w 65"/>
                <a:gd name="T71" fmla="*/ 34 h 45"/>
                <a:gd name="T72" fmla="*/ 52 w 65"/>
                <a:gd name="T73" fmla="*/ 43 h 45"/>
                <a:gd name="T74" fmla="*/ 53 w 65"/>
                <a:gd name="T75" fmla="*/ 43 h 45"/>
                <a:gd name="T76" fmla="*/ 54 w 65"/>
                <a:gd name="T77" fmla="*/ 34 h 45"/>
                <a:gd name="T78" fmla="*/ 55 w 65"/>
                <a:gd name="T79" fmla="*/ 43 h 45"/>
                <a:gd name="T80" fmla="*/ 55 w 65"/>
                <a:gd name="T81" fmla="*/ 34 h 45"/>
                <a:gd name="T82" fmla="*/ 55 w 65"/>
                <a:gd name="T83" fmla="*/ 43 h 45"/>
                <a:gd name="T84" fmla="*/ 57 w 65"/>
                <a:gd name="T85" fmla="*/ 43 h 45"/>
                <a:gd name="T86" fmla="*/ 58 w 65"/>
                <a:gd name="T87" fmla="*/ 34 h 45"/>
                <a:gd name="T88" fmla="*/ 58 w 65"/>
                <a:gd name="T89" fmla="*/ 43 h 45"/>
                <a:gd name="T90" fmla="*/ 58 w 65"/>
                <a:gd name="T91" fmla="*/ 34 h 45"/>
                <a:gd name="T92" fmla="*/ 58 w 65"/>
                <a:gd name="T93" fmla="*/ 43 h 45"/>
                <a:gd name="T94" fmla="*/ 59 w 65"/>
                <a:gd name="T95" fmla="*/ 43 h 45"/>
                <a:gd name="T96" fmla="*/ 59 w 65"/>
                <a:gd name="T97" fmla="*/ 34 h 45"/>
                <a:gd name="T98" fmla="*/ 62 w 65"/>
                <a:gd name="T99" fmla="*/ 43 h 45"/>
                <a:gd name="T100" fmla="*/ 60 w 65"/>
                <a:gd name="T101" fmla="*/ 34 h 45"/>
                <a:gd name="T102" fmla="*/ 62 w 65"/>
                <a:gd name="T103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5" h="45">
                  <a:moveTo>
                    <a:pt x="65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65" y="45"/>
                    <a:pt x="65" y="45"/>
                    <a:pt x="65" y="45"/>
                  </a:cubicBezTo>
                  <a:lnTo>
                    <a:pt x="65" y="0"/>
                  </a:lnTo>
                  <a:close/>
                  <a:moveTo>
                    <a:pt x="13" y="26"/>
                  </a:moveTo>
                  <a:cubicBezTo>
                    <a:pt x="14" y="25"/>
                    <a:pt x="14" y="25"/>
                    <a:pt x="14" y="25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lnTo>
                    <a:pt x="13" y="26"/>
                  </a:lnTo>
                  <a:close/>
                  <a:moveTo>
                    <a:pt x="11" y="28"/>
                  </a:moveTo>
                  <a:cubicBezTo>
                    <a:pt x="11" y="29"/>
                    <a:pt x="10" y="30"/>
                    <a:pt x="8" y="30"/>
                  </a:cubicBezTo>
                  <a:cubicBezTo>
                    <a:pt x="8" y="31"/>
                    <a:pt x="9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8" y="33"/>
                    <a:pt x="8" y="31"/>
                    <a:pt x="8" y="30"/>
                  </a:cubicBezTo>
                  <a:cubicBezTo>
                    <a:pt x="7" y="30"/>
                    <a:pt x="7" y="30"/>
                    <a:pt x="6" y="29"/>
                  </a:cubicBezTo>
                  <a:cubicBezTo>
                    <a:pt x="6" y="29"/>
                    <a:pt x="6" y="28"/>
                    <a:pt x="6" y="28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1" y="25"/>
                    <a:pt x="11" y="25"/>
                    <a:pt x="11" y="25"/>
                  </a:cubicBezTo>
                  <a:lnTo>
                    <a:pt x="11" y="28"/>
                  </a:lnTo>
                  <a:close/>
                  <a:moveTo>
                    <a:pt x="18" y="33"/>
                  </a:moveTo>
                  <a:cubicBezTo>
                    <a:pt x="13" y="33"/>
                    <a:pt x="13" y="33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8" y="33"/>
                    <a:pt x="18" y="33"/>
                    <a:pt x="18" y="33"/>
                  </a:cubicBezTo>
                  <a:close/>
                  <a:moveTo>
                    <a:pt x="17" y="27"/>
                  </a:moveTo>
                  <a:cubicBezTo>
                    <a:pt x="17" y="32"/>
                    <a:pt x="17" y="32"/>
                    <a:pt x="17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8" y="27"/>
                    <a:pt x="18" y="27"/>
                    <a:pt x="18" y="27"/>
                  </a:cubicBezTo>
                  <a:lnTo>
                    <a:pt x="17" y="27"/>
                  </a:lnTo>
                  <a:close/>
                  <a:moveTo>
                    <a:pt x="23" y="27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32"/>
                    <a:pt x="23" y="32"/>
                    <a:pt x="23" y="33"/>
                  </a:cubicBezTo>
                  <a:cubicBezTo>
                    <a:pt x="22" y="33"/>
                    <a:pt x="22" y="33"/>
                    <a:pt x="21" y="33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2" y="33"/>
                    <a:pt x="22" y="33"/>
                    <a:pt x="22" y="32"/>
                  </a:cubicBezTo>
                  <a:cubicBezTo>
                    <a:pt x="23" y="32"/>
                    <a:pt x="22" y="32"/>
                    <a:pt x="22" y="32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0" y="26"/>
                    <a:pt x="21" y="25"/>
                    <a:pt x="23" y="25"/>
                  </a:cubicBezTo>
                  <a:cubicBezTo>
                    <a:pt x="24" y="25"/>
                    <a:pt x="26" y="26"/>
                    <a:pt x="26" y="27"/>
                  </a:cubicBezTo>
                  <a:lnTo>
                    <a:pt x="23" y="27"/>
                  </a:lnTo>
                  <a:close/>
                  <a:moveTo>
                    <a:pt x="48" y="43"/>
                  </a:moveTo>
                  <a:cubicBezTo>
                    <a:pt x="47" y="43"/>
                    <a:pt x="47" y="43"/>
                    <a:pt x="47" y="4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4"/>
                    <a:pt x="48" y="34"/>
                    <a:pt x="48" y="34"/>
                  </a:cubicBezTo>
                  <a:lnTo>
                    <a:pt x="48" y="43"/>
                  </a:lnTo>
                  <a:close/>
                  <a:moveTo>
                    <a:pt x="50" y="43"/>
                  </a:moveTo>
                  <a:cubicBezTo>
                    <a:pt x="49" y="43"/>
                    <a:pt x="49" y="43"/>
                    <a:pt x="49" y="43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lnTo>
                    <a:pt x="50" y="43"/>
                  </a:lnTo>
                  <a:close/>
                  <a:moveTo>
                    <a:pt x="52" y="43"/>
                  </a:moveTo>
                  <a:cubicBezTo>
                    <a:pt x="51" y="43"/>
                    <a:pt x="51" y="43"/>
                    <a:pt x="51" y="4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52" y="34"/>
                    <a:pt x="52" y="34"/>
                    <a:pt x="52" y="34"/>
                  </a:cubicBezTo>
                  <a:lnTo>
                    <a:pt x="52" y="43"/>
                  </a:lnTo>
                  <a:close/>
                  <a:moveTo>
                    <a:pt x="54" y="43"/>
                  </a:moveTo>
                  <a:cubicBezTo>
                    <a:pt x="53" y="43"/>
                    <a:pt x="53" y="43"/>
                    <a:pt x="53" y="43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4" y="34"/>
                    <a:pt x="54" y="34"/>
                    <a:pt x="54" y="34"/>
                  </a:cubicBezTo>
                  <a:lnTo>
                    <a:pt x="54" y="43"/>
                  </a:lnTo>
                  <a:close/>
                  <a:moveTo>
                    <a:pt x="55" y="43"/>
                  </a:moveTo>
                  <a:cubicBezTo>
                    <a:pt x="55" y="43"/>
                    <a:pt x="55" y="43"/>
                    <a:pt x="55" y="43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lnTo>
                    <a:pt x="55" y="43"/>
                  </a:lnTo>
                  <a:close/>
                  <a:moveTo>
                    <a:pt x="58" y="43"/>
                  </a:moveTo>
                  <a:cubicBezTo>
                    <a:pt x="57" y="43"/>
                    <a:pt x="57" y="43"/>
                    <a:pt x="57" y="43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8" y="34"/>
                    <a:pt x="58" y="34"/>
                    <a:pt x="58" y="34"/>
                  </a:cubicBezTo>
                  <a:lnTo>
                    <a:pt x="58" y="43"/>
                  </a:lnTo>
                  <a:close/>
                  <a:moveTo>
                    <a:pt x="58" y="43"/>
                  </a:moveTo>
                  <a:cubicBezTo>
                    <a:pt x="58" y="43"/>
                    <a:pt x="58" y="43"/>
                    <a:pt x="58" y="43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4"/>
                    <a:pt x="58" y="34"/>
                    <a:pt x="58" y="34"/>
                  </a:cubicBezTo>
                  <a:lnTo>
                    <a:pt x="58" y="43"/>
                  </a:lnTo>
                  <a:close/>
                  <a:moveTo>
                    <a:pt x="59" y="43"/>
                  </a:moveTo>
                  <a:cubicBezTo>
                    <a:pt x="59" y="43"/>
                    <a:pt x="59" y="43"/>
                    <a:pt x="59" y="43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4"/>
                    <a:pt x="59" y="34"/>
                    <a:pt x="59" y="34"/>
                  </a:cubicBezTo>
                  <a:lnTo>
                    <a:pt x="59" y="43"/>
                  </a:lnTo>
                  <a:close/>
                  <a:moveTo>
                    <a:pt x="62" y="43"/>
                  </a:moveTo>
                  <a:cubicBezTo>
                    <a:pt x="60" y="43"/>
                    <a:pt x="60" y="43"/>
                    <a:pt x="60" y="43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2" y="34"/>
                    <a:pt x="62" y="34"/>
                    <a:pt x="62" y="34"/>
                  </a:cubicBezTo>
                  <a:lnTo>
                    <a:pt x="6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9" name="Grupo 148"/>
          <p:cNvGrpSpPr/>
          <p:nvPr/>
        </p:nvGrpSpPr>
        <p:grpSpPr>
          <a:xfrm>
            <a:off x="4453180" y="2630905"/>
            <a:ext cx="721018" cy="1405196"/>
            <a:chOff x="13019416" y="1709737"/>
            <a:chExt cx="434975" cy="847725"/>
          </a:xfrm>
          <a:solidFill>
            <a:schemeClr val="accent2"/>
          </a:solidFill>
        </p:grpSpPr>
        <p:sp>
          <p:nvSpPr>
            <p:cNvPr id="170" name="Freeform 5"/>
            <p:cNvSpPr>
              <a:spLocks/>
            </p:cNvSpPr>
            <p:nvPr/>
          </p:nvSpPr>
          <p:spPr bwMode="auto">
            <a:xfrm>
              <a:off x="13141653" y="2206625"/>
              <a:ext cx="82550" cy="317500"/>
            </a:xfrm>
            <a:custGeom>
              <a:avLst/>
              <a:gdLst>
                <a:gd name="T0" fmla="*/ 0 w 27"/>
                <a:gd name="T1" fmla="*/ 92 h 105"/>
                <a:gd name="T2" fmla="*/ 0 w 27"/>
                <a:gd name="T3" fmla="*/ 92 h 105"/>
                <a:gd name="T4" fmla="*/ 10 w 27"/>
                <a:gd name="T5" fmla="*/ 0 h 105"/>
                <a:gd name="T6" fmla="*/ 16 w 27"/>
                <a:gd name="T7" fmla="*/ 0 h 105"/>
                <a:gd name="T8" fmla="*/ 17 w 27"/>
                <a:gd name="T9" fmla="*/ 0 h 105"/>
                <a:gd name="T10" fmla="*/ 8 w 27"/>
                <a:gd name="T11" fmla="*/ 92 h 105"/>
                <a:gd name="T12" fmla="*/ 8 w 27"/>
                <a:gd name="T13" fmla="*/ 92 h 105"/>
                <a:gd name="T14" fmla="*/ 27 w 27"/>
                <a:gd name="T15" fmla="*/ 100 h 105"/>
                <a:gd name="T16" fmla="*/ 27 w 27"/>
                <a:gd name="T17" fmla="*/ 105 h 105"/>
                <a:gd name="T18" fmla="*/ 18 w 27"/>
                <a:gd name="T19" fmla="*/ 105 h 105"/>
                <a:gd name="T20" fmla="*/ 0 w 27"/>
                <a:gd name="T21" fmla="*/ 99 h 105"/>
                <a:gd name="T22" fmla="*/ 0 w 27"/>
                <a:gd name="T23" fmla="*/ 92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" h="105">
                  <a:moveTo>
                    <a:pt x="0" y="92"/>
                  </a:moveTo>
                  <a:cubicBezTo>
                    <a:pt x="0" y="92"/>
                    <a:pt x="0" y="92"/>
                    <a:pt x="0" y="9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05"/>
                    <a:pt x="27" y="105"/>
                    <a:pt x="27" y="105"/>
                  </a:cubicBezTo>
                  <a:cubicBezTo>
                    <a:pt x="18" y="105"/>
                    <a:pt x="18" y="105"/>
                    <a:pt x="18" y="105"/>
                  </a:cubicBezTo>
                  <a:cubicBezTo>
                    <a:pt x="0" y="99"/>
                    <a:pt x="0" y="99"/>
                    <a:pt x="0" y="99"/>
                  </a:cubicBezTo>
                  <a:lnTo>
                    <a:pt x="0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"/>
            <p:cNvSpPr>
              <a:spLocks/>
            </p:cNvSpPr>
            <p:nvPr/>
          </p:nvSpPr>
          <p:spPr bwMode="auto">
            <a:xfrm>
              <a:off x="13221028" y="1970087"/>
              <a:ext cx="30163" cy="66675"/>
            </a:xfrm>
            <a:custGeom>
              <a:avLst/>
              <a:gdLst>
                <a:gd name="T0" fmla="*/ 0 w 19"/>
                <a:gd name="T1" fmla="*/ 0 h 42"/>
                <a:gd name="T2" fmla="*/ 15 w 19"/>
                <a:gd name="T3" fmla="*/ 19 h 42"/>
                <a:gd name="T4" fmla="*/ 19 w 19"/>
                <a:gd name="T5" fmla="*/ 19 h 42"/>
                <a:gd name="T6" fmla="*/ 19 w 19"/>
                <a:gd name="T7" fmla="*/ 42 h 42"/>
                <a:gd name="T8" fmla="*/ 0 w 19"/>
                <a:gd name="T9" fmla="*/ 38 h 42"/>
                <a:gd name="T10" fmla="*/ 0 w 19"/>
                <a:gd name="T11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42">
                  <a:moveTo>
                    <a:pt x="0" y="0"/>
                  </a:moveTo>
                  <a:lnTo>
                    <a:pt x="15" y="19"/>
                  </a:lnTo>
                  <a:lnTo>
                    <a:pt x="19" y="19"/>
                  </a:lnTo>
                  <a:lnTo>
                    <a:pt x="19" y="42"/>
                  </a:lnTo>
                  <a:lnTo>
                    <a:pt x="0" y="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7"/>
            <p:cNvSpPr>
              <a:spLocks noEditPoints="1"/>
            </p:cNvSpPr>
            <p:nvPr/>
          </p:nvSpPr>
          <p:spPr bwMode="auto">
            <a:xfrm>
              <a:off x="13019416" y="1709737"/>
              <a:ext cx="314325" cy="847725"/>
            </a:xfrm>
            <a:custGeom>
              <a:avLst/>
              <a:gdLst>
                <a:gd name="T0" fmla="*/ 0 w 103"/>
                <a:gd name="T1" fmla="*/ 71 h 280"/>
                <a:gd name="T2" fmla="*/ 0 w 103"/>
                <a:gd name="T3" fmla="*/ 154 h 280"/>
                <a:gd name="T4" fmla="*/ 5 w 103"/>
                <a:gd name="T5" fmla="*/ 160 h 280"/>
                <a:gd name="T6" fmla="*/ 5 w 103"/>
                <a:gd name="T7" fmla="*/ 265 h 280"/>
                <a:gd name="T8" fmla="*/ 6 w 103"/>
                <a:gd name="T9" fmla="*/ 265 h 280"/>
                <a:gd name="T10" fmla="*/ 6 w 103"/>
                <a:gd name="T11" fmla="*/ 280 h 280"/>
                <a:gd name="T12" fmla="*/ 57 w 103"/>
                <a:gd name="T13" fmla="*/ 279 h 280"/>
                <a:gd name="T14" fmla="*/ 57 w 103"/>
                <a:gd name="T15" fmla="*/ 273 h 280"/>
                <a:gd name="T16" fmla="*/ 36 w 103"/>
                <a:gd name="T17" fmla="*/ 265 h 280"/>
                <a:gd name="T18" fmla="*/ 46 w 103"/>
                <a:gd name="T19" fmla="*/ 160 h 280"/>
                <a:gd name="T20" fmla="*/ 56 w 103"/>
                <a:gd name="T21" fmla="*/ 160 h 280"/>
                <a:gd name="T22" fmla="*/ 62 w 103"/>
                <a:gd name="T23" fmla="*/ 154 h 280"/>
                <a:gd name="T24" fmla="*/ 62 w 103"/>
                <a:gd name="T25" fmla="*/ 135 h 280"/>
                <a:gd name="T26" fmla="*/ 87 w 103"/>
                <a:gd name="T27" fmla="*/ 141 h 280"/>
                <a:gd name="T28" fmla="*/ 88 w 103"/>
                <a:gd name="T29" fmla="*/ 139 h 280"/>
                <a:gd name="T30" fmla="*/ 100 w 103"/>
                <a:gd name="T31" fmla="*/ 134 h 280"/>
                <a:gd name="T32" fmla="*/ 96 w 103"/>
                <a:gd name="T33" fmla="*/ 118 h 280"/>
                <a:gd name="T34" fmla="*/ 92 w 103"/>
                <a:gd name="T35" fmla="*/ 117 h 280"/>
                <a:gd name="T36" fmla="*/ 93 w 103"/>
                <a:gd name="T37" fmla="*/ 116 h 280"/>
                <a:gd name="T38" fmla="*/ 62 w 103"/>
                <a:gd name="T39" fmla="*/ 109 h 280"/>
                <a:gd name="T40" fmla="*/ 62 w 103"/>
                <a:gd name="T41" fmla="*/ 71 h 280"/>
                <a:gd name="T42" fmla="*/ 56 w 103"/>
                <a:gd name="T43" fmla="*/ 65 h 280"/>
                <a:gd name="T44" fmla="*/ 50 w 103"/>
                <a:gd name="T45" fmla="*/ 65 h 280"/>
                <a:gd name="T46" fmla="*/ 50 w 103"/>
                <a:gd name="T47" fmla="*/ 63 h 280"/>
                <a:gd name="T48" fmla="*/ 64 w 103"/>
                <a:gd name="T49" fmla="*/ 49 h 280"/>
                <a:gd name="T50" fmla="*/ 64 w 103"/>
                <a:gd name="T51" fmla="*/ 18 h 280"/>
                <a:gd name="T52" fmla="*/ 64 w 103"/>
                <a:gd name="T53" fmla="*/ 18 h 280"/>
                <a:gd name="T54" fmla="*/ 65 w 103"/>
                <a:gd name="T55" fmla="*/ 13 h 280"/>
                <a:gd name="T56" fmla="*/ 53 w 103"/>
                <a:gd name="T57" fmla="*/ 0 h 280"/>
                <a:gd name="T58" fmla="*/ 27 w 103"/>
                <a:gd name="T59" fmla="*/ 0 h 280"/>
                <a:gd name="T60" fmla="*/ 15 w 103"/>
                <a:gd name="T61" fmla="*/ 13 h 280"/>
                <a:gd name="T62" fmla="*/ 15 w 103"/>
                <a:gd name="T63" fmla="*/ 13 h 280"/>
                <a:gd name="T64" fmla="*/ 15 w 103"/>
                <a:gd name="T65" fmla="*/ 23 h 280"/>
                <a:gd name="T66" fmla="*/ 15 w 103"/>
                <a:gd name="T67" fmla="*/ 26 h 280"/>
                <a:gd name="T68" fmla="*/ 15 w 103"/>
                <a:gd name="T69" fmla="*/ 43 h 280"/>
                <a:gd name="T70" fmla="*/ 15 w 103"/>
                <a:gd name="T71" fmla="*/ 43 h 280"/>
                <a:gd name="T72" fmla="*/ 16 w 103"/>
                <a:gd name="T73" fmla="*/ 49 h 280"/>
                <a:gd name="T74" fmla="*/ 16 w 103"/>
                <a:gd name="T75" fmla="*/ 65 h 280"/>
                <a:gd name="T76" fmla="*/ 16 w 103"/>
                <a:gd name="T77" fmla="*/ 65 h 280"/>
                <a:gd name="T78" fmla="*/ 6 w 103"/>
                <a:gd name="T79" fmla="*/ 65 h 280"/>
                <a:gd name="T80" fmla="*/ 0 w 103"/>
                <a:gd name="T81" fmla="*/ 71 h 280"/>
                <a:gd name="T82" fmla="*/ 46 w 103"/>
                <a:gd name="T83" fmla="*/ 60 h 280"/>
                <a:gd name="T84" fmla="*/ 46 w 103"/>
                <a:gd name="T85" fmla="*/ 65 h 280"/>
                <a:gd name="T86" fmla="*/ 22 w 103"/>
                <a:gd name="T87" fmla="*/ 65 h 280"/>
                <a:gd name="T88" fmla="*/ 20 w 103"/>
                <a:gd name="T89" fmla="*/ 66 h 280"/>
                <a:gd name="T90" fmla="*/ 19 w 103"/>
                <a:gd name="T91" fmla="*/ 43 h 280"/>
                <a:gd name="T92" fmla="*/ 28 w 103"/>
                <a:gd name="T93" fmla="*/ 43 h 280"/>
                <a:gd name="T94" fmla="*/ 28 w 103"/>
                <a:gd name="T95" fmla="*/ 34 h 280"/>
                <a:gd name="T96" fmla="*/ 36 w 103"/>
                <a:gd name="T97" fmla="*/ 26 h 280"/>
                <a:gd name="T98" fmla="*/ 43 w 103"/>
                <a:gd name="T99" fmla="*/ 30 h 280"/>
                <a:gd name="T100" fmla="*/ 47 w 103"/>
                <a:gd name="T101" fmla="*/ 30 h 280"/>
                <a:gd name="T102" fmla="*/ 49 w 103"/>
                <a:gd name="T103" fmla="*/ 25 h 280"/>
                <a:gd name="T104" fmla="*/ 60 w 103"/>
                <a:gd name="T105" fmla="*/ 18 h 280"/>
                <a:gd name="T106" fmla="*/ 60 w 103"/>
                <a:gd name="T107" fmla="*/ 49 h 280"/>
                <a:gd name="T108" fmla="*/ 50 w 103"/>
                <a:gd name="T109" fmla="*/ 59 h 280"/>
                <a:gd name="T110" fmla="*/ 46 w 103"/>
                <a:gd name="T111" fmla="*/ 6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3" h="280">
                  <a:moveTo>
                    <a:pt x="0" y="71"/>
                  </a:moveTo>
                  <a:cubicBezTo>
                    <a:pt x="0" y="154"/>
                    <a:pt x="0" y="154"/>
                    <a:pt x="0" y="154"/>
                  </a:cubicBezTo>
                  <a:cubicBezTo>
                    <a:pt x="0" y="157"/>
                    <a:pt x="2" y="159"/>
                    <a:pt x="5" y="160"/>
                  </a:cubicBezTo>
                  <a:cubicBezTo>
                    <a:pt x="5" y="265"/>
                    <a:pt x="5" y="265"/>
                    <a:pt x="5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80"/>
                    <a:pt x="6" y="280"/>
                    <a:pt x="6" y="280"/>
                  </a:cubicBezTo>
                  <a:cubicBezTo>
                    <a:pt x="57" y="279"/>
                    <a:pt x="57" y="279"/>
                    <a:pt x="57" y="279"/>
                  </a:cubicBezTo>
                  <a:cubicBezTo>
                    <a:pt x="57" y="273"/>
                    <a:pt x="57" y="273"/>
                    <a:pt x="57" y="273"/>
                  </a:cubicBezTo>
                  <a:cubicBezTo>
                    <a:pt x="36" y="265"/>
                    <a:pt x="36" y="265"/>
                    <a:pt x="36" y="265"/>
                  </a:cubicBezTo>
                  <a:cubicBezTo>
                    <a:pt x="46" y="160"/>
                    <a:pt x="46" y="160"/>
                    <a:pt x="46" y="160"/>
                  </a:cubicBezTo>
                  <a:cubicBezTo>
                    <a:pt x="56" y="160"/>
                    <a:pt x="56" y="160"/>
                    <a:pt x="56" y="160"/>
                  </a:cubicBezTo>
                  <a:cubicBezTo>
                    <a:pt x="60" y="160"/>
                    <a:pt x="62" y="157"/>
                    <a:pt x="62" y="154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87" y="141"/>
                    <a:pt x="87" y="141"/>
                    <a:pt x="87" y="141"/>
                  </a:cubicBezTo>
                  <a:cubicBezTo>
                    <a:pt x="88" y="139"/>
                    <a:pt x="88" y="139"/>
                    <a:pt x="88" y="139"/>
                  </a:cubicBezTo>
                  <a:cubicBezTo>
                    <a:pt x="92" y="140"/>
                    <a:pt x="97" y="138"/>
                    <a:pt x="100" y="134"/>
                  </a:cubicBezTo>
                  <a:cubicBezTo>
                    <a:pt x="103" y="128"/>
                    <a:pt x="101" y="121"/>
                    <a:pt x="96" y="118"/>
                  </a:cubicBezTo>
                  <a:cubicBezTo>
                    <a:pt x="95" y="118"/>
                    <a:pt x="94" y="117"/>
                    <a:pt x="92" y="117"/>
                  </a:cubicBezTo>
                  <a:cubicBezTo>
                    <a:pt x="93" y="116"/>
                    <a:pt x="93" y="116"/>
                    <a:pt x="93" y="116"/>
                  </a:cubicBezTo>
                  <a:cubicBezTo>
                    <a:pt x="62" y="109"/>
                    <a:pt x="62" y="109"/>
                    <a:pt x="62" y="109"/>
                  </a:cubicBezTo>
                  <a:cubicBezTo>
                    <a:pt x="62" y="71"/>
                    <a:pt x="62" y="71"/>
                    <a:pt x="62" y="71"/>
                  </a:cubicBezTo>
                  <a:cubicBezTo>
                    <a:pt x="62" y="68"/>
                    <a:pt x="59" y="65"/>
                    <a:pt x="56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0" y="63"/>
                    <a:pt x="50" y="63"/>
                    <a:pt x="50" y="63"/>
                  </a:cubicBezTo>
                  <a:cubicBezTo>
                    <a:pt x="58" y="63"/>
                    <a:pt x="64" y="57"/>
                    <a:pt x="64" y="49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4" y="18"/>
                    <a:pt x="64" y="18"/>
                    <a:pt x="64" y="18"/>
                  </a:cubicBezTo>
                  <a:cubicBezTo>
                    <a:pt x="65" y="16"/>
                    <a:pt x="65" y="15"/>
                    <a:pt x="65" y="13"/>
                  </a:cubicBezTo>
                  <a:cubicBezTo>
                    <a:pt x="65" y="6"/>
                    <a:pt x="60" y="0"/>
                    <a:pt x="5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0" y="0"/>
                    <a:pt x="15" y="6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3" y="65"/>
                    <a:pt x="0" y="68"/>
                    <a:pt x="0" y="71"/>
                  </a:cubicBezTo>
                  <a:close/>
                  <a:moveTo>
                    <a:pt x="46" y="60"/>
                  </a:moveTo>
                  <a:cubicBezTo>
                    <a:pt x="46" y="65"/>
                    <a:pt x="46" y="65"/>
                    <a:pt x="46" y="65"/>
                  </a:cubicBezTo>
                  <a:cubicBezTo>
                    <a:pt x="22" y="65"/>
                    <a:pt x="22" y="65"/>
                    <a:pt x="22" y="65"/>
                  </a:cubicBezTo>
                  <a:cubicBezTo>
                    <a:pt x="21" y="65"/>
                    <a:pt x="20" y="65"/>
                    <a:pt x="20" y="66"/>
                  </a:cubicBezTo>
                  <a:cubicBezTo>
                    <a:pt x="19" y="43"/>
                    <a:pt x="19" y="43"/>
                    <a:pt x="19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29"/>
                    <a:pt x="31" y="26"/>
                    <a:pt x="36" y="26"/>
                  </a:cubicBezTo>
                  <a:cubicBezTo>
                    <a:pt x="39" y="26"/>
                    <a:pt x="42" y="27"/>
                    <a:pt x="43" y="30"/>
                  </a:cubicBezTo>
                  <a:cubicBezTo>
                    <a:pt x="47" y="30"/>
                    <a:pt x="47" y="30"/>
                    <a:pt x="47" y="30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0" y="23"/>
                    <a:pt x="53" y="20"/>
                    <a:pt x="60" y="18"/>
                  </a:cubicBezTo>
                  <a:cubicBezTo>
                    <a:pt x="60" y="49"/>
                    <a:pt x="60" y="49"/>
                    <a:pt x="60" y="49"/>
                  </a:cubicBezTo>
                  <a:cubicBezTo>
                    <a:pt x="60" y="54"/>
                    <a:pt x="56" y="59"/>
                    <a:pt x="50" y="59"/>
                  </a:cubicBezTo>
                  <a:lnTo>
                    <a:pt x="46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8"/>
            <p:cNvSpPr>
              <a:spLocks/>
            </p:cNvSpPr>
            <p:nvPr/>
          </p:nvSpPr>
          <p:spPr bwMode="auto">
            <a:xfrm>
              <a:off x="13263891" y="1903412"/>
              <a:ext cx="190500" cy="200025"/>
            </a:xfrm>
            <a:custGeom>
              <a:avLst/>
              <a:gdLst>
                <a:gd name="T0" fmla="*/ 24 w 63"/>
                <a:gd name="T1" fmla="*/ 57 h 66"/>
                <a:gd name="T2" fmla="*/ 18 w 63"/>
                <a:gd name="T3" fmla="*/ 51 h 66"/>
                <a:gd name="T4" fmla="*/ 18 w 63"/>
                <a:gd name="T5" fmla="*/ 51 h 66"/>
                <a:gd name="T6" fmla="*/ 17 w 63"/>
                <a:gd name="T7" fmla="*/ 51 h 66"/>
                <a:gd name="T8" fmla="*/ 17 w 63"/>
                <a:gd name="T9" fmla="*/ 49 h 66"/>
                <a:gd name="T10" fmla="*/ 0 w 63"/>
                <a:gd name="T11" fmla="*/ 45 h 66"/>
                <a:gd name="T12" fmla="*/ 0 w 63"/>
                <a:gd name="T13" fmla="*/ 6 h 66"/>
                <a:gd name="T14" fmla="*/ 5 w 63"/>
                <a:gd name="T15" fmla="*/ 0 h 66"/>
                <a:gd name="T16" fmla="*/ 26 w 63"/>
                <a:gd name="T17" fmla="*/ 0 h 66"/>
                <a:gd name="T18" fmla="*/ 24 w 63"/>
                <a:gd name="T19" fmla="*/ 6 h 66"/>
                <a:gd name="T20" fmla="*/ 24 w 63"/>
                <a:gd name="T21" fmla="*/ 29 h 66"/>
                <a:gd name="T22" fmla="*/ 39 w 63"/>
                <a:gd name="T23" fmla="*/ 29 h 66"/>
                <a:gd name="T24" fmla="*/ 39 w 63"/>
                <a:gd name="T25" fmla="*/ 6 h 66"/>
                <a:gd name="T26" fmla="*/ 38 w 63"/>
                <a:gd name="T27" fmla="*/ 0 h 66"/>
                <a:gd name="T28" fmla="*/ 58 w 63"/>
                <a:gd name="T29" fmla="*/ 0 h 66"/>
                <a:gd name="T30" fmla="*/ 63 w 63"/>
                <a:gd name="T31" fmla="*/ 6 h 66"/>
                <a:gd name="T32" fmla="*/ 63 w 63"/>
                <a:gd name="T33" fmla="*/ 66 h 66"/>
                <a:gd name="T34" fmla="*/ 25 w 63"/>
                <a:gd name="T35" fmla="*/ 66 h 66"/>
                <a:gd name="T36" fmla="*/ 24 w 63"/>
                <a:gd name="T37" fmla="*/ 5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3" h="66">
                  <a:moveTo>
                    <a:pt x="24" y="57"/>
                  </a:moveTo>
                  <a:cubicBezTo>
                    <a:pt x="21" y="56"/>
                    <a:pt x="19" y="54"/>
                    <a:pt x="18" y="51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1"/>
                    <a:pt x="17" y="51"/>
                    <a:pt x="17" y="51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3" y="6"/>
                    <a:pt x="63" y="6"/>
                    <a:pt x="63" y="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25" y="66"/>
                    <a:pt x="25" y="66"/>
                    <a:pt x="25" y="66"/>
                  </a:cubicBezTo>
                  <a:cubicBezTo>
                    <a:pt x="26" y="63"/>
                    <a:pt x="25" y="60"/>
                    <a:pt x="24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Oval 9"/>
            <p:cNvSpPr>
              <a:spLocks noChangeArrowheads="1"/>
            </p:cNvSpPr>
            <p:nvPr/>
          </p:nvSpPr>
          <p:spPr bwMode="auto">
            <a:xfrm>
              <a:off x="13178166" y="1797050"/>
              <a:ext cx="15875" cy="1587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5" name="Grupo 104"/>
          <p:cNvGrpSpPr/>
          <p:nvPr/>
        </p:nvGrpSpPr>
        <p:grpSpPr>
          <a:xfrm>
            <a:off x="6583818" y="2937007"/>
            <a:ext cx="1848150" cy="1014465"/>
            <a:chOff x="6827838" y="2227263"/>
            <a:chExt cx="1671637" cy="917575"/>
          </a:xfrm>
          <a:solidFill>
            <a:schemeClr val="accent3"/>
          </a:solidFill>
        </p:grpSpPr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7699375" y="2379663"/>
              <a:ext cx="39687" cy="11113"/>
            </a:xfrm>
            <a:custGeom>
              <a:avLst/>
              <a:gdLst>
                <a:gd name="T0" fmla="*/ 1 w 7"/>
                <a:gd name="T1" fmla="*/ 2 h 2"/>
                <a:gd name="T2" fmla="*/ 7 w 7"/>
                <a:gd name="T3" fmla="*/ 2 h 2"/>
                <a:gd name="T4" fmla="*/ 2 w 7"/>
                <a:gd name="T5" fmla="*/ 0 h 2"/>
                <a:gd name="T6" fmla="*/ 1 w 7"/>
                <a:gd name="T7" fmla="*/ 0 h 2"/>
                <a:gd name="T8" fmla="*/ 0 w 7"/>
                <a:gd name="T9" fmla="*/ 1 h 2"/>
                <a:gd name="T10" fmla="*/ 1 w 7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">
                  <a:moveTo>
                    <a:pt x="1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7699375" y="2401888"/>
              <a:ext cx="101600" cy="11113"/>
            </a:xfrm>
            <a:custGeom>
              <a:avLst/>
              <a:gdLst>
                <a:gd name="T0" fmla="*/ 1 w 18"/>
                <a:gd name="T1" fmla="*/ 2 h 2"/>
                <a:gd name="T2" fmla="*/ 18 w 18"/>
                <a:gd name="T3" fmla="*/ 2 h 2"/>
                <a:gd name="T4" fmla="*/ 12 w 18"/>
                <a:gd name="T5" fmla="*/ 0 h 2"/>
                <a:gd name="T6" fmla="*/ 1 w 18"/>
                <a:gd name="T7" fmla="*/ 0 h 2"/>
                <a:gd name="T8" fmla="*/ 0 w 18"/>
                <a:gd name="T9" fmla="*/ 1 h 2"/>
                <a:gd name="T10" fmla="*/ 1 w 18"/>
                <a:gd name="T11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">
                  <a:moveTo>
                    <a:pt x="1" y="2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4"/>
            <p:cNvSpPr>
              <a:spLocks/>
            </p:cNvSpPr>
            <p:nvPr/>
          </p:nvSpPr>
          <p:spPr bwMode="auto">
            <a:xfrm>
              <a:off x="7699375" y="2424113"/>
              <a:ext cx="112712" cy="11113"/>
            </a:xfrm>
            <a:custGeom>
              <a:avLst/>
              <a:gdLst>
                <a:gd name="T0" fmla="*/ 19 w 20"/>
                <a:gd name="T1" fmla="*/ 0 h 2"/>
                <a:gd name="T2" fmla="*/ 1 w 20"/>
                <a:gd name="T3" fmla="*/ 0 h 2"/>
                <a:gd name="T4" fmla="*/ 0 w 20"/>
                <a:gd name="T5" fmla="*/ 1 h 2"/>
                <a:gd name="T6" fmla="*/ 1 w 20"/>
                <a:gd name="T7" fmla="*/ 2 h 2"/>
                <a:gd name="T8" fmla="*/ 19 w 20"/>
                <a:gd name="T9" fmla="*/ 2 h 2"/>
                <a:gd name="T10" fmla="*/ 20 w 20"/>
                <a:gd name="T11" fmla="*/ 1 h 2"/>
                <a:gd name="T12" fmla="*/ 19 w 20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20" y="2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5"/>
            <p:cNvSpPr>
              <a:spLocks/>
            </p:cNvSpPr>
            <p:nvPr/>
          </p:nvSpPr>
          <p:spPr bwMode="auto">
            <a:xfrm>
              <a:off x="7699375" y="2446338"/>
              <a:ext cx="112712" cy="12700"/>
            </a:xfrm>
            <a:custGeom>
              <a:avLst/>
              <a:gdLst>
                <a:gd name="T0" fmla="*/ 19 w 20"/>
                <a:gd name="T1" fmla="*/ 0 h 2"/>
                <a:gd name="T2" fmla="*/ 1 w 20"/>
                <a:gd name="T3" fmla="*/ 0 h 2"/>
                <a:gd name="T4" fmla="*/ 0 w 20"/>
                <a:gd name="T5" fmla="*/ 1 h 2"/>
                <a:gd name="T6" fmla="*/ 1 w 20"/>
                <a:gd name="T7" fmla="*/ 2 h 2"/>
                <a:gd name="T8" fmla="*/ 19 w 20"/>
                <a:gd name="T9" fmla="*/ 2 h 2"/>
                <a:gd name="T10" fmla="*/ 20 w 20"/>
                <a:gd name="T11" fmla="*/ 1 h 2"/>
                <a:gd name="T12" fmla="*/ 19 w 20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">
                  <a:moveTo>
                    <a:pt x="1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20" y="2"/>
                    <a:pt x="20" y="1"/>
                  </a:cubicBezTo>
                  <a:cubicBezTo>
                    <a:pt x="20" y="0"/>
                    <a:pt x="19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/>
            <p:cNvSpPr>
              <a:spLocks/>
            </p:cNvSpPr>
            <p:nvPr/>
          </p:nvSpPr>
          <p:spPr bwMode="auto">
            <a:xfrm>
              <a:off x="7845425" y="2446338"/>
              <a:ext cx="66675" cy="12700"/>
            </a:xfrm>
            <a:custGeom>
              <a:avLst/>
              <a:gdLst>
                <a:gd name="T0" fmla="*/ 1 w 12"/>
                <a:gd name="T1" fmla="*/ 0 h 2"/>
                <a:gd name="T2" fmla="*/ 0 w 12"/>
                <a:gd name="T3" fmla="*/ 1 h 2"/>
                <a:gd name="T4" fmla="*/ 1 w 12"/>
                <a:gd name="T5" fmla="*/ 2 h 2"/>
                <a:gd name="T6" fmla="*/ 12 w 12"/>
                <a:gd name="T7" fmla="*/ 2 h 2"/>
                <a:gd name="T8" fmla="*/ 7 w 12"/>
                <a:gd name="T9" fmla="*/ 0 h 2"/>
                <a:gd name="T10" fmla="*/ 1 w 12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2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/>
            <p:cNvSpPr>
              <a:spLocks noEditPoints="1"/>
            </p:cNvSpPr>
            <p:nvPr/>
          </p:nvSpPr>
          <p:spPr bwMode="auto">
            <a:xfrm>
              <a:off x="6827838" y="2227263"/>
              <a:ext cx="1649412" cy="917575"/>
            </a:xfrm>
            <a:custGeom>
              <a:avLst/>
              <a:gdLst>
                <a:gd name="T0" fmla="*/ 803 w 1039"/>
                <a:gd name="T1" fmla="*/ 160 h 578"/>
                <a:gd name="T2" fmla="*/ 402 w 1039"/>
                <a:gd name="T3" fmla="*/ 0 h 578"/>
                <a:gd name="T4" fmla="*/ 0 w 1039"/>
                <a:gd name="T5" fmla="*/ 188 h 578"/>
                <a:gd name="T6" fmla="*/ 18 w 1039"/>
                <a:gd name="T7" fmla="*/ 578 h 578"/>
                <a:gd name="T8" fmla="*/ 789 w 1039"/>
                <a:gd name="T9" fmla="*/ 578 h 578"/>
                <a:gd name="T10" fmla="*/ 1039 w 1039"/>
                <a:gd name="T11" fmla="*/ 188 h 578"/>
                <a:gd name="T12" fmla="*/ 803 w 1039"/>
                <a:gd name="T13" fmla="*/ 174 h 578"/>
                <a:gd name="T14" fmla="*/ 384 w 1039"/>
                <a:gd name="T15" fmla="*/ 553 h 578"/>
                <a:gd name="T16" fmla="*/ 36 w 1039"/>
                <a:gd name="T17" fmla="*/ 206 h 578"/>
                <a:gd name="T18" fmla="*/ 155 w 1039"/>
                <a:gd name="T19" fmla="*/ 259 h 578"/>
                <a:gd name="T20" fmla="*/ 106 w 1039"/>
                <a:gd name="T21" fmla="*/ 277 h 578"/>
                <a:gd name="T22" fmla="*/ 162 w 1039"/>
                <a:gd name="T23" fmla="*/ 259 h 578"/>
                <a:gd name="T24" fmla="*/ 162 w 1039"/>
                <a:gd name="T25" fmla="*/ 206 h 578"/>
                <a:gd name="T26" fmla="*/ 317 w 1039"/>
                <a:gd name="T27" fmla="*/ 259 h 578"/>
                <a:gd name="T28" fmla="*/ 271 w 1039"/>
                <a:gd name="T29" fmla="*/ 277 h 578"/>
                <a:gd name="T30" fmla="*/ 328 w 1039"/>
                <a:gd name="T31" fmla="*/ 259 h 578"/>
                <a:gd name="T32" fmla="*/ 324 w 1039"/>
                <a:gd name="T33" fmla="*/ 206 h 578"/>
                <a:gd name="T34" fmla="*/ 479 w 1039"/>
                <a:gd name="T35" fmla="*/ 259 h 578"/>
                <a:gd name="T36" fmla="*/ 433 w 1039"/>
                <a:gd name="T37" fmla="*/ 277 h 578"/>
                <a:gd name="T38" fmla="*/ 490 w 1039"/>
                <a:gd name="T39" fmla="*/ 259 h 578"/>
                <a:gd name="T40" fmla="*/ 490 w 1039"/>
                <a:gd name="T41" fmla="*/ 206 h 578"/>
                <a:gd name="T42" fmla="*/ 644 w 1039"/>
                <a:gd name="T43" fmla="*/ 259 h 578"/>
                <a:gd name="T44" fmla="*/ 595 w 1039"/>
                <a:gd name="T45" fmla="*/ 277 h 578"/>
                <a:gd name="T46" fmla="*/ 651 w 1039"/>
                <a:gd name="T47" fmla="*/ 259 h 578"/>
                <a:gd name="T48" fmla="*/ 651 w 1039"/>
                <a:gd name="T49" fmla="*/ 206 h 578"/>
                <a:gd name="T50" fmla="*/ 768 w 1039"/>
                <a:gd name="T51" fmla="*/ 553 h 578"/>
                <a:gd name="T52" fmla="*/ 768 w 1039"/>
                <a:gd name="T53" fmla="*/ 188 h 578"/>
                <a:gd name="T54" fmla="*/ 36 w 1039"/>
                <a:gd name="T55" fmla="*/ 174 h 578"/>
                <a:gd name="T56" fmla="*/ 535 w 1039"/>
                <a:gd name="T57" fmla="*/ 78 h 578"/>
                <a:gd name="T58" fmla="*/ 36 w 1039"/>
                <a:gd name="T59" fmla="*/ 174 h 578"/>
                <a:gd name="T60" fmla="*/ 39 w 1039"/>
                <a:gd name="T61" fmla="*/ 170 h 578"/>
                <a:gd name="T62" fmla="*/ 525 w 1039"/>
                <a:gd name="T63" fmla="*/ 75 h 578"/>
                <a:gd name="T64" fmla="*/ 768 w 1039"/>
                <a:gd name="T65" fmla="*/ 170 h 578"/>
                <a:gd name="T66" fmla="*/ 937 w 1039"/>
                <a:gd name="T67" fmla="*/ 393 h 578"/>
                <a:gd name="T68" fmla="*/ 996 w 1039"/>
                <a:gd name="T69" fmla="*/ 560 h 578"/>
                <a:gd name="T70" fmla="*/ 937 w 1039"/>
                <a:gd name="T71" fmla="*/ 393 h 578"/>
                <a:gd name="T72" fmla="*/ 919 w 1039"/>
                <a:gd name="T73" fmla="*/ 393 h 578"/>
                <a:gd name="T74" fmla="*/ 859 w 1039"/>
                <a:gd name="T75" fmla="*/ 56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39" h="578">
                  <a:moveTo>
                    <a:pt x="803" y="174"/>
                  </a:moveTo>
                  <a:lnTo>
                    <a:pt x="803" y="160"/>
                  </a:lnTo>
                  <a:lnTo>
                    <a:pt x="553" y="61"/>
                  </a:lnTo>
                  <a:lnTo>
                    <a:pt x="402" y="0"/>
                  </a:lnTo>
                  <a:lnTo>
                    <a:pt x="0" y="160"/>
                  </a:lnTo>
                  <a:lnTo>
                    <a:pt x="0" y="188"/>
                  </a:lnTo>
                  <a:lnTo>
                    <a:pt x="18" y="181"/>
                  </a:lnTo>
                  <a:lnTo>
                    <a:pt x="18" y="578"/>
                  </a:lnTo>
                  <a:lnTo>
                    <a:pt x="384" y="578"/>
                  </a:lnTo>
                  <a:lnTo>
                    <a:pt x="789" y="578"/>
                  </a:lnTo>
                  <a:lnTo>
                    <a:pt x="1039" y="578"/>
                  </a:lnTo>
                  <a:lnTo>
                    <a:pt x="1039" y="188"/>
                  </a:lnTo>
                  <a:lnTo>
                    <a:pt x="803" y="188"/>
                  </a:lnTo>
                  <a:lnTo>
                    <a:pt x="803" y="174"/>
                  </a:lnTo>
                  <a:close/>
                  <a:moveTo>
                    <a:pt x="768" y="553"/>
                  </a:moveTo>
                  <a:lnTo>
                    <a:pt x="384" y="553"/>
                  </a:lnTo>
                  <a:lnTo>
                    <a:pt x="36" y="553"/>
                  </a:lnTo>
                  <a:lnTo>
                    <a:pt x="36" y="206"/>
                  </a:lnTo>
                  <a:lnTo>
                    <a:pt x="155" y="206"/>
                  </a:lnTo>
                  <a:lnTo>
                    <a:pt x="155" y="259"/>
                  </a:lnTo>
                  <a:lnTo>
                    <a:pt x="155" y="259"/>
                  </a:lnTo>
                  <a:lnTo>
                    <a:pt x="106" y="277"/>
                  </a:lnTo>
                  <a:lnTo>
                    <a:pt x="208" y="277"/>
                  </a:lnTo>
                  <a:lnTo>
                    <a:pt x="162" y="259"/>
                  </a:lnTo>
                  <a:lnTo>
                    <a:pt x="162" y="259"/>
                  </a:lnTo>
                  <a:lnTo>
                    <a:pt x="162" y="206"/>
                  </a:lnTo>
                  <a:lnTo>
                    <a:pt x="317" y="206"/>
                  </a:lnTo>
                  <a:lnTo>
                    <a:pt x="317" y="259"/>
                  </a:lnTo>
                  <a:lnTo>
                    <a:pt x="317" y="259"/>
                  </a:lnTo>
                  <a:lnTo>
                    <a:pt x="271" y="277"/>
                  </a:lnTo>
                  <a:lnTo>
                    <a:pt x="373" y="277"/>
                  </a:lnTo>
                  <a:lnTo>
                    <a:pt x="328" y="259"/>
                  </a:lnTo>
                  <a:lnTo>
                    <a:pt x="324" y="259"/>
                  </a:lnTo>
                  <a:lnTo>
                    <a:pt x="324" y="206"/>
                  </a:lnTo>
                  <a:lnTo>
                    <a:pt x="479" y="206"/>
                  </a:lnTo>
                  <a:lnTo>
                    <a:pt x="479" y="259"/>
                  </a:lnTo>
                  <a:lnTo>
                    <a:pt x="479" y="259"/>
                  </a:lnTo>
                  <a:lnTo>
                    <a:pt x="433" y="277"/>
                  </a:lnTo>
                  <a:lnTo>
                    <a:pt x="535" y="277"/>
                  </a:lnTo>
                  <a:lnTo>
                    <a:pt x="490" y="259"/>
                  </a:lnTo>
                  <a:lnTo>
                    <a:pt x="490" y="259"/>
                  </a:lnTo>
                  <a:lnTo>
                    <a:pt x="490" y="206"/>
                  </a:lnTo>
                  <a:lnTo>
                    <a:pt x="644" y="206"/>
                  </a:lnTo>
                  <a:lnTo>
                    <a:pt x="644" y="259"/>
                  </a:lnTo>
                  <a:lnTo>
                    <a:pt x="641" y="259"/>
                  </a:lnTo>
                  <a:lnTo>
                    <a:pt x="595" y="277"/>
                  </a:lnTo>
                  <a:lnTo>
                    <a:pt x="697" y="277"/>
                  </a:lnTo>
                  <a:lnTo>
                    <a:pt x="651" y="259"/>
                  </a:lnTo>
                  <a:lnTo>
                    <a:pt x="651" y="259"/>
                  </a:lnTo>
                  <a:lnTo>
                    <a:pt x="651" y="206"/>
                  </a:lnTo>
                  <a:lnTo>
                    <a:pt x="768" y="206"/>
                  </a:lnTo>
                  <a:lnTo>
                    <a:pt x="768" y="553"/>
                  </a:lnTo>
                  <a:close/>
                  <a:moveTo>
                    <a:pt x="768" y="174"/>
                  </a:moveTo>
                  <a:lnTo>
                    <a:pt x="768" y="188"/>
                  </a:lnTo>
                  <a:lnTo>
                    <a:pt x="36" y="188"/>
                  </a:lnTo>
                  <a:lnTo>
                    <a:pt x="36" y="174"/>
                  </a:lnTo>
                  <a:lnTo>
                    <a:pt x="303" y="174"/>
                  </a:lnTo>
                  <a:lnTo>
                    <a:pt x="535" y="78"/>
                  </a:lnTo>
                  <a:lnTo>
                    <a:pt x="402" y="25"/>
                  </a:lnTo>
                  <a:lnTo>
                    <a:pt x="36" y="174"/>
                  </a:lnTo>
                  <a:lnTo>
                    <a:pt x="36" y="174"/>
                  </a:lnTo>
                  <a:lnTo>
                    <a:pt x="39" y="170"/>
                  </a:lnTo>
                  <a:lnTo>
                    <a:pt x="402" y="25"/>
                  </a:lnTo>
                  <a:lnTo>
                    <a:pt x="525" y="75"/>
                  </a:lnTo>
                  <a:lnTo>
                    <a:pt x="764" y="170"/>
                  </a:lnTo>
                  <a:lnTo>
                    <a:pt x="768" y="170"/>
                  </a:lnTo>
                  <a:lnTo>
                    <a:pt x="768" y="174"/>
                  </a:lnTo>
                  <a:close/>
                  <a:moveTo>
                    <a:pt x="937" y="393"/>
                  </a:moveTo>
                  <a:lnTo>
                    <a:pt x="996" y="393"/>
                  </a:lnTo>
                  <a:lnTo>
                    <a:pt x="996" y="560"/>
                  </a:lnTo>
                  <a:lnTo>
                    <a:pt x="937" y="560"/>
                  </a:lnTo>
                  <a:lnTo>
                    <a:pt x="937" y="393"/>
                  </a:lnTo>
                  <a:close/>
                  <a:moveTo>
                    <a:pt x="859" y="393"/>
                  </a:moveTo>
                  <a:lnTo>
                    <a:pt x="919" y="393"/>
                  </a:lnTo>
                  <a:lnTo>
                    <a:pt x="919" y="560"/>
                  </a:lnTo>
                  <a:lnTo>
                    <a:pt x="859" y="560"/>
                  </a:lnTo>
                  <a:lnTo>
                    <a:pt x="859" y="3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8"/>
            <p:cNvSpPr>
              <a:spLocks noEditPoints="1"/>
            </p:cNvSpPr>
            <p:nvPr/>
          </p:nvSpPr>
          <p:spPr bwMode="auto">
            <a:xfrm>
              <a:off x="6929438" y="2716213"/>
              <a:ext cx="379412" cy="388938"/>
            </a:xfrm>
            <a:custGeom>
              <a:avLst/>
              <a:gdLst>
                <a:gd name="T0" fmla="*/ 200 w 239"/>
                <a:gd name="T1" fmla="*/ 15 h 245"/>
                <a:gd name="T2" fmla="*/ 123 w 239"/>
                <a:gd name="T3" fmla="*/ 39 h 245"/>
                <a:gd name="T4" fmla="*/ 116 w 239"/>
                <a:gd name="T5" fmla="*/ 39 h 245"/>
                <a:gd name="T6" fmla="*/ 112 w 239"/>
                <a:gd name="T7" fmla="*/ 25 h 245"/>
                <a:gd name="T8" fmla="*/ 14 w 239"/>
                <a:gd name="T9" fmla="*/ 0 h 245"/>
                <a:gd name="T10" fmla="*/ 7 w 239"/>
                <a:gd name="T11" fmla="*/ 29 h 245"/>
                <a:gd name="T12" fmla="*/ 7 w 239"/>
                <a:gd name="T13" fmla="*/ 0 h 245"/>
                <a:gd name="T14" fmla="*/ 7 w 239"/>
                <a:gd name="T15" fmla="*/ 245 h 245"/>
                <a:gd name="T16" fmla="*/ 116 w 239"/>
                <a:gd name="T17" fmla="*/ 245 h 245"/>
                <a:gd name="T18" fmla="*/ 232 w 239"/>
                <a:gd name="T19" fmla="*/ 234 h 245"/>
                <a:gd name="T20" fmla="*/ 239 w 239"/>
                <a:gd name="T21" fmla="*/ 0 h 245"/>
                <a:gd name="T22" fmla="*/ 67 w 239"/>
                <a:gd name="T23" fmla="*/ 29 h 245"/>
                <a:gd name="T24" fmla="*/ 67 w 239"/>
                <a:gd name="T25" fmla="*/ 39 h 245"/>
                <a:gd name="T26" fmla="*/ 53 w 239"/>
                <a:gd name="T27" fmla="*/ 29 h 245"/>
                <a:gd name="T28" fmla="*/ 24 w 239"/>
                <a:gd name="T29" fmla="*/ 29 h 245"/>
                <a:gd name="T30" fmla="*/ 24 w 239"/>
                <a:gd name="T31" fmla="*/ 213 h 245"/>
                <a:gd name="T32" fmla="*/ 98 w 239"/>
                <a:gd name="T33" fmla="*/ 224 h 245"/>
                <a:gd name="T34" fmla="*/ 98 w 239"/>
                <a:gd name="T35" fmla="*/ 213 h 245"/>
                <a:gd name="T36" fmla="*/ 112 w 239"/>
                <a:gd name="T37" fmla="*/ 224 h 245"/>
                <a:gd name="T38" fmla="*/ 105 w 239"/>
                <a:gd name="T39" fmla="*/ 209 h 245"/>
                <a:gd name="T40" fmla="*/ 14 w 239"/>
                <a:gd name="T41" fmla="*/ 209 h 245"/>
                <a:gd name="T42" fmla="*/ 7 w 239"/>
                <a:gd name="T43" fmla="*/ 224 h 245"/>
                <a:gd name="T44" fmla="*/ 116 w 239"/>
                <a:gd name="T45" fmla="*/ 139 h 245"/>
                <a:gd name="T46" fmla="*/ 24 w 239"/>
                <a:gd name="T47" fmla="*/ 121 h 245"/>
                <a:gd name="T48" fmla="*/ 24 w 239"/>
                <a:gd name="T49" fmla="*/ 131 h 245"/>
                <a:gd name="T50" fmla="*/ 98 w 239"/>
                <a:gd name="T51" fmla="*/ 121 h 245"/>
                <a:gd name="T52" fmla="*/ 116 w 239"/>
                <a:gd name="T53" fmla="*/ 131 h 245"/>
                <a:gd name="T54" fmla="*/ 112 w 239"/>
                <a:gd name="T55" fmla="*/ 117 h 245"/>
                <a:gd name="T56" fmla="*/ 14 w 239"/>
                <a:gd name="T57" fmla="*/ 64 h 245"/>
                <a:gd name="T58" fmla="*/ 7 w 239"/>
                <a:gd name="T59" fmla="*/ 121 h 245"/>
                <a:gd name="T60" fmla="*/ 7 w 239"/>
                <a:gd name="T61" fmla="*/ 46 h 245"/>
                <a:gd name="T62" fmla="*/ 169 w 239"/>
                <a:gd name="T63" fmla="*/ 224 h 245"/>
                <a:gd name="T64" fmla="*/ 169 w 239"/>
                <a:gd name="T65" fmla="*/ 213 h 245"/>
                <a:gd name="T66" fmla="*/ 183 w 239"/>
                <a:gd name="T67" fmla="*/ 224 h 245"/>
                <a:gd name="T68" fmla="*/ 214 w 239"/>
                <a:gd name="T69" fmla="*/ 224 h 245"/>
                <a:gd name="T70" fmla="*/ 228 w 239"/>
                <a:gd name="T71" fmla="*/ 213 h 245"/>
                <a:gd name="T72" fmla="*/ 221 w 239"/>
                <a:gd name="T73" fmla="*/ 160 h 245"/>
                <a:gd name="T74" fmla="*/ 123 w 239"/>
                <a:gd name="T75" fmla="*/ 209 h 245"/>
                <a:gd name="T76" fmla="*/ 123 w 239"/>
                <a:gd name="T77" fmla="*/ 224 h 245"/>
                <a:gd name="T78" fmla="*/ 232 w 239"/>
                <a:gd name="T79" fmla="*/ 224 h 245"/>
                <a:gd name="T80" fmla="*/ 169 w 239"/>
                <a:gd name="T81" fmla="*/ 121 h 245"/>
                <a:gd name="T82" fmla="*/ 183 w 239"/>
                <a:gd name="T83" fmla="*/ 131 h 245"/>
                <a:gd name="T84" fmla="*/ 214 w 239"/>
                <a:gd name="T85" fmla="*/ 131 h 245"/>
                <a:gd name="T86" fmla="*/ 228 w 239"/>
                <a:gd name="T87" fmla="*/ 131 h 245"/>
                <a:gd name="T88" fmla="*/ 221 w 239"/>
                <a:gd name="T89" fmla="*/ 117 h 245"/>
                <a:gd name="T90" fmla="*/ 130 w 239"/>
                <a:gd name="T91" fmla="*/ 117 h 245"/>
                <a:gd name="T92" fmla="*/ 123 w 239"/>
                <a:gd name="T93" fmla="*/ 131 h 245"/>
                <a:gd name="T94" fmla="*/ 232 w 239"/>
                <a:gd name="T95" fmla="*/ 4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9" h="245">
                  <a:moveTo>
                    <a:pt x="232" y="39"/>
                  </a:moveTo>
                  <a:lnTo>
                    <a:pt x="200" y="39"/>
                  </a:lnTo>
                  <a:lnTo>
                    <a:pt x="200" y="15"/>
                  </a:lnTo>
                  <a:lnTo>
                    <a:pt x="130" y="15"/>
                  </a:lnTo>
                  <a:lnTo>
                    <a:pt x="130" y="39"/>
                  </a:lnTo>
                  <a:lnTo>
                    <a:pt x="123" y="39"/>
                  </a:lnTo>
                  <a:lnTo>
                    <a:pt x="123" y="0"/>
                  </a:lnTo>
                  <a:lnTo>
                    <a:pt x="116" y="0"/>
                  </a:lnTo>
                  <a:lnTo>
                    <a:pt x="116" y="39"/>
                  </a:lnTo>
                  <a:lnTo>
                    <a:pt x="112" y="39"/>
                  </a:lnTo>
                  <a:lnTo>
                    <a:pt x="112" y="29"/>
                  </a:lnTo>
                  <a:lnTo>
                    <a:pt x="112" y="25"/>
                  </a:lnTo>
                  <a:lnTo>
                    <a:pt x="105" y="25"/>
                  </a:lnTo>
                  <a:lnTo>
                    <a:pt x="105" y="0"/>
                  </a:lnTo>
                  <a:lnTo>
                    <a:pt x="14" y="0"/>
                  </a:lnTo>
                  <a:lnTo>
                    <a:pt x="14" y="25"/>
                  </a:lnTo>
                  <a:lnTo>
                    <a:pt x="7" y="25"/>
                  </a:lnTo>
                  <a:lnTo>
                    <a:pt x="7" y="29"/>
                  </a:lnTo>
                  <a:lnTo>
                    <a:pt x="7" y="39"/>
                  </a:lnTo>
                  <a:lnTo>
                    <a:pt x="7" y="39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245"/>
                  </a:lnTo>
                  <a:lnTo>
                    <a:pt x="7" y="245"/>
                  </a:lnTo>
                  <a:lnTo>
                    <a:pt x="7" y="234"/>
                  </a:lnTo>
                  <a:lnTo>
                    <a:pt x="116" y="234"/>
                  </a:lnTo>
                  <a:lnTo>
                    <a:pt x="116" y="245"/>
                  </a:lnTo>
                  <a:lnTo>
                    <a:pt x="123" y="245"/>
                  </a:lnTo>
                  <a:lnTo>
                    <a:pt x="123" y="234"/>
                  </a:lnTo>
                  <a:lnTo>
                    <a:pt x="232" y="234"/>
                  </a:lnTo>
                  <a:lnTo>
                    <a:pt x="232" y="245"/>
                  </a:lnTo>
                  <a:lnTo>
                    <a:pt x="239" y="245"/>
                  </a:lnTo>
                  <a:lnTo>
                    <a:pt x="239" y="0"/>
                  </a:lnTo>
                  <a:lnTo>
                    <a:pt x="232" y="0"/>
                  </a:lnTo>
                  <a:lnTo>
                    <a:pt x="232" y="39"/>
                  </a:lnTo>
                  <a:close/>
                  <a:moveTo>
                    <a:pt x="67" y="29"/>
                  </a:moveTo>
                  <a:lnTo>
                    <a:pt x="98" y="29"/>
                  </a:lnTo>
                  <a:lnTo>
                    <a:pt x="98" y="39"/>
                  </a:lnTo>
                  <a:lnTo>
                    <a:pt x="67" y="39"/>
                  </a:lnTo>
                  <a:lnTo>
                    <a:pt x="67" y="29"/>
                  </a:lnTo>
                  <a:close/>
                  <a:moveTo>
                    <a:pt x="24" y="29"/>
                  </a:moveTo>
                  <a:lnTo>
                    <a:pt x="53" y="29"/>
                  </a:lnTo>
                  <a:lnTo>
                    <a:pt x="53" y="39"/>
                  </a:lnTo>
                  <a:lnTo>
                    <a:pt x="24" y="39"/>
                  </a:lnTo>
                  <a:lnTo>
                    <a:pt x="24" y="29"/>
                  </a:lnTo>
                  <a:close/>
                  <a:moveTo>
                    <a:pt x="53" y="224"/>
                  </a:moveTo>
                  <a:lnTo>
                    <a:pt x="24" y="224"/>
                  </a:lnTo>
                  <a:lnTo>
                    <a:pt x="24" y="213"/>
                  </a:lnTo>
                  <a:lnTo>
                    <a:pt x="53" y="213"/>
                  </a:lnTo>
                  <a:lnTo>
                    <a:pt x="53" y="224"/>
                  </a:lnTo>
                  <a:close/>
                  <a:moveTo>
                    <a:pt x="98" y="224"/>
                  </a:moveTo>
                  <a:lnTo>
                    <a:pt x="67" y="224"/>
                  </a:lnTo>
                  <a:lnTo>
                    <a:pt x="67" y="213"/>
                  </a:lnTo>
                  <a:lnTo>
                    <a:pt x="98" y="213"/>
                  </a:lnTo>
                  <a:lnTo>
                    <a:pt x="98" y="224"/>
                  </a:lnTo>
                  <a:close/>
                  <a:moveTo>
                    <a:pt x="116" y="224"/>
                  </a:moveTo>
                  <a:lnTo>
                    <a:pt x="112" y="224"/>
                  </a:lnTo>
                  <a:lnTo>
                    <a:pt x="112" y="213"/>
                  </a:lnTo>
                  <a:lnTo>
                    <a:pt x="112" y="209"/>
                  </a:lnTo>
                  <a:lnTo>
                    <a:pt x="105" y="209"/>
                  </a:lnTo>
                  <a:lnTo>
                    <a:pt x="105" y="160"/>
                  </a:lnTo>
                  <a:lnTo>
                    <a:pt x="14" y="160"/>
                  </a:lnTo>
                  <a:lnTo>
                    <a:pt x="14" y="209"/>
                  </a:lnTo>
                  <a:lnTo>
                    <a:pt x="7" y="209"/>
                  </a:lnTo>
                  <a:lnTo>
                    <a:pt x="7" y="213"/>
                  </a:lnTo>
                  <a:lnTo>
                    <a:pt x="7" y="224"/>
                  </a:lnTo>
                  <a:lnTo>
                    <a:pt x="7" y="224"/>
                  </a:lnTo>
                  <a:lnTo>
                    <a:pt x="7" y="139"/>
                  </a:lnTo>
                  <a:lnTo>
                    <a:pt x="116" y="139"/>
                  </a:lnTo>
                  <a:lnTo>
                    <a:pt x="116" y="224"/>
                  </a:lnTo>
                  <a:close/>
                  <a:moveTo>
                    <a:pt x="24" y="131"/>
                  </a:moveTo>
                  <a:lnTo>
                    <a:pt x="24" y="121"/>
                  </a:lnTo>
                  <a:lnTo>
                    <a:pt x="53" y="121"/>
                  </a:lnTo>
                  <a:lnTo>
                    <a:pt x="53" y="131"/>
                  </a:lnTo>
                  <a:lnTo>
                    <a:pt x="24" y="131"/>
                  </a:lnTo>
                  <a:close/>
                  <a:moveTo>
                    <a:pt x="67" y="131"/>
                  </a:moveTo>
                  <a:lnTo>
                    <a:pt x="67" y="121"/>
                  </a:lnTo>
                  <a:lnTo>
                    <a:pt x="98" y="121"/>
                  </a:lnTo>
                  <a:lnTo>
                    <a:pt x="98" y="131"/>
                  </a:lnTo>
                  <a:lnTo>
                    <a:pt x="67" y="131"/>
                  </a:lnTo>
                  <a:close/>
                  <a:moveTo>
                    <a:pt x="116" y="131"/>
                  </a:moveTo>
                  <a:lnTo>
                    <a:pt x="112" y="131"/>
                  </a:lnTo>
                  <a:lnTo>
                    <a:pt x="112" y="121"/>
                  </a:lnTo>
                  <a:lnTo>
                    <a:pt x="112" y="117"/>
                  </a:lnTo>
                  <a:lnTo>
                    <a:pt x="105" y="117"/>
                  </a:lnTo>
                  <a:lnTo>
                    <a:pt x="105" y="64"/>
                  </a:lnTo>
                  <a:lnTo>
                    <a:pt x="14" y="64"/>
                  </a:lnTo>
                  <a:lnTo>
                    <a:pt x="14" y="117"/>
                  </a:lnTo>
                  <a:lnTo>
                    <a:pt x="7" y="117"/>
                  </a:lnTo>
                  <a:lnTo>
                    <a:pt x="7" y="121"/>
                  </a:lnTo>
                  <a:lnTo>
                    <a:pt x="7" y="131"/>
                  </a:lnTo>
                  <a:lnTo>
                    <a:pt x="7" y="131"/>
                  </a:lnTo>
                  <a:lnTo>
                    <a:pt x="7" y="46"/>
                  </a:lnTo>
                  <a:lnTo>
                    <a:pt x="116" y="46"/>
                  </a:lnTo>
                  <a:lnTo>
                    <a:pt x="116" y="131"/>
                  </a:lnTo>
                  <a:close/>
                  <a:moveTo>
                    <a:pt x="169" y="224"/>
                  </a:moveTo>
                  <a:lnTo>
                    <a:pt x="140" y="224"/>
                  </a:lnTo>
                  <a:lnTo>
                    <a:pt x="140" y="213"/>
                  </a:lnTo>
                  <a:lnTo>
                    <a:pt x="169" y="213"/>
                  </a:lnTo>
                  <a:lnTo>
                    <a:pt x="169" y="224"/>
                  </a:lnTo>
                  <a:close/>
                  <a:moveTo>
                    <a:pt x="214" y="224"/>
                  </a:moveTo>
                  <a:lnTo>
                    <a:pt x="183" y="224"/>
                  </a:lnTo>
                  <a:lnTo>
                    <a:pt x="183" y="213"/>
                  </a:lnTo>
                  <a:lnTo>
                    <a:pt x="214" y="213"/>
                  </a:lnTo>
                  <a:lnTo>
                    <a:pt x="214" y="224"/>
                  </a:lnTo>
                  <a:close/>
                  <a:moveTo>
                    <a:pt x="232" y="224"/>
                  </a:moveTo>
                  <a:lnTo>
                    <a:pt x="228" y="224"/>
                  </a:lnTo>
                  <a:lnTo>
                    <a:pt x="228" y="213"/>
                  </a:lnTo>
                  <a:lnTo>
                    <a:pt x="228" y="209"/>
                  </a:lnTo>
                  <a:lnTo>
                    <a:pt x="221" y="209"/>
                  </a:lnTo>
                  <a:lnTo>
                    <a:pt x="221" y="160"/>
                  </a:lnTo>
                  <a:lnTo>
                    <a:pt x="130" y="160"/>
                  </a:lnTo>
                  <a:lnTo>
                    <a:pt x="130" y="209"/>
                  </a:lnTo>
                  <a:lnTo>
                    <a:pt x="123" y="209"/>
                  </a:lnTo>
                  <a:lnTo>
                    <a:pt x="123" y="213"/>
                  </a:lnTo>
                  <a:lnTo>
                    <a:pt x="123" y="224"/>
                  </a:lnTo>
                  <a:lnTo>
                    <a:pt x="123" y="224"/>
                  </a:lnTo>
                  <a:lnTo>
                    <a:pt x="123" y="139"/>
                  </a:lnTo>
                  <a:lnTo>
                    <a:pt x="232" y="139"/>
                  </a:lnTo>
                  <a:lnTo>
                    <a:pt x="232" y="224"/>
                  </a:lnTo>
                  <a:close/>
                  <a:moveTo>
                    <a:pt x="140" y="131"/>
                  </a:moveTo>
                  <a:lnTo>
                    <a:pt x="140" y="121"/>
                  </a:lnTo>
                  <a:lnTo>
                    <a:pt x="169" y="121"/>
                  </a:lnTo>
                  <a:lnTo>
                    <a:pt x="169" y="131"/>
                  </a:lnTo>
                  <a:lnTo>
                    <a:pt x="140" y="131"/>
                  </a:lnTo>
                  <a:close/>
                  <a:moveTo>
                    <a:pt x="183" y="131"/>
                  </a:moveTo>
                  <a:lnTo>
                    <a:pt x="183" y="121"/>
                  </a:lnTo>
                  <a:lnTo>
                    <a:pt x="214" y="121"/>
                  </a:lnTo>
                  <a:lnTo>
                    <a:pt x="214" y="131"/>
                  </a:lnTo>
                  <a:lnTo>
                    <a:pt x="183" y="131"/>
                  </a:lnTo>
                  <a:close/>
                  <a:moveTo>
                    <a:pt x="232" y="131"/>
                  </a:moveTo>
                  <a:lnTo>
                    <a:pt x="228" y="131"/>
                  </a:lnTo>
                  <a:lnTo>
                    <a:pt x="228" y="121"/>
                  </a:lnTo>
                  <a:lnTo>
                    <a:pt x="228" y="117"/>
                  </a:lnTo>
                  <a:lnTo>
                    <a:pt x="221" y="117"/>
                  </a:lnTo>
                  <a:lnTo>
                    <a:pt x="221" y="64"/>
                  </a:lnTo>
                  <a:lnTo>
                    <a:pt x="130" y="64"/>
                  </a:lnTo>
                  <a:lnTo>
                    <a:pt x="130" y="117"/>
                  </a:lnTo>
                  <a:lnTo>
                    <a:pt x="123" y="117"/>
                  </a:lnTo>
                  <a:lnTo>
                    <a:pt x="123" y="121"/>
                  </a:lnTo>
                  <a:lnTo>
                    <a:pt x="123" y="131"/>
                  </a:lnTo>
                  <a:lnTo>
                    <a:pt x="123" y="131"/>
                  </a:lnTo>
                  <a:lnTo>
                    <a:pt x="123" y="46"/>
                  </a:lnTo>
                  <a:lnTo>
                    <a:pt x="232" y="46"/>
                  </a:lnTo>
                  <a:lnTo>
                    <a:pt x="232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9"/>
            <p:cNvSpPr>
              <a:spLocks noEditPoints="1"/>
            </p:cNvSpPr>
            <p:nvPr/>
          </p:nvSpPr>
          <p:spPr bwMode="auto">
            <a:xfrm>
              <a:off x="7319963" y="2716213"/>
              <a:ext cx="379412" cy="388938"/>
            </a:xfrm>
            <a:custGeom>
              <a:avLst/>
              <a:gdLst>
                <a:gd name="T0" fmla="*/ 229 w 239"/>
                <a:gd name="T1" fmla="*/ 29 h 245"/>
                <a:gd name="T2" fmla="*/ 225 w 239"/>
                <a:gd name="T3" fmla="*/ 0 h 245"/>
                <a:gd name="T4" fmla="*/ 127 w 239"/>
                <a:gd name="T5" fmla="*/ 25 h 245"/>
                <a:gd name="T6" fmla="*/ 123 w 239"/>
                <a:gd name="T7" fmla="*/ 39 h 245"/>
                <a:gd name="T8" fmla="*/ 116 w 239"/>
                <a:gd name="T9" fmla="*/ 39 h 245"/>
                <a:gd name="T10" fmla="*/ 35 w 239"/>
                <a:gd name="T11" fmla="*/ 15 h 245"/>
                <a:gd name="T12" fmla="*/ 7 w 239"/>
                <a:gd name="T13" fmla="*/ 0 h 245"/>
                <a:gd name="T14" fmla="*/ 7 w 239"/>
                <a:gd name="T15" fmla="*/ 245 h 245"/>
                <a:gd name="T16" fmla="*/ 116 w 239"/>
                <a:gd name="T17" fmla="*/ 245 h 245"/>
                <a:gd name="T18" fmla="*/ 232 w 239"/>
                <a:gd name="T19" fmla="*/ 234 h 245"/>
                <a:gd name="T20" fmla="*/ 239 w 239"/>
                <a:gd name="T21" fmla="*/ 0 h 245"/>
                <a:gd name="T22" fmla="*/ 53 w 239"/>
                <a:gd name="T23" fmla="*/ 224 h 245"/>
                <a:gd name="T24" fmla="*/ 53 w 239"/>
                <a:gd name="T25" fmla="*/ 213 h 245"/>
                <a:gd name="T26" fmla="*/ 70 w 239"/>
                <a:gd name="T27" fmla="*/ 224 h 245"/>
                <a:gd name="T28" fmla="*/ 99 w 239"/>
                <a:gd name="T29" fmla="*/ 224 h 245"/>
                <a:gd name="T30" fmla="*/ 113 w 239"/>
                <a:gd name="T31" fmla="*/ 213 h 245"/>
                <a:gd name="T32" fmla="*/ 109 w 239"/>
                <a:gd name="T33" fmla="*/ 160 h 245"/>
                <a:gd name="T34" fmla="*/ 11 w 239"/>
                <a:gd name="T35" fmla="*/ 209 h 245"/>
                <a:gd name="T36" fmla="*/ 7 w 239"/>
                <a:gd name="T37" fmla="*/ 224 h 245"/>
                <a:gd name="T38" fmla="*/ 116 w 239"/>
                <a:gd name="T39" fmla="*/ 224 h 245"/>
                <a:gd name="T40" fmla="*/ 53 w 239"/>
                <a:gd name="T41" fmla="*/ 121 h 245"/>
                <a:gd name="T42" fmla="*/ 70 w 239"/>
                <a:gd name="T43" fmla="*/ 131 h 245"/>
                <a:gd name="T44" fmla="*/ 99 w 239"/>
                <a:gd name="T45" fmla="*/ 131 h 245"/>
                <a:gd name="T46" fmla="*/ 113 w 239"/>
                <a:gd name="T47" fmla="*/ 131 h 245"/>
                <a:gd name="T48" fmla="*/ 109 w 239"/>
                <a:gd name="T49" fmla="*/ 117 h 245"/>
                <a:gd name="T50" fmla="*/ 14 w 239"/>
                <a:gd name="T51" fmla="*/ 117 h 245"/>
                <a:gd name="T52" fmla="*/ 11 w 239"/>
                <a:gd name="T53" fmla="*/ 131 h 245"/>
                <a:gd name="T54" fmla="*/ 116 w 239"/>
                <a:gd name="T55" fmla="*/ 46 h 245"/>
                <a:gd name="T56" fmla="*/ 215 w 239"/>
                <a:gd name="T57" fmla="*/ 29 h 245"/>
                <a:gd name="T58" fmla="*/ 187 w 239"/>
                <a:gd name="T59" fmla="*/ 29 h 245"/>
                <a:gd name="T60" fmla="*/ 169 w 239"/>
                <a:gd name="T61" fmla="*/ 39 h 245"/>
                <a:gd name="T62" fmla="*/ 169 w 239"/>
                <a:gd name="T63" fmla="*/ 224 h 245"/>
                <a:gd name="T64" fmla="*/ 169 w 239"/>
                <a:gd name="T65" fmla="*/ 213 h 245"/>
                <a:gd name="T66" fmla="*/ 187 w 239"/>
                <a:gd name="T67" fmla="*/ 224 h 245"/>
                <a:gd name="T68" fmla="*/ 215 w 239"/>
                <a:gd name="T69" fmla="*/ 224 h 245"/>
                <a:gd name="T70" fmla="*/ 229 w 239"/>
                <a:gd name="T71" fmla="*/ 213 h 245"/>
                <a:gd name="T72" fmla="*/ 225 w 239"/>
                <a:gd name="T73" fmla="*/ 160 h 245"/>
                <a:gd name="T74" fmla="*/ 127 w 239"/>
                <a:gd name="T75" fmla="*/ 209 h 245"/>
                <a:gd name="T76" fmla="*/ 123 w 239"/>
                <a:gd name="T77" fmla="*/ 224 h 245"/>
                <a:gd name="T78" fmla="*/ 232 w 239"/>
                <a:gd name="T79" fmla="*/ 224 h 245"/>
                <a:gd name="T80" fmla="*/ 169 w 239"/>
                <a:gd name="T81" fmla="*/ 121 h 245"/>
                <a:gd name="T82" fmla="*/ 187 w 239"/>
                <a:gd name="T83" fmla="*/ 131 h 245"/>
                <a:gd name="T84" fmla="*/ 215 w 239"/>
                <a:gd name="T85" fmla="*/ 131 h 245"/>
                <a:gd name="T86" fmla="*/ 229 w 239"/>
                <a:gd name="T87" fmla="*/ 131 h 245"/>
                <a:gd name="T88" fmla="*/ 225 w 239"/>
                <a:gd name="T89" fmla="*/ 117 h 245"/>
                <a:gd name="T90" fmla="*/ 130 w 239"/>
                <a:gd name="T91" fmla="*/ 117 h 245"/>
                <a:gd name="T92" fmla="*/ 127 w 239"/>
                <a:gd name="T93" fmla="*/ 131 h 245"/>
                <a:gd name="T94" fmla="*/ 232 w 239"/>
                <a:gd name="T95" fmla="*/ 4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9" h="245">
                  <a:moveTo>
                    <a:pt x="232" y="39"/>
                  </a:moveTo>
                  <a:lnTo>
                    <a:pt x="229" y="39"/>
                  </a:lnTo>
                  <a:lnTo>
                    <a:pt x="229" y="29"/>
                  </a:lnTo>
                  <a:lnTo>
                    <a:pt x="229" y="25"/>
                  </a:lnTo>
                  <a:lnTo>
                    <a:pt x="225" y="25"/>
                  </a:lnTo>
                  <a:lnTo>
                    <a:pt x="225" y="0"/>
                  </a:lnTo>
                  <a:lnTo>
                    <a:pt x="134" y="0"/>
                  </a:lnTo>
                  <a:lnTo>
                    <a:pt x="134" y="25"/>
                  </a:lnTo>
                  <a:lnTo>
                    <a:pt x="127" y="25"/>
                  </a:lnTo>
                  <a:lnTo>
                    <a:pt x="127" y="29"/>
                  </a:lnTo>
                  <a:lnTo>
                    <a:pt x="127" y="39"/>
                  </a:lnTo>
                  <a:lnTo>
                    <a:pt x="123" y="39"/>
                  </a:lnTo>
                  <a:lnTo>
                    <a:pt x="123" y="0"/>
                  </a:lnTo>
                  <a:lnTo>
                    <a:pt x="116" y="0"/>
                  </a:lnTo>
                  <a:lnTo>
                    <a:pt x="116" y="39"/>
                  </a:lnTo>
                  <a:lnTo>
                    <a:pt x="109" y="39"/>
                  </a:lnTo>
                  <a:lnTo>
                    <a:pt x="109" y="15"/>
                  </a:lnTo>
                  <a:lnTo>
                    <a:pt x="35" y="15"/>
                  </a:lnTo>
                  <a:lnTo>
                    <a:pt x="35" y="39"/>
                  </a:lnTo>
                  <a:lnTo>
                    <a:pt x="7" y="39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245"/>
                  </a:lnTo>
                  <a:lnTo>
                    <a:pt x="7" y="245"/>
                  </a:lnTo>
                  <a:lnTo>
                    <a:pt x="7" y="234"/>
                  </a:lnTo>
                  <a:lnTo>
                    <a:pt x="116" y="234"/>
                  </a:lnTo>
                  <a:lnTo>
                    <a:pt x="116" y="245"/>
                  </a:lnTo>
                  <a:lnTo>
                    <a:pt x="123" y="245"/>
                  </a:lnTo>
                  <a:lnTo>
                    <a:pt x="123" y="234"/>
                  </a:lnTo>
                  <a:lnTo>
                    <a:pt x="232" y="234"/>
                  </a:lnTo>
                  <a:lnTo>
                    <a:pt x="232" y="245"/>
                  </a:lnTo>
                  <a:lnTo>
                    <a:pt x="239" y="245"/>
                  </a:lnTo>
                  <a:lnTo>
                    <a:pt x="239" y="0"/>
                  </a:lnTo>
                  <a:lnTo>
                    <a:pt x="232" y="0"/>
                  </a:lnTo>
                  <a:lnTo>
                    <a:pt x="232" y="39"/>
                  </a:lnTo>
                  <a:close/>
                  <a:moveTo>
                    <a:pt x="53" y="224"/>
                  </a:moveTo>
                  <a:lnTo>
                    <a:pt x="25" y="224"/>
                  </a:lnTo>
                  <a:lnTo>
                    <a:pt x="25" y="213"/>
                  </a:lnTo>
                  <a:lnTo>
                    <a:pt x="53" y="213"/>
                  </a:lnTo>
                  <a:lnTo>
                    <a:pt x="53" y="224"/>
                  </a:lnTo>
                  <a:close/>
                  <a:moveTo>
                    <a:pt x="99" y="224"/>
                  </a:moveTo>
                  <a:lnTo>
                    <a:pt x="70" y="224"/>
                  </a:lnTo>
                  <a:lnTo>
                    <a:pt x="70" y="213"/>
                  </a:lnTo>
                  <a:lnTo>
                    <a:pt x="99" y="213"/>
                  </a:lnTo>
                  <a:lnTo>
                    <a:pt x="99" y="224"/>
                  </a:lnTo>
                  <a:close/>
                  <a:moveTo>
                    <a:pt x="116" y="224"/>
                  </a:moveTo>
                  <a:lnTo>
                    <a:pt x="113" y="224"/>
                  </a:lnTo>
                  <a:lnTo>
                    <a:pt x="113" y="213"/>
                  </a:lnTo>
                  <a:lnTo>
                    <a:pt x="113" y="209"/>
                  </a:lnTo>
                  <a:lnTo>
                    <a:pt x="109" y="209"/>
                  </a:lnTo>
                  <a:lnTo>
                    <a:pt x="109" y="160"/>
                  </a:lnTo>
                  <a:lnTo>
                    <a:pt x="14" y="160"/>
                  </a:lnTo>
                  <a:lnTo>
                    <a:pt x="14" y="209"/>
                  </a:lnTo>
                  <a:lnTo>
                    <a:pt x="11" y="209"/>
                  </a:lnTo>
                  <a:lnTo>
                    <a:pt x="11" y="213"/>
                  </a:lnTo>
                  <a:lnTo>
                    <a:pt x="11" y="224"/>
                  </a:lnTo>
                  <a:lnTo>
                    <a:pt x="7" y="224"/>
                  </a:lnTo>
                  <a:lnTo>
                    <a:pt x="7" y="139"/>
                  </a:lnTo>
                  <a:lnTo>
                    <a:pt x="116" y="139"/>
                  </a:lnTo>
                  <a:lnTo>
                    <a:pt x="116" y="224"/>
                  </a:lnTo>
                  <a:close/>
                  <a:moveTo>
                    <a:pt x="25" y="131"/>
                  </a:moveTo>
                  <a:lnTo>
                    <a:pt x="25" y="121"/>
                  </a:lnTo>
                  <a:lnTo>
                    <a:pt x="53" y="121"/>
                  </a:lnTo>
                  <a:lnTo>
                    <a:pt x="53" y="131"/>
                  </a:lnTo>
                  <a:lnTo>
                    <a:pt x="25" y="131"/>
                  </a:lnTo>
                  <a:close/>
                  <a:moveTo>
                    <a:pt x="70" y="131"/>
                  </a:moveTo>
                  <a:lnTo>
                    <a:pt x="70" y="121"/>
                  </a:lnTo>
                  <a:lnTo>
                    <a:pt x="99" y="121"/>
                  </a:lnTo>
                  <a:lnTo>
                    <a:pt x="99" y="131"/>
                  </a:lnTo>
                  <a:lnTo>
                    <a:pt x="70" y="131"/>
                  </a:lnTo>
                  <a:close/>
                  <a:moveTo>
                    <a:pt x="116" y="131"/>
                  </a:moveTo>
                  <a:lnTo>
                    <a:pt x="113" y="131"/>
                  </a:lnTo>
                  <a:lnTo>
                    <a:pt x="113" y="121"/>
                  </a:lnTo>
                  <a:lnTo>
                    <a:pt x="113" y="117"/>
                  </a:lnTo>
                  <a:lnTo>
                    <a:pt x="109" y="117"/>
                  </a:lnTo>
                  <a:lnTo>
                    <a:pt x="109" y="64"/>
                  </a:lnTo>
                  <a:lnTo>
                    <a:pt x="14" y="64"/>
                  </a:lnTo>
                  <a:lnTo>
                    <a:pt x="14" y="117"/>
                  </a:lnTo>
                  <a:lnTo>
                    <a:pt x="11" y="117"/>
                  </a:lnTo>
                  <a:lnTo>
                    <a:pt x="11" y="121"/>
                  </a:lnTo>
                  <a:lnTo>
                    <a:pt x="11" y="131"/>
                  </a:lnTo>
                  <a:lnTo>
                    <a:pt x="7" y="131"/>
                  </a:lnTo>
                  <a:lnTo>
                    <a:pt x="7" y="46"/>
                  </a:lnTo>
                  <a:lnTo>
                    <a:pt x="116" y="46"/>
                  </a:lnTo>
                  <a:lnTo>
                    <a:pt x="116" y="131"/>
                  </a:lnTo>
                  <a:close/>
                  <a:moveTo>
                    <a:pt x="187" y="29"/>
                  </a:moveTo>
                  <a:lnTo>
                    <a:pt x="215" y="29"/>
                  </a:lnTo>
                  <a:lnTo>
                    <a:pt x="215" y="39"/>
                  </a:lnTo>
                  <a:lnTo>
                    <a:pt x="187" y="39"/>
                  </a:lnTo>
                  <a:lnTo>
                    <a:pt x="187" y="29"/>
                  </a:lnTo>
                  <a:close/>
                  <a:moveTo>
                    <a:pt x="141" y="29"/>
                  </a:moveTo>
                  <a:lnTo>
                    <a:pt x="169" y="29"/>
                  </a:lnTo>
                  <a:lnTo>
                    <a:pt x="169" y="39"/>
                  </a:lnTo>
                  <a:lnTo>
                    <a:pt x="141" y="39"/>
                  </a:lnTo>
                  <a:lnTo>
                    <a:pt x="141" y="29"/>
                  </a:lnTo>
                  <a:close/>
                  <a:moveTo>
                    <a:pt x="169" y="224"/>
                  </a:moveTo>
                  <a:lnTo>
                    <a:pt x="141" y="224"/>
                  </a:lnTo>
                  <a:lnTo>
                    <a:pt x="141" y="213"/>
                  </a:lnTo>
                  <a:lnTo>
                    <a:pt x="169" y="213"/>
                  </a:lnTo>
                  <a:lnTo>
                    <a:pt x="169" y="224"/>
                  </a:lnTo>
                  <a:close/>
                  <a:moveTo>
                    <a:pt x="215" y="224"/>
                  </a:moveTo>
                  <a:lnTo>
                    <a:pt x="187" y="224"/>
                  </a:lnTo>
                  <a:lnTo>
                    <a:pt x="187" y="213"/>
                  </a:lnTo>
                  <a:lnTo>
                    <a:pt x="215" y="213"/>
                  </a:lnTo>
                  <a:lnTo>
                    <a:pt x="215" y="224"/>
                  </a:lnTo>
                  <a:close/>
                  <a:moveTo>
                    <a:pt x="232" y="224"/>
                  </a:moveTo>
                  <a:lnTo>
                    <a:pt x="229" y="224"/>
                  </a:lnTo>
                  <a:lnTo>
                    <a:pt x="229" y="213"/>
                  </a:lnTo>
                  <a:lnTo>
                    <a:pt x="229" y="209"/>
                  </a:lnTo>
                  <a:lnTo>
                    <a:pt x="225" y="209"/>
                  </a:lnTo>
                  <a:lnTo>
                    <a:pt x="225" y="160"/>
                  </a:lnTo>
                  <a:lnTo>
                    <a:pt x="130" y="160"/>
                  </a:lnTo>
                  <a:lnTo>
                    <a:pt x="130" y="209"/>
                  </a:lnTo>
                  <a:lnTo>
                    <a:pt x="127" y="209"/>
                  </a:lnTo>
                  <a:lnTo>
                    <a:pt x="127" y="213"/>
                  </a:lnTo>
                  <a:lnTo>
                    <a:pt x="127" y="224"/>
                  </a:lnTo>
                  <a:lnTo>
                    <a:pt x="123" y="224"/>
                  </a:lnTo>
                  <a:lnTo>
                    <a:pt x="123" y="139"/>
                  </a:lnTo>
                  <a:lnTo>
                    <a:pt x="232" y="139"/>
                  </a:lnTo>
                  <a:lnTo>
                    <a:pt x="232" y="224"/>
                  </a:lnTo>
                  <a:close/>
                  <a:moveTo>
                    <a:pt x="141" y="131"/>
                  </a:moveTo>
                  <a:lnTo>
                    <a:pt x="141" y="121"/>
                  </a:lnTo>
                  <a:lnTo>
                    <a:pt x="169" y="121"/>
                  </a:lnTo>
                  <a:lnTo>
                    <a:pt x="169" y="131"/>
                  </a:lnTo>
                  <a:lnTo>
                    <a:pt x="141" y="131"/>
                  </a:lnTo>
                  <a:close/>
                  <a:moveTo>
                    <a:pt x="187" y="131"/>
                  </a:moveTo>
                  <a:lnTo>
                    <a:pt x="187" y="121"/>
                  </a:lnTo>
                  <a:lnTo>
                    <a:pt x="215" y="121"/>
                  </a:lnTo>
                  <a:lnTo>
                    <a:pt x="215" y="131"/>
                  </a:lnTo>
                  <a:lnTo>
                    <a:pt x="187" y="131"/>
                  </a:lnTo>
                  <a:close/>
                  <a:moveTo>
                    <a:pt x="232" y="131"/>
                  </a:moveTo>
                  <a:lnTo>
                    <a:pt x="229" y="131"/>
                  </a:lnTo>
                  <a:lnTo>
                    <a:pt x="229" y="121"/>
                  </a:lnTo>
                  <a:lnTo>
                    <a:pt x="229" y="117"/>
                  </a:lnTo>
                  <a:lnTo>
                    <a:pt x="225" y="117"/>
                  </a:lnTo>
                  <a:lnTo>
                    <a:pt x="225" y="64"/>
                  </a:lnTo>
                  <a:lnTo>
                    <a:pt x="130" y="64"/>
                  </a:lnTo>
                  <a:lnTo>
                    <a:pt x="130" y="117"/>
                  </a:lnTo>
                  <a:lnTo>
                    <a:pt x="127" y="117"/>
                  </a:lnTo>
                  <a:lnTo>
                    <a:pt x="127" y="121"/>
                  </a:lnTo>
                  <a:lnTo>
                    <a:pt x="127" y="131"/>
                  </a:lnTo>
                  <a:lnTo>
                    <a:pt x="123" y="131"/>
                  </a:lnTo>
                  <a:lnTo>
                    <a:pt x="123" y="46"/>
                  </a:lnTo>
                  <a:lnTo>
                    <a:pt x="232" y="46"/>
                  </a:lnTo>
                  <a:lnTo>
                    <a:pt x="232" y="1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20"/>
            <p:cNvSpPr>
              <a:spLocks noEditPoints="1"/>
            </p:cNvSpPr>
            <p:nvPr/>
          </p:nvSpPr>
          <p:spPr bwMode="auto">
            <a:xfrm>
              <a:off x="7816850" y="2716213"/>
              <a:ext cx="195262" cy="388938"/>
            </a:xfrm>
            <a:custGeom>
              <a:avLst/>
              <a:gdLst>
                <a:gd name="T0" fmla="*/ 18 w 123"/>
                <a:gd name="T1" fmla="*/ 25 h 245"/>
                <a:gd name="T2" fmla="*/ 11 w 123"/>
                <a:gd name="T3" fmla="*/ 39 h 245"/>
                <a:gd name="T4" fmla="*/ 7 w 123"/>
                <a:gd name="T5" fmla="*/ 0 h 245"/>
                <a:gd name="T6" fmla="*/ 0 w 123"/>
                <a:gd name="T7" fmla="*/ 245 h 245"/>
                <a:gd name="T8" fmla="*/ 7 w 123"/>
                <a:gd name="T9" fmla="*/ 234 h 245"/>
                <a:gd name="T10" fmla="*/ 116 w 123"/>
                <a:gd name="T11" fmla="*/ 245 h 245"/>
                <a:gd name="T12" fmla="*/ 123 w 123"/>
                <a:gd name="T13" fmla="*/ 0 h 245"/>
                <a:gd name="T14" fmla="*/ 116 w 123"/>
                <a:gd name="T15" fmla="*/ 39 h 245"/>
                <a:gd name="T16" fmla="*/ 116 w 123"/>
                <a:gd name="T17" fmla="*/ 25 h 245"/>
                <a:gd name="T18" fmla="*/ 109 w 123"/>
                <a:gd name="T19" fmla="*/ 0 h 245"/>
                <a:gd name="T20" fmla="*/ 71 w 123"/>
                <a:gd name="T21" fmla="*/ 29 h 245"/>
                <a:gd name="T22" fmla="*/ 99 w 123"/>
                <a:gd name="T23" fmla="*/ 39 h 245"/>
                <a:gd name="T24" fmla="*/ 71 w 123"/>
                <a:gd name="T25" fmla="*/ 29 h 245"/>
                <a:gd name="T26" fmla="*/ 57 w 123"/>
                <a:gd name="T27" fmla="*/ 29 h 245"/>
                <a:gd name="T28" fmla="*/ 28 w 123"/>
                <a:gd name="T29" fmla="*/ 39 h 245"/>
                <a:gd name="T30" fmla="*/ 57 w 123"/>
                <a:gd name="T31" fmla="*/ 224 h 245"/>
                <a:gd name="T32" fmla="*/ 28 w 123"/>
                <a:gd name="T33" fmla="*/ 213 h 245"/>
                <a:gd name="T34" fmla="*/ 57 w 123"/>
                <a:gd name="T35" fmla="*/ 224 h 245"/>
                <a:gd name="T36" fmla="*/ 71 w 123"/>
                <a:gd name="T37" fmla="*/ 224 h 245"/>
                <a:gd name="T38" fmla="*/ 99 w 123"/>
                <a:gd name="T39" fmla="*/ 213 h 245"/>
                <a:gd name="T40" fmla="*/ 116 w 123"/>
                <a:gd name="T41" fmla="*/ 224 h 245"/>
                <a:gd name="T42" fmla="*/ 116 w 123"/>
                <a:gd name="T43" fmla="*/ 209 h 245"/>
                <a:gd name="T44" fmla="*/ 109 w 123"/>
                <a:gd name="T45" fmla="*/ 160 h 245"/>
                <a:gd name="T46" fmla="*/ 18 w 123"/>
                <a:gd name="T47" fmla="*/ 209 h 245"/>
                <a:gd name="T48" fmla="*/ 11 w 123"/>
                <a:gd name="T49" fmla="*/ 224 h 245"/>
                <a:gd name="T50" fmla="*/ 7 w 123"/>
                <a:gd name="T51" fmla="*/ 139 h 245"/>
                <a:gd name="T52" fmla="*/ 116 w 123"/>
                <a:gd name="T53" fmla="*/ 224 h 245"/>
                <a:gd name="T54" fmla="*/ 28 w 123"/>
                <a:gd name="T55" fmla="*/ 121 h 245"/>
                <a:gd name="T56" fmla="*/ 57 w 123"/>
                <a:gd name="T57" fmla="*/ 131 h 245"/>
                <a:gd name="T58" fmla="*/ 71 w 123"/>
                <a:gd name="T59" fmla="*/ 131 h 245"/>
                <a:gd name="T60" fmla="*/ 99 w 123"/>
                <a:gd name="T61" fmla="*/ 121 h 245"/>
                <a:gd name="T62" fmla="*/ 71 w 123"/>
                <a:gd name="T63" fmla="*/ 131 h 245"/>
                <a:gd name="T64" fmla="*/ 116 w 123"/>
                <a:gd name="T65" fmla="*/ 131 h 245"/>
                <a:gd name="T66" fmla="*/ 116 w 123"/>
                <a:gd name="T67" fmla="*/ 117 h 245"/>
                <a:gd name="T68" fmla="*/ 109 w 123"/>
                <a:gd name="T69" fmla="*/ 64 h 245"/>
                <a:gd name="T70" fmla="*/ 18 w 123"/>
                <a:gd name="T71" fmla="*/ 117 h 245"/>
                <a:gd name="T72" fmla="*/ 11 w 123"/>
                <a:gd name="T73" fmla="*/ 131 h 245"/>
                <a:gd name="T74" fmla="*/ 7 w 123"/>
                <a:gd name="T75" fmla="*/ 46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3" h="245">
                  <a:moveTo>
                    <a:pt x="18" y="0"/>
                  </a:moveTo>
                  <a:lnTo>
                    <a:pt x="18" y="25"/>
                  </a:lnTo>
                  <a:lnTo>
                    <a:pt x="11" y="25"/>
                  </a:lnTo>
                  <a:lnTo>
                    <a:pt x="11" y="39"/>
                  </a:lnTo>
                  <a:lnTo>
                    <a:pt x="7" y="39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245"/>
                  </a:lnTo>
                  <a:lnTo>
                    <a:pt x="7" y="245"/>
                  </a:lnTo>
                  <a:lnTo>
                    <a:pt x="7" y="234"/>
                  </a:lnTo>
                  <a:lnTo>
                    <a:pt x="116" y="234"/>
                  </a:lnTo>
                  <a:lnTo>
                    <a:pt x="116" y="245"/>
                  </a:lnTo>
                  <a:lnTo>
                    <a:pt x="123" y="245"/>
                  </a:lnTo>
                  <a:lnTo>
                    <a:pt x="123" y="0"/>
                  </a:lnTo>
                  <a:lnTo>
                    <a:pt x="116" y="0"/>
                  </a:lnTo>
                  <a:lnTo>
                    <a:pt x="116" y="39"/>
                  </a:lnTo>
                  <a:lnTo>
                    <a:pt x="116" y="39"/>
                  </a:lnTo>
                  <a:lnTo>
                    <a:pt x="116" y="25"/>
                  </a:lnTo>
                  <a:lnTo>
                    <a:pt x="109" y="25"/>
                  </a:lnTo>
                  <a:lnTo>
                    <a:pt x="109" y="0"/>
                  </a:lnTo>
                  <a:lnTo>
                    <a:pt x="18" y="0"/>
                  </a:lnTo>
                  <a:close/>
                  <a:moveTo>
                    <a:pt x="71" y="29"/>
                  </a:moveTo>
                  <a:lnTo>
                    <a:pt x="99" y="29"/>
                  </a:lnTo>
                  <a:lnTo>
                    <a:pt x="99" y="39"/>
                  </a:lnTo>
                  <a:lnTo>
                    <a:pt x="71" y="39"/>
                  </a:lnTo>
                  <a:lnTo>
                    <a:pt x="71" y="29"/>
                  </a:lnTo>
                  <a:close/>
                  <a:moveTo>
                    <a:pt x="28" y="29"/>
                  </a:moveTo>
                  <a:lnTo>
                    <a:pt x="57" y="29"/>
                  </a:lnTo>
                  <a:lnTo>
                    <a:pt x="57" y="39"/>
                  </a:lnTo>
                  <a:lnTo>
                    <a:pt x="28" y="39"/>
                  </a:lnTo>
                  <a:lnTo>
                    <a:pt x="28" y="29"/>
                  </a:lnTo>
                  <a:close/>
                  <a:moveTo>
                    <a:pt x="57" y="224"/>
                  </a:moveTo>
                  <a:lnTo>
                    <a:pt x="28" y="224"/>
                  </a:lnTo>
                  <a:lnTo>
                    <a:pt x="28" y="213"/>
                  </a:lnTo>
                  <a:lnTo>
                    <a:pt x="57" y="213"/>
                  </a:lnTo>
                  <a:lnTo>
                    <a:pt x="57" y="224"/>
                  </a:lnTo>
                  <a:close/>
                  <a:moveTo>
                    <a:pt x="99" y="224"/>
                  </a:moveTo>
                  <a:lnTo>
                    <a:pt x="71" y="224"/>
                  </a:lnTo>
                  <a:lnTo>
                    <a:pt x="71" y="213"/>
                  </a:lnTo>
                  <a:lnTo>
                    <a:pt x="99" y="213"/>
                  </a:lnTo>
                  <a:lnTo>
                    <a:pt x="99" y="224"/>
                  </a:lnTo>
                  <a:close/>
                  <a:moveTo>
                    <a:pt x="116" y="224"/>
                  </a:moveTo>
                  <a:lnTo>
                    <a:pt x="116" y="224"/>
                  </a:lnTo>
                  <a:lnTo>
                    <a:pt x="116" y="209"/>
                  </a:lnTo>
                  <a:lnTo>
                    <a:pt x="109" y="209"/>
                  </a:lnTo>
                  <a:lnTo>
                    <a:pt x="109" y="160"/>
                  </a:lnTo>
                  <a:lnTo>
                    <a:pt x="18" y="160"/>
                  </a:lnTo>
                  <a:lnTo>
                    <a:pt x="18" y="209"/>
                  </a:lnTo>
                  <a:lnTo>
                    <a:pt x="11" y="209"/>
                  </a:lnTo>
                  <a:lnTo>
                    <a:pt x="11" y="224"/>
                  </a:lnTo>
                  <a:lnTo>
                    <a:pt x="7" y="224"/>
                  </a:lnTo>
                  <a:lnTo>
                    <a:pt x="7" y="139"/>
                  </a:lnTo>
                  <a:lnTo>
                    <a:pt x="116" y="139"/>
                  </a:lnTo>
                  <a:lnTo>
                    <a:pt x="116" y="224"/>
                  </a:lnTo>
                  <a:close/>
                  <a:moveTo>
                    <a:pt x="28" y="131"/>
                  </a:moveTo>
                  <a:lnTo>
                    <a:pt x="28" y="121"/>
                  </a:lnTo>
                  <a:lnTo>
                    <a:pt x="57" y="121"/>
                  </a:lnTo>
                  <a:lnTo>
                    <a:pt x="57" y="131"/>
                  </a:lnTo>
                  <a:lnTo>
                    <a:pt x="28" y="131"/>
                  </a:lnTo>
                  <a:close/>
                  <a:moveTo>
                    <a:pt x="71" y="131"/>
                  </a:moveTo>
                  <a:lnTo>
                    <a:pt x="71" y="121"/>
                  </a:lnTo>
                  <a:lnTo>
                    <a:pt x="99" y="121"/>
                  </a:lnTo>
                  <a:lnTo>
                    <a:pt x="99" y="131"/>
                  </a:lnTo>
                  <a:lnTo>
                    <a:pt x="71" y="131"/>
                  </a:lnTo>
                  <a:close/>
                  <a:moveTo>
                    <a:pt x="116" y="46"/>
                  </a:moveTo>
                  <a:lnTo>
                    <a:pt x="116" y="131"/>
                  </a:lnTo>
                  <a:lnTo>
                    <a:pt x="116" y="131"/>
                  </a:lnTo>
                  <a:lnTo>
                    <a:pt x="116" y="117"/>
                  </a:lnTo>
                  <a:lnTo>
                    <a:pt x="109" y="117"/>
                  </a:lnTo>
                  <a:lnTo>
                    <a:pt x="109" y="64"/>
                  </a:lnTo>
                  <a:lnTo>
                    <a:pt x="18" y="64"/>
                  </a:lnTo>
                  <a:lnTo>
                    <a:pt x="18" y="117"/>
                  </a:lnTo>
                  <a:lnTo>
                    <a:pt x="11" y="117"/>
                  </a:lnTo>
                  <a:lnTo>
                    <a:pt x="11" y="131"/>
                  </a:lnTo>
                  <a:lnTo>
                    <a:pt x="7" y="131"/>
                  </a:lnTo>
                  <a:lnTo>
                    <a:pt x="7" y="46"/>
                  </a:lnTo>
                  <a:lnTo>
                    <a:pt x="116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1"/>
            <p:cNvSpPr>
              <a:spLocks/>
            </p:cNvSpPr>
            <p:nvPr/>
          </p:nvSpPr>
          <p:spPr bwMode="auto">
            <a:xfrm>
              <a:off x="7543800" y="2227263"/>
              <a:ext cx="955675" cy="254000"/>
            </a:xfrm>
            <a:custGeom>
              <a:avLst/>
              <a:gdLst>
                <a:gd name="T0" fmla="*/ 207 w 602"/>
                <a:gd name="T1" fmla="*/ 0 h 160"/>
                <a:gd name="T2" fmla="*/ 0 w 602"/>
                <a:gd name="T3" fmla="*/ 0 h 160"/>
                <a:gd name="T4" fmla="*/ 352 w 602"/>
                <a:gd name="T5" fmla="*/ 160 h 160"/>
                <a:gd name="T6" fmla="*/ 602 w 602"/>
                <a:gd name="T7" fmla="*/ 160 h 160"/>
                <a:gd name="T8" fmla="*/ 207 w 602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160">
                  <a:moveTo>
                    <a:pt x="207" y="0"/>
                  </a:moveTo>
                  <a:lnTo>
                    <a:pt x="0" y="0"/>
                  </a:lnTo>
                  <a:lnTo>
                    <a:pt x="352" y="160"/>
                  </a:lnTo>
                  <a:lnTo>
                    <a:pt x="602" y="160"/>
                  </a:lnTo>
                  <a:lnTo>
                    <a:pt x="2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8" name="Grupo 177"/>
          <p:cNvGrpSpPr/>
          <p:nvPr/>
        </p:nvGrpSpPr>
        <p:grpSpPr>
          <a:xfrm>
            <a:off x="9648609" y="2768335"/>
            <a:ext cx="1405677" cy="1265616"/>
            <a:chOff x="9544051" y="1963738"/>
            <a:chExt cx="1322388" cy="1190626"/>
          </a:xfrm>
          <a:solidFill>
            <a:schemeClr val="accent4"/>
          </a:solidFill>
        </p:grpSpPr>
        <p:sp>
          <p:nvSpPr>
            <p:cNvPr id="124" name="Freeform 25"/>
            <p:cNvSpPr>
              <a:spLocks noEditPoints="1"/>
            </p:cNvSpPr>
            <p:nvPr/>
          </p:nvSpPr>
          <p:spPr bwMode="auto">
            <a:xfrm>
              <a:off x="9612313" y="1963738"/>
              <a:ext cx="365125" cy="1012825"/>
            </a:xfrm>
            <a:custGeom>
              <a:avLst/>
              <a:gdLst>
                <a:gd name="T0" fmla="*/ 3 w 70"/>
                <a:gd name="T1" fmla="*/ 194 h 194"/>
                <a:gd name="T2" fmla="*/ 9 w 70"/>
                <a:gd name="T3" fmla="*/ 194 h 194"/>
                <a:gd name="T4" fmla="*/ 9 w 70"/>
                <a:gd name="T5" fmla="*/ 182 h 194"/>
                <a:gd name="T6" fmla="*/ 9 w 70"/>
                <a:gd name="T7" fmla="*/ 180 h 194"/>
                <a:gd name="T8" fmla="*/ 9 w 70"/>
                <a:gd name="T9" fmla="*/ 163 h 194"/>
                <a:gd name="T10" fmla="*/ 65 w 70"/>
                <a:gd name="T11" fmla="*/ 163 h 194"/>
                <a:gd name="T12" fmla="*/ 65 w 70"/>
                <a:gd name="T13" fmla="*/ 137 h 194"/>
                <a:gd name="T14" fmla="*/ 59 w 70"/>
                <a:gd name="T15" fmla="*/ 131 h 194"/>
                <a:gd name="T16" fmla="*/ 42 w 70"/>
                <a:gd name="T17" fmla="*/ 131 h 194"/>
                <a:gd name="T18" fmla="*/ 42 w 70"/>
                <a:gd name="T19" fmla="*/ 44 h 194"/>
                <a:gd name="T20" fmla="*/ 59 w 70"/>
                <a:gd name="T21" fmla="*/ 35 h 194"/>
                <a:gd name="T22" fmla="*/ 70 w 70"/>
                <a:gd name="T23" fmla="*/ 5 h 194"/>
                <a:gd name="T24" fmla="*/ 65 w 70"/>
                <a:gd name="T25" fmla="*/ 0 h 194"/>
                <a:gd name="T26" fmla="*/ 5 w 70"/>
                <a:gd name="T27" fmla="*/ 0 h 194"/>
                <a:gd name="T28" fmla="*/ 0 w 70"/>
                <a:gd name="T29" fmla="*/ 5 h 194"/>
                <a:gd name="T30" fmla="*/ 11 w 70"/>
                <a:gd name="T31" fmla="*/ 35 h 194"/>
                <a:gd name="T32" fmla="*/ 28 w 70"/>
                <a:gd name="T33" fmla="*/ 44 h 194"/>
                <a:gd name="T34" fmla="*/ 28 w 70"/>
                <a:gd name="T35" fmla="*/ 131 h 194"/>
                <a:gd name="T36" fmla="*/ 23 w 70"/>
                <a:gd name="T37" fmla="*/ 131 h 194"/>
                <a:gd name="T38" fmla="*/ 3 w 70"/>
                <a:gd name="T39" fmla="*/ 151 h 194"/>
                <a:gd name="T40" fmla="*/ 3 w 70"/>
                <a:gd name="T41" fmla="*/ 194 h 194"/>
                <a:gd name="T42" fmla="*/ 42 w 70"/>
                <a:gd name="T43" fmla="*/ 10 h 194"/>
                <a:gd name="T44" fmla="*/ 60 w 70"/>
                <a:gd name="T45" fmla="*/ 10 h 194"/>
                <a:gd name="T46" fmla="*/ 52 w 70"/>
                <a:gd name="T47" fmla="*/ 29 h 194"/>
                <a:gd name="T48" fmla="*/ 42 w 70"/>
                <a:gd name="T49" fmla="*/ 34 h 194"/>
                <a:gd name="T50" fmla="*/ 42 w 70"/>
                <a:gd name="T51" fmla="*/ 10 h 194"/>
                <a:gd name="T52" fmla="*/ 18 w 70"/>
                <a:gd name="T53" fmla="*/ 29 h 194"/>
                <a:gd name="T54" fmla="*/ 10 w 70"/>
                <a:gd name="T55" fmla="*/ 10 h 194"/>
                <a:gd name="T56" fmla="*/ 28 w 70"/>
                <a:gd name="T57" fmla="*/ 10 h 194"/>
                <a:gd name="T58" fmla="*/ 28 w 70"/>
                <a:gd name="T59" fmla="*/ 34 h 194"/>
                <a:gd name="T60" fmla="*/ 18 w 70"/>
                <a:gd name="T61" fmla="*/ 29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0" h="194">
                  <a:moveTo>
                    <a:pt x="3" y="194"/>
                  </a:moveTo>
                  <a:cubicBezTo>
                    <a:pt x="9" y="194"/>
                    <a:pt x="9" y="194"/>
                    <a:pt x="9" y="194"/>
                  </a:cubicBezTo>
                  <a:cubicBezTo>
                    <a:pt x="9" y="182"/>
                    <a:pt x="9" y="182"/>
                    <a:pt x="9" y="182"/>
                  </a:cubicBezTo>
                  <a:cubicBezTo>
                    <a:pt x="9" y="180"/>
                    <a:pt x="9" y="180"/>
                    <a:pt x="9" y="180"/>
                  </a:cubicBezTo>
                  <a:cubicBezTo>
                    <a:pt x="9" y="163"/>
                    <a:pt x="9" y="163"/>
                    <a:pt x="9" y="163"/>
                  </a:cubicBezTo>
                  <a:cubicBezTo>
                    <a:pt x="65" y="163"/>
                    <a:pt x="65" y="163"/>
                    <a:pt x="65" y="163"/>
                  </a:cubicBezTo>
                  <a:cubicBezTo>
                    <a:pt x="65" y="137"/>
                    <a:pt x="65" y="137"/>
                    <a:pt x="65" y="137"/>
                  </a:cubicBezTo>
                  <a:cubicBezTo>
                    <a:pt x="59" y="131"/>
                    <a:pt x="59" y="131"/>
                    <a:pt x="59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9" y="43"/>
                    <a:pt x="54" y="40"/>
                    <a:pt x="59" y="35"/>
                  </a:cubicBezTo>
                  <a:cubicBezTo>
                    <a:pt x="70" y="24"/>
                    <a:pt x="70" y="6"/>
                    <a:pt x="70" y="5"/>
                  </a:cubicBezTo>
                  <a:cubicBezTo>
                    <a:pt x="70" y="2"/>
                    <a:pt x="67" y="0"/>
                    <a:pt x="6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24"/>
                    <a:pt x="11" y="35"/>
                  </a:cubicBezTo>
                  <a:cubicBezTo>
                    <a:pt x="16" y="40"/>
                    <a:pt x="21" y="43"/>
                    <a:pt x="28" y="44"/>
                  </a:cubicBezTo>
                  <a:cubicBezTo>
                    <a:pt x="28" y="131"/>
                    <a:pt x="28" y="131"/>
                    <a:pt x="28" y="131"/>
                  </a:cubicBezTo>
                  <a:cubicBezTo>
                    <a:pt x="23" y="131"/>
                    <a:pt x="23" y="131"/>
                    <a:pt x="23" y="131"/>
                  </a:cubicBezTo>
                  <a:cubicBezTo>
                    <a:pt x="3" y="151"/>
                    <a:pt x="3" y="151"/>
                    <a:pt x="3" y="151"/>
                  </a:cubicBezTo>
                  <a:lnTo>
                    <a:pt x="3" y="194"/>
                  </a:lnTo>
                  <a:close/>
                  <a:moveTo>
                    <a:pt x="42" y="10"/>
                  </a:moveTo>
                  <a:cubicBezTo>
                    <a:pt x="60" y="10"/>
                    <a:pt x="60" y="10"/>
                    <a:pt x="60" y="10"/>
                  </a:cubicBezTo>
                  <a:cubicBezTo>
                    <a:pt x="59" y="15"/>
                    <a:pt x="57" y="23"/>
                    <a:pt x="52" y="29"/>
                  </a:cubicBezTo>
                  <a:cubicBezTo>
                    <a:pt x="49" y="31"/>
                    <a:pt x="46" y="33"/>
                    <a:pt x="42" y="34"/>
                  </a:cubicBezTo>
                  <a:lnTo>
                    <a:pt x="42" y="10"/>
                  </a:lnTo>
                  <a:close/>
                  <a:moveTo>
                    <a:pt x="18" y="29"/>
                  </a:moveTo>
                  <a:cubicBezTo>
                    <a:pt x="13" y="23"/>
                    <a:pt x="11" y="15"/>
                    <a:pt x="10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4" y="33"/>
                    <a:pt x="21" y="31"/>
                    <a:pt x="1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6"/>
            <p:cNvSpPr>
              <a:spLocks/>
            </p:cNvSpPr>
            <p:nvPr/>
          </p:nvSpPr>
          <p:spPr bwMode="auto">
            <a:xfrm>
              <a:off x="9544051" y="2647951"/>
              <a:ext cx="187325" cy="328613"/>
            </a:xfrm>
            <a:custGeom>
              <a:avLst/>
              <a:gdLst>
                <a:gd name="T0" fmla="*/ 46 w 118"/>
                <a:gd name="T1" fmla="*/ 66 h 207"/>
                <a:gd name="T2" fmla="*/ 118 w 118"/>
                <a:gd name="T3" fmla="*/ 0 h 207"/>
                <a:gd name="T4" fmla="*/ 66 w 118"/>
                <a:gd name="T5" fmla="*/ 0 h 207"/>
                <a:gd name="T6" fmla="*/ 0 w 118"/>
                <a:gd name="T7" fmla="*/ 66 h 207"/>
                <a:gd name="T8" fmla="*/ 0 w 118"/>
                <a:gd name="T9" fmla="*/ 207 h 207"/>
                <a:gd name="T10" fmla="*/ 36 w 118"/>
                <a:gd name="T11" fmla="*/ 207 h 207"/>
                <a:gd name="T12" fmla="*/ 46 w 118"/>
                <a:gd name="T13" fmla="*/ 66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8" h="207">
                  <a:moveTo>
                    <a:pt x="46" y="66"/>
                  </a:moveTo>
                  <a:lnTo>
                    <a:pt x="118" y="0"/>
                  </a:lnTo>
                  <a:lnTo>
                    <a:pt x="66" y="0"/>
                  </a:lnTo>
                  <a:lnTo>
                    <a:pt x="0" y="66"/>
                  </a:lnTo>
                  <a:lnTo>
                    <a:pt x="0" y="207"/>
                  </a:lnTo>
                  <a:lnTo>
                    <a:pt x="36" y="207"/>
                  </a:lnTo>
                  <a:lnTo>
                    <a:pt x="46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7"/>
            <p:cNvSpPr>
              <a:spLocks/>
            </p:cNvSpPr>
            <p:nvPr/>
          </p:nvSpPr>
          <p:spPr bwMode="auto">
            <a:xfrm>
              <a:off x="9544051" y="3003551"/>
              <a:ext cx="1322388" cy="150813"/>
            </a:xfrm>
            <a:custGeom>
              <a:avLst/>
              <a:gdLst>
                <a:gd name="T0" fmla="*/ 235 w 253"/>
                <a:gd name="T1" fmla="*/ 0 h 29"/>
                <a:gd name="T2" fmla="*/ 206 w 253"/>
                <a:gd name="T3" fmla="*/ 0 h 29"/>
                <a:gd name="T4" fmla="*/ 187 w 253"/>
                <a:gd name="T5" fmla="*/ 0 h 29"/>
                <a:gd name="T6" fmla="*/ 66 w 253"/>
                <a:gd name="T7" fmla="*/ 0 h 29"/>
                <a:gd name="T8" fmla="*/ 48 w 253"/>
                <a:gd name="T9" fmla="*/ 0 h 29"/>
                <a:gd name="T10" fmla="*/ 19 w 253"/>
                <a:gd name="T11" fmla="*/ 0 h 29"/>
                <a:gd name="T12" fmla="*/ 0 w 253"/>
                <a:gd name="T13" fmla="*/ 0 h 29"/>
                <a:gd name="T14" fmla="*/ 0 w 253"/>
                <a:gd name="T15" fmla="*/ 16 h 29"/>
                <a:gd name="T16" fmla="*/ 19 w 253"/>
                <a:gd name="T17" fmla="*/ 16 h 29"/>
                <a:gd name="T18" fmla="*/ 22 w 253"/>
                <a:gd name="T19" fmla="*/ 16 h 29"/>
                <a:gd name="T20" fmla="*/ 23 w 253"/>
                <a:gd name="T21" fmla="*/ 18 h 29"/>
                <a:gd name="T22" fmla="*/ 22 w 253"/>
                <a:gd name="T23" fmla="*/ 20 h 29"/>
                <a:gd name="T24" fmla="*/ 31 w 253"/>
                <a:gd name="T25" fmla="*/ 29 h 29"/>
                <a:gd name="T26" fmla="*/ 39 w 253"/>
                <a:gd name="T27" fmla="*/ 29 h 29"/>
                <a:gd name="T28" fmla="*/ 48 w 253"/>
                <a:gd name="T29" fmla="*/ 20 h 29"/>
                <a:gd name="T30" fmla="*/ 48 w 253"/>
                <a:gd name="T31" fmla="*/ 18 h 29"/>
                <a:gd name="T32" fmla="*/ 48 w 253"/>
                <a:gd name="T33" fmla="*/ 16 h 29"/>
                <a:gd name="T34" fmla="*/ 48 w 253"/>
                <a:gd name="T35" fmla="*/ 16 h 29"/>
                <a:gd name="T36" fmla="*/ 66 w 253"/>
                <a:gd name="T37" fmla="*/ 16 h 29"/>
                <a:gd name="T38" fmla="*/ 73 w 253"/>
                <a:gd name="T39" fmla="*/ 16 h 29"/>
                <a:gd name="T40" fmla="*/ 81 w 253"/>
                <a:gd name="T41" fmla="*/ 24 h 29"/>
                <a:gd name="T42" fmla="*/ 90 w 253"/>
                <a:gd name="T43" fmla="*/ 24 h 29"/>
                <a:gd name="T44" fmla="*/ 98 w 253"/>
                <a:gd name="T45" fmla="*/ 16 h 29"/>
                <a:gd name="T46" fmla="*/ 141 w 253"/>
                <a:gd name="T47" fmla="*/ 16 h 29"/>
                <a:gd name="T48" fmla="*/ 150 w 253"/>
                <a:gd name="T49" fmla="*/ 24 h 29"/>
                <a:gd name="T50" fmla="*/ 159 w 253"/>
                <a:gd name="T51" fmla="*/ 24 h 29"/>
                <a:gd name="T52" fmla="*/ 167 w 253"/>
                <a:gd name="T53" fmla="*/ 16 h 29"/>
                <a:gd name="T54" fmla="*/ 172 w 253"/>
                <a:gd name="T55" fmla="*/ 16 h 29"/>
                <a:gd name="T56" fmla="*/ 190 w 253"/>
                <a:gd name="T57" fmla="*/ 16 h 29"/>
                <a:gd name="T58" fmla="*/ 193 w 253"/>
                <a:gd name="T59" fmla="*/ 16 h 29"/>
                <a:gd name="T60" fmla="*/ 201 w 253"/>
                <a:gd name="T61" fmla="*/ 24 h 29"/>
                <a:gd name="T62" fmla="*/ 210 w 253"/>
                <a:gd name="T63" fmla="*/ 24 h 29"/>
                <a:gd name="T64" fmla="*/ 219 w 253"/>
                <a:gd name="T65" fmla="*/ 16 h 29"/>
                <a:gd name="T66" fmla="*/ 219 w 253"/>
                <a:gd name="T67" fmla="*/ 16 h 29"/>
                <a:gd name="T68" fmla="*/ 237 w 253"/>
                <a:gd name="T69" fmla="*/ 16 h 29"/>
                <a:gd name="T70" fmla="*/ 253 w 253"/>
                <a:gd name="T71" fmla="*/ 0 h 29"/>
                <a:gd name="T72" fmla="*/ 235 w 253"/>
                <a:gd name="T7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3" h="29">
                  <a:moveTo>
                    <a:pt x="235" y="0"/>
                  </a:moveTo>
                  <a:cubicBezTo>
                    <a:pt x="206" y="0"/>
                    <a:pt x="206" y="0"/>
                    <a:pt x="206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2" y="17"/>
                    <a:pt x="23" y="18"/>
                  </a:cubicBezTo>
                  <a:cubicBezTo>
                    <a:pt x="22" y="19"/>
                    <a:pt x="22" y="19"/>
                    <a:pt x="22" y="20"/>
                  </a:cubicBezTo>
                  <a:cubicBezTo>
                    <a:pt x="22" y="25"/>
                    <a:pt x="26" y="29"/>
                    <a:pt x="31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4" y="29"/>
                    <a:pt x="48" y="25"/>
                    <a:pt x="48" y="20"/>
                  </a:cubicBezTo>
                  <a:cubicBezTo>
                    <a:pt x="48" y="19"/>
                    <a:pt x="48" y="19"/>
                    <a:pt x="48" y="18"/>
                  </a:cubicBezTo>
                  <a:cubicBezTo>
                    <a:pt x="48" y="17"/>
                    <a:pt x="48" y="16"/>
                    <a:pt x="48" y="16"/>
                  </a:cubicBezTo>
                  <a:cubicBezTo>
                    <a:pt x="48" y="16"/>
                    <a:pt x="48" y="16"/>
                    <a:pt x="48" y="16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3" y="20"/>
                    <a:pt x="77" y="24"/>
                    <a:pt x="81" y="24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95" y="24"/>
                    <a:pt x="98" y="20"/>
                    <a:pt x="98" y="16"/>
                  </a:cubicBezTo>
                  <a:cubicBezTo>
                    <a:pt x="141" y="16"/>
                    <a:pt x="141" y="16"/>
                    <a:pt x="141" y="16"/>
                  </a:cubicBezTo>
                  <a:cubicBezTo>
                    <a:pt x="141" y="20"/>
                    <a:pt x="145" y="24"/>
                    <a:pt x="150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63" y="24"/>
                    <a:pt x="167" y="20"/>
                    <a:pt x="167" y="16"/>
                  </a:cubicBezTo>
                  <a:cubicBezTo>
                    <a:pt x="172" y="16"/>
                    <a:pt x="172" y="16"/>
                    <a:pt x="172" y="16"/>
                  </a:cubicBezTo>
                  <a:cubicBezTo>
                    <a:pt x="190" y="16"/>
                    <a:pt x="190" y="16"/>
                    <a:pt x="190" y="16"/>
                  </a:cubicBezTo>
                  <a:cubicBezTo>
                    <a:pt x="193" y="16"/>
                    <a:pt x="193" y="16"/>
                    <a:pt x="193" y="16"/>
                  </a:cubicBezTo>
                  <a:cubicBezTo>
                    <a:pt x="193" y="20"/>
                    <a:pt x="197" y="24"/>
                    <a:pt x="201" y="24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215" y="24"/>
                    <a:pt x="219" y="20"/>
                    <a:pt x="219" y="16"/>
                  </a:cubicBezTo>
                  <a:cubicBezTo>
                    <a:pt x="219" y="16"/>
                    <a:pt x="219" y="16"/>
                    <a:pt x="219" y="16"/>
                  </a:cubicBezTo>
                  <a:cubicBezTo>
                    <a:pt x="237" y="16"/>
                    <a:pt x="237" y="16"/>
                    <a:pt x="237" y="16"/>
                  </a:cubicBezTo>
                  <a:cubicBezTo>
                    <a:pt x="246" y="16"/>
                    <a:pt x="253" y="8"/>
                    <a:pt x="253" y="0"/>
                  </a:cubicBezTo>
                  <a:lnTo>
                    <a:pt x="2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28"/>
            <p:cNvSpPr>
              <a:spLocks noEditPoints="1"/>
            </p:cNvSpPr>
            <p:nvPr/>
          </p:nvSpPr>
          <p:spPr bwMode="auto">
            <a:xfrm>
              <a:off x="9685338" y="2428876"/>
              <a:ext cx="1108075" cy="547688"/>
            </a:xfrm>
            <a:custGeom>
              <a:avLst/>
              <a:gdLst>
                <a:gd name="T0" fmla="*/ 418 w 698"/>
                <a:gd name="T1" fmla="*/ 0 h 345"/>
                <a:gd name="T2" fmla="*/ 418 w 698"/>
                <a:gd name="T3" fmla="*/ 260 h 345"/>
                <a:gd name="T4" fmla="*/ 405 w 698"/>
                <a:gd name="T5" fmla="*/ 260 h 345"/>
                <a:gd name="T6" fmla="*/ 405 w 698"/>
                <a:gd name="T7" fmla="*/ 0 h 345"/>
                <a:gd name="T8" fmla="*/ 184 w 698"/>
                <a:gd name="T9" fmla="*/ 0 h 345"/>
                <a:gd name="T10" fmla="*/ 184 w 698"/>
                <a:gd name="T11" fmla="*/ 260 h 345"/>
                <a:gd name="T12" fmla="*/ 0 w 698"/>
                <a:gd name="T13" fmla="*/ 260 h 345"/>
                <a:gd name="T14" fmla="*/ 0 w 698"/>
                <a:gd name="T15" fmla="*/ 283 h 345"/>
                <a:gd name="T16" fmla="*/ 39 w 698"/>
                <a:gd name="T17" fmla="*/ 283 h 345"/>
                <a:gd name="T18" fmla="*/ 39 w 698"/>
                <a:gd name="T19" fmla="*/ 303 h 345"/>
                <a:gd name="T20" fmla="*/ 39 w 698"/>
                <a:gd name="T21" fmla="*/ 322 h 345"/>
                <a:gd name="T22" fmla="*/ 0 w 698"/>
                <a:gd name="T23" fmla="*/ 322 h 345"/>
                <a:gd name="T24" fmla="*/ 0 w 698"/>
                <a:gd name="T25" fmla="*/ 345 h 345"/>
                <a:gd name="T26" fmla="*/ 210 w 698"/>
                <a:gd name="T27" fmla="*/ 345 h 345"/>
                <a:gd name="T28" fmla="*/ 425 w 698"/>
                <a:gd name="T29" fmla="*/ 345 h 345"/>
                <a:gd name="T30" fmla="*/ 635 w 698"/>
                <a:gd name="T31" fmla="*/ 345 h 345"/>
                <a:gd name="T32" fmla="*/ 698 w 698"/>
                <a:gd name="T33" fmla="*/ 345 h 345"/>
                <a:gd name="T34" fmla="*/ 698 w 698"/>
                <a:gd name="T35" fmla="*/ 322 h 345"/>
                <a:gd name="T36" fmla="*/ 635 w 698"/>
                <a:gd name="T37" fmla="*/ 322 h 345"/>
                <a:gd name="T38" fmla="*/ 616 w 698"/>
                <a:gd name="T39" fmla="*/ 322 h 345"/>
                <a:gd name="T40" fmla="*/ 616 w 698"/>
                <a:gd name="T41" fmla="*/ 283 h 345"/>
                <a:gd name="T42" fmla="*/ 635 w 698"/>
                <a:gd name="T43" fmla="*/ 283 h 345"/>
                <a:gd name="T44" fmla="*/ 698 w 698"/>
                <a:gd name="T45" fmla="*/ 283 h 345"/>
                <a:gd name="T46" fmla="*/ 698 w 698"/>
                <a:gd name="T47" fmla="*/ 260 h 345"/>
                <a:gd name="T48" fmla="*/ 635 w 698"/>
                <a:gd name="T49" fmla="*/ 260 h 345"/>
                <a:gd name="T50" fmla="*/ 546 w 698"/>
                <a:gd name="T51" fmla="*/ 260 h 345"/>
                <a:gd name="T52" fmla="*/ 546 w 698"/>
                <a:gd name="T53" fmla="*/ 0 h 345"/>
                <a:gd name="T54" fmla="*/ 418 w 698"/>
                <a:gd name="T55" fmla="*/ 0 h 345"/>
                <a:gd name="T56" fmla="*/ 210 w 698"/>
                <a:gd name="T57" fmla="*/ 322 h 345"/>
                <a:gd name="T58" fmla="*/ 141 w 698"/>
                <a:gd name="T59" fmla="*/ 322 h 345"/>
                <a:gd name="T60" fmla="*/ 141 w 698"/>
                <a:gd name="T61" fmla="*/ 283 h 345"/>
                <a:gd name="T62" fmla="*/ 210 w 698"/>
                <a:gd name="T63" fmla="*/ 283 h 345"/>
                <a:gd name="T64" fmla="*/ 253 w 698"/>
                <a:gd name="T65" fmla="*/ 283 h 345"/>
                <a:gd name="T66" fmla="*/ 253 w 698"/>
                <a:gd name="T67" fmla="*/ 322 h 345"/>
                <a:gd name="T68" fmla="*/ 210 w 698"/>
                <a:gd name="T69" fmla="*/ 322 h 345"/>
                <a:gd name="T70" fmla="*/ 425 w 698"/>
                <a:gd name="T71" fmla="*/ 322 h 345"/>
                <a:gd name="T72" fmla="*/ 352 w 698"/>
                <a:gd name="T73" fmla="*/ 322 h 345"/>
                <a:gd name="T74" fmla="*/ 352 w 698"/>
                <a:gd name="T75" fmla="*/ 283 h 345"/>
                <a:gd name="T76" fmla="*/ 425 w 698"/>
                <a:gd name="T77" fmla="*/ 283 h 345"/>
                <a:gd name="T78" fmla="*/ 513 w 698"/>
                <a:gd name="T79" fmla="*/ 283 h 345"/>
                <a:gd name="T80" fmla="*/ 513 w 698"/>
                <a:gd name="T81" fmla="*/ 322 h 345"/>
                <a:gd name="T82" fmla="*/ 425 w 698"/>
                <a:gd name="T83" fmla="*/ 322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98" h="345">
                  <a:moveTo>
                    <a:pt x="418" y="0"/>
                  </a:moveTo>
                  <a:lnTo>
                    <a:pt x="418" y="260"/>
                  </a:lnTo>
                  <a:lnTo>
                    <a:pt x="405" y="260"/>
                  </a:lnTo>
                  <a:lnTo>
                    <a:pt x="405" y="0"/>
                  </a:lnTo>
                  <a:lnTo>
                    <a:pt x="184" y="0"/>
                  </a:lnTo>
                  <a:lnTo>
                    <a:pt x="184" y="260"/>
                  </a:lnTo>
                  <a:lnTo>
                    <a:pt x="0" y="260"/>
                  </a:lnTo>
                  <a:lnTo>
                    <a:pt x="0" y="283"/>
                  </a:lnTo>
                  <a:lnTo>
                    <a:pt x="39" y="283"/>
                  </a:lnTo>
                  <a:lnTo>
                    <a:pt x="39" y="303"/>
                  </a:lnTo>
                  <a:lnTo>
                    <a:pt x="39" y="322"/>
                  </a:lnTo>
                  <a:lnTo>
                    <a:pt x="0" y="322"/>
                  </a:lnTo>
                  <a:lnTo>
                    <a:pt x="0" y="345"/>
                  </a:lnTo>
                  <a:lnTo>
                    <a:pt x="210" y="345"/>
                  </a:lnTo>
                  <a:lnTo>
                    <a:pt x="425" y="345"/>
                  </a:lnTo>
                  <a:lnTo>
                    <a:pt x="635" y="345"/>
                  </a:lnTo>
                  <a:lnTo>
                    <a:pt x="698" y="345"/>
                  </a:lnTo>
                  <a:lnTo>
                    <a:pt x="698" y="322"/>
                  </a:lnTo>
                  <a:lnTo>
                    <a:pt x="635" y="322"/>
                  </a:lnTo>
                  <a:lnTo>
                    <a:pt x="616" y="322"/>
                  </a:lnTo>
                  <a:lnTo>
                    <a:pt x="616" y="283"/>
                  </a:lnTo>
                  <a:lnTo>
                    <a:pt x="635" y="283"/>
                  </a:lnTo>
                  <a:lnTo>
                    <a:pt x="698" y="283"/>
                  </a:lnTo>
                  <a:lnTo>
                    <a:pt x="698" y="260"/>
                  </a:lnTo>
                  <a:lnTo>
                    <a:pt x="635" y="260"/>
                  </a:lnTo>
                  <a:lnTo>
                    <a:pt x="546" y="260"/>
                  </a:lnTo>
                  <a:lnTo>
                    <a:pt x="546" y="0"/>
                  </a:lnTo>
                  <a:lnTo>
                    <a:pt x="418" y="0"/>
                  </a:lnTo>
                  <a:close/>
                  <a:moveTo>
                    <a:pt x="210" y="322"/>
                  </a:moveTo>
                  <a:lnTo>
                    <a:pt x="141" y="322"/>
                  </a:lnTo>
                  <a:lnTo>
                    <a:pt x="141" y="283"/>
                  </a:lnTo>
                  <a:lnTo>
                    <a:pt x="210" y="283"/>
                  </a:lnTo>
                  <a:lnTo>
                    <a:pt x="253" y="283"/>
                  </a:lnTo>
                  <a:lnTo>
                    <a:pt x="253" y="322"/>
                  </a:lnTo>
                  <a:lnTo>
                    <a:pt x="210" y="322"/>
                  </a:lnTo>
                  <a:close/>
                  <a:moveTo>
                    <a:pt x="425" y="322"/>
                  </a:moveTo>
                  <a:lnTo>
                    <a:pt x="352" y="322"/>
                  </a:lnTo>
                  <a:lnTo>
                    <a:pt x="352" y="283"/>
                  </a:lnTo>
                  <a:lnTo>
                    <a:pt x="425" y="283"/>
                  </a:lnTo>
                  <a:lnTo>
                    <a:pt x="513" y="283"/>
                  </a:lnTo>
                  <a:lnTo>
                    <a:pt x="513" y="322"/>
                  </a:lnTo>
                  <a:lnTo>
                    <a:pt x="425" y="3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29"/>
            <p:cNvSpPr>
              <a:spLocks noChangeArrowheads="1"/>
            </p:cNvSpPr>
            <p:nvPr/>
          </p:nvSpPr>
          <p:spPr bwMode="auto">
            <a:xfrm>
              <a:off x="10077451" y="2141538"/>
              <a:ext cx="223838" cy="271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Rectangle 30"/>
            <p:cNvSpPr>
              <a:spLocks noChangeArrowheads="1"/>
            </p:cNvSpPr>
            <p:nvPr/>
          </p:nvSpPr>
          <p:spPr bwMode="auto">
            <a:xfrm>
              <a:off x="10321926" y="2141538"/>
              <a:ext cx="131763" cy="271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413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ALMACENAMIENTO</a:t>
            </a:r>
            <a:endParaRPr sz="3200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5672402" y="1768771"/>
            <a:ext cx="2538900" cy="2167950"/>
            <a:chOff x="6351588" y="2738438"/>
            <a:chExt cx="1814513" cy="1549400"/>
          </a:xfrm>
        </p:grpSpPr>
        <p:sp>
          <p:nvSpPr>
            <p:cNvPr id="22" name="Freeform 17"/>
            <p:cNvSpPr>
              <a:spLocks noEditPoints="1"/>
            </p:cNvSpPr>
            <p:nvPr/>
          </p:nvSpPr>
          <p:spPr bwMode="auto">
            <a:xfrm>
              <a:off x="6351588" y="2738438"/>
              <a:ext cx="1814513" cy="1549400"/>
            </a:xfrm>
            <a:custGeom>
              <a:avLst/>
              <a:gdLst>
                <a:gd name="T0" fmla="*/ 401 w 407"/>
                <a:gd name="T1" fmla="*/ 55 h 348"/>
                <a:gd name="T2" fmla="*/ 401 w 407"/>
                <a:gd name="T3" fmla="*/ 55 h 348"/>
                <a:gd name="T4" fmla="*/ 206 w 407"/>
                <a:gd name="T5" fmla="*/ 0 h 348"/>
                <a:gd name="T6" fmla="*/ 202 w 407"/>
                <a:gd name="T7" fmla="*/ 0 h 348"/>
                <a:gd name="T8" fmla="*/ 6 w 407"/>
                <a:gd name="T9" fmla="*/ 56 h 348"/>
                <a:gd name="T10" fmla="*/ 0 w 407"/>
                <a:gd name="T11" fmla="*/ 63 h 348"/>
                <a:gd name="T12" fmla="*/ 0 w 407"/>
                <a:gd name="T13" fmla="*/ 260 h 348"/>
                <a:gd name="T14" fmla="*/ 5 w 407"/>
                <a:gd name="T15" fmla="*/ 267 h 348"/>
                <a:gd name="T16" fmla="*/ 201 w 407"/>
                <a:gd name="T17" fmla="*/ 348 h 348"/>
                <a:gd name="T18" fmla="*/ 203 w 407"/>
                <a:gd name="T19" fmla="*/ 348 h 348"/>
                <a:gd name="T20" fmla="*/ 203 w 407"/>
                <a:gd name="T21" fmla="*/ 348 h 348"/>
                <a:gd name="T22" fmla="*/ 204 w 407"/>
                <a:gd name="T23" fmla="*/ 348 h 348"/>
                <a:gd name="T24" fmla="*/ 205 w 407"/>
                <a:gd name="T25" fmla="*/ 348 h 348"/>
                <a:gd name="T26" fmla="*/ 205 w 407"/>
                <a:gd name="T27" fmla="*/ 348 h 348"/>
                <a:gd name="T28" fmla="*/ 207 w 407"/>
                <a:gd name="T29" fmla="*/ 348 h 348"/>
                <a:gd name="T30" fmla="*/ 403 w 407"/>
                <a:gd name="T31" fmla="*/ 267 h 348"/>
                <a:gd name="T32" fmla="*/ 407 w 407"/>
                <a:gd name="T33" fmla="*/ 260 h 348"/>
                <a:gd name="T34" fmla="*/ 407 w 407"/>
                <a:gd name="T35" fmla="*/ 63 h 348"/>
                <a:gd name="T36" fmla="*/ 401 w 407"/>
                <a:gd name="T37" fmla="*/ 55 h 348"/>
                <a:gd name="T38" fmla="*/ 196 w 407"/>
                <a:gd name="T39" fmla="*/ 329 h 348"/>
                <a:gd name="T40" fmla="*/ 16 w 407"/>
                <a:gd name="T41" fmla="*/ 255 h 348"/>
                <a:gd name="T42" fmla="*/ 16 w 407"/>
                <a:gd name="T43" fmla="*/ 74 h 348"/>
                <a:gd name="T44" fmla="*/ 196 w 407"/>
                <a:gd name="T45" fmla="*/ 140 h 348"/>
                <a:gd name="T46" fmla="*/ 196 w 407"/>
                <a:gd name="T47" fmla="*/ 329 h 348"/>
                <a:gd name="T48" fmla="*/ 204 w 407"/>
                <a:gd name="T49" fmla="*/ 105 h 348"/>
                <a:gd name="T50" fmla="*/ 196 w 407"/>
                <a:gd name="T51" fmla="*/ 113 h 348"/>
                <a:gd name="T52" fmla="*/ 196 w 407"/>
                <a:gd name="T53" fmla="*/ 121 h 348"/>
                <a:gd name="T54" fmla="*/ 197 w 407"/>
                <a:gd name="T55" fmla="*/ 123 h 348"/>
                <a:gd name="T56" fmla="*/ 197 w 407"/>
                <a:gd name="T57" fmla="*/ 124 h 348"/>
                <a:gd name="T58" fmla="*/ 32 w 407"/>
                <a:gd name="T59" fmla="*/ 64 h 348"/>
                <a:gd name="T60" fmla="*/ 196 w 407"/>
                <a:gd name="T61" fmla="*/ 17 h 348"/>
                <a:gd name="T62" fmla="*/ 197 w 407"/>
                <a:gd name="T63" fmla="*/ 18 h 348"/>
                <a:gd name="T64" fmla="*/ 204 w 407"/>
                <a:gd name="T65" fmla="*/ 23 h 348"/>
                <a:gd name="T66" fmla="*/ 211 w 407"/>
                <a:gd name="T67" fmla="*/ 18 h 348"/>
                <a:gd name="T68" fmla="*/ 211 w 407"/>
                <a:gd name="T69" fmla="*/ 17 h 348"/>
                <a:gd name="T70" fmla="*/ 375 w 407"/>
                <a:gd name="T71" fmla="*/ 64 h 348"/>
                <a:gd name="T72" fmla="*/ 211 w 407"/>
                <a:gd name="T73" fmla="*/ 124 h 348"/>
                <a:gd name="T74" fmla="*/ 211 w 407"/>
                <a:gd name="T75" fmla="*/ 123 h 348"/>
                <a:gd name="T76" fmla="*/ 211 w 407"/>
                <a:gd name="T77" fmla="*/ 121 h 348"/>
                <a:gd name="T78" fmla="*/ 211 w 407"/>
                <a:gd name="T79" fmla="*/ 113 h 348"/>
                <a:gd name="T80" fmla="*/ 204 w 407"/>
                <a:gd name="T81" fmla="*/ 105 h 348"/>
                <a:gd name="T82" fmla="*/ 392 w 407"/>
                <a:gd name="T83" fmla="*/ 255 h 348"/>
                <a:gd name="T84" fmla="*/ 211 w 407"/>
                <a:gd name="T85" fmla="*/ 329 h 348"/>
                <a:gd name="T86" fmla="*/ 211 w 407"/>
                <a:gd name="T87" fmla="*/ 140 h 348"/>
                <a:gd name="T88" fmla="*/ 392 w 407"/>
                <a:gd name="T89" fmla="*/ 74 h 348"/>
                <a:gd name="T90" fmla="*/ 392 w 407"/>
                <a:gd name="T91" fmla="*/ 255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07" h="348">
                  <a:moveTo>
                    <a:pt x="401" y="55"/>
                  </a:moveTo>
                  <a:cubicBezTo>
                    <a:pt x="401" y="55"/>
                    <a:pt x="401" y="55"/>
                    <a:pt x="401" y="55"/>
                  </a:cubicBezTo>
                  <a:cubicBezTo>
                    <a:pt x="388" y="52"/>
                    <a:pt x="207" y="0"/>
                    <a:pt x="206" y="0"/>
                  </a:cubicBezTo>
                  <a:cubicBezTo>
                    <a:pt x="205" y="0"/>
                    <a:pt x="203" y="0"/>
                    <a:pt x="202" y="0"/>
                  </a:cubicBezTo>
                  <a:cubicBezTo>
                    <a:pt x="200" y="1"/>
                    <a:pt x="7" y="55"/>
                    <a:pt x="6" y="56"/>
                  </a:cubicBezTo>
                  <a:cubicBezTo>
                    <a:pt x="4" y="56"/>
                    <a:pt x="0" y="58"/>
                    <a:pt x="0" y="63"/>
                  </a:cubicBezTo>
                  <a:cubicBezTo>
                    <a:pt x="0" y="260"/>
                    <a:pt x="0" y="260"/>
                    <a:pt x="0" y="260"/>
                  </a:cubicBezTo>
                  <a:cubicBezTo>
                    <a:pt x="0" y="263"/>
                    <a:pt x="2" y="266"/>
                    <a:pt x="5" y="267"/>
                  </a:cubicBezTo>
                  <a:cubicBezTo>
                    <a:pt x="201" y="348"/>
                    <a:pt x="201" y="348"/>
                    <a:pt x="201" y="348"/>
                  </a:cubicBezTo>
                  <a:cubicBezTo>
                    <a:pt x="201" y="348"/>
                    <a:pt x="202" y="348"/>
                    <a:pt x="203" y="348"/>
                  </a:cubicBezTo>
                  <a:cubicBezTo>
                    <a:pt x="203" y="348"/>
                    <a:pt x="203" y="348"/>
                    <a:pt x="203" y="348"/>
                  </a:cubicBezTo>
                  <a:cubicBezTo>
                    <a:pt x="203" y="348"/>
                    <a:pt x="203" y="348"/>
                    <a:pt x="204" y="348"/>
                  </a:cubicBezTo>
                  <a:cubicBezTo>
                    <a:pt x="204" y="348"/>
                    <a:pt x="204" y="348"/>
                    <a:pt x="205" y="348"/>
                  </a:cubicBezTo>
                  <a:cubicBezTo>
                    <a:pt x="205" y="348"/>
                    <a:pt x="205" y="348"/>
                    <a:pt x="205" y="348"/>
                  </a:cubicBezTo>
                  <a:cubicBezTo>
                    <a:pt x="206" y="348"/>
                    <a:pt x="206" y="348"/>
                    <a:pt x="207" y="348"/>
                  </a:cubicBezTo>
                  <a:cubicBezTo>
                    <a:pt x="403" y="267"/>
                    <a:pt x="403" y="267"/>
                    <a:pt x="403" y="267"/>
                  </a:cubicBezTo>
                  <a:cubicBezTo>
                    <a:pt x="405" y="266"/>
                    <a:pt x="407" y="263"/>
                    <a:pt x="407" y="260"/>
                  </a:cubicBezTo>
                  <a:cubicBezTo>
                    <a:pt x="407" y="63"/>
                    <a:pt x="407" y="63"/>
                    <a:pt x="407" y="63"/>
                  </a:cubicBezTo>
                  <a:cubicBezTo>
                    <a:pt x="407" y="62"/>
                    <a:pt x="407" y="57"/>
                    <a:pt x="401" y="55"/>
                  </a:cubicBezTo>
                  <a:close/>
                  <a:moveTo>
                    <a:pt x="196" y="329"/>
                  </a:moveTo>
                  <a:cubicBezTo>
                    <a:pt x="16" y="255"/>
                    <a:pt x="16" y="255"/>
                    <a:pt x="16" y="255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96" y="140"/>
                    <a:pt x="196" y="140"/>
                    <a:pt x="196" y="140"/>
                  </a:cubicBezTo>
                  <a:lnTo>
                    <a:pt x="196" y="329"/>
                  </a:lnTo>
                  <a:close/>
                  <a:moveTo>
                    <a:pt x="204" y="105"/>
                  </a:moveTo>
                  <a:cubicBezTo>
                    <a:pt x="200" y="105"/>
                    <a:pt x="196" y="109"/>
                    <a:pt x="196" y="113"/>
                  </a:cubicBezTo>
                  <a:cubicBezTo>
                    <a:pt x="196" y="121"/>
                    <a:pt x="196" y="121"/>
                    <a:pt x="196" y="121"/>
                  </a:cubicBezTo>
                  <a:cubicBezTo>
                    <a:pt x="196" y="122"/>
                    <a:pt x="196" y="122"/>
                    <a:pt x="197" y="123"/>
                  </a:cubicBezTo>
                  <a:cubicBezTo>
                    <a:pt x="197" y="124"/>
                    <a:pt x="197" y="124"/>
                    <a:pt x="197" y="12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7" y="18"/>
                    <a:pt x="197" y="18"/>
                    <a:pt x="197" y="18"/>
                  </a:cubicBezTo>
                  <a:cubicBezTo>
                    <a:pt x="198" y="21"/>
                    <a:pt x="200" y="23"/>
                    <a:pt x="204" y="23"/>
                  </a:cubicBezTo>
                  <a:cubicBezTo>
                    <a:pt x="207" y="23"/>
                    <a:pt x="210" y="21"/>
                    <a:pt x="211" y="18"/>
                  </a:cubicBezTo>
                  <a:cubicBezTo>
                    <a:pt x="211" y="17"/>
                    <a:pt x="211" y="17"/>
                    <a:pt x="211" y="17"/>
                  </a:cubicBezTo>
                  <a:cubicBezTo>
                    <a:pt x="375" y="64"/>
                    <a:pt x="375" y="64"/>
                    <a:pt x="375" y="64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1" y="123"/>
                    <a:pt x="211" y="123"/>
                    <a:pt x="211" y="123"/>
                  </a:cubicBezTo>
                  <a:cubicBezTo>
                    <a:pt x="211" y="122"/>
                    <a:pt x="211" y="122"/>
                    <a:pt x="211" y="121"/>
                  </a:cubicBezTo>
                  <a:cubicBezTo>
                    <a:pt x="211" y="113"/>
                    <a:pt x="211" y="113"/>
                    <a:pt x="211" y="113"/>
                  </a:cubicBezTo>
                  <a:cubicBezTo>
                    <a:pt x="211" y="109"/>
                    <a:pt x="208" y="105"/>
                    <a:pt x="204" y="105"/>
                  </a:cubicBezTo>
                  <a:close/>
                  <a:moveTo>
                    <a:pt x="392" y="255"/>
                  </a:moveTo>
                  <a:cubicBezTo>
                    <a:pt x="211" y="329"/>
                    <a:pt x="211" y="329"/>
                    <a:pt x="211" y="329"/>
                  </a:cubicBezTo>
                  <a:cubicBezTo>
                    <a:pt x="211" y="140"/>
                    <a:pt x="211" y="140"/>
                    <a:pt x="211" y="140"/>
                  </a:cubicBezTo>
                  <a:cubicBezTo>
                    <a:pt x="392" y="74"/>
                    <a:pt x="392" y="74"/>
                    <a:pt x="392" y="74"/>
                  </a:cubicBezTo>
                  <a:lnTo>
                    <a:pt x="392" y="25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7224713" y="2894013"/>
              <a:ext cx="68263" cy="103188"/>
            </a:xfrm>
            <a:custGeom>
              <a:avLst/>
              <a:gdLst>
                <a:gd name="T0" fmla="*/ 8 w 15"/>
                <a:gd name="T1" fmla="*/ 23 h 23"/>
                <a:gd name="T2" fmla="*/ 15 w 15"/>
                <a:gd name="T3" fmla="*/ 16 h 23"/>
                <a:gd name="T4" fmla="*/ 15 w 15"/>
                <a:gd name="T5" fmla="*/ 8 h 23"/>
                <a:gd name="T6" fmla="*/ 8 w 15"/>
                <a:gd name="T7" fmla="*/ 0 h 23"/>
                <a:gd name="T8" fmla="*/ 0 w 15"/>
                <a:gd name="T9" fmla="*/ 8 h 23"/>
                <a:gd name="T10" fmla="*/ 0 w 15"/>
                <a:gd name="T11" fmla="*/ 16 h 23"/>
                <a:gd name="T12" fmla="*/ 8 w 15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3">
                  <a:moveTo>
                    <a:pt x="8" y="23"/>
                  </a:moveTo>
                  <a:cubicBezTo>
                    <a:pt x="12" y="23"/>
                    <a:pt x="15" y="20"/>
                    <a:pt x="15" y="16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0"/>
                    <a:pt x="4" y="23"/>
                    <a:pt x="8" y="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7224713" y="3051175"/>
              <a:ext cx="68263" cy="101600"/>
            </a:xfrm>
            <a:custGeom>
              <a:avLst/>
              <a:gdLst>
                <a:gd name="T0" fmla="*/ 15 w 15"/>
                <a:gd name="T1" fmla="*/ 8 h 23"/>
                <a:gd name="T2" fmla="*/ 8 w 15"/>
                <a:gd name="T3" fmla="*/ 0 h 23"/>
                <a:gd name="T4" fmla="*/ 0 w 15"/>
                <a:gd name="T5" fmla="*/ 8 h 23"/>
                <a:gd name="T6" fmla="*/ 0 w 15"/>
                <a:gd name="T7" fmla="*/ 16 h 23"/>
                <a:gd name="T8" fmla="*/ 8 w 15"/>
                <a:gd name="T9" fmla="*/ 23 h 23"/>
                <a:gd name="T10" fmla="*/ 15 w 15"/>
                <a:gd name="T11" fmla="*/ 16 h 23"/>
                <a:gd name="T12" fmla="*/ 15 w 15"/>
                <a:gd name="T13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3">
                  <a:moveTo>
                    <a:pt x="15" y="8"/>
                  </a:moveTo>
                  <a:cubicBezTo>
                    <a:pt x="15" y="3"/>
                    <a:pt x="12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0"/>
                    <a:pt x="4" y="23"/>
                    <a:pt x="8" y="23"/>
                  </a:cubicBezTo>
                  <a:cubicBezTo>
                    <a:pt x="12" y="23"/>
                    <a:pt x="15" y="20"/>
                    <a:pt x="15" y="16"/>
                  </a:cubicBezTo>
                  <a:lnTo>
                    <a:pt x="15" y="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419515" y="2830499"/>
            <a:ext cx="3402759" cy="2364981"/>
          </a:xfrm>
          <a:custGeom>
            <a:avLst/>
            <a:gdLst>
              <a:gd name="T0" fmla="*/ 457 w 459"/>
              <a:gd name="T1" fmla="*/ 110 h 319"/>
              <a:gd name="T2" fmla="*/ 414 w 459"/>
              <a:gd name="T3" fmla="*/ 53 h 319"/>
              <a:gd name="T4" fmla="*/ 410 w 459"/>
              <a:gd name="T5" fmla="*/ 51 h 319"/>
              <a:gd name="T6" fmla="*/ 231 w 459"/>
              <a:gd name="T7" fmla="*/ 0 h 319"/>
              <a:gd name="T8" fmla="*/ 227 w 459"/>
              <a:gd name="T9" fmla="*/ 0 h 319"/>
              <a:gd name="T10" fmla="*/ 49 w 459"/>
              <a:gd name="T11" fmla="*/ 51 h 319"/>
              <a:gd name="T12" fmla="*/ 45 w 459"/>
              <a:gd name="T13" fmla="*/ 53 h 319"/>
              <a:gd name="T14" fmla="*/ 2 w 459"/>
              <a:gd name="T15" fmla="*/ 110 h 319"/>
              <a:gd name="T16" fmla="*/ 1 w 459"/>
              <a:gd name="T17" fmla="*/ 117 h 319"/>
              <a:gd name="T18" fmla="*/ 5 w 459"/>
              <a:gd name="T19" fmla="*/ 122 h 319"/>
              <a:gd name="T20" fmla="*/ 43 w 459"/>
              <a:gd name="T21" fmla="*/ 135 h 319"/>
              <a:gd name="T22" fmla="*/ 43 w 459"/>
              <a:gd name="T23" fmla="*/ 237 h 319"/>
              <a:gd name="T24" fmla="*/ 48 w 459"/>
              <a:gd name="T25" fmla="*/ 244 h 319"/>
              <a:gd name="T26" fmla="*/ 227 w 459"/>
              <a:gd name="T27" fmla="*/ 318 h 319"/>
              <a:gd name="T28" fmla="*/ 229 w 459"/>
              <a:gd name="T29" fmla="*/ 319 h 319"/>
              <a:gd name="T30" fmla="*/ 232 w 459"/>
              <a:gd name="T31" fmla="*/ 318 h 319"/>
              <a:gd name="T32" fmla="*/ 411 w 459"/>
              <a:gd name="T33" fmla="*/ 244 h 319"/>
              <a:gd name="T34" fmla="*/ 416 w 459"/>
              <a:gd name="T35" fmla="*/ 237 h 319"/>
              <a:gd name="T36" fmla="*/ 416 w 459"/>
              <a:gd name="T37" fmla="*/ 135 h 319"/>
              <a:gd name="T38" fmla="*/ 453 w 459"/>
              <a:gd name="T39" fmla="*/ 122 h 319"/>
              <a:gd name="T40" fmla="*/ 458 w 459"/>
              <a:gd name="T41" fmla="*/ 117 h 319"/>
              <a:gd name="T42" fmla="*/ 457 w 459"/>
              <a:gd name="T43" fmla="*/ 110 h 319"/>
              <a:gd name="T44" fmla="*/ 20 w 459"/>
              <a:gd name="T45" fmla="*/ 111 h 319"/>
              <a:gd name="T46" fmla="*/ 54 w 459"/>
              <a:gd name="T47" fmla="*/ 66 h 319"/>
              <a:gd name="T48" fmla="*/ 67 w 459"/>
              <a:gd name="T49" fmla="*/ 70 h 319"/>
              <a:gd name="T50" fmla="*/ 144 w 459"/>
              <a:gd name="T51" fmla="*/ 91 h 319"/>
              <a:gd name="T52" fmla="*/ 217 w 459"/>
              <a:gd name="T53" fmla="*/ 111 h 319"/>
              <a:gd name="T54" fmla="*/ 174 w 459"/>
              <a:gd name="T55" fmla="*/ 163 h 319"/>
              <a:gd name="T56" fmla="*/ 20 w 459"/>
              <a:gd name="T57" fmla="*/ 111 h 319"/>
              <a:gd name="T58" fmla="*/ 222 w 459"/>
              <a:gd name="T59" fmla="*/ 300 h 319"/>
              <a:gd name="T60" fmla="*/ 58 w 459"/>
              <a:gd name="T61" fmla="*/ 232 h 319"/>
              <a:gd name="T62" fmla="*/ 58 w 459"/>
              <a:gd name="T63" fmla="*/ 140 h 319"/>
              <a:gd name="T64" fmla="*/ 174 w 459"/>
              <a:gd name="T65" fmla="*/ 179 h 319"/>
              <a:gd name="T66" fmla="*/ 176 w 459"/>
              <a:gd name="T67" fmla="*/ 179 h 319"/>
              <a:gd name="T68" fmla="*/ 182 w 459"/>
              <a:gd name="T69" fmla="*/ 177 h 319"/>
              <a:gd name="T70" fmla="*/ 222 w 459"/>
              <a:gd name="T71" fmla="*/ 128 h 319"/>
              <a:gd name="T72" fmla="*/ 222 w 459"/>
              <a:gd name="T73" fmla="*/ 300 h 319"/>
              <a:gd name="T74" fmla="*/ 229 w 459"/>
              <a:gd name="T75" fmla="*/ 99 h 319"/>
              <a:gd name="T76" fmla="*/ 78 w 459"/>
              <a:gd name="T77" fmla="*/ 58 h 319"/>
              <a:gd name="T78" fmla="*/ 229 w 459"/>
              <a:gd name="T79" fmla="*/ 15 h 319"/>
              <a:gd name="T80" fmla="*/ 381 w 459"/>
              <a:gd name="T81" fmla="*/ 58 h 319"/>
              <a:gd name="T82" fmla="*/ 229 w 459"/>
              <a:gd name="T83" fmla="*/ 99 h 319"/>
              <a:gd name="T84" fmla="*/ 401 w 459"/>
              <a:gd name="T85" fmla="*/ 232 h 319"/>
              <a:gd name="T86" fmla="*/ 237 w 459"/>
              <a:gd name="T87" fmla="*/ 300 h 319"/>
              <a:gd name="T88" fmla="*/ 237 w 459"/>
              <a:gd name="T89" fmla="*/ 128 h 319"/>
              <a:gd name="T90" fmla="*/ 277 w 459"/>
              <a:gd name="T91" fmla="*/ 177 h 319"/>
              <a:gd name="T92" fmla="*/ 282 w 459"/>
              <a:gd name="T93" fmla="*/ 179 h 319"/>
              <a:gd name="T94" fmla="*/ 285 w 459"/>
              <a:gd name="T95" fmla="*/ 179 h 319"/>
              <a:gd name="T96" fmla="*/ 401 w 459"/>
              <a:gd name="T97" fmla="*/ 140 h 319"/>
              <a:gd name="T98" fmla="*/ 401 w 459"/>
              <a:gd name="T99" fmla="*/ 232 h 319"/>
              <a:gd name="T100" fmla="*/ 285 w 459"/>
              <a:gd name="T101" fmla="*/ 163 h 319"/>
              <a:gd name="T102" fmla="*/ 242 w 459"/>
              <a:gd name="T103" fmla="*/ 111 h 319"/>
              <a:gd name="T104" fmla="*/ 405 w 459"/>
              <a:gd name="T105" fmla="*/ 66 h 319"/>
              <a:gd name="T106" fmla="*/ 439 w 459"/>
              <a:gd name="T107" fmla="*/ 111 h 319"/>
              <a:gd name="T108" fmla="*/ 285 w 459"/>
              <a:gd name="T109" fmla="*/ 163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459" h="319">
                <a:moveTo>
                  <a:pt x="457" y="110"/>
                </a:moveTo>
                <a:cubicBezTo>
                  <a:pt x="457" y="110"/>
                  <a:pt x="414" y="53"/>
                  <a:pt x="414" y="53"/>
                </a:cubicBezTo>
                <a:cubicBezTo>
                  <a:pt x="414" y="53"/>
                  <a:pt x="413" y="51"/>
                  <a:pt x="410" y="51"/>
                </a:cubicBezTo>
                <a:cubicBezTo>
                  <a:pt x="231" y="0"/>
                  <a:pt x="231" y="0"/>
                  <a:pt x="231" y="0"/>
                </a:cubicBezTo>
                <a:cubicBezTo>
                  <a:pt x="230" y="0"/>
                  <a:pt x="229" y="0"/>
                  <a:pt x="227" y="0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1"/>
                  <a:pt x="46" y="51"/>
                  <a:pt x="45" y="53"/>
                </a:cubicBezTo>
                <a:cubicBezTo>
                  <a:pt x="44" y="54"/>
                  <a:pt x="2" y="110"/>
                  <a:pt x="2" y="110"/>
                </a:cubicBezTo>
                <a:cubicBezTo>
                  <a:pt x="0" y="112"/>
                  <a:pt x="0" y="115"/>
                  <a:pt x="1" y="117"/>
                </a:cubicBezTo>
                <a:cubicBezTo>
                  <a:pt x="1" y="119"/>
                  <a:pt x="3" y="121"/>
                  <a:pt x="5" y="122"/>
                </a:cubicBezTo>
                <a:cubicBezTo>
                  <a:pt x="43" y="135"/>
                  <a:pt x="43" y="135"/>
                  <a:pt x="43" y="135"/>
                </a:cubicBezTo>
                <a:cubicBezTo>
                  <a:pt x="43" y="237"/>
                  <a:pt x="43" y="237"/>
                  <a:pt x="43" y="237"/>
                </a:cubicBezTo>
                <a:cubicBezTo>
                  <a:pt x="43" y="240"/>
                  <a:pt x="45" y="243"/>
                  <a:pt x="48" y="244"/>
                </a:cubicBezTo>
                <a:cubicBezTo>
                  <a:pt x="227" y="318"/>
                  <a:pt x="227" y="318"/>
                  <a:pt x="227" y="318"/>
                </a:cubicBezTo>
                <a:cubicBezTo>
                  <a:pt x="227" y="318"/>
                  <a:pt x="228" y="319"/>
                  <a:pt x="229" y="319"/>
                </a:cubicBezTo>
                <a:cubicBezTo>
                  <a:pt x="231" y="319"/>
                  <a:pt x="232" y="318"/>
                  <a:pt x="232" y="318"/>
                </a:cubicBezTo>
                <a:cubicBezTo>
                  <a:pt x="411" y="244"/>
                  <a:pt x="411" y="244"/>
                  <a:pt x="411" y="244"/>
                </a:cubicBezTo>
                <a:cubicBezTo>
                  <a:pt x="414" y="243"/>
                  <a:pt x="416" y="240"/>
                  <a:pt x="416" y="237"/>
                </a:cubicBezTo>
                <a:cubicBezTo>
                  <a:pt x="416" y="135"/>
                  <a:pt x="416" y="135"/>
                  <a:pt x="416" y="135"/>
                </a:cubicBezTo>
                <a:cubicBezTo>
                  <a:pt x="453" y="122"/>
                  <a:pt x="453" y="122"/>
                  <a:pt x="453" y="122"/>
                </a:cubicBezTo>
                <a:cubicBezTo>
                  <a:pt x="456" y="121"/>
                  <a:pt x="457" y="119"/>
                  <a:pt x="458" y="117"/>
                </a:cubicBezTo>
                <a:cubicBezTo>
                  <a:pt x="459" y="115"/>
                  <a:pt x="458" y="112"/>
                  <a:pt x="457" y="110"/>
                </a:cubicBezTo>
                <a:close/>
                <a:moveTo>
                  <a:pt x="20" y="111"/>
                </a:moveTo>
                <a:cubicBezTo>
                  <a:pt x="54" y="66"/>
                  <a:pt x="54" y="66"/>
                  <a:pt x="54" y="66"/>
                </a:cubicBezTo>
                <a:cubicBezTo>
                  <a:pt x="67" y="70"/>
                  <a:pt x="67" y="70"/>
                  <a:pt x="67" y="70"/>
                </a:cubicBezTo>
                <a:cubicBezTo>
                  <a:pt x="144" y="91"/>
                  <a:pt x="144" y="91"/>
                  <a:pt x="144" y="91"/>
                </a:cubicBezTo>
                <a:cubicBezTo>
                  <a:pt x="217" y="111"/>
                  <a:pt x="217" y="111"/>
                  <a:pt x="217" y="111"/>
                </a:cubicBezTo>
                <a:cubicBezTo>
                  <a:pt x="174" y="163"/>
                  <a:pt x="174" y="163"/>
                  <a:pt x="174" y="163"/>
                </a:cubicBezTo>
                <a:lnTo>
                  <a:pt x="20" y="111"/>
                </a:lnTo>
                <a:close/>
                <a:moveTo>
                  <a:pt x="222" y="300"/>
                </a:moveTo>
                <a:cubicBezTo>
                  <a:pt x="58" y="232"/>
                  <a:pt x="58" y="232"/>
                  <a:pt x="58" y="232"/>
                </a:cubicBezTo>
                <a:cubicBezTo>
                  <a:pt x="58" y="140"/>
                  <a:pt x="58" y="140"/>
                  <a:pt x="58" y="140"/>
                </a:cubicBezTo>
                <a:cubicBezTo>
                  <a:pt x="174" y="179"/>
                  <a:pt x="174" y="179"/>
                  <a:pt x="174" y="179"/>
                </a:cubicBezTo>
                <a:cubicBezTo>
                  <a:pt x="175" y="179"/>
                  <a:pt x="176" y="179"/>
                  <a:pt x="176" y="179"/>
                </a:cubicBezTo>
                <a:cubicBezTo>
                  <a:pt x="179" y="179"/>
                  <a:pt x="181" y="179"/>
                  <a:pt x="182" y="177"/>
                </a:cubicBezTo>
                <a:cubicBezTo>
                  <a:pt x="222" y="128"/>
                  <a:pt x="222" y="128"/>
                  <a:pt x="222" y="128"/>
                </a:cubicBezTo>
                <a:lnTo>
                  <a:pt x="222" y="300"/>
                </a:lnTo>
                <a:close/>
                <a:moveTo>
                  <a:pt x="229" y="99"/>
                </a:moveTo>
                <a:cubicBezTo>
                  <a:pt x="78" y="58"/>
                  <a:pt x="78" y="58"/>
                  <a:pt x="78" y="58"/>
                </a:cubicBezTo>
                <a:cubicBezTo>
                  <a:pt x="229" y="15"/>
                  <a:pt x="229" y="15"/>
                  <a:pt x="229" y="15"/>
                </a:cubicBezTo>
                <a:cubicBezTo>
                  <a:pt x="381" y="58"/>
                  <a:pt x="381" y="58"/>
                  <a:pt x="381" y="58"/>
                </a:cubicBezTo>
                <a:lnTo>
                  <a:pt x="229" y="99"/>
                </a:lnTo>
                <a:close/>
                <a:moveTo>
                  <a:pt x="401" y="232"/>
                </a:moveTo>
                <a:cubicBezTo>
                  <a:pt x="237" y="300"/>
                  <a:pt x="237" y="300"/>
                  <a:pt x="237" y="300"/>
                </a:cubicBezTo>
                <a:cubicBezTo>
                  <a:pt x="237" y="128"/>
                  <a:pt x="237" y="128"/>
                  <a:pt x="237" y="128"/>
                </a:cubicBezTo>
                <a:cubicBezTo>
                  <a:pt x="277" y="177"/>
                  <a:pt x="277" y="177"/>
                  <a:pt x="277" y="177"/>
                </a:cubicBezTo>
                <a:cubicBezTo>
                  <a:pt x="278" y="179"/>
                  <a:pt x="280" y="179"/>
                  <a:pt x="282" y="179"/>
                </a:cubicBezTo>
                <a:cubicBezTo>
                  <a:pt x="283" y="179"/>
                  <a:pt x="284" y="179"/>
                  <a:pt x="285" y="179"/>
                </a:cubicBezTo>
                <a:cubicBezTo>
                  <a:pt x="401" y="140"/>
                  <a:pt x="401" y="140"/>
                  <a:pt x="401" y="140"/>
                </a:cubicBezTo>
                <a:lnTo>
                  <a:pt x="401" y="232"/>
                </a:lnTo>
                <a:close/>
                <a:moveTo>
                  <a:pt x="285" y="163"/>
                </a:moveTo>
                <a:cubicBezTo>
                  <a:pt x="242" y="111"/>
                  <a:pt x="242" y="111"/>
                  <a:pt x="242" y="111"/>
                </a:cubicBezTo>
                <a:cubicBezTo>
                  <a:pt x="405" y="66"/>
                  <a:pt x="405" y="66"/>
                  <a:pt x="405" y="66"/>
                </a:cubicBezTo>
                <a:cubicBezTo>
                  <a:pt x="439" y="111"/>
                  <a:pt x="439" y="111"/>
                  <a:pt x="439" y="111"/>
                </a:cubicBezTo>
                <a:lnTo>
                  <a:pt x="285" y="1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9"/>
          <p:cNvSpPr>
            <a:spLocks noEditPoints="1"/>
          </p:cNvSpPr>
          <p:nvPr/>
        </p:nvSpPr>
        <p:spPr bwMode="auto">
          <a:xfrm>
            <a:off x="4424162" y="3308913"/>
            <a:ext cx="2542767" cy="2615123"/>
          </a:xfrm>
          <a:custGeom>
            <a:avLst/>
            <a:gdLst>
              <a:gd name="T0" fmla="*/ 364 w 368"/>
              <a:gd name="T1" fmla="*/ 79 h 379"/>
              <a:gd name="T2" fmla="*/ 187 w 368"/>
              <a:gd name="T3" fmla="*/ 0 h 379"/>
              <a:gd name="T4" fmla="*/ 181 w 368"/>
              <a:gd name="T5" fmla="*/ 0 h 379"/>
              <a:gd name="T6" fmla="*/ 4 w 368"/>
              <a:gd name="T7" fmla="*/ 79 h 379"/>
              <a:gd name="T8" fmla="*/ 0 w 368"/>
              <a:gd name="T9" fmla="*/ 87 h 379"/>
              <a:gd name="T10" fmla="*/ 0 w 368"/>
              <a:gd name="T11" fmla="*/ 291 h 379"/>
              <a:gd name="T12" fmla="*/ 4 w 368"/>
              <a:gd name="T13" fmla="*/ 298 h 379"/>
              <a:gd name="T14" fmla="*/ 181 w 368"/>
              <a:gd name="T15" fmla="*/ 379 h 379"/>
              <a:gd name="T16" fmla="*/ 184 w 368"/>
              <a:gd name="T17" fmla="*/ 379 h 379"/>
              <a:gd name="T18" fmla="*/ 187 w 368"/>
              <a:gd name="T19" fmla="*/ 379 h 379"/>
              <a:gd name="T20" fmla="*/ 364 w 368"/>
              <a:gd name="T21" fmla="*/ 298 h 379"/>
              <a:gd name="T22" fmla="*/ 368 w 368"/>
              <a:gd name="T23" fmla="*/ 291 h 379"/>
              <a:gd name="T24" fmla="*/ 368 w 368"/>
              <a:gd name="T25" fmla="*/ 87 h 379"/>
              <a:gd name="T26" fmla="*/ 364 w 368"/>
              <a:gd name="T27" fmla="*/ 79 h 379"/>
              <a:gd name="T28" fmla="*/ 107 w 368"/>
              <a:gd name="T29" fmla="*/ 128 h 379"/>
              <a:gd name="T30" fmla="*/ 103 w 368"/>
              <a:gd name="T31" fmla="*/ 134 h 379"/>
              <a:gd name="T32" fmla="*/ 103 w 368"/>
              <a:gd name="T33" fmla="*/ 203 h 379"/>
              <a:gd name="T34" fmla="*/ 68 w 368"/>
              <a:gd name="T35" fmla="*/ 187 h 379"/>
              <a:gd name="T36" fmla="*/ 68 w 368"/>
              <a:gd name="T37" fmla="*/ 118 h 379"/>
              <a:gd name="T38" fmla="*/ 235 w 368"/>
              <a:gd name="T39" fmla="*/ 38 h 379"/>
              <a:gd name="T40" fmla="*/ 266 w 368"/>
              <a:gd name="T41" fmla="*/ 51 h 379"/>
              <a:gd name="T42" fmla="*/ 107 w 368"/>
              <a:gd name="T43" fmla="*/ 128 h 379"/>
              <a:gd name="T44" fmla="*/ 184 w 368"/>
              <a:gd name="T45" fmla="*/ 15 h 379"/>
              <a:gd name="T46" fmla="*/ 218 w 368"/>
              <a:gd name="T47" fmla="*/ 30 h 379"/>
              <a:gd name="T48" fmla="*/ 65 w 368"/>
              <a:gd name="T49" fmla="*/ 104 h 379"/>
              <a:gd name="T50" fmla="*/ 24 w 368"/>
              <a:gd name="T51" fmla="*/ 86 h 379"/>
              <a:gd name="T52" fmla="*/ 184 w 368"/>
              <a:gd name="T53" fmla="*/ 15 h 379"/>
              <a:gd name="T54" fmla="*/ 177 w 368"/>
              <a:gd name="T55" fmla="*/ 361 h 379"/>
              <a:gd name="T56" fmla="*/ 14 w 368"/>
              <a:gd name="T57" fmla="*/ 287 h 379"/>
              <a:gd name="T58" fmla="*/ 14 w 368"/>
              <a:gd name="T59" fmla="*/ 97 h 379"/>
              <a:gd name="T60" fmla="*/ 54 w 368"/>
              <a:gd name="T61" fmla="*/ 115 h 379"/>
              <a:gd name="T62" fmla="*/ 54 w 368"/>
              <a:gd name="T63" fmla="*/ 191 h 379"/>
              <a:gd name="T64" fmla="*/ 58 w 368"/>
              <a:gd name="T65" fmla="*/ 198 h 379"/>
              <a:gd name="T66" fmla="*/ 107 w 368"/>
              <a:gd name="T67" fmla="*/ 221 h 379"/>
              <a:gd name="T68" fmla="*/ 110 w 368"/>
              <a:gd name="T69" fmla="*/ 221 h 379"/>
              <a:gd name="T70" fmla="*/ 114 w 368"/>
              <a:gd name="T71" fmla="*/ 220 h 379"/>
              <a:gd name="T72" fmla="*/ 117 w 368"/>
              <a:gd name="T73" fmla="*/ 214 h 379"/>
              <a:gd name="T74" fmla="*/ 117 w 368"/>
              <a:gd name="T75" fmla="*/ 144 h 379"/>
              <a:gd name="T76" fmla="*/ 177 w 368"/>
              <a:gd name="T77" fmla="*/ 171 h 379"/>
              <a:gd name="T78" fmla="*/ 177 w 368"/>
              <a:gd name="T79" fmla="*/ 361 h 379"/>
              <a:gd name="T80" fmla="*/ 184 w 368"/>
              <a:gd name="T81" fmla="*/ 159 h 379"/>
              <a:gd name="T82" fmla="*/ 128 w 368"/>
              <a:gd name="T83" fmla="*/ 133 h 379"/>
              <a:gd name="T84" fmla="*/ 283 w 368"/>
              <a:gd name="T85" fmla="*/ 59 h 379"/>
              <a:gd name="T86" fmla="*/ 344 w 368"/>
              <a:gd name="T87" fmla="*/ 86 h 379"/>
              <a:gd name="T88" fmla="*/ 184 w 368"/>
              <a:gd name="T89" fmla="*/ 159 h 379"/>
              <a:gd name="T90" fmla="*/ 354 w 368"/>
              <a:gd name="T91" fmla="*/ 287 h 379"/>
              <a:gd name="T92" fmla="*/ 191 w 368"/>
              <a:gd name="T93" fmla="*/ 361 h 379"/>
              <a:gd name="T94" fmla="*/ 191 w 368"/>
              <a:gd name="T95" fmla="*/ 171 h 379"/>
              <a:gd name="T96" fmla="*/ 354 w 368"/>
              <a:gd name="T97" fmla="*/ 97 h 379"/>
              <a:gd name="T98" fmla="*/ 354 w 368"/>
              <a:gd name="T99" fmla="*/ 287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68" h="379">
                <a:moveTo>
                  <a:pt x="364" y="79"/>
                </a:moveTo>
                <a:cubicBezTo>
                  <a:pt x="187" y="0"/>
                  <a:pt x="187" y="0"/>
                  <a:pt x="187" y="0"/>
                </a:cubicBezTo>
                <a:cubicBezTo>
                  <a:pt x="185" y="0"/>
                  <a:pt x="183" y="0"/>
                  <a:pt x="181" y="0"/>
                </a:cubicBezTo>
                <a:cubicBezTo>
                  <a:pt x="4" y="79"/>
                  <a:pt x="4" y="79"/>
                  <a:pt x="4" y="79"/>
                </a:cubicBezTo>
                <a:cubicBezTo>
                  <a:pt x="1" y="80"/>
                  <a:pt x="0" y="83"/>
                  <a:pt x="0" y="87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1" y="296"/>
                  <a:pt x="4" y="298"/>
                </a:cubicBezTo>
                <a:cubicBezTo>
                  <a:pt x="181" y="379"/>
                  <a:pt x="181" y="379"/>
                  <a:pt x="181" y="379"/>
                </a:cubicBezTo>
                <a:cubicBezTo>
                  <a:pt x="182" y="379"/>
                  <a:pt x="183" y="379"/>
                  <a:pt x="184" y="379"/>
                </a:cubicBezTo>
                <a:cubicBezTo>
                  <a:pt x="185" y="379"/>
                  <a:pt x="186" y="379"/>
                  <a:pt x="187" y="379"/>
                </a:cubicBezTo>
                <a:cubicBezTo>
                  <a:pt x="187" y="379"/>
                  <a:pt x="364" y="298"/>
                  <a:pt x="364" y="298"/>
                </a:cubicBezTo>
                <a:cubicBezTo>
                  <a:pt x="367" y="296"/>
                  <a:pt x="368" y="294"/>
                  <a:pt x="368" y="291"/>
                </a:cubicBezTo>
                <a:cubicBezTo>
                  <a:pt x="368" y="87"/>
                  <a:pt x="368" y="87"/>
                  <a:pt x="368" y="87"/>
                </a:cubicBezTo>
                <a:cubicBezTo>
                  <a:pt x="368" y="83"/>
                  <a:pt x="367" y="80"/>
                  <a:pt x="364" y="79"/>
                </a:cubicBezTo>
                <a:close/>
                <a:moveTo>
                  <a:pt x="107" y="128"/>
                </a:moveTo>
                <a:cubicBezTo>
                  <a:pt x="105" y="129"/>
                  <a:pt x="103" y="131"/>
                  <a:pt x="103" y="134"/>
                </a:cubicBezTo>
                <a:cubicBezTo>
                  <a:pt x="103" y="203"/>
                  <a:pt x="103" y="203"/>
                  <a:pt x="103" y="203"/>
                </a:cubicBezTo>
                <a:cubicBezTo>
                  <a:pt x="68" y="187"/>
                  <a:pt x="68" y="187"/>
                  <a:pt x="68" y="187"/>
                </a:cubicBezTo>
                <a:cubicBezTo>
                  <a:pt x="68" y="118"/>
                  <a:pt x="68" y="118"/>
                  <a:pt x="68" y="118"/>
                </a:cubicBezTo>
                <a:cubicBezTo>
                  <a:pt x="235" y="38"/>
                  <a:pt x="235" y="38"/>
                  <a:pt x="235" y="38"/>
                </a:cubicBezTo>
                <a:cubicBezTo>
                  <a:pt x="266" y="51"/>
                  <a:pt x="266" y="51"/>
                  <a:pt x="266" y="51"/>
                </a:cubicBezTo>
                <a:lnTo>
                  <a:pt x="107" y="128"/>
                </a:lnTo>
                <a:close/>
                <a:moveTo>
                  <a:pt x="184" y="15"/>
                </a:moveTo>
                <a:cubicBezTo>
                  <a:pt x="218" y="30"/>
                  <a:pt x="218" y="30"/>
                  <a:pt x="218" y="30"/>
                </a:cubicBezTo>
                <a:cubicBezTo>
                  <a:pt x="65" y="104"/>
                  <a:pt x="65" y="104"/>
                  <a:pt x="65" y="104"/>
                </a:cubicBezTo>
                <a:cubicBezTo>
                  <a:pt x="24" y="86"/>
                  <a:pt x="24" y="86"/>
                  <a:pt x="24" y="86"/>
                </a:cubicBezTo>
                <a:lnTo>
                  <a:pt x="184" y="15"/>
                </a:lnTo>
                <a:close/>
                <a:moveTo>
                  <a:pt x="177" y="361"/>
                </a:moveTo>
                <a:cubicBezTo>
                  <a:pt x="14" y="287"/>
                  <a:pt x="14" y="287"/>
                  <a:pt x="14" y="287"/>
                </a:cubicBezTo>
                <a:cubicBezTo>
                  <a:pt x="14" y="97"/>
                  <a:pt x="14" y="97"/>
                  <a:pt x="14" y="97"/>
                </a:cubicBezTo>
                <a:cubicBezTo>
                  <a:pt x="54" y="115"/>
                  <a:pt x="54" y="115"/>
                  <a:pt x="54" y="115"/>
                </a:cubicBezTo>
                <a:cubicBezTo>
                  <a:pt x="54" y="191"/>
                  <a:pt x="54" y="191"/>
                  <a:pt x="54" y="191"/>
                </a:cubicBezTo>
                <a:cubicBezTo>
                  <a:pt x="54" y="194"/>
                  <a:pt x="56" y="197"/>
                  <a:pt x="58" y="198"/>
                </a:cubicBezTo>
                <a:cubicBezTo>
                  <a:pt x="107" y="221"/>
                  <a:pt x="107" y="221"/>
                  <a:pt x="107" y="221"/>
                </a:cubicBezTo>
                <a:cubicBezTo>
                  <a:pt x="108" y="221"/>
                  <a:pt x="109" y="221"/>
                  <a:pt x="110" y="221"/>
                </a:cubicBezTo>
                <a:cubicBezTo>
                  <a:pt x="111" y="221"/>
                  <a:pt x="113" y="221"/>
                  <a:pt x="114" y="220"/>
                </a:cubicBezTo>
                <a:cubicBezTo>
                  <a:pt x="116" y="219"/>
                  <a:pt x="117" y="217"/>
                  <a:pt x="117" y="214"/>
                </a:cubicBezTo>
                <a:cubicBezTo>
                  <a:pt x="117" y="144"/>
                  <a:pt x="117" y="144"/>
                  <a:pt x="117" y="144"/>
                </a:cubicBezTo>
                <a:cubicBezTo>
                  <a:pt x="177" y="171"/>
                  <a:pt x="177" y="171"/>
                  <a:pt x="177" y="171"/>
                </a:cubicBezTo>
                <a:lnTo>
                  <a:pt x="177" y="361"/>
                </a:lnTo>
                <a:close/>
                <a:moveTo>
                  <a:pt x="184" y="159"/>
                </a:moveTo>
                <a:cubicBezTo>
                  <a:pt x="128" y="133"/>
                  <a:pt x="128" y="133"/>
                  <a:pt x="128" y="133"/>
                </a:cubicBezTo>
                <a:cubicBezTo>
                  <a:pt x="283" y="59"/>
                  <a:pt x="283" y="59"/>
                  <a:pt x="283" y="59"/>
                </a:cubicBezTo>
                <a:cubicBezTo>
                  <a:pt x="344" y="86"/>
                  <a:pt x="344" y="86"/>
                  <a:pt x="344" y="86"/>
                </a:cubicBezTo>
                <a:lnTo>
                  <a:pt x="184" y="159"/>
                </a:lnTo>
                <a:close/>
                <a:moveTo>
                  <a:pt x="354" y="287"/>
                </a:moveTo>
                <a:cubicBezTo>
                  <a:pt x="191" y="361"/>
                  <a:pt x="191" y="361"/>
                  <a:pt x="191" y="361"/>
                </a:cubicBezTo>
                <a:cubicBezTo>
                  <a:pt x="191" y="171"/>
                  <a:pt x="191" y="171"/>
                  <a:pt x="191" y="171"/>
                </a:cubicBezTo>
                <a:cubicBezTo>
                  <a:pt x="354" y="97"/>
                  <a:pt x="354" y="97"/>
                  <a:pt x="354" y="97"/>
                </a:cubicBezTo>
                <a:lnTo>
                  <a:pt x="354" y="28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6967096" y="3636851"/>
            <a:ext cx="3034782" cy="2412527"/>
          </a:xfrm>
          <a:custGeom>
            <a:avLst/>
            <a:gdLst>
              <a:gd name="T0" fmla="*/ 4 w 419"/>
              <a:gd name="T1" fmla="*/ 238 h 333"/>
              <a:gd name="T2" fmla="*/ 269 w 419"/>
              <a:gd name="T3" fmla="*/ 333 h 333"/>
              <a:gd name="T4" fmla="*/ 271 w 419"/>
              <a:gd name="T5" fmla="*/ 333 h 333"/>
              <a:gd name="T6" fmla="*/ 275 w 419"/>
              <a:gd name="T7" fmla="*/ 332 h 333"/>
              <a:gd name="T8" fmla="*/ 416 w 419"/>
              <a:gd name="T9" fmla="*/ 218 h 333"/>
              <a:gd name="T10" fmla="*/ 419 w 419"/>
              <a:gd name="T11" fmla="*/ 213 h 333"/>
              <a:gd name="T12" fmla="*/ 419 w 419"/>
              <a:gd name="T13" fmla="*/ 100 h 333"/>
              <a:gd name="T14" fmla="*/ 419 w 419"/>
              <a:gd name="T15" fmla="*/ 99 h 333"/>
              <a:gd name="T16" fmla="*/ 414 w 419"/>
              <a:gd name="T17" fmla="*/ 93 h 333"/>
              <a:gd name="T18" fmla="*/ 147 w 419"/>
              <a:gd name="T19" fmla="*/ 1 h 333"/>
              <a:gd name="T20" fmla="*/ 141 w 419"/>
              <a:gd name="T21" fmla="*/ 2 h 333"/>
              <a:gd name="T22" fmla="*/ 2 w 419"/>
              <a:gd name="T23" fmla="*/ 107 h 333"/>
              <a:gd name="T24" fmla="*/ 0 w 419"/>
              <a:gd name="T25" fmla="*/ 112 h 333"/>
              <a:gd name="T26" fmla="*/ 0 w 419"/>
              <a:gd name="T27" fmla="*/ 232 h 333"/>
              <a:gd name="T28" fmla="*/ 4 w 419"/>
              <a:gd name="T29" fmla="*/ 238 h 333"/>
              <a:gd name="T30" fmla="*/ 22 w 419"/>
              <a:gd name="T31" fmla="*/ 110 h 333"/>
              <a:gd name="T32" fmla="*/ 59 w 419"/>
              <a:gd name="T33" fmla="*/ 82 h 333"/>
              <a:gd name="T34" fmla="*/ 304 w 419"/>
              <a:gd name="T35" fmla="*/ 172 h 333"/>
              <a:gd name="T36" fmla="*/ 272 w 419"/>
              <a:gd name="T37" fmla="*/ 197 h 333"/>
              <a:gd name="T38" fmla="*/ 22 w 419"/>
              <a:gd name="T39" fmla="*/ 110 h 333"/>
              <a:gd name="T40" fmla="*/ 370 w 419"/>
              <a:gd name="T41" fmla="*/ 140 h 333"/>
              <a:gd name="T42" fmla="*/ 404 w 419"/>
              <a:gd name="T43" fmla="*/ 114 h 333"/>
              <a:gd name="T44" fmla="*/ 404 w 419"/>
              <a:gd name="T45" fmla="*/ 209 h 333"/>
              <a:gd name="T46" fmla="*/ 278 w 419"/>
              <a:gd name="T47" fmla="*/ 311 h 333"/>
              <a:gd name="T48" fmla="*/ 278 w 419"/>
              <a:gd name="T49" fmla="*/ 210 h 333"/>
              <a:gd name="T50" fmla="*/ 311 w 419"/>
              <a:gd name="T51" fmla="*/ 185 h 333"/>
              <a:gd name="T52" fmla="*/ 311 w 419"/>
              <a:gd name="T53" fmla="*/ 223 h 333"/>
              <a:gd name="T54" fmla="*/ 315 w 419"/>
              <a:gd name="T55" fmla="*/ 230 h 333"/>
              <a:gd name="T56" fmla="*/ 323 w 419"/>
              <a:gd name="T57" fmla="*/ 229 h 333"/>
              <a:gd name="T58" fmla="*/ 367 w 419"/>
              <a:gd name="T59" fmla="*/ 196 h 333"/>
              <a:gd name="T60" fmla="*/ 370 w 419"/>
              <a:gd name="T61" fmla="*/ 190 h 333"/>
              <a:gd name="T62" fmla="*/ 370 w 419"/>
              <a:gd name="T63" fmla="*/ 140 h 333"/>
              <a:gd name="T64" fmla="*/ 326 w 419"/>
              <a:gd name="T65" fmla="*/ 209 h 333"/>
              <a:gd name="T66" fmla="*/ 326 w 419"/>
              <a:gd name="T67" fmla="*/ 170 h 333"/>
              <a:gd name="T68" fmla="*/ 321 w 419"/>
              <a:gd name="T69" fmla="*/ 164 h 333"/>
              <a:gd name="T70" fmla="*/ 73 w 419"/>
              <a:gd name="T71" fmla="*/ 72 h 333"/>
              <a:gd name="T72" fmla="*/ 108 w 419"/>
              <a:gd name="T73" fmla="*/ 45 h 333"/>
              <a:gd name="T74" fmla="*/ 356 w 419"/>
              <a:gd name="T75" fmla="*/ 142 h 333"/>
              <a:gd name="T76" fmla="*/ 356 w 419"/>
              <a:gd name="T77" fmla="*/ 187 h 333"/>
              <a:gd name="T78" fmla="*/ 326 w 419"/>
              <a:gd name="T79" fmla="*/ 209 h 333"/>
              <a:gd name="T80" fmla="*/ 121 w 419"/>
              <a:gd name="T81" fmla="*/ 35 h 333"/>
              <a:gd name="T82" fmla="*/ 146 w 419"/>
              <a:gd name="T83" fmla="*/ 16 h 333"/>
              <a:gd name="T84" fmla="*/ 397 w 419"/>
              <a:gd name="T85" fmla="*/ 102 h 333"/>
              <a:gd name="T86" fmla="*/ 362 w 419"/>
              <a:gd name="T87" fmla="*/ 129 h 333"/>
              <a:gd name="T88" fmla="*/ 121 w 419"/>
              <a:gd name="T89" fmla="*/ 35 h 333"/>
              <a:gd name="T90" fmla="*/ 14 w 419"/>
              <a:gd name="T91" fmla="*/ 227 h 333"/>
              <a:gd name="T92" fmla="*/ 14 w 419"/>
              <a:gd name="T93" fmla="*/ 122 h 333"/>
              <a:gd name="T94" fmla="*/ 264 w 419"/>
              <a:gd name="T95" fmla="*/ 209 h 333"/>
              <a:gd name="T96" fmla="*/ 264 w 419"/>
              <a:gd name="T97" fmla="*/ 316 h 333"/>
              <a:gd name="T98" fmla="*/ 14 w 419"/>
              <a:gd name="T99" fmla="*/ 227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19" h="333">
                <a:moveTo>
                  <a:pt x="4" y="238"/>
                </a:moveTo>
                <a:cubicBezTo>
                  <a:pt x="269" y="333"/>
                  <a:pt x="269" y="333"/>
                  <a:pt x="269" y="333"/>
                </a:cubicBezTo>
                <a:cubicBezTo>
                  <a:pt x="270" y="333"/>
                  <a:pt x="270" y="333"/>
                  <a:pt x="271" y="333"/>
                </a:cubicBezTo>
                <a:cubicBezTo>
                  <a:pt x="273" y="333"/>
                  <a:pt x="274" y="332"/>
                  <a:pt x="275" y="332"/>
                </a:cubicBezTo>
                <a:cubicBezTo>
                  <a:pt x="275" y="332"/>
                  <a:pt x="352" y="270"/>
                  <a:pt x="416" y="218"/>
                </a:cubicBezTo>
                <a:cubicBezTo>
                  <a:pt x="418" y="217"/>
                  <a:pt x="419" y="215"/>
                  <a:pt x="419" y="213"/>
                </a:cubicBezTo>
                <a:cubicBezTo>
                  <a:pt x="419" y="100"/>
                  <a:pt x="419" y="100"/>
                  <a:pt x="419" y="100"/>
                </a:cubicBezTo>
                <a:cubicBezTo>
                  <a:pt x="419" y="99"/>
                  <a:pt x="419" y="99"/>
                  <a:pt x="419" y="99"/>
                </a:cubicBezTo>
                <a:cubicBezTo>
                  <a:pt x="418" y="96"/>
                  <a:pt x="416" y="94"/>
                  <a:pt x="414" y="93"/>
                </a:cubicBezTo>
                <a:cubicBezTo>
                  <a:pt x="147" y="1"/>
                  <a:pt x="147" y="1"/>
                  <a:pt x="147" y="1"/>
                </a:cubicBezTo>
                <a:cubicBezTo>
                  <a:pt x="145" y="0"/>
                  <a:pt x="143" y="1"/>
                  <a:pt x="141" y="2"/>
                </a:cubicBezTo>
                <a:cubicBezTo>
                  <a:pt x="2" y="107"/>
                  <a:pt x="2" y="107"/>
                  <a:pt x="2" y="107"/>
                </a:cubicBezTo>
                <a:cubicBezTo>
                  <a:pt x="1" y="108"/>
                  <a:pt x="0" y="109"/>
                  <a:pt x="0" y="112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35"/>
                  <a:pt x="1" y="237"/>
                  <a:pt x="4" y="238"/>
                </a:cubicBezTo>
                <a:close/>
                <a:moveTo>
                  <a:pt x="22" y="110"/>
                </a:moveTo>
                <a:cubicBezTo>
                  <a:pt x="59" y="82"/>
                  <a:pt x="59" y="82"/>
                  <a:pt x="59" y="82"/>
                </a:cubicBezTo>
                <a:cubicBezTo>
                  <a:pt x="304" y="172"/>
                  <a:pt x="304" y="172"/>
                  <a:pt x="304" y="172"/>
                </a:cubicBezTo>
                <a:cubicBezTo>
                  <a:pt x="272" y="197"/>
                  <a:pt x="272" y="197"/>
                  <a:pt x="272" y="197"/>
                </a:cubicBezTo>
                <a:lnTo>
                  <a:pt x="22" y="110"/>
                </a:lnTo>
                <a:close/>
                <a:moveTo>
                  <a:pt x="370" y="140"/>
                </a:moveTo>
                <a:cubicBezTo>
                  <a:pt x="404" y="114"/>
                  <a:pt x="404" y="114"/>
                  <a:pt x="404" y="114"/>
                </a:cubicBezTo>
                <a:cubicBezTo>
                  <a:pt x="404" y="209"/>
                  <a:pt x="404" y="209"/>
                  <a:pt x="404" y="209"/>
                </a:cubicBezTo>
                <a:cubicBezTo>
                  <a:pt x="278" y="311"/>
                  <a:pt x="278" y="311"/>
                  <a:pt x="278" y="311"/>
                </a:cubicBezTo>
                <a:cubicBezTo>
                  <a:pt x="278" y="210"/>
                  <a:pt x="278" y="210"/>
                  <a:pt x="278" y="210"/>
                </a:cubicBezTo>
                <a:cubicBezTo>
                  <a:pt x="311" y="185"/>
                  <a:pt x="311" y="185"/>
                  <a:pt x="311" y="185"/>
                </a:cubicBezTo>
                <a:cubicBezTo>
                  <a:pt x="311" y="223"/>
                  <a:pt x="311" y="223"/>
                  <a:pt x="311" y="223"/>
                </a:cubicBezTo>
                <a:cubicBezTo>
                  <a:pt x="311" y="226"/>
                  <a:pt x="313" y="229"/>
                  <a:pt x="315" y="230"/>
                </a:cubicBezTo>
                <a:cubicBezTo>
                  <a:pt x="318" y="231"/>
                  <a:pt x="321" y="231"/>
                  <a:pt x="323" y="229"/>
                </a:cubicBezTo>
                <a:cubicBezTo>
                  <a:pt x="367" y="196"/>
                  <a:pt x="367" y="196"/>
                  <a:pt x="367" y="196"/>
                </a:cubicBezTo>
                <a:cubicBezTo>
                  <a:pt x="369" y="195"/>
                  <a:pt x="370" y="193"/>
                  <a:pt x="370" y="190"/>
                </a:cubicBezTo>
                <a:lnTo>
                  <a:pt x="370" y="140"/>
                </a:lnTo>
                <a:close/>
                <a:moveTo>
                  <a:pt x="326" y="209"/>
                </a:moveTo>
                <a:cubicBezTo>
                  <a:pt x="326" y="170"/>
                  <a:pt x="326" y="170"/>
                  <a:pt x="326" y="170"/>
                </a:cubicBezTo>
                <a:cubicBezTo>
                  <a:pt x="326" y="167"/>
                  <a:pt x="324" y="165"/>
                  <a:pt x="321" y="164"/>
                </a:cubicBezTo>
                <a:cubicBezTo>
                  <a:pt x="73" y="72"/>
                  <a:pt x="73" y="72"/>
                  <a:pt x="73" y="72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356" y="142"/>
                  <a:pt x="356" y="142"/>
                  <a:pt x="356" y="142"/>
                </a:cubicBezTo>
                <a:cubicBezTo>
                  <a:pt x="356" y="187"/>
                  <a:pt x="356" y="187"/>
                  <a:pt x="356" y="187"/>
                </a:cubicBezTo>
                <a:lnTo>
                  <a:pt x="326" y="209"/>
                </a:lnTo>
                <a:close/>
                <a:moveTo>
                  <a:pt x="121" y="35"/>
                </a:moveTo>
                <a:cubicBezTo>
                  <a:pt x="146" y="16"/>
                  <a:pt x="146" y="16"/>
                  <a:pt x="146" y="16"/>
                </a:cubicBezTo>
                <a:cubicBezTo>
                  <a:pt x="397" y="102"/>
                  <a:pt x="397" y="102"/>
                  <a:pt x="397" y="102"/>
                </a:cubicBezTo>
                <a:cubicBezTo>
                  <a:pt x="362" y="129"/>
                  <a:pt x="362" y="129"/>
                  <a:pt x="362" y="129"/>
                </a:cubicBezTo>
                <a:lnTo>
                  <a:pt x="121" y="35"/>
                </a:lnTo>
                <a:close/>
                <a:moveTo>
                  <a:pt x="14" y="227"/>
                </a:moveTo>
                <a:cubicBezTo>
                  <a:pt x="14" y="122"/>
                  <a:pt x="14" y="122"/>
                  <a:pt x="14" y="122"/>
                </a:cubicBezTo>
                <a:cubicBezTo>
                  <a:pt x="264" y="209"/>
                  <a:pt x="264" y="209"/>
                  <a:pt x="264" y="209"/>
                </a:cubicBezTo>
                <a:cubicBezTo>
                  <a:pt x="264" y="316"/>
                  <a:pt x="264" y="316"/>
                  <a:pt x="264" y="316"/>
                </a:cubicBezTo>
                <a:lnTo>
                  <a:pt x="14" y="22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776546" y="2206359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chemeClr val="accent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845136" y="1855642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chemeClr val="accent1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accent1">
                  <a:lumMod val="7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3030462" y="5703129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40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099052" y="5352412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accent2">
                  <a:lumMod val="7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8208672" y="2484516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42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8277262" y="2133799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accent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9367093" y="5684514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48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9435683" y="5333797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accent3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6;p17"/>
          <p:cNvSpPr txBox="1"/>
          <p:nvPr/>
        </p:nvSpPr>
        <p:spPr>
          <a:xfrm>
            <a:off x="2829221" y="459163"/>
            <a:ext cx="6533559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Montserrat"/>
              <a:buNone/>
            </a:pPr>
            <a:r>
              <a:rPr lang="es-ES" sz="3200" b="1" dirty="0" smtClean="0">
                <a:latin typeface="Montserrat"/>
                <a:sym typeface="Montserrat"/>
              </a:rPr>
              <a:t>ALMACENAMIENTO</a:t>
            </a:r>
            <a:endParaRPr sz="3200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3807448" y="944690"/>
            <a:ext cx="4577104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Escribe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aquí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tu</a:t>
            </a:r>
            <a:r>
              <a:rPr lang="en-US" sz="1600" spc="1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600" spc="1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subtítulo</a:t>
            </a:r>
            <a:endParaRPr lang="en-US" sz="1600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2636666" y="4882106"/>
            <a:ext cx="2341563" cy="1582738"/>
            <a:chOff x="-2646363" y="1665287"/>
            <a:chExt cx="2341563" cy="1582738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-1431925" y="2327275"/>
              <a:ext cx="920750" cy="920750"/>
            </a:xfrm>
            <a:custGeom>
              <a:avLst/>
              <a:gdLst>
                <a:gd name="T0" fmla="*/ 177 w 178"/>
                <a:gd name="T1" fmla="*/ 8 h 178"/>
                <a:gd name="T2" fmla="*/ 173 w 178"/>
                <a:gd name="T3" fmla="*/ 8 h 178"/>
                <a:gd name="T4" fmla="*/ 49 w 178"/>
                <a:gd name="T5" fmla="*/ 50 h 178"/>
                <a:gd name="T6" fmla="*/ 44 w 178"/>
                <a:gd name="T7" fmla="*/ 49 h 178"/>
                <a:gd name="T8" fmla="*/ 6 w 178"/>
                <a:gd name="T9" fmla="*/ 2 h 178"/>
                <a:gd name="T10" fmla="*/ 2 w 178"/>
                <a:gd name="T11" fmla="*/ 1 h 178"/>
                <a:gd name="T12" fmla="*/ 0 w 178"/>
                <a:gd name="T13" fmla="*/ 4 h 178"/>
                <a:gd name="T14" fmla="*/ 0 w 178"/>
                <a:gd name="T15" fmla="*/ 175 h 178"/>
                <a:gd name="T16" fmla="*/ 2 w 178"/>
                <a:gd name="T17" fmla="*/ 178 h 178"/>
                <a:gd name="T18" fmla="*/ 4 w 178"/>
                <a:gd name="T19" fmla="*/ 178 h 178"/>
                <a:gd name="T20" fmla="*/ 5 w 178"/>
                <a:gd name="T21" fmla="*/ 178 h 178"/>
                <a:gd name="T22" fmla="*/ 176 w 178"/>
                <a:gd name="T23" fmla="*/ 107 h 178"/>
                <a:gd name="T24" fmla="*/ 178 w 178"/>
                <a:gd name="T25" fmla="*/ 104 h 178"/>
                <a:gd name="T26" fmla="*/ 178 w 178"/>
                <a:gd name="T27" fmla="*/ 11 h 178"/>
                <a:gd name="T28" fmla="*/ 177 w 178"/>
                <a:gd name="T2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8">
                  <a:moveTo>
                    <a:pt x="177" y="8"/>
                  </a:moveTo>
                  <a:cubicBezTo>
                    <a:pt x="176" y="8"/>
                    <a:pt x="175" y="8"/>
                    <a:pt x="173" y="8"/>
                  </a:cubicBezTo>
                  <a:cubicBezTo>
                    <a:pt x="173" y="8"/>
                    <a:pt x="52" y="49"/>
                    <a:pt x="49" y="50"/>
                  </a:cubicBezTo>
                  <a:cubicBezTo>
                    <a:pt x="46" y="51"/>
                    <a:pt x="44" y="49"/>
                    <a:pt x="44" y="49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6"/>
                    <a:pt x="1" y="177"/>
                    <a:pt x="2" y="178"/>
                  </a:cubicBezTo>
                  <a:cubicBezTo>
                    <a:pt x="2" y="178"/>
                    <a:pt x="3" y="178"/>
                    <a:pt x="4" y="178"/>
                  </a:cubicBezTo>
                  <a:cubicBezTo>
                    <a:pt x="4" y="178"/>
                    <a:pt x="5" y="178"/>
                    <a:pt x="5" y="17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7" y="107"/>
                    <a:pt x="178" y="106"/>
                    <a:pt x="178" y="104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10"/>
                    <a:pt x="178" y="9"/>
                    <a:pt x="177" y="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-2646363" y="1665287"/>
              <a:ext cx="2341563" cy="815975"/>
            </a:xfrm>
            <a:custGeom>
              <a:avLst/>
              <a:gdLst>
                <a:gd name="T0" fmla="*/ 452 w 453"/>
                <a:gd name="T1" fmla="*/ 98 h 158"/>
                <a:gd name="T2" fmla="*/ 419 w 453"/>
                <a:gd name="T3" fmla="*/ 55 h 158"/>
                <a:gd name="T4" fmla="*/ 417 w 453"/>
                <a:gd name="T5" fmla="*/ 53 h 158"/>
                <a:gd name="T6" fmla="*/ 227 w 453"/>
                <a:gd name="T7" fmla="*/ 0 h 158"/>
                <a:gd name="T8" fmla="*/ 225 w 453"/>
                <a:gd name="T9" fmla="*/ 0 h 158"/>
                <a:gd name="T10" fmla="*/ 36 w 453"/>
                <a:gd name="T11" fmla="*/ 53 h 158"/>
                <a:gd name="T12" fmla="*/ 34 w 453"/>
                <a:gd name="T13" fmla="*/ 55 h 158"/>
                <a:gd name="T14" fmla="*/ 1 w 453"/>
                <a:gd name="T15" fmla="*/ 98 h 158"/>
                <a:gd name="T16" fmla="*/ 0 w 453"/>
                <a:gd name="T17" fmla="*/ 101 h 158"/>
                <a:gd name="T18" fmla="*/ 3 w 453"/>
                <a:gd name="T19" fmla="*/ 104 h 158"/>
                <a:gd name="T20" fmla="*/ 163 w 453"/>
                <a:gd name="T21" fmla="*/ 158 h 158"/>
                <a:gd name="T22" fmla="*/ 164 w 453"/>
                <a:gd name="T23" fmla="*/ 158 h 158"/>
                <a:gd name="T24" fmla="*/ 167 w 453"/>
                <a:gd name="T25" fmla="*/ 157 h 158"/>
                <a:gd name="T26" fmla="*/ 212 w 453"/>
                <a:gd name="T27" fmla="*/ 102 h 158"/>
                <a:gd name="T28" fmla="*/ 225 w 453"/>
                <a:gd name="T29" fmla="*/ 105 h 158"/>
                <a:gd name="T30" fmla="*/ 227 w 453"/>
                <a:gd name="T31" fmla="*/ 105 h 158"/>
                <a:gd name="T32" fmla="*/ 227 w 453"/>
                <a:gd name="T33" fmla="*/ 105 h 158"/>
                <a:gd name="T34" fmla="*/ 227 w 453"/>
                <a:gd name="T35" fmla="*/ 105 h 158"/>
                <a:gd name="T36" fmla="*/ 241 w 453"/>
                <a:gd name="T37" fmla="*/ 102 h 158"/>
                <a:gd name="T38" fmla="*/ 286 w 453"/>
                <a:gd name="T39" fmla="*/ 157 h 158"/>
                <a:gd name="T40" fmla="*/ 288 w 453"/>
                <a:gd name="T41" fmla="*/ 158 h 158"/>
                <a:gd name="T42" fmla="*/ 290 w 453"/>
                <a:gd name="T43" fmla="*/ 158 h 158"/>
                <a:gd name="T44" fmla="*/ 450 w 453"/>
                <a:gd name="T45" fmla="*/ 104 h 158"/>
                <a:gd name="T46" fmla="*/ 452 w 453"/>
                <a:gd name="T47" fmla="*/ 101 h 158"/>
                <a:gd name="T48" fmla="*/ 452 w 453"/>
                <a:gd name="T49" fmla="*/ 98 h 158"/>
                <a:gd name="T50" fmla="*/ 226 w 453"/>
                <a:gd name="T51" fmla="*/ 90 h 158"/>
                <a:gd name="T52" fmla="*/ 90 w 453"/>
                <a:gd name="T53" fmla="*/ 53 h 158"/>
                <a:gd name="T54" fmla="*/ 226 w 453"/>
                <a:gd name="T55" fmla="*/ 15 h 158"/>
                <a:gd name="T56" fmla="*/ 362 w 453"/>
                <a:gd name="T57" fmla="*/ 53 h 158"/>
                <a:gd name="T58" fmla="*/ 226 w 453"/>
                <a:gd name="T59" fmla="*/ 9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3" h="158">
                  <a:moveTo>
                    <a:pt x="452" y="98"/>
                  </a:moveTo>
                  <a:cubicBezTo>
                    <a:pt x="419" y="55"/>
                    <a:pt x="419" y="55"/>
                    <a:pt x="419" y="55"/>
                  </a:cubicBezTo>
                  <a:cubicBezTo>
                    <a:pt x="419" y="54"/>
                    <a:pt x="418" y="53"/>
                    <a:pt x="417" y="53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6" y="0"/>
                    <a:pt x="225" y="0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5" y="54"/>
                    <a:pt x="34" y="54"/>
                    <a:pt x="34" y="55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0" y="99"/>
                    <a:pt x="0" y="100"/>
                    <a:pt x="0" y="101"/>
                  </a:cubicBezTo>
                  <a:cubicBezTo>
                    <a:pt x="1" y="103"/>
                    <a:pt x="2" y="103"/>
                    <a:pt x="3" y="104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5" y="158"/>
                    <a:pt x="166" y="158"/>
                    <a:pt x="167" y="157"/>
                  </a:cubicBezTo>
                  <a:cubicBezTo>
                    <a:pt x="212" y="102"/>
                    <a:pt x="212" y="102"/>
                    <a:pt x="212" y="102"/>
                  </a:cubicBezTo>
                  <a:cubicBezTo>
                    <a:pt x="225" y="105"/>
                    <a:pt x="225" y="105"/>
                    <a:pt x="225" y="105"/>
                  </a:cubicBezTo>
                  <a:cubicBezTo>
                    <a:pt x="226" y="106"/>
                    <a:pt x="227" y="106"/>
                    <a:pt x="227" y="105"/>
                  </a:cubicBezTo>
                  <a:cubicBezTo>
                    <a:pt x="227" y="105"/>
                    <a:pt x="227" y="105"/>
                    <a:pt x="227" y="105"/>
                  </a:cubicBezTo>
                  <a:cubicBezTo>
                    <a:pt x="227" y="105"/>
                    <a:pt x="227" y="105"/>
                    <a:pt x="227" y="105"/>
                  </a:cubicBezTo>
                  <a:cubicBezTo>
                    <a:pt x="241" y="102"/>
                    <a:pt x="241" y="102"/>
                    <a:pt x="241" y="102"/>
                  </a:cubicBezTo>
                  <a:cubicBezTo>
                    <a:pt x="286" y="157"/>
                    <a:pt x="286" y="157"/>
                    <a:pt x="286" y="157"/>
                  </a:cubicBezTo>
                  <a:cubicBezTo>
                    <a:pt x="286" y="158"/>
                    <a:pt x="287" y="158"/>
                    <a:pt x="288" y="158"/>
                  </a:cubicBezTo>
                  <a:cubicBezTo>
                    <a:pt x="289" y="158"/>
                    <a:pt x="289" y="158"/>
                    <a:pt x="290" y="158"/>
                  </a:cubicBezTo>
                  <a:cubicBezTo>
                    <a:pt x="450" y="104"/>
                    <a:pt x="450" y="104"/>
                    <a:pt x="450" y="104"/>
                  </a:cubicBezTo>
                  <a:cubicBezTo>
                    <a:pt x="451" y="103"/>
                    <a:pt x="452" y="102"/>
                    <a:pt x="452" y="101"/>
                  </a:cubicBezTo>
                  <a:cubicBezTo>
                    <a:pt x="453" y="100"/>
                    <a:pt x="452" y="99"/>
                    <a:pt x="452" y="98"/>
                  </a:cubicBezTo>
                  <a:close/>
                  <a:moveTo>
                    <a:pt x="226" y="90"/>
                  </a:moveTo>
                  <a:cubicBezTo>
                    <a:pt x="90" y="53"/>
                    <a:pt x="90" y="53"/>
                    <a:pt x="90" y="53"/>
                  </a:cubicBezTo>
                  <a:cubicBezTo>
                    <a:pt x="226" y="15"/>
                    <a:pt x="226" y="15"/>
                    <a:pt x="226" y="15"/>
                  </a:cubicBezTo>
                  <a:cubicBezTo>
                    <a:pt x="362" y="53"/>
                    <a:pt x="362" y="53"/>
                    <a:pt x="362" y="53"/>
                  </a:cubicBezTo>
                  <a:lnTo>
                    <a:pt x="226" y="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439988" y="2327275"/>
              <a:ext cx="920750" cy="920750"/>
            </a:xfrm>
            <a:custGeom>
              <a:avLst/>
              <a:gdLst>
                <a:gd name="T0" fmla="*/ 175 w 178"/>
                <a:gd name="T1" fmla="*/ 1 h 178"/>
                <a:gd name="T2" fmla="*/ 171 w 178"/>
                <a:gd name="T3" fmla="*/ 2 h 178"/>
                <a:gd name="T4" fmla="*/ 133 w 178"/>
                <a:gd name="T5" fmla="*/ 49 h 178"/>
                <a:gd name="T6" fmla="*/ 129 w 178"/>
                <a:gd name="T7" fmla="*/ 50 h 178"/>
                <a:gd name="T8" fmla="*/ 4 w 178"/>
                <a:gd name="T9" fmla="*/ 8 h 178"/>
                <a:gd name="T10" fmla="*/ 1 w 178"/>
                <a:gd name="T11" fmla="*/ 8 h 178"/>
                <a:gd name="T12" fmla="*/ 0 w 178"/>
                <a:gd name="T13" fmla="*/ 11 h 178"/>
                <a:gd name="T14" fmla="*/ 0 w 178"/>
                <a:gd name="T15" fmla="*/ 104 h 178"/>
                <a:gd name="T16" fmla="*/ 2 w 178"/>
                <a:gd name="T17" fmla="*/ 107 h 178"/>
                <a:gd name="T18" fmla="*/ 173 w 178"/>
                <a:gd name="T19" fmla="*/ 178 h 178"/>
                <a:gd name="T20" fmla="*/ 174 w 178"/>
                <a:gd name="T21" fmla="*/ 178 h 178"/>
                <a:gd name="T22" fmla="*/ 176 w 178"/>
                <a:gd name="T23" fmla="*/ 178 h 178"/>
                <a:gd name="T24" fmla="*/ 178 w 178"/>
                <a:gd name="T25" fmla="*/ 175 h 178"/>
                <a:gd name="T26" fmla="*/ 178 w 178"/>
                <a:gd name="T27" fmla="*/ 4 h 178"/>
                <a:gd name="T28" fmla="*/ 175 w 178"/>
                <a:gd name="T29" fmla="*/ 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8">
                  <a:moveTo>
                    <a:pt x="175" y="1"/>
                  </a:moveTo>
                  <a:cubicBezTo>
                    <a:pt x="174" y="0"/>
                    <a:pt x="172" y="1"/>
                    <a:pt x="171" y="2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49"/>
                    <a:pt x="131" y="51"/>
                    <a:pt x="129" y="50"/>
                  </a:cubicBezTo>
                  <a:cubicBezTo>
                    <a:pt x="125" y="49"/>
                    <a:pt x="4" y="8"/>
                    <a:pt x="4" y="8"/>
                  </a:cubicBezTo>
                  <a:cubicBezTo>
                    <a:pt x="3" y="8"/>
                    <a:pt x="2" y="8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6"/>
                    <a:pt x="0" y="107"/>
                    <a:pt x="2" y="107"/>
                  </a:cubicBezTo>
                  <a:cubicBezTo>
                    <a:pt x="173" y="178"/>
                    <a:pt x="173" y="178"/>
                    <a:pt x="173" y="178"/>
                  </a:cubicBezTo>
                  <a:cubicBezTo>
                    <a:pt x="173" y="178"/>
                    <a:pt x="174" y="178"/>
                    <a:pt x="174" y="178"/>
                  </a:cubicBezTo>
                  <a:cubicBezTo>
                    <a:pt x="175" y="178"/>
                    <a:pt x="176" y="178"/>
                    <a:pt x="176" y="178"/>
                  </a:cubicBezTo>
                  <a:cubicBezTo>
                    <a:pt x="177" y="177"/>
                    <a:pt x="178" y="176"/>
                    <a:pt x="178" y="175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2"/>
                    <a:pt x="177" y="1"/>
                    <a:pt x="1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083841" y="4882106"/>
            <a:ext cx="2341563" cy="1582738"/>
            <a:chOff x="-2646363" y="1665287"/>
            <a:chExt cx="2341563" cy="1582738"/>
          </a:xfrm>
          <a:solidFill>
            <a:schemeClr val="accent1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-1431925" y="2327275"/>
              <a:ext cx="920750" cy="920750"/>
            </a:xfrm>
            <a:custGeom>
              <a:avLst/>
              <a:gdLst>
                <a:gd name="T0" fmla="*/ 177 w 178"/>
                <a:gd name="T1" fmla="*/ 8 h 178"/>
                <a:gd name="T2" fmla="*/ 173 w 178"/>
                <a:gd name="T3" fmla="*/ 8 h 178"/>
                <a:gd name="T4" fmla="*/ 49 w 178"/>
                <a:gd name="T5" fmla="*/ 50 h 178"/>
                <a:gd name="T6" fmla="*/ 44 w 178"/>
                <a:gd name="T7" fmla="*/ 49 h 178"/>
                <a:gd name="T8" fmla="*/ 6 w 178"/>
                <a:gd name="T9" fmla="*/ 2 h 178"/>
                <a:gd name="T10" fmla="*/ 2 w 178"/>
                <a:gd name="T11" fmla="*/ 1 h 178"/>
                <a:gd name="T12" fmla="*/ 0 w 178"/>
                <a:gd name="T13" fmla="*/ 4 h 178"/>
                <a:gd name="T14" fmla="*/ 0 w 178"/>
                <a:gd name="T15" fmla="*/ 175 h 178"/>
                <a:gd name="T16" fmla="*/ 2 w 178"/>
                <a:gd name="T17" fmla="*/ 178 h 178"/>
                <a:gd name="T18" fmla="*/ 4 w 178"/>
                <a:gd name="T19" fmla="*/ 178 h 178"/>
                <a:gd name="T20" fmla="*/ 5 w 178"/>
                <a:gd name="T21" fmla="*/ 178 h 178"/>
                <a:gd name="T22" fmla="*/ 176 w 178"/>
                <a:gd name="T23" fmla="*/ 107 h 178"/>
                <a:gd name="T24" fmla="*/ 178 w 178"/>
                <a:gd name="T25" fmla="*/ 104 h 178"/>
                <a:gd name="T26" fmla="*/ 178 w 178"/>
                <a:gd name="T27" fmla="*/ 11 h 178"/>
                <a:gd name="T28" fmla="*/ 177 w 178"/>
                <a:gd name="T2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8">
                  <a:moveTo>
                    <a:pt x="177" y="8"/>
                  </a:moveTo>
                  <a:cubicBezTo>
                    <a:pt x="176" y="8"/>
                    <a:pt x="175" y="8"/>
                    <a:pt x="173" y="8"/>
                  </a:cubicBezTo>
                  <a:cubicBezTo>
                    <a:pt x="173" y="8"/>
                    <a:pt x="52" y="49"/>
                    <a:pt x="49" y="50"/>
                  </a:cubicBezTo>
                  <a:cubicBezTo>
                    <a:pt x="46" y="51"/>
                    <a:pt x="44" y="49"/>
                    <a:pt x="44" y="49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6"/>
                    <a:pt x="1" y="177"/>
                    <a:pt x="2" y="178"/>
                  </a:cubicBezTo>
                  <a:cubicBezTo>
                    <a:pt x="2" y="178"/>
                    <a:pt x="3" y="178"/>
                    <a:pt x="4" y="178"/>
                  </a:cubicBezTo>
                  <a:cubicBezTo>
                    <a:pt x="4" y="178"/>
                    <a:pt x="5" y="178"/>
                    <a:pt x="5" y="17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7" y="107"/>
                    <a:pt x="178" y="106"/>
                    <a:pt x="178" y="104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10"/>
                    <a:pt x="178" y="9"/>
                    <a:pt x="17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-2646363" y="1665287"/>
              <a:ext cx="2341563" cy="815975"/>
            </a:xfrm>
            <a:custGeom>
              <a:avLst/>
              <a:gdLst>
                <a:gd name="T0" fmla="*/ 452 w 453"/>
                <a:gd name="T1" fmla="*/ 98 h 158"/>
                <a:gd name="T2" fmla="*/ 419 w 453"/>
                <a:gd name="T3" fmla="*/ 55 h 158"/>
                <a:gd name="T4" fmla="*/ 417 w 453"/>
                <a:gd name="T5" fmla="*/ 53 h 158"/>
                <a:gd name="T6" fmla="*/ 227 w 453"/>
                <a:gd name="T7" fmla="*/ 0 h 158"/>
                <a:gd name="T8" fmla="*/ 225 w 453"/>
                <a:gd name="T9" fmla="*/ 0 h 158"/>
                <a:gd name="T10" fmla="*/ 36 w 453"/>
                <a:gd name="T11" fmla="*/ 53 h 158"/>
                <a:gd name="T12" fmla="*/ 34 w 453"/>
                <a:gd name="T13" fmla="*/ 55 h 158"/>
                <a:gd name="T14" fmla="*/ 1 w 453"/>
                <a:gd name="T15" fmla="*/ 98 h 158"/>
                <a:gd name="T16" fmla="*/ 0 w 453"/>
                <a:gd name="T17" fmla="*/ 101 h 158"/>
                <a:gd name="T18" fmla="*/ 3 w 453"/>
                <a:gd name="T19" fmla="*/ 104 h 158"/>
                <a:gd name="T20" fmla="*/ 163 w 453"/>
                <a:gd name="T21" fmla="*/ 158 h 158"/>
                <a:gd name="T22" fmla="*/ 164 w 453"/>
                <a:gd name="T23" fmla="*/ 158 h 158"/>
                <a:gd name="T24" fmla="*/ 167 w 453"/>
                <a:gd name="T25" fmla="*/ 157 h 158"/>
                <a:gd name="T26" fmla="*/ 212 w 453"/>
                <a:gd name="T27" fmla="*/ 102 h 158"/>
                <a:gd name="T28" fmla="*/ 225 w 453"/>
                <a:gd name="T29" fmla="*/ 105 h 158"/>
                <a:gd name="T30" fmla="*/ 227 w 453"/>
                <a:gd name="T31" fmla="*/ 105 h 158"/>
                <a:gd name="T32" fmla="*/ 227 w 453"/>
                <a:gd name="T33" fmla="*/ 105 h 158"/>
                <a:gd name="T34" fmla="*/ 227 w 453"/>
                <a:gd name="T35" fmla="*/ 105 h 158"/>
                <a:gd name="T36" fmla="*/ 241 w 453"/>
                <a:gd name="T37" fmla="*/ 102 h 158"/>
                <a:gd name="T38" fmla="*/ 286 w 453"/>
                <a:gd name="T39" fmla="*/ 157 h 158"/>
                <a:gd name="T40" fmla="*/ 288 w 453"/>
                <a:gd name="T41" fmla="*/ 158 h 158"/>
                <a:gd name="T42" fmla="*/ 290 w 453"/>
                <a:gd name="T43" fmla="*/ 158 h 158"/>
                <a:gd name="T44" fmla="*/ 450 w 453"/>
                <a:gd name="T45" fmla="*/ 104 h 158"/>
                <a:gd name="T46" fmla="*/ 452 w 453"/>
                <a:gd name="T47" fmla="*/ 101 h 158"/>
                <a:gd name="T48" fmla="*/ 452 w 453"/>
                <a:gd name="T49" fmla="*/ 98 h 158"/>
                <a:gd name="T50" fmla="*/ 226 w 453"/>
                <a:gd name="T51" fmla="*/ 90 h 158"/>
                <a:gd name="T52" fmla="*/ 90 w 453"/>
                <a:gd name="T53" fmla="*/ 53 h 158"/>
                <a:gd name="T54" fmla="*/ 226 w 453"/>
                <a:gd name="T55" fmla="*/ 15 h 158"/>
                <a:gd name="T56" fmla="*/ 362 w 453"/>
                <a:gd name="T57" fmla="*/ 53 h 158"/>
                <a:gd name="T58" fmla="*/ 226 w 453"/>
                <a:gd name="T59" fmla="*/ 9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3" h="158">
                  <a:moveTo>
                    <a:pt x="452" y="98"/>
                  </a:moveTo>
                  <a:cubicBezTo>
                    <a:pt x="419" y="55"/>
                    <a:pt x="419" y="55"/>
                    <a:pt x="419" y="55"/>
                  </a:cubicBezTo>
                  <a:cubicBezTo>
                    <a:pt x="419" y="54"/>
                    <a:pt x="418" y="53"/>
                    <a:pt x="417" y="53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6" y="0"/>
                    <a:pt x="225" y="0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5" y="54"/>
                    <a:pt x="34" y="54"/>
                    <a:pt x="34" y="55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0" y="99"/>
                    <a:pt x="0" y="100"/>
                    <a:pt x="0" y="101"/>
                  </a:cubicBezTo>
                  <a:cubicBezTo>
                    <a:pt x="1" y="103"/>
                    <a:pt x="2" y="103"/>
                    <a:pt x="3" y="104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5" y="158"/>
                    <a:pt x="166" y="158"/>
                    <a:pt x="167" y="157"/>
                  </a:cubicBezTo>
                  <a:cubicBezTo>
                    <a:pt x="212" y="102"/>
                    <a:pt x="212" y="102"/>
                    <a:pt x="212" y="102"/>
                  </a:cubicBezTo>
                  <a:cubicBezTo>
                    <a:pt x="225" y="105"/>
                    <a:pt x="225" y="105"/>
                    <a:pt x="225" y="105"/>
                  </a:cubicBezTo>
                  <a:cubicBezTo>
                    <a:pt x="226" y="106"/>
                    <a:pt x="227" y="106"/>
                    <a:pt x="227" y="105"/>
                  </a:cubicBezTo>
                  <a:cubicBezTo>
                    <a:pt x="227" y="105"/>
                    <a:pt x="227" y="105"/>
                    <a:pt x="227" y="105"/>
                  </a:cubicBezTo>
                  <a:cubicBezTo>
                    <a:pt x="227" y="105"/>
                    <a:pt x="227" y="105"/>
                    <a:pt x="227" y="105"/>
                  </a:cubicBezTo>
                  <a:cubicBezTo>
                    <a:pt x="241" y="102"/>
                    <a:pt x="241" y="102"/>
                    <a:pt x="241" y="102"/>
                  </a:cubicBezTo>
                  <a:cubicBezTo>
                    <a:pt x="286" y="157"/>
                    <a:pt x="286" y="157"/>
                    <a:pt x="286" y="157"/>
                  </a:cubicBezTo>
                  <a:cubicBezTo>
                    <a:pt x="286" y="158"/>
                    <a:pt x="287" y="158"/>
                    <a:pt x="288" y="158"/>
                  </a:cubicBezTo>
                  <a:cubicBezTo>
                    <a:pt x="289" y="158"/>
                    <a:pt x="289" y="158"/>
                    <a:pt x="290" y="158"/>
                  </a:cubicBezTo>
                  <a:cubicBezTo>
                    <a:pt x="450" y="104"/>
                    <a:pt x="450" y="104"/>
                    <a:pt x="450" y="104"/>
                  </a:cubicBezTo>
                  <a:cubicBezTo>
                    <a:pt x="451" y="103"/>
                    <a:pt x="452" y="102"/>
                    <a:pt x="452" y="101"/>
                  </a:cubicBezTo>
                  <a:cubicBezTo>
                    <a:pt x="453" y="100"/>
                    <a:pt x="452" y="99"/>
                    <a:pt x="452" y="98"/>
                  </a:cubicBezTo>
                  <a:close/>
                  <a:moveTo>
                    <a:pt x="226" y="90"/>
                  </a:moveTo>
                  <a:cubicBezTo>
                    <a:pt x="90" y="53"/>
                    <a:pt x="90" y="53"/>
                    <a:pt x="90" y="53"/>
                  </a:cubicBezTo>
                  <a:cubicBezTo>
                    <a:pt x="226" y="15"/>
                    <a:pt x="226" y="15"/>
                    <a:pt x="226" y="15"/>
                  </a:cubicBezTo>
                  <a:cubicBezTo>
                    <a:pt x="362" y="53"/>
                    <a:pt x="362" y="53"/>
                    <a:pt x="362" y="53"/>
                  </a:cubicBezTo>
                  <a:lnTo>
                    <a:pt x="226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-2439988" y="2327275"/>
              <a:ext cx="920750" cy="920750"/>
            </a:xfrm>
            <a:custGeom>
              <a:avLst/>
              <a:gdLst>
                <a:gd name="T0" fmla="*/ 175 w 178"/>
                <a:gd name="T1" fmla="*/ 1 h 178"/>
                <a:gd name="T2" fmla="*/ 171 w 178"/>
                <a:gd name="T3" fmla="*/ 2 h 178"/>
                <a:gd name="T4" fmla="*/ 133 w 178"/>
                <a:gd name="T5" fmla="*/ 49 h 178"/>
                <a:gd name="T6" fmla="*/ 129 w 178"/>
                <a:gd name="T7" fmla="*/ 50 h 178"/>
                <a:gd name="T8" fmla="*/ 4 w 178"/>
                <a:gd name="T9" fmla="*/ 8 h 178"/>
                <a:gd name="T10" fmla="*/ 1 w 178"/>
                <a:gd name="T11" fmla="*/ 8 h 178"/>
                <a:gd name="T12" fmla="*/ 0 w 178"/>
                <a:gd name="T13" fmla="*/ 11 h 178"/>
                <a:gd name="T14" fmla="*/ 0 w 178"/>
                <a:gd name="T15" fmla="*/ 104 h 178"/>
                <a:gd name="T16" fmla="*/ 2 w 178"/>
                <a:gd name="T17" fmla="*/ 107 h 178"/>
                <a:gd name="T18" fmla="*/ 173 w 178"/>
                <a:gd name="T19" fmla="*/ 178 h 178"/>
                <a:gd name="T20" fmla="*/ 174 w 178"/>
                <a:gd name="T21" fmla="*/ 178 h 178"/>
                <a:gd name="T22" fmla="*/ 176 w 178"/>
                <a:gd name="T23" fmla="*/ 178 h 178"/>
                <a:gd name="T24" fmla="*/ 178 w 178"/>
                <a:gd name="T25" fmla="*/ 175 h 178"/>
                <a:gd name="T26" fmla="*/ 178 w 178"/>
                <a:gd name="T27" fmla="*/ 4 h 178"/>
                <a:gd name="T28" fmla="*/ 175 w 178"/>
                <a:gd name="T29" fmla="*/ 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8">
                  <a:moveTo>
                    <a:pt x="175" y="1"/>
                  </a:moveTo>
                  <a:cubicBezTo>
                    <a:pt x="174" y="0"/>
                    <a:pt x="172" y="1"/>
                    <a:pt x="171" y="2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49"/>
                    <a:pt x="131" y="51"/>
                    <a:pt x="129" y="50"/>
                  </a:cubicBezTo>
                  <a:cubicBezTo>
                    <a:pt x="125" y="49"/>
                    <a:pt x="4" y="8"/>
                    <a:pt x="4" y="8"/>
                  </a:cubicBezTo>
                  <a:cubicBezTo>
                    <a:pt x="3" y="8"/>
                    <a:pt x="2" y="8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6"/>
                    <a:pt x="0" y="107"/>
                    <a:pt x="2" y="107"/>
                  </a:cubicBezTo>
                  <a:cubicBezTo>
                    <a:pt x="173" y="178"/>
                    <a:pt x="173" y="178"/>
                    <a:pt x="173" y="178"/>
                  </a:cubicBezTo>
                  <a:cubicBezTo>
                    <a:pt x="173" y="178"/>
                    <a:pt x="174" y="178"/>
                    <a:pt x="174" y="178"/>
                  </a:cubicBezTo>
                  <a:cubicBezTo>
                    <a:pt x="175" y="178"/>
                    <a:pt x="176" y="178"/>
                    <a:pt x="176" y="178"/>
                  </a:cubicBezTo>
                  <a:cubicBezTo>
                    <a:pt x="177" y="177"/>
                    <a:pt x="178" y="176"/>
                    <a:pt x="178" y="175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2"/>
                    <a:pt x="177" y="1"/>
                    <a:pt x="1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7636628" y="4882106"/>
            <a:ext cx="2341563" cy="1582738"/>
            <a:chOff x="-2646363" y="1665287"/>
            <a:chExt cx="2341563" cy="1582738"/>
          </a:xfrm>
          <a:solidFill>
            <a:schemeClr val="accent2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-1431925" y="2327275"/>
              <a:ext cx="920750" cy="920750"/>
            </a:xfrm>
            <a:custGeom>
              <a:avLst/>
              <a:gdLst>
                <a:gd name="T0" fmla="*/ 177 w 178"/>
                <a:gd name="T1" fmla="*/ 8 h 178"/>
                <a:gd name="T2" fmla="*/ 173 w 178"/>
                <a:gd name="T3" fmla="*/ 8 h 178"/>
                <a:gd name="T4" fmla="*/ 49 w 178"/>
                <a:gd name="T5" fmla="*/ 50 h 178"/>
                <a:gd name="T6" fmla="*/ 44 w 178"/>
                <a:gd name="T7" fmla="*/ 49 h 178"/>
                <a:gd name="T8" fmla="*/ 6 w 178"/>
                <a:gd name="T9" fmla="*/ 2 h 178"/>
                <a:gd name="T10" fmla="*/ 2 w 178"/>
                <a:gd name="T11" fmla="*/ 1 h 178"/>
                <a:gd name="T12" fmla="*/ 0 w 178"/>
                <a:gd name="T13" fmla="*/ 4 h 178"/>
                <a:gd name="T14" fmla="*/ 0 w 178"/>
                <a:gd name="T15" fmla="*/ 175 h 178"/>
                <a:gd name="T16" fmla="*/ 2 w 178"/>
                <a:gd name="T17" fmla="*/ 178 h 178"/>
                <a:gd name="T18" fmla="*/ 4 w 178"/>
                <a:gd name="T19" fmla="*/ 178 h 178"/>
                <a:gd name="T20" fmla="*/ 5 w 178"/>
                <a:gd name="T21" fmla="*/ 178 h 178"/>
                <a:gd name="T22" fmla="*/ 176 w 178"/>
                <a:gd name="T23" fmla="*/ 107 h 178"/>
                <a:gd name="T24" fmla="*/ 178 w 178"/>
                <a:gd name="T25" fmla="*/ 104 h 178"/>
                <a:gd name="T26" fmla="*/ 178 w 178"/>
                <a:gd name="T27" fmla="*/ 11 h 178"/>
                <a:gd name="T28" fmla="*/ 177 w 178"/>
                <a:gd name="T2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8">
                  <a:moveTo>
                    <a:pt x="177" y="8"/>
                  </a:moveTo>
                  <a:cubicBezTo>
                    <a:pt x="176" y="8"/>
                    <a:pt x="175" y="8"/>
                    <a:pt x="173" y="8"/>
                  </a:cubicBezTo>
                  <a:cubicBezTo>
                    <a:pt x="173" y="8"/>
                    <a:pt x="52" y="49"/>
                    <a:pt x="49" y="50"/>
                  </a:cubicBezTo>
                  <a:cubicBezTo>
                    <a:pt x="46" y="51"/>
                    <a:pt x="44" y="49"/>
                    <a:pt x="44" y="49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6"/>
                    <a:pt x="1" y="177"/>
                    <a:pt x="2" y="178"/>
                  </a:cubicBezTo>
                  <a:cubicBezTo>
                    <a:pt x="2" y="178"/>
                    <a:pt x="3" y="178"/>
                    <a:pt x="4" y="178"/>
                  </a:cubicBezTo>
                  <a:cubicBezTo>
                    <a:pt x="4" y="178"/>
                    <a:pt x="5" y="178"/>
                    <a:pt x="5" y="17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7" y="107"/>
                    <a:pt x="178" y="106"/>
                    <a:pt x="178" y="104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10"/>
                    <a:pt x="178" y="9"/>
                    <a:pt x="17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-2646363" y="1665287"/>
              <a:ext cx="2341563" cy="815975"/>
            </a:xfrm>
            <a:custGeom>
              <a:avLst/>
              <a:gdLst>
                <a:gd name="T0" fmla="*/ 452 w 453"/>
                <a:gd name="T1" fmla="*/ 98 h 158"/>
                <a:gd name="T2" fmla="*/ 419 w 453"/>
                <a:gd name="T3" fmla="*/ 55 h 158"/>
                <a:gd name="T4" fmla="*/ 417 w 453"/>
                <a:gd name="T5" fmla="*/ 53 h 158"/>
                <a:gd name="T6" fmla="*/ 227 w 453"/>
                <a:gd name="T7" fmla="*/ 0 h 158"/>
                <a:gd name="T8" fmla="*/ 225 w 453"/>
                <a:gd name="T9" fmla="*/ 0 h 158"/>
                <a:gd name="T10" fmla="*/ 36 w 453"/>
                <a:gd name="T11" fmla="*/ 53 h 158"/>
                <a:gd name="T12" fmla="*/ 34 w 453"/>
                <a:gd name="T13" fmla="*/ 55 h 158"/>
                <a:gd name="T14" fmla="*/ 1 w 453"/>
                <a:gd name="T15" fmla="*/ 98 h 158"/>
                <a:gd name="T16" fmla="*/ 0 w 453"/>
                <a:gd name="T17" fmla="*/ 101 h 158"/>
                <a:gd name="T18" fmla="*/ 3 w 453"/>
                <a:gd name="T19" fmla="*/ 104 h 158"/>
                <a:gd name="T20" fmla="*/ 163 w 453"/>
                <a:gd name="T21" fmla="*/ 158 h 158"/>
                <a:gd name="T22" fmla="*/ 164 w 453"/>
                <a:gd name="T23" fmla="*/ 158 h 158"/>
                <a:gd name="T24" fmla="*/ 167 w 453"/>
                <a:gd name="T25" fmla="*/ 157 h 158"/>
                <a:gd name="T26" fmla="*/ 212 w 453"/>
                <a:gd name="T27" fmla="*/ 102 h 158"/>
                <a:gd name="T28" fmla="*/ 225 w 453"/>
                <a:gd name="T29" fmla="*/ 105 h 158"/>
                <a:gd name="T30" fmla="*/ 227 w 453"/>
                <a:gd name="T31" fmla="*/ 105 h 158"/>
                <a:gd name="T32" fmla="*/ 227 w 453"/>
                <a:gd name="T33" fmla="*/ 105 h 158"/>
                <a:gd name="T34" fmla="*/ 227 w 453"/>
                <a:gd name="T35" fmla="*/ 105 h 158"/>
                <a:gd name="T36" fmla="*/ 241 w 453"/>
                <a:gd name="T37" fmla="*/ 102 h 158"/>
                <a:gd name="T38" fmla="*/ 286 w 453"/>
                <a:gd name="T39" fmla="*/ 157 h 158"/>
                <a:gd name="T40" fmla="*/ 288 w 453"/>
                <a:gd name="T41" fmla="*/ 158 h 158"/>
                <a:gd name="T42" fmla="*/ 290 w 453"/>
                <a:gd name="T43" fmla="*/ 158 h 158"/>
                <a:gd name="T44" fmla="*/ 450 w 453"/>
                <a:gd name="T45" fmla="*/ 104 h 158"/>
                <a:gd name="T46" fmla="*/ 452 w 453"/>
                <a:gd name="T47" fmla="*/ 101 h 158"/>
                <a:gd name="T48" fmla="*/ 452 w 453"/>
                <a:gd name="T49" fmla="*/ 98 h 158"/>
                <a:gd name="T50" fmla="*/ 226 w 453"/>
                <a:gd name="T51" fmla="*/ 90 h 158"/>
                <a:gd name="T52" fmla="*/ 90 w 453"/>
                <a:gd name="T53" fmla="*/ 53 h 158"/>
                <a:gd name="T54" fmla="*/ 226 w 453"/>
                <a:gd name="T55" fmla="*/ 15 h 158"/>
                <a:gd name="T56" fmla="*/ 362 w 453"/>
                <a:gd name="T57" fmla="*/ 53 h 158"/>
                <a:gd name="T58" fmla="*/ 226 w 453"/>
                <a:gd name="T59" fmla="*/ 9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3" h="158">
                  <a:moveTo>
                    <a:pt x="452" y="98"/>
                  </a:moveTo>
                  <a:cubicBezTo>
                    <a:pt x="419" y="55"/>
                    <a:pt x="419" y="55"/>
                    <a:pt x="419" y="55"/>
                  </a:cubicBezTo>
                  <a:cubicBezTo>
                    <a:pt x="419" y="54"/>
                    <a:pt x="418" y="53"/>
                    <a:pt x="417" y="53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6" y="0"/>
                    <a:pt x="225" y="0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5" y="54"/>
                    <a:pt x="34" y="54"/>
                    <a:pt x="34" y="55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0" y="99"/>
                    <a:pt x="0" y="100"/>
                    <a:pt x="0" y="101"/>
                  </a:cubicBezTo>
                  <a:cubicBezTo>
                    <a:pt x="1" y="103"/>
                    <a:pt x="2" y="103"/>
                    <a:pt x="3" y="104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5" y="158"/>
                    <a:pt x="166" y="158"/>
                    <a:pt x="167" y="157"/>
                  </a:cubicBezTo>
                  <a:cubicBezTo>
                    <a:pt x="212" y="102"/>
                    <a:pt x="212" y="102"/>
                    <a:pt x="212" y="102"/>
                  </a:cubicBezTo>
                  <a:cubicBezTo>
                    <a:pt x="225" y="105"/>
                    <a:pt x="225" y="105"/>
                    <a:pt x="225" y="105"/>
                  </a:cubicBezTo>
                  <a:cubicBezTo>
                    <a:pt x="226" y="106"/>
                    <a:pt x="227" y="106"/>
                    <a:pt x="227" y="105"/>
                  </a:cubicBezTo>
                  <a:cubicBezTo>
                    <a:pt x="227" y="105"/>
                    <a:pt x="227" y="105"/>
                    <a:pt x="227" y="105"/>
                  </a:cubicBezTo>
                  <a:cubicBezTo>
                    <a:pt x="227" y="105"/>
                    <a:pt x="227" y="105"/>
                    <a:pt x="227" y="105"/>
                  </a:cubicBezTo>
                  <a:cubicBezTo>
                    <a:pt x="241" y="102"/>
                    <a:pt x="241" y="102"/>
                    <a:pt x="241" y="102"/>
                  </a:cubicBezTo>
                  <a:cubicBezTo>
                    <a:pt x="286" y="157"/>
                    <a:pt x="286" y="157"/>
                    <a:pt x="286" y="157"/>
                  </a:cubicBezTo>
                  <a:cubicBezTo>
                    <a:pt x="286" y="158"/>
                    <a:pt x="287" y="158"/>
                    <a:pt x="288" y="158"/>
                  </a:cubicBezTo>
                  <a:cubicBezTo>
                    <a:pt x="289" y="158"/>
                    <a:pt x="289" y="158"/>
                    <a:pt x="290" y="158"/>
                  </a:cubicBezTo>
                  <a:cubicBezTo>
                    <a:pt x="450" y="104"/>
                    <a:pt x="450" y="104"/>
                    <a:pt x="450" y="104"/>
                  </a:cubicBezTo>
                  <a:cubicBezTo>
                    <a:pt x="451" y="103"/>
                    <a:pt x="452" y="102"/>
                    <a:pt x="452" y="101"/>
                  </a:cubicBezTo>
                  <a:cubicBezTo>
                    <a:pt x="453" y="100"/>
                    <a:pt x="452" y="99"/>
                    <a:pt x="452" y="98"/>
                  </a:cubicBezTo>
                  <a:close/>
                  <a:moveTo>
                    <a:pt x="226" y="90"/>
                  </a:moveTo>
                  <a:cubicBezTo>
                    <a:pt x="90" y="53"/>
                    <a:pt x="90" y="53"/>
                    <a:pt x="90" y="53"/>
                  </a:cubicBezTo>
                  <a:cubicBezTo>
                    <a:pt x="226" y="15"/>
                    <a:pt x="226" y="15"/>
                    <a:pt x="226" y="15"/>
                  </a:cubicBezTo>
                  <a:cubicBezTo>
                    <a:pt x="362" y="53"/>
                    <a:pt x="362" y="53"/>
                    <a:pt x="362" y="53"/>
                  </a:cubicBezTo>
                  <a:lnTo>
                    <a:pt x="226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439988" y="2327275"/>
              <a:ext cx="920750" cy="920750"/>
            </a:xfrm>
            <a:custGeom>
              <a:avLst/>
              <a:gdLst>
                <a:gd name="T0" fmla="*/ 175 w 178"/>
                <a:gd name="T1" fmla="*/ 1 h 178"/>
                <a:gd name="T2" fmla="*/ 171 w 178"/>
                <a:gd name="T3" fmla="*/ 2 h 178"/>
                <a:gd name="T4" fmla="*/ 133 w 178"/>
                <a:gd name="T5" fmla="*/ 49 h 178"/>
                <a:gd name="T6" fmla="*/ 129 w 178"/>
                <a:gd name="T7" fmla="*/ 50 h 178"/>
                <a:gd name="T8" fmla="*/ 4 w 178"/>
                <a:gd name="T9" fmla="*/ 8 h 178"/>
                <a:gd name="T10" fmla="*/ 1 w 178"/>
                <a:gd name="T11" fmla="*/ 8 h 178"/>
                <a:gd name="T12" fmla="*/ 0 w 178"/>
                <a:gd name="T13" fmla="*/ 11 h 178"/>
                <a:gd name="T14" fmla="*/ 0 w 178"/>
                <a:gd name="T15" fmla="*/ 104 h 178"/>
                <a:gd name="T16" fmla="*/ 2 w 178"/>
                <a:gd name="T17" fmla="*/ 107 h 178"/>
                <a:gd name="T18" fmla="*/ 173 w 178"/>
                <a:gd name="T19" fmla="*/ 178 h 178"/>
                <a:gd name="T20" fmla="*/ 174 w 178"/>
                <a:gd name="T21" fmla="*/ 178 h 178"/>
                <a:gd name="T22" fmla="*/ 176 w 178"/>
                <a:gd name="T23" fmla="*/ 178 h 178"/>
                <a:gd name="T24" fmla="*/ 178 w 178"/>
                <a:gd name="T25" fmla="*/ 175 h 178"/>
                <a:gd name="T26" fmla="*/ 178 w 178"/>
                <a:gd name="T27" fmla="*/ 4 h 178"/>
                <a:gd name="T28" fmla="*/ 175 w 178"/>
                <a:gd name="T29" fmla="*/ 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8">
                  <a:moveTo>
                    <a:pt x="175" y="1"/>
                  </a:moveTo>
                  <a:cubicBezTo>
                    <a:pt x="174" y="0"/>
                    <a:pt x="172" y="1"/>
                    <a:pt x="171" y="2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49"/>
                    <a:pt x="131" y="51"/>
                    <a:pt x="129" y="50"/>
                  </a:cubicBezTo>
                  <a:cubicBezTo>
                    <a:pt x="125" y="49"/>
                    <a:pt x="4" y="8"/>
                    <a:pt x="4" y="8"/>
                  </a:cubicBezTo>
                  <a:cubicBezTo>
                    <a:pt x="3" y="8"/>
                    <a:pt x="2" y="8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6"/>
                    <a:pt x="0" y="107"/>
                    <a:pt x="2" y="107"/>
                  </a:cubicBezTo>
                  <a:cubicBezTo>
                    <a:pt x="173" y="178"/>
                    <a:pt x="173" y="178"/>
                    <a:pt x="173" y="178"/>
                  </a:cubicBezTo>
                  <a:cubicBezTo>
                    <a:pt x="173" y="178"/>
                    <a:pt x="174" y="178"/>
                    <a:pt x="174" y="178"/>
                  </a:cubicBezTo>
                  <a:cubicBezTo>
                    <a:pt x="175" y="178"/>
                    <a:pt x="176" y="178"/>
                    <a:pt x="176" y="178"/>
                  </a:cubicBezTo>
                  <a:cubicBezTo>
                    <a:pt x="177" y="177"/>
                    <a:pt x="178" y="176"/>
                    <a:pt x="178" y="175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2"/>
                    <a:pt x="177" y="1"/>
                    <a:pt x="1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3771396" y="3375903"/>
            <a:ext cx="2341563" cy="1582738"/>
            <a:chOff x="-2646363" y="1665287"/>
            <a:chExt cx="2341563" cy="1582738"/>
          </a:xfrm>
          <a:solidFill>
            <a:schemeClr val="accent4"/>
          </a:solidFill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-1431925" y="2327275"/>
              <a:ext cx="920750" cy="920750"/>
            </a:xfrm>
            <a:custGeom>
              <a:avLst/>
              <a:gdLst>
                <a:gd name="T0" fmla="*/ 177 w 178"/>
                <a:gd name="T1" fmla="*/ 8 h 178"/>
                <a:gd name="T2" fmla="*/ 173 w 178"/>
                <a:gd name="T3" fmla="*/ 8 h 178"/>
                <a:gd name="T4" fmla="*/ 49 w 178"/>
                <a:gd name="T5" fmla="*/ 50 h 178"/>
                <a:gd name="T6" fmla="*/ 44 w 178"/>
                <a:gd name="T7" fmla="*/ 49 h 178"/>
                <a:gd name="T8" fmla="*/ 6 w 178"/>
                <a:gd name="T9" fmla="*/ 2 h 178"/>
                <a:gd name="T10" fmla="*/ 2 w 178"/>
                <a:gd name="T11" fmla="*/ 1 h 178"/>
                <a:gd name="T12" fmla="*/ 0 w 178"/>
                <a:gd name="T13" fmla="*/ 4 h 178"/>
                <a:gd name="T14" fmla="*/ 0 w 178"/>
                <a:gd name="T15" fmla="*/ 175 h 178"/>
                <a:gd name="T16" fmla="*/ 2 w 178"/>
                <a:gd name="T17" fmla="*/ 178 h 178"/>
                <a:gd name="T18" fmla="*/ 4 w 178"/>
                <a:gd name="T19" fmla="*/ 178 h 178"/>
                <a:gd name="T20" fmla="*/ 5 w 178"/>
                <a:gd name="T21" fmla="*/ 178 h 178"/>
                <a:gd name="T22" fmla="*/ 176 w 178"/>
                <a:gd name="T23" fmla="*/ 107 h 178"/>
                <a:gd name="T24" fmla="*/ 178 w 178"/>
                <a:gd name="T25" fmla="*/ 104 h 178"/>
                <a:gd name="T26" fmla="*/ 178 w 178"/>
                <a:gd name="T27" fmla="*/ 11 h 178"/>
                <a:gd name="T28" fmla="*/ 177 w 178"/>
                <a:gd name="T2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8">
                  <a:moveTo>
                    <a:pt x="177" y="8"/>
                  </a:moveTo>
                  <a:cubicBezTo>
                    <a:pt x="176" y="8"/>
                    <a:pt x="175" y="8"/>
                    <a:pt x="173" y="8"/>
                  </a:cubicBezTo>
                  <a:cubicBezTo>
                    <a:pt x="173" y="8"/>
                    <a:pt x="52" y="49"/>
                    <a:pt x="49" y="50"/>
                  </a:cubicBezTo>
                  <a:cubicBezTo>
                    <a:pt x="46" y="51"/>
                    <a:pt x="44" y="49"/>
                    <a:pt x="44" y="49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6"/>
                    <a:pt x="1" y="177"/>
                    <a:pt x="2" y="178"/>
                  </a:cubicBezTo>
                  <a:cubicBezTo>
                    <a:pt x="2" y="178"/>
                    <a:pt x="3" y="178"/>
                    <a:pt x="4" y="178"/>
                  </a:cubicBezTo>
                  <a:cubicBezTo>
                    <a:pt x="4" y="178"/>
                    <a:pt x="5" y="178"/>
                    <a:pt x="5" y="17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7" y="107"/>
                    <a:pt x="178" y="106"/>
                    <a:pt x="178" y="104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10"/>
                    <a:pt x="178" y="9"/>
                    <a:pt x="17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-2646363" y="1665287"/>
              <a:ext cx="2341563" cy="815975"/>
            </a:xfrm>
            <a:custGeom>
              <a:avLst/>
              <a:gdLst>
                <a:gd name="T0" fmla="*/ 452 w 453"/>
                <a:gd name="T1" fmla="*/ 98 h 158"/>
                <a:gd name="T2" fmla="*/ 419 w 453"/>
                <a:gd name="T3" fmla="*/ 55 h 158"/>
                <a:gd name="T4" fmla="*/ 417 w 453"/>
                <a:gd name="T5" fmla="*/ 53 h 158"/>
                <a:gd name="T6" fmla="*/ 227 w 453"/>
                <a:gd name="T7" fmla="*/ 0 h 158"/>
                <a:gd name="T8" fmla="*/ 225 w 453"/>
                <a:gd name="T9" fmla="*/ 0 h 158"/>
                <a:gd name="T10" fmla="*/ 36 w 453"/>
                <a:gd name="T11" fmla="*/ 53 h 158"/>
                <a:gd name="T12" fmla="*/ 34 w 453"/>
                <a:gd name="T13" fmla="*/ 55 h 158"/>
                <a:gd name="T14" fmla="*/ 1 w 453"/>
                <a:gd name="T15" fmla="*/ 98 h 158"/>
                <a:gd name="T16" fmla="*/ 0 w 453"/>
                <a:gd name="T17" fmla="*/ 101 h 158"/>
                <a:gd name="T18" fmla="*/ 3 w 453"/>
                <a:gd name="T19" fmla="*/ 104 h 158"/>
                <a:gd name="T20" fmla="*/ 163 w 453"/>
                <a:gd name="T21" fmla="*/ 158 h 158"/>
                <a:gd name="T22" fmla="*/ 164 w 453"/>
                <a:gd name="T23" fmla="*/ 158 h 158"/>
                <a:gd name="T24" fmla="*/ 167 w 453"/>
                <a:gd name="T25" fmla="*/ 157 h 158"/>
                <a:gd name="T26" fmla="*/ 212 w 453"/>
                <a:gd name="T27" fmla="*/ 102 h 158"/>
                <a:gd name="T28" fmla="*/ 225 w 453"/>
                <a:gd name="T29" fmla="*/ 105 h 158"/>
                <a:gd name="T30" fmla="*/ 227 w 453"/>
                <a:gd name="T31" fmla="*/ 105 h 158"/>
                <a:gd name="T32" fmla="*/ 227 w 453"/>
                <a:gd name="T33" fmla="*/ 105 h 158"/>
                <a:gd name="T34" fmla="*/ 227 w 453"/>
                <a:gd name="T35" fmla="*/ 105 h 158"/>
                <a:gd name="T36" fmla="*/ 241 w 453"/>
                <a:gd name="T37" fmla="*/ 102 h 158"/>
                <a:gd name="T38" fmla="*/ 286 w 453"/>
                <a:gd name="T39" fmla="*/ 157 h 158"/>
                <a:gd name="T40" fmla="*/ 288 w 453"/>
                <a:gd name="T41" fmla="*/ 158 h 158"/>
                <a:gd name="T42" fmla="*/ 290 w 453"/>
                <a:gd name="T43" fmla="*/ 158 h 158"/>
                <a:gd name="T44" fmla="*/ 450 w 453"/>
                <a:gd name="T45" fmla="*/ 104 h 158"/>
                <a:gd name="T46" fmla="*/ 452 w 453"/>
                <a:gd name="T47" fmla="*/ 101 h 158"/>
                <a:gd name="T48" fmla="*/ 452 w 453"/>
                <a:gd name="T49" fmla="*/ 98 h 158"/>
                <a:gd name="T50" fmla="*/ 226 w 453"/>
                <a:gd name="T51" fmla="*/ 90 h 158"/>
                <a:gd name="T52" fmla="*/ 90 w 453"/>
                <a:gd name="T53" fmla="*/ 53 h 158"/>
                <a:gd name="T54" fmla="*/ 226 w 453"/>
                <a:gd name="T55" fmla="*/ 15 h 158"/>
                <a:gd name="T56" fmla="*/ 362 w 453"/>
                <a:gd name="T57" fmla="*/ 53 h 158"/>
                <a:gd name="T58" fmla="*/ 226 w 453"/>
                <a:gd name="T59" fmla="*/ 9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3" h="158">
                  <a:moveTo>
                    <a:pt x="452" y="98"/>
                  </a:moveTo>
                  <a:cubicBezTo>
                    <a:pt x="419" y="55"/>
                    <a:pt x="419" y="55"/>
                    <a:pt x="419" y="55"/>
                  </a:cubicBezTo>
                  <a:cubicBezTo>
                    <a:pt x="419" y="54"/>
                    <a:pt x="418" y="53"/>
                    <a:pt x="417" y="53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6" y="0"/>
                    <a:pt x="225" y="0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5" y="54"/>
                    <a:pt x="34" y="54"/>
                    <a:pt x="34" y="55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0" y="99"/>
                    <a:pt x="0" y="100"/>
                    <a:pt x="0" y="101"/>
                  </a:cubicBezTo>
                  <a:cubicBezTo>
                    <a:pt x="1" y="103"/>
                    <a:pt x="2" y="103"/>
                    <a:pt x="3" y="104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5" y="158"/>
                    <a:pt x="166" y="158"/>
                    <a:pt x="167" y="157"/>
                  </a:cubicBezTo>
                  <a:cubicBezTo>
                    <a:pt x="212" y="102"/>
                    <a:pt x="212" y="102"/>
                    <a:pt x="212" y="102"/>
                  </a:cubicBezTo>
                  <a:cubicBezTo>
                    <a:pt x="225" y="105"/>
                    <a:pt x="225" y="105"/>
                    <a:pt x="225" y="105"/>
                  </a:cubicBezTo>
                  <a:cubicBezTo>
                    <a:pt x="226" y="106"/>
                    <a:pt x="227" y="106"/>
                    <a:pt x="227" y="105"/>
                  </a:cubicBezTo>
                  <a:cubicBezTo>
                    <a:pt x="227" y="105"/>
                    <a:pt x="227" y="105"/>
                    <a:pt x="227" y="105"/>
                  </a:cubicBezTo>
                  <a:cubicBezTo>
                    <a:pt x="227" y="105"/>
                    <a:pt x="227" y="105"/>
                    <a:pt x="227" y="105"/>
                  </a:cubicBezTo>
                  <a:cubicBezTo>
                    <a:pt x="241" y="102"/>
                    <a:pt x="241" y="102"/>
                    <a:pt x="241" y="102"/>
                  </a:cubicBezTo>
                  <a:cubicBezTo>
                    <a:pt x="286" y="157"/>
                    <a:pt x="286" y="157"/>
                    <a:pt x="286" y="157"/>
                  </a:cubicBezTo>
                  <a:cubicBezTo>
                    <a:pt x="286" y="158"/>
                    <a:pt x="287" y="158"/>
                    <a:pt x="288" y="158"/>
                  </a:cubicBezTo>
                  <a:cubicBezTo>
                    <a:pt x="289" y="158"/>
                    <a:pt x="289" y="158"/>
                    <a:pt x="290" y="158"/>
                  </a:cubicBezTo>
                  <a:cubicBezTo>
                    <a:pt x="450" y="104"/>
                    <a:pt x="450" y="104"/>
                    <a:pt x="450" y="104"/>
                  </a:cubicBezTo>
                  <a:cubicBezTo>
                    <a:pt x="451" y="103"/>
                    <a:pt x="452" y="102"/>
                    <a:pt x="452" y="101"/>
                  </a:cubicBezTo>
                  <a:cubicBezTo>
                    <a:pt x="453" y="100"/>
                    <a:pt x="452" y="99"/>
                    <a:pt x="452" y="98"/>
                  </a:cubicBezTo>
                  <a:close/>
                  <a:moveTo>
                    <a:pt x="226" y="90"/>
                  </a:moveTo>
                  <a:cubicBezTo>
                    <a:pt x="90" y="53"/>
                    <a:pt x="90" y="53"/>
                    <a:pt x="90" y="53"/>
                  </a:cubicBezTo>
                  <a:cubicBezTo>
                    <a:pt x="226" y="15"/>
                    <a:pt x="226" y="15"/>
                    <a:pt x="226" y="15"/>
                  </a:cubicBezTo>
                  <a:cubicBezTo>
                    <a:pt x="362" y="53"/>
                    <a:pt x="362" y="53"/>
                    <a:pt x="362" y="53"/>
                  </a:cubicBezTo>
                  <a:lnTo>
                    <a:pt x="226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>
              <a:off x="-2439988" y="2327275"/>
              <a:ext cx="920750" cy="920750"/>
            </a:xfrm>
            <a:custGeom>
              <a:avLst/>
              <a:gdLst>
                <a:gd name="T0" fmla="*/ 175 w 178"/>
                <a:gd name="T1" fmla="*/ 1 h 178"/>
                <a:gd name="T2" fmla="*/ 171 w 178"/>
                <a:gd name="T3" fmla="*/ 2 h 178"/>
                <a:gd name="T4" fmla="*/ 133 w 178"/>
                <a:gd name="T5" fmla="*/ 49 h 178"/>
                <a:gd name="T6" fmla="*/ 129 w 178"/>
                <a:gd name="T7" fmla="*/ 50 h 178"/>
                <a:gd name="T8" fmla="*/ 4 w 178"/>
                <a:gd name="T9" fmla="*/ 8 h 178"/>
                <a:gd name="T10" fmla="*/ 1 w 178"/>
                <a:gd name="T11" fmla="*/ 8 h 178"/>
                <a:gd name="T12" fmla="*/ 0 w 178"/>
                <a:gd name="T13" fmla="*/ 11 h 178"/>
                <a:gd name="T14" fmla="*/ 0 w 178"/>
                <a:gd name="T15" fmla="*/ 104 h 178"/>
                <a:gd name="T16" fmla="*/ 2 w 178"/>
                <a:gd name="T17" fmla="*/ 107 h 178"/>
                <a:gd name="T18" fmla="*/ 173 w 178"/>
                <a:gd name="T19" fmla="*/ 178 h 178"/>
                <a:gd name="T20" fmla="*/ 174 w 178"/>
                <a:gd name="T21" fmla="*/ 178 h 178"/>
                <a:gd name="T22" fmla="*/ 176 w 178"/>
                <a:gd name="T23" fmla="*/ 178 h 178"/>
                <a:gd name="T24" fmla="*/ 178 w 178"/>
                <a:gd name="T25" fmla="*/ 175 h 178"/>
                <a:gd name="T26" fmla="*/ 178 w 178"/>
                <a:gd name="T27" fmla="*/ 4 h 178"/>
                <a:gd name="T28" fmla="*/ 175 w 178"/>
                <a:gd name="T29" fmla="*/ 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8">
                  <a:moveTo>
                    <a:pt x="175" y="1"/>
                  </a:moveTo>
                  <a:cubicBezTo>
                    <a:pt x="174" y="0"/>
                    <a:pt x="172" y="1"/>
                    <a:pt x="171" y="2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49"/>
                    <a:pt x="131" y="51"/>
                    <a:pt x="129" y="50"/>
                  </a:cubicBezTo>
                  <a:cubicBezTo>
                    <a:pt x="125" y="49"/>
                    <a:pt x="4" y="8"/>
                    <a:pt x="4" y="8"/>
                  </a:cubicBezTo>
                  <a:cubicBezTo>
                    <a:pt x="3" y="8"/>
                    <a:pt x="2" y="8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6"/>
                    <a:pt x="0" y="107"/>
                    <a:pt x="2" y="107"/>
                  </a:cubicBezTo>
                  <a:cubicBezTo>
                    <a:pt x="173" y="178"/>
                    <a:pt x="173" y="178"/>
                    <a:pt x="173" y="178"/>
                  </a:cubicBezTo>
                  <a:cubicBezTo>
                    <a:pt x="173" y="178"/>
                    <a:pt x="174" y="178"/>
                    <a:pt x="174" y="178"/>
                  </a:cubicBezTo>
                  <a:cubicBezTo>
                    <a:pt x="175" y="178"/>
                    <a:pt x="176" y="178"/>
                    <a:pt x="176" y="178"/>
                  </a:cubicBezTo>
                  <a:cubicBezTo>
                    <a:pt x="177" y="177"/>
                    <a:pt x="178" y="176"/>
                    <a:pt x="178" y="175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2"/>
                    <a:pt x="177" y="1"/>
                    <a:pt x="1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6324183" y="3375903"/>
            <a:ext cx="2341563" cy="1582738"/>
            <a:chOff x="-2646363" y="1665287"/>
            <a:chExt cx="2341563" cy="1582738"/>
          </a:xfrm>
          <a:solidFill>
            <a:schemeClr val="accent5"/>
          </a:solidFill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-1431925" y="2327275"/>
              <a:ext cx="920750" cy="920750"/>
            </a:xfrm>
            <a:custGeom>
              <a:avLst/>
              <a:gdLst>
                <a:gd name="T0" fmla="*/ 177 w 178"/>
                <a:gd name="T1" fmla="*/ 8 h 178"/>
                <a:gd name="T2" fmla="*/ 173 w 178"/>
                <a:gd name="T3" fmla="*/ 8 h 178"/>
                <a:gd name="T4" fmla="*/ 49 w 178"/>
                <a:gd name="T5" fmla="*/ 50 h 178"/>
                <a:gd name="T6" fmla="*/ 44 w 178"/>
                <a:gd name="T7" fmla="*/ 49 h 178"/>
                <a:gd name="T8" fmla="*/ 6 w 178"/>
                <a:gd name="T9" fmla="*/ 2 h 178"/>
                <a:gd name="T10" fmla="*/ 2 w 178"/>
                <a:gd name="T11" fmla="*/ 1 h 178"/>
                <a:gd name="T12" fmla="*/ 0 w 178"/>
                <a:gd name="T13" fmla="*/ 4 h 178"/>
                <a:gd name="T14" fmla="*/ 0 w 178"/>
                <a:gd name="T15" fmla="*/ 175 h 178"/>
                <a:gd name="T16" fmla="*/ 2 w 178"/>
                <a:gd name="T17" fmla="*/ 178 h 178"/>
                <a:gd name="T18" fmla="*/ 4 w 178"/>
                <a:gd name="T19" fmla="*/ 178 h 178"/>
                <a:gd name="T20" fmla="*/ 5 w 178"/>
                <a:gd name="T21" fmla="*/ 178 h 178"/>
                <a:gd name="T22" fmla="*/ 176 w 178"/>
                <a:gd name="T23" fmla="*/ 107 h 178"/>
                <a:gd name="T24" fmla="*/ 178 w 178"/>
                <a:gd name="T25" fmla="*/ 104 h 178"/>
                <a:gd name="T26" fmla="*/ 178 w 178"/>
                <a:gd name="T27" fmla="*/ 11 h 178"/>
                <a:gd name="T28" fmla="*/ 177 w 178"/>
                <a:gd name="T2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8">
                  <a:moveTo>
                    <a:pt x="177" y="8"/>
                  </a:moveTo>
                  <a:cubicBezTo>
                    <a:pt x="176" y="8"/>
                    <a:pt x="175" y="8"/>
                    <a:pt x="173" y="8"/>
                  </a:cubicBezTo>
                  <a:cubicBezTo>
                    <a:pt x="173" y="8"/>
                    <a:pt x="52" y="49"/>
                    <a:pt x="49" y="50"/>
                  </a:cubicBezTo>
                  <a:cubicBezTo>
                    <a:pt x="46" y="51"/>
                    <a:pt x="44" y="49"/>
                    <a:pt x="44" y="49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6"/>
                    <a:pt x="1" y="177"/>
                    <a:pt x="2" y="178"/>
                  </a:cubicBezTo>
                  <a:cubicBezTo>
                    <a:pt x="2" y="178"/>
                    <a:pt x="3" y="178"/>
                    <a:pt x="4" y="178"/>
                  </a:cubicBezTo>
                  <a:cubicBezTo>
                    <a:pt x="4" y="178"/>
                    <a:pt x="5" y="178"/>
                    <a:pt x="5" y="17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7" y="107"/>
                    <a:pt x="178" y="106"/>
                    <a:pt x="178" y="104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10"/>
                    <a:pt x="178" y="9"/>
                    <a:pt x="17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"/>
            <p:cNvSpPr>
              <a:spLocks noEditPoints="1"/>
            </p:cNvSpPr>
            <p:nvPr/>
          </p:nvSpPr>
          <p:spPr bwMode="auto">
            <a:xfrm>
              <a:off x="-2646363" y="1665287"/>
              <a:ext cx="2341563" cy="815975"/>
            </a:xfrm>
            <a:custGeom>
              <a:avLst/>
              <a:gdLst>
                <a:gd name="T0" fmla="*/ 452 w 453"/>
                <a:gd name="T1" fmla="*/ 98 h 158"/>
                <a:gd name="T2" fmla="*/ 419 w 453"/>
                <a:gd name="T3" fmla="*/ 55 h 158"/>
                <a:gd name="T4" fmla="*/ 417 w 453"/>
                <a:gd name="T5" fmla="*/ 53 h 158"/>
                <a:gd name="T6" fmla="*/ 227 w 453"/>
                <a:gd name="T7" fmla="*/ 0 h 158"/>
                <a:gd name="T8" fmla="*/ 225 w 453"/>
                <a:gd name="T9" fmla="*/ 0 h 158"/>
                <a:gd name="T10" fmla="*/ 36 w 453"/>
                <a:gd name="T11" fmla="*/ 53 h 158"/>
                <a:gd name="T12" fmla="*/ 34 w 453"/>
                <a:gd name="T13" fmla="*/ 55 h 158"/>
                <a:gd name="T14" fmla="*/ 1 w 453"/>
                <a:gd name="T15" fmla="*/ 98 h 158"/>
                <a:gd name="T16" fmla="*/ 0 w 453"/>
                <a:gd name="T17" fmla="*/ 101 h 158"/>
                <a:gd name="T18" fmla="*/ 3 w 453"/>
                <a:gd name="T19" fmla="*/ 104 h 158"/>
                <a:gd name="T20" fmla="*/ 163 w 453"/>
                <a:gd name="T21" fmla="*/ 158 h 158"/>
                <a:gd name="T22" fmla="*/ 164 w 453"/>
                <a:gd name="T23" fmla="*/ 158 h 158"/>
                <a:gd name="T24" fmla="*/ 167 w 453"/>
                <a:gd name="T25" fmla="*/ 157 h 158"/>
                <a:gd name="T26" fmla="*/ 212 w 453"/>
                <a:gd name="T27" fmla="*/ 102 h 158"/>
                <a:gd name="T28" fmla="*/ 225 w 453"/>
                <a:gd name="T29" fmla="*/ 105 h 158"/>
                <a:gd name="T30" fmla="*/ 227 w 453"/>
                <a:gd name="T31" fmla="*/ 105 h 158"/>
                <a:gd name="T32" fmla="*/ 227 w 453"/>
                <a:gd name="T33" fmla="*/ 105 h 158"/>
                <a:gd name="T34" fmla="*/ 227 w 453"/>
                <a:gd name="T35" fmla="*/ 105 h 158"/>
                <a:gd name="T36" fmla="*/ 241 w 453"/>
                <a:gd name="T37" fmla="*/ 102 h 158"/>
                <a:gd name="T38" fmla="*/ 286 w 453"/>
                <a:gd name="T39" fmla="*/ 157 h 158"/>
                <a:gd name="T40" fmla="*/ 288 w 453"/>
                <a:gd name="T41" fmla="*/ 158 h 158"/>
                <a:gd name="T42" fmla="*/ 290 w 453"/>
                <a:gd name="T43" fmla="*/ 158 h 158"/>
                <a:gd name="T44" fmla="*/ 450 w 453"/>
                <a:gd name="T45" fmla="*/ 104 h 158"/>
                <a:gd name="T46" fmla="*/ 452 w 453"/>
                <a:gd name="T47" fmla="*/ 101 h 158"/>
                <a:gd name="T48" fmla="*/ 452 w 453"/>
                <a:gd name="T49" fmla="*/ 98 h 158"/>
                <a:gd name="T50" fmla="*/ 226 w 453"/>
                <a:gd name="T51" fmla="*/ 90 h 158"/>
                <a:gd name="T52" fmla="*/ 90 w 453"/>
                <a:gd name="T53" fmla="*/ 53 h 158"/>
                <a:gd name="T54" fmla="*/ 226 w 453"/>
                <a:gd name="T55" fmla="*/ 15 h 158"/>
                <a:gd name="T56" fmla="*/ 362 w 453"/>
                <a:gd name="T57" fmla="*/ 53 h 158"/>
                <a:gd name="T58" fmla="*/ 226 w 453"/>
                <a:gd name="T59" fmla="*/ 9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3" h="158">
                  <a:moveTo>
                    <a:pt x="452" y="98"/>
                  </a:moveTo>
                  <a:cubicBezTo>
                    <a:pt x="419" y="55"/>
                    <a:pt x="419" y="55"/>
                    <a:pt x="419" y="55"/>
                  </a:cubicBezTo>
                  <a:cubicBezTo>
                    <a:pt x="419" y="54"/>
                    <a:pt x="418" y="53"/>
                    <a:pt x="417" y="53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6" y="0"/>
                    <a:pt x="225" y="0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5" y="54"/>
                    <a:pt x="34" y="54"/>
                    <a:pt x="34" y="55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0" y="99"/>
                    <a:pt x="0" y="100"/>
                    <a:pt x="0" y="101"/>
                  </a:cubicBezTo>
                  <a:cubicBezTo>
                    <a:pt x="1" y="103"/>
                    <a:pt x="2" y="103"/>
                    <a:pt x="3" y="104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5" y="158"/>
                    <a:pt x="166" y="158"/>
                    <a:pt x="167" y="157"/>
                  </a:cubicBezTo>
                  <a:cubicBezTo>
                    <a:pt x="212" y="102"/>
                    <a:pt x="212" y="102"/>
                    <a:pt x="212" y="102"/>
                  </a:cubicBezTo>
                  <a:cubicBezTo>
                    <a:pt x="225" y="105"/>
                    <a:pt x="225" y="105"/>
                    <a:pt x="225" y="105"/>
                  </a:cubicBezTo>
                  <a:cubicBezTo>
                    <a:pt x="226" y="106"/>
                    <a:pt x="227" y="106"/>
                    <a:pt x="227" y="105"/>
                  </a:cubicBezTo>
                  <a:cubicBezTo>
                    <a:pt x="227" y="105"/>
                    <a:pt x="227" y="105"/>
                    <a:pt x="227" y="105"/>
                  </a:cubicBezTo>
                  <a:cubicBezTo>
                    <a:pt x="227" y="105"/>
                    <a:pt x="227" y="105"/>
                    <a:pt x="227" y="105"/>
                  </a:cubicBezTo>
                  <a:cubicBezTo>
                    <a:pt x="241" y="102"/>
                    <a:pt x="241" y="102"/>
                    <a:pt x="241" y="102"/>
                  </a:cubicBezTo>
                  <a:cubicBezTo>
                    <a:pt x="286" y="157"/>
                    <a:pt x="286" y="157"/>
                    <a:pt x="286" y="157"/>
                  </a:cubicBezTo>
                  <a:cubicBezTo>
                    <a:pt x="286" y="158"/>
                    <a:pt x="287" y="158"/>
                    <a:pt x="288" y="158"/>
                  </a:cubicBezTo>
                  <a:cubicBezTo>
                    <a:pt x="289" y="158"/>
                    <a:pt x="289" y="158"/>
                    <a:pt x="290" y="158"/>
                  </a:cubicBezTo>
                  <a:cubicBezTo>
                    <a:pt x="450" y="104"/>
                    <a:pt x="450" y="104"/>
                    <a:pt x="450" y="104"/>
                  </a:cubicBezTo>
                  <a:cubicBezTo>
                    <a:pt x="451" y="103"/>
                    <a:pt x="452" y="102"/>
                    <a:pt x="452" y="101"/>
                  </a:cubicBezTo>
                  <a:cubicBezTo>
                    <a:pt x="453" y="100"/>
                    <a:pt x="452" y="99"/>
                    <a:pt x="452" y="98"/>
                  </a:cubicBezTo>
                  <a:close/>
                  <a:moveTo>
                    <a:pt x="226" y="90"/>
                  </a:moveTo>
                  <a:cubicBezTo>
                    <a:pt x="90" y="53"/>
                    <a:pt x="90" y="53"/>
                    <a:pt x="90" y="53"/>
                  </a:cubicBezTo>
                  <a:cubicBezTo>
                    <a:pt x="226" y="15"/>
                    <a:pt x="226" y="15"/>
                    <a:pt x="226" y="15"/>
                  </a:cubicBezTo>
                  <a:cubicBezTo>
                    <a:pt x="362" y="53"/>
                    <a:pt x="362" y="53"/>
                    <a:pt x="362" y="53"/>
                  </a:cubicBezTo>
                  <a:lnTo>
                    <a:pt x="226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-2439988" y="2327275"/>
              <a:ext cx="920750" cy="920750"/>
            </a:xfrm>
            <a:custGeom>
              <a:avLst/>
              <a:gdLst>
                <a:gd name="T0" fmla="*/ 175 w 178"/>
                <a:gd name="T1" fmla="*/ 1 h 178"/>
                <a:gd name="T2" fmla="*/ 171 w 178"/>
                <a:gd name="T3" fmla="*/ 2 h 178"/>
                <a:gd name="T4" fmla="*/ 133 w 178"/>
                <a:gd name="T5" fmla="*/ 49 h 178"/>
                <a:gd name="T6" fmla="*/ 129 w 178"/>
                <a:gd name="T7" fmla="*/ 50 h 178"/>
                <a:gd name="T8" fmla="*/ 4 w 178"/>
                <a:gd name="T9" fmla="*/ 8 h 178"/>
                <a:gd name="T10" fmla="*/ 1 w 178"/>
                <a:gd name="T11" fmla="*/ 8 h 178"/>
                <a:gd name="T12" fmla="*/ 0 w 178"/>
                <a:gd name="T13" fmla="*/ 11 h 178"/>
                <a:gd name="T14" fmla="*/ 0 w 178"/>
                <a:gd name="T15" fmla="*/ 104 h 178"/>
                <a:gd name="T16" fmla="*/ 2 w 178"/>
                <a:gd name="T17" fmla="*/ 107 h 178"/>
                <a:gd name="T18" fmla="*/ 173 w 178"/>
                <a:gd name="T19" fmla="*/ 178 h 178"/>
                <a:gd name="T20" fmla="*/ 174 w 178"/>
                <a:gd name="T21" fmla="*/ 178 h 178"/>
                <a:gd name="T22" fmla="*/ 176 w 178"/>
                <a:gd name="T23" fmla="*/ 178 h 178"/>
                <a:gd name="T24" fmla="*/ 178 w 178"/>
                <a:gd name="T25" fmla="*/ 175 h 178"/>
                <a:gd name="T26" fmla="*/ 178 w 178"/>
                <a:gd name="T27" fmla="*/ 4 h 178"/>
                <a:gd name="T28" fmla="*/ 175 w 178"/>
                <a:gd name="T29" fmla="*/ 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8">
                  <a:moveTo>
                    <a:pt x="175" y="1"/>
                  </a:moveTo>
                  <a:cubicBezTo>
                    <a:pt x="174" y="0"/>
                    <a:pt x="172" y="1"/>
                    <a:pt x="171" y="2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49"/>
                    <a:pt x="131" y="51"/>
                    <a:pt x="129" y="50"/>
                  </a:cubicBezTo>
                  <a:cubicBezTo>
                    <a:pt x="125" y="49"/>
                    <a:pt x="4" y="8"/>
                    <a:pt x="4" y="8"/>
                  </a:cubicBezTo>
                  <a:cubicBezTo>
                    <a:pt x="3" y="8"/>
                    <a:pt x="2" y="8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6"/>
                    <a:pt x="0" y="107"/>
                    <a:pt x="2" y="107"/>
                  </a:cubicBezTo>
                  <a:cubicBezTo>
                    <a:pt x="173" y="178"/>
                    <a:pt x="173" y="178"/>
                    <a:pt x="173" y="178"/>
                  </a:cubicBezTo>
                  <a:cubicBezTo>
                    <a:pt x="173" y="178"/>
                    <a:pt x="174" y="178"/>
                    <a:pt x="174" y="178"/>
                  </a:cubicBezTo>
                  <a:cubicBezTo>
                    <a:pt x="175" y="178"/>
                    <a:pt x="176" y="178"/>
                    <a:pt x="176" y="178"/>
                  </a:cubicBezTo>
                  <a:cubicBezTo>
                    <a:pt x="177" y="177"/>
                    <a:pt x="178" y="176"/>
                    <a:pt x="178" y="175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2"/>
                    <a:pt x="177" y="1"/>
                    <a:pt x="1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4978229" y="1894306"/>
            <a:ext cx="2341563" cy="1582738"/>
            <a:chOff x="-2646363" y="1665287"/>
            <a:chExt cx="2341563" cy="1582738"/>
          </a:xfrm>
          <a:solidFill>
            <a:schemeClr val="accent6"/>
          </a:solidFill>
        </p:grpSpPr>
        <p:sp>
          <p:nvSpPr>
            <p:cNvPr id="38" name="Freeform 5"/>
            <p:cNvSpPr>
              <a:spLocks/>
            </p:cNvSpPr>
            <p:nvPr/>
          </p:nvSpPr>
          <p:spPr bwMode="auto">
            <a:xfrm>
              <a:off x="-1431925" y="2327275"/>
              <a:ext cx="920750" cy="920750"/>
            </a:xfrm>
            <a:custGeom>
              <a:avLst/>
              <a:gdLst>
                <a:gd name="T0" fmla="*/ 177 w 178"/>
                <a:gd name="T1" fmla="*/ 8 h 178"/>
                <a:gd name="T2" fmla="*/ 173 w 178"/>
                <a:gd name="T3" fmla="*/ 8 h 178"/>
                <a:gd name="T4" fmla="*/ 49 w 178"/>
                <a:gd name="T5" fmla="*/ 50 h 178"/>
                <a:gd name="T6" fmla="*/ 44 w 178"/>
                <a:gd name="T7" fmla="*/ 49 h 178"/>
                <a:gd name="T8" fmla="*/ 6 w 178"/>
                <a:gd name="T9" fmla="*/ 2 h 178"/>
                <a:gd name="T10" fmla="*/ 2 w 178"/>
                <a:gd name="T11" fmla="*/ 1 h 178"/>
                <a:gd name="T12" fmla="*/ 0 w 178"/>
                <a:gd name="T13" fmla="*/ 4 h 178"/>
                <a:gd name="T14" fmla="*/ 0 w 178"/>
                <a:gd name="T15" fmla="*/ 175 h 178"/>
                <a:gd name="T16" fmla="*/ 2 w 178"/>
                <a:gd name="T17" fmla="*/ 178 h 178"/>
                <a:gd name="T18" fmla="*/ 4 w 178"/>
                <a:gd name="T19" fmla="*/ 178 h 178"/>
                <a:gd name="T20" fmla="*/ 5 w 178"/>
                <a:gd name="T21" fmla="*/ 178 h 178"/>
                <a:gd name="T22" fmla="*/ 176 w 178"/>
                <a:gd name="T23" fmla="*/ 107 h 178"/>
                <a:gd name="T24" fmla="*/ 178 w 178"/>
                <a:gd name="T25" fmla="*/ 104 h 178"/>
                <a:gd name="T26" fmla="*/ 178 w 178"/>
                <a:gd name="T27" fmla="*/ 11 h 178"/>
                <a:gd name="T28" fmla="*/ 177 w 178"/>
                <a:gd name="T29" fmla="*/ 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8">
                  <a:moveTo>
                    <a:pt x="177" y="8"/>
                  </a:moveTo>
                  <a:cubicBezTo>
                    <a:pt x="176" y="8"/>
                    <a:pt x="175" y="8"/>
                    <a:pt x="173" y="8"/>
                  </a:cubicBezTo>
                  <a:cubicBezTo>
                    <a:pt x="173" y="8"/>
                    <a:pt x="52" y="49"/>
                    <a:pt x="49" y="50"/>
                  </a:cubicBezTo>
                  <a:cubicBezTo>
                    <a:pt x="46" y="51"/>
                    <a:pt x="44" y="49"/>
                    <a:pt x="44" y="49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4" y="0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6"/>
                    <a:pt x="1" y="177"/>
                    <a:pt x="2" y="178"/>
                  </a:cubicBezTo>
                  <a:cubicBezTo>
                    <a:pt x="2" y="178"/>
                    <a:pt x="3" y="178"/>
                    <a:pt x="4" y="178"/>
                  </a:cubicBezTo>
                  <a:cubicBezTo>
                    <a:pt x="4" y="178"/>
                    <a:pt x="5" y="178"/>
                    <a:pt x="5" y="178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7" y="107"/>
                    <a:pt x="178" y="106"/>
                    <a:pt x="178" y="104"/>
                  </a:cubicBezTo>
                  <a:cubicBezTo>
                    <a:pt x="178" y="11"/>
                    <a:pt x="178" y="11"/>
                    <a:pt x="178" y="11"/>
                  </a:cubicBezTo>
                  <a:cubicBezTo>
                    <a:pt x="178" y="10"/>
                    <a:pt x="178" y="9"/>
                    <a:pt x="17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-2646363" y="1665287"/>
              <a:ext cx="2341563" cy="815975"/>
            </a:xfrm>
            <a:custGeom>
              <a:avLst/>
              <a:gdLst>
                <a:gd name="T0" fmla="*/ 452 w 453"/>
                <a:gd name="T1" fmla="*/ 98 h 158"/>
                <a:gd name="T2" fmla="*/ 419 w 453"/>
                <a:gd name="T3" fmla="*/ 55 h 158"/>
                <a:gd name="T4" fmla="*/ 417 w 453"/>
                <a:gd name="T5" fmla="*/ 53 h 158"/>
                <a:gd name="T6" fmla="*/ 227 w 453"/>
                <a:gd name="T7" fmla="*/ 0 h 158"/>
                <a:gd name="T8" fmla="*/ 225 w 453"/>
                <a:gd name="T9" fmla="*/ 0 h 158"/>
                <a:gd name="T10" fmla="*/ 36 w 453"/>
                <a:gd name="T11" fmla="*/ 53 h 158"/>
                <a:gd name="T12" fmla="*/ 34 w 453"/>
                <a:gd name="T13" fmla="*/ 55 h 158"/>
                <a:gd name="T14" fmla="*/ 1 w 453"/>
                <a:gd name="T15" fmla="*/ 98 h 158"/>
                <a:gd name="T16" fmla="*/ 0 w 453"/>
                <a:gd name="T17" fmla="*/ 101 h 158"/>
                <a:gd name="T18" fmla="*/ 3 w 453"/>
                <a:gd name="T19" fmla="*/ 104 h 158"/>
                <a:gd name="T20" fmla="*/ 163 w 453"/>
                <a:gd name="T21" fmla="*/ 158 h 158"/>
                <a:gd name="T22" fmla="*/ 164 w 453"/>
                <a:gd name="T23" fmla="*/ 158 h 158"/>
                <a:gd name="T24" fmla="*/ 167 w 453"/>
                <a:gd name="T25" fmla="*/ 157 h 158"/>
                <a:gd name="T26" fmla="*/ 212 w 453"/>
                <a:gd name="T27" fmla="*/ 102 h 158"/>
                <a:gd name="T28" fmla="*/ 225 w 453"/>
                <a:gd name="T29" fmla="*/ 105 h 158"/>
                <a:gd name="T30" fmla="*/ 227 w 453"/>
                <a:gd name="T31" fmla="*/ 105 h 158"/>
                <a:gd name="T32" fmla="*/ 227 w 453"/>
                <a:gd name="T33" fmla="*/ 105 h 158"/>
                <a:gd name="T34" fmla="*/ 227 w 453"/>
                <a:gd name="T35" fmla="*/ 105 h 158"/>
                <a:gd name="T36" fmla="*/ 241 w 453"/>
                <a:gd name="T37" fmla="*/ 102 h 158"/>
                <a:gd name="T38" fmla="*/ 286 w 453"/>
                <a:gd name="T39" fmla="*/ 157 h 158"/>
                <a:gd name="T40" fmla="*/ 288 w 453"/>
                <a:gd name="T41" fmla="*/ 158 h 158"/>
                <a:gd name="T42" fmla="*/ 290 w 453"/>
                <a:gd name="T43" fmla="*/ 158 h 158"/>
                <a:gd name="T44" fmla="*/ 450 w 453"/>
                <a:gd name="T45" fmla="*/ 104 h 158"/>
                <a:gd name="T46" fmla="*/ 452 w 453"/>
                <a:gd name="T47" fmla="*/ 101 h 158"/>
                <a:gd name="T48" fmla="*/ 452 w 453"/>
                <a:gd name="T49" fmla="*/ 98 h 158"/>
                <a:gd name="T50" fmla="*/ 226 w 453"/>
                <a:gd name="T51" fmla="*/ 90 h 158"/>
                <a:gd name="T52" fmla="*/ 90 w 453"/>
                <a:gd name="T53" fmla="*/ 53 h 158"/>
                <a:gd name="T54" fmla="*/ 226 w 453"/>
                <a:gd name="T55" fmla="*/ 15 h 158"/>
                <a:gd name="T56" fmla="*/ 362 w 453"/>
                <a:gd name="T57" fmla="*/ 53 h 158"/>
                <a:gd name="T58" fmla="*/ 226 w 453"/>
                <a:gd name="T59" fmla="*/ 9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53" h="158">
                  <a:moveTo>
                    <a:pt x="452" y="98"/>
                  </a:moveTo>
                  <a:cubicBezTo>
                    <a:pt x="419" y="55"/>
                    <a:pt x="419" y="55"/>
                    <a:pt x="419" y="55"/>
                  </a:cubicBezTo>
                  <a:cubicBezTo>
                    <a:pt x="419" y="54"/>
                    <a:pt x="418" y="53"/>
                    <a:pt x="417" y="53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7" y="0"/>
                    <a:pt x="226" y="0"/>
                    <a:pt x="225" y="0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5" y="54"/>
                    <a:pt x="34" y="54"/>
                    <a:pt x="34" y="55"/>
                  </a:cubicBezTo>
                  <a:cubicBezTo>
                    <a:pt x="1" y="98"/>
                    <a:pt x="1" y="98"/>
                    <a:pt x="1" y="98"/>
                  </a:cubicBezTo>
                  <a:cubicBezTo>
                    <a:pt x="0" y="99"/>
                    <a:pt x="0" y="100"/>
                    <a:pt x="0" y="101"/>
                  </a:cubicBezTo>
                  <a:cubicBezTo>
                    <a:pt x="1" y="103"/>
                    <a:pt x="2" y="103"/>
                    <a:pt x="3" y="104"/>
                  </a:cubicBezTo>
                  <a:cubicBezTo>
                    <a:pt x="163" y="158"/>
                    <a:pt x="163" y="158"/>
                    <a:pt x="163" y="158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5" y="158"/>
                    <a:pt x="166" y="158"/>
                    <a:pt x="167" y="157"/>
                  </a:cubicBezTo>
                  <a:cubicBezTo>
                    <a:pt x="212" y="102"/>
                    <a:pt x="212" y="102"/>
                    <a:pt x="212" y="102"/>
                  </a:cubicBezTo>
                  <a:cubicBezTo>
                    <a:pt x="225" y="105"/>
                    <a:pt x="225" y="105"/>
                    <a:pt x="225" y="105"/>
                  </a:cubicBezTo>
                  <a:cubicBezTo>
                    <a:pt x="226" y="106"/>
                    <a:pt x="227" y="106"/>
                    <a:pt x="227" y="105"/>
                  </a:cubicBezTo>
                  <a:cubicBezTo>
                    <a:pt x="227" y="105"/>
                    <a:pt x="227" y="105"/>
                    <a:pt x="227" y="105"/>
                  </a:cubicBezTo>
                  <a:cubicBezTo>
                    <a:pt x="227" y="105"/>
                    <a:pt x="227" y="105"/>
                    <a:pt x="227" y="105"/>
                  </a:cubicBezTo>
                  <a:cubicBezTo>
                    <a:pt x="241" y="102"/>
                    <a:pt x="241" y="102"/>
                    <a:pt x="241" y="102"/>
                  </a:cubicBezTo>
                  <a:cubicBezTo>
                    <a:pt x="286" y="157"/>
                    <a:pt x="286" y="157"/>
                    <a:pt x="286" y="157"/>
                  </a:cubicBezTo>
                  <a:cubicBezTo>
                    <a:pt x="286" y="158"/>
                    <a:pt x="287" y="158"/>
                    <a:pt x="288" y="158"/>
                  </a:cubicBezTo>
                  <a:cubicBezTo>
                    <a:pt x="289" y="158"/>
                    <a:pt x="289" y="158"/>
                    <a:pt x="290" y="158"/>
                  </a:cubicBezTo>
                  <a:cubicBezTo>
                    <a:pt x="450" y="104"/>
                    <a:pt x="450" y="104"/>
                    <a:pt x="450" y="104"/>
                  </a:cubicBezTo>
                  <a:cubicBezTo>
                    <a:pt x="451" y="103"/>
                    <a:pt x="452" y="102"/>
                    <a:pt x="452" y="101"/>
                  </a:cubicBezTo>
                  <a:cubicBezTo>
                    <a:pt x="453" y="100"/>
                    <a:pt x="452" y="99"/>
                    <a:pt x="452" y="98"/>
                  </a:cubicBezTo>
                  <a:close/>
                  <a:moveTo>
                    <a:pt x="226" y="90"/>
                  </a:moveTo>
                  <a:cubicBezTo>
                    <a:pt x="90" y="53"/>
                    <a:pt x="90" y="53"/>
                    <a:pt x="90" y="53"/>
                  </a:cubicBezTo>
                  <a:cubicBezTo>
                    <a:pt x="226" y="15"/>
                    <a:pt x="226" y="15"/>
                    <a:pt x="226" y="15"/>
                  </a:cubicBezTo>
                  <a:cubicBezTo>
                    <a:pt x="362" y="53"/>
                    <a:pt x="362" y="53"/>
                    <a:pt x="362" y="53"/>
                  </a:cubicBezTo>
                  <a:lnTo>
                    <a:pt x="226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/>
            </p:cNvSpPr>
            <p:nvPr/>
          </p:nvSpPr>
          <p:spPr bwMode="auto">
            <a:xfrm>
              <a:off x="-2439988" y="2327275"/>
              <a:ext cx="920750" cy="920750"/>
            </a:xfrm>
            <a:custGeom>
              <a:avLst/>
              <a:gdLst>
                <a:gd name="T0" fmla="*/ 175 w 178"/>
                <a:gd name="T1" fmla="*/ 1 h 178"/>
                <a:gd name="T2" fmla="*/ 171 w 178"/>
                <a:gd name="T3" fmla="*/ 2 h 178"/>
                <a:gd name="T4" fmla="*/ 133 w 178"/>
                <a:gd name="T5" fmla="*/ 49 h 178"/>
                <a:gd name="T6" fmla="*/ 129 w 178"/>
                <a:gd name="T7" fmla="*/ 50 h 178"/>
                <a:gd name="T8" fmla="*/ 4 w 178"/>
                <a:gd name="T9" fmla="*/ 8 h 178"/>
                <a:gd name="T10" fmla="*/ 1 w 178"/>
                <a:gd name="T11" fmla="*/ 8 h 178"/>
                <a:gd name="T12" fmla="*/ 0 w 178"/>
                <a:gd name="T13" fmla="*/ 11 h 178"/>
                <a:gd name="T14" fmla="*/ 0 w 178"/>
                <a:gd name="T15" fmla="*/ 104 h 178"/>
                <a:gd name="T16" fmla="*/ 2 w 178"/>
                <a:gd name="T17" fmla="*/ 107 h 178"/>
                <a:gd name="T18" fmla="*/ 173 w 178"/>
                <a:gd name="T19" fmla="*/ 178 h 178"/>
                <a:gd name="T20" fmla="*/ 174 w 178"/>
                <a:gd name="T21" fmla="*/ 178 h 178"/>
                <a:gd name="T22" fmla="*/ 176 w 178"/>
                <a:gd name="T23" fmla="*/ 178 h 178"/>
                <a:gd name="T24" fmla="*/ 178 w 178"/>
                <a:gd name="T25" fmla="*/ 175 h 178"/>
                <a:gd name="T26" fmla="*/ 178 w 178"/>
                <a:gd name="T27" fmla="*/ 4 h 178"/>
                <a:gd name="T28" fmla="*/ 175 w 178"/>
                <a:gd name="T29" fmla="*/ 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8" h="178">
                  <a:moveTo>
                    <a:pt x="175" y="1"/>
                  </a:moveTo>
                  <a:cubicBezTo>
                    <a:pt x="174" y="0"/>
                    <a:pt x="172" y="1"/>
                    <a:pt x="171" y="2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49"/>
                    <a:pt x="131" y="51"/>
                    <a:pt x="129" y="50"/>
                  </a:cubicBezTo>
                  <a:cubicBezTo>
                    <a:pt x="125" y="49"/>
                    <a:pt x="4" y="8"/>
                    <a:pt x="4" y="8"/>
                  </a:cubicBezTo>
                  <a:cubicBezTo>
                    <a:pt x="3" y="8"/>
                    <a:pt x="2" y="8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06"/>
                    <a:pt x="0" y="107"/>
                    <a:pt x="2" y="107"/>
                  </a:cubicBezTo>
                  <a:cubicBezTo>
                    <a:pt x="173" y="178"/>
                    <a:pt x="173" y="178"/>
                    <a:pt x="173" y="178"/>
                  </a:cubicBezTo>
                  <a:cubicBezTo>
                    <a:pt x="173" y="178"/>
                    <a:pt x="174" y="178"/>
                    <a:pt x="174" y="178"/>
                  </a:cubicBezTo>
                  <a:cubicBezTo>
                    <a:pt x="175" y="178"/>
                    <a:pt x="176" y="178"/>
                    <a:pt x="176" y="178"/>
                  </a:cubicBezTo>
                  <a:cubicBezTo>
                    <a:pt x="177" y="177"/>
                    <a:pt x="178" y="176"/>
                    <a:pt x="178" y="175"/>
                  </a:cubicBezTo>
                  <a:cubicBezTo>
                    <a:pt x="178" y="4"/>
                    <a:pt x="178" y="4"/>
                    <a:pt x="178" y="4"/>
                  </a:cubicBezTo>
                  <a:cubicBezTo>
                    <a:pt x="178" y="2"/>
                    <a:pt x="177" y="1"/>
                    <a:pt x="1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7251202" y="2411757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42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7319792" y="2061040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chemeClr val="accent6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accent6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8546684" y="3861975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44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8615274" y="3511258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9771816" y="5539436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46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9840406" y="5188719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chemeClr val="accent2">
                    <a:lumMod val="75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accent2">
                  <a:lumMod val="75000"/>
                </a:schemeClr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1839296" y="3861975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48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1907886" y="3511258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accent4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xmlns="" id="{9DF477D7-5EF3-4FF1-BCFD-15874132BA6D}"/>
              </a:ext>
            </a:extLst>
          </p:cNvPr>
          <p:cNvSpPr txBox="1">
            <a:spLocks/>
          </p:cNvSpPr>
          <p:nvPr/>
        </p:nvSpPr>
        <p:spPr>
          <a:xfrm>
            <a:off x="700223" y="5539436"/>
            <a:ext cx="2048362" cy="6924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s-ES" sz="1300" dirty="0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Puede personalizar todo lo que vea en este cuadro de texto.</a:t>
            </a:r>
          </a:p>
        </p:txBody>
      </p:sp>
      <p:sp>
        <p:nvSpPr>
          <p:cNvPr id="50" name="TextBox 2">
            <a:extLst>
              <a:ext uri="{FF2B5EF4-FFF2-40B4-BE49-F238E27FC236}">
                <a16:creationId xmlns:a16="http://schemas.microsoft.com/office/drawing/2014/main" xmlns="" id="{A1F934E9-B662-914F-95CD-B32908389DFC}"/>
              </a:ext>
            </a:extLst>
          </p:cNvPr>
          <p:cNvSpPr txBox="1"/>
          <p:nvPr/>
        </p:nvSpPr>
        <p:spPr>
          <a:xfrm>
            <a:off x="768813" y="5188719"/>
            <a:ext cx="191118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pc="100" dirty="0" err="1" smtClean="0">
                <a:solidFill>
                  <a:schemeClr val="accent3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Título</a:t>
            </a:r>
            <a:endParaRPr lang="en-US" spc="100" dirty="0">
              <a:solidFill>
                <a:schemeClr val="accent3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065280"/>
      </a:dk1>
      <a:lt1>
        <a:srgbClr val="FFFFFF"/>
      </a:lt1>
      <a:dk2>
        <a:srgbClr val="FFFFFF"/>
      </a:dk2>
      <a:lt2>
        <a:srgbClr val="FFFFFF"/>
      </a:lt2>
      <a:accent1>
        <a:srgbClr val="64D1DA"/>
      </a:accent1>
      <a:accent2>
        <a:srgbClr val="FFBD29"/>
      </a:accent2>
      <a:accent3>
        <a:srgbClr val="E24956"/>
      </a:accent3>
      <a:accent4>
        <a:srgbClr val="FC7900"/>
      </a:accent4>
      <a:accent5>
        <a:srgbClr val="065280"/>
      </a:accent5>
      <a:accent6>
        <a:srgbClr val="8C103D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780</Words>
  <Application>Microsoft Office PowerPoint</Application>
  <PresentationFormat>Panorámica</PresentationFormat>
  <Paragraphs>151</Paragraphs>
  <Slides>16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Montserrat</vt:lpstr>
      <vt:lpstr>Open Sans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mavisdaniela98@gmail.com</dc:creator>
  <cp:lastModifiedBy>Alejandro Rodriguez Alas</cp:lastModifiedBy>
  <cp:revision>33</cp:revision>
  <dcterms:created xsi:type="dcterms:W3CDTF">2020-03-17T21:43:35Z</dcterms:created>
  <dcterms:modified xsi:type="dcterms:W3CDTF">2020-04-01T01:02:56Z</dcterms:modified>
</cp:coreProperties>
</file>