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88" r:id="rId2"/>
    <p:sldId id="4376" r:id="rId3"/>
    <p:sldId id="4379" r:id="rId4"/>
    <p:sldId id="4382" r:id="rId5"/>
    <p:sldId id="4380" r:id="rId6"/>
    <p:sldId id="4399" r:id="rId7"/>
    <p:sldId id="4390" r:id="rId8"/>
    <p:sldId id="4383" r:id="rId9"/>
    <p:sldId id="4384" r:id="rId10"/>
    <p:sldId id="4397" r:id="rId11"/>
    <p:sldId id="4386" r:id="rId12"/>
    <p:sldId id="4387" r:id="rId13"/>
    <p:sldId id="4389" r:id="rId14"/>
    <p:sldId id="4391" r:id="rId15"/>
    <p:sldId id="4392" r:id="rId16"/>
    <p:sldId id="4393" r:id="rId17"/>
    <p:sldId id="4394" r:id="rId18"/>
    <p:sldId id="4395" r:id="rId19"/>
    <p:sldId id="4396" r:id="rId20"/>
    <p:sldId id="4398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662"/>
    <a:srgbClr val="22508F"/>
    <a:srgbClr val="9E0202"/>
    <a:srgbClr val="F1EEF4"/>
    <a:srgbClr val="5693D7"/>
    <a:srgbClr val="BDDB90"/>
    <a:srgbClr val="337EBF"/>
    <a:srgbClr val="FAE28A"/>
    <a:srgbClr val="8F5722"/>
    <a:srgbClr val="6C4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1" autoAdjust="0"/>
    <p:restoredTop sz="38338" autoAdjust="0"/>
  </p:normalViewPr>
  <p:slideViewPr>
    <p:cSldViewPr snapToGrid="0" snapToObjects="1">
      <p:cViewPr varScale="1">
        <p:scale>
          <a:sx n="68" d="100"/>
          <a:sy n="68" d="100"/>
        </p:scale>
        <p:origin x="288" y="53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90" d="100"/>
        <a:sy n="9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962A4-4805-4043-93FE-A9CC34703BC1}"/>
              </a:ext>
            </a:extLst>
          </p:cNvPr>
          <p:cNvGrpSpPr/>
          <p:nvPr/>
        </p:nvGrpSpPr>
        <p:grpSpPr>
          <a:xfrm>
            <a:off x="2603417" y="8688253"/>
            <a:ext cx="2981025" cy="2218728"/>
            <a:chOff x="8171269" y="10491269"/>
            <a:chExt cx="4297676" cy="22187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5705C6-0F5F-CE4B-843F-D34E2E5166E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508573-FDBD-964C-AC54-CA5AEE37033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A4DE05-BBDD-D941-96AE-A668979E773B}"/>
              </a:ext>
            </a:extLst>
          </p:cNvPr>
          <p:cNvGrpSpPr/>
          <p:nvPr/>
        </p:nvGrpSpPr>
        <p:grpSpPr>
          <a:xfrm>
            <a:off x="8001327" y="5546047"/>
            <a:ext cx="2981025" cy="2218728"/>
            <a:chOff x="8171269" y="10491269"/>
            <a:chExt cx="4297676" cy="22187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445B9F-FD99-794D-B9F5-ADE2DE0BA473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66C110-BC46-6148-B793-F10A32BA7DFE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5E20EA-FE36-154C-952B-6C49E0A1036C}"/>
              </a:ext>
            </a:extLst>
          </p:cNvPr>
          <p:cNvCxnSpPr>
            <a:cxnSpLocks/>
          </p:cNvCxnSpPr>
          <p:nvPr/>
        </p:nvCxnSpPr>
        <p:spPr>
          <a:xfrm>
            <a:off x="6766510" y="500920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AFDF5E-5F94-E548-8288-B98BF12F1FB5}"/>
              </a:ext>
            </a:extLst>
          </p:cNvPr>
          <p:cNvCxnSpPr>
            <a:cxnSpLocks/>
          </p:cNvCxnSpPr>
          <p:nvPr/>
        </p:nvCxnSpPr>
        <p:spPr>
          <a:xfrm>
            <a:off x="12193917" y="500920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DD00D-BCD8-8845-B51D-0020B36B6CCD}"/>
              </a:ext>
            </a:extLst>
          </p:cNvPr>
          <p:cNvCxnSpPr>
            <a:cxnSpLocks/>
          </p:cNvCxnSpPr>
          <p:nvPr/>
        </p:nvCxnSpPr>
        <p:spPr>
          <a:xfrm>
            <a:off x="17591826" y="5009203"/>
            <a:ext cx="0" cy="7145215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DDCA60-4521-5E45-B50C-0B33F31BD1A7}"/>
              </a:ext>
            </a:extLst>
          </p:cNvPr>
          <p:cNvGrpSpPr/>
          <p:nvPr/>
        </p:nvGrpSpPr>
        <p:grpSpPr>
          <a:xfrm>
            <a:off x="13428733" y="8688253"/>
            <a:ext cx="2981025" cy="2218728"/>
            <a:chOff x="8171269" y="10491269"/>
            <a:chExt cx="4297676" cy="22187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AD2FB8-E9CD-4747-9C05-7F6B753BD3B6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03D29C-F3C4-E742-AB33-2F040FC21E4E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130879-F70A-2042-B17A-D9415251FF44}"/>
              </a:ext>
            </a:extLst>
          </p:cNvPr>
          <p:cNvGrpSpPr/>
          <p:nvPr/>
        </p:nvGrpSpPr>
        <p:grpSpPr>
          <a:xfrm>
            <a:off x="18826643" y="5546047"/>
            <a:ext cx="2981025" cy="2218728"/>
            <a:chOff x="8171269" y="10491269"/>
            <a:chExt cx="4297676" cy="22187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CE6667-83C3-C741-A604-B6278F3744C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F4E4FB-D80C-4A41-8306-44688391E46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Location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4" name="Gráfico 248">
            <a:extLst>
              <a:ext uri="{FF2B5EF4-FFF2-40B4-BE49-F238E27FC236}">
                <a16:creationId xmlns:a16="http://schemas.microsoft.com/office/drawing/2014/main" id="{F1A36B9B-3806-CC49-800F-099A08389D93}"/>
              </a:ext>
            </a:extLst>
          </p:cNvPr>
          <p:cNvGrpSpPr/>
          <p:nvPr/>
        </p:nvGrpSpPr>
        <p:grpSpPr>
          <a:xfrm>
            <a:off x="3014755" y="5635856"/>
            <a:ext cx="2051527" cy="2051527"/>
            <a:chOff x="11000692" y="4280818"/>
            <a:chExt cx="570832" cy="570832"/>
          </a:xfrm>
          <a:solidFill>
            <a:schemeClr val="tx2"/>
          </a:solidFill>
        </p:grpSpPr>
        <p:sp>
          <p:nvSpPr>
            <p:cNvPr id="25" name="Forma libre 23">
              <a:extLst>
                <a:ext uri="{FF2B5EF4-FFF2-40B4-BE49-F238E27FC236}">
                  <a16:creationId xmlns:a16="http://schemas.microsoft.com/office/drawing/2014/main" id="{A04BFEB2-FAE7-A345-8309-8E9E14E9E2A0}"/>
                </a:ext>
              </a:extLst>
            </p:cNvPr>
            <p:cNvSpPr/>
            <p:nvPr/>
          </p:nvSpPr>
          <p:spPr>
            <a:xfrm>
              <a:off x="11095831" y="4375956"/>
              <a:ext cx="380553" cy="380553"/>
            </a:xfrm>
            <a:custGeom>
              <a:avLst/>
              <a:gdLst>
                <a:gd name="connsiteX0" fmla="*/ 356768 w 380553"/>
                <a:gd name="connsiteY0" fmla="*/ 0 h 380553"/>
                <a:gd name="connsiteX1" fmla="*/ 23784 w 380553"/>
                <a:gd name="connsiteY1" fmla="*/ 0 h 380553"/>
                <a:gd name="connsiteX2" fmla="*/ 0 w 380553"/>
                <a:gd name="connsiteY2" fmla="*/ 23784 h 380553"/>
                <a:gd name="connsiteX3" fmla="*/ 0 w 380553"/>
                <a:gd name="connsiteY3" fmla="*/ 356769 h 380553"/>
                <a:gd name="connsiteX4" fmla="*/ 23784 w 380553"/>
                <a:gd name="connsiteY4" fmla="*/ 380554 h 380553"/>
                <a:gd name="connsiteX5" fmla="*/ 356769 w 380553"/>
                <a:gd name="connsiteY5" fmla="*/ 380554 h 380553"/>
                <a:gd name="connsiteX6" fmla="*/ 380554 w 380553"/>
                <a:gd name="connsiteY6" fmla="*/ 356769 h 380553"/>
                <a:gd name="connsiteX7" fmla="*/ 380554 w 380553"/>
                <a:gd name="connsiteY7" fmla="*/ 23785 h 380553"/>
                <a:gd name="connsiteX8" fmla="*/ 356768 w 380553"/>
                <a:gd name="connsiteY8" fmla="*/ 0 h 380553"/>
                <a:gd name="connsiteX9" fmla="*/ 332984 w 380553"/>
                <a:gd name="connsiteY9" fmla="*/ 332985 h 380553"/>
                <a:gd name="connsiteX10" fmla="*/ 47569 w 380553"/>
                <a:gd name="connsiteY10" fmla="*/ 332985 h 380553"/>
                <a:gd name="connsiteX11" fmla="*/ 47569 w 380553"/>
                <a:gd name="connsiteY11" fmla="*/ 47570 h 380553"/>
                <a:gd name="connsiteX12" fmla="*/ 332984 w 380553"/>
                <a:gd name="connsiteY12" fmla="*/ 47570 h 380553"/>
                <a:gd name="connsiteX13" fmla="*/ 332984 w 380553"/>
                <a:gd name="connsiteY13" fmla="*/ 332985 h 38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553" h="380553">
                  <a:moveTo>
                    <a:pt x="356768" y="0"/>
                  </a:moveTo>
                  <a:lnTo>
                    <a:pt x="23784" y="0"/>
                  </a:lnTo>
                  <a:cubicBezTo>
                    <a:pt x="10650" y="0"/>
                    <a:pt x="0" y="10650"/>
                    <a:pt x="0" y="23784"/>
                  </a:cubicBezTo>
                  <a:lnTo>
                    <a:pt x="0" y="356769"/>
                  </a:lnTo>
                  <a:cubicBezTo>
                    <a:pt x="0" y="369904"/>
                    <a:pt x="10650" y="380554"/>
                    <a:pt x="23784" y="380554"/>
                  </a:cubicBezTo>
                  <a:lnTo>
                    <a:pt x="356769" y="380554"/>
                  </a:lnTo>
                  <a:cubicBezTo>
                    <a:pt x="369904" y="380554"/>
                    <a:pt x="380554" y="369904"/>
                    <a:pt x="380554" y="356769"/>
                  </a:cubicBezTo>
                  <a:lnTo>
                    <a:pt x="380554" y="23785"/>
                  </a:lnTo>
                  <a:cubicBezTo>
                    <a:pt x="380554" y="10650"/>
                    <a:pt x="369904" y="0"/>
                    <a:pt x="356768" y="0"/>
                  </a:cubicBezTo>
                  <a:close/>
                  <a:moveTo>
                    <a:pt x="332984" y="332985"/>
                  </a:moveTo>
                  <a:lnTo>
                    <a:pt x="47569" y="332985"/>
                  </a:lnTo>
                  <a:lnTo>
                    <a:pt x="47569" y="47570"/>
                  </a:lnTo>
                  <a:lnTo>
                    <a:pt x="332984" y="47570"/>
                  </a:lnTo>
                  <a:lnTo>
                    <a:pt x="332984" y="332985"/>
                  </a:ln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6" name="Forma libre 24">
              <a:extLst>
                <a:ext uri="{FF2B5EF4-FFF2-40B4-BE49-F238E27FC236}">
                  <a16:creationId xmlns:a16="http://schemas.microsoft.com/office/drawing/2014/main" id="{0A1CA442-06CD-D340-AD1A-15753CCE7637}"/>
                </a:ext>
              </a:extLst>
            </p:cNvPr>
            <p:cNvSpPr/>
            <p:nvPr/>
          </p:nvSpPr>
          <p:spPr>
            <a:xfrm>
              <a:off x="11095830" y="4280818"/>
              <a:ext cx="47569" cy="71353"/>
            </a:xfrm>
            <a:custGeom>
              <a:avLst/>
              <a:gdLst>
                <a:gd name="connsiteX0" fmla="*/ 11893 w 47569"/>
                <a:gd name="connsiteY0" fmla="*/ 71354 h 71353"/>
                <a:gd name="connsiteX1" fmla="*/ 35677 w 47569"/>
                <a:gd name="connsiteY1" fmla="*/ 71354 h 71353"/>
                <a:gd name="connsiteX2" fmla="*/ 47570 w 47569"/>
                <a:gd name="connsiteY2" fmla="*/ 59461 h 71353"/>
                <a:gd name="connsiteX3" fmla="*/ 47570 w 47569"/>
                <a:gd name="connsiteY3" fmla="*/ 11893 h 71353"/>
                <a:gd name="connsiteX4" fmla="*/ 35677 w 47569"/>
                <a:gd name="connsiteY4" fmla="*/ 0 h 71353"/>
                <a:gd name="connsiteX5" fmla="*/ 11893 w 47569"/>
                <a:gd name="connsiteY5" fmla="*/ 0 h 71353"/>
                <a:gd name="connsiteX6" fmla="*/ 0 w 47569"/>
                <a:gd name="connsiteY6" fmla="*/ 11893 h 71353"/>
                <a:gd name="connsiteX7" fmla="*/ 0 w 47569"/>
                <a:gd name="connsiteY7" fmla="*/ 59462 h 71353"/>
                <a:gd name="connsiteX8" fmla="*/ 11893 w 47569"/>
                <a:gd name="connsiteY8" fmla="*/ 71354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3">
                  <a:moveTo>
                    <a:pt x="11893" y="71354"/>
                  </a:moveTo>
                  <a:lnTo>
                    <a:pt x="35677" y="71354"/>
                  </a:lnTo>
                  <a:cubicBezTo>
                    <a:pt x="42250" y="71354"/>
                    <a:pt x="47570" y="66035"/>
                    <a:pt x="47570" y="59461"/>
                  </a:cubicBezTo>
                  <a:lnTo>
                    <a:pt x="47570" y="11893"/>
                  </a:lnTo>
                  <a:cubicBezTo>
                    <a:pt x="47570" y="5319"/>
                    <a:pt x="42250" y="0"/>
                    <a:pt x="35677" y="0"/>
                  </a:cubicBez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5"/>
                    <a:pt x="5319" y="71354"/>
                    <a:pt x="11893" y="7135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7" name="Forma libre 25">
              <a:extLst>
                <a:ext uri="{FF2B5EF4-FFF2-40B4-BE49-F238E27FC236}">
                  <a16:creationId xmlns:a16="http://schemas.microsoft.com/office/drawing/2014/main" id="{3059F334-A87C-A04E-98DD-E3293C846263}"/>
                </a:ext>
              </a:extLst>
            </p:cNvPr>
            <p:cNvSpPr/>
            <p:nvPr/>
          </p:nvSpPr>
          <p:spPr>
            <a:xfrm>
              <a:off x="11000692" y="4375956"/>
              <a:ext cx="71353" cy="47569"/>
            </a:xfrm>
            <a:custGeom>
              <a:avLst/>
              <a:gdLst>
                <a:gd name="connsiteX0" fmla="*/ 59461 w 71353"/>
                <a:gd name="connsiteY0" fmla="*/ 0 h 47569"/>
                <a:gd name="connsiteX1" fmla="*/ 11893 w 71353"/>
                <a:gd name="connsiteY1" fmla="*/ 0 h 47569"/>
                <a:gd name="connsiteX2" fmla="*/ 0 w 71353"/>
                <a:gd name="connsiteY2" fmla="*/ 11893 h 47569"/>
                <a:gd name="connsiteX3" fmla="*/ 0 w 71353"/>
                <a:gd name="connsiteY3" fmla="*/ 35677 h 47569"/>
                <a:gd name="connsiteX4" fmla="*/ 11893 w 71353"/>
                <a:gd name="connsiteY4" fmla="*/ 47570 h 47569"/>
                <a:gd name="connsiteX5" fmla="*/ 59462 w 71353"/>
                <a:gd name="connsiteY5" fmla="*/ 47570 h 47569"/>
                <a:gd name="connsiteX6" fmla="*/ 71354 w 71353"/>
                <a:gd name="connsiteY6" fmla="*/ 35677 h 47569"/>
                <a:gd name="connsiteX7" fmla="*/ 71354 w 71353"/>
                <a:gd name="connsiteY7" fmla="*/ 11893 h 47569"/>
                <a:gd name="connsiteX8" fmla="*/ 59461 w 71353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3" h="47569">
                  <a:moveTo>
                    <a:pt x="59461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5" y="47570"/>
                    <a:pt x="71354" y="42250"/>
                    <a:pt x="71354" y="35677"/>
                  </a:cubicBezTo>
                  <a:lnTo>
                    <a:pt x="71354" y="11893"/>
                  </a:lnTo>
                  <a:cubicBezTo>
                    <a:pt x="71354" y="5319"/>
                    <a:pt x="66035" y="0"/>
                    <a:pt x="59461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EB811F80-F5E0-4B4A-90AF-E91B77815665}"/>
                </a:ext>
              </a:extLst>
            </p:cNvPr>
            <p:cNvSpPr/>
            <p:nvPr/>
          </p:nvSpPr>
          <p:spPr>
            <a:xfrm>
              <a:off x="11428815" y="4280818"/>
              <a:ext cx="47569" cy="71353"/>
            </a:xfrm>
            <a:custGeom>
              <a:avLst/>
              <a:gdLst>
                <a:gd name="connsiteX0" fmla="*/ 35677 w 47569"/>
                <a:gd name="connsiteY0" fmla="*/ 0 h 71353"/>
                <a:gd name="connsiteX1" fmla="*/ 11893 w 47569"/>
                <a:gd name="connsiteY1" fmla="*/ 0 h 71353"/>
                <a:gd name="connsiteX2" fmla="*/ 0 w 47569"/>
                <a:gd name="connsiteY2" fmla="*/ 11893 h 71353"/>
                <a:gd name="connsiteX3" fmla="*/ 0 w 47569"/>
                <a:gd name="connsiteY3" fmla="*/ 59462 h 71353"/>
                <a:gd name="connsiteX4" fmla="*/ 11893 w 47569"/>
                <a:gd name="connsiteY4" fmla="*/ 71354 h 71353"/>
                <a:gd name="connsiteX5" fmla="*/ 35677 w 47569"/>
                <a:gd name="connsiteY5" fmla="*/ 71354 h 71353"/>
                <a:gd name="connsiteX6" fmla="*/ 47570 w 47569"/>
                <a:gd name="connsiteY6" fmla="*/ 59461 h 71353"/>
                <a:gd name="connsiteX7" fmla="*/ 47570 w 47569"/>
                <a:gd name="connsiteY7" fmla="*/ 11893 h 71353"/>
                <a:gd name="connsiteX8" fmla="*/ 35677 w 47569"/>
                <a:gd name="connsiteY8" fmla="*/ 0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3">
                  <a:moveTo>
                    <a:pt x="35677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5"/>
                    <a:pt x="5319" y="71354"/>
                    <a:pt x="11893" y="71354"/>
                  </a:cubicBezTo>
                  <a:lnTo>
                    <a:pt x="35677" y="71354"/>
                  </a:lnTo>
                  <a:cubicBezTo>
                    <a:pt x="42250" y="71354"/>
                    <a:pt x="47570" y="66035"/>
                    <a:pt x="47570" y="59461"/>
                  </a:cubicBezTo>
                  <a:lnTo>
                    <a:pt x="47570" y="11893"/>
                  </a:lnTo>
                  <a:cubicBezTo>
                    <a:pt x="47570" y="5319"/>
                    <a:pt x="42250" y="0"/>
                    <a:pt x="35677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29" name="Forma libre 28">
              <a:extLst>
                <a:ext uri="{FF2B5EF4-FFF2-40B4-BE49-F238E27FC236}">
                  <a16:creationId xmlns:a16="http://schemas.microsoft.com/office/drawing/2014/main" id="{541F1F85-6C76-8F4D-8402-B2D6BB5B5EC7}"/>
                </a:ext>
              </a:extLst>
            </p:cNvPr>
            <p:cNvSpPr/>
            <p:nvPr/>
          </p:nvSpPr>
          <p:spPr>
            <a:xfrm>
              <a:off x="11500169" y="4375956"/>
              <a:ext cx="71354" cy="47569"/>
            </a:xfrm>
            <a:custGeom>
              <a:avLst/>
              <a:gdLst>
                <a:gd name="connsiteX0" fmla="*/ 59461 w 71354"/>
                <a:gd name="connsiteY0" fmla="*/ 0 h 47569"/>
                <a:gd name="connsiteX1" fmla="*/ 11892 w 71354"/>
                <a:gd name="connsiteY1" fmla="*/ 0 h 47569"/>
                <a:gd name="connsiteX2" fmla="*/ 0 w 71354"/>
                <a:gd name="connsiteY2" fmla="*/ 11893 h 47569"/>
                <a:gd name="connsiteX3" fmla="*/ 0 w 71354"/>
                <a:gd name="connsiteY3" fmla="*/ 35677 h 47569"/>
                <a:gd name="connsiteX4" fmla="*/ 11893 w 71354"/>
                <a:gd name="connsiteY4" fmla="*/ 47570 h 47569"/>
                <a:gd name="connsiteX5" fmla="*/ 59462 w 71354"/>
                <a:gd name="connsiteY5" fmla="*/ 47570 h 47569"/>
                <a:gd name="connsiteX6" fmla="*/ 71355 w 71354"/>
                <a:gd name="connsiteY6" fmla="*/ 35677 h 47569"/>
                <a:gd name="connsiteX7" fmla="*/ 71355 w 71354"/>
                <a:gd name="connsiteY7" fmla="*/ 11893 h 47569"/>
                <a:gd name="connsiteX8" fmla="*/ 59461 w 71354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4" h="47569">
                  <a:moveTo>
                    <a:pt x="59461" y="0"/>
                  </a:moveTo>
                  <a:lnTo>
                    <a:pt x="11892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6" y="47570"/>
                    <a:pt x="71355" y="42250"/>
                    <a:pt x="71355" y="35677"/>
                  </a:cubicBezTo>
                  <a:lnTo>
                    <a:pt x="71355" y="11893"/>
                  </a:lnTo>
                  <a:cubicBezTo>
                    <a:pt x="71354" y="5319"/>
                    <a:pt x="66035" y="0"/>
                    <a:pt x="59461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0" name="Forma libre 29">
              <a:extLst>
                <a:ext uri="{FF2B5EF4-FFF2-40B4-BE49-F238E27FC236}">
                  <a16:creationId xmlns:a16="http://schemas.microsoft.com/office/drawing/2014/main" id="{8D80F4B4-8951-F44D-9DC3-9A7016D74F5C}"/>
                </a:ext>
              </a:extLst>
            </p:cNvPr>
            <p:cNvSpPr/>
            <p:nvPr/>
          </p:nvSpPr>
          <p:spPr>
            <a:xfrm>
              <a:off x="11095830" y="4780295"/>
              <a:ext cx="47569" cy="71353"/>
            </a:xfrm>
            <a:custGeom>
              <a:avLst/>
              <a:gdLst>
                <a:gd name="connsiteX0" fmla="*/ 35677 w 47569"/>
                <a:gd name="connsiteY0" fmla="*/ 0 h 71353"/>
                <a:gd name="connsiteX1" fmla="*/ 11893 w 47569"/>
                <a:gd name="connsiteY1" fmla="*/ 0 h 71353"/>
                <a:gd name="connsiteX2" fmla="*/ 0 w 47569"/>
                <a:gd name="connsiteY2" fmla="*/ 11893 h 71353"/>
                <a:gd name="connsiteX3" fmla="*/ 0 w 47569"/>
                <a:gd name="connsiteY3" fmla="*/ 59462 h 71353"/>
                <a:gd name="connsiteX4" fmla="*/ 11893 w 47569"/>
                <a:gd name="connsiteY4" fmla="*/ 71354 h 71353"/>
                <a:gd name="connsiteX5" fmla="*/ 35677 w 47569"/>
                <a:gd name="connsiteY5" fmla="*/ 71354 h 71353"/>
                <a:gd name="connsiteX6" fmla="*/ 47570 w 47569"/>
                <a:gd name="connsiteY6" fmla="*/ 59461 h 71353"/>
                <a:gd name="connsiteX7" fmla="*/ 47570 w 47569"/>
                <a:gd name="connsiteY7" fmla="*/ 11892 h 71353"/>
                <a:gd name="connsiteX8" fmla="*/ 35677 w 47569"/>
                <a:gd name="connsiteY8" fmla="*/ 0 h 7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3">
                  <a:moveTo>
                    <a:pt x="35677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5"/>
                    <a:pt x="5319" y="71354"/>
                    <a:pt x="11893" y="71354"/>
                  </a:cubicBezTo>
                  <a:lnTo>
                    <a:pt x="35677" y="71354"/>
                  </a:lnTo>
                  <a:cubicBezTo>
                    <a:pt x="42250" y="71354"/>
                    <a:pt x="47570" y="66035"/>
                    <a:pt x="47570" y="59461"/>
                  </a:cubicBezTo>
                  <a:lnTo>
                    <a:pt x="47570" y="11892"/>
                  </a:lnTo>
                  <a:cubicBezTo>
                    <a:pt x="47570" y="5319"/>
                    <a:pt x="42250" y="0"/>
                    <a:pt x="35677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1" name="Forma libre 30">
              <a:extLst>
                <a:ext uri="{FF2B5EF4-FFF2-40B4-BE49-F238E27FC236}">
                  <a16:creationId xmlns:a16="http://schemas.microsoft.com/office/drawing/2014/main" id="{3E29610A-3434-704E-BD62-5BFF0798F17F}"/>
                </a:ext>
              </a:extLst>
            </p:cNvPr>
            <p:cNvSpPr/>
            <p:nvPr/>
          </p:nvSpPr>
          <p:spPr>
            <a:xfrm>
              <a:off x="11000692" y="4708941"/>
              <a:ext cx="71353" cy="47569"/>
            </a:xfrm>
            <a:custGeom>
              <a:avLst/>
              <a:gdLst>
                <a:gd name="connsiteX0" fmla="*/ 59461 w 71353"/>
                <a:gd name="connsiteY0" fmla="*/ 0 h 47569"/>
                <a:gd name="connsiteX1" fmla="*/ 11893 w 71353"/>
                <a:gd name="connsiteY1" fmla="*/ 0 h 47569"/>
                <a:gd name="connsiteX2" fmla="*/ 0 w 71353"/>
                <a:gd name="connsiteY2" fmla="*/ 11893 h 47569"/>
                <a:gd name="connsiteX3" fmla="*/ 0 w 71353"/>
                <a:gd name="connsiteY3" fmla="*/ 35677 h 47569"/>
                <a:gd name="connsiteX4" fmla="*/ 11893 w 71353"/>
                <a:gd name="connsiteY4" fmla="*/ 47570 h 47569"/>
                <a:gd name="connsiteX5" fmla="*/ 59462 w 71353"/>
                <a:gd name="connsiteY5" fmla="*/ 47570 h 47569"/>
                <a:gd name="connsiteX6" fmla="*/ 71354 w 71353"/>
                <a:gd name="connsiteY6" fmla="*/ 35677 h 47569"/>
                <a:gd name="connsiteX7" fmla="*/ 71354 w 71353"/>
                <a:gd name="connsiteY7" fmla="*/ 11893 h 47569"/>
                <a:gd name="connsiteX8" fmla="*/ 59461 w 71353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3" h="47569">
                  <a:moveTo>
                    <a:pt x="59461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5" y="47570"/>
                    <a:pt x="71354" y="42250"/>
                    <a:pt x="71354" y="35677"/>
                  </a:cubicBezTo>
                  <a:lnTo>
                    <a:pt x="71354" y="11893"/>
                  </a:lnTo>
                  <a:cubicBezTo>
                    <a:pt x="71354" y="5319"/>
                    <a:pt x="66035" y="0"/>
                    <a:pt x="59461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2" name="Forma libre 31">
              <a:extLst>
                <a:ext uri="{FF2B5EF4-FFF2-40B4-BE49-F238E27FC236}">
                  <a16:creationId xmlns:a16="http://schemas.microsoft.com/office/drawing/2014/main" id="{37A9B7F7-1F42-4A46-AB77-6E21AF660395}"/>
                </a:ext>
              </a:extLst>
            </p:cNvPr>
            <p:cNvSpPr/>
            <p:nvPr/>
          </p:nvSpPr>
          <p:spPr>
            <a:xfrm>
              <a:off x="11428815" y="4780295"/>
              <a:ext cx="47569" cy="71354"/>
            </a:xfrm>
            <a:custGeom>
              <a:avLst/>
              <a:gdLst>
                <a:gd name="connsiteX0" fmla="*/ 35677 w 47569"/>
                <a:gd name="connsiteY0" fmla="*/ 0 h 71354"/>
                <a:gd name="connsiteX1" fmla="*/ 11893 w 47569"/>
                <a:gd name="connsiteY1" fmla="*/ 0 h 71354"/>
                <a:gd name="connsiteX2" fmla="*/ 0 w 47569"/>
                <a:gd name="connsiteY2" fmla="*/ 11893 h 71354"/>
                <a:gd name="connsiteX3" fmla="*/ 0 w 47569"/>
                <a:gd name="connsiteY3" fmla="*/ 59462 h 71354"/>
                <a:gd name="connsiteX4" fmla="*/ 11893 w 47569"/>
                <a:gd name="connsiteY4" fmla="*/ 71355 h 71354"/>
                <a:gd name="connsiteX5" fmla="*/ 35677 w 47569"/>
                <a:gd name="connsiteY5" fmla="*/ 71355 h 71354"/>
                <a:gd name="connsiteX6" fmla="*/ 47570 w 47569"/>
                <a:gd name="connsiteY6" fmla="*/ 59462 h 71354"/>
                <a:gd name="connsiteX7" fmla="*/ 47570 w 47569"/>
                <a:gd name="connsiteY7" fmla="*/ 11893 h 71354"/>
                <a:gd name="connsiteX8" fmla="*/ 35677 w 47569"/>
                <a:gd name="connsiteY8" fmla="*/ 0 h 7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569" h="71354">
                  <a:moveTo>
                    <a:pt x="35677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59462"/>
                  </a:lnTo>
                  <a:cubicBezTo>
                    <a:pt x="0" y="66036"/>
                    <a:pt x="5319" y="71355"/>
                    <a:pt x="11893" y="71355"/>
                  </a:cubicBezTo>
                  <a:lnTo>
                    <a:pt x="35677" y="71355"/>
                  </a:lnTo>
                  <a:cubicBezTo>
                    <a:pt x="42250" y="71355"/>
                    <a:pt x="47570" y="66036"/>
                    <a:pt x="47570" y="59462"/>
                  </a:cubicBezTo>
                  <a:lnTo>
                    <a:pt x="47570" y="11893"/>
                  </a:lnTo>
                  <a:cubicBezTo>
                    <a:pt x="47570" y="5319"/>
                    <a:pt x="42250" y="0"/>
                    <a:pt x="35677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33" name="Forma libre 34">
              <a:extLst>
                <a:ext uri="{FF2B5EF4-FFF2-40B4-BE49-F238E27FC236}">
                  <a16:creationId xmlns:a16="http://schemas.microsoft.com/office/drawing/2014/main" id="{E39C9922-7E6F-104D-84E1-EF2FBEAAEACC}"/>
                </a:ext>
              </a:extLst>
            </p:cNvPr>
            <p:cNvSpPr/>
            <p:nvPr/>
          </p:nvSpPr>
          <p:spPr>
            <a:xfrm>
              <a:off x="11500168" y="4708941"/>
              <a:ext cx="71354" cy="47569"/>
            </a:xfrm>
            <a:custGeom>
              <a:avLst/>
              <a:gdLst>
                <a:gd name="connsiteX0" fmla="*/ 59462 w 71354"/>
                <a:gd name="connsiteY0" fmla="*/ 0 h 47569"/>
                <a:gd name="connsiteX1" fmla="*/ 11893 w 71354"/>
                <a:gd name="connsiteY1" fmla="*/ 0 h 47569"/>
                <a:gd name="connsiteX2" fmla="*/ 0 w 71354"/>
                <a:gd name="connsiteY2" fmla="*/ 11893 h 47569"/>
                <a:gd name="connsiteX3" fmla="*/ 0 w 71354"/>
                <a:gd name="connsiteY3" fmla="*/ 35677 h 47569"/>
                <a:gd name="connsiteX4" fmla="*/ 11893 w 71354"/>
                <a:gd name="connsiteY4" fmla="*/ 47570 h 47569"/>
                <a:gd name="connsiteX5" fmla="*/ 59462 w 71354"/>
                <a:gd name="connsiteY5" fmla="*/ 47570 h 47569"/>
                <a:gd name="connsiteX6" fmla="*/ 71355 w 71354"/>
                <a:gd name="connsiteY6" fmla="*/ 35677 h 47569"/>
                <a:gd name="connsiteX7" fmla="*/ 71355 w 71354"/>
                <a:gd name="connsiteY7" fmla="*/ 11893 h 47569"/>
                <a:gd name="connsiteX8" fmla="*/ 59462 w 71354"/>
                <a:gd name="connsiteY8" fmla="*/ 0 h 4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54" h="47569">
                  <a:moveTo>
                    <a:pt x="59462" y="0"/>
                  </a:moveTo>
                  <a:lnTo>
                    <a:pt x="11893" y="0"/>
                  </a:lnTo>
                  <a:cubicBezTo>
                    <a:pt x="5319" y="0"/>
                    <a:pt x="0" y="5319"/>
                    <a:pt x="0" y="11893"/>
                  </a:cubicBezTo>
                  <a:lnTo>
                    <a:pt x="0" y="35677"/>
                  </a:lnTo>
                  <a:cubicBezTo>
                    <a:pt x="0" y="42250"/>
                    <a:pt x="5319" y="47570"/>
                    <a:pt x="11893" y="47570"/>
                  </a:cubicBezTo>
                  <a:lnTo>
                    <a:pt x="59462" y="47570"/>
                  </a:lnTo>
                  <a:cubicBezTo>
                    <a:pt x="66036" y="47570"/>
                    <a:pt x="71355" y="42250"/>
                    <a:pt x="71355" y="35677"/>
                  </a:cubicBezTo>
                  <a:lnTo>
                    <a:pt x="71355" y="11893"/>
                  </a:lnTo>
                  <a:cubicBezTo>
                    <a:pt x="71355" y="5319"/>
                    <a:pt x="66036" y="0"/>
                    <a:pt x="59462" y="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4" name="Grupo 24">
            <a:extLst>
              <a:ext uri="{FF2B5EF4-FFF2-40B4-BE49-F238E27FC236}">
                <a16:creationId xmlns:a16="http://schemas.microsoft.com/office/drawing/2014/main" id="{3289290D-AD34-F44D-BFD4-CA90A7A0A399}"/>
              </a:ext>
            </a:extLst>
          </p:cNvPr>
          <p:cNvGrpSpPr/>
          <p:nvPr/>
        </p:nvGrpSpPr>
        <p:grpSpPr>
          <a:xfrm>
            <a:off x="8002139" y="8688253"/>
            <a:ext cx="3064601" cy="2179808"/>
            <a:chOff x="5487840" y="5661191"/>
            <a:chExt cx="524983" cy="373413"/>
          </a:xfrm>
          <a:solidFill>
            <a:schemeClr val="tx2"/>
          </a:solidFill>
        </p:grpSpPr>
        <p:sp>
          <p:nvSpPr>
            <p:cNvPr id="35" name="Forma libre 25">
              <a:extLst>
                <a:ext uri="{FF2B5EF4-FFF2-40B4-BE49-F238E27FC236}">
                  <a16:creationId xmlns:a16="http://schemas.microsoft.com/office/drawing/2014/main" id="{00F21118-F966-CC47-BD4A-A1850C6FFEED}"/>
                </a:ext>
              </a:extLst>
            </p:cNvPr>
            <p:cNvSpPr/>
            <p:nvPr/>
          </p:nvSpPr>
          <p:spPr>
            <a:xfrm>
              <a:off x="5487840" y="5731133"/>
              <a:ext cx="524983" cy="303471"/>
            </a:xfrm>
            <a:custGeom>
              <a:avLst/>
              <a:gdLst>
                <a:gd name="connsiteX0" fmla="*/ 524576 w 524982"/>
                <a:gd name="connsiteY0" fmla="*/ 116110 h 303470"/>
                <a:gd name="connsiteX1" fmla="*/ 524576 w 524982"/>
                <a:gd name="connsiteY1" fmla="*/ 115815 h 303470"/>
                <a:gd name="connsiteX2" fmla="*/ 524429 w 524982"/>
                <a:gd name="connsiteY2" fmla="*/ 114781 h 303470"/>
                <a:gd name="connsiteX3" fmla="*/ 524355 w 524982"/>
                <a:gd name="connsiteY3" fmla="*/ 114485 h 303470"/>
                <a:gd name="connsiteX4" fmla="*/ 524134 w 524982"/>
                <a:gd name="connsiteY4" fmla="*/ 113526 h 303470"/>
                <a:gd name="connsiteX5" fmla="*/ 523986 w 524982"/>
                <a:gd name="connsiteY5" fmla="*/ 113083 h 303470"/>
                <a:gd name="connsiteX6" fmla="*/ 523690 w 524982"/>
                <a:gd name="connsiteY6" fmla="*/ 112344 h 303470"/>
                <a:gd name="connsiteX7" fmla="*/ 523543 w 524982"/>
                <a:gd name="connsiteY7" fmla="*/ 111975 h 303470"/>
                <a:gd name="connsiteX8" fmla="*/ 491276 w 524982"/>
                <a:gd name="connsiteY8" fmla="*/ 65827 h 303470"/>
                <a:gd name="connsiteX9" fmla="*/ 433387 w 524982"/>
                <a:gd name="connsiteY9" fmla="*/ 13476 h 303470"/>
                <a:gd name="connsiteX10" fmla="*/ 377050 w 524982"/>
                <a:gd name="connsiteY10" fmla="*/ 555 h 303470"/>
                <a:gd name="connsiteX11" fmla="*/ 363833 w 524982"/>
                <a:gd name="connsiteY11" fmla="*/ 13845 h 303470"/>
                <a:gd name="connsiteX12" fmla="*/ 363833 w 524982"/>
                <a:gd name="connsiteY12" fmla="*/ 99201 h 303470"/>
                <a:gd name="connsiteX13" fmla="*/ 369001 w 524982"/>
                <a:gd name="connsiteY13" fmla="*/ 109760 h 303470"/>
                <a:gd name="connsiteX14" fmla="*/ 380520 w 524982"/>
                <a:gd name="connsiteY14" fmla="*/ 112049 h 303470"/>
                <a:gd name="connsiteX15" fmla="*/ 471340 w 524982"/>
                <a:gd name="connsiteY15" fmla="*/ 122607 h 303470"/>
                <a:gd name="connsiteX16" fmla="*/ 497995 w 524982"/>
                <a:gd name="connsiteY16" fmla="*/ 128367 h 303470"/>
                <a:gd name="connsiteX17" fmla="*/ 497995 w 524982"/>
                <a:gd name="connsiteY17" fmla="*/ 201613 h 303470"/>
                <a:gd name="connsiteX18" fmla="*/ 471635 w 524982"/>
                <a:gd name="connsiteY18" fmla="*/ 226718 h 303470"/>
                <a:gd name="connsiteX19" fmla="*/ 450592 w 524982"/>
                <a:gd name="connsiteY19" fmla="*/ 228786 h 303470"/>
                <a:gd name="connsiteX20" fmla="*/ 381849 w 524982"/>
                <a:gd name="connsiteY20" fmla="*/ 164990 h 303470"/>
                <a:gd name="connsiteX21" fmla="*/ 312959 w 524982"/>
                <a:gd name="connsiteY21" fmla="*/ 230041 h 303470"/>
                <a:gd name="connsiteX22" fmla="*/ 198659 w 524982"/>
                <a:gd name="connsiteY22" fmla="*/ 229819 h 303470"/>
                <a:gd name="connsiteX23" fmla="*/ 129843 w 524982"/>
                <a:gd name="connsiteY23" fmla="*/ 164990 h 303470"/>
                <a:gd name="connsiteX24" fmla="*/ 61174 w 524982"/>
                <a:gd name="connsiteY24" fmla="*/ 227899 h 303470"/>
                <a:gd name="connsiteX25" fmla="*/ 28390 w 524982"/>
                <a:gd name="connsiteY25" fmla="*/ 193565 h 303470"/>
                <a:gd name="connsiteX26" fmla="*/ 58221 w 524982"/>
                <a:gd name="connsiteY26" fmla="*/ 193565 h 303470"/>
                <a:gd name="connsiteX27" fmla="*/ 71511 w 524982"/>
                <a:gd name="connsiteY27" fmla="*/ 180274 h 303470"/>
                <a:gd name="connsiteX28" fmla="*/ 58221 w 524982"/>
                <a:gd name="connsiteY28" fmla="*/ 166984 h 303470"/>
                <a:gd name="connsiteX29" fmla="*/ 13844 w 524982"/>
                <a:gd name="connsiteY29" fmla="*/ 166984 h 303470"/>
                <a:gd name="connsiteX30" fmla="*/ 554 w 524982"/>
                <a:gd name="connsiteY30" fmla="*/ 180274 h 303470"/>
                <a:gd name="connsiteX31" fmla="*/ 554 w 524982"/>
                <a:gd name="connsiteY31" fmla="*/ 182637 h 303470"/>
                <a:gd name="connsiteX32" fmla="*/ 64423 w 524982"/>
                <a:gd name="connsiteY32" fmla="*/ 255662 h 303470"/>
                <a:gd name="connsiteX33" fmla="*/ 129843 w 524982"/>
                <a:gd name="connsiteY33" fmla="*/ 302918 h 303470"/>
                <a:gd name="connsiteX34" fmla="*/ 195041 w 524982"/>
                <a:gd name="connsiteY34" fmla="*/ 256327 h 303470"/>
                <a:gd name="connsiteX35" fmla="*/ 316725 w 524982"/>
                <a:gd name="connsiteY35" fmla="*/ 256548 h 303470"/>
                <a:gd name="connsiteX36" fmla="*/ 381849 w 524982"/>
                <a:gd name="connsiteY36" fmla="*/ 302844 h 303470"/>
                <a:gd name="connsiteX37" fmla="*/ 447269 w 524982"/>
                <a:gd name="connsiteY37" fmla="*/ 255736 h 303470"/>
                <a:gd name="connsiteX38" fmla="*/ 478797 w 524982"/>
                <a:gd name="connsiteY38" fmla="*/ 252709 h 303470"/>
                <a:gd name="connsiteX39" fmla="*/ 486698 w 524982"/>
                <a:gd name="connsiteY39" fmla="*/ 249091 h 303470"/>
                <a:gd name="connsiteX40" fmla="*/ 520515 w 524982"/>
                <a:gd name="connsiteY40" fmla="*/ 216898 h 303470"/>
                <a:gd name="connsiteX41" fmla="*/ 524650 w 524982"/>
                <a:gd name="connsiteY41" fmla="*/ 207299 h 303470"/>
                <a:gd name="connsiteX42" fmla="*/ 524650 w 524982"/>
                <a:gd name="connsiteY42" fmla="*/ 117217 h 303470"/>
                <a:gd name="connsiteX43" fmla="*/ 524650 w 524982"/>
                <a:gd name="connsiteY43" fmla="*/ 117217 h 303470"/>
                <a:gd name="connsiteX44" fmla="*/ 524576 w 524982"/>
                <a:gd name="connsiteY44" fmla="*/ 116110 h 303470"/>
                <a:gd name="connsiteX45" fmla="*/ 477247 w 524982"/>
                <a:gd name="connsiteY45" fmla="*/ 96764 h 303470"/>
                <a:gd name="connsiteX46" fmla="*/ 395804 w 524982"/>
                <a:gd name="connsiteY46" fmla="*/ 83991 h 303470"/>
                <a:gd name="connsiteX47" fmla="*/ 390488 w 524982"/>
                <a:gd name="connsiteY47" fmla="*/ 84138 h 303470"/>
                <a:gd name="connsiteX48" fmla="*/ 390488 w 524982"/>
                <a:gd name="connsiteY48" fmla="*/ 28096 h 303470"/>
                <a:gd name="connsiteX49" fmla="*/ 421573 w 524982"/>
                <a:gd name="connsiteY49" fmla="*/ 37399 h 303470"/>
                <a:gd name="connsiteX50" fmla="*/ 482637 w 524982"/>
                <a:gd name="connsiteY50" fmla="*/ 98094 h 303470"/>
                <a:gd name="connsiteX51" fmla="*/ 477247 w 524982"/>
                <a:gd name="connsiteY51" fmla="*/ 96764 h 303470"/>
                <a:gd name="connsiteX52" fmla="*/ 129917 w 524982"/>
                <a:gd name="connsiteY52" fmla="*/ 276411 h 303470"/>
                <a:gd name="connsiteX53" fmla="*/ 87534 w 524982"/>
                <a:gd name="connsiteY53" fmla="*/ 234028 h 303470"/>
                <a:gd name="connsiteX54" fmla="*/ 129917 w 524982"/>
                <a:gd name="connsiteY54" fmla="*/ 191645 h 303470"/>
                <a:gd name="connsiteX55" fmla="*/ 172299 w 524982"/>
                <a:gd name="connsiteY55" fmla="*/ 234028 h 303470"/>
                <a:gd name="connsiteX56" fmla="*/ 129917 w 524982"/>
                <a:gd name="connsiteY56" fmla="*/ 276411 h 303470"/>
                <a:gd name="connsiteX57" fmla="*/ 381923 w 524982"/>
                <a:gd name="connsiteY57" fmla="*/ 276411 h 303470"/>
                <a:gd name="connsiteX58" fmla="*/ 339540 w 524982"/>
                <a:gd name="connsiteY58" fmla="*/ 234028 h 303470"/>
                <a:gd name="connsiteX59" fmla="*/ 381923 w 524982"/>
                <a:gd name="connsiteY59" fmla="*/ 191645 h 303470"/>
                <a:gd name="connsiteX60" fmla="*/ 424305 w 524982"/>
                <a:gd name="connsiteY60" fmla="*/ 234028 h 303470"/>
                <a:gd name="connsiteX61" fmla="*/ 381923 w 524982"/>
                <a:gd name="connsiteY61" fmla="*/ 276411 h 30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24982" h="303470">
                  <a:moveTo>
                    <a:pt x="524576" y="116110"/>
                  </a:moveTo>
                  <a:cubicBezTo>
                    <a:pt x="524576" y="116036"/>
                    <a:pt x="524576" y="115888"/>
                    <a:pt x="524576" y="115815"/>
                  </a:cubicBezTo>
                  <a:cubicBezTo>
                    <a:pt x="524503" y="115445"/>
                    <a:pt x="524503" y="115150"/>
                    <a:pt x="524429" y="114781"/>
                  </a:cubicBezTo>
                  <a:cubicBezTo>
                    <a:pt x="524429" y="114707"/>
                    <a:pt x="524429" y="114633"/>
                    <a:pt x="524355" y="114485"/>
                  </a:cubicBezTo>
                  <a:cubicBezTo>
                    <a:pt x="524281" y="114190"/>
                    <a:pt x="524207" y="113895"/>
                    <a:pt x="524134" y="113526"/>
                  </a:cubicBezTo>
                  <a:cubicBezTo>
                    <a:pt x="524060" y="113378"/>
                    <a:pt x="524060" y="113230"/>
                    <a:pt x="523986" y="113083"/>
                  </a:cubicBezTo>
                  <a:cubicBezTo>
                    <a:pt x="523912" y="112861"/>
                    <a:pt x="523838" y="112566"/>
                    <a:pt x="523690" y="112344"/>
                  </a:cubicBezTo>
                  <a:cubicBezTo>
                    <a:pt x="523617" y="112196"/>
                    <a:pt x="523617" y="112123"/>
                    <a:pt x="523543" y="111975"/>
                  </a:cubicBezTo>
                  <a:cubicBezTo>
                    <a:pt x="520589" y="105034"/>
                    <a:pt x="506929" y="84877"/>
                    <a:pt x="491276" y="65827"/>
                  </a:cubicBezTo>
                  <a:cubicBezTo>
                    <a:pt x="476361" y="47663"/>
                    <a:pt x="454210" y="23813"/>
                    <a:pt x="433387" y="13476"/>
                  </a:cubicBezTo>
                  <a:cubicBezTo>
                    <a:pt x="416183" y="4911"/>
                    <a:pt x="396690" y="481"/>
                    <a:pt x="377050" y="555"/>
                  </a:cubicBezTo>
                  <a:cubicBezTo>
                    <a:pt x="369740" y="629"/>
                    <a:pt x="363833" y="6536"/>
                    <a:pt x="363833" y="13845"/>
                  </a:cubicBezTo>
                  <a:lnTo>
                    <a:pt x="363833" y="99201"/>
                  </a:lnTo>
                  <a:cubicBezTo>
                    <a:pt x="363833" y="103336"/>
                    <a:pt x="365753" y="107249"/>
                    <a:pt x="369001" y="109760"/>
                  </a:cubicBezTo>
                  <a:cubicBezTo>
                    <a:pt x="372250" y="112270"/>
                    <a:pt x="376533" y="113156"/>
                    <a:pt x="380520" y="112049"/>
                  </a:cubicBezTo>
                  <a:cubicBezTo>
                    <a:pt x="400604" y="106732"/>
                    <a:pt x="439811" y="115519"/>
                    <a:pt x="471340" y="122607"/>
                  </a:cubicBezTo>
                  <a:cubicBezTo>
                    <a:pt x="480717" y="124749"/>
                    <a:pt x="489799" y="126742"/>
                    <a:pt x="497995" y="128367"/>
                  </a:cubicBezTo>
                  <a:lnTo>
                    <a:pt x="497995" y="201613"/>
                  </a:lnTo>
                  <a:lnTo>
                    <a:pt x="471635" y="226718"/>
                  </a:lnTo>
                  <a:lnTo>
                    <a:pt x="450592" y="228786"/>
                  </a:lnTo>
                  <a:cubicBezTo>
                    <a:pt x="447933" y="193196"/>
                    <a:pt x="418103" y="164990"/>
                    <a:pt x="381849" y="164990"/>
                  </a:cubicBezTo>
                  <a:cubicBezTo>
                    <a:pt x="345152" y="164990"/>
                    <a:pt x="315026" y="193786"/>
                    <a:pt x="312959" y="230041"/>
                  </a:cubicBezTo>
                  <a:lnTo>
                    <a:pt x="198659" y="229819"/>
                  </a:lnTo>
                  <a:cubicBezTo>
                    <a:pt x="196518" y="193713"/>
                    <a:pt x="166466" y="164990"/>
                    <a:pt x="129843" y="164990"/>
                  </a:cubicBezTo>
                  <a:cubicBezTo>
                    <a:pt x="93810" y="164990"/>
                    <a:pt x="64201" y="192679"/>
                    <a:pt x="61174" y="227899"/>
                  </a:cubicBezTo>
                  <a:cubicBezTo>
                    <a:pt x="45004" y="223248"/>
                    <a:pt x="32304" y="210105"/>
                    <a:pt x="28390" y="193565"/>
                  </a:cubicBezTo>
                  <a:lnTo>
                    <a:pt x="58221" y="193565"/>
                  </a:lnTo>
                  <a:cubicBezTo>
                    <a:pt x="65531" y="193565"/>
                    <a:pt x="71511" y="187584"/>
                    <a:pt x="71511" y="180274"/>
                  </a:cubicBezTo>
                  <a:cubicBezTo>
                    <a:pt x="71511" y="172965"/>
                    <a:pt x="65531" y="166984"/>
                    <a:pt x="58221" y="166984"/>
                  </a:cubicBezTo>
                  <a:lnTo>
                    <a:pt x="13844" y="166984"/>
                  </a:lnTo>
                  <a:cubicBezTo>
                    <a:pt x="6534" y="166984"/>
                    <a:pt x="554" y="172965"/>
                    <a:pt x="554" y="180274"/>
                  </a:cubicBezTo>
                  <a:lnTo>
                    <a:pt x="554" y="182637"/>
                  </a:lnTo>
                  <a:cubicBezTo>
                    <a:pt x="554" y="219925"/>
                    <a:pt x="28464" y="250863"/>
                    <a:pt x="64423" y="255662"/>
                  </a:cubicBezTo>
                  <a:cubicBezTo>
                    <a:pt x="73579" y="283056"/>
                    <a:pt x="99422" y="302918"/>
                    <a:pt x="129843" y="302918"/>
                  </a:cubicBezTo>
                  <a:cubicBezTo>
                    <a:pt x="160042" y="302918"/>
                    <a:pt x="185737" y="283425"/>
                    <a:pt x="195041" y="256327"/>
                  </a:cubicBezTo>
                  <a:lnTo>
                    <a:pt x="316725" y="256548"/>
                  </a:lnTo>
                  <a:cubicBezTo>
                    <a:pt x="326102" y="283499"/>
                    <a:pt x="351797" y="302844"/>
                    <a:pt x="381849" y="302844"/>
                  </a:cubicBezTo>
                  <a:cubicBezTo>
                    <a:pt x="412270" y="302844"/>
                    <a:pt x="438113" y="283056"/>
                    <a:pt x="447269" y="255736"/>
                  </a:cubicBezTo>
                  <a:lnTo>
                    <a:pt x="478797" y="252709"/>
                  </a:lnTo>
                  <a:cubicBezTo>
                    <a:pt x="481751" y="252413"/>
                    <a:pt x="484557" y="251158"/>
                    <a:pt x="486698" y="249091"/>
                  </a:cubicBezTo>
                  <a:lnTo>
                    <a:pt x="520515" y="216898"/>
                  </a:lnTo>
                  <a:cubicBezTo>
                    <a:pt x="523173" y="214387"/>
                    <a:pt x="524650" y="210917"/>
                    <a:pt x="524650" y="207299"/>
                  </a:cubicBezTo>
                  <a:lnTo>
                    <a:pt x="524650" y="117217"/>
                  </a:lnTo>
                  <a:cubicBezTo>
                    <a:pt x="524650" y="117217"/>
                    <a:pt x="524650" y="117217"/>
                    <a:pt x="524650" y="117217"/>
                  </a:cubicBezTo>
                  <a:cubicBezTo>
                    <a:pt x="524650" y="116848"/>
                    <a:pt x="524650" y="116479"/>
                    <a:pt x="524576" y="116110"/>
                  </a:cubicBezTo>
                  <a:close/>
                  <a:moveTo>
                    <a:pt x="477247" y="96764"/>
                  </a:moveTo>
                  <a:cubicBezTo>
                    <a:pt x="450075" y="90636"/>
                    <a:pt x="420171" y="83991"/>
                    <a:pt x="395804" y="83991"/>
                  </a:cubicBezTo>
                  <a:cubicBezTo>
                    <a:pt x="393958" y="83991"/>
                    <a:pt x="392186" y="83991"/>
                    <a:pt x="390488" y="84138"/>
                  </a:cubicBezTo>
                  <a:lnTo>
                    <a:pt x="390488" y="28096"/>
                  </a:lnTo>
                  <a:cubicBezTo>
                    <a:pt x="401416" y="29499"/>
                    <a:pt x="411975" y="32600"/>
                    <a:pt x="421573" y="37399"/>
                  </a:cubicBezTo>
                  <a:cubicBezTo>
                    <a:pt x="441731" y="47441"/>
                    <a:pt x="466540" y="76459"/>
                    <a:pt x="482637" y="98094"/>
                  </a:cubicBezTo>
                  <a:cubicBezTo>
                    <a:pt x="480865" y="97577"/>
                    <a:pt x="479093" y="97208"/>
                    <a:pt x="477247" y="96764"/>
                  </a:cubicBezTo>
                  <a:close/>
                  <a:moveTo>
                    <a:pt x="129917" y="276411"/>
                  </a:moveTo>
                  <a:cubicBezTo>
                    <a:pt x="106510" y="276411"/>
                    <a:pt x="87534" y="257360"/>
                    <a:pt x="87534" y="234028"/>
                  </a:cubicBezTo>
                  <a:cubicBezTo>
                    <a:pt x="87534" y="210695"/>
                    <a:pt x="106584" y="191645"/>
                    <a:pt x="129917" y="191645"/>
                  </a:cubicBezTo>
                  <a:cubicBezTo>
                    <a:pt x="153249" y="191645"/>
                    <a:pt x="172299" y="210695"/>
                    <a:pt x="172299" y="234028"/>
                  </a:cubicBezTo>
                  <a:cubicBezTo>
                    <a:pt x="172299" y="257360"/>
                    <a:pt x="153249" y="276411"/>
                    <a:pt x="129917" y="276411"/>
                  </a:cubicBezTo>
                  <a:close/>
                  <a:moveTo>
                    <a:pt x="381923" y="276411"/>
                  </a:moveTo>
                  <a:cubicBezTo>
                    <a:pt x="358516" y="276411"/>
                    <a:pt x="339540" y="257360"/>
                    <a:pt x="339540" y="234028"/>
                  </a:cubicBezTo>
                  <a:cubicBezTo>
                    <a:pt x="339540" y="210695"/>
                    <a:pt x="358590" y="191645"/>
                    <a:pt x="381923" y="191645"/>
                  </a:cubicBezTo>
                  <a:cubicBezTo>
                    <a:pt x="405256" y="191645"/>
                    <a:pt x="424305" y="210695"/>
                    <a:pt x="424305" y="234028"/>
                  </a:cubicBezTo>
                  <a:cubicBezTo>
                    <a:pt x="424305" y="257360"/>
                    <a:pt x="405329" y="276411"/>
                    <a:pt x="381923" y="2764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6" name="Forma libre 26">
              <a:extLst>
                <a:ext uri="{FF2B5EF4-FFF2-40B4-BE49-F238E27FC236}">
                  <a16:creationId xmlns:a16="http://schemas.microsoft.com/office/drawing/2014/main" id="{CD0E6A98-601D-E844-A892-EEB6BA6BE064}"/>
                </a:ext>
              </a:extLst>
            </p:cNvPr>
            <p:cNvSpPr/>
            <p:nvPr/>
          </p:nvSpPr>
          <p:spPr>
            <a:xfrm>
              <a:off x="5688012" y="5897636"/>
              <a:ext cx="113709" cy="27320"/>
            </a:xfrm>
            <a:custGeom>
              <a:avLst/>
              <a:gdLst>
                <a:gd name="connsiteX0" fmla="*/ 100308 w 113709"/>
                <a:gd name="connsiteY0" fmla="*/ 554 h 27319"/>
                <a:gd name="connsiteX1" fmla="*/ 13845 w 113709"/>
                <a:gd name="connsiteY1" fmla="*/ 554 h 27319"/>
                <a:gd name="connsiteX2" fmla="*/ 554 w 113709"/>
                <a:gd name="connsiteY2" fmla="*/ 13844 h 27319"/>
                <a:gd name="connsiteX3" fmla="*/ 13845 w 113709"/>
                <a:gd name="connsiteY3" fmla="*/ 27135 h 27319"/>
                <a:gd name="connsiteX4" fmla="*/ 100308 w 113709"/>
                <a:gd name="connsiteY4" fmla="*/ 27135 h 27319"/>
                <a:gd name="connsiteX5" fmla="*/ 113598 w 113709"/>
                <a:gd name="connsiteY5" fmla="*/ 13844 h 27319"/>
                <a:gd name="connsiteX6" fmla="*/ 100308 w 113709"/>
                <a:gd name="connsiteY6" fmla="*/ 554 h 27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09" h="27319">
                  <a:moveTo>
                    <a:pt x="100308" y="554"/>
                  </a:moveTo>
                  <a:lnTo>
                    <a:pt x="13845" y="554"/>
                  </a:lnTo>
                  <a:cubicBezTo>
                    <a:pt x="6534" y="554"/>
                    <a:pt x="554" y="6535"/>
                    <a:pt x="554" y="13844"/>
                  </a:cubicBezTo>
                  <a:cubicBezTo>
                    <a:pt x="554" y="21154"/>
                    <a:pt x="6534" y="27135"/>
                    <a:pt x="13845" y="27135"/>
                  </a:cubicBezTo>
                  <a:lnTo>
                    <a:pt x="100308" y="27135"/>
                  </a:lnTo>
                  <a:cubicBezTo>
                    <a:pt x="107618" y="27135"/>
                    <a:pt x="113598" y="21154"/>
                    <a:pt x="113598" y="13844"/>
                  </a:cubicBezTo>
                  <a:cubicBezTo>
                    <a:pt x="113598" y="6535"/>
                    <a:pt x="107691" y="554"/>
                    <a:pt x="100308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Forma libre 27">
              <a:extLst>
                <a:ext uri="{FF2B5EF4-FFF2-40B4-BE49-F238E27FC236}">
                  <a16:creationId xmlns:a16="http://schemas.microsoft.com/office/drawing/2014/main" id="{BDF044D4-B1F5-DF42-9FF8-A148F5C2FE1A}"/>
                </a:ext>
              </a:extLst>
            </p:cNvPr>
            <p:cNvSpPr/>
            <p:nvPr/>
          </p:nvSpPr>
          <p:spPr>
            <a:xfrm>
              <a:off x="5492083" y="5661191"/>
              <a:ext cx="364756" cy="228895"/>
            </a:xfrm>
            <a:custGeom>
              <a:avLst/>
              <a:gdLst>
                <a:gd name="connsiteX0" fmla="*/ 57595 w 364755"/>
                <a:gd name="connsiteY0" fmla="*/ 202222 h 228895"/>
                <a:gd name="connsiteX1" fmla="*/ 14105 w 364755"/>
                <a:gd name="connsiteY1" fmla="*/ 202222 h 228895"/>
                <a:gd name="connsiteX2" fmla="*/ 814 w 364755"/>
                <a:gd name="connsiteY2" fmla="*/ 215513 h 228895"/>
                <a:gd name="connsiteX3" fmla="*/ 14105 w 364755"/>
                <a:gd name="connsiteY3" fmla="*/ 228803 h 228895"/>
                <a:gd name="connsiteX4" fmla="*/ 142877 w 364755"/>
                <a:gd name="connsiteY4" fmla="*/ 228803 h 228895"/>
                <a:gd name="connsiteX5" fmla="*/ 142951 w 364755"/>
                <a:gd name="connsiteY5" fmla="*/ 228803 h 228895"/>
                <a:gd name="connsiteX6" fmla="*/ 143025 w 364755"/>
                <a:gd name="connsiteY6" fmla="*/ 228803 h 228895"/>
                <a:gd name="connsiteX7" fmla="*/ 307239 w 364755"/>
                <a:gd name="connsiteY7" fmla="*/ 228803 h 228895"/>
                <a:gd name="connsiteX8" fmla="*/ 320234 w 364755"/>
                <a:gd name="connsiteY8" fmla="*/ 218466 h 228895"/>
                <a:gd name="connsiteX9" fmla="*/ 364389 w 364755"/>
                <a:gd name="connsiteY9" fmla="*/ 24496 h 228895"/>
                <a:gd name="connsiteX10" fmla="*/ 354347 w 364755"/>
                <a:gd name="connsiteY10" fmla="*/ 8621 h 228895"/>
                <a:gd name="connsiteX11" fmla="*/ 338472 w 364755"/>
                <a:gd name="connsiteY11" fmla="*/ 18663 h 228895"/>
                <a:gd name="connsiteX12" fmla="*/ 327914 w 364755"/>
                <a:gd name="connsiteY12" fmla="*/ 64959 h 228895"/>
                <a:gd name="connsiteX13" fmla="*/ 301701 w 364755"/>
                <a:gd name="connsiteY13" fmla="*/ 45392 h 228895"/>
                <a:gd name="connsiteX14" fmla="*/ 191758 w 364755"/>
                <a:gd name="connsiteY14" fmla="*/ 10836 h 228895"/>
                <a:gd name="connsiteX15" fmla="*/ 40170 w 364755"/>
                <a:gd name="connsiteY15" fmla="*/ 18293 h 228895"/>
                <a:gd name="connsiteX16" fmla="*/ 3030 w 364755"/>
                <a:gd name="connsiteY16" fmla="*/ 80686 h 228895"/>
                <a:gd name="connsiteX17" fmla="*/ 19274 w 364755"/>
                <a:gd name="connsiteY17" fmla="*/ 168995 h 228895"/>
                <a:gd name="connsiteX18" fmla="*/ 57595 w 364755"/>
                <a:gd name="connsiteY18" fmla="*/ 202222 h 228895"/>
                <a:gd name="connsiteX19" fmla="*/ 29168 w 364755"/>
                <a:gd name="connsiteY19" fmla="*/ 85190 h 228895"/>
                <a:gd name="connsiteX20" fmla="*/ 55085 w 364755"/>
                <a:gd name="connsiteY20" fmla="*/ 40223 h 228895"/>
                <a:gd name="connsiteX21" fmla="*/ 186367 w 364755"/>
                <a:gd name="connsiteY21" fmla="*/ 36827 h 228895"/>
                <a:gd name="connsiteX22" fmla="*/ 288927 w 364755"/>
                <a:gd name="connsiteY22" fmla="*/ 68651 h 228895"/>
                <a:gd name="connsiteX23" fmla="*/ 316911 w 364755"/>
                <a:gd name="connsiteY23" fmla="*/ 111993 h 228895"/>
                <a:gd name="connsiteX24" fmla="*/ 316616 w 364755"/>
                <a:gd name="connsiteY24" fmla="*/ 114356 h 228895"/>
                <a:gd name="connsiteX25" fmla="*/ 296606 w 364755"/>
                <a:gd name="connsiteY25" fmla="*/ 202222 h 228895"/>
                <a:gd name="connsiteX26" fmla="*/ 143985 w 364755"/>
                <a:gd name="connsiteY26" fmla="*/ 202222 h 228895"/>
                <a:gd name="connsiteX27" fmla="*/ 40834 w 364755"/>
                <a:gd name="connsiteY27" fmla="*/ 153416 h 228895"/>
                <a:gd name="connsiteX28" fmla="*/ 29168 w 364755"/>
                <a:gd name="connsiteY28" fmla="*/ 85190 h 228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4755" h="228895">
                  <a:moveTo>
                    <a:pt x="57595" y="202222"/>
                  </a:moveTo>
                  <a:lnTo>
                    <a:pt x="14105" y="202222"/>
                  </a:lnTo>
                  <a:cubicBezTo>
                    <a:pt x="6795" y="202222"/>
                    <a:pt x="814" y="208203"/>
                    <a:pt x="814" y="215513"/>
                  </a:cubicBezTo>
                  <a:cubicBezTo>
                    <a:pt x="814" y="222823"/>
                    <a:pt x="6795" y="228803"/>
                    <a:pt x="14105" y="228803"/>
                  </a:cubicBezTo>
                  <a:lnTo>
                    <a:pt x="142877" y="228803"/>
                  </a:lnTo>
                  <a:cubicBezTo>
                    <a:pt x="142877" y="228803"/>
                    <a:pt x="142951" y="228803"/>
                    <a:pt x="142951" y="228803"/>
                  </a:cubicBezTo>
                  <a:cubicBezTo>
                    <a:pt x="142951" y="228803"/>
                    <a:pt x="142951" y="228803"/>
                    <a:pt x="143025" y="228803"/>
                  </a:cubicBezTo>
                  <a:lnTo>
                    <a:pt x="307239" y="228803"/>
                  </a:lnTo>
                  <a:cubicBezTo>
                    <a:pt x="313441" y="228803"/>
                    <a:pt x="318831" y="224521"/>
                    <a:pt x="320234" y="218466"/>
                  </a:cubicBezTo>
                  <a:lnTo>
                    <a:pt x="364389" y="24496"/>
                  </a:lnTo>
                  <a:cubicBezTo>
                    <a:pt x="366013" y="17334"/>
                    <a:pt x="361509" y="10245"/>
                    <a:pt x="354347" y="8621"/>
                  </a:cubicBezTo>
                  <a:cubicBezTo>
                    <a:pt x="347185" y="6997"/>
                    <a:pt x="340097" y="11501"/>
                    <a:pt x="338472" y="18663"/>
                  </a:cubicBezTo>
                  <a:lnTo>
                    <a:pt x="327914" y="64959"/>
                  </a:lnTo>
                  <a:cubicBezTo>
                    <a:pt x="321268" y="57870"/>
                    <a:pt x="312629" y="51373"/>
                    <a:pt x="301701" y="45392"/>
                  </a:cubicBezTo>
                  <a:cubicBezTo>
                    <a:pt x="277999" y="32323"/>
                    <a:pt x="244034" y="21690"/>
                    <a:pt x="191758" y="10836"/>
                  </a:cubicBezTo>
                  <a:cubicBezTo>
                    <a:pt x="138521" y="-240"/>
                    <a:pt x="78934" y="-7993"/>
                    <a:pt x="40170" y="18293"/>
                  </a:cubicBezTo>
                  <a:cubicBezTo>
                    <a:pt x="20455" y="31658"/>
                    <a:pt x="7977" y="52628"/>
                    <a:pt x="3030" y="80686"/>
                  </a:cubicBezTo>
                  <a:cubicBezTo>
                    <a:pt x="-3173" y="115611"/>
                    <a:pt x="2291" y="145293"/>
                    <a:pt x="19274" y="168995"/>
                  </a:cubicBezTo>
                  <a:cubicBezTo>
                    <a:pt x="28577" y="181917"/>
                    <a:pt x="41351" y="192992"/>
                    <a:pt x="57595" y="202222"/>
                  </a:cubicBezTo>
                  <a:close/>
                  <a:moveTo>
                    <a:pt x="29168" y="85190"/>
                  </a:moveTo>
                  <a:cubicBezTo>
                    <a:pt x="32860" y="64220"/>
                    <a:pt x="41351" y="49453"/>
                    <a:pt x="55085" y="40223"/>
                  </a:cubicBezTo>
                  <a:cubicBezTo>
                    <a:pt x="85801" y="19401"/>
                    <a:pt x="141401" y="27449"/>
                    <a:pt x="186367" y="36827"/>
                  </a:cubicBezTo>
                  <a:cubicBezTo>
                    <a:pt x="235986" y="47164"/>
                    <a:pt x="267588" y="56984"/>
                    <a:pt x="288927" y="68651"/>
                  </a:cubicBezTo>
                  <a:cubicBezTo>
                    <a:pt x="318388" y="84821"/>
                    <a:pt x="319348" y="100327"/>
                    <a:pt x="316911" y="111993"/>
                  </a:cubicBezTo>
                  <a:cubicBezTo>
                    <a:pt x="316764" y="112805"/>
                    <a:pt x="316690" y="113617"/>
                    <a:pt x="316616" y="114356"/>
                  </a:cubicBezTo>
                  <a:lnTo>
                    <a:pt x="296606" y="202222"/>
                  </a:lnTo>
                  <a:lnTo>
                    <a:pt x="143985" y="202222"/>
                  </a:lnTo>
                  <a:cubicBezTo>
                    <a:pt x="92889" y="194174"/>
                    <a:pt x="58186" y="177708"/>
                    <a:pt x="40834" y="153416"/>
                  </a:cubicBezTo>
                  <a:cubicBezTo>
                    <a:pt x="28061" y="135473"/>
                    <a:pt x="24221" y="113174"/>
                    <a:pt x="29168" y="851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8" name="Gráfico 258">
            <a:extLst>
              <a:ext uri="{FF2B5EF4-FFF2-40B4-BE49-F238E27FC236}">
                <a16:creationId xmlns:a16="http://schemas.microsoft.com/office/drawing/2014/main" id="{42C5B7E9-8A71-AE40-9758-675F4F9D397D}"/>
              </a:ext>
            </a:extLst>
          </p:cNvPr>
          <p:cNvSpPr/>
          <p:nvPr/>
        </p:nvSpPr>
        <p:spPr>
          <a:xfrm>
            <a:off x="13837134" y="5685503"/>
            <a:ext cx="2091523" cy="2079272"/>
          </a:xfrm>
          <a:custGeom>
            <a:avLst/>
            <a:gdLst>
              <a:gd name="connsiteX0" fmla="*/ 557316 w 571237"/>
              <a:gd name="connsiteY0" fmla="*/ 138981 h 567891"/>
              <a:gd name="connsiteX1" fmla="*/ 297662 w 571237"/>
              <a:gd name="connsiteY1" fmla="*/ 2967 h 567891"/>
              <a:gd name="connsiteX2" fmla="*/ 285618 w 571237"/>
              <a:gd name="connsiteY2" fmla="*/ 0 h 567891"/>
              <a:gd name="connsiteX3" fmla="*/ 273573 w 571237"/>
              <a:gd name="connsiteY3" fmla="*/ 2967 h 567891"/>
              <a:gd name="connsiteX4" fmla="*/ 13920 w 571237"/>
              <a:gd name="connsiteY4" fmla="*/ 138981 h 567891"/>
              <a:gd name="connsiteX5" fmla="*/ 0 w 571237"/>
              <a:gd name="connsiteY5" fmla="*/ 161980 h 567891"/>
              <a:gd name="connsiteX6" fmla="*/ 0 w 571237"/>
              <a:gd name="connsiteY6" fmla="*/ 405912 h 567891"/>
              <a:gd name="connsiteX7" fmla="*/ 13921 w 571237"/>
              <a:gd name="connsiteY7" fmla="*/ 428911 h 567891"/>
              <a:gd name="connsiteX8" fmla="*/ 273574 w 571237"/>
              <a:gd name="connsiteY8" fmla="*/ 564924 h 567891"/>
              <a:gd name="connsiteX9" fmla="*/ 285619 w 571237"/>
              <a:gd name="connsiteY9" fmla="*/ 567892 h 567891"/>
              <a:gd name="connsiteX10" fmla="*/ 297663 w 571237"/>
              <a:gd name="connsiteY10" fmla="*/ 564924 h 567891"/>
              <a:gd name="connsiteX11" fmla="*/ 557316 w 571237"/>
              <a:gd name="connsiteY11" fmla="*/ 428911 h 567891"/>
              <a:gd name="connsiteX12" fmla="*/ 571238 w 571237"/>
              <a:gd name="connsiteY12" fmla="*/ 405912 h 567891"/>
              <a:gd name="connsiteX13" fmla="*/ 571238 w 571237"/>
              <a:gd name="connsiteY13" fmla="*/ 161980 h 567891"/>
              <a:gd name="connsiteX14" fmla="*/ 557316 w 571237"/>
              <a:gd name="connsiteY14" fmla="*/ 138981 h 567891"/>
              <a:gd name="connsiteX15" fmla="*/ 51931 w 571237"/>
              <a:gd name="connsiteY15" fmla="*/ 177689 h 567891"/>
              <a:gd name="connsiteX16" fmla="*/ 259654 w 571237"/>
              <a:gd name="connsiteY16" fmla="*/ 68881 h 567891"/>
              <a:gd name="connsiteX17" fmla="*/ 259654 w 571237"/>
              <a:gd name="connsiteY17" fmla="*/ 235439 h 567891"/>
              <a:gd name="connsiteX18" fmla="*/ 227777 w 571237"/>
              <a:gd name="connsiteY18" fmla="*/ 219501 h 567891"/>
              <a:gd name="connsiteX19" fmla="*/ 231838 w 571237"/>
              <a:gd name="connsiteY19" fmla="*/ 212733 h 567891"/>
              <a:gd name="connsiteX20" fmla="*/ 231128 w 571237"/>
              <a:gd name="connsiteY20" fmla="*/ 198317 h 567891"/>
              <a:gd name="connsiteX21" fmla="*/ 217562 w 571237"/>
              <a:gd name="connsiteY21" fmla="*/ 193461 h 567891"/>
              <a:gd name="connsiteX22" fmla="*/ 165631 w 571237"/>
              <a:gd name="connsiteY22" fmla="*/ 206444 h 567891"/>
              <a:gd name="connsiteX23" fmla="*/ 156173 w 571237"/>
              <a:gd name="connsiteY23" fmla="*/ 222177 h 567891"/>
              <a:gd name="connsiteX24" fmla="*/ 169156 w 571237"/>
              <a:gd name="connsiteY24" fmla="*/ 274108 h 567891"/>
              <a:gd name="connsiteX25" fmla="*/ 179857 w 571237"/>
              <a:gd name="connsiteY25" fmla="*/ 283808 h 567891"/>
              <a:gd name="connsiteX26" fmla="*/ 181759 w 571237"/>
              <a:gd name="connsiteY26" fmla="*/ 283948 h 567891"/>
              <a:gd name="connsiteX27" fmla="*/ 192891 w 571237"/>
              <a:gd name="connsiteY27" fmla="*/ 277647 h 567891"/>
              <a:gd name="connsiteX28" fmla="*/ 200979 w 571237"/>
              <a:gd name="connsiteY28" fmla="*/ 264168 h 567891"/>
              <a:gd name="connsiteX29" fmla="*/ 227555 w 571237"/>
              <a:gd name="connsiteY29" fmla="*/ 277457 h 567891"/>
              <a:gd name="connsiteX30" fmla="*/ 51931 w 571237"/>
              <a:gd name="connsiteY30" fmla="*/ 365265 h 567891"/>
              <a:gd name="connsiteX31" fmla="*/ 51931 w 571237"/>
              <a:gd name="connsiteY31" fmla="*/ 177689 h 567891"/>
              <a:gd name="connsiteX32" fmla="*/ 285619 w 571237"/>
              <a:gd name="connsiteY32" fmla="*/ 512614 h 567891"/>
              <a:gd name="connsiteX33" fmla="*/ 84289 w 571237"/>
              <a:gd name="connsiteY33" fmla="*/ 407153 h 567891"/>
              <a:gd name="connsiteX34" fmla="*/ 259654 w 571237"/>
              <a:gd name="connsiteY34" fmla="*/ 319472 h 567891"/>
              <a:gd name="connsiteX35" fmla="*/ 259654 w 571237"/>
              <a:gd name="connsiteY35" fmla="*/ 348859 h 567891"/>
              <a:gd name="connsiteX36" fmla="*/ 246671 w 571237"/>
              <a:gd name="connsiteY36" fmla="*/ 348859 h 567891"/>
              <a:gd name="connsiteX37" fmla="*/ 234677 w 571237"/>
              <a:gd name="connsiteY37" fmla="*/ 356872 h 567891"/>
              <a:gd name="connsiteX38" fmla="*/ 237492 w 571237"/>
              <a:gd name="connsiteY38" fmla="*/ 371021 h 567891"/>
              <a:gd name="connsiteX39" fmla="*/ 276440 w 571237"/>
              <a:gd name="connsiteY39" fmla="*/ 409969 h 567891"/>
              <a:gd name="connsiteX40" fmla="*/ 285620 w 571237"/>
              <a:gd name="connsiteY40" fmla="*/ 413772 h 567891"/>
              <a:gd name="connsiteX41" fmla="*/ 294800 w 571237"/>
              <a:gd name="connsiteY41" fmla="*/ 409969 h 567891"/>
              <a:gd name="connsiteX42" fmla="*/ 333747 w 571237"/>
              <a:gd name="connsiteY42" fmla="*/ 371021 h 567891"/>
              <a:gd name="connsiteX43" fmla="*/ 336563 w 571237"/>
              <a:gd name="connsiteY43" fmla="*/ 356872 h 567891"/>
              <a:gd name="connsiteX44" fmla="*/ 324569 w 571237"/>
              <a:gd name="connsiteY44" fmla="*/ 348859 h 567891"/>
              <a:gd name="connsiteX45" fmla="*/ 311584 w 571237"/>
              <a:gd name="connsiteY45" fmla="*/ 348859 h 567891"/>
              <a:gd name="connsiteX46" fmla="*/ 311584 w 571237"/>
              <a:gd name="connsiteY46" fmla="*/ 319471 h 567891"/>
              <a:gd name="connsiteX47" fmla="*/ 486948 w 571237"/>
              <a:gd name="connsiteY47" fmla="*/ 407152 h 567891"/>
              <a:gd name="connsiteX48" fmla="*/ 285619 w 571237"/>
              <a:gd name="connsiteY48" fmla="*/ 512614 h 567891"/>
              <a:gd name="connsiteX49" fmla="*/ 519307 w 571237"/>
              <a:gd name="connsiteY49" fmla="*/ 365265 h 567891"/>
              <a:gd name="connsiteX50" fmla="*/ 343685 w 571237"/>
              <a:gd name="connsiteY50" fmla="*/ 277454 h 567891"/>
              <a:gd name="connsiteX51" fmla="*/ 370261 w 571237"/>
              <a:gd name="connsiteY51" fmla="*/ 264166 h 567891"/>
              <a:gd name="connsiteX52" fmla="*/ 378349 w 571237"/>
              <a:gd name="connsiteY52" fmla="*/ 277644 h 567891"/>
              <a:gd name="connsiteX53" fmla="*/ 389481 w 571237"/>
              <a:gd name="connsiteY53" fmla="*/ 283945 h 567891"/>
              <a:gd name="connsiteX54" fmla="*/ 391383 w 571237"/>
              <a:gd name="connsiteY54" fmla="*/ 283805 h 567891"/>
              <a:gd name="connsiteX55" fmla="*/ 402084 w 571237"/>
              <a:gd name="connsiteY55" fmla="*/ 274106 h 567891"/>
              <a:gd name="connsiteX56" fmla="*/ 415067 w 571237"/>
              <a:gd name="connsiteY56" fmla="*/ 222175 h 567891"/>
              <a:gd name="connsiteX57" fmla="*/ 405609 w 571237"/>
              <a:gd name="connsiteY57" fmla="*/ 206441 h 567891"/>
              <a:gd name="connsiteX58" fmla="*/ 353678 w 571237"/>
              <a:gd name="connsiteY58" fmla="*/ 193458 h 567891"/>
              <a:gd name="connsiteX59" fmla="*/ 340112 w 571237"/>
              <a:gd name="connsiteY59" fmla="*/ 198314 h 567891"/>
              <a:gd name="connsiteX60" fmla="*/ 339402 w 571237"/>
              <a:gd name="connsiteY60" fmla="*/ 212730 h 567891"/>
              <a:gd name="connsiteX61" fmla="*/ 343463 w 571237"/>
              <a:gd name="connsiteY61" fmla="*/ 219499 h 567891"/>
              <a:gd name="connsiteX62" fmla="*/ 311584 w 571237"/>
              <a:gd name="connsiteY62" fmla="*/ 235438 h 567891"/>
              <a:gd name="connsiteX63" fmla="*/ 311584 w 571237"/>
              <a:gd name="connsiteY63" fmla="*/ 68879 h 567891"/>
              <a:gd name="connsiteX64" fmla="*/ 519307 w 571237"/>
              <a:gd name="connsiteY64" fmla="*/ 177688 h 567891"/>
              <a:gd name="connsiteX65" fmla="*/ 519307 w 571237"/>
              <a:gd name="connsiteY65" fmla="*/ 365265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71237" h="567891">
                <a:moveTo>
                  <a:pt x="557316" y="138981"/>
                </a:moveTo>
                <a:lnTo>
                  <a:pt x="297662" y="2967"/>
                </a:lnTo>
                <a:cubicBezTo>
                  <a:pt x="293884" y="990"/>
                  <a:pt x="289751" y="0"/>
                  <a:pt x="285618" y="0"/>
                </a:cubicBezTo>
                <a:cubicBezTo>
                  <a:pt x="281484" y="0"/>
                  <a:pt x="277351" y="990"/>
                  <a:pt x="273573" y="2967"/>
                </a:cubicBezTo>
                <a:lnTo>
                  <a:pt x="13920" y="138981"/>
                </a:lnTo>
                <a:cubicBezTo>
                  <a:pt x="5350" y="143458"/>
                  <a:pt x="0" y="152319"/>
                  <a:pt x="0" y="161980"/>
                </a:cubicBezTo>
                <a:lnTo>
                  <a:pt x="0" y="405912"/>
                </a:lnTo>
                <a:cubicBezTo>
                  <a:pt x="0" y="415573"/>
                  <a:pt x="5350" y="424435"/>
                  <a:pt x="13921" y="428911"/>
                </a:cubicBezTo>
                <a:lnTo>
                  <a:pt x="273574" y="564924"/>
                </a:lnTo>
                <a:cubicBezTo>
                  <a:pt x="277352" y="566902"/>
                  <a:pt x="281485" y="567892"/>
                  <a:pt x="285619" y="567892"/>
                </a:cubicBezTo>
                <a:cubicBezTo>
                  <a:pt x="289752" y="567892"/>
                  <a:pt x="293885" y="566902"/>
                  <a:pt x="297663" y="564924"/>
                </a:cubicBezTo>
                <a:lnTo>
                  <a:pt x="557316" y="428911"/>
                </a:lnTo>
                <a:cubicBezTo>
                  <a:pt x="565887" y="424435"/>
                  <a:pt x="571238" y="415573"/>
                  <a:pt x="571238" y="405912"/>
                </a:cubicBezTo>
                <a:lnTo>
                  <a:pt x="571238" y="161980"/>
                </a:lnTo>
                <a:cubicBezTo>
                  <a:pt x="571236" y="152319"/>
                  <a:pt x="565887" y="143458"/>
                  <a:pt x="557316" y="138981"/>
                </a:cubicBezTo>
                <a:close/>
                <a:moveTo>
                  <a:pt x="51931" y="177689"/>
                </a:moveTo>
                <a:lnTo>
                  <a:pt x="259654" y="68881"/>
                </a:lnTo>
                <a:lnTo>
                  <a:pt x="259654" y="235439"/>
                </a:lnTo>
                <a:lnTo>
                  <a:pt x="227777" y="219501"/>
                </a:lnTo>
                <a:lnTo>
                  <a:pt x="231838" y="212733"/>
                </a:lnTo>
                <a:cubicBezTo>
                  <a:pt x="234551" y="208232"/>
                  <a:pt x="234272" y="202539"/>
                  <a:pt x="231128" y="198317"/>
                </a:cubicBezTo>
                <a:cubicBezTo>
                  <a:pt x="228009" y="194108"/>
                  <a:pt x="222608" y="192117"/>
                  <a:pt x="217562" y="193461"/>
                </a:cubicBezTo>
                <a:lnTo>
                  <a:pt x="165631" y="206444"/>
                </a:lnTo>
                <a:cubicBezTo>
                  <a:pt x="158658" y="208181"/>
                  <a:pt x="154448" y="215230"/>
                  <a:pt x="156173" y="222177"/>
                </a:cubicBezTo>
                <a:lnTo>
                  <a:pt x="169156" y="274108"/>
                </a:lnTo>
                <a:cubicBezTo>
                  <a:pt x="170450" y="279206"/>
                  <a:pt x="174658" y="283034"/>
                  <a:pt x="179857" y="283808"/>
                </a:cubicBezTo>
                <a:cubicBezTo>
                  <a:pt x="180491" y="283897"/>
                  <a:pt x="181125" y="283948"/>
                  <a:pt x="181759" y="283948"/>
                </a:cubicBezTo>
                <a:cubicBezTo>
                  <a:pt x="186272" y="283948"/>
                  <a:pt x="190532" y="281589"/>
                  <a:pt x="192891" y="277647"/>
                </a:cubicBezTo>
                <a:lnTo>
                  <a:pt x="200979" y="264168"/>
                </a:lnTo>
                <a:lnTo>
                  <a:pt x="227555" y="277457"/>
                </a:lnTo>
                <a:lnTo>
                  <a:pt x="51931" y="365265"/>
                </a:lnTo>
                <a:lnTo>
                  <a:pt x="51931" y="177689"/>
                </a:lnTo>
                <a:close/>
                <a:moveTo>
                  <a:pt x="285619" y="512614"/>
                </a:moveTo>
                <a:lnTo>
                  <a:pt x="84289" y="407153"/>
                </a:lnTo>
                <a:lnTo>
                  <a:pt x="259654" y="319472"/>
                </a:lnTo>
                <a:lnTo>
                  <a:pt x="259654" y="348859"/>
                </a:lnTo>
                <a:lnTo>
                  <a:pt x="246671" y="348859"/>
                </a:lnTo>
                <a:cubicBezTo>
                  <a:pt x="241421" y="348859"/>
                  <a:pt x="236681" y="352017"/>
                  <a:pt x="234677" y="356872"/>
                </a:cubicBezTo>
                <a:cubicBezTo>
                  <a:pt x="232674" y="361728"/>
                  <a:pt x="233790" y="367306"/>
                  <a:pt x="237492" y="371021"/>
                </a:cubicBezTo>
                <a:lnTo>
                  <a:pt x="276440" y="409969"/>
                </a:lnTo>
                <a:cubicBezTo>
                  <a:pt x="278976" y="412504"/>
                  <a:pt x="282298" y="413772"/>
                  <a:pt x="285620" y="413772"/>
                </a:cubicBezTo>
                <a:cubicBezTo>
                  <a:pt x="288942" y="413772"/>
                  <a:pt x="292263" y="412504"/>
                  <a:pt x="294800" y="409969"/>
                </a:cubicBezTo>
                <a:lnTo>
                  <a:pt x="333747" y="371021"/>
                </a:lnTo>
                <a:cubicBezTo>
                  <a:pt x="337450" y="367306"/>
                  <a:pt x="338565" y="361728"/>
                  <a:pt x="336563" y="356872"/>
                </a:cubicBezTo>
                <a:cubicBezTo>
                  <a:pt x="334559" y="352015"/>
                  <a:pt x="329817" y="348859"/>
                  <a:pt x="324569" y="348859"/>
                </a:cubicBezTo>
                <a:lnTo>
                  <a:pt x="311584" y="348859"/>
                </a:lnTo>
                <a:lnTo>
                  <a:pt x="311584" y="319471"/>
                </a:lnTo>
                <a:lnTo>
                  <a:pt x="486948" y="407152"/>
                </a:lnTo>
                <a:lnTo>
                  <a:pt x="285619" y="512614"/>
                </a:lnTo>
                <a:close/>
                <a:moveTo>
                  <a:pt x="519307" y="365265"/>
                </a:moveTo>
                <a:lnTo>
                  <a:pt x="343685" y="277454"/>
                </a:lnTo>
                <a:lnTo>
                  <a:pt x="370261" y="264166"/>
                </a:lnTo>
                <a:lnTo>
                  <a:pt x="378349" y="277644"/>
                </a:lnTo>
                <a:cubicBezTo>
                  <a:pt x="380708" y="281588"/>
                  <a:pt x="384968" y="283945"/>
                  <a:pt x="389481" y="283945"/>
                </a:cubicBezTo>
                <a:cubicBezTo>
                  <a:pt x="390115" y="283945"/>
                  <a:pt x="390749" y="283894"/>
                  <a:pt x="391383" y="283805"/>
                </a:cubicBezTo>
                <a:cubicBezTo>
                  <a:pt x="396581" y="283032"/>
                  <a:pt x="400790" y="279203"/>
                  <a:pt x="402084" y="274106"/>
                </a:cubicBezTo>
                <a:lnTo>
                  <a:pt x="415067" y="222175"/>
                </a:lnTo>
                <a:cubicBezTo>
                  <a:pt x="416792" y="215228"/>
                  <a:pt x="412582" y="208178"/>
                  <a:pt x="405609" y="206441"/>
                </a:cubicBezTo>
                <a:lnTo>
                  <a:pt x="353678" y="193458"/>
                </a:lnTo>
                <a:cubicBezTo>
                  <a:pt x="348632" y="192114"/>
                  <a:pt x="343231" y="194104"/>
                  <a:pt x="340112" y="198314"/>
                </a:cubicBezTo>
                <a:cubicBezTo>
                  <a:pt x="336968" y="202537"/>
                  <a:pt x="336688" y="208229"/>
                  <a:pt x="339402" y="212730"/>
                </a:cubicBezTo>
                <a:lnTo>
                  <a:pt x="343463" y="219499"/>
                </a:lnTo>
                <a:lnTo>
                  <a:pt x="311584" y="235438"/>
                </a:lnTo>
                <a:lnTo>
                  <a:pt x="311584" y="68879"/>
                </a:lnTo>
                <a:lnTo>
                  <a:pt x="519307" y="177688"/>
                </a:lnTo>
                <a:lnTo>
                  <a:pt x="519307" y="365265"/>
                </a:lnTo>
                <a:close/>
              </a:path>
            </a:pathLst>
          </a:custGeom>
          <a:solidFill>
            <a:schemeClr val="tx2"/>
          </a:solidFill>
          <a:ln w="11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39" name="Grupo 1">
            <a:extLst>
              <a:ext uri="{FF2B5EF4-FFF2-40B4-BE49-F238E27FC236}">
                <a16:creationId xmlns:a16="http://schemas.microsoft.com/office/drawing/2014/main" id="{0035E986-4E6A-5841-9B25-31EF09ECF997}"/>
              </a:ext>
            </a:extLst>
          </p:cNvPr>
          <p:cNvGrpSpPr/>
          <p:nvPr/>
        </p:nvGrpSpPr>
        <p:grpSpPr>
          <a:xfrm>
            <a:off x="18988445" y="8581811"/>
            <a:ext cx="2550599" cy="2286249"/>
            <a:chOff x="4794886" y="1436171"/>
            <a:chExt cx="527198" cy="472558"/>
          </a:xfrm>
          <a:solidFill>
            <a:schemeClr val="tx2"/>
          </a:solidFill>
        </p:grpSpPr>
        <p:sp>
          <p:nvSpPr>
            <p:cNvPr id="40" name="Forma libre 2">
              <a:extLst>
                <a:ext uri="{FF2B5EF4-FFF2-40B4-BE49-F238E27FC236}">
                  <a16:creationId xmlns:a16="http://schemas.microsoft.com/office/drawing/2014/main" id="{D8430431-24E8-6A4F-B844-B9DFA6548037}"/>
                </a:ext>
              </a:extLst>
            </p:cNvPr>
            <p:cNvSpPr/>
            <p:nvPr/>
          </p:nvSpPr>
          <p:spPr>
            <a:xfrm>
              <a:off x="4794886" y="1436171"/>
              <a:ext cx="527198" cy="472558"/>
            </a:xfrm>
            <a:custGeom>
              <a:avLst/>
              <a:gdLst>
                <a:gd name="connsiteX0" fmla="*/ 526709 w 527197"/>
                <a:gd name="connsiteY0" fmla="*/ 454283 h 472558"/>
                <a:gd name="connsiteX1" fmla="*/ 463357 w 527197"/>
                <a:gd name="connsiteY1" fmla="*/ 245398 h 472558"/>
                <a:gd name="connsiteX2" fmla="*/ 450657 w 527197"/>
                <a:gd name="connsiteY2" fmla="*/ 235947 h 472558"/>
                <a:gd name="connsiteX3" fmla="*/ 364711 w 527197"/>
                <a:gd name="connsiteY3" fmla="*/ 235947 h 472558"/>
                <a:gd name="connsiteX4" fmla="*/ 394319 w 527197"/>
                <a:gd name="connsiteY4" fmla="*/ 130286 h 472558"/>
                <a:gd name="connsiteX5" fmla="*/ 264587 w 527197"/>
                <a:gd name="connsiteY5" fmla="*/ 554 h 472558"/>
                <a:gd name="connsiteX6" fmla="*/ 134929 w 527197"/>
                <a:gd name="connsiteY6" fmla="*/ 130286 h 472558"/>
                <a:gd name="connsiteX7" fmla="*/ 165276 w 527197"/>
                <a:gd name="connsiteY7" fmla="*/ 235947 h 472558"/>
                <a:gd name="connsiteX8" fmla="*/ 77188 w 527197"/>
                <a:gd name="connsiteY8" fmla="*/ 235947 h 472558"/>
                <a:gd name="connsiteX9" fmla="*/ 64488 w 527197"/>
                <a:gd name="connsiteY9" fmla="*/ 245398 h 472558"/>
                <a:gd name="connsiteX10" fmla="*/ 1136 w 527197"/>
                <a:gd name="connsiteY10" fmla="*/ 454283 h 472558"/>
                <a:gd name="connsiteX11" fmla="*/ 3204 w 527197"/>
                <a:gd name="connsiteY11" fmla="*/ 466023 h 472558"/>
                <a:gd name="connsiteX12" fmla="*/ 13910 w 527197"/>
                <a:gd name="connsiteY12" fmla="*/ 471414 h 472558"/>
                <a:gd name="connsiteX13" fmla="*/ 217479 w 527197"/>
                <a:gd name="connsiteY13" fmla="*/ 471414 h 472558"/>
                <a:gd name="connsiteX14" fmla="*/ 217553 w 527197"/>
                <a:gd name="connsiteY14" fmla="*/ 471414 h 472558"/>
                <a:gd name="connsiteX15" fmla="*/ 217627 w 527197"/>
                <a:gd name="connsiteY15" fmla="*/ 471414 h 472558"/>
                <a:gd name="connsiteX16" fmla="*/ 418981 w 527197"/>
                <a:gd name="connsiteY16" fmla="*/ 471414 h 472558"/>
                <a:gd name="connsiteX17" fmla="*/ 424002 w 527197"/>
                <a:gd name="connsiteY17" fmla="*/ 472374 h 472558"/>
                <a:gd name="connsiteX18" fmla="*/ 429023 w 527197"/>
                <a:gd name="connsiteY18" fmla="*/ 471414 h 472558"/>
                <a:gd name="connsiteX19" fmla="*/ 514009 w 527197"/>
                <a:gd name="connsiteY19" fmla="*/ 471414 h 472558"/>
                <a:gd name="connsiteX20" fmla="*/ 524716 w 527197"/>
                <a:gd name="connsiteY20" fmla="*/ 466023 h 472558"/>
                <a:gd name="connsiteX21" fmla="*/ 526709 w 527197"/>
                <a:gd name="connsiteY21" fmla="*/ 454283 h 472558"/>
                <a:gd name="connsiteX22" fmla="*/ 264661 w 527197"/>
                <a:gd name="connsiteY22" fmla="*/ 27209 h 472558"/>
                <a:gd name="connsiteX23" fmla="*/ 367812 w 527197"/>
                <a:gd name="connsiteY23" fmla="*/ 130360 h 472558"/>
                <a:gd name="connsiteX24" fmla="*/ 311843 w 527197"/>
                <a:gd name="connsiteY24" fmla="*/ 287411 h 472558"/>
                <a:gd name="connsiteX25" fmla="*/ 266064 w 527197"/>
                <a:gd name="connsiteY25" fmla="*/ 373579 h 472558"/>
                <a:gd name="connsiteX26" fmla="*/ 219030 w 527197"/>
                <a:gd name="connsiteY26" fmla="*/ 287264 h 472558"/>
                <a:gd name="connsiteX27" fmla="*/ 161584 w 527197"/>
                <a:gd name="connsiteY27" fmla="*/ 130360 h 472558"/>
                <a:gd name="connsiteX28" fmla="*/ 264661 w 527197"/>
                <a:gd name="connsiteY28" fmla="*/ 27209 h 472558"/>
                <a:gd name="connsiteX29" fmla="*/ 195328 w 527197"/>
                <a:gd name="connsiteY29" fmla="*/ 299447 h 472558"/>
                <a:gd name="connsiteX30" fmla="*/ 254767 w 527197"/>
                <a:gd name="connsiteY30" fmla="*/ 406880 h 472558"/>
                <a:gd name="connsiteX31" fmla="*/ 266138 w 527197"/>
                <a:gd name="connsiteY31" fmla="*/ 413304 h 472558"/>
                <a:gd name="connsiteX32" fmla="*/ 266212 w 527197"/>
                <a:gd name="connsiteY32" fmla="*/ 413304 h 472558"/>
                <a:gd name="connsiteX33" fmla="*/ 277583 w 527197"/>
                <a:gd name="connsiteY33" fmla="*/ 406806 h 472558"/>
                <a:gd name="connsiteX34" fmla="*/ 325503 w 527197"/>
                <a:gd name="connsiteY34" fmla="*/ 319087 h 472558"/>
                <a:gd name="connsiteX35" fmla="*/ 400005 w 527197"/>
                <a:gd name="connsiteY35" fmla="*/ 444906 h 472558"/>
                <a:gd name="connsiteX36" fmla="*/ 224568 w 527197"/>
                <a:gd name="connsiteY36" fmla="*/ 444906 h 472558"/>
                <a:gd name="connsiteX37" fmla="*/ 103770 w 527197"/>
                <a:gd name="connsiteY37" fmla="*/ 262602 h 472558"/>
                <a:gd name="connsiteX38" fmla="*/ 177164 w 527197"/>
                <a:gd name="connsiteY38" fmla="*/ 262602 h 472558"/>
                <a:gd name="connsiteX39" fmla="*/ 195328 w 527197"/>
                <a:gd name="connsiteY39" fmla="*/ 299447 h 472558"/>
                <a:gd name="connsiteX40" fmla="*/ 82357 w 527197"/>
                <a:gd name="connsiteY40" fmla="*/ 278182 h 472558"/>
                <a:gd name="connsiteX41" fmla="*/ 192818 w 527197"/>
                <a:gd name="connsiteY41" fmla="*/ 444832 h 472558"/>
                <a:gd name="connsiteX42" fmla="*/ 31852 w 527197"/>
                <a:gd name="connsiteY42" fmla="*/ 444832 h 472558"/>
                <a:gd name="connsiteX43" fmla="*/ 82357 w 527197"/>
                <a:gd name="connsiteY43" fmla="*/ 278182 h 472558"/>
                <a:gd name="connsiteX44" fmla="*/ 430943 w 527197"/>
                <a:gd name="connsiteY44" fmla="*/ 444832 h 472558"/>
                <a:gd name="connsiteX45" fmla="*/ 339754 w 527197"/>
                <a:gd name="connsiteY45" fmla="*/ 290734 h 472558"/>
                <a:gd name="connsiteX46" fmla="*/ 353487 w 527197"/>
                <a:gd name="connsiteY46" fmla="*/ 261716 h 472558"/>
                <a:gd name="connsiteX47" fmla="*/ 358065 w 527197"/>
                <a:gd name="connsiteY47" fmla="*/ 262528 h 472558"/>
                <a:gd name="connsiteX48" fmla="*/ 440911 w 527197"/>
                <a:gd name="connsiteY48" fmla="*/ 262528 h 472558"/>
                <a:gd name="connsiteX49" fmla="*/ 496141 w 527197"/>
                <a:gd name="connsiteY49" fmla="*/ 444832 h 472558"/>
                <a:gd name="connsiteX50" fmla="*/ 430943 w 527197"/>
                <a:gd name="connsiteY50" fmla="*/ 444832 h 4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27197" h="472558">
                  <a:moveTo>
                    <a:pt x="526709" y="454283"/>
                  </a:moveTo>
                  <a:lnTo>
                    <a:pt x="463357" y="245398"/>
                  </a:lnTo>
                  <a:cubicBezTo>
                    <a:pt x="461659" y="239786"/>
                    <a:pt x="456490" y="235947"/>
                    <a:pt x="450657" y="235947"/>
                  </a:cubicBezTo>
                  <a:lnTo>
                    <a:pt x="364711" y="235947"/>
                  </a:lnTo>
                  <a:cubicBezTo>
                    <a:pt x="384351" y="189282"/>
                    <a:pt x="394319" y="153914"/>
                    <a:pt x="394319" y="130286"/>
                  </a:cubicBezTo>
                  <a:cubicBezTo>
                    <a:pt x="394319" y="58737"/>
                    <a:pt x="336136" y="554"/>
                    <a:pt x="264587" y="554"/>
                  </a:cubicBezTo>
                  <a:cubicBezTo>
                    <a:pt x="193039" y="554"/>
                    <a:pt x="134929" y="58737"/>
                    <a:pt x="134929" y="130286"/>
                  </a:cubicBezTo>
                  <a:cubicBezTo>
                    <a:pt x="134929" y="153914"/>
                    <a:pt x="145119" y="189282"/>
                    <a:pt x="165276" y="235947"/>
                  </a:cubicBezTo>
                  <a:lnTo>
                    <a:pt x="77188" y="235947"/>
                  </a:lnTo>
                  <a:cubicBezTo>
                    <a:pt x="71355" y="235947"/>
                    <a:pt x="66187" y="239786"/>
                    <a:pt x="64488" y="245398"/>
                  </a:cubicBezTo>
                  <a:lnTo>
                    <a:pt x="1136" y="454283"/>
                  </a:lnTo>
                  <a:cubicBezTo>
                    <a:pt x="-119" y="458344"/>
                    <a:pt x="693" y="462701"/>
                    <a:pt x="3204" y="466023"/>
                  </a:cubicBezTo>
                  <a:cubicBezTo>
                    <a:pt x="5714" y="469420"/>
                    <a:pt x="9701" y="471414"/>
                    <a:pt x="13910" y="471414"/>
                  </a:cubicBezTo>
                  <a:lnTo>
                    <a:pt x="217479" y="471414"/>
                  </a:lnTo>
                  <a:cubicBezTo>
                    <a:pt x="217479" y="471414"/>
                    <a:pt x="217479" y="471414"/>
                    <a:pt x="217553" y="471414"/>
                  </a:cubicBezTo>
                  <a:cubicBezTo>
                    <a:pt x="217553" y="471414"/>
                    <a:pt x="217553" y="471414"/>
                    <a:pt x="217627" y="471414"/>
                  </a:cubicBezTo>
                  <a:lnTo>
                    <a:pt x="418981" y="471414"/>
                  </a:lnTo>
                  <a:cubicBezTo>
                    <a:pt x="420605" y="472078"/>
                    <a:pt x="422304" y="472374"/>
                    <a:pt x="424002" y="472374"/>
                  </a:cubicBezTo>
                  <a:cubicBezTo>
                    <a:pt x="425700" y="472374"/>
                    <a:pt x="427398" y="472078"/>
                    <a:pt x="429023" y="471414"/>
                  </a:cubicBezTo>
                  <a:lnTo>
                    <a:pt x="514009" y="471414"/>
                  </a:lnTo>
                  <a:cubicBezTo>
                    <a:pt x="518218" y="471414"/>
                    <a:pt x="522205" y="469420"/>
                    <a:pt x="524716" y="466023"/>
                  </a:cubicBezTo>
                  <a:cubicBezTo>
                    <a:pt x="527153" y="462701"/>
                    <a:pt x="527965" y="458344"/>
                    <a:pt x="526709" y="454283"/>
                  </a:cubicBezTo>
                  <a:close/>
                  <a:moveTo>
                    <a:pt x="264661" y="27209"/>
                  </a:moveTo>
                  <a:cubicBezTo>
                    <a:pt x="321516" y="27209"/>
                    <a:pt x="367812" y="73431"/>
                    <a:pt x="367812" y="130360"/>
                  </a:cubicBezTo>
                  <a:cubicBezTo>
                    <a:pt x="367812" y="150443"/>
                    <a:pt x="358065" y="193933"/>
                    <a:pt x="311843" y="287411"/>
                  </a:cubicBezTo>
                  <a:cubicBezTo>
                    <a:pt x="294491" y="322410"/>
                    <a:pt x="277066" y="354160"/>
                    <a:pt x="266064" y="373579"/>
                  </a:cubicBezTo>
                  <a:cubicBezTo>
                    <a:pt x="254841" y="354160"/>
                    <a:pt x="236825" y="322336"/>
                    <a:pt x="219030" y="287264"/>
                  </a:cubicBezTo>
                  <a:cubicBezTo>
                    <a:pt x="171552" y="193860"/>
                    <a:pt x="161584" y="150369"/>
                    <a:pt x="161584" y="130360"/>
                  </a:cubicBezTo>
                  <a:cubicBezTo>
                    <a:pt x="161511" y="73505"/>
                    <a:pt x="207807" y="27209"/>
                    <a:pt x="264661" y="27209"/>
                  </a:cubicBezTo>
                  <a:close/>
                  <a:moveTo>
                    <a:pt x="195328" y="299447"/>
                  </a:moveTo>
                  <a:cubicBezTo>
                    <a:pt x="224715" y="357188"/>
                    <a:pt x="254472" y="406363"/>
                    <a:pt x="254767" y="406880"/>
                  </a:cubicBezTo>
                  <a:cubicBezTo>
                    <a:pt x="257204" y="410867"/>
                    <a:pt x="261486" y="413304"/>
                    <a:pt x="266138" y="413304"/>
                  </a:cubicBezTo>
                  <a:cubicBezTo>
                    <a:pt x="266138" y="413304"/>
                    <a:pt x="266212" y="413304"/>
                    <a:pt x="266212" y="413304"/>
                  </a:cubicBezTo>
                  <a:cubicBezTo>
                    <a:pt x="270863" y="413304"/>
                    <a:pt x="275220" y="410793"/>
                    <a:pt x="277583" y="406806"/>
                  </a:cubicBezTo>
                  <a:cubicBezTo>
                    <a:pt x="277804" y="406363"/>
                    <a:pt x="300546" y="367894"/>
                    <a:pt x="325503" y="319087"/>
                  </a:cubicBezTo>
                  <a:lnTo>
                    <a:pt x="400005" y="444906"/>
                  </a:lnTo>
                  <a:lnTo>
                    <a:pt x="224568" y="444906"/>
                  </a:lnTo>
                  <a:lnTo>
                    <a:pt x="103770" y="262602"/>
                  </a:lnTo>
                  <a:lnTo>
                    <a:pt x="177164" y="262602"/>
                  </a:lnTo>
                  <a:cubicBezTo>
                    <a:pt x="182776" y="274268"/>
                    <a:pt x="188830" y="286525"/>
                    <a:pt x="195328" y="299447"/>
                  </a:cubicBezTo>
                  <a:close/>
                  <a:moveTo>
                    <a:pt x="82357" y="278182"/>
                  </a:moveTo>
                  <a:lnTo>
                    <a:pt x="192818" y="444832"/>
                  </a:lnTo>
                  <a:lnTo>
                    <a:pt x="31852" y="444832"/>
                  </a:lnTo>
                  <a:lnTo>
                    <a:pt x="82357" y="278182"/>
                  </a:lnTo>
                  <a:close/>
                  <a:moveTo>
                    <a:pt x="430943" y="444832"/>
                  </a:moveTo>
                  <a:lnTo>
                    <a:pt x="339754" y="290734"/>
                  </a:lnTo>
                  <a:cubicBezTo>
                    <a:pt x="344627" y="280692"/>
                    <a:pt x="349205" y="271020"/>
                    <a:pt x="353487" y="261716"/>
                  </a:cubicBezTo>
                  <a:cubicBezTo>
                    <a:pt x="354890" y="262233"/>
                    <a:pt x="356441" y="262528"/>
                    <a:pt x="358065" y="262528"/>
                  </a:cubicBezTo>
                  <a:lnTo>
                    <a:pt x="440911" y="262528"/>
                  </a:lnTo>
                  <a:lnTo>
                    <a:pt x="496141" y="444832"/>
                  </a:lnTo>
                  <a:lnTo>
                    <a:pt x="430943" y="4448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41" name="Forma libre 3">
              <a:extLst>
                <a:ext uri="{FF2B5EF4-FFF2-40B4-BE49-F238E27FC236}">
                  <a16:creationId xmlns:a16="http://schemas.microsoft.com/office/drawing/2014/main" id="{27E00635-F852-2D44-814A-EE1E2BF2D6BA}"/>
                </a:ext>
              </a:extLst>
            </p:cNvPr>
            <p:cNvSpPr/>
            <p:nvPr/>
          </p:nvSpPr>
          <p:spPr>
            <a:xfrm>
              <a:off x="4998594" y="1501517"/>
              <a:ext cx="121831" cy="121831"/>
            </a:xfrm>
            <a:custGeom>
              <a:avLst/>
              <a:gdLst>
                <a:gd name="connsiteX0" fmla="*/ 60953 w 121831"/>
                <a:gd name="connsiteY0" fmla="*/ 121351 h 121831"/>
                <a:gd name="connsiteX1" fmla="*/ 121352 w 121831"/>
                <a:gd name="connsiteY1" fmla="*/ 60953 h 121831"/>
                <a:gd name="connsiteX2" fmla="*/ 60953 w 121831"/>
                <a:gd name="connsiteY2" fmla="*/ 554 h 121831"/>
                <a:gd name="connsiteX3" fmla="*/ 554 w 121831"/>
                <a:gd name="connsiteY3" fmla="*/ 60953 h 121831"/>
                <a:gd name="connsiteX4" fmla="*/ 60953 w 121831"/>
                <a:gd name="connsiteY4" fmla="*/ 121351 h 121831"/>
                <a:gd name="connsiteX5" fmla="*/ 60953 w 121831"/>
                <a:gd name="connsiteY5" fmla="*/ 27135 h 121831"/>
                <a:gd name="connsiteX6" fmla="*/ 94770 w 121831"/>
                <a:gd name="connsiteY6" fmla="*/ 60953 h 121831"/>
                <a:gd name="connsiteX7" fmla="*/ 60953 w 121831"/>
                <a:gd name="connsiteY7" fmla="*/ 94770 h 121831"/>
                <a:gd name="connsiteX8" fmla="*/ 27135 w 121831"/>
                <a:gd name="connsiteY8" fmla="*/ 60953 h 121831"/>
                <a:gd name="connsiteX9" fmla="*/ 60953 w 121831"/>
                <a:gd name="connsiteY9" fmla="*/ 27135 h 12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831" h="121831">
                  <a:moveTo>
                    <a:pt x="60953" y="121351"/>
                  </a:moveTo>
                  <a:cubicBezTo>
                    <a:pt x="94253" y="121351"/>
                    <a:pt x="121352" y="94253"/>
                    <a:pt x="121352" y="60953"/>
                  </a:cubicBezTo>
                  <a:cubicBezTo>
                    <a:pt x="121352" y="27652"/>
                    <a:pt x="94253" y="554"/>
                    <a:pt x="60953" y="554"/>
                  </a:cubicBezTo>
                  <a:cubicBezTo>
                    <a:pt x="27652" y="554"/>
                    <a:pt x="554" y="27652"/>
                    <a:pt x="554" y="60953"/>
                  </a:cubicBezTo>
                  <a:cubicBezTo>
                    <a:pt x="554" y="94253"/>
                    <a:pt x="27652" y="121351"/>
                    <a:pt x="60953" y="121351"/>
                  </a:cubicBezTo>
                  <a:close/>
                  <a:moveTo>
                    <a:pt x="60953" y="27135"/>
                  </a:moveTo>
                  <a:cubicBezTo>
                    <a:pt x="79634" y="27135"/>
                    <a:pt x="94770" y="42272"/>
                    <a:pt x="94770" y="60953"/>
                  </a:cubicBezTo>
                  <a:cubicBezTo>
                    <a:pt x="94770" y="79633"/>
                    <a:pt x="79634" y="94770"/>
                    <a:pt x="60953" y="94770"/>
                  </a:cubicBezTo>
                  <a:cubicBezTo>
                    <a:pt x="42272" y="94770"/>
                    <a:pt x="27135" y="79633"/>
                    <a:pt x="27135" y="60953"/>
                  </a:cubicBezTo>
                  <a:cubicBezTo>
                    <a:pt x="27135" y="42272"/>
                    <a:pt x="42272" y="27135"/>
                    <a:pt x="60953" y="271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036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10577F-C52B-834B-A84D-16FD0ED4A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39042"/>
              </p:ext>
            </p:extLst>
          </p:nvPr>
        </p:nvGraphicFramePr>
        <p:xfrm>
          <a:off x="3657600" y="4699596"/>
          <a:ext cx="18773859" cy="7299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6604">
                  <a:extLst>
                    <a:ext uri="{9D8B030D-6E8A-4147-A177-3AD203B41FA5}">
                      <a16:colId xmlns:a16="http://schemas.microsoft.com/office/drawing/2014/main" val="2929617945"/>
                    </a:ext>
                  </a:extLst>
                </a:gridCol>
                <a:gridCol w="4039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9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9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6909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Country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2018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2019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2020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76739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1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2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198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Poppins Light" pitchFamily="2" charset="77"/>
                        </a:rPr>
                        <a:t>House 3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20%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tx1"/>
                          </a:solidFill>
                          <a:latin typeface="Lato" panose="020F0502020204030203" pitchFamily="34" charset="77"/>
                          <a:ea typeface="Roboto" panose="02000000000000000000" pitchFamily="2" charset="0"/>
                          <a:cs typeface="Poppins" pitchFamily="2" charset="77"/>
                        </a:rPr>
                        <a:t>30%</a:t>
                      </a:r>
                    </a:p>
                  </a:txBody>
                  <a:tcPr marL="78924" marR="78924" marT="39462" marB="3946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389384"/>
                  </a:ext>
                </a:extLst>
              </a:tr>
            </a:tbl>
          </a:graphicData>
        </a:graphic>
      </p:graphicFrame>
      <p:sp>
        <p:nvSpPr>
          <p:cNvPr id="21" name="Gráfico 87">
            <a:extLst>
              <a:ext uri="{FF2B5EF4-FFF2-40B4-BE49-F238E27FC236}">
                <a16:creationId xmlns:a16="http://schemas.microsoft.com/office/drawing/2014/main" id="{578D99D4-1AAA-3D4C-B5BC-48F064E596FE}"/>
              </a:ext>
            </a:extLst>
          </p:cNvPr>
          <p:cNvSpPr/>
          <p:nvPr/>
        </p:nvSpPr>
        <p:spPr>
          <a:xfrm>
            <a:off x="2118306" y="5918227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3" name="Gráfico 87">
            <a:extLst>
              <a:ext uri="{FF2B5EF4-FFF2-40B4-BE49-F238E27FC236}">
                <a16:creationId xmlns:a16="http://schemas.microsoft.com/office/drawing/2014/main" id="{A8F4E630-19E1-3448-BE52-52FAE33A288E}"/>
              </a:ext>
            </a:extLst>
          </p:cNvPr>
          <p:cNvSpPr/>
          <p:nvPr/>
        </p:nvSpPr>
        <p:spPr>
          <a:xfrm>
            <a:off x="2118306" y="7559464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4" name="Gráfico 87">
            <a:extLst>
              <a:ext uri="{FF2B5EF4-FFF2-40B4-BE49-F238E27FC236}">
                <a16:creationId xmlns:a16="http://schemas.microsoft.com/office/drawing/2014/main" id="{7383CF92-86D8-9E44-84AB-01CE8A222F63}"/>
              </a:ext>
            </a:extLst>
          </p:cNvPr>
          <p:cNvSpPr/>
          <p:nvPr/>
        </p:nvSpPr>
        <p:spPr>
          <a:xfrm>
            <a:off x="2118306" y="9129148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5" name="Gráfico 87">
            <a:extLst>
              <a:ext uri="{FF2B5EF4-FFF2-40B4-BE49-F238E27FC236}">
                <a16:creationId xmlns:a16="http://schemas.microsoft.com/office/drawing/2014/main" id="{D39E405E-E57A-7E4E-B46B-DF951BD06984}"/>
              </a:ext>
            </a:extLst>
          </p:cNvPr>
          <p:cNvSpPr/>
          <p:nvPr/>
        </p:nvSpPr>
        <p:spPr>
          <a:xfrm>
            <a:off x="2118306" y="10649905"/>
            <a:ext cx="1100004" cy="1100010"/>
          </a:xfrm>
          <a:custGeom>
            <a:avLst/>
            <a:gdLst>
              <a:gd name="connsiteX0" fmla="*/ 499702 w 571085"/>
              <a:gd name="connsiteY0" fmla="*/ 214157 h 571088"/>
              <a:gd name="connsiteX1" fmla="*/ 499702 w 571085"/>
              <a:gd name="connsiteY1" fmla="*/ 71385 h 571088"/>
              <a:gd name="connsiteX2" fmla="*/ 428316 w 571085"/>
              <a:gd name="connsiteY2" fmla="*/ 71385 h 571088"/>
              <a:gd name="connsiteX3" fmla="*/ 428316 w 571085"/>
              <a:gd name="connsiteY3" fmla="*/ 142771 h 571088"/>
              <a:gd name="connsiteX4" fmla="*/ 285544 w 571085"/>
              <a:gd name="connsiteY4" fmla="*/ 0 h 571088"/>
              <a:gd name="connsiteX5" fmla="*/ 0 w 571085"/>
              <a:gd name="connsiteY5" fmla="*/ 285544 h 571088"/>
              <a:gd name="connsiteX6" fmla="*/ 71385 w 571085"/>
              <a:gd name="connsiteY6" fmla="*/ 285544 h 571088"/>
              <a:gd name="connsiteX7" fmla="*/ 71385 w 571085"/>
              <a:gd name="connsiteY7" fmla="*/ 571088 h 571088"/>
              <a:gd name="connsiteX8" fmla="*/ 499700 w 571085"/>
              <a:gd name="connsiteY8" fmla="*/ 571088 h 571088"/>
              <a:gd name="connsiteX9" fmla="*/ 499700 w 571085"/>
              <a:gd name="connsiteY9" fmla="*/ 285540 h 571088"/>
              <a:gd name="connsiteX10" fmla="*/ 571086 w 571085"/>
              <a:gd name="connsiteY10" fmla="*/ 285544 h 571088"/>
              <a:gd name="connsiteX11" fmla="*/ 499702 w 571085"/>
              <a:gd name="connsiteY11" fmla="*/ 214157 h 571088"/>
              <a:gd name="connsiteX12" fmla="*/ 356930 w 571085"/>
              <a:gd name="connsiteY12" fmla="*/ 535395 h 571088"/>
              <a:gd name="connsiteX13" fmla="*/ 214157 w 571085"/>
              <a:gd name="connsiteY13" fmla="*/ 535395 h 571088"/>
              <a:gd name="connsiteX14" fmla="*/ 214157 w 571085"/>
              <a:gd name="connsiteY14" fmla="*/ 321236 h 571088"/>
              <a:gd name="connsiteX15" fmla="*/ 356930 w 571085"/>
              <a:gd name="connsiteY15" fmla="*/ 321236 h 57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1085" h="571088">
                <a:moveTo>
                  <a:pt x="499702" y="214157"/>
                </a:moveTo>
                <a:lnTo>
                  <a:pt x="499702" y="71385"/>
                </a:lnTo>
                <a:lnTo>
                  <a:pt x="428316" y="71385"/>
                </a:lnTo>
                <a:lnTo>
                  <a:pt x="428316" y="142771"/>
                </a:lnTo>
                <a:lnTo>
                  <a:pt x="285544" y="0"/>
                </a:lnTo>
                <a:lnTo>
                  <a:pt x="0" y="285544"/>
                </a:lnTo>
                <a:lnTo>
                  <a:pt x="71385" y="285544"/>
                </a:lnTo>
                <a:lnTo>
                  <a:pt x="71385" y="571088"/>
                </a:lnTo>
                <a:lnTo>
                  <a:pt x="499700" y="571088"/>
                </a:lnTo>
                <a:lnTo>
                  <a:pt x="499700" y="285540"/>
                </a:lnTo>
                <a:lnTo>
                  <a:pt x="571086" y="285544"/>
                </a:lnTo>
                <a:cubicBezTo>
                  <a:pt x="571087" y="285544"/>
                  <a:pt x="499702" y="214157"/>
                  <a:pt x="499702" y="214157"/>
                </a:cubicBezTo>
                <a:close/>
                <a:moveTo>
                  <a:pt x="356930" y="535395"/>
                </a:moveTo>
                <a:lnTo>
                  <a:pt x="214157" y="535395"/>
                </a:lnTo>
                <a:lnTo>
                  <a:pt x="214157" y="321236"/>
                </a:lnTo>
                <a:lnTo>
                  <a:pt x="356930" y="321236"/>
                </a:lnTo>
                <a:close/>
              </a:path>
            </a:pathLst>
          </a:custGeom>
          <a:solidFill>
            <a:schemeClr val="tx2"/>
          </a:solidFill>
          <a:ln w="1072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74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191" name="Conector recto 80">
            <a:extLst>
              <a:ext uri="{FF2B5EF4-FFF2-40B4-BE49-F238E27FC236}">
                <a16:creationId xmlns:a16="http://schemas.microsoft.com/office/drawing/2014/main" id="{A63A9C8A-4CA3-0643-A5CB-A3D75164C0D3}"/>
              </a:ext>
            </a:extLst>
          </p:cNvPr>
          <p:cNvCxnSpPr>
            <a:cxnSpLocks/>
          </p:cNvCxnSpPr>
          <p:nvPr/>
        </p:nvCxnSpPr>
        <p:spPr>
          <a:xfrm>
            <a:off x="2325210" y="5778743"/>
            <a:ext cx="830469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84">
            <a:extLst>
              <a:ext uri="{FF2B5EF4-FFF2-40B4-BE49-F238E27FC236}">
                <a16:creationId xmlns:a16="http://schemas.microsoft.com/office/drawing/2014/main" id="{D6A1B9AD-178C-524A-99C4-606FFCDF2B7C}"/>
              </a:ext>
            </a:extLst>
          </p:cNvPr>
          <p:cNvCxnSpPr/>
          <p:nvPr/>
        </p:nvCxnSpPr>
        <p:spPr>
          <a:xfrm>
            <a:off x="2325210" y="9618733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93F33D6-E66A-9842-B79E-8FA8E4109423}"/>
              </a:ext>
            </a:extLst>
          </p:cNvPr>
          <p:cNvGrpSpPr/>
          <p:nvPr/>
        </p:nvGrpSpPr>
        <p:grpSpPr>
          <a:xfrm>
            <a:off x="2363697" y="4778343"/>
            <a:ext cx="4138374" cy="3721904"/>
            <a:chOff x="8171269" y="10491269"/>
            <a:chExt cx="5966200" cy="3721904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4A4BC1A-D8B8-AE4A-8D38-6833C9AA8FE0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85B126FC-EB4F-194A-BBDE-E995A17DA2D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22% Tools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E342538-87D3-EA4A-BFCA-D6FBD92C7CEC}"/>
              </a:ext>
            </a:extLst>
          </p:cNvPr>
          <p:cNvGrpSpPr/>
          <p:nvPr/>
        </p:nvGrpSpPr>
        <p:grpSpPr>
          <a:xfrm>
            <a:off x="2363697" y="8623512"/>
            <a:ext cx="4138374" cy="3721904"/>
            <a:chOff x="8171269" y="10491269"/>
            <a:chExt cx="5966200" cy="3721904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453EDEC-84CC-AB4B-8849-E162AC5A23E4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85FFE109-57D6-5A4A-BDAB-0BF12FAFD000}"/>
                </a:ext>
              </a:extLst>
            </p:cNvPr>
            <p:cNvSpPr/>
            <p:nvPr/>
          </p:nvSpPr>
          <p:spPr>
            <a:xfrm>
              <a:off x="8171269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6% 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99" name="Conector recto 80">
            <a:extLst>
              <a:ext uri="{FF2B5EF4-FFF2-40B4-BE49-F238E27FC236}">
                <a16:creationId xmlns:a16="http://schemas.microsoft.com/office/drawing/2014/main" id="{4ABD1DBF-CA29-694C-A3B1-03BD57F9C7FF}"/>
              </a:ext>
            </a:extLst>
          </p:cNvPr>
          <p:cNvCxnSpPr>
            <a:cxnSpLocks/>
          </p:cNvCxnSpPr>
          <p:nvPr/>
        </p:nvCxnSpPr>
        <p:spPr>
          <a:xfrm>
            <a:off x="12944475" y="5778743"/>
            <a:ext cx="821267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cto 84">
            <a:extLst>
              <a:ext uri="{FF2B5EF4-FFF2-40B4-BE49-F238E27FC236}">
                <a16:creationId xmlns:a16="http://schemas.microsoft.com/office/drawing/2014/main" id="{81F23C6A-EBFC-7D45-A7A8-320CF922C4B2}"/>
              </a:ext>
            </a:extLst>
          </p:cNvPr>
          <p:cNvCxnSpPr/>
          <p:nvPr/>
        </p:nvCxnSpPr>
        <p:spPr>
          <a:xfrm>
            <a:off x="16742250" y="9618733"/>
            <a:ext cx="4414903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73E69052-E517-464B-B3D2-E3ED6427CE99}"/>
              </a:ext>
            </a:extLst>
          </p:cNvPr>
          <p:cNvGrpSpPr/>
          <p:nvPr/>
        </p:nvGrpSpPr>
        <p:grpSpPr>
          <a:xfrm>
            <a:off x="16879399" y="4778343"/>
            <a:ext cx="4039712" cy="3721904"/>
            <a:chOff x="8313508" y="10491269"/>
            <a:chExt cx="5823961" cy="3721904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76CCF78-E760-1A4E-80C1-B5B1FA98C73E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pPr algn="r"/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2A81094-AD16-B84E-9008-D5B3F0F3D352}"/>
                </a:ext>
              </a:extLst>
            </p:cNvPr>
            <p:cNvSpPr/>
            <p:nvPr/>
          </p:nvSpPr>
          <p:spPr>
            <a:xfrm>
              <a:off x="983979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22% 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112D1D3-2247-8441-B40B-77DB40CA358E}"/>
              </a:ext>
            </a:extLst>
          </p:cNvPr>
          <p:cNvGrpSpPr/>
          <p:nvPr/>
        </p:nvGrpSpPr>
        <p:grpSpPr>
          <a:xfrm>
            <a:off x="16879399" y="8623512"/>
            <a:ext cx="4039712" cy="3721904"/>
            <a:chOff x="8313508" y="10491269"/>
            <a:chExt cx="5823961" cy="372190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1E197A-4810-DF47-AA10-974D79307F9E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pPr algn="r"/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CCA674E-A4E6-3646-BB22-51D3A9119981}"/>
                </a:ext>
              </a:extLst>
            </p:cNvPr>
            <p:cNvSpPr/>
            <p:nvPr/>
          </p:nvSpPr>
          <p:spPr>
            <a:xfrm>
              <a:off x="9137741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6% Location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55F7F-693C-6744-A5C7-5085ADD1410A}"/>
              </a:ext>
            </a:extLst>
          </p:cNvPr>
          <p:cNvGrpSpPr/>
          <p:nvPr/>
        </p:nvGrpSpPr>
        <p:grpSpPr>
          <a:xfrm>
            <a:off x="6991803" y="4421188"/>
            <a:ext cx="9483831" cy="6426212"/>
            <a:chOff x="6321425" y="3049588"/>
            <a:chExt cx="1126905" cy="763587"/>
          </a:xfrm>
          <a:solidFill>
            <a:schemeClr val="tx2"/>
          </a:solidFill>
        </p:grpSpPr>
        <p:sp>
          <p:nvSpPr>
            <p:cNvPr id="207" name="Freeform 52">
              <a:extLst>
                <a:ext uri="{FF2B5EF4-FFF2-40B4-BE49-F238E27FC236}">
                  <a16:creationId xmlns:a16="http://schemas.microsoft.com/office/drawing/2014/main" id="{D9F92B45-ACEC-3F49-A73D-6243E685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180" y="3049588"/>
              <a:ext cx="565150" cy="763587"/>
            </a:xfrm>
            <a:custGeom>
              <a:avLst/>
              <a:gdLst>
                <a:gd name="T0" fmla="*/ 1530 w 1572"/>
                <a:gd name="T1" fmla="*/ 1204 h 2123"/>
                <a:gd name="T2" fmla="*/ 1510 w 1572"/>
                <a:gd name="T3" fmla="*/ 1162 h 2123"/>
                <a:gd name="T4" fmla="*/ 1510 w 1572"/>
                <a:gd name="T5" fmla="*/ 1122 h 2123"/>
                <a:gd name="T6" fmla="*/ 1469 w 1572"/>
                <a:gd name="T7" fmla="*/ 1102 h 2123"/>
                <a:gd name="T8" fmla="*/ 1449 w 1572"/>
                <a:gd name="T9" fmla="*/ 1142 h 2123"/>
                <a:gd name="T10" fmla="*/ 1469 w 1572"/>
                <a:gd name="T11" fmla="*/ 1183 h 2123"/>
                <a:gd name="T12" fmla="*/ 1428 w 1572"/>
                <a:gd name="T13" fmla="*/ 1162 h 2123"/>
                <a:gd name="T14" fmla="*/ 1449 w 1572"/>
                <a:gd name="T15" fmla="*/ 1142 h 2123"/>
                <a:gd name="T16" fmla="*/ 1387 w 1572"/>
                <a:gd name="T17" fmla="*/ 1142 h 2123"/>
                <a:gd name="T18" fmla="*/ 1326 w 1572"/>
                <a:gd name="T19" fmla="*/ 1102 h 2123"/>
                <a:gd name="T20" fmla="*/ 1265 w 1572"/>
                <a:gd name="T21" fmla="*/ 1061 h 2123"/>
                <a:gd name="T22" fmla="*/ 1204 w 1572"/>
                <a:gd name="T23" fmla="*/ 1102 h 2123"/>
                <a:gd name="T24" fmla="*/ 1142 w 1572"/>
                <a:gd name="T25" fmla="*/ 1142 h 2123"/>
                <a:gd name="T26" fmla="*/ 1081 w 1572"/>
                <a:gd name="T27" fmla="*/ 1142 h 2123"/>
                <a:gd name="T28" fmla="*/ 1102 w 1572"/>
                <a:gd name="T29" fmla="*/ 1162 h 2123"/>
                <a:gd name="T30" fmla="*/ 1061 w 1572"/>
                <a:gd name="T31" fmla="*/ 1183 h 2123"/>
                <a:gd name="T32" fmla="*/ 1061 w 1572"/>
                <a:gd name="T33" fmla="*/ 1122 h 2123"/>
                <a:gd name="T34" fmla="*/ 1020 w 1572"/>
                <a:gd name="T35" fmla="*/ 1122 h 2123"/>
                <a:gd name="T36" fmla="*/ 1020 w 1572"/>
                <a:gd name="T37" fmla="*/ 1183 h 2123"/>
                <a:gd name="T38" fmla="*/ 979 w 1572"/>
                <a:gd name="T39" fmla="*/ 1061 h 2123"/>
                <a:gd name="T40" fmla="*/ 816 w 1572"/>
                <a:gd name="T41" fmla="*/ 918 h 2123"/>
                <a:gd name="T42" fmla="*/ 775 w 1572"/>
                <a:gd name="T43" fmla="*/ 795 h 2123"/>
                <a:gd name="T44" fmla="*/ 755 w 1572"/>
                <a:gd name="T45" fmla="*/ 836 h 2123"/>
                <a:gd name="T46" fmla="*/ 612 w 1572"/>
                <a:gd name="T47" fmla="*/ 1040 h 2123"/>
                <a:gd name="T48" fmla="*/ 571 w 1572"/>
                <a:gd name="T49" fmla="*/ 1204 h 2123"/>
                <a:gd name="T50" fmla="*/ 489 w 1572"/>
                <a:gd name="T51" fmla="*/ 857 h 2123"/>
                <a:gd name="T52" fmla="*/ 163 w 1572"/>
                <a:gd name="T53" fmla="*/ 387 h 2123"/>
                <a:gd name="T54" fmla="*/ 102 w 1572"/>
                <a:gd name="T55" fmla="*/ 204 h 2123"/>
                <a:gd name="T56" fmla="*/ 20 w 1572"/>
                <a:gd name="T57" fmla="*/ 20 h 2123"/>
                <a:gd name="T58" fmla="*/ 0 w 1572"/>
                <a:gd name="T59" fmla="*/ 346 h 2123"/>
                <a:gd name="T60" fmla="*/ 0 w 1572"/>
                <a:gd name="T61" fmla="*/ 571 h 2123"/>
                <a:gd name="T62" fmla="*/ 0 w 1572"/>
                <a:gd name="T63" fmla="*/ 1020 h 2123"/>
                <a:gd name="T64" fmla="*/ 41 w 1572"/>
                <a:gd name="T65" fmla="*/ 1836 h 2123"/>
                <a:gd name="T66" fmla="*/ 1571 w 1572"/>
                <a:gd name="T67" fmla="*/ 1407 h 2123"/>
                <a:gd name="T68" fmla="*/ 61 w 1572"/>
                <a:gd name="T69" fmla="*/ 286 h 2123"/>
                <a:gd name="T70" fmla="*/ 245 w 1572"/>
                <a:gd name="T71" fmla="*/ 1571 h 2123"/>
                <a:gd name="T72" fmla="*/ 224 w 1572"/>
                <a:gd name="T73" fmla="*/ 551 h 2123"/>
                <a:gd name="T74" fmla="*/ 163 w 1572"/>
                <a:gd name="T75" fmla="*/ 489 h 2123"/>
                <a:gd name="T76" fmla="*/ 81 w 1572"/>
                <a:gd name="T77" fmla="*/ 346 h 2123"/>
                <a:gd name="T78" fmla="*/ 102 w 1572"/>
                <a:gd name="T79" fmla="*/ 551 h 2123"/>
                <a:gd name="T80" fmla="*/ 143 w 1572"/>
                <a:gd name="T81" fmla="*/ 673 h 2123"/>
                <a:gd name="T82" fmla="*/ 143 w 1572"/>
                <a:gd name="T83" fmla="*/ 1020 h 2123"/>
                <a:gd name="T84" fmla="*/ 245 w 1572"/>
                <a:gd name="T85" fmla="*/ 1979 h 2123"/>
                <a:gd name="T86" fmla="*/ 245 w 1572"/>
                <a:gd name="T87" fmla="*/ 1755 h 2123"/>
                <a:gd name="T88" fmla="*/ 286 w 1572"/>
                <a:gd name="T89" fmla="*/ 673 h 2123"/>
                <a:gd name="T90" fmla="*/ 326 w 1572"/>
                <a:gd name="T91" fmla="*/ 551 h 2123"/>
                <a:gd name="T92" fmla="*/ 388 w 1572"/>
                <a:gd name="T93" fmla="*/ 694 h 2123"/>
                <a:gd name="T94" fmla="*/ 612 w 1572"/>
                <a:gd name="T95" fmla="*/ 1326 h 2123"/>
                <a:gd name="T96" fmla="*/ 612 w 1572"/>
                <a:gd name="T97" fmla="*/ 1632 h 2123"/>
                <a:gd name="T98" fmla="*/ 612 w 1572"/>
                <a:gd name="T99" fmla="*/ 1979 h 2123"/>
                <a:gd name="T100" fmla="*/ 612 w 1572"/>
                <a:gd name="T101" fmla="*/ 1836 h 2123"/>
                <a:gd name="T102" fmla="*/ 775 w 1572"/>
                <a:gd name="T103" fmla="*/ 1183 h 2123"/>
                <a:gd name="T104" fmla="*/ 734 w 1572"/>
                <a:gd name="T105" fmla="*/ 1162 h 2123"/>
                <a:gd name="T106" fmla="*/ 755 w 1572"/>
                <a:gd name="T107" fmla="*/ 1102 h 2123"/>
                <a:gd name="T108" fmla="*/ 775 w 1572"/>
                <a:gd name="T109" fmla="*/ 1122 h 2123"/>
                <a:gd name="T110" fmla="*/ 959 w 1572"/>
                <a:gd name="T111" fmla="*/ 1979 h 2123"/>
                <a:gd name="T112" fmla="*/ 959 w 1572"/>
                <a:gd name="T113" fmla="*/ 1347 h 2123"/>
                <a:gd name="T114" fmla="*/ 1326 w 1572"/>
                <a:gd name="T115" fmla="*/ 1265 h 2123"/>
                <a:gd name="T116" fmla="*/ 1244 w 1572"/>
                <a:gd name="T117" fmla="*/ 1571 h 2123"/>
                <a:gd name="T118" fmla="*/ 1367 w 1572"/>
                <a:gd name="T119" fmla="*/ 1815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72" h="2123">
                  <a:moveTo>
                    <a:pt x="1551" y="1387"/>
                  </a:moveTo>
                  <a:lnTo>
                    <a:pt x="1551" y="1387"/>
                  </a:lnTo>
                  <a:cubicBezTo>
                    <a:pt x="1530" y="1387"/>
                    <a:pt x="1530" y="1387"/>
                    <a:pt x="1530" y="1387"/>
                  </a:cubicBezTo>
                  <a:cubicBezTo>
                    <a:pt x="1530" y="1265"/>
                    <a:pt x="1530" y="1265"/>
                    <a:pt x="1530" y="1265"/>
                  </a:cubicBezTo>
                  <a:lnTo>
                    <a:pt x="1551" y="1244"/>
                  </a:lnTo>
                  <a:lnTo>
                    <a:pt x="1551" y="1244"/>
                  </a:lnTo>
                  <a:cubicBezTo>
                    <a:pt x="1551" y="1224"/>
                    <a:pt x="1530" y="1224"/>
                    <a:pt x="1530" y="1224"/>
                  </a:cubicBezTo>
                  <a:cubicBezTo>
                    <a:pt x="1530" y="1204"/>
                    <a:pt x="1530" y="1204"/>
                    <a:pt x="1530" y="1204"/>
                  </a:cubicBezTo>
                  <a:cubicBezTo>
                    <a:pt x="1510" y="1204"/>
                    <a:pt x="1510" y="1204"/>
                    <a:pt x="1510" y="1204"/>
                  </a:cubicBezTo>
                  <a:cubicBezTo>
                    <a:pt x="1510" y="1183"/>
                    <a:pt x="1510" y="1183"/>
                    <a:pt x="1510" y="1183"/>
                  </a:cubicBezTo>
                  <a:lnTo>
                    <a:pt x="1510" y="1183"/>
                  </a:lnTo>
                  <a:lnTo>
                    <a:pt x="1510" y="1183"/>
                  </a:lnTo>
                  <a:cubicBezTo>
                    <a:pt x="1510" y="1162"/>
                    <a:pt x="1510" y="1162"/>
                    <a:pt x="1510" y="1162"/>
                  </a:cubicBezTo>
                  <a:lnTo>
                    <a:pt x="1510" y="1162"/>
                  </a:lnTo>
                  <a:lnTo>
                    <a:pt x="1510" y="1162"/>
                  </a:lnTo>
                  <a:lnTo>
                    <a:pt x="1510" y="1162"/>
                  </a:lnTo>
                  <a:lnTo>
                    <a:pt x="1510" y="1162"/>
                  </a:lnTo>
                  <a:lnTo>
                    <a:pt x="1510" y="1162"/>
                  </a:lnTo>
                  <a:cubicBezTo>
                    <a:pt x="1510" y="1142"/>
                    <a:pt x="1510" y="1142"/>
                    <a:pt x="1510" y="1142"/>
                  </a:cubicBezTo>
                  <a:lnTo>
                    <a:pt x="1510" y="1142"/>
                  </a:lnTo>
                  <a:lnTo>
                    <a:pt x="1510" y="1142"/>
                  </a:lnTo>
                  <a:lnTo>
                    <a:pt x="1510" y="1142"/>
                  </a:lnTo>
                  <a:lnTo>
                    <a:pt x="1510" y="1142"/>
                  </a:lnTo>
                  <a:cubicBezTo>
                    <a:pt x="1510" y="1122"/>
                    <a:pt x="1510" y="1122"/>
                    <a:pt x="1510" y="1122"/>
                  </a:cubicBezTo>
                  <a:cubicBezTo>
                    <a:pt x="1489" y="1122"/>
                    <a:pt x="1489" y="1122"/>
                    <a:pt x="1489" y="1122"/>
                  </a:cubicBezTo>
                  <a:lnTo>
                    <a:pt x="1489" y="1122"/>
                  </a:lnTo>
                  <a:lnTo>
                    <a:pt x="1489" y="1122"/>
                  </a:lnTo>
                  <a:lnTo>
                    <a:pt x="1489" y="1122"/>
                  </a:lnTo>
                  <a:lnTo>
                    <a:pt x="1489" y="1122"/>
                  </a:lnTo>
                  <a:cubicBezTo>
                    <a:pt x="1489" y="1102"/>
                    <a:pt x="1489" y="1102"/>
                    <a:pt x="1489" y="1102"/>
                  </a:cubicBezTo>
                  <a:lnTo>
                    <a:pt x="1489" y="1102"/>
                  </a:lnTo>
                  <a:cubicBezTo>
                    <a:pt x="1469" y="1102"/>
                    <a:pt x="1469" y="1102"/>
                    <a:pt x="1469" y="1102"/>
                  </a:cubicBezTo>
                  <a:lnTo>
                    <a:pt x="1469" y="1102"/>
                  </a:lnTo>
                  <a:cubicBezTo>
                    <a:pt x="1469" y="1122"/>
                    <a:pt x="1469" y="1122"/>
                    <a:pt x="1469" y="1122"/>
                  </a:cubicBezTo>
                  <a:lnTo>
                    <a:pt x="1469" y="1122"/>
                  </a:lnTo>
                  <a:lnTo>
                    <a:pt x="1469" y="1122"/>
                  </a:lnTo>
                  <a:lnTo>
                    <a:pt x="1469" y="1122"/>
                  </a:lnTo>
                  <a:cubicBezTo>
                    <a:pt x="1449" y="1122"/>
                    <a:pt x="1449" y="1122"/>
                    <a:pt x="1449" y="1122"/>
                  </a:cubicBezTo>
                  <a:cubicBezTo>
                    <a:pt x="1449" y="1142"/>
                    <a:pt x="1449" y="1142"/>
                    <a:pt x="1449" y="1142"/>
                  </a:cubicBezTo>
                  <a:lnTo>
                    <a:pt x="1449" y="1142"/>
                  </a:lnTo>
                  <a:cubicBezTo>
                    <a:pt x="1469" y="1142"/>
                    <a:pt x="1469" y="1142"/>
                    <a:pt x="1469" y="1142"/>
                  </a:cubicBezTo>
                  <a:cubicBezTo>
                    <a:pt x="1449" y="1142"/>
                    <a:pt x="1449" y="1142"/>
                    <a:pt x="1449" y="1142"/>
                  </a:cubicBezTo>
                  <a:cubicBezTo>
                    <a:pt x="1449" y="1162"/>
                    <a:pt x="1449" y="1162"/>
                    <a:pt x="1449" y="1162"/>
                  </a:cubicBezTo>
                  <a:lnTo>
                    <a:pt x="1449" y="1162"/>
                  </a:lnTo>
                  <a:lnTo>
                    <a:pt x="1449" y="1162"/>
                  </a:lnTo>
                  <a:cubicBezTo>
                    <a:pt x="1449" y="1183"/>
                    <a:pt x="1449" y="1183"/>
                    <a:pt x="1449" y="1183"/>
                  </a:cubicBezTo>
                  <a:lnTo>
                    <a:pt x="1469" y="1183"/>
                  </a:lnTo>
                  <a:lnTo>
                    <a:pt x="1469" y="1183"/>
                  </a:lnTo>
                  <a:lnTo>
                    <a:pt x="1469" y="1183"/>
                  </a:lnTo>
                  <a:lnTo>
                    <a:pt x="1469" y="1183"/>
                  </a:lnTo>
                  <a:cubicBezTo>
                    <a:pt x="1469" y="1204"/>
                    <a:pt x="1469" y="1204"/>
                    <a:pt x="1469" y="1204"/>
                  </a:cubicBezTo>
                  <a:cubicBezTo>
                    <a:pt x="1449" y="1204"/>
                    <a:pt x="1449" y="1204"/>
                    <a:pt x="1449" y="1204"/>
                  </a:cubicBezTo>
                  <a:cubicBezTo>
                    <a:pt x="1449" y="1183"/>
                    <a:pt x="1449" y="1183"/>
                    <a:pt x="1449" y="1183"/>
                  </a:cubicBezTo>
                  <a:cubicBezTo>
                    <a:pt x="1428" y="1183"/>
                    <a:pt x="1428" y="1183"/>
                    <a:pt x="1428" y="1183"/>
                  </a:cubicBezTo>
                  <a:lnTo>
                    <a:pt x="1428" y="1183"/>
                  </a:lnTo>
                  <a:cubicBezTo>
                    <a:pt x="1428" y="1162"/>
                    <a:pt x="1428" y="1162"/>
                    <a:pt x="1428" y="1162"/>
                  </a:cubicBezTo>
                  <a:lnTo>
                    <a:pt x="1428" y="1162"/>
                  </a:lnTo>
                  <a:lnTo>
                    <a:pt x="1428" y="1162"/>
                  </a:lnTo>
                  <a:lnTo>
                    <a:pt x="1428" y="1162"/>
                  </a:lnTo>
                  <a:lnTo>
                    <a:pt x="1428" y="1162"/>
                  </a:lnTo>
                  <a:cubicBezTo>
                    <a:pt x="1449" y="1142"/>
                    <a:pt x="1449" y="1142"/>
                    <a:pt x="1449" y="1142"/>
                  </a:cubicBezTo>
                  <a:lnTo>
                    <a:pt x="1449" y="1142"/>
                  </a:lnTo>
                  <a:lnTo>
                    <a:pt x="1449" y="1142"/>
                  </a:lnTo>
                  <a:lnTo>
                    <a:pt x="1449" y="1142"/>
                  </a:lnTo>
                  <a:lnTo>
                    <a:pt x="1449" y="1142"/>
                  </a:lnTo>
                  <a:cubicBezTo>
                    <a:pt x="1428" y="1142"/>
                    <a:pt x="1428" y="1142"/>
                    <a:pt x="1428" y="1142"/>
                  </a:cubicBezTo>
                  <a:lnTo>
                    <a:pt x="1428" y="1142"/>
                  </a:lnTo>
                  <a:cubicBezTo>
                    <a:pt x="1408" y="1142"/>
                    <a:pt x="1408" y="1142"/>
                    <a:pt x="1408" y="1142"/>
                  </a:cubicBezTo>
                  <a:lnTo>
                    <a:pt x="1408" y="1142"/>
                  </a:lnTo>
                  <a:lnTo>
                    <a:pt x="1408" y="1142"/>
                  </a:lnTo>
                  <a:cubicBezTo>
                    <a:pt x="1387" y="1142"/>
                    <a:pt x="1387" y="1142"/>
                    <a:pt x="1387" y="1142"/>
                  </a:cubicBezTo>
                  <a:lnTo>
                    <a:pt x="1387" y="1142"/>
                  </a:lnTo>
                  <a:lnTo>
                    <a:pt x="1387" y="1142"/>
                  </a:lnTo>
                  <a:cubicBezTo>
                    <a:pt x="1367" y="1142"/>
                    <a:pt x="1367" y="1142"/>
                    <a:pt x="1367" y="1142"/>
                  </a:cubicBezTo>
                  <a:lnTo>
                    <a:pt x="1367" y="1142"/>
                  </a:lnTo>
                  <a:cubicBezTo>
                    <a:pt x="1347" y="1122"/>
                    <a:pt x="1347" y="1122"/>
                    <a:pt x="1347" y="1122"/>
                  </a:cubicBezTo>
                  <a:lnTo>
                    <a:pt x="1347" y="1122"/>
                  </a:lnTo>
                  <a:cubicBezTo>
                    <a:pt x="1326" y="1122"/>
                    <a:pt x="1326" y="1122"/>
                    <a:pt x="1326" y="1122"/>
                  </a:cubicBezTo>
                  <a:lnTo>
                    <a:pt x="1326" y="1122"/>
                  </a:lnTo>
                  <a:lnTo>
                    <a:pt x="1326" y="1102"/>
                  </a:lnTo>
                  <a:cubicBezTo>
                    <a:pt x="1326" y="1081"/>
                    <a:pt x="1326" y="1081"/>
                    <a:pt x="1326" y="1081"/>
                  </a:cubicBezTo>
                  <a:cubicBezTo>
                    <a:pt x="1306" y="1081"/>
                    <a:pt x="1306" y="1081"/>
                    <a:pt x="1306" y="1081"/>
                  </a:cubicBezTo>
                  <a:cubicBezTo>
                    <a:pt x="1326" y="1081"/>
                    <a:pt x="1326" y="1081"/>
                    <a:pt x="1326" y="1081"/>
                  </a:cubicBezTo>
                  <a:cubicBezTo>
                    <a:pt x="1326" y="1081"/>
                    <a:pt x="1326" y="1081"/>
                    <a:pt x="1306" y="1081"/>
                  </a:cubicBezTo>
                  <a:lnTo>
                    <a:pt x="1306" y="1081"/>
                  </a:lnTo>
                  <a:cubicBezTo>
                    <a:pt x="1306" y="1081"/>
                    <a:pt x="1306" y="1061"/>
                    <a:pt x="1285" y="1061"/>
                  </a:cubicBezTo>
                  <a:cubicBezTo>
                    <a:pt x="1285" y="1061"/>
                    <a:pt x="1285" y="1061"/>
                    <a:pt x="1265" y="1061"/>
                  </a:cubicBezTo>
                  <a:lnTo>
                    <a:pt x="1265" y="1061"/>
                  </a:lnTo>
                  <a:lnTo>
                    <a:pt x="1265" y="1061"/>
                  </a:lnTo>
                  <a:cubicBezTo>
                    <a:pt x="1244" y="1061"/>
                    <a:pt x="1244" y="1061"/>
                    <a:pt x="1244" y="1061"/>
                  </a:cubicBezTo>
                  <a:cubicBezTo>
                    <a:pt x="1224" y="1061"/>
                    <a:pt x="1224" y="1081"/>
                    <a:pt x="1224" y="1081"/>
                  </a:cubicBezTo>
                  <a:lnTo>
                    <a:pt x="1204" y="1081"/>
                  </a:lnTo>
                  <a:lnTo>
                    <a:pt x="1204" y="1081"/>
                  </a:lnTo>
                  <a:lnTo>
                    <a:pt x="1204" y="1081"/>
                  </a:lnTo>
                  <a:lnTo>
                    <a:pt x="1204" y="1081"/>
                  </a:lnTo>
                  <a:cubicBezTo>
                    <a:pt x="1204" y="1102"/>
                    <a:pt x="1204" y="1102"/>
                    <a:pt x="1204" y="1102"/>
                  </a:cubicBezTo>
                  <a:cubicBezTo>
                    <a:pt x="1184" y="1102"/>
                    <a:pt x="1204" y="1122"/>
                    <a:pt x="1204" y="1122"/>
                  </a:cubicBezTo>
                  <a:cubicBezTo>
                    <a:pt x="1184" y="1122"/>
                    <a:pt x="1184" y="1122"/>
                    <a:pt x="1184" y="1122"/>
                  </a:cubicBezTo>
                  <a:lnTo>
                    <a:pt x="1184" y="1122"/>
                  </a:lnTo>
                  <a:lnTo>
                    <a:pt x="1184" y="1122"/>
                  </a:lnTo>
                  <a:cubicBezTo>
                    <a:pt x="1163" y="1142"/>
                    <a:pt x="1163" y="1142"/>
                    <a:pt x="1163" y="1142"/>
                  </a:cubicBezTo>
                  <a:cubicBezTo>
                    <a:pt x="1142" y="1142"/>
                    <a:pt x="1142" y="1142"/>
                    <a:pt x="1142" y="1142"/>
                  </a:cubicBezTo>
                  <a:lnTo>
                    <a:pt x="1142" y="1142"/>
                  </a:lnTo>
                  <a:lnTo>
                    <a:pt x="1142" y="1142"/>
                  </a:lnTo>
                  <a:cubicBezTo>
                    <a:pt x="1122" y="1142"/>
                    <a:pt x="1122" y="1142"/>
                    <a:pt x="1122" y="1142"/>
                  </a:cubicBezTo>
                  <a:lnTo>
                    <a:pt x="1122" y="1142"/>
                  </a:lnTo>
                  <a:lnTo>
                    <a:pt x="1122" y="1142"/>
                  </a:lnTo>
                  <a:cubicBezTo>
                    <a:pt x="1102" y="1142"/>
                    <a:pt x="1102" y="1142"/>
                    <a:pt x="1102" y="1142"/>
                  </a:cubicBezTo>
                  <a:lnTo>
                    <a:pt x="1102" y="1142"/>
                  </a:lnTo>
                  <a:lnTo>
                    <a:pt x="1102" y="1142"/>
                  </a:lnTo>
                  <a:cubicBezTo>
                    <a:pt x="1081" y="1142"/>
                    <a:pt x="1081" y="1142"/>
                    <a:pt x="1081" y="1142"/>
                  </a:cubicBezTo>
                  <a:lnTo>
                    <a:pt x="1081" y="1142"/>
                  </a:lnTo>
                  <a:lnTo>
                    <a:pt x="1081" y="1142"/>
                  </a:lnTo>
                  <a:lnTo>
                    <a:pt x="1081" y="1142"/>
                  </a:lnTo>
                  <a:lnTo>
                    <a:pt x="1081" y="1142"/>
                  </a:lnTo>
                  <a:cubicBezTo>
                    <a:pt x="1081" y="1162"/>
                    <a:pt x="1081" y="1162"/>
                    <a:pt x="1081" y="1162"/>
                  </a:cubicBezTo>
                  <a:cubicBezTo>
                    <a:pt x="1102" y="1162"/>
                    <a:pt x="1102" y="1162"/>
                    <a:pt x="1102" y="1162"/>
                  </a:cubicBezTo>
                  <a:lnTo>
                    <a:pt x="1102" y="1162"/>
                  </a:lnTo>
                  <a:lnTo>
                    <a:pt x="1102" y="1162"/>
                  </a:lnTo>
                  <a:lnTo>
                    <a:pt x="1102" y="1162"/>
                  </a:lnTo>
                  <a:cubicBezTo>
                    <a:pt x="1081" y="1183"/>
                    <a:pt x="1081" y="1183"/>
                    <a:pt x="1081" y="1183"/>
                  </a:cubicBezTo>
                  <a:lnTo>
                    <a:pt x="1081" y="1183"/>
                  </a:lnTo>
                  <a:lnTo>
                    <a:pt x="1081" y="1183"/>
                  </a:lnTo>
                  <a:cubicBezTo>
                    <a:pt x="1081" y="1204"/>
                    <a:pt x="1081" y="1204"/>
                    <a:pt x="1081" y="1204"/>
                  </a:cubicBezTo>
                  <a:cubicBezTo>
                    <a:pt x="1061" y="1204"/>
                    <a:pt x="1061" y="1204"/>
                    <a:pt x="1061" y="1204"/>
                  </a:cubicBezTo>
                  <a:cubicBezTo>
                    <a:pt x="1061" y="1183"/>
                    <a:pt x="1061" y="1183"/>
                    <a:pt x="1061" y="1183"/>
                  </a:cubicBezTo>
                  <a:lnTo>
                    <a:pt x="1061" y="1183"/>
                  </a:lnTo>
                  <a:lnTo>
                    <a:pt x="1061" y="1183"/>
                  </a:lnTo>
                  <a:cubicBezTo>
                    <a:pt x="1061" y="1162"/>
                    <a:pt x="1061" y="1162"/>
                    <a:pt x="1061" y="1162"/>
                  </a:cubicBezTo>
                  <a:cubicBezTo>
                    <a:pt x="1061" y="1142"/>
                    <a:pt x="1061" y="1142"/>
                    <a:pt x="1061" y="1142"/>
                  </a:cubicBezTo>
                  <a:lnTo>
                    <a:pt x="1061" y="1142"/>
                  </a:lnTo>
                  <a:lnTo>
                    <a:pt x="1061" y="1142"/>
                  </a:lnTo>
                  <a:cubicBezTo>
                    <a:pt x="1081" y="1142"/>
                    <a:pt x="1081" y="1142"/>
                    <a:pt x="1081" y="1142"/>
                  </a:cubicBezTo>
                  <a:cubicBezTo>
                    <a:pt x="1081" y="1122"/>
                    <a:pt x="1081" y="1122"/>
                    <a:pt x="1081" y="1122"/>
                  </a:cubicBezTo>
                  <a:cubicBezTo>
                    <a:pt x="1061" y="1122"/>
                    <a:pt x="1061" y="1122"/>
                    <a:pt x="1061" y="1122"/>
                  </a:cubicBezTo>
                  <a:lnTo>
                    <a:pt x="1061" y="1122"/>
                  </a:lnTo>
                  <a:cubicBezTo>
                    <a:pt x="1061" y="1102"/>
                    <a:pt x="1061" y="1102"/>
                    <a:pt x="1061" y="1102"/>
                  </a:cubicBezTo>
                  <a:cubicBezTo>
                    <a:pt x="1041" y="1102"/>
                    <a:pt x="1041" y="1102"/>
                    <a:pt x="1041" y="1102"/>
                  </a:cubicBezTo>
                  <a:lnTo>
                    <a:pt x="1041" y="1102"/>
                  </a:lnTo>
                  <a:lnTo>
                    <a:pt x="1041" y="1102"/>
                  </a:lnTo>
                  <a:lnTo>
                    <a:pt x="1041" y="1102"/>
                  </a:lnTo>
                  <a:cubicBezTo>
                    <a:pt x="1020" y="1122"/>
                    <a:pt x="1020" y="1122"/>
                    <a:pt x="1020" y="1122"/>
                  </a:cubicBezTo>
                  <a:lnTo>
                    <a:pt x="1020" y="1122"/>
                  </a:lnTo>
                  <a:lnTo>
                    <a:pt x="1020" y="1122"/>
                  </a:lnTo>
                  <a:lnTo>
                    <a:pt x="1020" y="1122"/>
                  </a:lnTo>
                  <a:cubicBezTo>
                    <a:pt x="1020" y="1142"/>
                    <a:pt x="1020" y="1142"/>
                    <a:pt x="1020" y="1142"/>
                  </a:cubicBezTo>
                  <a:cubicBezTo>
                    <a:pt x="999" y="1142"/>
                    <a:pt x="999" y="1142"/>
                    <a:pt x="999" y="1142"/>
                  </a:cubicBezTo>
                  <a:cubicBezTo>
                    <a:pt x="999" y="1162"/>
                    <a:pt x="999" y="1162"/>
                    <a:pt x="999" y="1162"/>
                  </a:cubicBezTo>
                  <a:lnTo>
                    <a:pt x="999" y="1162"/>
                  </a:lnTo>
                  <a:cubicBezTo>
                    <a:pt x="1020" y="1162"/>
                    <a:pt x="1020" y="1162"/>
                    <a:pt x="1020" y="1162"/>
                  </a:cubicBezTo>
                  <a:lnTo>
                    <a:pt x="1020" y="1162"/>
                  </a:lnTo>
                  <a:cubicBezTo>
                    <a:pt x="1020" y="1183"/>
                    <a:pt x="1020" y="1183"/>
                    <a:pt x="1020" y="1183"/>
                  </a:cubicBezTo>
                  <a:lnTo>
                    <a:pt x="1020" y="1183"/>
                  </a:lnTo>
                  <a:cubicBezTo>
                    <a:pt x="1020" y="1204"/>
                    <a:pt x="1020" y="1204"/>
                    <a:pt x="1020" y="1204"/>
                  </a:cubicBezTo>
                  <a:lnTo>
                    <a:pt x="1020" y="1204"/>
                  </a:lnTo>
                  <a:cubicBezTo>
                    <a:pt x="959" y="1204"/>
                    <a:pt x="959" y="1204"/>
                    <a:pt x="959" y="1204"/>
                  </a:cubicBezTo>
                  <a:cubicBezTo>
                    <a:pt x="959" y="1061"/>
                    <a:pt x="959" y="1061"/>
                    <a:pt x="959" y="1061"/>
                  </a:cubicBezTo>
                  <a:lnTo>
                    <a:pt x="959" y="1061"/>
                  </a:lnTo>
                  <a:lnTo>
                    <a:pt x="959" y="1061"/>
                  </a:lnTo>
                  <a:cubicBezTo>
                    <a:pt x="979" y="1061"/>
                    <a:pt x="979" y="1061"/>
                    <a:pt x="979" y="1061"/>
                  </a:cubicBezTo>
                  <a:lnTo>
                    <a:pt x="979" y="1061"/>
                  </a:lnTo>
                  <a:cubicBezTo>
                    <a:pt x="918" y="1040"/>
                    <a:pt x="918" y="1040"/>
                    <a:pt x="918" y="1040"/>
                  </a:cubicBezTo>
                  <a:lnTo>
                    <a:pt x="918" y="1040"/>
                  </a:lnTo>
                  <a:cubicBezTo>
                    <a:pt x="939" y="1040"/>
                    <a:pt x="939" y="1040"/>
                    <a:pt x="939" y="1040"/>
                  </a:cubicBezTo>
                  <a:cubicBezTo>
                    <a:pt x="939" y="1040"/>
                    <a:pt x="939" y="1040"/>
                    <a:pt x="918" y="1040"/>
                  </a:cubicBezTo>
                  <a:lnTo>
                    <a:pt x="918" y="1040"/>
                  </a:lnTo>
                  <a:cubicBezTo>
                    <a:pt x="918" y="1020"/>
                    <a:pt x="918" y="1020"/>
                    <a:pt x="918" y="1020"/>
                  </a:cubicBezTo>
                  <a:cubicBezTo>
                    <a:pt x="918" y="979"/>
                    <a:pt x="877" y="938"/>
                    <a:pt x="816" y="918"/>
                  </a:cubicBezTo>
                  <a:cubicBezTo>
                    <a:pt x="816" y="857"/>
                    <a:pt x="816" y="857"/>
                    <a:pt x="816" y="857"/>
                  </a:cubicBezTo>
                  <a:lnTo>
                    <a:pt x="816" y="857"/>
                  </a:lnTo>
                  <a:cubicBezTo>
                    <a:pt x="816" y="857"/>
                    <a:pt x="816" y="836"/>
                    <a:pt x="796" y="836"/>
                  </a:cubicBezTo>
                  <a:lnTo>
                    <a:pt x="775" y="816"/>
                  </a:lnTo>
                  <a:cubicBezTo>
                    <a:pt x="775" y="795"/>
                    <a:pt x="775" y="795"/>
                    <a:pt x="775" y="795"/>
                  </a:cubicBez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lnTo>
                    <a:pt x="775" y="795"/>
                  </a:lnTo>
                  <a:cubicBezTo>
                    <a:pt x="775" y="816"/>
                    <a:pt x="775" y="816"/>
                    <a:pt x="775" y="816"/>
                  </a:cubicBezTo>
                  <a:lnTo>
                    <a:pt x="755" y="836"/>
                  </a:lnTo>
                  <a:cubicBezTo>
                    <a:pt x="734" y="836"/>
                    <a:pt x="734" y="857"/>
                    <a:pt x="734" y="857"/>
                  </a:cubicBezTo>
                  <a:lnTo>
                    <a:pt x="734" y="857"/>
                  </a:lnTo>
                  <a:cubicBezTo>
                    <a:pt x="734" y="918"/>
                    <a:pt x="734" y="918"/>
                    <a:pt x="734" y="918"/>
                  </a:cubicBezTo>
                  <a:cubicBezTo>
                    <a:pt x="673" y="938"/>
                    <a:pt x="632" y="979"/>
                    <a:pt x="632" y="1020"/>
                  </a:cubicBezTo>
                  <a:cubicBezTo>
                    <a:pt x="632" y="1020"/>
                    <a:pt x="632" y="1020"/>
                    <a:pt x="632" y="1040"/>
                  </a:cubicBezTo>
                  <a:cubicBezTo>
                    <a:pt x="612" y="1040"/>
                    <a:pt x="612" y="1040"/>
                    <a:pt x="612" y="1040"/>
                  </a:cubicBezTo>
                  <a:lnTo>
                    <a:pt x="612" y="1040"/>
                  </a:lnTo>
                  <a:lnTo>
                    <a:pt x="612" y="1040"/>
                  </a:lnTo>
                  <a:lnTo>
                    <a:pt x="612" y="1040"/>
                  </a:lnTo>
                  <a:cubicBezTo>
                    <a:pt x="571" y="1061"/>
                    <a:pt x="571" y="1061"/>
                    <a:pt x="571" y="1061"/>
                  </a:cubicBezTo>
                  <a:lnTo>
                    <a:pt x="571" y="1061"/>
                  </a:lnTo>
                  <a:cubicBezTo>
                    <a:pt x="591" y="1061"/>
                    <a:pt x="591" y="1061"/>
                    <a:pt x="591" y="1061"/>
                  </a:cubicBezTo>
                  <a:lnTo>
                    <a:pt x="591" y="1061"/>
                  </a:lnTo>
                  <a:lnTo>
                    <a:pt x="591" y="1061"/>
                  </a:lnTo>
                  <a:cubicBezTo>
                    <a:pt x="591" y="1204"/>
                    <a:pt x="591" y="1204"/>
                    <a:pt x="591" y="1204"/>
                  </a:cubicBezTo>
                  <a:cubicBezTo>
                    <a:pt x="571" y="1204"/>
                    <a:pt x="571" y="1204"/>
                    <a:pt x="571" y="1204"/>
                  </a:cubicBezTo>
                  <a:cubicBezTo>
                    <a:pt x="551" y="938"/>
                    <a:pt x="551" y="938"/>
                    <a:pt x="551" y="938"/>
                  </a:cubicBezTo>
                  <a:cubicBezTo>
                    <a:pt x="571" y="918"/>
                    <a:pt x="571" y="918"/>
                    <a:pt x="571" y="918"/>
                  </a:cubicBezTo>
                  <a:lnTo>
                    <a:pt x="571" y="918"/>
                  </a:lnTo>
                  <a:cubicBezTo>
                    <a:pt x="551" y="897"/>
                    <a:pt x="551" y="897"/>
                    <a:pt x="551" y="897"/>
                  </a:cubicBezTo>
                  <a:cubicBezTo>
                    <a:pt x="571" y="877"/>
                    <a:pt x="571" y="877"/>
                    <a:pt x="571" y="877"/>
                  </a:cubicBezTo>
                  <a:lnTo>
                    <a:pt x="571" y="877"/>
                  </a:lnTo>
                  <a:cubicBezTo>
                    <a:pt x="489" y="877"/>
                    <a:pt x="489" y="877"/>
                    <a:pt x="489" y="877"/>
                  </a:cubicBezTo>
                  <a:cubicBezTo>
                    <a:pt x="489" y="857"/>
                    <a:pt x="489" y="857"/>
                    <a:pt x="489" y="857"/>
                  </a:cubicBezTo>
                  <a:cubicBezTo>
                    <a:pt x="489" y="836"/>
                    <a:pt x="510" y="836"/>
                    <a:pt x="510" y="816"/>
                  </a:cubicBezTo>
                  <a:lnTo>
                    <a:pt x="510" y="816"/>
                  </a:lnTo>
                  <a:cubicBezTo>
                    <a:pt x="531" y="816"/>
                    <a:pt x="531" y="816"/>
                    <a:pt x="531" y="795"/>
                  </a:cubicBezTo>
                  <a:cubicBezTo>
                    <a:pt x="531" y="795"/>
                    <a:pt x="531" y="775"/>
                    <a:pt x="510" y="775"/>
                  </a:cubicBezTo>
                  <a:lnTo>
                    <a:pt x="510" y="775"/>
                  </a:lnTo>
                  <a:lnTo>
                    <a:pt x="510" y="775"/>
                  </a:lnTo>
                  <a:cubicBezTo>
                    <a:pt x="510" y="612"/>
                    <a:pt x="367" y="449"/>
                    <a:pt x="163" y="408"/>
                  </a:cubicBezTo>
                  <a:cubicBezTo>
                    <a:pt x="163" y="387"/>
                    <a:pt x="163" y="387"/>
                    <a:pt x="163" y="387"/>
                  </a:cubicBezTo>
                  <a:cubicBezTo>
                    <a:pt x="163" y="367"/>
                    <a:pt x="163" y="367"/>
                    <a:pt x="143" y="367"/>
                  </a:cubicBezTo>
                  <a:cubicBezTo>
                    <a:pt x="123" y="367"/>
                    <a:pt x="123" y="367"/>
                    <a:pt x="123" y="367"/>
                  </a:cubicBezTo>
                  <a:cubicBezTo>
                    <a:pt x="123" y="286"/>
                    <a:pt x="123" y="286"/>
                    <a:pt x="123" y="286"/>
                  </a:cubicBezTo>
                  <a:cubicBezTo>
                    <a:pt x="123" y="265"/>
                    <a:pt x="102" y="265"/>
                    <a:pt x="102" y="265"/>
                  </a:cubicBezTo>
                  <a:cubicBezTo>
                    <a:pt x="102" y="244"/>
                    <a:pt x="102" y="244"/>
                    <a:pt x="102" y="244"/>
                  </a:cubicBezTo>
                  <a:cubicBezTo>
                    <a:pt x="102" y="244"/>
                    <a:pt x="102" y="224"/>
                    <a:pt x="81" y="224"/>
                  </a:cubicBezTo>
                  <a:cubicBezTo>
                    <a:pt x="102" y="224"/>
                    <a:pt x="102" y="224"/>
                    <a:pt x="102" y="204"/>
                  </a:cubicBezTo>
                  <a:lnTo>
                    <a:pt x="102" y="204"/>
                  </a:lnTo>
                  <a:lnTo>
                    <a:pt x="81" y="183"/>
                  </a:lnTo>
                  <a:cubicBezTo>
                    <a:pt x="61" y="183"/>
                    <a:pt x="61" y="183"/>
                    <a:pt x="61" y="183"/>
                  </a:cubicBezTo>
                  <a:cubicBezTo>
                    <a:pt x="61" y="183"/>
                    <a:pt x="20" y="122"/>
                    <a:pt x="20" y="81"/>
                  </a:cubicBezTo>
                  <a:cubicBezTo>
                    <a:pt x="20" y="81"/>
                    <a:pt x="41" y="81"/>
                    <a:pt x="41" y="61"/>
                  </a:cubicBezTo>
                  <a:lnTo>
                    <a:pt x="20" y="61"/>
                  </a:lnTo>
                  <a:cubicBezTo>
                    <a:pt x="20" y="20"/>
                    <a:pt x="20" y="20"/>
                    <a:pt x="20" y="20"/>
                  </a:cubicBez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5"/>
                    <a:pt x="0" y="265"/>
                    <a:pt x="0" y="265"/>
                  </a:cubicBezTo>
                  <a:lnTo>
                    <a:pt x="0" y="265"/>
                  </a:lnTo>
                  <a:cubicBezTo>
                    <a:pt x="20" y="265"/>
                    <a:pt x="20" y="286"/>
                    <a:pt x="20" y="286"/>
                  </a:cubicBezTo>
                  <a:cubicBezTo>
                    <a:pt x="20" y="346"/>
                    <a:pt x="20" y="346"/>
                    <a:pt x="20" y="346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0" y="469"/>
                  </a:lnTo>
                  <a:cubicBezTo>
                    <a:pt x="20" y="469"/>
                    <a:pt x="20" y="469"/>
                    <a:pt x="20" y="469"/>
                  </a:cubicBezTo>
                  <a:cubicBezTo>
                    <a:pt x="20" y="469"/>
                    <a:pt x="20" y="489"/>
                    <a:pt x="0" y="489"/>
                  </a:cubicBezTo>
                  <a:lnTo>
                    <a:pt x="0" y="489"/>
                  </a:lnTo>
                  <a:cubicBezTo>
                    <a:pt x="0" y="530"/>
                    <a:pt x="0" y="530"/>
                    <a:pt x="0" y="530"/>
                  </a:cubicBezTo>
                  <a:cubicBezTo>
                    <a:pt x="20" y="530"/>
                    <a:pt x="20" y="551"/>
                    <a:pt x="20" y="551"/>
                  </a:cubicBezTo>
                  <a:cubicBezTo>
                    <a:pt x="20" y="551"/>
                    <a:pt x="20" y="571"/>
                    <a:pt x="0" y="571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20" y="673"/>
                    <a:pt x="20" y="673"/>
                    <a:pt x="20" y="673"/>
                  </a:cubicBezTo>
                  <a:cubicBezTo>
                    <a:pt x="20" y="694"/>
                    <a:pt x="20" y="694"/>
                    <a:pt x="20" y="694"/>
                  </a:cubicBezTo>
                  <a:cubicBezTo>
                    <a:pt x="0" y="694"/>
                    <a:pt x="0" y="694"/>
                    <a:pt x="0" y="694"/>
                  </a:cubicBezTo>
                  <a:cubicBezTo>
                    <a:pt x="0" y="938"/>
                    <a:pt x="0" y="938"/>
                    <a:pt x="0" y="938"/>
                  </a:cubicBezTo>
                  <a:cubicBezTo>
                    <a:pt x="41" y="938"/>
                    <a:pt x="41" y="938"/>
                    <a:pt x="41" y="938"/>
                  </a:cubicBezTo>
                  <a:cubicBezTo>
                    <a:pt x="41" y="1020"/>
                    <a:pt x="41" y="1020"/>
                    <a:pt x="41" y="1020"/>
                  </a:cubicBezTo>
                  <a:cubicBezTo>
                    <a:pt x="0" y="1020"/>
                    <a:pt x="0" y="1020"/>
                    <a:pt x="0" y="1020"/>
                  </a:cubicBezTo>
                  <a:cubicBezTo>
                    <a:pt x="0" y="1550"/>
                    <a:pt x="0" y="1550"/>
                    <a:pt x="0" y="1550"/>
                  </a:cubicBezTo>
                  <a:cubicBezTo>
                    <a:pt x="20" y="1550"/>
                    <a:pt x="20" y="1530"/>
                    <a:pt x="20" y="1530"/>
                  </a:cubicBezTo>
                  <a:cubicBezTo>
                    <a:pt x="41" y="1530"/>
                    <a:pt x="61" y="1550"/>
                    <a:pt x="61" y="1571"/>
                  </a:cubicBezTo>
                  <a:cubicBezTo>
                    <a:pt x="61" y="1632"/>
                    <a:pt x="61" y="1632"/>
                    <a:pt x="61" y="1632"/>
                  </a:cubicBezTo>
                  <a:cubicBezTo>
                    <a:pt x="0" y="1632"/>
                    <a:pt x="0" y="1632"/>
                    <a:pt x="0" y="1632"/>
                  </a:cubicBezTo>
                  <a:cubicBezTo>
                    <a:pt x="0" y="1815"/>
                    <a:pt x="0" y="1815"/>
                    <a:pt x="0" y="1815"/>
                  </a:cubicBezTo>
                  <a:cubicBezTo>
                    <a:pt x="41" y="1815"/>
                    <a:pt x="41" y="1815"/>
                    <a:pt x="41" y="1815"/>
                  </a:cubicBezTo>
                  <a:cubicBezTo>
                    <a:pt x="41" y="1836"/>
                    <a:pt x="41" y="1836"/>
                    <a:pt x="41" y="1836"/>
                  </a:cubicBezTo>
                  <a:cubicBezTo>
                    <a:pt x="61" y="1836"/>
                    <a:pt x="61" y="1836"/>
                    <a:pt x="61" y="1836"/>
                  </a:cubicBezTo>
                  <a:cubicBezTo>
                    <a:pt x="61" y="1979"/>
                    <a:pt x="61" y="1979"/>
                    <a:pt x="61" y="1979"/>
                  </a:cubicBezTo>
                  <a:cubicBezTo>
                    <a:pt x="0" y="1979"/>
                    <a:pt x="0" y="1979"/>
                    <a:pt x="0" y="1979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1551" y="2122"/>
                    <a:pt x="1551" y="2122"/>
                    <a:pt x="1551" y="2122"/>
                  </a:cubicBezTo>
                  <a:cubicBezTo>
                    <a:pt x="1551" y="1428"/>
                    <a:pt x="1551" y="1428"/>
                    <a:pt x="1551" y="1428"/>
                  </a:cubicBezTo>
                  <a:lnTo>
                    <a:pt x="1551" y="1428"/>
                  </a:lnTo>
                  <a:cubicBezTo>
                    <a:pt x="1571" y="1428"/>
                    <a:pt x="1571" y="1407"/>
                    <a:pt x="1571" y="1407"/>
                  </a:cubicBezTo>
                  <a:lnTo>
                    <a:pt x="1571" y="1407"/>
                  </a:lnTo>
                  <a:cubicBezTo>
                    <a:pt x="1571" y="1387"/>
                    <a:pt x="1571" y="1387"/>
                    <a:pt x="1551" y="1387"/>
                  </a:cubicBezTo>
                  <a:close/>
                  <a:moveTo>
                    <a:pt x="61" y="346"/>
                  </a:moveTo>
                  <a:lnTo>
                    <a:pt x="61" y="346"/>
                  </a:lnTo>
                  <a:cubicBezTo>
                    <a:pt x="41" y="346"/>
                    <a:pt x="41" y="346"/>
                    <a:pt x="41" y="346"/>
                  </a:cubicBezTo>
                  <a:cubicBezTo>
                    <a:pt x="41" y="286"/>
                    <a:pt x="41" y="286"/>
                    <a:pt x="41" y="286"/>
                  </a:cubicBezTo>
                  <a:lnTo>
                    <a:pt x="41" y="265"/>
                  </a:lnTo>
                  <a:cubicBezTo>
                    <a:pt x="61" y="265"/>
                    <a:pt x="61" y="286"/>
                    <a:pt x="61" y="286"/>
                  </a:cubicBezTo>
                  <a:lnTo>
                    <a:pt x="61" y="346"/>
                  </a:lnTo>
                  <a:close/>
                  <a:moveTo>
                    <a:pt x="245" y="469"/>
                  </a:moveTo>
                  <a:lnTo>
                    <a:pt x="245" y="469"/>
                  </a:lnTo>
                  <a:lnTo>
                    <a:pt x="245" y="469"/>
                  </a:lnTo>
                  <a:cubicBezTo>
                    <a:pt x="245" y="489"/>
                    <a:pt x="245" y="489"/>
                    <a:pt x="245" y="489"/>
                  </a:cubicBezTo>
                  <a:lnTo>
                    <a:pt x="224" y="489"/>
                  </a:lnTo>
                  <a:cubicBezTo>
                    <a:pt x="224" y="469"/>
                    <a:pt x="224" y="469"/>
                    <a:pt x="245" y="469"/>
                  </a:cubicBezTo>
                  <a:close/>
                  <a:moveTo>
                    <a:pt x="245" y="1571"/>
                  </a:moveTo>
                  <a:lnTo>
                    <a:pt x="245" y="1571"/>
                  </a:lnTo>
                  <a:cubicBezTo>
                    <a:pt x="245" y="1632"/>
                    <a:pt x="245" y="1632"/>
                    <a:pt x="245" y="1632"/>
                  </a:cubicBezTo>
                  <a:cubicBezTo>
                    <a:pt x="183" y="1632"/>
                    <a:pt x="183" y="1632"/>
                    <a:pt x="183" y="1632"/>
                  </a:cubicBezTo>
                  <a:cubicBezTo>
                    <a:pt x="183" y="1571"/>
                    <a:pt x="183" y="1571"/>
                    <a:pt x="183" y="1571"/>
                  </a:cubicBezTo>
                  <a:cubicBezTo>
                    <a:pt x="183" y="1550"/>
                    <a:pt x="204" y="1530"/>
                    <a:pt x="224" y="1530"/>
                  </a:cubicBezTo>
                  <a:cubicBezTo>
                    <a:pt x="224" y="1530"/>
                    <a:pt x="245" y="1550"/>
                    <a:pt x="245" y="1571"/>
                  </a:cubicBezTo>
                  <a:close/>
                  <a:moveTo>
                    <a:pt x="224" y="551"/>
                  </a:moveTo>
                  <a:lnTo>
                    <a:pt x="224" y="551"/>
                  </a:lnTo>
                  <a:lnTo>
                    <a:pt x="245" y="551"/>
                  </a:lnTo>
                  <a:cubicBezTo>
                    <a:pt x="245" y="571"/>
                    <a:pt x="245" y="571"/>
                    <a:pt x="224" y="571"/>
                  </a:cubicBezTo>
                  <a:cubicBezTo>
                    <a:pt x="224" y="571"/>
                    <a:pt x="204" y="571"/>
                    <a:pt x="204" y="551"/>
                  </a:cubicBezTo>
                  <a:lnTo>
                    <a:pt x="224" y="551"/>
                  </a:lnTo>
                  <a:close/>
                  <a:moveTo>
                    <a:pt x="163" y="469"/>
                  </a:moveTo>
                  <a:lnTo>
                    <a:pt x="163" y="469"/>
                  </a:lnTo>
                  <a:lnTo>
                    <a:pt x="163" y="469"/>
                  </a:lnTo>
                  <a:cubicBezTo>
                    <a:pt x="183" y="469"/>
                    <a:pt x="163" y="489"/>
                    <a:pt x="163" y="489"/>
                  </a:cubicBezTo>
                  <a:cubicBezTo>
                    <a:pt x="163" y="489"/>
                    <a:pt x="143" y="489"/>
                    <a:pt x="143" y="469"/>
                  </a:cubicBezTo>
                  <a:lnTo>
                    <a:pt x="163" y="469"/>
                  </a:lnTo>
                  <a:close/>
                  <a:moveTo>
                    <a:pt x="81" y="286"/>
                  </a:moveTo>
                  <a:lnTo>
                    <a:pt x="81" y="286"/>
                  </a:lnTo>
                  <a:lnTo>
                    <a:pt x="81" y="265"/>
                  </a:lnTo>
                  <a:lnTo>
                    <a:pt x="102" y="286"/>
                  </a:lnTo>
                  <a:cubicBezTo>
                    <a:pt x="102" y="346"/>
                    <a:pt x="102" y="346"/>
                    <a:pt x="102" y="346"/>
                  </a:cubicBezTo>
                  <a:cubicBezTo>
                    <a:pt x="81" y="346"/>
                    <a:pt x="81" y="346"/>
                    <a:pt x="81" y="346"/>
                  </a:cubicBezTo>
                  <a:lnTo>
                    <a:pt x="81" y="286"/>
                  </a:lnTo>
                  <a:close/>
                  <a:moveTo>
                    <a:pt x="81" y="489"/>
                  </a:moveTo>
                  <a:lnTo>
                    <a:pt x="81" y="489"/>
                  </a:lnTo>
                  <a:lnTo>
                    <a:pt x="61" y="469"/>
                  </a:lnTo>
                  <a:lnTo>
                    <a:pt x="81" y="469"/>
                  </a:lnTo>
                  <a:cubicBezTo>
                    <a:pt x="102" y="469"/>
                    <a:pt x="102" y="469"/>
                    <a:pt x="102" y="469"/>
                  </a:cubicBezTo>
                  <a:cubicBezTo>
                    <a:pt x="102" y="469"/>
                    <a:pt x="102" y="489"/>
                    <a:pt x="81" y="489"/>
                  </a:cubicBezTo>
                  <a:close/>
                  <a:moveTo>
                    <a:pt x="102" y="551"/>
                  </a:moveTo>
                  <a:lnTo>
                    <a:pt x="102" y="551"/>
                  </a:lnTo>
                  <a:cubicBezTo>
                    <a:pt x="102" y="551"/>
                    <a:pt x="102" y="551"/>
                    <a:pt x="123" y="551"/>
                  </a:cubicBezTo>
                  <a:lnTo>
                    <a:pt x="143" y="551"/>
                  </a:lnTo>
                  <a:cubicBezTo>
                    <a:pt x="143" y="571"/>
                    <a:pt x="123" y="571"/>
                    <a:pt x="123" y="571"/>
                  </a:cubicBezTo>
                  <a:cubicBezTo>
                    <a:pt x="102" y="571"/>
                    <a:pt x="102" y="571"/>
                    <a:pt x="102" y="551"/>
                  </a:cubicBezTo>
                  <a:close/>
                  <a:moveTo>
                    <a:pt x="123" y="673"/>
                  </a:moveTo>
                  <a:lnTo>
                    <a:pt x="123" y="673"/>
                  </a:lnTo>
                  <a:cubicBezTo>
                    <a:pt x="143" y="673"/>
                    <a:pt x="143" y="673"/>
                    <a:pt x="143" y="673"/>
                  </a:cubicBezTo>
                  <a:cubicBezTo>
                    <a:pt x="143" y="694"/>
                    <a:pt x="143" y="694"/>
                    <a:pt x="143" y="694"/>
                  </a:cubicBezTo>
                  <a:cubicBezTo>
                    <a:pt x="123" y="694"/>
                    <a:pt x="123" y="694"/>
                    <a:pt x="123" y="694"/>
                  </a:cubicBezTo>
                  <a:lnTo>
                    <a:pt x="123" y="673"/>
                  </a:lnTo>
                  <a:close/>
                  <a:moveTo>
                    <a:pt x="143" y="938"/>
                  </a:moveTo>
                  <a:lnTo>
                    <a:pt x="143" y="938"/>
                  </a:lnTo>
                  <a:cubicBezTo>
                    <a:pt x="204" y="938"/>
                    <a:pt x="204" y="938"/>
                    <a:pt x="204" y="938"/>
                  </a:cubicBezTo>
                  <a:cubicBezTo>
                    <a:pt x="204" y="1020"/>
                    <a:pt x="204" y="1020"/>
                    <a:pt x="204" y="1020"/>
                  </a:cubicBezTo>
                  <a:cubicBezTo>
                    <a:pt x="143" y="1020"/>
                    <a:pt x="143" y="1020"/>
                    <a:pt x="143" y="1020"/>
                  </a:cubicBezTo>
                  <a:lnTo>
                    <a:pt x="143" y="938"/>
                  </a:lnTo>
                  <a:close/>
                  <a:moveTo>
                    <a:pt x="163" y="1285"/>
                  </a:moveTo>
                  <a:lnTo>
                    <a:pt x="163" y="1285"/>
                  </a:lnTo>
                  <a:cubicBezTo>
                    <a:pt x="224" y="1285"/>
                    <a:pt x="224" y="1285"/>
                    <a:pt x="224" y="1285"/>
                  </a:cubicBezTo>
                  <a:cubicBezTo>
                    <a:pt x="224" y="1347"/>
                    <a:pt x="224" y="1347"/>
                    <a:pt x="224" y="1347"/>
                  </a:cubicBezTo>
                  <a:cubicBezTo>
                    <a:pt x="163" y="1347"/>
                    <a:pt x="163" y="1347"/>
                    <a:pt x="163" y="1347"/>
                  </a:cubicBezTo>
                  <a:lnTo>
                    <a:pt x="163" y="1285"/>
                  </a:lnTo>
                  <a:close/>
                  <a:moveTo>
                    <a:pt x="245" y="1979"/>
                  </a:moveTo>
                  <a:lnTo>
                    <a:pt x="245" y="1979"/>
                  </a:lnTo>
                  <a:cubicBezTo>
                    <a:pt x="183" y="1979"/>
                    <a:pt x="183" y="1979"/>
                    <a:pt x="183" y="1979"/>
                  </a:cubicBezTo>
                  <a:cubicBezTo>
                    <a:pt x="183" y="1897"/>
                    <a:pt x="183" y="1897"/>
                    <a:pt x="183" y="1897"/>
                  </a:cubicBezTo>
                  <a:cubicBezTo>
                    <a:pt x="183" y="1877"/>
                    <a:pt x="204" y="1877"/>
                    <a:pt x="224" y="1877"/>
                  </a:cubicBezTo>
                  <a:cubicBezTo>
                    <a:pt x="224" y="1877"/>
                    <a:pt x="245" y="1877"/>
                    <a:pt x="245" y="1897"/>
                  </a:cubicBezTo>
                  <a:lnTo>
                    <a:pt x="245" y="1979"/>
                  </a:lnTo>
                  <a:close/>
                  <a:moveTo>
                    <a:pt x="245" y="1755"/>
                  </a:moveTo>
                  <a:lnTo>
                    <a:pt x="245" y="1755"/>
                  </a:lnTo>
                  <a:cubicBezTo>
                    <a:pt x="183" y="1755"/>
                    <a:pt x="183" y="1755"/>
                    <a:pt x="183" y="1755"/>
                  </a:cubicBezTo>
                  <a:cubicBezTo>
                    <a:pt x="183" y="1714"/>
                    <a:pt x="183" y="1714"/>
                    <a:pt x="183" y="1714"/>
                  </a:cubicBezTo>
                  <a:cubicBezTo>
                    <a:pt x="245" y="1714"/>
                    <a:pt x="245" y="1714"/>
                    <a:pt x="245" y="1714"/>
                  </a:cubicBezTo>
                  <a:lnTo>
                    <a:pt x="245" y="1755"/>
                  </a:lnTo>
                  <a:close/>
                  <a:moveTo>
                    <a:pt x="265" y="694"/>
                  </a:moveTo>
                  <a:lnTo>
                    <a:pt x="265" y="694"/>
                  </a:lnTo>
                  <a:cubicBezTo>
                    <a:pt x="245" y="673"/>
                    <a:pt x="245" y="673"/>
                    <a:pt x="245" y="673"/>
                  </a:cubicBezTo>
                  <a:cubicBezTo>
                    <a:pt x="286" y="673"/>
                    <a:pt x="286" y="673"/>
                    <a:pt x="286" y="673"/>
                  </a:cubicBezTo>
                  <a:cubicBezTo>
                    <a:pt x="286" y="694"/>
                    <a:pt x="286" y="694"/>
                    <a:pt x="286" y="694"/>
                  </a:cubicBezTo>
                  <a:lnTo>
                    <a:pt x="265" y="694"/>
                  </a:lnTo>
                  <a:close/>
                  <a:moveTo>
                    <a:pt x="326" y="551"/>
                  </a:moveTo>
                  <a:lnTo>
                    <a:pt x="326" y="551"/>
                  </a:lnTo>
                  <a:cubicBezTo>
                    <a:pt x="326" y="551"/>
                    <a:pt x="346" y="551"/>
                    <a:pt x="346" y="571"/>
                  </a:cubicBezTo>
                  <a:lnTo>
                    <a:pt x="346" y="571"/>
                  </a:lnTo>
                  <a:cubicBezTo>
                    <a:pt x="326" y="571"/>
                    <a:pt x="326" y="571"/>
                    <a:pt x="326" y="571"/>
                  </a:cubicBezTo>
                  <a:cubicBezTo>
                    <a:pt x="326" y="551"/>
                    <a:pt x="326" y="551"/>
                    <a:pt x="326" y="551"/>
                  </a:cubicBezTo>
                  <a:close/>
                  <a:moveTo>
                    <a:pt x="367" y="1020"/>
                  </a:moveTo>
                  <a:lnTo>
                    <a:pt x="367" y="1020"/>
                  </a:lnTo>
                  <a:cubicBezTo>
                    <a:pt x="326" y="1020"/>
                    <a:pt x="326" y="1020"/>
                    <a:pt x="326" y="1020"/>
                  </a:cubicBezTo>
                  <a:cubicBezTo>
                    <a:pt x="326" y="938"/>
                    <a:pt x="326" y="938"/>
                    <a:pt x="326" y="938"/>
                  </a:cubicBezTo>
                  <a:cubicBezTo>
                    <a:pt x="367" y="938"/>
                    <a:pt x="367" y="938"/>
                    <a:pt x="367" y="938"/>
                  </a:cubicBezTo>
                  <a:lnTo>
                    <a:pt x="367" y="1020"/>
                  </a:lnTo>
                  <a:close/>
                  <a:moveTo>
                    <a:pt x="388" y="694"/>
                  </a:moveTo>
                  <a:lnTo>
                    <a:pt x="388" y="694"/>
                  </a:lnTo>
                  <a:cubicBezTo>
                    <a:pt x="388" y="673"/>
                    <a:pt x="388" y="673"/>
                    <a:pt x="388" y="673"/>
                  </a:cubicBezTo>
                  <a:cubicBezTo>
                    <a:pt x="408" y="673"/>
                    <a:pt x="408" y="673"/>
                    <a:pt x="408" y="673"/>
                  </a:cubicBezTo>
                  <a:cubicBezTo>
                    <a:pt x="408" y="694"/>
                    <a:pt x="408" y="694"/>
                    <a:pt x="408" y="694"/>
                  </a:cubicBezTo>
                  <a:lnTo>
                    <a:pt x="388" y="694"/>
                  </a:lnTo>
                  <a:close/>
                  <a:moveTo>
                    <a:pt x="510" y="1285"/>
                  </a:moveTo>
                  <a:lnTo>
                    <a:pt x="510" y="1285"/>
                  </a:lnTo>
                  <a:cubicBezTo>
                    <a:pt x="612" y="1285"/>
                    <a:pt x="612" y="1285"/>
                    <a:pt x="612" y="1285"/>
                  </a:cubicBezTo>
                  <a:cubicBezTo>
                    <a:pt x="612" y="1326"/>
                    <a:pt x="612" y="1326"/>
                    <a:pt x="612" y="1326"/>
                  </a:cubicBezTo>
                  <a:cubicBezTo>
                    <a:pt x="510" y="1326"/>
                    <a:pt x="510" y="1326"/>
                    <a:pt x="510" y="1326"/>
                  </a:cubicBezTo>
                  <a:lnTo>
                    <a:pt x="510" y="1285"/>
                  </a:lnTo>
                  <a:close/>
                  <a:moveTo>
                    <a:pt x="510" y="1632"/>
                  </a:moveTo>
                  <a:lnTo>
                    <a:pt x="510" y="1632"/>
                  </a:lnTo>
                  <a:cubicBezTo>
                    <a:pt x="510" y="1571"/>
                    <a:pt x="510" y="1571"/>
                    <a:pt x="510" y="1571"/>
                  </a:cubicBezTo>
                  <a:cubicBezTo>
                    <a:pt x="510" y="1550"/>
                    <a:pt x="531" y="1530"/>
                    <a:pt x="571" y="1530"/>
                  </a:cubicBezTo>
                  <a:cubicBezTo>
                    <a:pt x="591" y="1530"/>
                    <a:pt x="612" y="1550"/>
                    <a:pt x="612" y="1571"/>
                  </a:cubicBezTo>
                  <a:cubicBezTo>
                    <a:pt x="612" y="1632"/>
                    <a:pt x="612" y="1632"/>
                    <a:pt x="612" y="1632"/>
                  </a:cubicBezTo>
                  <a:lnTo>
                    <a:pt x="510" y="1632"/>
                  </a:lnTo>
                  <a:close/>
                  <a:moveTo>
                    <a:pt x="591" y="1714"/>
                  </a:moveTo>
                  <a:lnTo>
                    <a:pt x="591" y="1714"/>
                  </a:lnTo>
                  <a:cubicBezTo>
                    <a:pt x="591" y="1755"/>
                    <a:pt x="591" y="1755"/>
                    <a:pt x="591" y="1755"/>
                  </a:cubicBezTo>
                  <a:cubicBezTo>
                    <a:pt x="531" y="1755"/>
                    <a:pt x="531" y="1755"/>
                    <a:pt x="531" y="1755"/>
                  </a:cubicBezTo>
                  <a:cubicBezTo>
                    <a:pt x="531" y="1714"/>
                    <a:pt x="531" y="1714"/>
                    <a:pt x="531" y="1714"/>
                  </a:cubicBezTo>
                  <a:lnTo>
                    <a:pt x="591" y="1714"/>
                  </a:lnTo>
                  <a:close/>
                  <a:moveTo>
                    <a:pt x="612" y="1979"/>
                  </a:moveTo>
                  <a:lnTo>
                    <a:pt x="612" y="1979"/>
                  </a:lnTo>
                  <a:cubicBezTo>
                    <a:pt x="510" y="1979"/>
                    <a:pt x="510" y="1979"/>
                    <a:pt x="510" y="1979"/>
                  </a:cubicBezTo>
                  <a:cubicBezTo>
                    <a:pt x="510" y="1836"/>
                    <a:pt x="510" y="1836"/>
                    <a:pt x="510" y="1836"/>
                  </a:cubicBezTo>
                  <a:cubicBezTo>
                    <a:pt x="531" y="1836"/>
                    <a:pt x="531" y="1836"/>
                    <a:pt x="531" y="1836"/>
                  </a:cubicBezTo>
                  <a:cubicBezTo>
                    <a:pt x="531" y="1815"/>
                    <a:pt x="531" y="1815"/>
                    <a:pt x="531" y="1815"/>
                  </a:cubicBezTo>
                  <a:cubicBezTo>
                    <a:pt x="591" y="1815"/>
                    <a:pt x="591" y="1815"/>
                    <a:pt x="591" y="1815"/>
                  </a:cubicBezTo>
                  <a:cubicBezTo>
                    <a:pt x="591" y="1836"/>
                    <a:pt x="591" y="1836"/>
                    <a:pt x="591" y="1836"/>
                  </a:cubicBezTo>
                  <a:cubicBezTo>
                    <a:pt x="612" y="1836"/>
                    <a:pt x="612" y="1836"/>
                    <a:pt x="612" y="1836"/>
                  </a:cubicBezTo>
                  <a:lnTo>
                    <a:pt x="612" y="1979"/>
                  </a:lnTo>
                  <a:close/>
                  <a:moveTo>
                    <a:pt x="775" y="1142"/>
                  </a:moveTo>
                  <a:lnTo>
                    <a:pt x="775" y="1142"/>
                  </a:lnTo>
                  <a:lnTo>
                    <a:pt x="775" y="1142"/>
                  </a:lnTo>
                  <a:lnTo>
                    <a:pt x="775" y="1142"/>
                  </a:lnTo>
                  <a:cubicBezTo>
                    <a:pt x="775" y="1162"/>
                    <a:pt x="775" y="1162"/>
                    <a:pt x="775" y="1162"/>
                  </a:cubicBezTo>
                  <a:lnTo>
                    <a:pt x="775" y="1162"/>
                  </a:lnTo>
                  <a:cubicBezTo>
                    <a:pt x="775" y="1183"/>
                    <a:pt x="775" y="1183"/>
                    <a:pt x="775" y="1183"/>
                  </a:cubicBezTo>
                  <a:lnTo>
                    <a:pt x="775" y="1183"/>
                  </a:lnTo>
                  <a:cubicBezTo>
                    <a:pt x="775" y="1204"/>
                    <a:pt x="775" y="1204"/>
                    <a:pt x="775" y="1204"/>
                  </a:cubicBezTo>
                  <a:cubicBezTo>
                    <a:pt x="734" y="1204"/>
                    <a:pt x="734" y="1204"/>
                    <a:pt x="734" y="1204"/>
                  </a:cubicBezTo>
                  <a:cubicBezTo>
                    <a:pt x="734" y="1183"/>
                    <a:pt x="734" y="1183"/>
                    <a:pt x="734" y="1183"/>
                  </a:cubicBezTo>
                  <a:lnTo>
                    <a:pt x="734" y="1183"/>
                  </a:lnTo>
                  <a:cubicBezTo>
                    <a:pt x="734" y="1162"/>
                    <a:pt x="734" y="1162"/>
                    <a:pt x="734" y="1162"/>
                  </a:cubicBezTo>
                  <a:lnTo>
                    <a:pt x="734" y="1162"/>
                  </a:lnTo>
                  <a:lnTo>
                    <a:pt x="734" y="1162"/>
                  </a:lnTo>
                  <a:cubicBezTo>
                    <a:pt x="734" y="1142"/>
                    <a:pt x="734" y="1142"/>
                    <a:pt x="734" y="1142"/>
                  </a:cubicBezTo>
                  <a:lnTo>
                    <a:pt x="734" y="1142"/>
                  </a:lnTo>
                  <a:lnTo>
                    <a:pt x="734" y="1142"/>
                  </a:lnTo>
                  <a:cubicBezTo>
                    <a:pt x="734" y="1122"/>
                    <a:pt x="734" y="1122"/>
                    <a:pt x="734" y="1122"/>
                  </a:cubicBezTo>
                  <a:lnTo>
                    <a:pt x="734" y="1122"/>
                  </a:lnTo>
                  <a:cubicBezTo>
                    <a:pt x="755" y="1122"/>
                    <a:pt x="755" y="1122"/>
                    <a:pt x="755" y="1122"/>
                  </a:cubicBezTo>
                  <a:lnTo>
                    <a:pt x="755" y="1122"/>
                  </a:lnTo>
                  <a:cubicBezTo>
                    <a:pt x="755" y="1102"/>
                    <a:pt x="755" y="1102"/>
                    <a:pt x="755" y="1102"/>
                  </a:cubicBezTo>
                  <a:lnTo>
                    <a:pt x="755" y="1102"/>
                  </a:lnTo>
                  <a:lnTo>
                    <a:pt x="755" y="1102"/>
                  </a:lnTo>
                  <a:lnTo>
                    <a:pt x="755" y="1102"/>
                  </a:lnTo>
                  <a:cubicBezTo>
                    <a:pt x="775" y="1102"/>
                    <a:pt x="775" y="1102"/>
                    <a:pt x="775" y="1102"/>
                  </a:cubicBezTo>
                  <a:cubicBezTo>
                    <a:pt x="775" y="1122"/>
                    <a:pt x="775" y="1122"/>
                    <a:pt x="775" y="1122"/>
                  </a:cubicBezTo>
                  <a:lnTo>
                    <a:pt x="775" y="1122"/>
                  </a:lnTo>
                  <a:lnTo>
                    <a:pt x="775" y="1122"/>
                  </a:lnTo>
                  <a:lnTo>
                    <a:pt x="775" y="1122"/>
                  </a:lnTo>
                  <a:lnTo>
                    <a:pt x="775" y="1142"/>
                  </a:lnTo>
                  <a:close/>
                  <a:moveTo>
                    <a:pt x="959" y="1979"/>
                  </a:moveTo>
                  <a:lnTo>
                    <a:pt x="959" y="1979"/>
                  </a:lnTo>
                  <a:cubicBezTo>
                    <a:pt x="877" y="1979"/>
                    <a:pt x="877" y="1979"/>
                    <a:pt x="877" y="1979"/>
                  </a:cubicBezTo>
                  <a:cubicBezTo>
                    <a:pt x="877" y="1897"/>
                    <a:pt x="877" y="1897"/>
                    <a:pt x="877" y="1897"/>
                  </a:cubicBezTo>
                  <a:cubicBezTo>
                    <a:pt x="877" y="1877"/>
                    <a:pt x="898" y="1877"/>
                    <a:pt x="918" y="1877"/>
                  </a:cubicBezTo>
                  <a:cubicBezTo>
                    <a:pt x="939" y="1877"/>
                    <a:pt x="959" y="1877"/>
                    <a:pt x="959" y="1897"/>
                  </a:cubicBezTo>
                  <a:lnTo>
                    <a:pt x="959" y="1979"/>
                  </a:lnTo>
                  <a:close/>
                  <a:moveTo>
                    <a:pt x="877" y="1632"/>
                  </a:moveTo>
                  <a:lnTo>
                    <a:pt x="877" y="1632"/>
                  </a:lnTo>
                  <a:cubicBezTo>
                    <a:pt x="877" y="1571"/>
                    <a:pt x="877" y="1571"/>
                    <a:pt x="877" y="1571"/>
                  </a:cubicBezTo>
                  <a:cubicBezTo>
                    <a:pt x="877" y="1550"/>
                    <a:pt x="898" y="1530"/>
                    <a:pt x="918" y="1530"/>
                  </a:cubicBezTo>
                  <a:cubicBezTo>
                    <a:pt x="939" y="1530"/>
                    <a:pt x="939" y="1550"/>
                    <a:pt x="939" y="1571"/>
                  </a:cubicBezTo>
                  <a:cubicBezTo>
                    <a:pt x="939" y="1632"/>
                    <a:pt x="939" y="1632"/>
                    <a:pt x="939" y="1632"/>
                  </a:cubicBezTo>
                  <a:lnTo>
                    <a:pt x="877" y="1632"/>
                  </a:lnTo>
                  <a:close/>
                  <a:moveTo>
                    <a:pt x="959" y="1347"/>
                  </a:moveTo>
                  <a:lnTo>
                    <a:pt x="959" y="1347"/>
                  </a:lnTo>
                  <a:cubicBezTo>
                    <a:pt x="877" y="1347"/>
                    <a:pt x="877" y="1347"/>
                    <a:pt x="877" y="1347"/>
                  </a:cubicBezTo>
                  <a:cubicBezTo>
                    <a:pt x="877" y="1285"/>
                    <a:pt x="877" y="1285"/>
                    <a:pt x="877" y="1285"/>
                  </a:cubicBezTo>
                  <a:cubicBezTo>
                    <a:pt x="959" y="1285"/>
                    <a:pt x="959" y="1285"/>
                    <a:pt x="959" y="1285"/>
                  </a:cubicBezTo>
                  <a:lnTo>
                    <a:pt x="959" y="1347"/>
                  </a:lnTo>
                  <a:close/>
                  <a:moveTo>
                    <a:pt x="1244" y="1265"/>
                  </a:moveTo>
                  <a:lnTo>
                    <a:pt x="1244" y="1265"/>
                  </a:lnTo>
                  <a:cubicBezTo>
                    <a:pt x="1326" y="1265"/>
                    <a:pt x="1326" y="1265"/>
                    <a:pt x="1326" y="1265"/>
                  </a:cubicBezTo>
                  <a:cubicBezTo>
                    <a:pt x="1326" y="1347"/>
                    <a:pt x="1326" y="1347"/>
                    <a:pt x="1326" y="1347"/>
                  </a:cubicBezTo>
                  <a:cubicBezTo>
                    <a:pt x="1244" y="1347"/>
                    <a:pt x="1244" y="1347"/>
                    <a:pt x="1244" y="1347"/>
                  </a:cubicBezTo>
                  <a:lnTo>
                    <a:pt x="1244" y="1265"/>
                  </a:lnTo>
                  <a:close/>
                  <a:moveTo>
                    <a:pt x="1326" y="1571"/>
                  </a:moveTo>
                  <a:lnTo>
                    <a:pt x="1326" y="1571"/>
                  </a:lnTo>
                  <a:cubicBezTo>
                    <a:pt x="1326" y="1632"/>
                    <a:pt x="1326" y="1632"/>
                    <a:pt x="1326" y="1632"/>
                  </a:cubicBezTo>
                  <a:cubicBezTo>
                    <a:pt x="1244" y="1632"/>
                    <a:pt x="1244" y="1632"/>
                    <a:pt x="1244" y="1632"/>
                  </a:cubicBezTo>
                  <a:cubicBezTo>
                    <a:pt x="1244" y="1571"/>
                    <a:pt x="1244" y="1571"/>
                    <a:pt x="1244" y="1571"/>
                  </a:cubicBezTo>
                  <a:cubicBezTo>
                    <a:pt x="1244" y="1550"/>
                    <a:pt x="1265" y="1530"/>
                    <a:pt x="1285" y="1530"/>
                  </a:cubicBezTo>
                  <a:cubicBezTo>
                    <a:pt x="1306" y="1530"/>
                    <a:pt x="1326" y="1550"/>
                    <a:pt x="1326" y="1571"/>
                  </a:cubicBezTo>
                  <a:close/>
                  <a:moveTo>
                    <a:pt x="1367" y="1979"/>
                  </a:moveTo>
                  <a:lnTo>
                    <a:pt x="1367" y="1979"/>
                  </a:lnTo>
                  <a:cubicBezTo>
                    <a:pt x="1184" y="1979"/>
                    <a:pt x="1184" y="1979"/>
                    <a:pt x="1184" y="1979"/>
                  </a:cubicBezTo>
                  <a:cubicBezTo>
                    <a:pt x="1184" y="1815"/>
                    <a:pt x="1184" y="1815"/>
                    <a:pt x="1184" y="1815"/>
                  </a:cubicBezTo>
                  <a:cubicBezTo>
                    <a:pt x="1184" y="1795"/>
                    <a:pt x="1224" y="1775"/>
                    <a:pt x="1285" y="1775"/>
                  </a:cubicBezTo>
                  <a:cubicBezTo>
                    <a:pt x="1326" y="1775"/>
                    <a:pt x="1367" y="1795"/>
                    <a:pt x="1367" y="1815"/>
                  </a:cubicBezTo>
                  <a:lnTo>
                    <a:pt x="1367" y="19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8" name="Freeform 53">
              <a:extLst>
                <a:ext uri="{FF2B5EF4-FFF2-40B4-BE49-F238E27FC236}">
                  <a16:creationId xmlns:a16="http://schemas.microsoft.com/office/drawing/2014/main" id="{9262EE3F-C535-1B40-A1CB-2B750035B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5" y="3049588"/>
              <a:ext cx="565150" cy="763587"/>
            </a:xfrm>
            <a:custGeom>
              <a:avLst/>
              <a:gdLst>
                <a:gd name="T0" fmla="*/ 1550 w 1572"/>
                <a:gd name="T1" fmla="*/ 1632 h 2123"/>
                <a:gd name="T2" fmla="*/ 1550 w 1572"/>
                <a:gd name="T3" fmla="*/ 694 h 2123"/>
                <a:gd name="T4" fmla="*/ 1571 w 1572"/>
                <a:gd name="T5" fmla="*/ 489 h 2123"/>
                <a:gd name="T6" fmla="*/ 1571 w 1572"/>
                <a:gd name="T7" fmla="*/ 0 h 2123"/>
                <a:gd name="T8" fmla="*/ 1530 w 1572"/>
                <a:gd name="T9" fmla="*/ 183 h 2123"/>
                <a:gd name="T10" fmla="*/ 1469 w 1572"/>
                <a:gd name="T11" fmla="*/ 367 h 2123"/>
                <a:gd name="T12" fmla="*/ 1081 w 1572"/>
                <a:gd name="T13" fmla="*/ 816 h 2123"/>
                <a:gd name="T14" fmla="*/ 1020 w 1572"/>
                <a:gd name="T15" fmla="*/ 938 h 2123"/>
                <a:gd name="T16" fmla="*/ 959 w 1572"/>
                <a:gd name="T17" fmla="*/ 1040 h 2123"/>
                <a:gd name="T18" fmla="*/ 836 w 1572"/>
                <a:gd name="T19" fmla="*/ 857 h 2123"/>
                <a:gd name="T20" fmla="*/ 796 w 1572"/>
                <a:gd name="T21" fmla="*/ 795 h 2123"/>
                <a:gd name="T22" fmla="*/ 755 w 1572"/>
                <a:gd name="T23" fmla="*/ 857 h 2123"/>
                <a:gd name="T24" fmla="*/ 591 w 1572"/>
                <a:gd name="T25" fmla="*/ 1061 h 2123"/>
                <a:gd name="T26" fmla="*/ 571 w 1572"/>
                <a:gd name="T27" fmla="*/ 1183 h 2123"/>
                <a:gd name="T28" fmla="*/ 571 w 1572"/>
                <a:gd name="T29" fmla="*/ 1162 h 2123"/>
                <a:gd name="T30" fmla="*/ 571 w 1572"/>
                <a:gd name="T31" fmla="*/ 1122 h 2123"/>
                <a:gd name="T32" fmla="*/ 551 w 1572"/>
                <a:gd name="T33" fmla="*/ 1102 h 2123"/>
                <a:gd name="T34" fmla="*/ 530 w 1572"/>
                <a:gd name="T35" fmla="*/ 1102 h 2123"/>
                <a:gd name="T36" fmla="*/ 530 w 1572"/>
                <a:gd name="T37" fmla="*/ 1142 h 2123"/>
                <a:gd name="T38" fmla="*/ 510 w 1572"/>
                <a:gd name="T39" fmla="*/ 1183 h 2123"/>
                <a:gd name="T40" fmla="*/ 510 w 1572"/>
                <a:gd name="T41" fmla="*/ 1142 h 2123"/>
                <a:gd name="T42" fmla="*/ 469 w 1572"/>
                <a:gd name="T43" fmla="*/ 1142 h 2123"/>
                <a:gd name="T44" fmla="*/ 408 w 1572"/>
                <a:gd name="T45" fmla="*/ 1122 h 2123"/>
                <a:gd name="T46" fmla="*/ 346 w 1572"/>
                <a:gd name="T47" fmla="*/ 1061 h 2123"/>
                <a:gd name="T48" fmla="*/ 265 w 1572"/>
                <a:gd name="T49" fmla="*/ 1081 h 2123"/>
                <a:gd name="T50" fmla="*/ 203 w 1572"/>
                <a:gd name="T51" fmla="*/ 1142 h 2123"/>
                <a:gd name="T52" fmla="*/ 163 w 1572"/>
                <a:gd name="T53" fmla="*/ 1142 h 2123"/>
                <a:gd name="T54" fmla="*/ 163 w 1572"/>
                <a:gd name="T55" fmla="*/ 1162 h 2123"/>
                <a:gd name="T56" fmla="*/ 122 w 1572"/>
                <a:gd name="T57" fmla="*/ 1162 h 2123"/>
                <a:gd name="T58" fmla="*/ 122 w 1572"/>
                <a:gd name="T59" fmla="*/ 1122 h 2123"/>
                <a:gd name="T60" fmla="*/ 102 w 1572"/>
                <a:gd name="T61" fmla="*/ 1102 h 2123"/>
                <a:gd name="T62" fmla="*/ 81 w 1572"/>
                <a:gd name="T63" fmla="*/ 1122 h 2123"/>
                <a:gd name="T64" fmla="*/ 81 w 1572"/>
                <a:gd name="T65" fmla="*/ 1142 h 2123"/>
                <a:gd name="T66" fmla="*/ 81 w 1572"/>
                <a:gd name="T67" fmla="*/ 1162 h 2123"/>
                <a:gd name="T68" fmla="*/ 40 w 1572"/>
                <a:gd name="T69" fmla="*/ 1224 h 2123"/>
                <a:gd name="T70" fmla="*/ 20 w 1572"/>
                <a:gd name="T71" fmla="*/ 1428 h 2123"/>
                <a:gd name="T72" fmla="*/ 1550 w 1572"/>
                <a:gd name="T73" fmla="*/ 265 h 2123"/>
                <a:gd name="T74" fmla="*/ 367 w 1572"/>
                <a:gd name="T75" fmla="*/ 1347 h 2123"/>
                <a:gd name="T76" fmla="*/ 265 w 1572"/>
                <a:gd name="T77" fmla="*/ 1632 h 2123"/>
                <a:gd name="T78" fmla="*/ 408 w 1572"/>
                <a:gd name="T79" fmla="*/ 1979 h 2123"/>
                <a:gd name="T80" fmla="*/ 714 w 1572"/>
                <a:gd name="T81" fmla="*/ 1571 h 2123"/>
                <a:gd name="T82" fmla="*/ 632 w 1572"/>
                <a:gd name="T83" fmla="*/ 1979 h 2123"/>
                <a:gd name="T84" fmla="*/ 796 w 1572"/>
                <a:gd name="T85" fmla="*/ 1183 h 2123"/>
                <a:gd name="T86" fmla="*/ 755 w 1572"/>
                <a:gd name="T87" fmla="*/ 1142 h 2123"/>
                <a:gd name="T88" fmla="*/ 796 w 1572"/>
                <a:gd name="T89" fmla="*/ 1102 h 2123"/>
                <a:gd name="T90" fmla="*/ 816 w 1572"/>
                <a:gd name="T91" fmla="*/ 1162 h 2123"/>
                <a:gd name="T92" fmla="*/ 1101 w 1572"/>
                <a:gd name="T93" fmla="*/ 1326 h 2123"/>
                <a:gd name="T94" fmla="*/ 1081 w 1572"/>
                <a:gd name="T95" fmla="*/ 1632 h 2123"/>
                <a:gd name="T96" fmla="*/ 1101 w 1572"/>
                <a:gd name="T97" fmla="*/ 1979 h 2123"/>
                <a:gd name="T98" fmla="*/ 1101 w 1572"/>
                <a:gd name="T99" fmla="*/ 1836 h 2123"/>
                <a:gd name="T100" fmla="*/ 1407 w 1572"/>
                <a:gd name="T101" fmla="*/ 469 h 2123"/>
                <a:gd name="T102" fmla="*/ 1428 w 1572"/>
                <a:gd name="T103" fmla="*/ 1020 h 2123"/>
                <a:gd name="T104" fmla="*/ 1367 w 1572"/>
                <a:gd name="T105" fmla="*/ 551 h 2123"/>
                <a:gd name="T106" fmla="*/ 1346 w 1572"/>
                <a:gd name="T107" fmla="*/ 1571 h 2123"/>
                <a:gd name="T108" fmla="*/ 1204 w 1572"/>
                <a:gd name="T109" fmla="*/ 1020 h 2123"/>
                <a:gd name="T110" fmla="*/ 1264 w 1572"/>
                <a:gd name="T111" fmla="*/ 551 h 2123"/>
                <a:gd name="T112" fmla="*/ 1407 w 1572"/>
                <a:gd name="T113" fmla="*/ 1979 h 2123"/>
                <a:gd name="T114" fmla="*/ 1346 w 1572"/>
                <a:gd name="T115" fmla="*/ 1755 h 2123"/>
                <a:gd name="T116" fmla="*/ 1428 w 1572"/>
                <a:gd name="T117" fmla="*/ 1285 h 2123"/>
                <a:gd name="T118" fmla="*/ 1469 w 1572"/>
                <a:gd name="T119" fmla="*/ 571 h 2123"/>
                <a:gd name="T120" fmla="*/ 1509 w 1572"/>
                <a:gd name="T121" fmla="*/ 265 h 2123"/>
                <a:gd name="T122" fmla="*/ 1509 w 1572"/>
                <a:gd name="T123" fmla="*/ 469 h 2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72" h="2123">
                  <a:moveTo>
                    <a:pt x="1530" y="1979"/>
                  </a:moveTo>
                  <a:lnTo>
                    <a:pt x="1530" y="1979"/>
                  </a:lnTo>
                  <a:cubicBezTo>
                    <a:pt x="1530" y="1836"/>
                    <a:pt x="1530" y="1836"/>
                    <a:pt x="1530" y="1836"/>
                  </a:cubicBezTo>
                  <a:cubicBezTo>
                    <a:pt x="1550" y="1836"/>
                    <a:pt x="1550" y="1836"/>
                    <a:pt x="1550" y="1836"/>
                  </a:cubicBezTo>
                  <a:cubicBezTo>
                    <a:pt x="1550" y="1815"/>
                    <a:pt x="1550" y="1815"/>
                    <a:pt x="1550" y="1815"/>
                  </a:cubicBezTo>
                  <a:cubicBezTo>
                    <a:pt x="1571" y="1815"/>
                    <a:pt x="1571" y="1815"/>
                    <a:pt x="1571" y="1815"/>
                  </a:cubicBezTo>
                  <a:cubicBezTo>
                    <a:pt x="1571" y="1632"/>
                    <a:pt x="1571" y="1632"/>
                    <a:pt x="1571" y="1632"/>
                  </a:cubicBezTo>
                  <a:cubicBezTo>
                    <a:pt x="1550" y="1632"/>
                    <a:pt x="1550" y="1632"/>
                    <a:pt x="1550" y="1632"/>
                  </a:cubicBezTo>
                  <a:cubicBezTo>
                    <a:pt x="1550" y="1571"/>
                    <a:pt x="1550" y="1571"/>
                    <a:pt x="1550" y="1571"/>
                  </a:cubicBezTo>
                  <a:cubicBezTo>
                    <a:pt x="1550" y="1550"/>
                    <a:pt x="1550" y="1550"/>
                    <a:pt x="1571" y="1550"/>
                  </a:cubicBezTo>
                  <a:cubicBezTo>
                    <a:pt x="1571" y="1020"/>
                    <a:pt x="1571" y="1020"/>
                    <a:pt x="1571" y="1020"/>
                  </a:cubicBezTo>
                  <a:cubicBezTo>
                    <a:pt x="1530" y="1020"/>
                    <a:pt x="1530" y="1020"/>
                    <a:pt x="1530" y="1020"/>
                  </a:cubicBezTo>
                  <a:cubicBezTo>
                    <a:pt x="1530" y="938"/>
                    <a:pt x="1530" y="938"/>
                    <a:pt x="1530" y="938"/>
                  </a:cubicBezTo>
                  <a:cubicBezTo>
                    <a:pt x="1571" y="938"/>
                    <a:pt x="1571" y="938"/>
                    <a:pt x="1571" y="938"/>
                  </a:cubicBezTo>
                  <a:cubicBezTo>
                    <a:pt x="1571" y="694"/>
                    <a:pt x="1571" y="694"/>
                    <a:pt x="1571" y="694"/>
                  </a:cubicBezTo>
                  <a:cubicBezTo>
                    <a:pt x="1550" y="694"/>
                    <a:pt x="1550" y="694"/>
                    <a:pt x="1550" y="694"/>
                  </a:cubicBezTo>
                  <a:cubicBezTo>
                    <a:pt x="1550" y="673"/>
                    <a:pt x="1550" y="673"/>
                    <a:pt x="1550" y="673"/>
                  </a:cubicBezTo>
                  <a:cubicBezTo>
                    <a:pt x="1571" y="673"/>
                    <a:pt x="1571" y="673"/>
                    <a:pt x="1571" y="673"/>
                  </a:cubicBezTo>
                  <a:cubicBezTo>
                    <a:pt x="1571" y="571"/>
                    <a:pt x="1571" y="571"/>
                    <a:pt x="1571" y="571"/>
                  </a:cubicBezTo>
                  <a:lnTo>
                    <a:pt x="1571" y="571"/>
                  </a:lnTo>
                  <a:lnTo>
                    <a:pt x="1550" y="551"/>
                  </a:lnTo>
                  <a:lnTo>
                    <a:pt x="1571" y="530"/>
                  </a:lnTo>
                  <a:lnTo>
                    <a:pt x="1571" y="530"/>
                  </a:lnTo>
                  <a:cubicBezTo>
                    <a:pt x="1571" y="489"/>
                    <a:pt x="1571" y="489"/>
                    <a:pt x="1571" y="489"/>
                  </a:cubicBezTo>
                  <a:lnTo>
                    <a:pt x="1571" y="469"/>
                  </a:lnTo>
                  <a:lnTo>
                    <a:pt x="1571" y="469"/>
                  </a:lnTo>
                  <a:cubicBezTo>
                    <a:pt x="1571" y="346"/>
                    <a:pt x="1571" y="346"/>
                    <a:pt x="1571" y="346"/>
                  </a:cubicBezTo>
                  <a:lnTo>
                    <a:pt x="1571" y="346"/>
                  </a:lnTo>
                  <a:cubicBezTo>
                    <a:pt x="1571" y="286"/>
                    <a:pt x="1571" y="286"/>
                    <a:pt x="1571" y="286"/>
                  </a:cubicBezTo>
                  <a:lnTo>
                    <a:pt x="1571" y="265"/>
                  </a:lnTo>
                  <a:cubicBezTo>
                    <a:pt x="1571" y="0"/>
                    <a:pt x="1571" y="0"/>
                    <a:pt x="1571" y="0"/>
                  </a:cubicBezTo>
                  <a:lnTo>
                    <a:pt x="1571" y="0"/>
                  </a:lnTo>
                  <a:cubicBezTo>
                    <a:pt x="1571" y="20"/>
                    <a:pt x="1571" y="20"/>
                    <a:pt x="1571" y="20"/>
                  </a:cubicBezTo>
                  <a:cubicBezTo>
                    <a:pt x="1550" y="20"/>
                    <a:pt x="1550" y="20"/>
                    <a:pt x="1550" y="20"/>
                  </a:cubicBezTo>
                  <a:lnTo>
                    <a:pt x="1550" y="20"/>
                  </a:lnTo>
                  <a:cubicBezTo>
                    <a:pt x="1571" y="20"/>
                    <a:pt x="1571" y="20"/>
                    <a:pt x="1571" y="20"/>
                  </a:cubicBezTo>
                  <a:cubicBezTo>
                    <a:pt x="1571" y="61"/>
                    <a:pt x="1571" y="61"/>
                    <a:pt x="1571" y="61"/>
                  </a:cubicBezTo>
                  <a:lnTo>
                    <a:pt x="1550" y="61"/>
                  </a:lnTo>
                  <a:cubicBezTo>
                    <a:pt x="1550" y="81"/>
                    <a:pt x="1571" y="81"/>
                    <a:pt x="1571" y="81"/>
                  </a:cubicBezTo>
                  <a:cubicBezTo>
                    <a:pt x="1571" y="122"/>
                    <a:pt x="1530" y="183"/>
                    <a:pt x="1530" y="183"/>
                  </a:cubicBezTo>
                  <a:cubicBezTo>
                    <a:pt x="1509" y="183"/>
                    <a:pt x="1509" y="183"/>
                    <a:pt x="1509" y="183"/>
                  </a:cubicBezTo>
                  <a:cubicBezTo>
                    <a:pt x="1489" y="183"/>
                    <a:pt x="1489" y="204"/>
                    <a:pt x="1489" y="204"/>
                  </a:cubicBezTo>
                  <a:lnTo>
                    <a:pt x="1489" y="204"/>
                  </a:lnTo>
                  <a:cubicBezTo>
                    <a:pt x="1489" y="224"/>
                    <a:pt x="1489" y="224"/>
                    <a:pt x="1489" y="224"/>
                  </a:cubicBezTo>
                  <a:lnTo>
                    <a:pt x="1489" y="244"/>
                  </a:lnTo>
                  <a:cubicBezTo>
                    <a:pt x="1489" y="265"/>
                    <a:pt x="1489" y="265"/>
                    <a:pt x="1489" y="265"/>
                  </a:cubicBezTo>
                  <a:cubicBezTo>
                    <a:pt x="1469" y="265"/>
                    <a:pt x="1469" y="265"/>
                    <a:pt x="1469" y="286"/>
                  </a:cubicBezTo>
                  <a:cubicBezTo>
                    <a:pt x="1469" y="367"/>
                    <a:pt x="1469" y="367"/>
                    <a:pt x="1469" y="367"/>
                  </a:cubicBezTo>
                  <a:cubicBezTo>
                    <a:pt x="1449" y="367"/>
                    <a:pt x="1449" y="367"/>
                    <a:pt x="1449" y="367"/>
                  </a:cubicBezTo>
                  <a:cubicBezTo>
                    <a:pt x="1428" y="367"/>
                    <a:pt x="1428" y="367"/>
                    <a:pt x="1428" y="387"/>
                  </a:cubicBezTo>
                  <a:cubicBezTo>
                    <a:pt x="1428" y="408"/>
                    <a:pt x="1428" y="408"/>
                    <a:pt x="1428" y="408"/>
                  </a:cubicBezTo>
                  <a:cubicBezTo>
                    <a:pt x="1224" y="449"/>
                    <a:pt x="1081" y="612"/>
                    <a:pt x="1081" y="775"/>
                  </a:cubicBezTo>
                  <a:lnTo>
                    <a:pt x="1081" y="775"/>
                  </a:lnTo>
                  <a:lnTo>
                    <a:pt x="1081" y="775"/>
                  </a:lnTo>
                  <a:cubicBezTo>
                    <a:pt x="1061" y="775"/>
                    <a:pt x="1061" y="795"/>
                    <a:pt x="1061" y="795"/>
                  </a:cubicBezTo>
                  <a:cubicBezTo>
                    <a:pt x="1061" y="816"/>
                    <a:pt x="1061" y="816"/>
                    <a:pt x="1081" y="816"/>
                  </a:cubicBezTo>
                  <a:lnTo>
                    <a:pt x="1081" y="816"/>
                  </a:lnTo>
                  <a:cubicBezTo>
                    <a:pt x="1081" y="877"/>
                    <a:pt x="1081" y="877"/>
                    <a:pt x="1081" y="877"/>
                  </a:cubicBezTo>
                  <a:cubicBezTo>
                    <a:pt x="999" y="877"/>
                    <a:pt x="999" y="877"/>
                    <a:pt x="999" y="877"/>
                  </a:cubicBezTo>
                  <a:lnTo>
                    <a:pt x="999" y="877"/>
                  </a:lnTo>
                  <a:cubicBezTo>
                    <a:pt x="1020" y="897"/>
                    <a:pt x="1020" y="897"/>
                    <a:pt x="1020" y="897"/>
                  </a:cubicBezTo>
                  <a:cubicBezTo>
                    <a:pt x="1020" y="918"/>
                    <a:pt x="1020" y="918"/>
                    <a:pt x="1020" y="918"/>
                  </a:cubicBezTo>
                  <a:cubicBezTo>
                    <a:pt x="999" y="918"/>
                    <a:pt x="999" y="918"/>
                    <a:pt x="999" y="918"/>
                  </a:cubicBezTo>
                  <a:cubicBezTo>
                    <a:pt x="1020" y="938"/>
                    <a:pt x="1020" y="938"/>
                    <a:pt x="1020" y="938"/>
                  </a:cubicBezTo>
                  <a:cubicBezTo>
                    <a:pt x="999" y="1204"/>
                    <a:pt x="999" y="1204"/>
                    <a:pt x="999" y="1204"/>
                  </a:cubicBezTo>
                  <a:lnTo>
                    <a:pt x="999" y="1204"/>
                  </a:lnTo>
                  <a:cubicBezTo>
                    <a:pt x="999" y="1061"/>
                    <a:pt x="999" y="1061"/>
                    <a:pt x="999" y="1061"/>
                  </a:cubicBezTo>
                  <a:lnTo>
                    <a:pt x="999" y="1061"/>
                  </a:lnTo>
                  <a:lnTo>
                    <a:pt x="999" y="1061"/>
                  </a:lnTo>
                  <a:lnTo>
                    <a:pt x="999" y="1061"/>
                  </a:lnTo>
                  <a:lnTo>
                    <a:pt x="999" y="1061"/>
                  </a:lnTo>
                  <a:cubicBezTo>
                    <a:pt x="959" y="1040"/>
                    <a:pt x="959" y="1040"/>
                    <a:pt x="959" y="1040"/>
                  </a:cubicBezTo>
                  <a:lnTo>
                    <a:pt x="959" y="1040"/>
                  </a:lnTo>
                  <a:lnTo>
                    <a:pt x="959" y="1040"/>
                  </a:lnTo>
                  <a:lnTo>
                    <a:pt x="959" y="1040"/>
                  </a:lnTo>
                  <a:lnTo>
                    <a:pt x="959" y="1040"/>
                  </a:lnTo>
                  <a:cubicBezTo>
                    <a:pt x="959" y="1020"/>
                    <a:pt x="959" y="1020"/>
                    <a:pt x="959" y="1020"/>
                  </a:cubicBezTo>
                  <a:cubicBezTo>
                    <a:pt x="959" y="979"/>
                    <a:pt x="898" y="938"/>
                    <a:pt x="836" y="918"/>
                  </a:cubicBezTo>
                  <a:cubicBezTo>
                    <a:pt x="836" y="857"/>
                    <a:pt x="836" y="857"/>
                    <a:pt x="836" y="857"/>
                  </a:cubicBezTo>
                  <a:lnTo>
                    <a:pt x="836" y="857"/>
                  </a:lnTo>
                  <a:cubicBezTo>
                    <a:pt x="836" y="857"/>
                    <a:pt x="856" y="836"/>
                    <a:pt x="816" y="836"/>
                  </a:cubicBezTo>
                  <a:cubicBezTo>
                    <a:pt x="816" y="836"/>
                    <a:pt x="816" y="816"/>
                    <a:pt x="796" y="816"/>
                  </a:cubicBezTo>
                  <a:cubicBezTo>
                    <a:pt x="796" y="795"/>
                    <a:pt x="796" y="795"/>
                    <a:pt x="796" y="795"/>
                  </a:cubicBezTo>
                  <a:cubicBezTo>
                    <a:pt x="816" y="795"/>
                    <a:pt x="816" y="795"/>
                    <a:pt x="816" y="795"/>
                  </a:cubicBezTo>
                  <a:lnTo>
                    <a:pt x="816" y="795"/>
                  </a:lnTo>
                  <a:cubicBezTo>
                    <a:pt x="796" y="795"/>
                    <a:pt x="796" y="795"/>
                    <a:pt x="796" y="795"/>
                  </a:cubicBez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lnTo>
                    <a:pt x="796" y="795"/>
                  </a:lnTo>
                  <a:cubicBezTo>
                    <a:pt x="796" y="816"/>
                    <a:pt x="796" y="816"/>
                    <a:pt x="796" y="816"/>
                  </a:cubicBezTo>
                  <a:lnTo>
                    <a:pt x="775" y="836"/>
                  </a:lnTo>
                  <a:cubicBezTo>
                    <a:pt x="755" y="836"/>
                    <a:pt x="755" y="857"/>
                    <a:pt x="755" y="857"/>
                  </a:cubicBezTo>
                  <a:lnTo>
                    <a:pt x="755" y="857"/>
                  </a:lnTo>
                  <a:cubicBezTo>
                    <a:pt x="755" y="918"/>
                    <a:pt x="755" y="918"/>
                    <a:pt x="755" y="918"/>
                  </a:cubicBezTo>
                  <a:cubicBezTo>
                    <a:pt x="693" y="938"/>
                    <a:pt x="653" y="979"/>
                    <a:pt x="653" y="1020"/>
                  </a:cubicBezTo>
                  <a:cubicBezTo>
                    <a:pt x="653" y="1020"/>
                    <a:pt x="653" y="1020"/>
                    <a:pt x="653" y="1040"/>
                  </a:cubicBezTo>
                  <a:lnTo>
                    <a:pt x="653" y="1040"/>
                  </a:lnTo>
                  <a:lnTo>
                    <a:pt x="632" y="1040"/>
                  </a:lnTo>
                  <a:lnTo>
                    <a:pt x="653" y="1040"/>
                  </a:lnTo>
                  <a:lnTo>
                    <a:pt x="653" y="1040"/>
                  </a:lnTo>
                  <a:cubicBezTo>
                    <a:pt x="591" y="1061"/>
                    <a:pt x="591" y="1061"/>
                    <a:pt x="591" y="1061"/>
                  </a:cubicBezTo>
                  <a:lnTo>
                    <a:pt x="591" y="1061"/>
                  </a:lnTo>
                  <a:cubicBezTo>
                    <a:pt x="612" y="1061"/>
                    <a:pt x="612" y="1061"/>
                    <a:pt x="612" y="1061"/>
                  </a:cubicBezTo>
                  <a:lnTo>
                    <a:pt x="612" y="1061"/>
                  </a:lnTo>
                  <a:lnTo>
                    <a:pt x="612" y="1061"/>
                  </a:lnTo>
                  <a:cubicBezTo>
                    <a:pt x="612" y="1204"/>
                    <a:pt x="612" y="1204"/>
                    <a:pt x="612" y="1204"/>
                  </a:cubicBezTo>
                  <a:cubicBezTo>
                    <a:pt x="571" y="1204"/>
                    <a:pt x="571" y="1204"/>
                    <a:pt x="571" y="1204"/>
                  </a:cubicBezTo>
                  <a:cubicBezTo>
                    <a:pt x="571" y="1183"/>
                    <a:pt x="571" y="1183"/>
                    <a:pt x="571" y="1183"/>
                  </a:cubicBezTo>
                  <a:lnTo>
                    <a:pt x="571" y="1183"/>
                  </a:lnTo>
                  <a:lnTo>
                    <a:pt x="571" y="1183"/>
                  </a:lnTo>
                  <a:lnTo>
                    <a:pt x="571" y="1183"/>
                  </a:lnTo>
                  <a:lnTo>
                    <a:pt x="571" y="1183"/>
                  </a:lnTo>
                  <a:cubicBezTo>
                    <a:pt x="571" y="1162"/>
                    <a:pt x="571" y="1162"/>
                    <a:pt x="571" y="1162"/>
                  </a:cubicBezTo>
                  <a:lnTo>
                    <a:pt x="571" y="1162"/>
                  </a:lnTo>
                  <a:lnTo>
                    <a:pt x="571" y="1162"/>
                  </a:lnTo>
                  <a:lnTo>
                    <a:pt x="571" y="1162"/>
                  </a:lnTo>
                  <a:lnTo>
                    <a:pt x="571" y="1162"/>
                  </a:lnTo>
                  <a:cubicBezTo>
                    <a:pt x="571" y="1142"/>
                    <a:pt x="571" y="1142"/>
                    <a:pt x="571" y="1142"/>
                  </a:cubicBezTo>
                  <a:lnTo>
                    <a:pt x="571" y="1142"/>
                  </a:lnTo>
                  <a:lnTo>
                    <a:pt x="571" y="1142"/>
                  </a:lnTo>
                  <a:lnTo>
                    <a:pt x="571" y="1142"/>
                  </a:lnTo>
                  <a:lnTo>
                    <a:pt x="571" y="1142"/>
                  </a:lnTo>
                  <a:lnTo>
                    <a:pt x="571" y="1142"/>
                  </a:lnTo>
                  <a:cubicBezTo>
                    <a:pt x="571" y="1122"/>
                    <a:pt x="571" y="1122"/>
                    <a:pt x="571" y="1122"/>
                  </a:cubicBez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lnTo>
                    <a:pt x="571" y="1122"/>
                  </a:lnTo>
                  <a:cubicBezTo>
                    <a:pt x="551" y="1122"/>
                    <a:pt x="551" y="1122"/>
                    <a:pt x="551" y="1122"/>
                  </a:cubicBezTo>
                  <a:cubicBezTo>
                    <a:pt x="551" y="1102"/>
                    <a:pt x="551" y="1102"/>
                    <a:pt x="551" y="1102"/>
                  </a:cubicBezTo>
                  <a:lnTo>
                    <a:pt x="551" y="1102"/>
                  </a:lnTo>
                  <a:lnTo>
                    <a:pt x="551" y="1102"/>
                  </a:lnTo>
                  <a:lnTo>
                    <a:pt x="551" y="1102"/>
                  </a:lnTo>
                  <a:lnTo>
                    <a:pt x="551" y="1102"/>
                  </a:lnTo>
                  <a:lnTo>
                    <a:pt x="551" y="1102"/>
                  </a:lnTo>
                  <a:cubicBezTo>
                    <a:pt x="530" y="1102"/>
                    <a:pt x="530" y="1102"/>
                    <a:pt x="530" y="1102"/>
                  </a:cubicBezTo>
                  <a:lnTo>
                    <a:pt x="530" y="1102"/>
                  </a:lnTo>
                  <a:lnTo>
                    <a:pt x="530" y="1102"/>
                  </a:lnTo>
                  <a:cubicBezTo>
                    <a:pt x="551" y="1102"/>
                    <a:pt x="551" y="1102"/>
                    <a:pt x="551" y="1102"/>
                  </a:cubicBezTo>
                  <a:cubicBezTo>
                    <a:pt x="551" y="1122"/>
                    <a:pt x="551" y="1122"/>
                    <a:pt x="551" y="1122"/>
                  </a:cubicBezTo>
                  <a:cubicBezTo>
                    <a:pt x="530" y="1122"/>
                    <a:pt x="530" y="1122"/>
                    <a:pt x="530" y="1122"/>
                  </a:cubicBezTo>
                  <a:lnTo>
                    <a:pt x="530" y="1122"/>
                  </a:lnTo>
                  <a:lnTo>
                    <a:pt x="530" y="1122"/>
                  </a:lnTo>
                  <a:cubicBezTo>
                    <a:pt x="510" y="1122"/>
                    <a:pt x="510" y="1122"/>
                    <a:pt x="510" y="1122"/>
                  </a:cubicBezTo>
                  <a:cubicBezTo>
                    <a:pt x="530" y="1142"/>
                    <a:pt x="530" y="1142"/>
                    <a:pt x="530" y="1142"/>
                  </a:cubicBezTo>
                  <a:lnTo>
                    <a:pt x="530" y="1142"/>
                  </a:lnTo>
                  <a:lnTo>
                    <a:pt x="530" y="1142"/>
                  </a:lnTo>
                  <a:cubicBezTo>
                    <a:pt x="530" y="1162"/>
                    <a:pt x="530" y="1162"/>
                    <a:pt x="530" y="1162"/>
                  </a:cubicBezTo>
                  <a:lnTo>
                    <a:pt x="530" y="1162"/>
                  </a:lnTo>
                  <a:lnTo>
                    <a:pt x="530" y="1162"/>
                  </a:lnTo>
                  <a:cubicBezTo>
                    <a:pt x="530" y="1183"/>
                    <a:pt x="530" y="1183"/>
                    <a:pt x="530" y="1183"/>
                  </a:cubicBezTo>
                  <a:lnTo>
                    <a:pt x="530" y="1183"/>
                  </a:lnTo>
                  <a:cubicBezTo>
                    <a:pt x="510" y="1183"/>
                    <a:pt x="510" y="1183"/>
                    <a:pt x="510" y="1183"/>
                  </a:cubicBezTo>
                  <a:lnTo>
                    <a:pt x="510" y="1183"/>
                  </a:lnTo>
                  <a:cubicBezTo>
                    <a:pt x="489" y="1183"/>
                    <a:pt x="489" y="1183"/>
                    <a:pt x="489" y="1183"/>
                  </a:cubicBezTo>
                  <a:cubicBezTo>
                    <a:pt x="489" y="1162"/>
                    <a:pt x="489" y="1162"/>
                    <a:pt x="489" y="1162"/>
                  </a:cubicBezTo>
                  <a:lnTo>
                    <a:pt x="489" y="1162"/>
                  </a:lnTo>
                  <a:lnTo>
                    <a:pt x="489" y="1162"/>
                  </a:lnTo>
                  <a:lnTo>
                    <a:pt x="489" y="1162"/>
                  </a:lnTo>
                  <a:lnTo>
                    <a:pt x="489" y="1162"/>
                  </a:lnTo>
                  <a:cubicBezTo>
                    <a:pt x="510" y="1142"/>
                    <a:pt x="510" y="1142"/>
                    <a:pt x="510" y="1142"/>
                  </a:cubicBezTo>
                  <a:lnTo>
                    <a:pt x="510" y="1142"/>
                  </a:lnTo>
                  <a:lnTo>
                    <a:pt x="510" y="1142"/>
                  </a:lnTo>
                  <a:lnTo>
                    <a:pt x="510" y="1142"/>
                  </a:lnTo>
                  <a:lnTo>
                    <a:pt x="510" y="1142"/>
                  </a:lnTo>
                  <a:cubicBezTo>
                    <a:pt x="489" y="1142"/>
                    <a:pt x="489" y="1142"/>
                    <a:pt x="489" y="1142"/>
                  </a:cubicBezTo>
                  <a:lnTo>
                    <a:pt x="489" y="1142"/>
                  </a:lnTo>
                  <a:cubicBezTo>
                    <a:pt x="469" y="1142"/>
                    <a:pt x="469" y="1142"/>
                    <a:pt x="469" y="1142"/>
                  </a:cubicBezTo>
                  <a:lnTo>
                    <a:pt x="469" y="1142"/>
                  </a:lnTo>
                  <a:lnTo>
                    <a:pt x="469" y="1142"/>
                  </a:lnTo>
                  <a:lnTo>
                    <a:pt x="469" y="1142"/>
                  </a:lnTo>
                  <a:cubicBezTo>
                    <a:pt x="448" y="1142"/>
                    <a:pt x="448" y="1142"/>
                    <a:pt x="448" y="1142"/>
                  </a:cubicBezTo>
                  <a:lnTo>
                    <a:pt x="448" y="1142"/>
                  </a:lnTo>
                  <a:cubicBezTo>
                    <a:pt x="428" y="1142"/>
                    <a:pt x="428" y="1142"/>
                    <a:pt x="428" y="1142"/>
                  </a:cubicBezTo>
                  <a:lnTo>
                    <a:pt x="428" y="1142"/>
                  </a:lnTo>
                  <a:cubicBezTo>
                    <a:pt x="408" y="1122"/>
                    <a:pt x="408" y="1122"/>
                    <a:pt x="408" y="1122"/>
                  </a:cubicBezTo>
                  <a:lnTo>
                    <a:pt x="408" y="1122"/>
                  </a:lnTo>
                  <a:lnTo>
                    <a:pt x="408" y="1122"/>
                  </a:lnTo>
                  <a:cubicBezTo>
                    <a:pt x="388" y="1122"/>
                    <a:pt x="388" y="1122"/>
                    <a:pt x="388" y="1122"/>
                  </a:cubicBezTo>
                  <a:cubicBezTo>
                    <a:pt x="388" y="1122"/>
                    <a:pt x="408" y="1102"/>
                    <a:pt x="388" y="1102"/>
                  </a:cubicBezTo>
                  <a:cubicBezTo>
                    <a:pt x="388" y="1081"/>
                    <a:pt x="388" y="1081"/>
                    <a:pt x="388" y="1081"/>
                  </a:cubicBezTo>
                  <a:lnTo>
                    <a:pt x="388" y="1081"/>
                  </a:lnTo>
                  <a:lnTo>
                    <a:pt x="388" y="1081"/>
                  </a:lnTo>
                  <a:cubicBezTo>
                    <a:pt x="388" y="1081"/>
                    <a:pt x="388" y="1081"/>
                    <a:pt x="367" y="1081"/>
                  </a:cubicBezTo>
                  <a:lnTo>
                    <a:pt x="367" y="1081"/>
                  </a:lnTo>
                  <a:cubicBezTo>
                    <a:pt x="367" y="1081"/>
                    <a:pt x="367" y="1061"/>
                    <a:pt x="346" y="1061"/>
                  </a:cubicBezTo>
                  <a:cubicBezTo>
                    <a:pt x="346" y="1061"/>
                    <a:pt x="346" y="1061"/>
                    <a:pt x="326" y="1061"/>
                  </a:cubicBezTo>
                  <a:lnTo>
                    <a:pt x="326" y="1061"/>
                  </a:lnTo>
                  <a:lnTo>
                    <a:pt x="326" y="1061"/>
                  </a:lnTo>
                  <a:cubicBezTo>
                    <a:pt x="306" y="1061"/>
                    <a:pt x="306" y="1061"/>
                    <a:pt x="306" y="1061"/>
                  </a:cubicBezTo>
                  <a:cubicBezTo>
                    <a:pt x="285" y="1061"/>
                    <a:pt x="285" y="1081"/>
                    <a:pt x="285" y="1081"/>
                  </a:cubicBezTo>
                  <a:lnTo>
                    <a:pt x="265" y="1081"/>
                  </a:lnTo>
                  <a:lnTo>
                    <a:pt x="265" y="1081"/>
                  </a:lnTo>
                  <a:lnTo>
                    <a:pt x="265" y="1081"/>
                  </a:lnTo>
                  <a:lnTo>
                    <a:pt x="265" y="1081"/>
                  </a:lnTo>
                  <a:cubicBezTo>
                    <a:pt x="265" y="1102"/>
                    <a:pt x="265" y="1102"/>
                    <a:pt x="265" y="1102"/>
                  </a:cubicBezTo>
                  <a:cubicBezTo>
                    <a:pt x="245" y="1102"/>
                    <a:pt x="265" y="1122"/>
                    <a:pt x="265" y="1122"/>
                  </a:cubicBezTo>
                  <a:cubicBezTo>
                    <a:pt x="245" y="1122"/>
                    <a:pt x="245" y="1122"/>
                    <a:pt x="245" y="1122"/>
                  </a:cubicBezTo>
                  <a:lnTo>
                    <a:pt x="245" y="1122"/>
                  </a:lnTo>
                  <a:lnTo>
                    <a:pt x="245" y="1122"/>
                  </a:lnTo>
                  <a:cubicBezTo>
                    <a:pt x="224" y="1142"/>
                    <a:pt x="224" y="1142"/>
                    <a:pt x="224" y="1142"/>
                  </a:cubicBezTo>
                  <a:cubicBezTo>
                    <a:pt x="203" y="1142"/>
                    <a:pt x="203" y="1142"/>
                    <a:pt x="203" y="1142"/>
                  </a:cubicBezTo>
                  <a:lnTo>
                    <a:pt x="203" y="1142"/>
                  </a:lnTo>
                  <a:lnTo>
                    <a:pt x="203" y="1142"/>
                  </a:lnTo>
                  <a:cubicBezTo>
                    <a:pt x="183" y="1142"/>
                    <a:pt x="183" y="1142"/>
                    <a:pt x="183" y="1142"/>
                  </a:cubicBezTo>
                  <a:lnTo>
                    <a:pt x="183" y="1142"/>
                  </a:lnTo>
                  <a:lnTo>
                    <a:pt x="183" y="1142"/>
                  </a:lnTo>
                  <a:lnTo>
                    <a:pt x="183" y="1142"/>
                  </a:lnTo>
                  <a:cubicBezTo>
                    <a:pt x="163" y="1142"/>
                    <a:pt x="163" y="1142"/>
                    <a:pt x="163" y="1142"/>
                  </a:cubicBezTo>
                  <a:lnTo>
                    <a:pt x="163" y="1142"/>
                  </a:lnTo>
                  <a:cubicBezTo>
                    <a:pt x="143" y="1142"/>
                    <a:pt x="143" y="1142"/>
                    <a:pt x="143" y="1142"/>
                  </a:cubicBezTo>
                  <a:lnTo>
                    <a:pt x="143" y="1142"/>
                  </a:lnTo>
                  <a:lnTo>
                    <a:pt x="143" y="1142"/>
                  </a:lnTo>
                  <a:lnTo>
                    <a:pt x="143" y="1142"/>
                  </a:lnTo>
                  <a:lnTo>
                    <a:pt x="143" y="1142"/>
                  </a:lnTo>
                  <a:cubicBezTo>
                    <a:pt x="143" y="1162"/>
                    <a:pt x="143" y="1162"/>
                    <a:pt x="143" y="1162"/>
                  </a:cubicBezTo>
                  <a:cubicBezTo>
                    <a:pt x="163" y="1162"/>
                    <a:pt x="163" y="1162"/>
                    <a:pt x="163" y="1162"/>
                  </a:cubicBezTo>
                  <a:lnTo>
                    <a:pt x="163" y="1162"/>
                  </a:lnTo>
                  <a:lnTo>
                    <a:pt x="163" y="1162"/>
                  </a:lnTo>
                  <a:lnTo>
                    <a:pt x="163" y="1162"/>
                  </a:lnTo>
                  <a:cubicBezTo>
                    <a:pt x="143" y="1183"/>
                    <a:pt x="143" y="1183"/>
                    <a:pt x="143" y="1183"/>
                  </a:cubicBezTo>
                  <a:lnTo>
                    <a:pt x="143" y="1183"/>
                  </a:lnTo>
                  <a:lnTo>
                    <a:pt x="143" y="1183"/>
                  </a:lnTo>
                  <a:cubicBezTo>
                    <a:pt x="122" y="1183"/>
                    <a:pt x="122" y="1183"/>
                    <a:pt x="122" y="1183"/>
                  </a:cubicBezTo>
                  <a:lnTo>
                    <a:pt x="122" y="1183"/>
                  </a:lnTo>
                  <a:cubicBezTo>
                    <a:pt x="122" y="1162"/>
                    <a:pt x="122" y="1162"/>
                    <a:pt x="122" y="1162"/>
                  </a:cubicBezTo>
                  <a:lnTo>
                    <a:pt x="122" y="1162"/>
                  </a:lnTo>
                  <a:lnTo>
                    <a:pt x="122" y="1162"/>
                  </a:lnTo>
                  <a:cubicBezTo>
                    <a:pt x="122" y="1142"/>
                    <a:pt x="122" y="1142"/>
                    <a:pt x="122" y="1142"/>
                  </a:cubicBezTo>
                  <a:lnTo>
                    <a:pt x="122" y="1142"/>
                  </a:lnTo>
                  <a:lnTo>
                    <a:pt x="122" y="1142"/>
                  </a:lnTo>
                  <a:cubicBezTo>
                    <a:pt x="143" y="1122"/>
                    <a:pt x="143" y="1122"/>
                    <a:pt x="143" y="1122"/>
                  </a:cubicBezTo>
                  <a:cubicBezTo>
                    <a:pt x="122" y="1122"/>
                    <a:pt x="122" y="1122"/>
                    <a:pt x="122" y="1122"/>
                  </a:cubicBezTo>
                  <a:lnTo>
                    <a:pt x="122" y="1122"/>
                  </a:lnTo>
                  <a:lnTo>
                    <a:pt x="122" y="1122"/>
                  </a:lnTo>
                  <a:cubicBezTo>
                    <a:pt x="102" y="1122"/>
                    <a:pt x="102" y="1122"/>
                    <a:pt x="102" y="1122"/>
                  </a:cubicBezTo>
                  <a:cubicBezTo>
                    <a:pt x="102" y="1102"/>
                    <a:pt x="102" y="1102"/>
                    <a:pt x="102" y="1102"/>
                  </a:cubicBezTo>
                  <a:cubicBezTo>
                    <a:pt x="122" y="1102"/>
                    <a:pt x="122" y="1102"/>
                    <a:pt x="122" y="1102"/>
                  </a:cubicBezTo>
                  <a:lnTo>
                    <a:pt x="122" y="1102"/>
                  </a:lnTo>
                  <a:cubicBezTo>
                    <a:pt x="102" y="1102"/>
                    <a:pt x="102" y="1102"/>
                    <a:pt x="102" y="1102"/>
                  </a:cubicBezTo>
                  <a:lnTo>
                    <a:pt x="102" y="1102"/>
                  </a:lnTo>
                  <a:lnTo>
                    <a:pt x="102" y="1102"/>
                  </a:lnTo>
                  <a:lnTo>
                    <a:pt x="102" y="1102"/>
                  </a:lnTo>
                  <a:cubicBezTo>
                    <a:pt x="81" y="1102"/>
                    <a:pt x="81" y="1102"/>
                    <a:pt x="81" y="1102"/>
                  </a:cubicBezTo>
                  <a:lnTo>
                    <a:pt x="81" y="1102"/>
                  </a:lnTo>
                  <a:cubicBezTo>
                    <a:pt x="102" y="1102"/>
                    <a:pt x="102" y="1102"/>
                    <a:pt x="102" y="1102"/>
                  </a:cubicBezTo>
                  <a:cubicBezTo>
                    <a:pt x="81" y="1122"/>
                    <a:pt x="81" y="1122"/>
                    <a:pt x="81" y="1122"/>
                  </a:cubicBezTo>
                  <a:lnTo>
                    <a:pt x="81" y="1122"/>
                  </a:lnTo>
                  <a:lnTo>
                    <a:pt x="81" y="1122"/>
                  </a:lnTo>
                  <a:lnTo>
                    <a:pt x="81" y="1122"/>
                  </a:lnTo>
                  <a:lnTo>
                    <a:pt x="81" y="1122"/>
                  </a:lnTo>
                  <a:cubicBezTo>
                    <a:pt x="61" y="1122"/>
                    <a:pt x="61" y="1122"/>
                    <a:pt x="61" y="1122"/>
                  </a:cubicBezTo>
                  <a:cubicBezTo>
                    <a:pt x="81" y="1122"/>
                    <a:pt x="81" y="1122"/>
                    <a:pt x="81" y="1122"/>
                  </a:cubicBezTo>
                  <a:lnTo>
                    <a:pt x="81" y="1122"/>
                  </a:lnTo>
                  <a:lnTo>
                    <a:pt x="81" y="1122"/>
                  </a:lnTo>
                  <a:cubicBezTo>
                    <a:pt x="81" y="1142"/>
                    <a:pt x="81" y="1142"/>
                    <a:pt x="81" y="1142"/>
                  </a:cubicBezTo>
                  <a:lnTo>
                    <a:pt x="81" y="1142"/>
                  </a:lnTo>
                  <a:lnTo>
                    <a:pt x="81" y="1142"/>
                  </a:lnTo>
                  <a:lnTo>
                    <a:pt x="81" y="1142"/>
                  </a:lnTo>
                  <a:lnTo>
                    <a:pt x="81" y="1142"/>
                  </a:lnTo>
                  <a:lnTo>
                    <a:pt x="81" y="1142"/>
                  </a:lnTo>
                  <a:cubicBezTo>
                    <a:pt x="81" y="1162"/>
                    <a:pt x="81" y="1162"/>
                    <a:pt x="81" y="1162"/>
                  </a:cubicBezTo>
                  <a:lnTo>
                    <a:pt x="81" y="1162"/>
                  </a:lnTo>
                  <a:lnTo>
                    <a:pt x="81" y="1162"/>
                  </a:lnTo>
                  <a:lnTo>
                    <a:pt x="81" y="1162"/>
                  </a:lnTo>
                  <a:lnTo>
                    <a:pt x="81" y="1162"/>
                  </a:lnTo>
                  <a:cubicBezTo>
                    <a:pt x="81" y="1183"/>
                    <a:pt x="81" y="1183"/>
                    <a:pt x="81" y="1183"/>
                  </a:cubicBezTo>
                  <a:lnTo>
                    <a:pt x="81" y="1183"/>
                  </a:lnTo>
                  <a:lnTo>
                    <a:pt x="81" y="1183"/>
                  </a:lnTo>
                  <a:lnTo>
                    <a:pt x="81" y="1183"/>
                  </a:lnTo>
                  <a:lnTo>
                    <a:pt x="81" y="1183"/>
                  </a:lnTo>
                  <a:cubicBezTo>
                    <a:pt x="81" y="1204"/>
                    <a:pt x="81" y="1204"/>
                    <a:pt x="81" y="1204"/>
                  </a:cubicBezTo>
                  <a:cubicBezTo>
                    <a:pt x="40" y="1204"/>
                    <a:pt x="40" y="1204"/>
                    <a:pt x="40" y="1204"/>
                  </a:cubicBezTo>
                  <a:cubicBezTo>
                    <a:pt x="40" y="1224"/>
                    <a:pt x="40" y="1224"/>
                    <a:pt x="40" y="1224"/>
                  </a:cubicBezTo>
                  <a:cubicBezTo>
                    <a:pt x="40" y="1224"/>
                    <a:pt x="20" y="1224"/>
                    <a:pt x="20" y="1244"/>
                  </a:cubicBezTo>
                  <a:lnTo>
                    <a:pt x="20" y="1244"/>
                  </a:lnTo>
                  <a:lnTo>
                    <a:pt x="40" y="1265"/>
                  </a:lnTo>
                  <a:cubicBezTo>
                    <a:pt x="40" y="1387"/>
                    <a:pt x="40" y="1387"/>
                    <a:pt x="40" y="1387"/>
                  </a:cubicBezTo>
                  <a:cubicBezTo>
                    <a:pt x="20" y="1387"/>
                    <a:pt x="20" y="1387"/>
                    <a:pt x="20" y="1387"/>
                  </a:cubicBezTo>
                  <a:cubicBezTo>
                    <a:pt x="0" y="1387"/>
                    <a:pt x="0" y="1387"/>
                    <a:pt x="0" y="1407"/>
                  </a:cubicBezTo>
                  <a:lnTo>
                    <a:pt x="0" y="1407"/>
                  </a:lnTo>
                  <a:cubicBezTo>
                    <a:pt x="0" y="1407"/>
                    <a:pt x="0" y="1428"/>
                    <a:pt x="20" y="1428"/>
                  </a:cubicBezTo>
                  <a:lnTo>
                    <a:pt x="20" y="1428"/>
                  </a:lnTo>
                  <a:cubicBezTo>
                    <a:pt x="20" y="2122"/>
                    <a:pt x="20" y="2122"/>
                    <a:pt x="20" y="2122"/>
                  </a:cubicBezTo>
                  <a:cubicBezTo>
                    <a:pt x="1571" y="2122"/>
                    <a:pt x="1571" y="2122"/>
                    <a:pt x="1571" y="2122"/>
                  </a:cubicBezTo>
                  <a:cubicBezTo>
                    <a:pt x="1571" y="1979"/>
                    <a:pt x="1571" y="1979"/>
                    <a:pt x="1571" y="1979"/>
                  </a:cubicBezTo>
                  <a:lnTo>
                    <a:pt x="1530" y="1979"/>
                  </a:lnTo>
                  <a:close/>
                  <a:moveTo>
                    <a:pt x="1530" y="286"/>
                  </a:moveTo>
                  <a:lnTo>
                    <a:pt x="1530" y="286"/>
                  </a:lnTo>
                  <a:cubicBezTo>
                    <a:pt x="1530" y="286"/>
                    <a:pt x="1530" y="265"/>
                    <a:pt x="1550" y="265"/>
                  </a:cubicBezTo>
                  <a:lnTo>
                    <a:pt x="1550" y="286"/>
                  </a:lnTo>
                  <a:cubicBezTo>
                    <a:pt x="1550" y="346"/>
                    <a:pt x="1550" y="346"/>
                    <a:pt x="1550" y="346"/>
                  </a:cubicBezTo>
                  <a:cubicBezTo>
                    <a:pt x="1530" y="346"/>
                    <a:pt x="1530" y="346"/>
                    <a:pt x="1530" y="346"/>
                  </a:cubicBezTo>
                  <a:lnTo>
                    <a:pt x="1530" y="286"/>
                  </a:lnTo>
                  <a:close/>
                  <a:moveTo>
                    <a:pt x="265" y="1265"/>
                  </a:moveTo>
                  <a:lnTo>
                    <a:pt x="265" y="1265"/>
                  </a:lnTo>
                  <a:cubicBezTo>
                    <a:pt x="367" y="1265"/>
                    <a:pt x="367" y="1265"/>
                    <a:pt x="367" y="1265"/>
                  </a:cubicBezTo>
                  <a:cubicBezTo>
                    <a:pt x="367" y="1347"/>
                    <a:pt x="367" y="1347"/>
                    <a:pt x="367" y="1347"/>
                  </a:cubicBezTo>
                  <a:cubicBezTo>
                    <a:pt x="265" y="1347"/>
                    <a:pt x="265" y="1347"/>
                    <a:pt x="265" y="1347"/>
                  </a:cubicBezTo>
                  <a:lnTo>
                    <a:pt x="265" y="1265"/>
                  </a:lnTo>
                  <a:close/>
                  <a:moveTo>
                    <a:pt x="265" y="1571"/>
                  </a:moveTo>
                  <a:lnTo>
                    <a:pt x="265" y="1571"/>
                  </a:lnTo>
                  <a:cubicBezTo>
                    <a:pt x="265" y="1550"/>
                    <a:pt x="285" y="1530"/>
                    <a:pt x="306" y="1530"/>
                  </a:cubicBezTo>
                  <a:cubicBezTo>
                    <a:pt x="326" y="1530"/>
                    <a:pt x="346" y="1550"/>
                    <a:pt x="346" y="1571"/>
                  </a:cubicBezTo>
                  <a:cubicBezTo>
                    <a:pt x="346" y="1632"/>
                    <a:pt x="346" y="1632"/>
                    <a:pt x="346" y="1632"/>
                  </a:cubicBezTo>
                  <a:cubicBezTo>
                    <a:pt x="265" y="1632"/>
                    <a:pt x="265" y="1632"/>
                    <a:pt x="265" y="1632"/>
                  </a:cubicBezTo>
                  <a:lnTo>
                    <a:pt x="265" y="1571"/>
                  </a:lnTo>
                  <a:close/>
                  <a:moveTo>
                    <a:pt x="408" y="1979"/>
                  </a:moveTo>
                  <a:lnTo>
                    <a:pt x="408" y="1979"/>
                  </a:lnTo>
                  <a:cubicBezTo>
                    <a:pt x="224" y="1979"/>
                    <a:pt x="224" y="1979"/>
                    <a:pt x="224" y="1979"/>
                  </a:cubicBezTo>
                  <a:cubicBezTo>
                    <a:pt x="224" y="1815"/>
                    <a:pt x="224" y="1815"/>
                    <a:pt x="224" y="1815"/>
                  </a:cubicBezTo>
                  <a:cubicBezTo>
                    <a:pt x="224" y="1795"/>
                    <a:pt x="265" y="1775"/>
                    <a:pt x="306" y="1775"/>
                  </a:cubicBezTo>
                  <a:cubicBezTo>
                    <a:pt x="367" y="1775"/>
                    <a:pt x="408" y="1795"/>
                    <a:pt x="408" y="1815"/>
                  </a:cubicBezTo>
                  <a:lnTo>
                    <a:pt x="408" y="1979"/>
                  </a:lnTo>
                  <a:close/>
                  <a:moveTo>
                    <a:pt x="632" y="1285"/>
                  </a:moveTo>
                  <a:lnTo>
                    <a:pt x="632" y="1285"/>
                  </a:lnTo>
                  <a:cubicBezTo>
                    <a:pt x="714" y="1285"/>
                    <a:pt x="714" y="1285"/>
                    <a:pt x="714" y="1285"/>
                  </a:cubicBezTo>
                  <a:cubicBezTo>
                    <a:pt x="714" y="1347"/>
                    <a:pt x="714" y="1347"/>
                    <a:pt x="714" y="1347"/>
                  </a:cubicBezTo>
                  <a:cubicBezTo>
                    <a:pt x="632" y="1347"/>
                    <a:pt x="632" y="1347"/>
                    <a:pt x="632" y="1347"/>
                  </a:cubicBezTo>
                  <a:lnTo>
                    <a:pt x="632" y="1285"/>
                  </a:lnTo>
                  <a:close/>
                  <a:moveTo>
                    <a:pt x="714" y="1571"/>
                  </a:moveTo>
                  <a:lnTo>
                    <a:pt x="714" y="1571"/>
                  </a:lnTo>
                  <a:cubicBezTo>
                    <a:pt x="714" y="1632"/>
                    <a:pt x="714" y="1632"/>
                    <a:pt x="714" y="1632"/>
                  </a:cubicBezTo>
                  <a:cubicBezTo>
                    <a:pt x="653" y="1632"/>
                    <a:pt x="653" y="1632"/>
                    <a:pt x="653" y="1632"/>
                  </a:cubicBezTo>
                  <a:cubicBezTo>
                    <a:pt x="653" y="1571"/>
                    <a:pt x="653" y="1571"/>
                    <a:pt x="653" y="1571"/>
                  </a:cubicBezTo>
                  <a:cubicBezTo>
                    <a:pt x="653" y="1550"/>
                    <a:pt x="653" y="1530"/>
                    <a:pt x="673" y="1530"/>
                  </a:cubicBezTo>
                  <a:cubicBezTo>
                    <a:pt x="693" y="1530"/>
                    <a:pt x="714" y="1550"/>
                    <a:pt x="714" y="1571"/>
                  </a:cubicBezTo>
                  <a:close/>
                  <a:moveTo>
                    <a:pt x="714" y="1979"/>
                  </a:moveTo>
                  <a:lnTo>
                    <a:pt x="714" y="1979"/>
                  </a:lnTo>
                  <a:cubicBezTo>
                    <a:pt x="632" y="1979"/>
                    <a:pt x="632" y="1979"/>
                    <a:pt x="632" y="1979"/>
                  </a:cubicBezTo>
                  <a:cubicBezTo>
                    <a:pt x="632" y="1897"/>
                    <a:pt x="632" y="1897"/>
                    <a:pt x="632" y="1897"/>
                  </a:cubicBezTo>
                  <a:cubicBezTo>
                    <a:pt x="632" y="1877"/>
                    <a:pt x="653" y="1877"/>
                    <a:pt x="673" y="1877"/>
                  </a:cubicBezTo>
                  <a:cubicBezTo>
                    <a:pt x="693" y="1877"/>
                    <a:pt x="714" y="1877"/>
                    <a:pt x="714" y="1897"/>
                  </a:cubicBezTo>
                  <a:lnTo>
                    <a:pt x="714" y="1979"/>
                  </a:lnTo>
                  <a:close/>
                  <a:moveTo>
                    <a:pt x="796" y="1183"/>
                  </a:moveTo>
                  <a:lnTo>
                    <a:pt x="796" y="1183"/>
                  </a:lnTo>
                  <a:lnTo>
                    <a:pt x="796" y="1183"/>
                  </a:lnTo>
                  <a:lnTo>
                    <a:pt x="796" y="1183"/>
                  </a:lnTo>
                  <a:cubicBezTo>
                    <a:pt x="796" y="1204"/>
                    <a:pt x="796" y="1204"/>
                    <a:pt x="796" y="1204"/>
                  </a:cubicBezTo>
                  <a:cubicBezTo>
                    <a:pt x="755" y="1204"/>
                    <a:pt x="755" y="1204"/>
                    <a:pt x="755" y="1204"/>
                  </a:cubicBezTo>
                  <a:cubicBezTo>
                    <a:pt x="755" y="1183"/>
                    <a:pt x="755" y="1183"/>
                    <a:pt x="755" y="1183"/>
                  </a:cubicBezTo>
                  <a:lnTo>
                    <a:pt x="755" y="1183"/>
                  </a:lnTo>
                  <a:lnTo>
                    <a:pt x="755" y="1183"/>
                  </a:lnTo>
                  <a:cubicBezTo>
                    <a:pt x="775" y="1162"/>
                    <a:pt x="775" y="1162"/>
                    <a:pt x="775" y="1162"/>
                  </a:cubicBezTo>
                  <a:cubicBezTo>
                    <a:pt x="755" y="1162"/>
                    <a:pt x="755" y="1162"/>
                    <a:pt x="755" y="1162"/>
                  </a:cubicBezTo>
                  <a:cubicBezTo>
                    <a:pt x="755" y="1142"/>
                    <a:pt x="755" y="1142"/>
                    <a:pt x="755" y="1142"/>
                  </a:cubicBezTo>
                  <a:lnTo>
                    <a:pt x="755" y="1142"/>
                  </a:lnTo>
                  <a:cubicBezTo>
                    <a:pt x="755" y="1122"/>
                    <a:pt x="755" y="1122"/>
                    <a:pt x="755" y="1122"/>
                  </a:cubicBezTo>
                  <a:cubicBezTo>
                    <a:pt x="755" y="1142"/>
                    <a:pt x="755" y="1142"/>
                    <a:pt x="755" y="1142"/>
                  </a:cubicBezTo>
                  <a:cubicBezTo>
                    <a:pt x="755" y="1122"/>
                    <a:pt x="755" y="1122"/>
                    <a:pt x="755" y="1122"/>
                  </a:cubicBezTo>
                  <a:cubicBezTo>
                    <a:pt x="775" y="1122"/>
                    <a:pt x="775" y="1122"/>
                    <a:pt x="775" y="1122"/>
                  </a:cubicBezTo>
                  <a:cubicBezTo>
                    <a:pt x="755" y="1122"/>
                    <a:pt x="755" y="1122"/>
                    <a:pt x="755" y="1122"/>
                  </a:cubicBezTo>
                  <a:cubicBezTo>
                    <a:pt x="775" y="1102"/>
                    <a:pt x="775" y="1102"/>
                    <a:pt x="775" y="1102"/>
                  </a:cubicBezTo>
                  <a:cubicBezTo>
                    <a:pt x="796" y="1102"/>
                    <a:pt x="796" y="1102"/>
                    <a:pt x="796" y="1102"/>
                  </a:cubicBezTo>
                  <a:lnTo>
                    <a:pt x="796" y="1102"/>
                  </a:lnTo>
                  <a:cubicBezTo>
                    <a:pt x="796" y="1122"/>
                    <a:pt x="796" y="1122"/>
                    <a:pt x="796" y="1122"/>
                  </a:cubicBezTo>
                  <a:lnTo>
                    <a:pt x="796" y="1122"/>
                  </a:lnTo>
                  <a:lnTo>
                    <a:pt x="796" y="1122"/>
                  </a:lnTo>
                  <a:lnTo>
                    <a:pt x="796" y="1122"/>
                  </a:lnTo>
                  <a:cubicBezTo>
                    <a:pt x="796" y="1142"/>
                    <a:pt x="796" y="1142"/>
                    <a:pt x="796" y="1142"/>
                  </a:cubicBezTo>
                  <a:lnTo>
                    <a:pt x="796" y="1142"/>
                  </a:lnTo>
                  <a:cubicBezTo>
                    <a:pt x="816" y="1162"/>
                    <a:pt x="816" y="1162"/>
                    <a:pt x="816" y="1162"/>
                  </a:cubicBezTo>
                  <a:cubicBezTo>
                    <a:pt x="796" y="1162"/>
                    <a:pt x="796" y="1162"/>
                    <a:pt x="796" y="1162"/>
                  </a:cubicBezTo>
                  <a:lnTo>
                    <a:pt x="796" y="1162"/>
                  </a:lnTo>
                  <a:lnTo>
                    <a:pt x="796" y="1162"/>
                  </a:lnTo>
                  <a:lnTo>
                    <a:pt x="796" y="1183"/>
                  </a:lnTo>
                  <a:close/>
                  <a:moveTo>
                    <a:pt x="979" y="1285"/>
                  </a:moveTo>
                  <a:lnTo>
                    <a:pt x="979" y="1285"/>
                  </a:lnTo>
                  <a:cubicBezTo>
                    <a:pt x="1101" y="1285"/>
                    <a:pt x="1101" y="1285"/>
                    <a:pt x="1101" y="1285"/>
                  </a:cubicBezTo>
                  <a:cubicBezTo>
                    <a:pt x="1101" y="1326"/>
                    <a:pt x="1101" y="1326"/>
                    <a:pt x="1101" y="1326"/>
                  </a:cubicBezTo>
                  <a:cubicBezTo>
                    <a:pt x="979" y="1326"/>
                    <a:pt x="979" y="1326"/>
                    <a:pt x="979" y="1326"/>
                  </a:cubicBezTo>
                  <a:lnTo>
                    <a:pt x="979" y="1285"/>
                  </a:lnTo>
                  <a:close/>
                  <a:moveTo>
                    <a:pt x="999" y="1632"/>
                  </a:moveTo>
                  <a:lnTo>
                    <a:pt x="999" y="1632"/>
                  </a:lnTo>
                  <a:cubicBezTo>
                    <a:pt x="999" y="1571"/>
                    <a:pt x="999" y="1571"/>
                    <a:pt x="999" y="1571"/>
                  </a:cubicBezTo>
                  <a:cubicBezTo>
                    <a:pt x="999" y="1550"/>
                    <a:pt x="1020" y="1530"/>
                    <a:pt x="1041" y="1530"/>
                  </a:cubicBezTo>
                  <a:cubicBezTo>
                    <a:pt x="1061" y="1530"/>
                    <a:pt x="1081" y="1550"/>
                    <a:pt x="1081" y="1571"/>
                  </a:cubicBezTo>
                  <a:cubicBezTo>
                    <a:pt x="1081" y="1632"/>
                    <a:pt x="1081" y="1632"/>
                    <a:pt x="1081" y="1632"/>
                  </a:cubicBezTo>
                  <a:lnTo>
                    <a:pt x="999" y="1632"/>
                  </a:lnTo>
                  <a:close/>
                  <a:moveTo>
                    <a:pt x="1081" y="1714"/>
                  </a:moveTo>
                  <a:lnTo>
                    <a:pt x="1081" y="1714"/>
                  </a:lnTo>
                  <a:cubicBezTo>
                    <a:pt x="1081" y="1755"/>
                    <a:pt x="1081" y="1755"/>
                    <a:pt x="1081" y="1755"/>
                  </a:cubicBezTo>
                  <a:cubicBezTo>
                    <a:pt x="999" y="1755"/>
                    <a:pt x="999" y="1755"/>
                    <a:pt x="999" y="1755"/>
                  </a:cubicBezTo>
                  <a:cubicBezTo>
                    <a:pt x="999" y="1714"/>
                    <a:pt x="999" y="1714"/>
                    <a:pt x="999" y="1714"/>
                  </a:cubicBezTo>
                  <a:lnTo>
                    <a:pt x="1081" y="1714"/>
                  </a:lnTo>
                  <a:close/>
                  <a:moveTo>
                    <a:pt x="1101" y="1979"/>
                  </a:moveTo>
                  <a:lnTo>
                    <a:pt x="1101" y="1979"/>
                  </a:lnTo>
                  <a:cubicBezTo>
                    <a:pt x="979" y="1979"/>
                    <a:pt x="979" y="1979"/>
                    <a:pt x="979" y="1979"/>
                  </a:cubicBezTo>
                  <a:cubicBezTo>
                    <a:pt x="979" y="1836"/>
                    <a:pt x="979" y="1836"/>
                    <a:pt x="979" y="1836"/>
                  </a:cubicBezTo>
                  <a:cubicBezTo>
                    <a:pt x="999" y="1836"/>
                    <a:pt x="999" y="1836"/>
                    <a:pt x="999" y="1836"/>
                  </a:cubicBezTo>
                  <a:cubicBezTo>
                    <a:pt x="999" y="1815"/>
                    <a:pt x="999" y="1815"/>
                    <a:pt x="999" y="1815"/>
                  </a:cubicBezTo>
                  <a:cubicBezTo>
                    <a:pt x="1081" y="1815"/>
                    <a:pt x="1081" y="1815"/>
                    <a:pt x="1081" y="1815"/>
                  </a:cubicBezTo>
                  <a:cubicBezTo>
                    <a:pt x="1081" y="1836"/>
                    <a:pt x="1081" y="1836"/>
                    <a:pt x="1081" y="1836"/>
                  </a:cubicBezTo>
                  <a:cubicBezTo>
                    <a:pt x="1101" y="1836"/>
                    <a:pt x="1101" y="1836"/>
                    <a:pt x="1101" y="1836"/>
                  </a:cubicBezTo>
                  <a:lnTo>
                    <a:pt x="1101" y="1979"/>
                  </a:lnTo>
                  <a:close/>
                  <a:moveTo>
                    <a:pt x="1163" y="694"/>
                  </a:moveTo>
                  <a:lnTo>
                    <a:pt x="1163" y="694"/>
                  </a:lnTo>
                  <a:lnTo>
                    <a:pt x="1163" y="694"/>
                  </a:lnTo>
                  <a:cubicBezTo>
                    <a:pt x="1163" y="673"/>
                    <a:pt x="1163" y="673"/>
                    <a:pt x="1163" y="673"/>
                  </a:cubicBezTo>
                  <a:cubicBezTo>
                    <a:pt x="1183" y="673"/>
                    <a:pt x="1183" y="673"/>
                    <a:pt x="1183" y="673"/>
                  </a:cubicBezTo>
                  <a:lnTo>
                    <a:pt x="1163" y="694"/>
                  </a:lnTo>
                  <a:close/>
                  <a:moveTo>
                    <a:pt x="1407" y="469"/>
                  </a:moveTo>
                  <a:lnTo>
                    <a:pt x="1407" y="469"/>
                  </a:lnTo>
                  <a:lnTo>
                    <a:pt x="1428" y="469"/>
                  </a:lnTo>
                  <a:cubicBezTo>
                    <a:pt x="1428" y="469"/>
                    <a:pt x="1449" y="469"/>
                    <a:pt x="1428" y="469"/>
                  </a:cubicBezTo>
                  <a:cubicBezTo>
                    <a:pt x="1428" y="489"/>
                    <a:pt x="1428" y="489"/>
                    <a:pt x="1428" y="489"/>
                  </a:cubicBezTo>
                  <a:cubicBezTo>
                    <a:pt x="1428" y="489"/>
                    <a:pt x="1407" y="489"/>
                    <a:pt x="1407" y="469"/>
                  </a:cubicBezTo>
                  <a:close/>
                  <a:moveTo>
                    <a:pt x="1428" y="938"/>
                  </a:moveTo>
                  <a:lnTo>
                    <a:pt x="1428" y="938"/>
                  </a:lnTo>
                  <a:cubicBezTo>
                    <a:pt x="1428" y="1020"/>
                    <a:pt x="1428" y="1020"/>
                    <a:pt x="1428" y="1020"/>
                  </a:cubicBezTo>
                  <a:cubicBezTo>
                    <a:pt x="1367" y="1020"/>
                    <a:pt x="1367" y="1020"/>
                    <a:pt x="1367" y="1020"/>
                  </a:cubicBezTo>
                  <a:cubicBezTo>
                    <a:pt x="1367" y="938"/>
                    <a:pt x="1367" y="938"/>
                    <a:pt x="1367" y="938"/>
                  </a:cubicBezTo>
                  <a:lnTo>
                    <a:pt x="1428" y="938"/>
                  </a:lnTo>
                  <a:close/>
                  <a:moveTo>
                    <a:pt x="1367" y="551"/>
                  </a:moveTo>
                  <a:lnTo>
                    <a:pt x="1367" y="551"/>
                  </a:lnTo>
                  <a:cubicBezTo>
                    <a:pt x="1367" y="571"/>
                    <a:pt x="1367" y="571"/>
                    <a:pt x="1367" y="571"/>
                  </a:cubicBezTo>
                  <a:cubicBezTo>
                    <a:pt x="1346" y="571"/>
                    <a:pt x="1346" y="571"/>
                    <a:pt x="1346" y="551"/>
                  </a:cubicBezTo>
                  <a:cubicBezTo>
                    <a:pt x="1346" y="551"/>
                    <a:pt x="1346" y="551"/>
                    <a:pt x="1367" y="551"/>
                  </a:cubicBezTo>
                  <a:close/>
                  <a:moveTo>
                    <a:pt x="1346" y="469"/>
                  </a:moveTo>
                  <a:lnTo>
                    <a:pt x="1346" y="469"/>
                  </a:lnTo>
                  <a:lnTo>
                    <a:pt x="1346" y="469"/>
                  </a:lnTo>
                  <a:cubicBezTo>
                    <a:pt x="1367" y="469"/>
                    <a:pt x="1367" y="469"/>
                    <a:pt x="1367" y="469"/>
                  </a:cubicBezTo>
                  <a:cubicBezTo>
                    <a:pt x="1367" y="489"/>
                    <a:pt x="1346" y="489"/>
                    <a:pt x="1346" y="489"/>
                  </a:cubicBezTo>
                  <a:cubicBezTo>
                    <a:pt x="1346" y="489"/>
                    <a:pt x="1346" y="489"/>
                    <a:pt x="1346" y="469"/>
                  </a:cubicBezTo>
                  <a:close/>
                  <a:moveTo>
                    <a:pt x="1346" y="1571"/>
                  </a:moveTo>
                  <a:lnTo>
                    <a:pt x="1346" y="1571"/>
                  </a:lnTo>
                  <a:cubicBezTo>
                    <a:pt x="1346" y="1550"/>
                    <a:pt x="1346" y="1530"/>
                    <a:pt x="1367" y="1530"/>
                  </a:cubicBezTo>
                  <a:cubicBezTo>
                    <a:pt x="1387" y="1530"/>
                    <a:pt x="1407" y="1550"/>
                    <a:pt x="1407" y="1571"/>
                  </a:cubicBezTo>
                  <a:cubicBezTo>
                    <a:pt x="1407" y="1632"/>
                    <a:pt x="1407" y="1632"/>
                    <a:pt x="1407" y="1632"/>
                  </a:cubicBezTo>
                  <a:cubicBezTo>
                    <a:pt x="1346" y="1632"/>
                    <a:pt x="1346" y="1632"/>
                    <a:pt x="1346" y="1632"/>
                  </a:cubicBezTo>
                  <a:lnTo>
                    <a:pt x="1346" y="1571"/>
                  </a:lnTo>
                  <a:close/>
                  <a:moveTo>
                    <a:pt x="1244" y="1020"/>
                  </a:moveTo>
                  <a:lnTo>
                    <a:pt x="1244" y="1020"/>
                  </a:lnTo>
                  <a:cubicBezTo>
                    <a:pt x="1204" y="1020"/>
                    <a:pt x="1204" y="1020"/>
                    <a:pt x="1204" y="1020"/>
                  </a:cubicBezTo>
                  <a:cubicBezTo>
                    <a:pt x="1204" y="938"/>
                    <a:pt x="1204" y="938"/>
                    <a:pt x="1204" y="938"/>
                  </a:cubicBezTo>
                  <a:cubicBezTo>
                    <a:pt x="1244" y="938"/>
                    <a:pt x="1244" y="938"/>
                    <a:pt x="1244" y="938"/>
                  </a:cubicBezTo>
                  <a:lnTo>
                    <a:pt x="1244" y="1020"/>
                  </a:lnTo>
                  <a:close/>
                  <a:moveTo>
                    <a:pt x="1264" y="551"/>
                  </a:moveTo>
                  <a:lnTo>
                    <a:pt x="1264" y="551"/>
                  </a:lnTo>
                  <a:cubicBezTo>
                    <a:pt x="1264" y="571"/>
                    <a:pt x="1244" y="571"/>
                    <a:pt x="1244" y="571"/>
                  </a:cubicBezTo>
                  <a:cubicBezTo>
                    <a:pt x="1244" y="571"/>
                    <a:pt x="1244" y="571"/>
                    <a:pt x="1244" y="551"/>
                  </a:cubicBezTo>
                  <a:cubicBezTo>
                    <a:pt x="1244" y="551"/>
                    <a:pt x="1244" y="551"/>
                    <a:pt x="1264" y="551"/>
                  </a:cubicBezTo>
                  <a:close/>
                  <a:moveTo>
                    <a:pt x="1306" y="694"/>
                  </a:moveTo>
                  <a:lnTo>
                    <a:pt x="1306" y="694"/>
                  </a:lnTo>
                  <a:cubicBezTo>
                    <a:pt x="1285" y="694"/>
                    <a:pt x="1285" y="694"/>
                    <a:pt x="1285" y="694"/>
                  </a:cubicBezTo>
                  <a:cubicBezTo>
                    <a:pt x="1285" y="673"/>
                    <a:pt x="1285" y="673"/>
                    <a:pt x="1285" y="673"/>
                  </a:cubicBezTo>
                  <a:cubicBezTo>
                    <a:pt x="1306" y="673"/>
                    <a:pt x="1306" y="673"/>
                    <a:pt x="1306" y="673"/>
                  </a:cubicBezTo>
                  <a:lnTo>
                    <a:pt x="1306" y="694"/>
                  </a:lnTo>
                  <a:close/>
                  <a:moveTo>
                    <a:pt x="1407" y="1979"/>
                  </a:moveTo>
                  <a:lnTo>
                    <a:pt x="1407" y="1979"/>
                  </a:lnTo>
                  <a:cubicBezTo>
                    <a:pt x="1346" y="1979"/>
                    <a:pt x="1346" y="1979"/>
                    <a:pt x="1346" y="1979"/>
                  </a:cubicBezTo>
                  <a:cubicBezTo>
                    <a:pt x="1346" y="1897"/>
                    <a:pt x="1346" y="1897"/>
                    <a:pt x="1346" y="1897"/>
                  </a:cubicBezTo>
                  <a:cubicBezTo>
                    <a:pt x="1346" y="1877"/>
                    <a:pt x="1346" y="1877"/>
                    <a:pt x="1367" y="1877"/>
                  </a:cubicBezTo>
                  <a:cubicBezTo>
                    <a:pt x="1387" y="1877"/>
                    <a:pt x="1407" y="1877"/>
                    <a:pt x="1407" y="1897"/>
                  </a:cubicBezTo>
                  <a:lnTo>
                    <a:pt x="1407" y="1979"/>
                  </a:lnTo>
                  <a:close/>
                  <a:moveTo>
                    <a:pt x="1407" y="1755"/>
                  </a:moveTo>
                  <a:lnTo>
                    <a:pt x="1407" y="1755"/>
                  </a:lnTo>
                  <a:cubicBezTo>
                    <a:pt x="1346" y="1755"/>
                    <a:pt x="1346" y="1755"/>
                    <a:pt x="1346" y="1755"/>
                  </a:cubicBezTo>
                  <a:cubicBezTo>
                    <a:pt x="1346" y="1714"/>
                    <a:pt x="1346" y="1714"/>
                    <a:pt x="1346" y="1714"/>
                  </a:cubicBezTo>
                  <a:cubicBezTo>
                    <a:pt x="1407" y="1714"/>
                    <a:pt x="1407" y="1714"/>
                    <a:pt x="1407" y="1714"/>
                  </a:cubicBezTo>
                  <a:lnTo>
                    <a:pt x="1407" y="1755"/>
                  </a:lnTo>
                  <a:close/>
                  <a:moveTo>
                    <a:pt x="1428" y="1347"/>
                  </a:moveTo>
                  <a:lnTo>
                    <a:pt x="1428" y="1347"/>
                  </a:lnTo>
                  <a:cubicBezTo>
                    <a:pt x="1367" y="1347"/>
                    <a:pt x="1367" y="1347"/>
                    <a:pt x="1367" y="1347"/>
                  </a:cubicBezTo>
                  <a:cubicBezTo>
                    <a:pt x="1367" y="1285"/>
                    <a:pt x="1367" y="1285"/>
                    <a:pt x="1367" y="1285"/>
                  </a:cubicBezTo>
                  <a:cubicBezTo>
                    <a:pt x="1428" y="1285"/>
                    <a:pt x="1428" y="1285"/>
                    <a:pt x="1428" y="1285"/>
                  </a:cubicBezTo>
                  <a:lnTo>
                    <a:pt x="1428" y="1347"/>
                  </a:lnTo>
                  <a:close/>
                  <a:moveTo>
                    <a:pt x="1449" y="694"/>
                  </a:moveTo>
                  <a:lnTo>
                    <a:pt x="1449" y="694"/>
                  </a:lnTo>
                  <a:cubicBezTo>
                    <a:pt x="1428" y="694"/>
                    <a:pt x="1428" y="694"/>
                    <a:pt x="1428" y="694"/>
                  </a:cubicBezTo>
                  <a:cubicBezTo>
                    <a:pt x="1428" y="673"/>
                    <a:pt x="1428" y="673"/>
                    <a:pt x="1428" y="673"/>
                  </a:cubicBezTo>
                  <a:cubicBezTo>
                    <a:pt x="1449" y="673"/>
                    <a:pt x="1449" y="673"/>
                    <a:pt x="1449" y="673"/>
                  </a:cubicBezTo>
                  <a:lnTo>
                    <a:pt x="1449" y="694"/>
                  </a:lnTo>
                  <a:close/>
                  <a:moveTo>
                    <a:pt x="1469" y="571"/>
                  </a:moveTo>
                  <a:lnTo>
                    <a:pt x="1469" y="571"/>
                  </a:lnTo>
                  <a:cubicBezTo>
                    <a:pt x="1469" y="571"/>
                    <a:pt x="1449" y="571"/>
                    <a:pt x="1449" y="551"/>
                  </a:cubicBezTo>
                  <a:lnTo>
                    <a:pt x="1469" y="530"/>
                  </a:lnTo>
                  <a:cubicBezTo>
                    <a:pt x="1489" y="530"/>
                    <a:pt x="1489" y="551"/>
                    <a:pt x="1489" y="551"/>
                  </a:cubicBezTo>
                  <a:cubicBezTo>
                    <a:pt x="1489" y="571"/>
                    <a:pt x="1489" y="571"/>
                    <a:pt x="1469" y="571"/>
                  </a:cubicBezTo>
                  <a:close/>
                  <a:moveTo>
                    <a:pt x="1489" y="286"/>
                  </a:moveTo>
                  <a:lnTo>
                    <a:pt x="1489" y="286"/>
                  </a:lnTo>
                  <a:cubicBezTo>
                    <a:pt x="1489" y="286"/>
                    <a:pt x="1489" y="265"/>
                    <a:pt x="1509" y="265"/>
                  </a:cubicBezTo>
                  <a:lnTo>
                    <a:pt x="1509" y="286"/>
                  </a:lnTo>
                  <a:cubicBezTo>
                    <a:pt x="1509" y="346"/>
                    <a:pt x="1509" y="346"/>
                    <a:pt x="1509" y="346"/>
                  </a:cubicBezTo>
                  <a:cubicBezTo>
                    <a:pt x="1489" y="346"/>
                    <a:pt x="1489" y="346"/>
                    <a:pt x="1489" y="346"/>
                  </a:cubicBezTo>
                  <a:lnTo>
                    <a:pt x="1489" y="286"/>
                  </a:lnTo>
                  <a:close/>
                  <a:moveTo>
                    <a:pt x="1509" y="489"/>
                  </a:moveTo>
                  <a:lnTo>
                    <a:pt x="1509" y="489"/>
                  </a:lnTo>
                  <a:cubicBezTo>
                    <a:pt x="1489" y="489"/>
                    <a:pt x="1489" y="469"/>
                    <a:pt x="1489" y="469"/>
                  </a:cubicBezTo>
                  <a:cubicBezTo>
                    <a:pt x="1489" y="469"/>
                    <a:pt x="1489" y="469"/>
                    <a:pt x="1509" y="469"/>
                  </a:cubicBezTo>
                  <a:lnTo>
                    <a:pt x="1509" y="469"/>
                  </a:lnTo>
                  <a:lnTo>
                    <a:pt x="1509" y="48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144506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0989754F-C7B4-C84B-A514-1585E115158C}"/>
              </a:ext>
            </a:extLst>
          </p:cNvPr>
          <p:cNvGrpSpPr/>
          <p:nvPr/>
        </p:nvGrpSpPr>
        <p:grpSpPr>
          <a:xfrm>
            <a:off x="9998553" y="3774316"/>
            <a:ext cx="4380540" cy="8238246"/>
            <a:chOff x="7842250" y="1089025"/>
            <a:chExt cx="492125" cy="925513"/>
          </a:xfrm>
          <a:solidFill>
            <a:schemeClr val="tx2"/>
          </a:solidFill>
        </p:grpSpPr>
        <p:sp>
          <p:nvSpPr>
            <p:cNvPr id="87" name="Freeform 58">
              <a:extLst>
                <a:ext uri="{FF2B5EF4-FFF2-40B4-BE49-F238E27FC236}">
                  <a16:creationId xmlns:a16="http://schemas.microsoft.com/office/drawing/2014/main" id="{AE75EC26-AE38-2147-9D27-15366FF2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1301750"/>
              <a:ext cx="44450" cy="22225"/>
            </a:xfrm>
            <a:custGeom>
              <a:avLst/>
              <a:gdLst>
                <a:gd name="T0" fmla="*/ 0 w 123"/>
                <a:gd name="T1" fmla="*/ 0 h 62"/>
                <a:gd name="T2" fmla="*/ 0 w 123"/>
                <a:gd name="T3" fmla="*/ 61 h 62"/>
                <a:gd name="T4" fmla="*/ 122 w 123"/>
                <a:gd name="T5" fmla="*/ 61 h 62"/>
                <a:gd name="T6" fmla="*/ 122 w 123"/>
                <a:gd name="T7" fmla="*/ 0 h 62"/>
                <a:gd name="T8" fmla="*/ 0 w 12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62">
                  <a:moveTo>
                    <a:pt x="0" y="0"/>
                  </a:move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59">
              <a:extLst>
                <a:ext uri="{FF2B5EF4-FFF2-40B4-BE49-F238E27FC236}">
                  <a16:creationId xmlns:a16="http://schemas.microsoft.com/office/drawing/2014/main" id="{0C09810F-C431-C845-9C53-58719DE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0" y="1220788"/>
              <a:ext cx="330200" cy="793750"/>
            </a:xfrm>
            <a:custGeom>
              <a:avLst/>
              <a:gdLst>
                <a:gd name="T0" fmla="*/ 122 w 919"/>
                <a:gd name="T1" fmla="*/ 2061 h 2205"/>
                <a:gd name="T2" fmla="*/ 122 w 919"/>
                <a:gd name="T3" fmla="*/ 2061 h 2205"/>
                <a:gd name="T4" fmla="*/ 0 w 919"/>
                <a:gd name="T5" fmla="*/ 2061 h 2205"/>
                <a:gd name="T6" fmla="*/ 0 w 919"/>
                <a:gd name="T7" fmla="*/ 2061 h 2205"/>
                <a:gd name="T8" fmla="*/ 0 w 919"/>
                <a:gd name="T9" fmla="*/ 2061 h 2205"/>
                <a:gd name="T10" fmla="*/ 0 w 919"/>
                <a:gd name="T11" fmla="*/ 2204 h 2205"/>
                <a:gd name="T12" fmla="*/ 0 w 919"/>
                <a:gd name="T13" fmla="*/ 2204 h 2205"/>
                <a:gd name="T14" fmla="*/ 0 w 919"/>
                <a:gd name="T15" fmla="*/ 2204 h 2205"/>
                <a:gd name="T16" fmla="*/ 918 w 919"/>
                <a:gd name="T17" fmla="*/ 2204 h 2205"/>
                <a:gd name="T18" fmla="*/ 918 w 919"/>
                <a:gd name="T19" fmla="*/ 2204 h 2205"/>
                <a:gd name="T20" fmla="*/ 918 w 919"/>
                <a:gd name="T21" fmla="*/ 2061 h 2205"/>
                <a:gd name="T22" fmla="*/ 918 w 919"/>
                <a:gd name="T23" fmla="*/ 0 h 2205"/>
                <a:gd name="T24" fmla="*/ 122 w 919"/>
                <a:gd name="T25" fmla="*/ 2061 h 2205"/>
                <a:gd name="T26" fmla="*/ 795 w 919"/>
                <a:gd name="T27" fmla="*/ 224 h 2205"/>
                <a:gd name="T28" fmla="*/ 795 w 919"/>
                <a:gd name="T29" fmla="*/ 224 h 2205"/>
                <a:gd name="T30" fmla="*/ 898 w 919"/>
                <a:gd name="T31" fmla="*/ 224 h 2205"/>
                <a:gd name="T32" fmla="*/ 898 w 919"/>
                <a:gd name="T33" fmla="*/ 408 h 2205"/>
                <a:gd name="T34" fmla="*/ 673 w 919"/>
                <a:gd name="T35" fmla="*/ 408 h 2205"/>
                <a:gd name="T36" fmla="*/ 795 w 919"/>
                <a:gd name="T37" fmla="*/ 224 h 2205"/>
                <a:gd name="T38" fmla="*/ 653 w 919"/>
                <a:gd name="T39" fmla="*/ 448 h 2205"/>
                <a:gd name="T40" fmla="*/ 653 w 919"/>
                <a:gd name="T41" fmla="*/ 448 h 2205"/>
                <a:gd name="T42" fmla="*/ 898 w 919"/>
                <a:gd name="T43" fmla="*/ 448 h 2205"/>
                <a:gd name="T44" fmla="*/ 898 w 919"/>
                <a:gd name="T45" fmla="*/ 632 h 2205"/>
                <a:gd name="T46" fmla="*/ 550 w 919"/>
                <a:gd name="T47" fmla="*/ 632 h 2205"/>
                <a:gd name="T48" fmla="*/ 653 w 919"/>
                <a:gd name="T49" fmla="*/ 448 h 2205"/>
                <a:gd name="T50" fmla="*/ 530 w 919"/>
                <a:gd name="T51" fmla="*/ 673 h 2205"/>
                <a:gd name="T52" fmla="*/ 530 w 919"/>
                <a:gd name="T53" fmla="*/ 673 h 2205"/>
                <a:gd name="T54" fmla="*/ 898 w 919"/>
                <a:gd name="T55" fmla="*/ 673 h 2205"/>
                <a:gd name="T56" fmla="*/ 898 w 919"/>
                <a:gd name="T57" fmla="*/ 856 h 2205"/>
                <a:gd name="T58" fmla="*/ 448 w 919"/>
                <a:gd name="T59" fmla="*/ 856 h 2205"/>
                <a:gd name="T60" fmla="*/ 530 w 919"/>
                <a:gd name="T61" fmla="*/ 673 h 2205"/>
                <a:gd name="T62" fmla="*/ 428 w 919"/>
                <a:gd name="T63" fmla="*/ 877 h 2205"/>
                <a:gd name="T64" fmla="*/ 428 w 919"/>
                <a:gd name="T65" fmla="*/ 877 h 2205"/>
                <a:gd name="T66" fmla="*/ 898 w 919"/>
                <a:gd name="T67" fmla="*/ 877 h 2205"/>
                <a:gd name="T68" fmla="*/ 898 w 919"/>
                <a:gd name="T69" fmla="*/ 1061 h 2205"/>
                <a:gd name="T70" fmla="*/ 367 w 919"/>
                <a:gd name="T71" fmla="*/ 1061 h 2205"/>
                <a:gd name="T72" fmla="*/ 428 w 919"/>
                <a:gd name="T73" fmla="*/ 877 h 2205"/>
                <a:gd name="T74" fmla="*/ 367 w 919"/>
                <a:gd name="T75" fmla="*/ 1101 h 2205"/>
                <a:gd name="T76" fmla="*/ 367 w 919"/>
                <a:gd name="T77" fmla="*/ 1101 h 2205"/>
                <a:gd name="T78" fmla="*/ 898 w 919"/>
                <a:gd name="T79" fmla="*/ 1101 h 2205"/>
                <a:gd name="T80" fmla="*/ 898 w 919"/>
                <a:gd name="T81" fmla="*/ 1285 h 2205"/>
                <a:gd name="T82" fmla="*/ 305 w 919"/>
                <a:gd name="T83" fmla="*/ 1285 h 2205"/>
                <a:gd name="T84" fmla="*/ 367 w 919"/>
                <a:gd name="T85" fmla="*/ 1101 h 2205"/>
                <a:gd name="T86" fmla="*/ 305 w 919"/>
                <a:gd name="T87" fmla="*/ 1326 h 2205"/>
                <a:gd name="T88" fmla="*/ 305 w 919"/>
                <a:gd name="T89" fmla="*/ 1326 h 2205"/>
                <a:gd name="T90" fmla="*/ 898 w 919"/>
                <a:gd name="T91" fmla="*/ 1326 h 2205"/>
                <a:gd name="T92" fmla="*/ 898 w 919"/>
                <a:gd name="T93" fmla="*/ 1509 h 2205"/>
                <a:gd name="T94" fmla="*/ 265 w 919"/>
                <a:gd name="T95" fmla="*/ 1509 h 2205"/>
                <a:gd name="T96" fmla="*/ 305 w 919"/>
                <a:gd name="T97" fmla="*/ 1326 h 2205"/>
                <a:gd name="T98" fmla="*/ 245 w 919"/>
                <a:gd name="T99" fmla="*/ 1551 h 2205"/>
                <a:gd name="T100" fmla="*/ 245 w 919"/>
                <a:gd name="T101" fmla="*/ 1551 h 2205"/>
                <a:gd name="T102" fmla="*/ 898 w 919"/>
                <a:gd name="T103" fmla="*/ 1551 h 2205"/>
                <a:gd name="T104" fmla="*/ 898 w 919"/>
                <a:gd name="T105" fmla="*/ 1734 h 2205"/>
                <a:gd name="T106" fmla="*/ 224 w 919"/>
                <a:gd name="T107" fmla="*/ 1734 h 2205"/>
                <a:gd name="T108" fmla="*/ 245 w 919"/>
                <a:gd name="T109" fmla="*/ 1551 h 2205"/>
                <a:gd name="T110" fmla="*/ 204 w 919"/>
                <a:gd name="T111" fmla="*/ 1775 h 2205"/>
                <a:gd name="T112" fmla="*/ 204 w 919"/>
                <a:gd name="T113" fmla="*/ 1775 h 2205"/>
                <a:gd name="T114" fmla="*/ 898 w 919"/>
                <a:gd name="T115" fmla="*/ 1775 h 2205"/>
                <a:gd name="T116" fmla="*/ 898 w 919"/>
                <a:gd name="T117" fmla="*/ 1938 h 2205"/>
                <a:gd name="T118" fmla="*/ 183 w 919"/>
                <a:gd name="T119" fmla="*/ 1938 h 2205"/>
                <a:gd name="T120" fmla="*/ 204 w 919"/>
                <a:gd name="T121" fmla="*/ 1775 h 2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19" h="2205">
                  <a:moveTo>
                    <a:pt x="122" y="2061"/>
                  </a:moveTo>
                  <a:lnTo>
                    <a:pt x="122" y="2061"/>
                  </a:lnTo>
                  <a:cubicBezTo>
                    <a:pt x="0" y="2061"/>
                    <a:pt x="0" y="2061"/>
                    <a:pt x="0" y="2061"/>
                  </a:cubicBezTo>
                  <a:lnTo>
                    <a:pt x="0" y="2061"/>
                  </a:lnTo>
                  <a:lnTo>
                    <a:pt x="0" y="2061"/>
                  </a:lnTo>
                  <a:cubicBezTo>
                    <a:pt x="0" y="2204"/>
                    <a:pt x="0" y="2204"/>
                    <a:pt x="0" y="2204"/>
                  </a:cubicBezTo>
                  <a:lnTo>
                    <a:pt x="0" y="2204"/>
                  </a:lnTo>
                  <a:lnTo>
                    <a:pt x="0" y="2204"/>
                  </a:lnTo>
                  <a:cubicBezTo>
                    <a:pt x="918" y="2204"/>
                    <a:pt x="918" y="2204"/>
                    <a:pt x="918" y="2204"/>
                  </a:cubicBezTo>
                  <a:lnTo>
                    <a:pt x="918" y="2204"/>
                  </a:lnTo>
                  <a:cubicBezTo>
                    <a:pt x="918" y="2061"/>
                    <a:pt x="918" y="2061"/>
                    <a:pt x="918" y="2061"/>
                  </a:cubicBezTo>
                  <a:cubicBezTo>
                    <a:pt x="918" y="0"/>
                    <a:pt x="918" y="0"/>
                    <a:pt x="918" y="0"/>
                  </a:cubicBezTo>
                  <a:cubicBezTo>
                    <a:pt x="245" y="693"/>
                    <a:pt x="122" y="1836"/>
                    <a:pt x="122" y="2061"/>
                  </a:cubicBezTo>
                  <a:close/>
                  <a:moveTo>
                    <a:pt x="795" y="224"/>
                  </a:moveTo>
                  <a:lnTo>
                    <a:pt x="795" y="224"/>
                  </a:lnTo>
                  <a:cubicBezTo>
                    <a:pt x="898" y="224"/>
                    <a:pt x="898" y="224"/>
                    <a:pt x="898" y="224"/>
                  </a:cubicBezTo>
                  <a:cubicBezTo>
                    <a:pt x="898" y="408"/>
                    <a:pt x="898" y="408"/>
                    <a:pt x="898" y="408"/>
                  </a:cubicBezTo>
                  <a:cubicBezTo>
                    <a:pt x="673" y="408"/>
                    <a:pt x="673" y="408"/>
                    <a:pt x="673" y="408"/>
                  </a:cubicBezTo>
                  <a:cubicBezTo>
                    <a:pt x="713" y="346"/>
                    <a:pt x="755" y="285"/>
                    <a:pt x="795" y="224"/>
                  </a:cubicBezTo>
                  <a:close/>
                  <a:moveTo>
                    <a:pt x="653" y="448"/>
                  </a:moveTo>
                  <a:lnTo>
                    <a:pt x="653" y="448"/>
                  </a:lnTo>
                  <a:cubicBezTo>
                    <a:pt x="898" y="448"/>
                    <a:pt x="898" y="448"/>
                    <a:pt x="898" y="448"/>
                  </a:cubicBezTo>
                  <a:cubicBezTo>
                    <a:pt x="898" y="632"/>
                    <a:pt x="898" y="632"/>
                    <a:pt x="898" y="632"/>
                  </a:cubicBezTo>
                  <a:cubicBezTo>
                    <a:pt x="550" y="632"/>
                    <a:pt x="550" y="632"/>
                    <a:pt x="550" y="632"/>
                  </a:cubicBezTo>
                  <a:cubicBezTo>
                    <a:pt x="591" y="571"/>
                    <a:pt x="612" y="510"/>
                    <a:pt x="653" y="448"/>
                  </a:cubicBezTo>
                  <a:close/>
                  <a:moveTo>
                    <a:pt x="530" y="673"/>
                  </a:moveTo>
                  <a:lnTo>
                    <a:pt x="530" y="673"/>
                  </a:lnTo>
                  <a:cubicBezTo>
                    <a:pt x="898" y="673"/>
                    <a:pt x="898" y="673"/>
                    <a:pt x="898" y="673"/>
                  </a:cubicBezTo>
                  <a:cubicBezTo>
                    <a:pt x="898" y="856"/>
                    <a:pt x="898" y="856"/>
                    <a:pt x="898" y="856"/>
                  </a:cubicBezTo>
                  <a:cubicBezTo>
                    <a:pt x="448" y="856"/>
                    <a:pt x="448" y="856"/>
                    <a:pt x="448" y="856"/>
                  </a:cubicBezTo>
                  <a:cubicBezTo>
                    <a:pt x="469" y="796"/>
                    <a:pt x="510" y="734"/>
                    <a:pt x="530" y="673"/>
                  </a:cubicBezTo>
                  <a:close/>
                  <a:moveTo>
                    <a:pt x="428" y="877"/>
                  </a:moveTo>
                  <a:lnTo>
                    <a:pt x="428" y="877"/>
                  </a:lnTo>
                  <a:cubicBezTo>
                    <a:pt x="898" y="877"/>
                    <a:pt x="898" y="877"/>
                    <a:pt x="898" y="877"/>
                  </a:cubicBezTo>
                  <a:cubicBezTo>
                    <a:pt x="898" y="1061"/>
                    <a:pt x="898" y="1061"/>
                    <a:pt x="898" y="1061"/>
                  </a:cubicBezTo>
                  <a:cubicBezTo>
                    <a:pt x="367" y="1061"/>
                    <a:pt x="367" y="1061"/>
                    <a:pt x="367" y="1061"/>
                  </a:cubicBezTo>
                  <a:cubicBezTo>
                    <a:pt x="387" y="999"/>
                    <a:pt x="408" y="938"/>
                    <a:pt x="428" y="877"/>
                  </a:cubicBezTo>
                  <a:close/>
                  <a:moveTo>
                    <a:pt x="367" y="1101"/>
                  </a:moveTo>
                  <a:lnTo>
                    <a:pt x="367" y="1101"/>
                  </a:lnTo>
                  <a:cubicBezTo>
                    <a:pt x="898" y="1101"/>
                    <a:pt x="898" y="1101"/>
                    <a:pt x="898" y="1101"/>
                  </a:cubicBezTo>
                  <a:cubicBezTo>
                    <a:pt x="898" y="1285"/>
                    <a:pt x="898" y="1285"/>
                    <a:pt x="898" y="1285"/>
                  </a:cubicBezTo>
                  <a:cubicBezTo>
                    <a:pt x="305" y="1285"/>
                    <a:pt x="305" y="1285"/>
                    <a:pt x="305" y="1285"/>
                  </a:cubicBezTo>
                  <a:cubicBezTo>
                    <a:pt x="326" y="1224"/>
                    <a:pt x="347" y="1163"/>
                    <a:pt x="367" y="1101"/>
                  </a:cubicBezTo>
                  <a:close/>
                  <a:moveTo>
                    <a:pt x="305" y="1326"/>
                  </a:moveTo>
                  <a:lnTo>
                    <a:pt x="305" y="1326"/>
                  </a:lnTo>
                  <a:cubicBezTo>
                    <a:pt x="898" y="1326"/>
                    <a:pt x="898" y="1326"/>
                    <a:pt x="898" y="1326"/>
                  </a:cubicBezTo>
                  <a:cubicBezTo>
                    <a:pt x="898" y="1509"/>
                    <a:pt x="898" y="1509"/>
                    <a:pt x="898" y="1509"/>
                  </a:cubicBezTo>
                  <a:cubicBezTo>
                    <a:pt x="265" y="1509"/>
                    <a:pt x="265" y="1509"/>
                    <a:pt x="265" y="1509"/>
                  </a:cubicBezTo>
                  <a:cubicBezTo>
                    <a:pt x="265" y="1449"/>
                    <a:pt x="285" y="1387"/>
                    <a:pt x="305" y="1326"/>
                  </a:cubicBezTo>
                  <a:close/>
                  <a:moveTo>
                    <a:pt x="245" y="1551"/>
                  </a:moveTo>
                  <a:lnTo>
                    <a:pt x="245" y="1551"/>
                  </a:lnTo>
                  <a:cubicBezTo>
                    <a:pt x="898" y="1551"/>
                    <a:pt x="898" y="1551"/>
                    <a:pt x="898" y="1551"/>
                  </a:cubicBezTo>
                  <a:cubicBezTo>
                    <a:pt x="898" y="1734"/>
                    <a:pt x="898" y="1734"/>
                    <a:pt x="898" y="1734"/>
                  </a:cubicBezTo>
                  <a:cubicBezTo>
                    <a:pt x="224" y="1734"/>
                    <a:pt x="224" y="1734"/>
                    <a:pt x="224" y="1734"/>
                  </a:cubicBezTo>
                  <a:cubicBezTo>
                    <a:pt x="224" y="1673"/>
                    <a:pt x="245" y="1612"/>
                    <a:pt x="245" y="1551"/>
                  </a:cubicBezTo>
                  <a:close/>
                  <a:moveTo>
                    <a:pt x="204" y="1775"/>
                  </a:moveTo>
                  <a:lnTo>
                    <a:pt x="204" y="1775"/>
                  </a:lnTo>
                  <a:cubicBezTo>
                    <a:pt x="898" y="1775"/>
                    <a:pt x="898" y="1775"/>
                    <a:pt x="898" y="1775"/>
                  </a:cubicBezTo>
                  <a:cubicBezTo>
                    <a:pt x="898" y="1938"/>
                    <a:pt x="898" y="1938"/>
                    <a:pt x="898" y="1938"/>
                  </a:cubicBezTo>
                  <a:cubicBezTo>
                    <a:pt x="183" y="1938"/>
                    <a:pt x="183" y="1938"/>
                    <a:pt x="183" y="1938"/>
                  </a:cubicBezTo>
                  <a:cubicBezTo>
                    <a:pt x="183" y="1897"/>
                    <a:pt x="204" y="1836"/>
                    <a:pt x="204" y="17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60">
              <a:extLst>
                <a:ext uri="{FF2B5EF4-FFF2-40B4-BE49-F238E27FC236}">
                  <a16:creationId xmlns:a16="http://schemas.microsoft.com/office/drawing/2014/main" id="{6765FBB2-B8F1-FA4B-991B-9A7A30CBD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2450" y="1089025"/>
              <a:ext cx="161925" cy="925513"/>
            </a:xfrm>
            <a:custGeom>
              <a:avLst/>
              <a:gdLst>
                <a:gd name="T0" fmla="*/ 448 w 449"/>
                <a:gd name="T1" fmla="*/ 2429 h 2573"/>
                <a:gd name="T2" fmla="*/ 448 w 449"/>
                <a:gd name="T3" fmla="*/ 2429 h 2573"/>
                <a:gd name="T4" fmla="*/ 367 w 449"/>
                <a:gd name="T5" fmla="*/ 327 h 2573"/>
                <a:gd name="T6" fmla="*/ 408 w 449"/>
                <a:gd name="T7" fmla="*/ 286 h 2573"/>
                <a:gd name="T8" fmla="*/ 326 w 449"/>
                <a:gd name="T9" fmla="*/ 163 h 2573"/>
                <a:gd name="T10" fmla="*/ 265 w 449"/>
                <a:gd name="T11" fmla="*/ 0 h 2573"/>
                <a:gd name="T12" fmla="*/ 245 w 449"/>
                <a:gd name="T13" fmla="*/ 163 h 2573"/>
                <a:gd name="T14" fmla="*/ 163 w 449"/>
                <a:gd name="T15" fmla="*/ 286 h 2573"/>
                <a:gd name="T16" fmla="*/ 0 w 449"/>
                <a:gd name="T17" fmla="*/ 327 h 2573"/>
                <a:gd name="T18" fmla="*/ 0 w 449"/>
                <a:gd name="T19" fmla="*/ 368 h 2573"/>
                <a:gd name="T20" fmla="*/ 0 w 449"/>
                <a:gd name="T21" fmla="*/ 2572 h 2573"/>
                <a:gd name="T22" fmla="*/ 448 w 449"/>
                <a:gd name="T23" fmla="*/ 2572 h 2573"/>
                <a:gd name="T24" fmla="*/ 448 w 449"/>
                <a:gd name="T25" fmla="*/ 2572 h 2573"/>
                <a:gd name="T26" fmla="*/ 0 w 449"/>
                <a:gd name="T27" fmla="*/ 592 h 2573"/>
                <a:gd name="T28" fmla="*/ 102 w 449"/>
                <a:gd name="T29" fmla="*/ 592 h 2573"/>
                <a:gd name="T30" fmla="*/ 0 w 449"/>
                <a:gd name="T31" fmla="*/ 776 h 2573"/>
                <a:gd name="T32" fmla="*/ 0 w 449"/>
                <a:gd name="T33" fmla="*/ 816 h 2573"/>
                <a:gd name="T34" fmla="*/ 102 w 449"/>
                <a:gd name="T35" fmla="*/ 816 h 2573"/>
                <a:gd name="T36" fmla="*/ 0 w 449"/>
                <a:gd name="T37" fmla="*/ 1000 h 2573"/>
                <a:gd name="T38" fmla="*/ 0 w 449"/>
                <a:gd name="T39" fmla="*/ 1041 h 2573"/>
                <a:gd name="T40" fmla="*/ 102 w 449"/>
                <a:gd name="T41" fmla="*/ 1041 h 2573"/>
                <a:gd name="T42" fmla="*/ 0 w 449"/>
                <a:gd name="T43" fmla="*/ 1224 h 2573"/>
                <a:gd name="T44" fmla="*/ 0 w 449"/>
                <a:gd name="T45" fmla="*/ 1245 h 2573"/>
                <a:gd name="T46" fmla="*/ 102 w 449"/>
                <a:gd name="T47" fmla="*/ 1245 h 2573"/>
                <a:gd name="T48" fmla="*/ 0 w 449"/>
                <a:gd name="T49" fmla="*/ 1429 h 2573"/>
                <a:gd name="T50" fmla="*/ 0 w 449"/>
                <a:gd name="T51" fmla="*/ 1469 h 2573"/>
                <a:gd name="T52" fmla="*/ 102 w 449"/>
                <a:gd name="T53" fmla="*/ 1469 h 2573"/>
                <a:gd name="T54" fmla="*/ 0 w 449"/>
                <a:gd name="T55" fmla="*/ 1653 h 2573"/>
                <a:gd name="T56" fmla="*/ 0 w 449"/>
                <a:gd name="T57" fmla="*/ 1694 h 2573"/>
                <a:gd name="T58" fmla="*/ 102 w 449"/>
                <a:gd name="T59" fmla="*/ 1694 h 2573"/>
                <a:gd name="T60" fmla="*/ 0 w 449"/>
                <a:gd name="T61" fmla="*/ 1877 h 2573"/>
                <a:gd name="T62" fmla="*/ 0 w 449"/>
                <a:gd name="T63" fmla="*/ 1919 h 2573"/>
                <a:gd name="T64" fmla="*/ 102 w 449"/>
                <a:gd name="T65" fmla="*/ 1919 h 2573"/>
                <a:gd name="T66" fmla="*/ 0 w 449"/>
                <a:gd name="T67" fmla="*/ 2102 h 2573"/>
                <a:gd name="T68" fmla="*/ 0 w 449"/>
                <a:gd name="T69" fmla="*/ 2143 h 2573"/>
                <a:gd name="T70" fmla="*/ 102 w 449"/>
                <a:gd name="T71" fmla="*/ 2143 h 2573"/>
                <a:gd name="T72" fmla="*/ 0 w 449"/>
                <a:gd name="T73" fmla="*/ 2306 h 2573"/>
                <a:gd name="T74" fmla="*/ 163 w 449"/>
                <a:gd name="T75" fmla="*/ 571 h 2573"/>
                <a:gd name="T76" fmla="*/ 245 w 449"/>
                <a:gd name="T77" fmla="*/ 571 h 2573"/>
                <a:gd name="T78" fmla="*/ 163 w 449"/>
                <a:gd name="T79" fmla="*/ 2429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49" h="2573">
                  <a:moveTo>
                    <a:pt x="448" y="2429"/>
                  </a:moveTo>
                  <a:lnTo>
                    <a:pt x="448" y="2429"/>
                  </a:lnTo>
                  <a:lnTo>
                    <a:pt x="448" y="2429"/>
                  </a:lnTo>
                  <a:lnTo>
                    <a:pt x="448" y="2429"/>
                  </a:lnTo>
                  <a:cubicBezTo>
                    <a:pt x="367" y="2429"/>
                    <a:pt x="367" y="2429"/>
                    <a:pt x="367" y="2429"/>
                  </a:cubicBezTo>
                  <a:cubicBezTo>
                    <a:pt x="367" y="327"/>
                    <a:pt x="367" y="327"/>
                    <a:pt x="367" y="327"/>
                  </a:cubicBezTo>
                  <a:cubicBezTo>
                    <a:pt x="408" y="327"/>
                    <a:pt x="408" y="327"/>
                    <a:pt x="408" y="327"/>
                  </a:cubicBezTo>
                  <a:cubicBezTo>
                    <a:pt x="408" y="286"/>
                    <a:pt x="408" y="286"/>
                    <a:pt x="408" y="286"/>
                  </a:cubicBezTo>
                  <a:cubicBezTo>
                    <a:pt x="326" y="286"/>
                    <a:pt x="326" y="286"/>
                    <a:pt x="326" y="286"/>
                  </a:cubicBezTo>
                  <a:cubicBezTo>
                    <a:pt x="326" y="163"/>
                    <a:pt x="326" y="163"/>
                    <a:pt x="326" y="163"/>
                  </a:cubicBezTo>
                  <a:cubicBezTo>
                    <a:pt x="265" y="163"/>
                    <a:pt x="265" y="163"/>
                    <a:pt x="265" y="163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5" y="163"/>
                    <a:pt x="245" y="163"/>
                    <a:pt x="245" y="163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63" y="286"/>
                    <a:pt x="163" y="286"/>
                    <a:pt x="163" y="286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27"/>
                    <a:pt x="0" y="327"/>
                    <a:pt x="0" y="327"/>
                  </a:cubicBezTo>
                  <a:cubicBezTo>
                    <a:pt x="40" y="327"/>
                    <a:pt x="40" y="327"/>
                    <a:pt x="40" y="327"/>
                  </a:cubicBezTo>
                  <a:cubicBezTo>
                    <a:pt x="20" y="347"/>
                    <a:pt x="0" y="368"/>
                    <a:pt x="0" y="368"/>
                  </a:cubicBezTo>
                  <a:cubicBezTo>
                    <a:pt x="0" y="2429"/>
                    <a:pt x="0" y="2429"/>
                    <a:pt x="0" y="2429"/>
                  </a:cubicBezTo>
                  <a:cubicBezTo>
                    <a:pt x="0" y="2572"/>
                    <a:pt x="0" y="2572"/>
                    <a:pt x="0" y="2572"/>
                  </a:cubicBezTo>
                  <a:lnTo>
                    <a:pt x="0" y="2572"/>
                  </a:lnTo>
                  <a:cubicBezTo>
                    <a:pt x="448" y="2572"/>
                    <a:pt x="448" y="2572"/>
                    <a:pt x="448" y="2572"/>
                  </a:cubicBezTo>
                  <a:lnTo>
                    <a:pt x="448" y="2572"/>
                  </a:lnTo>
                  <a:lnTo>
                    <a:pt x="448" y="2572"/>
                  </a:lnTo>
                  <a:lnTo>
                    <a:pt x="448" y="2429"/>
                  </a:lnTo>
                  <a:close/>
                  <a:moveTo>
                    <a:pt x="0" y="592"/>
                  </a:moveTo>
                  <a:lnTo>
                    <a:pt x="0" y="592"/>
                  </a:lnTo>
                  <a:cubicBezTo>
                    <a:pt x="102" y="592"/>
                    <a:pt x="102" y="592"/>
                    <a:pt x="102" y="592"/>
                  </a:cubicBezTo>
                  <a:cubicBezTo>
                    <a:pt x="102" y="776"/>
                    <a:pt x="102" y="776"/>
                    <a:pt x="102" y="776"/>
                  </a:cubicBezTo>
                  <a:cubicBezTo>
                    <a:pt x="0" y="776"/>
                    <a:pt x="0" y="776"/>
                    <a:pt x="0" y="776"/>
                  </a:cubicBezTo>
                  <a:lnTo>
                    <a:pt x="0" y="592"/>
                  </a:lnTo>
                  <a:close/>
                  <a:moveTo>
                    <a:pt x="0" y="816"/>
                  </a:moveTo>
                  <a:lnTo>
                    <a:pt x="0" y="816"/>
                  </a:lnTo>
                  <a:cubicBezTo>
                    <a:pt x="102" y="816"/>
                    <a:pt x="102" y="816"/>
                    <a:pt x="102" y="816"/>
                  </a:cubicBezTo>
                  <a:cubicBezTo>
                    <a:pt x="102" y="1000"/>
                    <a:pt x="102" y="1000"/>
                    <a:pt x="102" y="1000"/>
                  </a:cubicBezTo>
                  <a:cubicBezTo>
                    <a:pt x="0" y="1000"/>
                    <a:pt x="0" y="1000"/>
                    <a:pt x="0" y="1000"/>
                  </a:cubicBezTo>
                  <a:lnTo>
                    <a:pt x="0" y="816"/>
                  </a:lnTo>
                  <a:close/>
                  <a:moveTo>
                    <a:pt x="0" y="1041"/>
                  </a:moveTo>
                  <a:lnTo>
                    <a:pt x="0" y="1041"/>
                  </a:lnTo>
                  <a:cubicBezTo>
                    <a:pt x="102" y="1041"/>
                    <a:pt x="102" y="1041"/>
                    <a:pt x="102" y="1041"/>
                  </a:cubicBezTo>
                  <a:cubicBezTo>
                    <a:pt x="102" y="1224"/>
                    <a:pt x="102" y="1224"/>
                    <a:pt x="102" y="1224"/>
                  </a:cubicBezTo>
                  <a:cubicBezTo>
                    <a:pt x="0" y="1224"/>
                    <a:pt x="0" y="1224"/>
                    <a:pt x="0" y="1224"/>
                  </a:cubicBezTo>
                  <a:lnTo>
                    <a:pt x="0" y="1041"/>
                  </a:lnTo>
                  <a:close/>
                  <a:moveTo>
                    <a:pt x="0" y="1245"/>
                  </a:moveTo>
                  <a:lnTo>
                    <a:pt x="0" y="1245"/>
                  </a:lnTo>
                  <a:cubicBezTo>
                    <a:pt x="102" y="1245"/>
                    <a:pt x="102" y="1245"/>
                    <a:pt x="102" y="1245"/>
                  </a:cubicBezTo>
                  <a:cubicBezTo>
                    <a:pt x="102" y="1429"/>
                    <a:pt x="102" y="1429"/>
                    <a:pt x="102" y="1429"/>
                  </a:cubicBezTo>
                  <a:cubicBezTo>
                    <a:pt x="0" y="1429"/>
                    <a:pt x="0" y="1429"/>
                    <a:pt x="0" y="1429"/>
                  </a:cubicBezTo>
                  <a:lnTo>
                    <a:pt x="0" y="1245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cubicBezTo>
                    <a:pt x="102" y="1469"/>
                    <a:pt x="102" y="1469"/>
                    <a:pt x="102" y="1469"/>
                  </a:cubicBezTo>
                  <a:cubicBezTo>
                    <a:pt x="102" y="1653"/>
                    <a:pt x="102" y="1653"/>
                    <a:pt x="102" y="1653"/>
                  </a:cubicBezTo>
                  <a:cubicBezTo>
                    <a:pt x="0" y="1653"/>
                    <a:pt x="0" y="1653"/>
                    <a:pt x="0" y="1653"/>
                  </a:cubicBezTo>
                  <a:lnTo>
                    <a:pt x="0" y="1469"/>
                  </a:lnTo>
                  <a:close/>
                  <a:moveTo>
                    <a:pt x="0" y="1694"/>
                  </a:moveTo>
                  <a:lnTo>
                    <a:pt x="0" y="1694"/>
                  </a:lnTo>
                  <a:cubicBezTo>
                    <a:pt x="102" y="1694"/>
                    <a:pt x="102" y="1694"/>
                    <a:pt x="102" y="1694"/>
                  </a:cubicBezTo>
                  <a:cubicBezTo>
                    <a:pt x="102" y="1877"/>
                    <a:pt x="102" y="1877"/>
                    <a:pt x="102" y="1877"/>
                  </a:cubicBezTo>
                  <a:cubicBezTo>
                    <a:pt x="0" y="1877"/>
                    <a:pt x="0" y="1877"/>
                    <a:pt x="0" y="1877"/>
                  </a:cubicBezTo>
                  <a:lnTo>
                    <a:pt x="0" y="1694"/>
                  </a:lnTo>
                  <a:close/>
                  <a:moveTo>
                    <a:pt x="0" y="1919"/>
                  </a:moveTo>
                  <a:lnTo>
                    <a:pt x="0" y="1919"/>
                  </a:lnTo>
                  <a:cubicBezTo>
                    <a:pt x="102" y="1919"/>
                    <a:pt x="102" y="1919"/>
                    <a:pt x="102" y="1919"/>
                  </a:cubicBezTo>
                  <a:cubicBezTo>
                    <a:pt x="102" y="2102"/>
                    <a:pt x="102" y="2102"/>
                    <a:pt x="102" y="2102"/>
                  </a:cubicBezTo>
                  <a:cubicBezTo>
                    <a:pt x="0" y="2102"/>
                    <a:pt x="0" y="2102"/>
                    <a:pt x="0" y="2102"/>
                  </a:cubicBezTo>
                  <a:lnTo>
                    <a:pt x="0" y="1919"/>
                  </a:lnTo>
                  <a:close/>
                  <a:moveTo>
                    <a:pt x="0" y="2143"/>
                  </a:moveTo>
                  <a:lnTo>
                    <a:pt x="0" y="2143"/>
                  </a:lnTo>
                  <a:cubicBezTo>
                    <a:pt x="102" y="2143"/>
                    <a:pt x="102" y="2143"/>
                    <a:pt x="102" y="2143"/>
                  </a:cubicBezTo>
                  <a:cubicBezTo>
                    <a:pt x="102" y="2306"/>
                    <a:pt x="102" y="2306"/>
                    <a:pt x="102" y="2306"/>
                  </a:cubicBezTo>
                  <a:cubicBezTo>
                    <a:pt x="0" y="2306"/>
                    <a:pt x="0" y="2306"/>
                    <a:pt x="0" y="2306"/>
                  </a:cubicBezTo>
                  <a:lnTo>
                    <a:pt x="0" y="2143"/>
                  </a:lnTo>
                  <a:close/>
                  <a:moveTo>
                    <a:pt x="163" y="571"/>
                  </a:moveTo>
                  <a:lnTo>
                    <a:pt x="163" y="571"/>
                  </a:lnTo>
                  <a:cubicBezTo>
                    <a:pt x="245" y="571"/>
                    <a:pt x="245" y="571"/>
                    <a:pt x="245" y="571"/>
                  </a:cubicBezTo>
                  <a:cubicBezTo>
                    <a:pt x="245" y="2429"/>
                    <a:pt x="245" y="2429"/>
                    <a:pt x="245" y="2429"/>
                  </a:cubicBezTo>
                  <a:cubicBezTo>
                    <a:pt x="163" y="2429"/>
                    <a:pt x="163" y="2429"/>
                    <a:pt x="163" y="2429"/>
                  </a:cubicBezTo>
                  <a:lnTo>
                    <a:pt x="163" y="57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61">
              <a:extLst>
                <a:ext uri="{FF2B5EF4-FFF2-40B4-BE49-F238E27FC236}">
                  <a16:creationId xmlns:a16="http://schemas.microsoft.com/office/drawing/2014/main" id="{13915C0F-3B29-2143-94B5-09A973D1E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1301750"/>
              <a:ext cx="44450" cy="22225"/>
            </a:xfrm>
            <a:custGeom>
              <a:avLst/>
              <a:gdLst>
                <a:gd name="T0" fmla="*/ 0 w 123"/>
                <a:gd name="T1" fmla="*/ 0 h 62"/>
                <a:gd name="T2" fmla="*/ 0 w 123"/>
                <a:gd name="T3" fmla="*/ 61 h 62"/>
                <a:gd name="T4" fmla="*/ 122 w 123"/>
                <a:gd name="T5" fmla="*/ 61 h 62"/>
                <a:gd name="T6" fmla="*/ 122 w 123"/>
                <a:gd name="T7" fmla="*/ 0 h 62"/>
                <a:gd name="T8" fmla="*/ 0 w 123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62">
                  <a:moveTo>
                    <a:pt x="0" y="0"/>
                  </a:moveTo>
                  <a:lnTo>
                    <a:pt x="0" y="61"/>
                  </a:lnTo>
                  <a:lnTo>
                    <a:pt x="122" y="61"/>
                  </a:lnTo>
                  <a:lnTo>
                    <a:pt x="122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62">
              <a:extLst>
                <a:ext uri="{FF2B5EF4-FFF2-40B4-BE49-F238E27FC236}">
                  <a16:creationId xmlns:a16="http://schemas.microsoft.com/office/drawing/2014/main" id="{4C02F5ED-CD03-5147-BBA4-07E753A6F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650" y="1301750"/>
              <a:ext cx="139700" cy="22225"/>
            </a:xfrm>
            <a:custGeom>
              <a:avLst/>
              <a:gdLst>
                <a:gd name="T0" fmla="*/ 388 w 389"/>
                <a:gd name="T1" fmla="*/ 0 h 62"/>
                <a:gd name="T2" fmla="*/ 0 w 389"/>
                <a:gd name="T3" fmla="*/ 0 h 62"/>
                <a:gd name="T4" fmla="*/ 0 w 389"/>
                <a:gd name="T5" fmla="*/ 61 h 62"/>
                <a:gd name="T6" fmla="*/ 388 w 389"/>
                <a:gd name="T7" fmla="*/ 61 h 62"/>
                <a:gd name="T8" fmla="*/ 388 w 38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9" h="62">
                  <a:moveTo>
                    <a:pt x="388" y="0"/>
                  </a:moveTo>
                  <a:lnTo>
                    <a:pt x="0" y="0"/>
                  </a:lnTo>
                  <a:lnTo>
                    <a:pt x="0" y="61"/>
                  </a:lnTo>
                  <a:lnTo>
                    <a:pt x="388" y="61"/>
                  </a:lnTo>
                  <a:lnTo>
                    <a:pt x="388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63">
              <a:extLst>
                <a:ext uri="{FF2B5EF4-FFF2-40B4-BE49-F238E27FC236}">
                  <a16:creationId xmlns:a16="http://schemas.microsoft.com/office/drawing/2014/main" id="{A985B0F1-F097-C84C-B991-ECBC775D3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8963" y="1206500"/>
              <a:ext cx="7937" cy="58738"/>
            </a:xfrm>
            <a:custGeom>
              <a:avLst/>
              <a:gdLst>
                <a:gd name="T0" fmla="*/ 20 w 21"/>
                <a:gd name="T1" fmla="*/ 163 h 164"/>
                <a:gd name="T2" fmla="*/ 0 w 21"/>
                <a:gd name="T3" fmla="*/ 163 h 164"/>
                <a:gd name="T4" fmla="*/ 0 w 21"/>
                <a:gd name="T5" fmla="*/ 0 h 164"/>
                <a:gd name="T6" fmla="*/ 20 w 21"/>
                <a:gd name="T7" fmla="*/ 0 h 164"/>
                <a:gd name="T8" fmla="*/ 20 w 21"/>
                <a:gd name="T9" fmla="*/ 163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64">
                  <a:moveTo>
                    <a:pt x="20" y="163"/>
                  </a:moveTo>
                  <a:lnTo>
                    <a:pt x="0" y="163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16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09" name="Pentagon 108">
            <a:extLst>
              <a:ext uri="{FF2B5EF4-FFF2-40B4-BE49-F238E27FC236}">
                <a16:creationId xmlns:a16="http://schemas.microsoft.com/office/drawing/2014/main" id="{ECBD8F75-C026-8F49-B48A-DB730FEA7AED}"/>
              </a:ext>
            </a:extLst>
          </p:cNvPr>
          <p:cNvSpPr/>
          <p:nvPr/>
        </p:nvSpPr>
        <p:spPr>
          <a:xfrm rot="10800000">
            <a:off x="13891378" y="5388279"/>
            <a:ext cx="6101991" cy="1077679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04B5B77D-E5A5-2042-9FB7-B2FF7BB7DF82}"/>
              </a:ext>
            </a:extLst>
          </p:cNvPr>
          <p:cNvSpPr/>
          <p:nvPr/>
        </p:nvSpPr>
        <p:spPr>
          <a:xfrm>
            <a:off x="16904476" y="559980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D21E9-B65B-B447-B3FC-1F23EC3F4386}"/>
              </a:ext>
            </a:extLst>
          </p:cNvPr>
          <p:cNvSpPr txBox="1"/>
          <p:nvPr/>
        </p:nvSpPr>
        <p:spPr>
          <a:xfrm>
            <a:off x="15281464" y="6589813"/>
            <a:ext cx="460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1F15C3-64D7-EA4B-B6F5-509D32DC3B6B}"/>
              </a:ext>
            </a:extLst>
          </p:cNvPr>
          <p:cNvSpPr txBox="1"/>
          <p:nvPr/>
        </p:nvSpPr>
        <p:spPr>
          <a:xfrm>
            <a:off x="5393323" y="9332296"/>
            <a:ext cx="4716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A97B0D-32F9-9A48-BD06-858DAF5F026D}"/>
              </a:ext>
            </a:extLst>
          </p:cNvPr>
          <p:cNvSpPr txBox="1"/>
          <p:nvPr/>
        </p:nvSpPr>
        <p:spPr>
          <a:xfrm>
            <a:off x="15281464" y="11227128"/>
            <a:ext cx="4604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E5D9948A-89F0-B742-9FD7-3D06E4DF499E}"/>
              </a:ext>
            </a:extLst>
          </p:cNvPr>
          <p:cNvSpPr/>
          <p:nvPr/>
        </p:nvSpPr>
        <p:spPr>
          <a:xfrm>
            <a:off x="5393323" y="7899209"/>
            <a:ext cx="6101991" cy="107767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771AFF5-4D83-BD4F-87D3-9C3B2E0112AE}"/>
              </a:ext>
            </a:extLst>
          </p:cNvPr>
          <p:cNvSpPr/>
          <p:nvPr/>
        </p:nvSpPr>
        <p:spPr>
          <a:xfrm>
            <a:off x="5547928" y="810577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0" name="Pentagon 109">
            <a:extLst>
              <a:ext uri="{FF2B5EF4-FFF2-40B4-BE49-F238E27FC236}">
                <a16:creationId xmlns:a16="http://schemas.microsoft.com/office/drawing/2014/main" id="{82B5E362-3D7F-334C-B7A8-FA3C2D35292B}"/>
              </a:ext>
            </a:extLst>
          </p:cNvPr>
          <p:cNvSpPr/>
          <p:nvPr/>
        </p:nvSpPr>
        <p:spPr>
          <a:xfrm rot="10800000">
            <a:off x="13891378" y="9982786"/>
            <a:ext cx="6101991" cy="1077679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DEB6134-034F-884E-990D-60B7A8359D91}"/>
              </a:ext>
            </a:extLst>
          </p:cNvPr>
          <p:cNvSpPr/>
          <p:nvPr/>
        </p:nvSpPr>
        <p:spPr>
          <a:xfrm>
            <a:off x="16773848" y="1017180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20%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74970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B1B4A4-AE64-0242-BAA5-0852F8A27216}"/>
              </a:ext>
            </a:extLst>
          </p:cNvPr>
          <p:cNvGrpSpPr/>
          <p:nvPr/>
        </p:nvGrpSpPr>
        <p:grpSpPr>
          <a:xfrm>
            <a:off x="1952089" y="5817184"/>
            <a:ext cx="6398709" cy="5194257"/>
            <a:chOff x="8977437" y="5480300"/>
            <a:chExt cx="6398709" cy="519425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62D656C-DC19-C241-A9EE-123EFF40B0E2}"/>
                </a:ext>
              </a:extLst>
            </p:cNvPr>
            <p:cNvGrpSpPr/>
            <p:nvPr/>
          </p:nvGrpSpPr>
          <p:grpSpPr>
            <a:xfrm>
              <a:off x="8977437" y="5480300"/>
              <a:ext cx="6398709" cy="5194257"/>
              <a:chOff x="3611563" y="5452693"/>
              <a:chExt cx="942605" cy="765175"/>
            </a:xfrm>
          </p:grpSpPr>
          <p:sp>
            <p:nvSpPr>
              <p:cNvPr id="5" name="Freeform 350">
                <a:extLst>
                  <a:ext uri="{FF2B5EF4-FFF2-40B4-BE49-F238E27FC236}">
                    <a16:creationId xmlns:a16="http://schemas.microsoft.com/office/drawing/2014/main" id="{B303859E-B8A7-F349-8F98-BCA3EDF3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563" y="5914655"/>
                <a:ext cx="214312" cy="280988"/>
              </a:xfrm>
              <a:custGeom>
                <a:avLst/>
                <a:gdLst>
                  <a:gd name="T0" fmla="*/ 63 w 595"/>
                  <a:gd name="T1" fmla="*/ 500 h 782"/>
                  <a:gd name="T2" fmla="*/ 63 w 595"/>
                  <a:gd name="T3" fmla="*/ 500 h 782"/>
                  <a:gd name="T4" fmla="*/ 313 w 595"/>
                  <a:gd name="T5" fmla="*/ 0 h 782"/>
                  <a:gd name="T6" fmla="*/ 344 w 595"/>
                  <a:gd name="T7" fmla="*/ 343 h 782"/>
                  <a:gd name="T8" fmla="*/ 594 w 595"/>
                  <a:gd name="T9" fmla="*/ 781 h 782"/>
                  <a:gd name="T10" fmla="*/ 63 w 595"/>
                  <a:gd name="T11" fmla="*/ 500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5" h="782">
                    <a:moveTo>
                      <a:pt x="63" y="500"/>
                    </a:moveTo>
                    <a:lnTo>
                      <a:pt x="63" y="500"/>
                    </a:lnTo>
                    <a:cubicBezTo>
                      <a:pt x="0" y="343"/>
                      <a:pt x="94" y="187"/>
                      <a:pt x="313" y="0"/>
                    </a:cubicBezTo>
                    <a:cubicBezTo>
                      <a:pt x="313" y="125"/>
                      <a:pt x="313" y="218"/>
                      <a:pt x="344" y="343"/>
                    </a:cubicBezTo>
                    <a:cubicBezTo>
                      <a:pt x="406" y="500"/>
                      <a:pt x="500" y="656"/>
                      <a:pt x="594" y="781"/>
                    </a:cubicBezTo>
                    <a:cubicBezTo>
                      <a:pt x="313" y="750"/>
                      <a:pt x="94" y="656"/>
                      <a:pt x="63" y="50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6" name="Freeform 351">
                <a:extLst>
                  <a:ext uri="{FF2B5EF4-FFF2-40B4-BE49-F238E27FC236}">
                    <a16:creationId xmlns:a16="http://schemas.microsoft.com/office/drawing/2014/main" id="{AF3EC691-68F4-EE4F-957A-DE322AA2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618" y="5452693"/>
                <a:ext cx="844550" cy="742950"/>
              </a:xfrm>
              <a:custGeom>
                <a:avLst/>
                <a:gdLst>
                  <a:gd name="T0" fmla="*/ 32 w 2345"/>
                  <a:gd name="T1" fmla="*/ 1282 h 2064"/>
                  <a:gd name="T2" fmla="*/ 32 w 2345"/>
                  <a:gd name="T3" fmla="*/ 1282 h 2064"/>
                  <a:gd name="T4" fmla="*/ 813 w 2345"/>
                  <a:gd name="T5" fmla="*/ 157 h 2064"/>
                  <a:gd name="T6" fmla="*/ 2125 w 2345"/>
                  <a:gd name="T7" fmla="*/ 594 h 2064"/>
                  <a:gd name="T8" fmla="*/ 2282 w 2345"/>
                  <a:gd name="T9" fmla="*/ 906 h 2064"/>
                  <a:gd name="T10" fmla="*/ 2344 w 2345"/>
                  <a:gd name="T11" fmla="*/ 1407 h 2064"/>
                  <a:gd name="T12" fmla="*/ 1375 w 2345"/>
                  <a:gd name="T13" fmla="*/ 1907 h 2064"/>
                  <a:gd name="T14" fmla="*/ 313 w 2345"/>
                  <a:gd name="T15" fmla="*/ 2063 h 2064"/>
                  <a:gd name="T16" fmla="*/ 63 w 2345"/>
                  <a:gd name="T17" fmla="*/ 1625 h 2064"/>
                  <a:gd name="T18" fmla="*/ 32 w 2345"/>
                  <a:gd name="T19" fmla="*/ 1282 h 2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45" h="2064">
                    <a:moveTo>
                      <a:pt x="32" y="1282"/>
                    </a:moveTo>
                    <a:lnTo>
                      <a:pt x="32" y="1282"/>
                    </a:lnTo>
                    <a:cubicBezTo>
                      <a:pt x="0" y="782"/>
                      <a:pt x="313" y="313"/>
                      <a:pt x="813" y="157"/>
                    </a:cubicBezTo>
                    <a:cubicBezTo>
                      <a:pt x="1313" y="0"/>
                      <a:pt x="1844" y="188"/>
                      <a:pt x="2125" y="594"/>
                    </a:cubicBezTo>
                    <a:cubicBezTo>
                      <a:pt x="2188" y="688"/>
                      <a:pt x="2250" y="782"/>
                      <a:pt x="2282" y="906"/>
                    </a:cubicBezTo>
                    <a:cubicBezTo>
                      <a:pt x="2344" y="1063"/>
                      <a:pt x="2344" y="1250"/>
                      <a:pt x="2344" y="1407"/>
                    </a:cubicBezTo>
                    <a:cubicBezTo>
                      <a:pt x="2094" y="1594"/>
                      <a:pt x="1782" y="1782"/>
                      <a:pt x="1375" y="1907"/>
                    </a:cubicBezTo>
                    <a:cubicBezTo>
                      <a:pt x="1000" y="2032"/>
                      <a:pt x="625" y="2063"/>
                      <a:pt x="313" y="2063"/>
                    </a:cubicBezTo>
                    <a:cubicBezTo>
                      <a:pt x="219" y="1938"/>
                      <a:pt x="125" y="1782"/>
                      <a:pt x="63" y="1625"/>
                    </a:cubicBezTo>
                    <a:cubicBezTo>
                      <a:pt x="32" y="1500"/>
                      <a:pt x="32" y="1407"/>
                      <a:pt x="32" y="1282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7" name="Freeform 352">
                <a:extLst>
                  <a:ext uri="{FF2B5EF4-FFF2-40B4-BE49-F238E27FC236}">
                    <a16:creationId xmlns:a16="http://schemas.microsoft.com/office/drawing/2014/main" id="{3E43F998-2DB7-2744-8FE2-28052523E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675" y="5914655"/>
                <a:ext cx="652463" cy="303213"/>
              </a:xfrm>
              <a:custGeom>
                <a:avLst/>
                <a:gdLst>
                  <a:gd name="T0" fmla="*/ 282 w 1814"/>
                  <a:gd name="T1" fmla="*/ 0 h 844"/>
                  <a:gd name="T2" fmla="*/ 282 w 1814"/>
                  <a:gd name="T3" fmla="*/ 0 h 844"/>
                  <a:gd name="T4" fmla="*/ 219 w 1814"/>
                  <a:gd name="T5" fmla="*/ 343 h 844"/>
                  <a:gd name="T6" fmla="*/ 1813 w 1814"/>
                  <a:gd name="T7" fmla="*/ 531 h 844"/>
                  <a:gd name="T8" fmla="*/ 1625 w 1814"/>
                  <a:gd name="T9" fmla="*/ 593 h 844"/>
                  <a:gd name="T10" fmla="*/ 63 w 1814"/>
                  <a:gd name="T11" fmla="*/ 500 h 844"/>
                  <a:gd name="T12" fmla="*/ 282 w 1814"/>
                  <a:gd name="T13" fmla="*/ 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14" h="844">
                    <a:moveTo>
                      <a:pt x="282" y="0"/>
                    </a:moveTo>
                    <a:lnTo>
                      <a:pt x="282" y="0"/>
                    </a:lnTo>
                    <a:cubicBezTo>
                      <a:pt x="219" y="125"/>
                      <a:pt x="188" y="250"/>
                      <a:pt x="219" y="343"/>
                    </a:cubicBezTo>
                    <a:cubicBezTo>
                      <a:pt x="313" y="687"/>
                      <a:pt x="1032" y="781"/>
                      <a:pt x="1813" y="531"/>
                    </a:cubicBezTo>
                    <a:cubicBezTo>
                      <a:pt x="1750" y="562"/>
                      <a:pt x="1688" y="593"/>
                      <a:pt x="1625" y="593"/>
                    </a:cubicBezTo>
                    <a:cubicBezTo>
                      <a:pt x="844" y="843"/>
                      <a:pt x="157" y="781"/>
                      <a:pt x="63" y="500"/>
                    </a:cubicBezTo>
                    <a:cubicBezTo>
                      <a:pt x="0" y="343"/>
                      <a:pt x="94" y="187"/>
                      <a:pt x="282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  <p:sp>
            <p:nvSpPr>
              <p:cNvPr id="8" name="Freeform 353">
                <a:extLst>
                  <a:ext uri="{FF2B5EF4-FFF2-40B4-BE49-F238E27FC236}">
                    <a16:creationId xmlns:a16="http://schemas.microsoft.com/office/drawing/2014/main" id="{1D6A7F34-4B82-CC4D-B570-BD9A61DAD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0325" y="5535613"/>
                <a:ext cx="550863" cy="146050"/>
              </a:xfrm>
              <a:custGeom>
                <a:avLst/>
                <a:gdLst>
                  <a:gd name="T0" fmla="*/ 781 w 1532"/>
                  <a:gd name="T1" fmla="*/ 156 h 407"/>
                  <a:gd name="T2" fmla="*/ 781 w 1532"/>
                  <a:gd name="T3" fmla="*/ 156 h 407"/>
                  <a:gd name="T4" fmla="*/ 0 w 1532"/>
                  <a:gd name="T5" fmla="*/ 406 h 407"/>
                  <a:gd name="T6" fmla="*/ 750 w 1532"/>
                  <a:gd name="T7" fmla="*/ 0 h 407"/>
                  <a:gd name="T8" fmla="*/ 1531 w 1532"/>
                  <a:gd name="T9" fmla="*/ 375 h 407"/>
                  <a:gd name="T10" fmla="*/ 781 w 1532"/>
                  <a:gd name="T11" fmla="*/ 156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32" h="407">
                    <a:moveTo>
                      <a:pt x="781" y="156"/>
                    </a:moveTo>
                    <a:lnTo>
                      <a:pt x="781" y="156"/>
                    </a:lnTo>
                    <a:cubicBezTo>
                      <a:pt x="469" y="156"/>
                      <a:pt x="187" y="250"/>
                      <a:pt x="0" y="406"/>
                    </a:cubicBezTo>
                    <a:cubicBezTo>
                      <a:pt x="125" y="156"/>
                      <a:pt x="406" y="0"/>
                      <a:pt x="750" y="0"/>
                    </a:cubicBezTo>
                    <a:cubicBezTo>
                      <a:pt x="1094" y="0"/>
                      <a:pt x="1406" y="156"/>
                      <a:pt x="1531" y="375"/>
                    </a:cubicBezTo>
                    <a:cubicBezTo>
                      <a:pt x="1344" y="219"/>
                      <a:pt x="1062" y="125"/>
                      <a:pt x="781" y="156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SV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9E69DA9-834C-1248-8CCB-664FBF02B621}"/>
                </a:ext>
              </a:extLst>
            </p:cNvPr>
            <p:cNvSpPr/>
            <p:nvPr/>
          </p:nvSpPr>
          <p:spPr>
            <a:xfrm rot="1053394">
              <a:off x="13162546" y="7218619"/>
              <a:ext cx="986590" cy="64970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9E15C53-9DAA-1F47-9EC7-24E72E2AAA54}"/>
              </a:ext>
            </a:extLst>
          </p:cNvPr>
          <p:cNvSpPr txBox="1"/>
          <p:nvPr/>
        </p:nvSpPr>
        <p:spPr>
          <a:xfrm>
            <a:off x="15781540" y="5984725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4C80-505C-744F-9ADC-AC6EEF0903A8}"/>
              </a:ext>
            </a:extLst>
          </p:cNvPr>
          <p:cNvSpPr txBox="1"/>
          <p:nvPr/>
        </p:nvSpPr>
        <p:spPr>
          <a:xfrm>
            <a:off x="15781540" y="9562637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4FB7A-60B7-AA4E-8440-3273FA5FF562}"/>
              </a:ext>
            </a:extLst>
          </p:cNvPr>
          <p:cNvSpPr/>
          <p:nvPr/>
        </p:nvSpPr>
        <p:spPr>
          <a:xfrm>
            <a:off x="15781539" y="7986603"/>
            <a:ext cx="5538417" cy="1897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8B60E4-A3A5-194B-B009-EF1E21CB3E1B}"/>
              </a:ext>
            </a:extLst>
          </p:cNvPr>
          <p:cNvSpPr/>
          <p:nvPr/>
        </p:nvSpPr>
        <p:spPr>
          <a:xfrm>
            <a:off x="15781539" y="51482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Design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5F5DB-E39A-CE4F-93A8-638B0D09EBAC}"/>
              </a:ext>
            </a:extLst>
          </p:cNvPr>
          <p:cNvSpPr/>
          <p:nvPr/>
        </p:nvSpPr>
        <p:spPr>
          <a:xfrm>
            <a:off x="15781539" y="87262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Structure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5D0B16-9018-8B40-B145-1FBA548756A7}"/>
              </a:ext>
            </a:extLst>
          </p:cNvPr>
          <p:cNvSpPr/>
          <p:nvPr/>
        </p:nvSpPr>
        <p:spPr>
          <a:xfrm>
            <a:off x="9479280" y="5623560"/>
            <a:ext cx="868680" cy="5554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8C4C0-8250-5E45-B985-65E308106E01}"/>
              </a:ext>
            </a:extLst>
          </p:cNvPr>
          <p:cNvSpPr/>
          <p:nvPr/>
        </p:nvSpPr>
        <p:spPr>
          <a:xfrm>
            <a:off x="12473395" y="6598920"/>
            <a:ext cx="868680" cy="457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C90925-3C13-B04B-AAEE-06B0388BB468}"/>
              </a:ext>
            </a:extLst>
          </p:cNvPr>
          <p:cNvSpPr/>
          <p:nvPr/>
        </p:nvSpPr>
        <p:spPr>
          <a:xfrm>
            <a:off x="10976337" y="7879080"/>
            <a:ext cx="868680" cy="32989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76A28-A067-324C-AF29-770BD33616D2}"/>
              </a:ext>
            </a:extLst>
          </p:cNvPr>
          <p:cNvSpPr/>
          <p:nvPr/>
        </p:nvSpPr>
        <p:spPr>
          <a:xfrm>
            <a:off x="13970452" y="5318760"/>
            <a:ext cx="868680" cy="5859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FCFD82-F511-2447-8D4C-915EC257AEFA}"/>
              </a:ext>
            </a:extLst>
          </p:cNvPr>
          <p:cNvSpPr txBox="1"/>
          <p:nvPr/>
        </p:nvSpPr>
        <p:spPr>
          <a:xfrm>
            <a:off x="9682627" y="5623560"/>
            <a:ext cx="461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302020204030203" pitchFamily="34" charset="77"/>
              </a:rPr>
              <a:t>4.3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42AC58-E2B5-684D-9018-D47D088E537F}"/>
              </a:ext>
            </a:extLst>
          </p:cNvPr>
          <p:cNvSpPr txBox="1"/>
          <p:nvPr/>
        </p:nvSpPr>
        <p:spPr>
          <a:xfrm>
            <a:off x="11179684" y="7949821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302020204030203" pitchFamily="34" charset="77"/>
              </a:rPr>
              <a:t>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D08505-3180-0E47-A396-BD328FBB5350}"/>
              </a:ext>
            </a:extLst>
          </p:cNvPr>
          <p:cNvSpPr txBox="1"/>
          <p:nvPr/>
        </p:nvSpPr>
        <p:spPr>
          <a:xfrm>
            <a:off x="12707222" y="6630758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302020204030203" pitchFamily="34" charset="77"/>
              </a:rPr>
              <a:t>3.5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01513D-0219-B946-A1F8-904F4D6A3489}"/>
              </a:ext>
            </a:extLst>
          </p:cNvPr>
          <p:cNvSpPr txBox="1"/>
          <p:nvPr/>
        </p:nvSpPr>
        <p:spPr>
          <a:xfrm>
            <a:off x="14175281" y="5318760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302020204030203" pitchFamily="34" charset="77"/>
              </a:rPr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3526009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orma libre 17">
            <a:extLst>
              <a:ext uri="{FF2B5EF4-FFF2-40B4-BE49-F238E27FC236}">
                <a16:creationId xmlns:a16="http://schemas.microsoft.com/office/drawing/2014/main" id="{392A87D2-70EF-8141-BD3F-BC16B969977B}"/>
              </a:ext>
            </a:extLst>
          </p:cNvPr>
          <p:cNvSpPr/>
          <p:nvPr/>
        </p:nvSpPr>
        <p:spPr>
          <a:xfrm>
            <a:off x="10401999" y="4830971"/>
            <a:ext cx="3573652" cy="3030055"/>
          </a:xfrm>
          <a:custGeom>
            <a:avLst/>
            <a:gdLst>
              <a:gd name="connsiteX0" fmla="*/ 519082 w 524244"/>
              <a:gd name="connsiteY0" fmla="*/ 188549 h 444500"/>
              <a:gd name="connsiteX1" fmla="*/ 270177 w 524244"/>
              <a:gd name="connsiteY1" fmla="*/ 2701 h 444500"/>
              <a:gd name="connsiteX2" fmla="*/ 254302 w 524244"/>
              <a:gd name="connsiteY2" fmla="*/ 2701 h 444500"/>
              <a:gd name="connsiteX3" fmla="*/ 5397 w 524244"/>
              <a:gd name="connsiteY3" fmla="*/ 188549 h 444500"/>
              <a:gd name="connsiteX4" fmla="*/ 2665 w 524244"/>
              <a:gd name="connsiteY4" fmla="*/ 207156 h 444500"/>
              <a:gd name="connsiteX5" fmla="*/ 21272 w 524244"/>
              <a:gd name="connsiteY5" fmla="*/ 209888 h 444500"/>
              <a:gd name="connsiteX6" fmla="*/ 63064 w 524244"/>
              <a:gd name="connsiteY6" fmla="*/ 178655 h 444500"/>
              <a:gd name="connsiteX7" fmla="*/ 63064 w 524244"/>
              <a:gd name="connsiteY7" fmla="*/ 424607 h 444500"/>
              <a:gd name="connsiteX8" fmla="*/ 83221 w 524244"/>
              <a:gd name="connsiteY8" fmla="*/ 444765 h 444500"/>
              <a:gd name="connsiteX9" fmla="*/ 248617 w 524244"/>
              <a:gd name="connsiteY9" fmla="*/ 444765 h 444500"/>
              <a:gd name="connsiteX10" fmla="*/ 250020 w 524244"/>
              <a:gd name="connsiteY10" fmla="*/ 444838 h 444500"/>
              <a:gd name="connsiteX11" fmla="*/ 274755 w 524244"/>
              <a:gd name="connsiteY11" fmla="*/ 444838 h 444500"/>
              <a:gd name="connsiteX12" fmla="*/ 276158 w 524244"/>
              <a:gd name="connsiteY12" fmla="*/ 444765 h 444500"/>
              <a:gd name="connsiteX13" fmla="*/ 441110 w 524244"/>
              <a:gd name="connsiteY13" fmla="*/ 444765 h 444500"/>
              <a:gd name="connsiteX14" fmla="*/ 461268 w 524244"/>
              <a:gd name="connsiteY14" fmla="*/ 424607 h 444500"/>
              <a:gd name="connsiteX15" fmla="*/ 461268 w 524244"/>
              <a:gd name="connsiteY15" fmla="*/ 178655 h 444500"/>
              <a:gd name="connsiteX16" fmla="*/ 503060 w 524244"/>
              <a:gd name="connsiteY16" fmla="*/ 209888 h 444500"/>
              <a:gd name="connsiteX17" fmla="*/ 511034 w 524244"/>
              <a:gd name="connsiteY17" fmla="*/ 212547 h 444500"/>
              <a:gd name="connsiteX18" fmla="*/ 521667 w 524244"/>
              <a:gd name="connsiteY18" fmla="*/ 207230 h 444500"/>
              <a:gd name="connsiteX19" fmla="*/ 519082 w 524244"/>
              <a:gd name="connsiteY19" fmla="*/ 188549 h 444500"/>
              <a:gd name="connsiteX20" fmla="*/ 254597 w 524244"/>
              <a:gd name="connsiteY20" fmla="*/ 324484 h 444500"/>
              <a:gd name="connsiteX21" fmla="*/ 270472 w 524244"/>
              <a:gd name="connsiteY21" fmla="*/ 324484 h 444500"/>
              <a:gd name="connsiteX22" fmla="*/ 270472 w 524244"/>
              <a:gd name="connsiteY22" fmla="*/ 418183 h 444500"/>
              <a:gd name="connsiteX23" fmla="*/ 254597 w 524244"/>
              <a:gd name="connsiteY23" fmla="*/ 418183 h 444500"/>
              <a:gd name="connsiteX24" fmla="*/ 254597 w 524244"/>
              <a:gd name="connsiteY24" fmla="*/ 324484 h 444500"/>
              <a:gd name="connsiteX25" fmla="*/ 434834 w 524244"/>
              <a:gd name="connsiteY25" fmla="*/ 418183 h 444500"/>
              <a:gd name="connsiteX26" fmla="*/ 297054 w 524244"/>
              <a:gd name="connsiteY26" fmla="*/ 418183 h 444500"/>
              <a:gd name="connsiteX27" fmla="*/ 297054 w 524244"/>
              <a:gd name="connsiteY27" fmla="*/ 320053 h 444500"/>
              <a:gd name="connsiteX28" fmla="*/ 276084 w 524244"/>
              <a:gd name="connsiteY28" fmla="*/ 297902 h 444500"/>
              <a:gd name="connsiteX29" fmla="*/ 276084 w 524244"/>
              <a:gd name="connsiteY29" fmla="*/ 296130 h 444500"/>
              <a:gd name="connsiteX30" fmla="*/ 361883 w 524244"/>
              <a:gd name="connsiteY30" fmla="*/ 296130 h 444500"/>
              <a:gd name="connsiteX31" fmla="*/ 389350 w 524244"/>
              <a:gd name="connsiteY31" fmla="*/ 268663 h 444500"/>
              <a:gd name="connsiteX32" fmla="*/ 389350 w 524244"/>
              <a:gd name="connsiteY32" fmla="*/ 212103 h 444500"/>
              <a:gd name="connsiteX33" fmla="*/ 361883 w 524244"/>
              <a:gd name="connsiteY33" fmla="*/ 184636 h 444500"/>
              <a:gd name="connsiteX34" fmla="*/ 359815 w 524244"/>
              <a:gd name="connsiteY34" fmla="*/ 184636 h 444500"/>
              <a:gd name="connsiteX35" fmla="*/ 315218 w 524244"/>
              <a:gd name="connsiteY35" fmla="*/ 149268 h 444500"/>
              <a:gd name="connsiteX36" fmla="*/ 182089 w 524244"/>
              <a:gd name="connsiteY36" fmla="*/ 149268 h 444500"/>
              <a:gd name="connsiteX37" fmla="*/ 136310 w 524244"/>
              <a:gd name="connsiteY37" fmla="*/ 195047 h 444500"/>
              <a:gd name="connsiteX38" fmla="*/ 136310 w 524244"/>
              <a:gd name="connsiteY38" fmla="*/ 214983 h 444500"/>
              <a:gd name="connsiteX39" fmla="*/ 182089 w 524244"/>
              <a:gd name="connsiteY39" fmla="*/ 260762 h 444500"/>
              <a:gd name="connsiteX40" fmla="*/ 315218 w 524244"/>
              <a:gd name="connsiteY40" fmla="*/ 260762 h 444500"/>
              <a:gd name="connsiteX41" fmla="*/ 360997 w 524244"/>
              <a:gd name="connsiteY41" fmla="*/ 214983 h 444500"/>
              <a:gd name="connsiteX42" fmla="*/ 360997 w 524244"/>
              <a:gd name="connsiteY42" fmla="*/ 211217 h 444500"/>
              <a:gd name="connsiteX43" fmla="*/ 361883 w 524244"/>
              <a:gd name="connsiteY43" fmla="*/ 211217 h 444500"/>
              <a:gd name="connsiteX44" fmla="*/ 362769 w 524244"/>
              <a:gd name="connsiteY44" fmla="*/ 212103 h 444500"/>
              <a:gd name="connsiteX45" fmla="*/ 362769 w 524244"/>
              <a:gd name="connsiteY45" fmla="*/ 268737 h 444500"/>
              <a:gd name="connsiteX46" fmla="*/ 361883 w 524244"/>
              <a:gd name="connsiteY46" fmla="*/ 269623 h 444500"/>
              <a:gd name="connsiteX47" fmla="*/ 262793 w 524244"/>
              <a:gd name="connsiteY47" fmla="*/ 269623 h 444500"/>
              <a:gd name="connsiteX48" fmla="*/ 249503 w 524244"/>
              <a:gd name="connsiteY48" fmla="*/ 282913 h 444500"/>
              <a:gd name="connsiteX49" fmla="*/ 249503 w 524244"/>
              <a:gd name="connsiteY49" fmla="*/ 297976 h 444500"/>
              <a:gd name="connsiteX50" fmla="*/ 228016 w 524244"/>
              <a:gd name="connsiteY50" fmla="*/ 320127 h 444500"/>
              <a:gd name="connsiteX51" fmla="*/ 228016 w 524244"/>
              <a:gd name="connsiteY51" fmla="*/ 418257 h 444500"/>
              <a:gd name="connsiteX52" fmla="*/ 89719 w 524244"/>
              <a:gd name="connsiteY52" fmla="*/ 418257 h 444500"/>
              <a:gd name="connsiteX53" fmla="*/ 89719 w 524244"/>
              <a:gd name="connsiteY53" fmla="*/ 158867 h 444500"/>
              <a:gd name="connsiteX54" fmla="*/ 262276 w 524244"/>
              <a:gd name="connsiteY54" fmla="*/ 30021 h 444500"/>
              <a:gd name="connsiteX55" fmla="*/ 434834 w 524244"/>
              <a:gd name="connsiteY55" fmla="*/ 158867 h 444500"/>
              <a:gd name="connsiteX56" fmla="*/ 434834 w 524244"/>
              <a:gd name="connsiteY56" fmla="*/ 418183 h 444500"/>
              <a:gd name="connsiteX57" fmla="*/ 334416 w 524244"/>
              <a:gd name="connsiteY57" fmla="*/ 195121 h 444500"/>
              <a:gd name="connsiteX58" fmla="*/ 334416 w 524244"/>
              <a:gd name="connsiteY58" fmla="*/ 215057 h 444500"/>
              <a:gd name="connsiteX59" fmla="*/ 315218 w 524244"/>
              <a:gd name="connsiteY59" fmla="*/ 234255 h 444500"/>
              <a:gd name="connsiteX60" fmla="*/ 182089 w 524244"/>
              <a:gd name="connsiteY60" fmla="*/ 234255 h 444500"/>
              <a:gd name="connsiteX61" fmla="*/ 162892 w 524244"/>
              <a:gd name="connsiteY61" fmla="*/ 215057 h 444500"/>
              <a:gd name="connsiteX62" fmla="*/ 162892 w 524244"/>
              <a:gd name="connsiteY62" fmla="*/ 195121 h 444500"/>
              <a:gd name="connsiteX63" fmla="*/ 182089 w 524244"/>
              <a:gd name="connsiteY63" fmla="*/ 175923 h 444500"/>
              <a:gd name="connsiteX64" fmla="*/ 315218 w 524244"/>
              <a:gd name="connsiteY64" fmla="*/ 175923 h 444500"/>
              <a:gd name="connsiteX65" fmla="*/ 334416 w 524244"/>
              <a:gd name="connsiteY65" fmla="*/ 195121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524244" h="444500">
                <a:moveTo>
                  <a:pt x="519082" y="188549"/>
                </a:moveTo>
                <a:lnTo>
                  <a:pt x="270177" y="2701"/>
                </a:lnTo>
                <a:cubicBezTo>
                  <a:pt x="265452" y="-843"/>
                  <a:pt x="258954" y="-843"/>
                  <a:pt x="254302" y="2701"/>
                </a:cubicBezTo>
                <a:lnTo>
                  <a:pt x="5397" y="188549"/>
                </a:lnTo>
                <a:cubicBezTo>
                  <a:pt x="-510" y="192906"/>
                  <a:pt x="-1691" y="201249"/>
                  <a:pt x="2665" y="207156"/>
                </a:cubicBezTo>
                <a:cubicBezTo>
                  <a:pt x="7021" y="213063"/>
                  <a:pt x="15365" y="214245"/>
                  <a:pt x="21272" y="209888"/>
                </a:cubicBezTo>
                <a:lnTo>
                  <a:pt x="63064" y="178655"/>
                </a:lnTo>
                <a:lnTo>
                  <a:pt x="63064" y="424607"/>
                </a:lnTo>
                <a:cubicBezTo>
                  <a:pt x="63064" y="435756"/>
                  <a:pt x="72146" y="444765"/>
                  <a:pt x="83221" y="444765"/>
                </a:cubicBezTo>
                <a:lnTo>
                  <a:pt x="248617" y="444765"/>
                </a:lnTo>
                <a:cubicBezTo>
                  <a:pt x="249060" y="444765"/>
                  <a:pt x="249577" y="444838"/>
                  <a:pt x="250020" y="444838"/>
                </a:cubicBezTo>
                <a:lnTo>
                  <a:pt x="274755" y="444838"/>
                </a:lnTo>
                <a:cubicBezTo>
                  <a:pt x="275198" y="444838"/>
                  <a:pt x="275715" y="444838"/>
                  <a:pt x="276158" y="444765"/>
                </a:cubicBezTo>
                <a:lnTo>
                  <a:pt x="441110" y="444765"/>
                </a:lnTo>
                <a:cubicBezTo>
                  <a:pt x="452260" y="444765"/>
                  <a:pt x="461268" y="435683"/>
                  <a:pt x="461268" y="424607"/>
                </a:cubicBezTo>
                <a:lnTo>
                  <a:pt x="461268" y="178655"/>
                </a:lnTo>
                <a:lnTo>
                  <a:pt x="503060" y="209888"/>
                </a:lnTo>
                <a:cubicBezTo>
                  <a:pt x="505423" y="211660"/>
                  <a:pt x="508228" y="212547"/>
                  <a:pt x="511034" y="212547"/>
                </a:cubicBezTo>
                <a:cubicBezTo>
                  <a:pt x="515095" y="212547"/>
                  <a:pt x="519082" y="210701"/>
                  <a:pt x="521667" y="207230"/>
                </a:cubicBezTo>
                <a:cubicBezTo>
                  <a:pt x="526171" y="201249"/>
                  <a:pt x="524989" y="192906"/>
                  <a:pt x="519082" y="188549"/>
                </a:cubicBezTo>
                <a:close/>
                <a:moveTo>
                  <a:pt x="254597" y="324484"/>
                </a:moveTo>
                <a:lnTo>
                  <a:pt x="270472" y="324484"/>
                </a:lnTo>
                <a:lnTo>
                  <a:pt x="270472" y="418183"/>
                </a:lnTo>
                <a:lnTo>
                  <a:pt x="254597" y="418183"/>
                </a:lnTo>
                <a:lnTo>
                  <a:pt x="254597" y="324484"/>
                </a:lnTo>
                <a:close/>
                <a:moveTo>
                  <a:pt x="434834" y="418183"/>
                </a:moveTo>
                <a:lnTo>
                  <a:pt x="297054" y="418183"/>
                </a:lnTo>
                <a:lnTo>
                  <a:pt x="297054" y="320053"/>
                </a:lnTo>
                <a:cubicBezTo>
                  <a:pt x="297054" y="308239"/>
                  <a:pt x="287750" y="298567"/>
                  <a:pt x="276084" y="297902"/>
                </a:cubicBezTo>
                <a:lnTo>
                  <a:pt x="276084" y="296130"/>
                </a:lnTo>
                <a:lnTo>
                  <a:pt x="361883" y="296130"/>
                </a:lnTo>
                <a:cubicBezTo>
                  <a:pt x="377020" y="296130"/>
                  <a:pt x="389350" y="283799"/>
                  <a:pt x="389350" y="268663"/>
                </a:cubicBezTo>
                <a:lnTo>
                  <a:pt x="389350" y="212103"/>
                </a:lnTo>
                <a:cubicBezTo>
                  <a:pt x="389350" y="196967"/>
                  <a:pt x="377020" y="184636"/>
                  <a:pt x="361883" y="184636"/>
                </a:cubicBezTo>
                <a:lnTo>
                  <a:pt x="359815" y="184636"/>
                </a:lnTo>
                <a:cubicBezTo>
                  <a:pt x="355090" y="164405"/>
                  <a:pt x="336926" y="149268"/>
                  <a:pt x="315218" y="149268"/>
                </a:cubicBezTo>
                <a:lnTo>
                  <a:pt x="182089" y="149268"/>
                </a:lnTo>
                <a:cubicBezTo>
                  <a:pt x="156837" y="149268"/>
                  <a:pt x="136310" y="169795"/>
                  <a:pt x="136310" y="195047"/>
                </a:cubicBezTo>
                <a:lnTo>
                  <a:pt x="136310" y="214983"/>
                </a:lnTo>
                <a:cubicBezTo>
                  <a:pt x="136310" y="240235"/>
                  <a:pt x="156837" y="260762"/>
                  <a:pt x="182089" y="260762"/>
                </a:cubicBezTo>
                <a:lnTo>
                  <a:pt x="315218" y="260762"/>
                </a:lnTo>
                <a:cubicBezTo>
                  <a:pt x="340470" y="260762"/>
                  <a:pt x="360997" y="240235"/>
                  <a:pt x="360997" y="214983"/>
                </a:cubicBezTo>
                <a:lnTo>
                  <a:pt x="360997" y="211217"/>
                </a:lnTo>
                <a:lnTo>
                  <a:pt x="361883" y="211217"/>
                </a:lnTo>
                <a:cubicBezTo>
                  <a:pt x="362326" y="211217"/>
                  <a:pt x="362769" y="211587"/>
                  <a:pt x="362769" y="212103"/>
                </a:cubicBezTo>
                <a:lnTo>
                  <a:pt x="362769" y="268737"/>
                </a:lnTo>
                <a:cubicBezTo>
                  <a:pt x="362769" y="269180"/>
                  <a:pt x="362400" y="269623"/>
                  <a:pt x="361883" y="269623"/>
                </a:cubicBezTo>
                <a:lnTo>
                  <a:pt x="262793" y="269623"/>
                </a:lnTo>
                <a:cubicBezTo>
                  <a:pt x="255484" y="269623"/>
                  <a:pt x="249503" y="275603"/>
                  <a:pt x="249503" y="282913"/>
                </a:cubicBezTo>
                <a:lnTo>
                  <a:pt x="249503" y="297976"/>
                </a:lnTo>
                <a:cubicBezTo>
                  <a:pt x="237615" y="298345"/>
                  <a:pt x="228016" y="308092"/>
                  <a:pt x="228016" y="320127"/>
                </a:cubicBezTo>
                <a:lnTo>
                  <a:pt x="228016" y="418257"/>
                </a:lnTo>
                <a:lnTo>
                  <a:pt x="89719" y="418257"/>
                </a:lnTo>
                <a:lnTo>
                  <a:pt x="89719" y="158867"/>
                </a:lnTo>
                <a:lnTo>
                  <a:pt x="262276" y="30021"/>
                </a:lnTo>
                <a:lnTo>
                  <a:pt x="434834" y="158867"/>
                </a:lnTo>
                <a:lnTo>
                  <a:pt x="434834" y="418183"/>
                </a:lnTo>
                <a:close/>
                <a:moveTo>
                  <a:pt x="334416" y="195121"/>
                </a:moveTo>
                <a:lnTo>
                  <a:pt x="334416" y="215057"/>
                </a:lnTo>
                <a:cubicBezTo>
                  <a:pt x="334416" y="225689"/>
                  <a:pt x="325776" y="234255"/>
                  <a:pt x="315218" y="234255"/>
                </a:cubicBezTo>
                <a:lnTo>
                  <a:pt x="182089" y="234255"/>
                </a:lnTo>
                <a:cubicBezTo>
                  <a:pt x="171457" y="234255"/>
                  <a:pt x="162892" y="225616"/>
                  <a:pt x="162892" y="215057"/>
                </a:cubicBezTo>
                <a:lnTo>
                  <a:pt x="162892" y="195121"/>
                </a:lnTo>
                <a:cubicBezTo>
                  <a:pt x="162892" y="184488"/>
                  <a:pt x="171531" y="175923"/>
                  <a:pt x="182089" y="175923"/>
                </a:cubicBezTo>
                <a:lnTo>
                  <a:pt x="315218" y="175923"/>
                </a:lnTo>
                <a:cubicBezTo>
                  <a:pt x="325776" y="175849"/>
                  <a:pt x="334416" y="184488"/>
                  <a:pt x="334416" y="195121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6" name="Grupo 18">
            <a:extLst>
              <a:ext uri="{FF2B5EF4-FFF2-40B4-BE49-F238E27FC236}">
                <a16:creationId xmlns:a16="http://schemas.microsoft.com/office/drawing/2014/main" id="{D936D2BE-00D0-3943-89ED-97604A497146}"/>
              </a:ext>
            </a:extLst>
          </p:cNvPr>
          <p:cNvGrpSpPr/>
          <p:nvPr/>
        </p:nvGrpSpPr>
        <p:grpSpPr>
          <a:xfrm>
            <a:off x="10401999" y="8592166"/>
            <a:ext cx="3629017" cy="3080390"/>
            <a:chOff x="4102025" y="6313044"/>
            <a:chExt cx="532366" cy="451884"/>
          </a:xfrm>
          <a:solidFill>
            <a:schemeClr val="tx2"/>
          </a:solidFill>
        </p:grpSpPr>
        <p:sp>
          <p:nvSpPr>
            <p:cNvPr id="7" name="Forma libre 19">
              <a:extLst>
                <a:ext uri="{FF2B5EF4-FFF2-40B4-BE49-F238E27FC236}">
                  <a16:creationId xmlns:a16="http://schemas.microsoft.com/office/drawing/2014/main" id="{BB9A32E1-16F6-A845-A848-56804F1F2875}"/>
                </a:ext>
              </a:extLst>
            </p:cNvPr>
            <p:cNvSpPr/>
            <p:nvPr/>
          </p:nvSpPr>
          <p:spPr>
            <a:xfrm>
              <a:off x="4102025" y="6313044"/>
              <a:ext cx="532366" cy="451884"/>
            </a:xfrm>
            <a:custGeom>
              <a:avLst/>
              <a:gdLst>
                <a:gd name="connsiteX0" fmla="*/ 526829 w 532366"/>
                <a:gd name="connsiteY0" fmla="*/ 191792 h 451883"/>
                <a:gd name="connsiteX1" fmla="*/ 274306 w 532366"/>
                <a:gd name="connsiteY1" fmla="*/ 3212 h 451883"/>
                <a:gd name="connsiteX2" fmla="*/ 258431 w 532366"/>
                <a:gd name="connsiteY2" fmla="*/ 3212 h 451883"/>
                <a:gd name="connsiteX3" fmla="*/ 5908 w 532366"/>
                <a:gd name="connsiteY3" fmla="*/ 191792 h 451883"/>
                <a:gd name="connsiteX4" fmla="*/ 3176 w 532366"/>
                <a:gd name="connsiteY4" fmla="*/ 210399 h 451883"/>
                <a:gd name="connsiteX5" fmla="*/ 21783 w 532366"/>
                <a:gd name="connsiteY5" fmla="*/ 213131 h 451883"/>
                <a:gd name="connsiteX6" fmla="*/ 64461 w 532366"/>
                <a:gd name="connsiteY6" fmla="*/ 181234 h 451883"/>
                <a:gd name="connsiteX7" fmla="*/ 64461 w 532366"/>
                <a:gd name="connsiteY7" fmla="*/ 431173 h 451883"/>
                <a:gd name="connsiteX8" fmla="*/ 84766 w 532366"/>
                <a:gd name="connsiteY8" fmla="*/ 451478 h 451883"/>
                <a:gd name="connsiteX9" fmla="*/ 447897 w 532366"/>
                <a:gd name="connsiteY9" fmla="*/ 451478 h 451883"/>
                <a:gd name="connsiteX10" fmla="*/ 468203 w 532366"/>
                <a:gd name="connsiteY10" fmla="*/ 431173 h 451883"/>
                <a:gd name="connsiteX11" fmla="*/ 468203 w 532366"/>
                <a:gd name="connsiteY11" fmla="*/ 181234 h 451883"/>
                <a:gd name="connsiteX12" fmla="*/ 510880 w 532366"/>
                <a:gd name="connsiteY12" fmla="*/ 213131 h 451883"/>
                <a:gd name="connsiteX13" fmla="*/ 518855 w 532366"/>
                <a:gd name="connsiteY13" fmla="*/ 215789 h 451883"/>
                <a:gd name="connsiteX14" fmla="*/ 529487 w 532366"/>
                <a:gd name="connsiteY14" fmla="*/ 210473 h 451883"/>
                <a:gd name="connsiteX15" fmla="*/ 526829 w 532366"/>
                <a:gd name="connsiteY15" fmla="*/ 191792 h 451883"/>
                <a:gd name="connsiteX16" fmla="*/ 441621 w 532366"/>
                <a:gd name="connsiteY16" fmla="*/ 424822 h 451883"/>
                <a:gd name="connsiteX17" fmla="*/ 91042 w 532366"/>
                <a:gd name="connsiteY17" fmla="*/ 424822 h 451883"/>
                <a:gd name="connsiteX18" fmla="*/ 91042 w 532366"/>
                <a:gd name="connsiteY18" fmla="*/ 161298 h 451883"/>
                <a:gd name="connsiteX19" fmla="*/ 266332 w 532366"/>
                <a:gd name="connsiteY19" fmla="*/ 30384 h 451883"/>
                <a:gd name="connsiteX20" fmla="*/ 441621 w 532366"/>
                <a:gd name="connsiteY20" fmla="*/ 161298 h 451883"/>
                <a:gd name="connsiteX21" fmla="*/ 441621 w 532366"/>
                <a:gd name="connsiteY21" fmla="*/ 424822 h 45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32366" h="451883">
                  <a:moveTo>
                    <a:pt x="526829" y="191792"/>
                  </a:moveTo>
                  <a:lnTo>
                    <a:pt x="274306" y="3212"/>
                  </a:lnTo>
                  <a:cubicBezTo>
                    <a:pt x="269580" y="-332"/>
                    <a:pt x="263083" y="-332"/>
                    <a:pt x="258431" y="3212"/>
                  </a:cubicBezTo>
                  <a:lnTo>
                    <a:pt x="5908" y="191792"/>
                  </a:lnTo>
                  <a:cubicBezTo>
                    <a:pt x="1" y="196148"/>
                    <a:pt x="-1181" y="204492"/>
                    <a:pt x="3176" y="210399"/>
                  </a:cubicBezTo>
                  <a:cubicBezTo>
                    <a:pt x="7532" y="216306"/>
                    <a:pt x="15876" y="217488"/>
                    <a:pt x="21783" y="213131"/>
                  </a:cubicBezTo>
                  <a:lnTo>
                    <a:pt x="64461" y="181234"/>
                  </a:lnTo>
                  <a:lnTo>
                    <a:pt x="64461" y="431173"/>
                  </a:lnTo>
                  <a:cubicBezTo>
                    <a:pt x="64461" y="442395"/>
                    <a:pt x="73543" y="451478"/>
                    <a:pt x="84766" y="451478"/>
                  </a:cubicBezTo>
                  <a:lnTo>
                    <a:pt x="447897" y="451478"/>
                  </a:lnTo>
                  <a:cubicBezTo>
                    <a:pt x="459121" y="451478"/>
                    <a:pt x="468203" y="442395"/>
                    <a:pt x="468203" y="431173"/>
                  </a:cubicBezTo>
                  <a:lnTo>
                    <a:pt x="468203" y="181234"/>
                  </a:lnTo>
                  <a:lnTo>
                    <a:pt x="510880" y="213131"/>
                  </a:lnTo>
                  <a:cubicBezTo>
                    <a:pt x="513243" y="214903"/>
                    <a:pt x="516049" y="215789"/>
                    <a:pt x="518855" y="215789"/>
                  </a:cubicBezTo>
                  <a:cubicBezTo>
                    <a:pt x="522916" y="215789"/>
                    <a:pt x="526903" y="213944"/>
                    <a:pt x="529487" y="210473"/>
                  </a:cubicBezTo>
                  <a:cubicBezTo>
                    <a:pt x="533918" y="204492"/>
                    <a:pt x="532736" y="196223"/>
                    <a:pt x="526829" y="191792"/>
                  </a:cubicBezTo>
                  <a:close/>
                  <a:moveTo>
                    <a:pt x="441621" y="424822"/>
                  </a:moveTo>
                  <a:lnTo>
                    <a:pt x="91042" y="424822"/>
                  </a:lnTo>
                  <a:lnTo>
                    <a:pt x="91042" y="161298"/>
                  </a:lnTo>
                  <a:lnTo>
                    <a:pt x="266332" y="30384"/>
                  </a:lnTo>
                  <a:lnTo>
                    <a:pt x="441621" y="161298"/>
                  </a:lnTo>
                  <a:lnTo>
                    <a:pt x="441621" y="4248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" name="Forma libre 20">
              <a:extLst>
                <a:ext uri="{FF2B5EF4-FFF2-40B4-BE49-F238E27FC236}">
                  <a16:creationId xmlns:a16="http://schemas.microsoft.com/office/drawing/2014/main" id="{0D6B6737-C4DF-394B-84F9-515FA0495AEF}"/>
                </a:ext>
              </a:extLst>
            </p:cNvPr>
            <p:cNvSpPr/>
            <p:nvPr/>
          </p:nvSpPr>
          <p:spPr>
            <a:xfrm>
              <a:off x="4225002" y="6504652"/>
              <a:ext cx="286488" cy="211174"/>
            </a:xfrm>
            <a:custGeom>
              <a:avLst/>
              <a:gdLst>
                <a:gd name="connsiteX0" fmla="*/ 554 w 286488"/>
                <a:gd name="connsiteY0" fmla="*/ 46185 h 211174"/>
                <a:gd name="connsiteX1" fmla="*/ 554 w 286488"/>
                <a:gd name="connsiteY1" fmla="*/ 70773 h 211174"/>
                <a:gd name="connsiteX2" fmla="*/ 36882 w 286488"/>
                <a:gd name="connsiteY2" fmla="*/ 115296 h 211174"/>
                <a:gd name="connsiteX3" fmla="*/ 20121 w 286488"/>
                <a:gd name="connsiteY3" fmla="*/ 163808 h 211174"/>
                <a:gd name="connsiteX4" fmla="*/ 24772 w 286488"/>
                <a:gd name="connsiteY4" fmla="*/ 195853 h 211174"/>
                <a:gd name="connsiteX5" fmla="*/ 53569 w 286488"/>
                <a:gd name="connsiteY5" fmla="*/ 210694 h 211174"/>
                <a:gd name="connsiteX6" fmla="*/ 87017 w 286488"/>
                <a:gd name="connsiteY6" fmla="*/ 186697 h 211174"/>
                <a:gd name="connsiteX7" fmla="*/ 96837 w 286488"/>
                <a:gd name="connsiteY7" fmla="*/ 157679 h 211174"/>
                <a:gd name="connsiteX8" fmla="*/ 113451 w 286488"/>
                <a:gd name="connsiteY8" fmla="*/ 157679 h 211174"/>
                <a:gd name="connsiteX9" fmla="*/ 142469 w 286488"/>
                <a:gd name="connsiteY9" fmla="*/ 128735 h 211174"/>
                <a:gd name="connsiteX10" fmla="*/ 142469 w 286488"/>
                <a:gd name="connsiteY10" fmla="*/ 116257 h 211174"/>
                <a:gd name="connsiteX11" fmla="*/ 180421 w 286488"/>
                <a:gd name="connsiteY11" fmla="*/ 116257 h 211174"/>
                <a:gd name="connsiteX12" fmla="*/ 194524 w 286488"/>
                <a:gd name="connsiteY12" fmla="*/ 102153 h 211174"/>
                <a:gd name="connsiteX13" fmla="*/ 194524 w 286488"/>
                <a:gd name="connsiteY13" fmla="*/ 97059 h 211174"/>
                <a:gd name="connsiteX14" fmla="*/ 206264 w 286488"/>
                <a:gd name="connsiteY14" fmla="*/ 97059 h 211174"/>
                <a:gd name="connsiteX15" fmla="*/ 216601 w 286488"/>
                <a:gd name="connsiteY15" fmla="*/ 86722 h 211174"/>
                <a:gd name="connsiteX16" fmla="*/ 216601 w 286488"/>
                <a:gd name="connsiteY16" fmla="*/ 66712 h 211174"/>
                <a:gd name="connsiteX17" fmla="*/ 275967 w 286488"/>
                <a:gd name="connsiteY17" fmla="*/ 66712 h 211174"/>
                <a:gd name="connsiteX18" fmla="*/ 286304 w 286488"/>
                <a:gd name="connsiteY18" fmla="*/ 56374 h 211174"/>
                <a:gd name="connsiteX19" fmla="*/ 275967 w 286488"/>
                <a:gd name="connsiteY19" fmla="*/ 46037 h 211174"/>
                <a:gd name="connsiteX20" fmla="*/ 216601 w 286488"/>
                <a:gd name="connsiteY20" fmla="*/ 46037 h 211174"/>
                <a:gd name="connsiteX21" fmla="*/ 216601 w 286488"/>
                <a:gd name="connsiteY21" fmla="*/ 26101 h 211174"/>
                <a:gd name="connsiteX22" fmla="*/ 206264 w 286488"/>
                <a:gd name="connsiteY22" fmla="*/ 15764 h 211174"/>
                <a:gd name="connsiteX23" fmla="*/ 194524 w 286488"/>
                <a:gd name="connsiteY23" fmla="*/ 15764 h 211174"/>
                <a:gd name="connsiteX24" fmla="*/ 194524 w 286488"/>
                <a:gd name="connsiteY24" fmla="*/ 14656 h 211174"/>
                <a:gd name="connsiteX25" fmla="*/ 180421 w 286488"/>
                <a:gd name="connsiteY25" fmla="*/ 554 h 211174"/>
                <a:gd name="connsiteX26" fmla="*/ 46037 w 286488"/>
                <a:gd name="connsiteY26" fmla="*/ 554 h 211174"/>
                <a:gd name="connsiteX27" fmla="*/ 554 w 286488"/>
                <a:gd name="connsiteY27" fmla="*/ 46185 h 211174"/>
                <a:gd name="connsiteX28" fmla="*/ 67450 w 286488"/>
                <a:gd name="connsiteY28" fmla="*/ 180126 h 211174"/>
                <a:gd name="connsiteX29" fmla="*/ 53569 w 286488"/>
                <a:gd name="connsiteY29" fmla="*/ 190094 h 211174"/>
                <a:gd name="connsiteX30" fmla="*/ 41607 w 286488"/>
                <a:gd name="connsiteY30" fmla="*/ 183965 h 211174"/>
                <a:gd name="connsiteX31" fmla="*/ 39688 w 286488"/>
                <a:gd name="connsiteY31" fmla="*/ 170674 h 211174"/>
                <a:gd name="connsiteX32" fmla="*/ 58442 w 286488"/>
                <a:gd name="connsiteY32" fmla="*/ 116330 h 211174"/>
                <a:gd name="connsiteX33" fmla="*/ 89011 w 286488"/>
                <a:gd name="connsiteY33" fmla="*/ 116330 h 211174"/>
                <a:gd name="connsiteX34" fmla="*/ 67450 w 286488"/>
                <a:gd name="connsiteY34" fmla="*/ 180126 h 211174"/>
                <a:gd name="connsiteX35" fmla="*/ 121721 w 286488"/>
                <a:gd name="connsiteY35" fmla="*/ 128735 h 211174"/>
                <a:gd name="connsiteX36" fmla="*/ 113377 w 286488"/>
                <a:gd name="connsiteY36" fmla="*/ 137078 h 211174"/>
                <a:gd name="connsiteX37" fmla="*/ 103778 w 286488"/>
                <a:gd name="connsiteY37" fmla="*/ 137078 h 211174"/>
                <a:gd name="connsiteX38" fmla="*/ 110793 w 286488"/>
                <a:gd name="connsiteY38" fmla="*/ 116330 h 211174"/>
                <a:gd name="connsiteX39" fmla="*/ 121721 w 286488"/>
                <a:gd name="connsiteY39" fmla="*/ 116330 h 211174"/>
                <a:gd name="connsiteX40" fmla="*/ 121721 w 286488"/>
                <a:gd name="connsiteY40" fmla="*/ 128735 h 211174"/>
                <a:gd name="connsiteX41" fmla="*/ 195853 w 286488"/>
                <a:gd name="connsiteY41" fmla="*/ 36513 h 211174"/>
                <a:gd name="connsiteX42" fmla="*/ 195853 w 286488"/>
                <a:gd name="connsiteY42" fmla="*/ 76458 h 211174"/>
                <a:gd name="connsiteX43" fmla="*/ 194450 w 286488"/>
                <a:gd name="connsiteY43" fmla="*/ 76458 h 211174"/>
                <a:gd name="connsiteX44" fmla="*/ 194450 w 286488"/>
                <a:gd name="connsiteY44" fmla="*/ 36513 h 211174"/>
                <a:gd name="connsiteX45" fmla="*/ 195853 w 286488"/>
                <a:gd name="connsiteY45" fmla="*/ 36513 h 211174"/>
                <a:gd name="connsiteX46" fmla="*/ 173776 w 286488"/>
                <a:gd name="connsiteY46" fmla="*/ 26175 h 211174"/>
                <a:gd name="connsiteX47" fmla="*/ 173776 w 286488"/>
                <a:gd name="connsiteY47" fmla="*/ 86795 h 211174"/>
                <a:gd name="connsiteX48" fmla="*/ 173776 w 286488"/>
                <a:gd name="connsiteY48" fmla="*/ 95582 h 211174"/>
                <a:gd name="connsiteX49" fmla="*/ 132132 w 286488"/>
                <a:gd name="connsiteY49" fmla="*/ 95582 h 211174"/>
                <a:gd name="connsiteX50" fmla="*/ 132132 w 286488"/>
                <a:gd name="connsiteY50" fmla="*/ 95582 h 211174"/>
                <a:gd name="connsiteX51" fmla="*/ 54529 w 286488"/>
                <a:gd name="connsiteY51" fmla="*/ 95582 h 211174"/>
                <a:gd name="connsiteX52" fmla="*/ 48031 w 286488"/>
                <a:gd name="connsiteY52" fmla="*/ 95582 h 211174"/>
                <a:gd name="connsiteX53" fmla="*/ 45964 w 286488"/>
                <a:gd name="connsiteY53" fmla="*/ 95582 h 211174"/>
                <a:gd name="connsiteX54" fmla="*/ 21154 w 286488"/>
                <a:gd name="connsiteY54" fmla="*/ 70773 h 211174"/>
                <a:gd name="connsiteX55" fmla="*/ 21154 w 286488"/>
                <a:gd name="connsiteY55" fmla="*/ 46185 h 211174"/>
                <a:gd name="connsiteX56" fmla="*/ 45964 w 286488"/>
                <a:gd name="connsiteY56" fmla="*/ 21376 h 211174"/>
                <a:gd name="connsiteX57" fmla="*/ 173702 w 286488"/>
                <a:gd name="connsiteY57" fmla="*/ 21376 h 211174"/>
                <a:gd name="connsiteX58" fmla="*/ 173702 w 286488"/>
                <a:gd name="connsiteY58" fmla="*/ 26175 h 211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6488" h="211174">
                  <a:moveTo>
                    <a:pt x="554" y="46185"/>
                  </a:moveTo>
                  <a:lnTo>
                    <a:pt x="554" y="70773"/>
                  </a:lnTo>
                  <a:cubicBezTo>
                    <a:pt x="554" y="92702"/>
                    <a:pt x="16207" y="111088"/>
                    <a:pt x="36882" y="115296"/>
                  </a:cubicBezTo>
                  <a:lnTo>
                    <a:pt x="20121" y="163808"/>
                  </a:lnTo>
                  <a:cubicBezTo>
                    <a:pt x="16429" y="174588"/>
                    <a:pt x="18127" y="186549"/>
                    <a:pt x="24772" y="195853"/>
                  </a:cubicBezTo>
                  <a:cubicBezTo>
                    <a:pt x="31418" y="205156"/>
                    <a:pt x="42124" y="210694"/>
                    <a:pt x="53569" y="210694"/>
                  </a:cubicBezTo>
                  <a:cubicBezTo>
                    <a:pt x="68706" y="210694"/>
                    <a:pt x="82144" y="201022"/>
                    <a:pt x="87017" y="186697"/>
                  </a:cubicBezTo>
                  <a:lnTo>
                    <a:pt x="96837" y="157679"/>
                  </a:lnTo>
                  <a:lnTo>
                    <a:pt x="113451" y="157679"/>
                  </a:lnTo>
                  <a:cubicBezTo>
                    <a:pt x="129400" y="157679"/>
                    <a:pt x="142395" y="144684"/>
                    <a:pt x="142469" y="128735"/>
                  </a:cubicBezTo>
                  <a:lnTo>
                    <a:pt x="142469" y="116257"/>
                  </a:lnTo>
                  <a:lnTo>
                    <a:pt x="180421" y="116257"/>
                  </a:lnTo>
                  <a:cubicBezTo>
                    <a:pt x="188174" y="116257"/>
                    <a:pt x="194524" y="109906"/>
                    <a:pt x="194524" y="102153"/>
                  </a:cubicBezTo>
                  <a:lnTo>
                    <a:pt x="194524" y="97059"/>
                  </a:lnTo>
                  <a:lnTo>
                    <a:pt x="206264" y="97059"/>
                  </a:lnTo>
                  <a:cubicBezTo>
                    <a:pt x="211950" y="97059"/>
                    <a:pt x="216601" y="92407"/>
                    <a:pt x="216601" y="86722"/>
                  </a:cubicBezTo>
                  <a:lnTo>
                    <a:pt x="216601" y="66712"/>
                  </a:lnTo>
                  <a:lnTo>
                    <a:pt x="275967" y="66712"/>
                  </a:lnTo>
                  <a:cubicBezTo>
                    <a:pt x="281652" y="66712"/>
                    <a:pt x="286304" y="62060"/>
                    <a:pt x="286304" y="56374"/>
                  </a:cubicBezTo>
                  <a:cubicBezTo>
                    <a:pt x="286304" y="50689"/>
                    <a:pt x="281652" y="46037"/>
                    <a:pt x="275967" y="46037"/>
                  </a:cubicBezTo>
                  <a:lnTo>
                    <a:pt x="216601" y="46037"/>
                  </a:lnTo>
                  <a:lnTo>
                    <a:pt x="216601" y="26101"/>
                  </a:lnTo>
                  <a:cubicBezTo>
                    <a:pt x="216601" y="20416"/>
                    <a:pt x="211950" y="15764"/>
                    <a:pt x="206264" y="15764"/>
                  </a:cubicBezTo>
                  <a:lnTo>
                    <a:pt x="194524" y="15764"/>
                  </a:lnTo>
                  <a:lnTo>
                    <a:pt x="194524" y="14656"/>
                  </a:lnTo>
                  <a:cubicBezTo>
                    <a:pt x="194524" y="6903"/>
                    <a:pt x="188174" y="554"/>
                    <a:pt x="180421" y="554"/>
                  </a:cubicBezTo>
                  <a:lnTo>
                    <a:pt x="46037" y="554"/>
                  </a:lnTo>
                  <a:cubicBezTo>
                    <a:pt x="20933" y="702"/>
                    <a:pt x="554" y="21080"/>
                    <a:pt x="554" y="46185"/>
                  </a:cubicBezTo>
                  <a:close/>
                  <a:moveTo>
                    <a:pt x="67450" y="180126"/>
                  </a:moveTo>
                  <a:cubicBezTo>
                    <a:pt x="65457" y="186107"/>
                    <a:pt x="59845" y="190094"/>
                    <a:pt x="53569" y="190094"/>
                  </a:cubicBezTo>
                  <a:cubicBezTo>
                    <a:pt x="48770" y="190094"/>
                    <a:pt x="44413" y="187879"/>
                    <a:pt x="41607" y="183965"/>
                  </a:cubicBezTo>
                  <a:cubicBezTo>
                    <a:pt x="38801" y="180052"/>
                    <a:pt x="38137" y="175179"/>
                    <a:pt x="39688" y="170674"/>
                  </a:cubicBezTo>
                  <a:lnTo>
                    <a:pt x="58442" y="116330"/>
                  </a:lnTo>
                  <a:lnTo>
                    <a:pt x="89011" y="116330"/>
                  </a:lnTo>
                  <a:lnTo>
                    <a:pt x="67450" y="180126"/>
                  </a:lnTo>
                  <a:close/>
                  <a:moveTo>
                    <a:pt x="121721" y="128735"/>
                  </a:moveTo>
                  <a:cubicBezTo>
                    <a:pt x="121721" y="133313"/>
                    <a:pt x="117955" y="137078"/>
                    <a:pt x="113377" y="137078"/>
                  </a:cubicBezTo>
                  <a:lnTo>
                    <a:pt x="103778" y="137078"/>
                  </a:lnTo>
                  <a:lnTo>
                    <a:pt x="110793" y="116330"/>
                  </a:lnTo>
                  <a:lnTo>
                    <a:pt x="121721" y="116330"/>
                  </a:lnTo>
                  <a:lnTo>
                    <a:pt x="121721" y="128735"/>
                  </a:lnTo>
                  <a:close/>
                  <a:moveTo>
                    <a:pt x="195853" y="36513"/>
                  </a:moveTo>
                  <a:lnTo>
                    <a:pt x="195853" y="76458"/>
                  </a:lnTo>
                  <a:lnTo>
                    <a:pt x="194450" y="76458"/>
                  </a:lnTo>
                  <a:lnTo>
                    <a:pt x="194450" y="36513"/>
                  </a:lnTo>
                  <a:lnTo>
                    <a:pt x="195853" y="36513"/>
                  </a:lnTo>
                  <a:close/>
                  <a:moveTo>
                    <a:pt x="173776" y="26175"/>
                  </a:moveTo>
                  <a:lnTo>
                    <a:pt x="173776" y="86795"/>
                  </a:lnTo>
                  <a:lnTo>
                    <a:pt x="173776" y="95582"/>
                  </a:lnTo>
                  <a:lnTo>
                    <a:pt x="132132" y="95582"/>
                  </a:lnTo>
                  <a:lnTo>
                    <a:pt x="132132" y="95582"/>
                  </a:lnTo>
                  <a:lnTo>
                    <a:pt x="54529" y="95582"/>
                  </a:lnTo>
                  <a:cubicBezTo>
                    <a:pt x="52314" y="94844"/>
                    <a:pt x="50098" y="94918"/>
                    <a:pt x="48031" y="95582"/>
                  </a:cubicBezTo>
                  <a:lnTo>
                    <a:pt x="45964" y="95582"/>
                  </a:lnTo>
                  <a:cubicBezTo>
                    <a:pt x="32304" y="95582"/>
                    <a:pt x="21154" y="84433"/>
                    <a:pt x="21154" y="70773"/>
                  </a:cubicBezTo>
                  <a:lnTo>
                    <a:pt x="21154" y="46185"/>
                  </a:lnTo>
                  <a:cubicBezTo>
                    <a:pt x="21154" y="32525"/>
                    <a:pt x="32304" y="21376"/>
                    <a:pt x="45964" y="21376"/>
                  </a:cubicBezTo>
                  <a:lnTo>
                    <a:pt x="173702" y="21376"/>
                  </a:lnTo>
                  <a:lnTo>
                    <a:pt x="173702" y="261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55F33E9-3F96-3441-9E60-887C0A2AC4A1}"/>
              </a:ext>
            </a:extLst>
          </p:cNvPr>
          <p:cNvSpPr txBox="1"/>
          <p:nvPr/>
        </p:nvSpPr>
        <p:spPr>
          <a:xfrm>
            <a:off x="14915266" y="5561168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9D532-3FDD-CA46-8408-A5F4BFF7B387}"/>
              </a:ext>
            </a:extLst>
          </p:cNvPr>
          <p:cNvSpPr txBox="1"/>
          <p:nvPr/>
        </p:nvSpPr>
        <p:spPr>
          <a:xfrm>
            <a:off x="14915266" y="9347531"/>
            <a:ext cx="5538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2EF625-C359-C942-8951-66F87579AEF7}"/>
              </a:ext>
            </a:extLst>
          </p:cNvPr>
          <p:cNvSpPr/>
          <p:nvPr/>
        </p:nvSpPr>
        <p:spPr>
          <a:xfrm>
            <a:off x="2103122" y="5920170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FA329A-619E-DB45-AFFA-49999B0CA0D7}"/>
              </a:ext>
            </a:extLst>
          </p:cNvPr>
          <p:cNvSpPr/>
          <p:nvPr/>
        </p:nvSpPr>
        <p:spPr>
          <a:xfrm>
            <a:off x="2103122" y="9744446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Century Gothic" panose="020B0502020202020204" pitchFamily="34" charset="0"/>
                <a:cs typeface="Poppins Medium" pitchFamily="2" charset="77"/>
              </a:rPr>
              <a:t>02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B095A72-4030-7F4B-8193-2CD504C0613F}"/>
              </a:ext>
            </a:extLst>
          </p:cNvPr>
          <p:cNvSpPr/>
          <p:nvPr/>
        </p:nvSpPr>
        <p:spPr>
          <a:xfrm>
            <a:off x="5291775" y="5010000"/>
            <a:ext cx="4020667" cy="267199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C41E6A1-3B91-3A4D-9BEC-38D934ADC739}"/>
              </a:ext>
            </a:extLst>
          </p:cNvPr>
          <p:cNvSpPr/>
          <p:nvPr/>
        </p:nvSpPr>
        <p:spPr>
          <a:xfrm>
            <a:off x="5291775" y="9282078"/>
            <a:ext cx="4020667" cy="267199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A4C86C-ED00-F243-ACC7-C5D3D213826E}"/>
              </a:ext>
            </a:extLst>
          </p:cNvPr>
          <p:cNvSpPr/>
          <p:nvPr/>
        </p:nvSpPr>
        <p:spPr>
          <a:xfrm>
            <a:off x="5545630" y="597487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Tool 1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203C7-51E3-3741-8EE2-48FD8519DA27}"/>
              </a:ext>
            </a:extLst>
          </p:cNvPr>
          <p:cNvSpPr/>
          <p:nvPr/>
        </p:nvSpPr>
        <p:spPr>
          <a:xfrm>
            <a:off x="5404881" y="102708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Tool 2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38623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8C11F7C1-984A-254A-A388-5EC4A0FD71CD}"/>
              </a:ext>
            </a:extLst>
          </p:cNvPr>
          <p:cNvGrpSpPr/>
          <p:nvPr/>
        </p:nvGrpSpPr>
        <p:grpSpPr>
          <a:xfrm flipH="1">
            <a:off x="13461062" y="4754122"/>
            <a:ext cx="8668957" cy="6853409"/>
            <a:chOff x="4793105" y="4254906"/>
            <a:chExt cx="532366" cy="420872"/>
          </a:xfrm>
          <a:solidFill>
            <a:schemeClr val="tx2"/>
          </a:solidFill>
        </p:grpSpPr>
        <p:sp>
          <p:nvSpPr>
            <p:cNvPr id="6" name="Forma libre 5">
              <a:extLst>
                <a:ext uri="{FF2B5EF4-FFF2-40B4-BE49-F238E27FC236}">
                  <a16:creationId xmlns:a16="http://schemas.microsoft.com/office/drawing/2014/main" id="{CF7C96B0-A3FB-FC41-B972-7D236B255C71}"/>
                </a:ext>
              </a:extLst>
            </p:cNvPr>
            <p:cNvSpPr/>
            <p:nvPr/>
          </p:nvSpPr>
          <p:spPr>
            <a:xfrm>
              <a:off x="4793105" y="4254906"/>
              <a:ext cx="532366" cy="420872"/>
            </a:xfrm>
            <a:custGeom>
              <a:avLst/>
              <a:gdLst>
                <a:gd name="connsiteX0" fmla="*/ 526792 w 532366"/>
                <a:gd name="connsiteY0" fmla="*/ 125560 h 420872"/>
                <a:gd name="connsiteX1" fmla="*/ 362947 w 532366"/>
                <a:gd name="connsiteY1" fmla="*/ 3212 h 420872"/>
                <a:gd name="connsiteX2" fmla="*/ 347072 w 532366"/>
                <a:gd name="connsiteY2" fmla="*/ 3212 h 420872"/>
                <a:gd name="connsiteX3" fmla="*/ 183227 w 532366"/>
                <a:gd name="connsiteY3" fmla="*/ 125560 h 420872"/>
                <a:gd name="connsiteX4" fmla="*/ 180495 w 532366"/>
                <a:gd name="connsiteY4" fmla="*/ 144167 h 420872"/>
                <a:gd name="connsiteX5" fmla="*/ 199102 w 532366"/>
                <a:gd name="connsiteY5" fmla="*/ 146899 h 420872"/>
                <a:gd name="connsiteX6" fmla="*/ 219333 w 532366"/>
                <a:gd name="connsiteY6" fmla="*/ 131762 h 420872"/>
                <a:gd name="connsiteX7" fmla="*/ 219333 w 532366"/>
                <a:gd name="connsiteY7" fmla="*/ 208405 h 420872"/>
                <a:gd name="connsiteX8" fmla="*/ 13844 w 532366"/>
                <a:gd name="connsiteY8" fmla="*/ 208405 h 420872"/>
                <a:gd name="connsiteX9" fmla="*/ 554 w 532366"/>
                <a:gd name="connsiteY9" fmla="*/ 221696 h 420872"/>
                <a:gd name="connsiteX10" fmla="*/ 554 w 532366"/>
                <a:gd name="connsiteY10" fmla="*/ 283424 h 420872"/>
                <a:gd name="connsiteX11" fmla="*/ 554 w 532366"/>
                <a:gd name="connsiteY11" fmla="*/ 283646 h 420872"/>
                <a:gd name="connsiteX12" fmla="*/ 554 w 532366"/>
                <a:gd name="connsiteY12" fmla="*/ 283867 h 420872"/>
                <a:gd name="connsiteX13" fmla="*/ 554 w 532366"/>
                <a:gd name="connsiteY13" fmla="*/ 345521 h 420872"/>
                <a:gd name="connsiteX14" fmla="*/ 554 w 532366"/>
                <a:gd name="connsiteY14" fmla="*/ 345595 h 420872"/>
                <a:gd name="connsiteX15" fmla="*/ 554 w 532366"/>
                <a:gd name="connsiteY15" fmla="*/ 345669 h 420872"/>
                <a:gd name="connsiteX16" fmla="*/ 554 w 532366"/>
                <a:gd name="connsiteY16" fmla="*/ 407471 h 420872"/>
                <a:gd name="connsiteX17" fmla="*/ 4467 w 532366"/>
                <a:gd name="connsiteY17" fmla="*/ 416848 h 420872"/>
                <a:gd name="connsiteX18" fmla="*/ 13844 w 532366"/>
                <a:gd name="connsiteY18" fmla="*/ 420761 h 420872"/>
                <a:gd name="connsiteX19" fmla="*/ 232624 w 532366"/>
                <a:gd name="connsiteY19" fmla="*/ 420761 h 420872"/>
                <a:gd name="connsiteX20" fmla="*/ 234101 w 532366"/>
                <a:gd name="connsiteY20" fmla="*/ 420687 h 420872"/>
                <a:gd name="connsiteX21" fmla="*/ 237202 w 532366"/>
                <a:gd name="connsiteY21" fmla="*/ 420983 h 420872"/>
                <a:gd name="connsiteX22" fmla="*/ 472890 w 532366"/>
                <a:gd name="connsiteY22" fmla="*/ 420983 h 420872"/>
                <a:gd name="connsiteX23" fmla="*/ 490759 w 532366"/>
                <a:gd name="connsiteY23" fmla="*/ 403114 h 420872"/>
                <a:gd name="connsiteX24" fmla="*/ 490759 w 532366"/>
                <a:gd name="connsiteY24" fmla="*/ 131762 h 420872"/>
                <a:gd name="connsiteX25" fmla="*/ 510990 w 532366"/>
                <a:gd name="connsiteY25" fmla="*/ 146899 h 420872"/>
                <a:gd name="connsiteX26" fmla="*/ 518965 w 532366"/>
                <a:gd name="connsiteY26" fmla="*/ 149557 h 420872"/>
                <a:gd name="connsiteX27" fmla="*/ 529597 w 532366"/>
                <a:gd name="connsiteY27" fmla="*/ 144241 h 420872"/>
                <a:gd name="connsiteX28" fmla="*/ 526792 w 532366"/>
                <a:gd name="connsiteY28" fmla="*/ 125560 h 420872"/>
                <a:gd name="connsiteX29" fmla="*/ 219260 w 532366"/>
                <a:gd name="connsiteY29" fmla="*/ 234987 h 420872"/>
                <a:gd name="connsiteX30" fmla="*/ 219260 w 532366"/>
                <a:gd name="connsiteY30" fmla="*/ 270355 h 420872"/>
                <a:gd name="connsiteX31" fmla="*/ 27061 w 532366"/>
                <a:gd name="connsiteY31" fmla="*/ 270355 h 420872"/>
                <a:gd name="connsiteX32" fmla="*/ 27061 w 532366"/>
                <a:gd name="connsiteY32" fmla="*/ 234987 h 420872"/>
                <a:gd name="connsiteX33" fmla="*/ 219260 w 532366"/>
                <a:gd name="connsiteY33" fmla="*/ 234987 h 420872"/>
                <a:gd name="connsiteX34" fmla="*/ 27061 w 532366"/>
                <a:gd name="connsiteY34" fmla="*/ 296936 h 420872"/>
                <a:gd name="connsiteX35" fmla="*/ 219260 w 532366"/>
                <a:gd name="connsiteY35" fmla="*/ 296936 h 420872"/>
                <a:gd name="connsiteX36" fmla="*/ 219260 w 532366"/>
                <a:gd name="connsiteY36" fmla="*/ 332304 h 420872"/>
                <a:gd name="connsiteX37" fmla="*/ 27061 w 532366"/>
                <a:gd name="connsiteY37" fmla="*/ 332304 h 420872"/>
                <a:gd name="connsiteX38" fmla="*/ 27061 w 532366"/>
                <a:gd name="connsiteY38" fmla="*/ 296936 h 420872"/>
                <a:gd name="connsiteX39" fmla="*/ 27061 w 532366"/>
                <a:gd name="connsiteY39" fmla="*/ 358812 h 420872"/>
                <a:gd name="connsiteX40" fmla="*/ 219260 w 532366"/>
                <a:gd name="connsiteY40" fmla="*/ 358812 h 420872"/>
                <a:gd name="connsiteX41" fmla="*/ 219260 w 532366"/>
                <a:gd name="connsiteY41" fmla="*/ 394180 h 420872"/>
                <a:gd name="connsiteX42" fmla="*/ 27061 w 532366"/>
                <a:gd name="connsiteY42" fmla="*/ 394180 h 420872"/>
                <a:gd name="connsiteX43" fmla="*/ 27061 w 532366"/>
                <a:gd name="connsiteY43" fmla="*/ 358812 h 420872"/>
                <a:gd name="connsiteX44" fmla="*/ 344266 w 532366"/>
                <a:gd name="connsiteY44" fmla="*/ 394180 h 420872"/>
                <a:gd name="connsiteX45" fmla="*/ 344266 w 532366"/>
                <a:gd name="connsiteY45" fmla="*/ 317094 h 420872"/>
                <a:gd name="connsiteX46" fmla="*/ 373949 w 532366"/>
                <a:gd name="connsiteY46" fmla="*/ 317094 h 420872"/>
                <a:gd name="connsiteX47" fmla="*/ 373949 w 532366"/>
                <a:gd name="connsiteY47" fmla="*/ 394180 h 420872"/>
                <a:gd name="connsiteX48" fmla="*/ 344266 w 532366"/>
                <a:gd name="connsiteY48" fmla="*/ 394180 h 420872"/>
                <a:gd name="connsiteX49" fmla="*/ 464030 w 532366"/>
                <a:gd name="connsiteY49" fmla="*/ 394402 h 420872"/>
                <a:gd name="connsiteX50" fmla="*/ 400456 w 532366"/>
                <a:gd name="connsiteY50" fmla="*/ 394402 h 420872"/>
                <a:gd name="connsiteX51" fmla="*/ 400456 w 532366"/>
                <a:gd name="connsiteY51" fmla="*/ 309784 h 420872"/>
                <a:gd name="connsiteX52" fmla="*/ 381259 w 532366"/>
                <a:gd name="connsiteY52" fmla="*/ 290586 h 420872"/>
                <a:gd name="connsiteX53" fmla="*/ 336809 w 532366"/>
                <a:gd name="connsiteY53" fmla="*/ 290586 h 420872"/>
                <a:gd name="connsiteX54" fmla="*/ 317611 w 532366"/>
                <a:gd name="connsiteY54" fmla="*/ 309784 h 420872"/>
                <a:gd name="connsiteX55" fmla="*/ 317611 w 532366"/>
                <a:gd name="connsiteY55" fmla="*/ 394402 h 420872"/>
                <a:gd name="connsiteX56" fmla="*/ 245767 w 532366"/>
                <a:gd name="connsiteY56" fmla="*/ 394402 h 420872"/>
                <a:gd name="connsiteX57" fmla="*/ 245767 w 532366"/>
                <a:gd name="connsiteY57" fmla="*/ 235061 h 420872"/>
                <a:gd name="connsiteX58" fmla="*/ 385836 w 532366"/>
                <a:gd name="connsiteY58" fmla="*/ 235061 h 420872"/>
                <a:gd name="connsiteX59" fmla="*/ 399127 w 532366"/>
                <a:gd name="connsiteY59" fmla="*/ 221770 h 420872"/>
                <a:gd name="connsiteX60" fmla="*/ 385836 w 532366"/>
                <a:gd name="connsiteY60" fmla="*/ 208479 h 420872"/>
                <a:gd name="connsiteX61" fmla="*/ 245767 w 532366"/>
                <a:gd name="connsiteY61" fmla="*/ 208479 h 420872"/>
                <a:gd name="connsiteX62" fmla="*/ 245767 w 532366"/>
                <a:gd name="connsiteY62" fmla="*/ 111974 h 420872"/>
                <a:gd name="connsiteX63" fmla="*/ 354825 w 532366"/>
                <a:gd name="connsiteY63" fmla="*/ 30532 h 420872"/>
                <a:gd name="connsiteX64" fmla="*/ 463882 w 532366"/>
                <a:gd name="connsiteY64" fmla="*/ 111974 h 420872"/>
                <a:gd name="connsiteX65" fmla="*/ 463882 w 532366"/>
                <a:gd name="connsiteY65" fmla="*/ 394402 h 42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32366" h="420872">
                  <a:moveTo>
                    <a:pt x="526792" y="125560"/>
                  </a:moveTo>
                  <a:lnTo>
                    <a:pt x="362947" y="3212"/>
                  </a:lnTo>
                  <a:cubicBezTo>
                    <a:pt x="358221" y="-332"/>
                    <a:pt x="351724" y="-332"/>
                    <a:pt x="347072" y="3212"/>
                  </a:cubicBezTo>
                  <a:lnTo>
                    <a:pt x="183227" y="125560"/>
                  </a:lnTo>
                  <a:cubicBezTo>
                    <a:pt x="177320" y="129917"/>
                    <a:pt x="176139" y="138260"/>
                    <a:pt x="180495" y="144167"/>
                  </a:cubicBezTo>
                  <a:cubicBezTo>
                    <a:pt x="184852" y="150074"/>
                    <a:pt x="193195" y="151255"/>
                    <a:pt x="199102" y="146899"/>
                  </a:cubicBezTo>
                  <a:lnTo>
                    <a:pt x="219333" y="131762"/>
                  </a:lnTo>
                  <a:lnTo>
                    <a:pt x="219333" y="208405"/>
                  </a:lnTo>
                  <a:lnTo>
                    <a:pt x="13844" y="208405"/>
                  </a:lnTo>
                  <a:cubicBezTo>
                    <a:pt x="6535" y="208405"/>
                    <a:pt x="554" y="214386"/>
                    <a:pt x="554" y="221696"/>
                  </a:cubicBezTo>
                  <a:lnTo>
                    <a:pt x="554" y="283424"/>
                  </a:lnTo>
                  <a:cubicBezTo>
                    <a:pt x="554" y="283498"/>
                    <a:pt x="554" y="283572"/>
                    <a:pt x="554" y="283646"/>
                  </a:cubicBezTo>
                  <a:cubicBezTo>
                    <a:pt x="554" y="283719"/>
                    <a:pt x="554" y="283793"/>
                    <a:pt x="554" y="283867"/>
                  </a:cubicBezTo>
                  <a:lnTo>
                    <a:pt x="554" y="345521"/>
                  </a:lnTo>
                  <a:cubicBezTo>
                    <a:pt x="554" y="345521"/>
                    <a:pt x="554" y="345595"/>
                    <a:pt x="554" y="345595"/>
                  </a:cubicBezTo>
                  <a:cubicBezTo>
                    <a:pt x="554" y="345595"/>
                    <a:pt x="554" y="345669"/>
                    <a:pt x="554" y="345669"/>
                  </a:cubicBezTo>
                  <a:lnTo>
                    <a:pt x="554" y="407471"/>
                  </a:lnTo>
                  <a:cubicBezTo>
                    <a:pt x="554" y="411015"/>
                    <a:pt x="1957" y="414411"/>
                    <a:pt x="4467" y="416848"/>
                  </a:cubicBezTo>
                  <a:cubicBezTo>
                    <a:pt x="6978" y="419358"/>
                    <a:pt x="10374" y="420761"/>
                    <a:pt x="13844" y="420761"/>
                  </a:cubicBezTo>
                  <a:lnTo>
                    <a:pt x="232624" y="420761"/>
                  </a:lnTo>
                  <a:cubicBezTo>
                    <a:pt x="233141" y="420761"/>
                    <a:pt x="233584" y="420761"/>
                    <a:pt x="234101" y="420687"/>
                  </a:cubicBezTo>
                  <a:cubicBezTo>
                    <a:pt x="235135" y="420835"/>
                    <a:pt x="236168" y="420983"/>
                    <a:pt x="237202" y="420983"/>
                  </a:cubicBezTo>
                  <a:lnTo>
                    <a:pt x="472890" y="420983"/>
                  </a:lnTo>
                  <a:cubicBezTo>
                    <a:pt x="482711" y="420983"/>
                    <a:pt x="490759" y="413008"/>
                    <a:pt x="490759" y="403114"/>
                  </a:cubicBezTo>
                  <a:lnTo>
                    <a:pt x="490759" y="131762"/>
                  </a:lnTo>
                  <a:lnTo>
                    <a:pt x="510990" y="146899"/>
                  </a:lnTo>
                  <a:cubicBezTo>
                    <a:pt x="513353" y="148671"/>
                    <a:pt x="516159" y="149557"/>
                    <a:pt x="518965" y="149557"/>
                  </a:cubicBezTo>
                  <a:cubicBezTo>
                    <a:pt x="523026" y="149557"/>
                    <a:pt x="527013" y="147711"/>
                    <a:pt x="529597" y="144241"/>
                  </a:cubicBezTo>
                  <a:cubicBezTo>
                    <a:pt x="533880" y="138334"/>
                    <a:pt x="532625" y="129990"/>
                    <a:pt x="526792" y="125560"/>
                  </a:cubicBezTo>
                  <a:close/>
                  <a:moveTo>
                    <a:pt x="219260" y="234987"/>
                  </a:moveTo>
                  <a:lnTo>
                    <a:pt x="219260" y="270355"/>
                  </a:lnTo>
                  <a:lnTo>
                    <a:pt x="27061" y="270355"/>
                  </a:lnTo>
                  <a:lnTo>
                    <a:pt x="27061" y="234987"/>
                  </a:lnTo>
                  <a:lnTo>
                    <a:pt x="219260" y="234987"/>
                  </a:lnTo>
                  <a:close/>
                  <a:moveTo>
                    <a:pt x="27061" y="296936"/>
                  </a:moveTo>
                  <a:lnTo>
                    <a:pt x="219260" y="296936"/>
                  </a:lnTo>
                  <a:lnTo>
                    <a:pt x="219260" y="332304"/>
                  </a:lnTo>
                  <a:lnTo>
                    <a:pt x="27061" y="332304"/>
                  </a:lnTo>
                  <a:lnTo>
                    <a:pt x="27061" y="296936"/>
                  </a:lnTo>
                  <a:close/>
                  <a:moveTo>
                    <a:pt x="27061" y="358812"/>
                  </a:moveTo>
                  <a:lnTo>
                    <a:pt x="219260" y="358812"/>
                  </a:lnTo>
                  <a:lnTo>
                    <a:pt x="219260" y="394180"/>
                  </a:lnTo>
                  <a:lnTo>
                    <a:pt x="27061" y="394180"/>
                  </a:lnTo>
                  <a:lnTo>
                    <a:pt x="27061" y="358812"/>
                  </a:lnTo>
                  <a:close/>
                  <a:moveTo>
                    <a:pt x="344266" y="394180"/>
                  </a:moveTo>
                  <a:lnTo>
                    <a:pt x="344266" y="317094"/>
                  </a:lnTo>
                  <a:lnTo>
                    <a:pt x="373949" y="317094"/>
                  </a:lnTo>
                  <a:lnTo>
                    <a:pt x="373949" y="394180"/>
                  </a:lnTo>
                  <a:lnTo>
                    <a:pt x="344266" y="394180"/>
                  </a:lnTo>
                  <a:close/>
                  <a:moveTo>
                    <a:pt x="464030" y="394402"/>
                  </a:moveTo>
                  <a:lnTo>
                    <a:pt x="400456" y="394402"/>
                  </a:lnTo>
                  <a:lnTo>
                    <a:pt x="400456" y="309784"/>
                  </a:lnTo>
                  <a:cubicBezTo>
                    <a:pt x="400456" y="299225"/>
                    <a:pt x="391817" y="290586"/>
                    <a:pt x="381259" y="290586"/>
                  </a:cubicBezTo>
                  <a:lnTo>
                    <a:pt x="336809" y="290586"/>
                  </a:lnTo>
                  <a:cubicBezTo>
                    <a:pt x="326250" y="290586"/>
                    <a:pt x="317611" y="299225"/>
                    <a:pt x="317611" y="309784"/>
                  </a:cubicBezTo>
                  <a:lnTo>
                    <a:pt x="317611" y="394402"/>
                  </a:lnTo>
                  <a:lnTo>
                    <a:pt x="245767" y="394402"/>
                  </a:lnTo>
                  <a:lnTo>
                    <a:pt x="245767" y="235061"/>
                  </a:lnTo>
                  <a:lnTo>
                    <a:pt x="385836" y="235061"/>
                  </a:lnTo>
                  <a:cubicBezTo>
                    <a:pt x="393146" y="235061"/>
                    <a:pt x="399127" y="229080"/>
                    <a:pt x="399127" y="221770"/>
                  </a:cubicBezTo>
                  <a:cubicBezTo>
                    <a:pt x="399127" y="214460"/>
                    <a:pt x="393146" y="208479"/>
                    <a:pt x="385836" y="208479"/>
                  </a:cubicBezTo>
                  <a:lnTo>
                    <a:pt x="245767" y="208479"/>
                  </a:lnTo>
                  <a:lnTo>
                    <a:pt x="245767" y="111974"/>
                  </a:lnTo>
                  <a:lnTo>
                    <a:pt x="354825" y="30532"/>
                  </a:lnTo>
                  <a:lnTo>
                    <a:pt x="463882" y="111974"/>
                  </a:lnTo>
                  <a:lnTo>
                    <a:pt x="463882" y="3944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B1B79A16-D720-B648-916E-5B958D514604}"/>
                </a:ext>
              </a:extLst>
            </p:cNvPr>
            <p:cNvSpPr/>
            <p:nvPr/>
          </p:nvSpPr>
          <p:spPr>
            <a:xfrm>
              <a:off x="5216710" y="4558525"/>
              <a:ext cx="23628" cy="45779"/>
            </a:xfrm>
            <a:custGeom>
              <a:avLst/>
              <a:gdLst>
                <a:gd name="connsiteX0" fmla="*/ 554 w 23627"/>
                <a:gd name="connsiteY0" fmla="*/ 7051 h 45779"/>
                <a:gd name="connsiteX1" fmla="*/ 554 w 23627"/>
                <a:gd name="connsiteY1" fmla="*/ 39170 h 45779"/>
                <a:gd name="connsiteX2" fmla="*/ 11925 w 23627"/>
                <a:gd name="connsiteY2" fmla="*/ 45668 h 45779"/>
                <a:gd name="connsiteX3" fmla="*/ 11925 w 23627"/>
                <a:gd name="connsiteY3" fmla="*/ 45668 h 45779"/>
                <a:gd name="connsiteX4" fmla="*/ 23296 w 23627"/>
                <a:gd name="connsiteY4" fmla="*/ 39170 h 45779"/>
                <a:gd name="connsiteX5" fmla="*/ 23296 w 23627"/>
                <a:gd name="connsiteY5" fmla="*/ 7051 h 45779"/>
                <a:gd name="connsiteX6" fmla="*/ 11925 w 23627"/>
                <a:gd name="connsiteY6" fmla="*/ 554 h 45779"/>
                <a:gd name="connsiteX7" fmla="*/ 11925 w 23627"/>
                <a:gd name="connsiteY7" fmla="*/ 554 h 45779"/>
                <a:gd name="connsiteX8" fmla="*/ 554 w 23627"/>
                <a:gd name="connsiteY8" fmla="*/ 7051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7" h="45779">
                  <a:moveTo>
                    <a:pt x="554" y="7051"/>
                  </a:moveTo>
                  <a:lnTo>
                    <a:pt x="554" y="39170"/>
                  </a:lnTo>
                  <a:cubicBezTo>
                    <a:pt x="554" y="42715"/>
                    <a:pt x="5649" y="45668"/>
                    <a:pt x="11925" y="45668"/>
                  </a:cubicBezTo>
                  <a:lnTo>
                    <a:pt x="11925" y="45668"/>
                  </a:lnTo>
                  <a:cubicBezTo>
                    <a:pt x="18201" y="45668"/>
                    <a:pt x="23296" y="42789"/>
                    <a:pt x="23296" y="39170"/>
                  </a:cubicBezTo>
                  <a:lnTo>
                    <a:pt x="23296" y="7051"/>
                  </a:lnTo>
                  <a:cubicBezTo>
                    <a:pt x="23296" y="3507"/>
                    <a:pt x="18201" y="554"/>
                    <a:pt x="11925" y="554"/>
                  </a:cubicBezTo>
                  <a:lnTo>
                    <a:pt x="11925" y="554"/>
                  </a:lnTo>
                  <a:cubicBezTo>
                    <a:pt x="5649" y="628"/>
                    <a:pt x="554" y="3507"/>
                    <a:pt x="554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EAF5E96C-073C-3246-862A-7DA33B4C5854}"/>
                </a:ext>
              </a:extLst>
            </p:cNvPr>
            <p:cNvSpPr/>
            <p:nvPr/>
          </p:nvSpPr>
          <p:spPr>
            <a:xfrm>
              <a:off x="5063866" y="4558599"/>
              <a:ext cx="23628" cy="45779"/>
            </a:xfrm>
            <a:custGeom>
              <a:avLst/>
              <a:gdLst>
                <a:gd name="connsiteX0" fmla="*/ 11925 w 23627"/>
                <a:gd name="connsiteY0" fmla="*/ 554 h 45779"/>
                <a:gd name="connsiteX1" fmla="*/ 554 w 23627"/>
                <a:gd name="connsiteY1" fmla="*/ 7051 h 45779"/>
                <a:gd name="connsiteX2" fmla="*/ 554 w 23627"/>
                <a:gd name="connsiteY2" fmla="*/ 39170 h 45779"/>
                <a:gd name="connsiteX3" fmla="*/ 11925 w 23627"/>
                <a:gd name="connsiteY3" fmla="*/ 45668 h 45779"/>
                <a:gd name="connsiteX4" fmla="*/ 23296 w 23627"/>
                <a:gd name="connsiteY4" fmla="*/ 39170 h 45779"/>
                <a:gd name="connsiteX5" fmla="*/ 23296 w 23627"/>
                <a:gd name="connsiteY5" fmla="*/ 7051 h 45779"/>
                <a:gd name="connsiteX6" fmla="*/ 11925 w 23627"/>
                <a:gd name="connsiteY6" fmla="*/ 554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27" h="45779">
                  <a:moveTo>
                    <a:pt x="11925" y="554"/>
                  </a:moveTo>
                  <a:cubicBezTo>
                    <a:pt x="5649" y="554"/>
                    <a:pt x="554" y="3433"/>
                    <a:pt x="554" y="7051"/>
                  </a:cubicBezTo>
                  <a:lnTo>
                    <a:pt x="554" y="39170"/>
                  </a:lnTo>
                  <a:cubicBezTo>
                    <a:pt x="554" y="42715"/>
                    <a:pt x="5649" y="45668"/>
                    <a:pt x="11925" y="45668"/>
                  </a:cubicBezTo>
                  <a:cubicBezTo>
                    <a:pt x="18201" y="45668"/>
                    <a:pt x="23296" y="42788"/>
                    <a:pt x="23296" y="39170"/>
                  </a:cubicBezTo>
                  <a:lnTo>
                    <a:pt x="23296" y="7051"/>
                  </a:lnTo>
                  <a:cubicBezTo>
                    <a:pt x="23222" y="3433"/>
                    <a:pt x="18201" y="554"/>
                    <a:pt x="11925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22939394-4368-8943-8157-38411F641A3D}"/>
                </a:ext>
              </a:extLst>
            </p:cNvPr>
            <p:cNvSpPr/>
            <p:nvPr/>
          </p:nvSpPr>
          <p:spPr>
            <a:xfrm>
              <a:off x="5195592" y="4384638"/>
              <a:ext cx="23628" cy="45779"/>
            </a:xfrm>
            <a:custGeom>
              <a:avLst/>
              <a:gdLst>
                <a:gd name="connsiteX0" fmla="*/ 11925 w 23627"/>
                <a:gd name="connsiteY0" fmla="*/ 45668 h 45779"/>
                <a:gd name="connsiteX1" fmla="*/ 23296 w 23627"/>
                <a:gd name="connsiteY1" fmla="*/ 39170 h 45779"/>
                <a:gd name="connsiteX2" fmla="*/ 23296 w 23627"/>
                <a:gd name="connsiteY2" fmla="*/ 7051 h 45779"/>
                <a:gd name="connsiteX3" fmla="*/ 11925 w 23627"/>
                <a:gd name="connsiteY3" fmla="*/ 554 h 45779"/>
                <a:gd name="connsiteX4" fmla="*/ 554 w 23627"/>
                <a:gd name="connsiteY4" fmla="*/ 7051 h 45779"/>
                <a:gd name="connsiteX5" fmla="*/ 554 w 23627"/>
                <a:gd name="connsiteY5" fmla="*/ 39170 h 45779"/>
                <a:gd name="connsiteX6" fmla="*/ 11925 w 23627"/>
                <a:gd name="connsiteY6" fmla="*/ 45668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627" h="45779">
                  <a:moveTo>
                    <a:pt x="11925" y="45668"/>
                  </a:moveTo>
                  <a:cubicBezTo>
                    <a:pt x="18201" y="45668"/>
                    <a:pt x="23296" y="42789"/>
                    <a:pt x="23296" y="39170"/>
                  </a:cubicBezTo>
                  <a:lnTo>
                    <a:pt x="23296" y="7051"/>
                  </a:lnTo>
                  <a:cubicBezTo>
                    <a:pt x="23296" y="3507"/>
                    <a:pt x="18201" y="554"/>
                    <a:pt x="11925" y="554"/>
                  </a:cubicBezTo>
                  <a:cubicBezTo>
                    <a:pt x="5648" y="554"/>
                    <a:pt x="554" y="3433"/>
                    <a:pt x="554" y="7051"/>
                  </a:cubicBezTo>
                  <a:lnTo>
                    <a:pt x="554" y="39170"/>
                  </a:lnTo>
                  <a:cubicBezTo>
                    <a:pt x="628" y="42789"/>
                    <a:pt x="5722" y="45668"/>
                    <a:pt x="11925" y="45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D36630C7-8BCA-7E43-BD90-227F5B13E81E}"/>
                </a:ext>
              </a:extLst>
            </p:cNvPr>
            <p:cNvSpPr/>
            <p:nvPr/>
          </p:nvSpPr>
          <p:spPr>
            <a:xfrm>
              <a:off x="5085427" y="4384638"/>
              <a:ext cx="23628" cy="45779"/>
            </a:xfrm>
            <a:custGeom>
              <a:avLst/>
              <a:gdLst>
                <a:gd name="connsiteX0" fmla="*/ 11925 w 23627"/>
                <a:gd name="connsiteY0" fmla="*/ 554 h 45779"/>
                <a:gd name="connsiteX1" fmla="*/ 11925 w 23627"/>
                <a:gd name="connsiteY1" fmla="*/ 554 h 45779"/>
                <a:gd name="connsiteX2" fmla="*/ 554 w 23627"/>
                <a:gd name="connsiteY2" fmla="*/ 7051 h 45779"/>
                <a:gd name="connsiteX3" fmla="*/ 554 w 23627"/>
                <a:gd name="connsiteY3" fmla="*/ 39170 h 45779"/>
                <a:gd name="connsiteX4" fmla="*/ 11925 w 23627"/>
                <a:gd name="connsiteY4" fmla="*/ 45668 h 45779"/>
                <a:gd name="connsiteX5" fmla="*/ 11925 w 23627"/>
                <a:gd name="connsiteY5" fmla="*/ 45668 h 45779"/>
                <a:gd name="connsiteX6" fmla="*/ 23295 w 23627"/>
                <a:gd name="connsiteY6" fmla="*/ 39170 h 45779"/>
                <a:gd name="connsiteX7" fmla="*/ 23295 w 23627"/>
                <a:gd name="connsiteY7" fmla="*/ 7051 h 45779"/>
                <a:gd name="connsiteX8" fmla="*/ 11925 w 23627"/>
                <a:gd name="connsiteY8" fmla="*/ 554 h 4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27" h="45779">
                  <a:moveTo>
                    <a:pt x="11925" y="554"/>
                  </a:moveTo>
                  <a:lnTo>
                    <a:pt x="11925" y="554"/>
                  </a:lnTo>
                  <a:cubicBezTo>
                    <a:pt x="5648" y="554"/>
                    <a:pt x="554" y="3433"/>
                    <a:pt x="554" y="7051"/>
                  </a:cubicBezTo>
                  <a:lnTo>
                    <a:pt x="554" y="39170"/>
                  </a:lnTo>
                  <a:cubicBezTo>
                    <a:pt x="554" y="42715"/>
                    <a:pt x="5648" y="45668"/>
                    <a:pt x="11925" y="45668"/>
                  </a:cubicBezTo>
                  <a:lnTo>
                    <a:pt x="11925" y="45668"/>
                  </a:lnTo>
                  <a:cubicBezTo>
                    <a:pt x="18201" y="45668"/>
                    <a:pt x="23295" y="42789"/>
                    <a:pt x="23295" y="39170"/>
                  </a:cubicBezTo>
                  <a:lnTo>
                    <a:pt x="23295" y="7051"/>
                  </a:lnTo>
                  <a:cubicBezTo>
                    <a:pt x="23222" y="3433"/>
                    <a:pt x="18127" y="554"/>
                    <a:pt x="11925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C6BD182-9912-3446-817F-64B809B0BB56}"/>
              </a:ext>
            </a:extLst>
          </p:cNvPr>
          <p:cNvSpPr/>
          <p:nvPr/>
        </p:nvSpPr>
        <p:spPr>
          <a:xfrm>
            <a:off x="-48126" y="9567411"/>
            <a:ext cx="11885988" cy="1575066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A8EFA1A-9428-8940-81A6-E99B4D3F110E}"/>
              </a:ext>
            </a:extLst>
          </p:cNvPr>
          <p:cNvSpPr/>
          <p:nvPr/>
        </p:nvSpPr>
        <p:spPr>
          <a:xfrm>
            <a:off x="-34326" y="7598479"/>
            <a:ext cx="11885988" cy="1575066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F59DB6F-4C7F-4B4B-97F3-B7F5E77D7438}"/>
              </a:ext>
            </a:extLst>
          </p:cNvPr>
          <p:cNvSpPr/>
          <p:nvPr/>
        </p:nvSpPr>
        <p:spPr>
          <a:xfrm>
            <a:off x="-48126" y="5732709"/>
            <a:ext cx="11885988" cy="1575066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58486B-1573-FE4A-AA56-24136441089A}"/>
              </a:ext>
            </a:extLst>
          </p:cNvPr>
          <p:cNvGrpSpPr/>
          <p:nvPr/>
        </p:nvGrpSpPr>
        <p:grpSpPr>
          <a:xfrm>
            <a:off x="1250230" y="6097465"/>
            <a:ext cx="9327813" cy="830997"/>
            <a:chOff x="8939173" y="10431790"/>
            <a:chExt cx="13447695" cy="83099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A33EC3-C761-1D48-AAC1-DC21A0C2488B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C389FE-EA18-F947-8EEC-7CCD130E2A70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3DA03F-86BD-4E41-95E7-4B7C151052A3}"/>
              </a:ext>
            </a:extLst>
          </p:cNvPr>
          <p:cNvGrpSpPr/>
          <p:nvPr/>
        </p:nvGrpSpPr>
        <p:grpSpPr>
          <a:xfrm>
            <a:off x="1250230" y="7950328"/>
            <a:ext cx="9327813" cy="830997"/>
            <a:chOff x="8939173" y="10431790"/>
            <a:chExt cx="13447695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93FABB-2263-7947-A29E-471CE0378962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043998E-1D30-4745-9F6D-C43D7075236B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Tool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F9395F-7B5E-DE47-A338-0638A3996A9C}"/>
              </a:ext>
            </a:extLst>
          </p:cNvPr>
          <p:cNvGrpSpPr/>
          <p:nvPr/>
        </p:nvGrpSpPr>
        <p:grpSpPr>
          <a:xfrm>
            <a:off x="1250230" y="9947569"/>
            <a:ext cx="9327813" cy="830997"/>
            <a:chOff x="8939173" y="10431790"/>
            <a:chExt cx="13447695" cy="83099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8265AE-7E48-054F-AC76-268CD10988F5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7A9BCD-B821-BE46-A777-ED89AD4F6B9B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Construction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5200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cxnSp>
        <p:nvCxnSpPr>
          <p:cNvPr id="6" name="Conector recto 80">
            <a:extLst>
              <a:ext uri="{FF2B5EF4-FFF2-40B4-BE49-F238E27FC236}">
                <a16:creationId xmlns:a16="http://schemas.microsoft.com/office/drawing/2014/main" id="{403B18C9-F0DA-EB42-B37E-603CA9C04FA6}"/>
              </a:ext>
            </a:extLst>
          </p:cNvPr>
          <p:cNvCxnSpPr/>
          <p:nvPr/>
        </p:nvCxnSpPr>
        <p:spPr>
          <a:xfrm>
            <a:off x="14767766" y="5778743"/>
            <a:ext cx="4414903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84">
            <a:extLst>
              <a:ext uri="{FF2B5EF4-FFF2-40B4-BE49-F238E27FC236}">
                <a16:creationId xmlns:a16="http://schemas.microsoft.com/office/drawing/2014/main" id="{EB26DB08-031D-6A4B-9662-1BC20F9C9362}"/>
              </a:ext>
            </a:extLst>
          </p:cNvPr>
          <p:cNvCxnSpPr/>
          <p:nvPr/>
        </p:nvCxnSpPr>
        <p:spPr>
          <a:xfrm>
            <a:off x="14767766" y="9618733"/>
            <a:ext cx="4414903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ED31CD4-6059-F64A-9351-72653E1E9F86}"/>
              </a:ext>
            </a:extLst>
          </p:cNvPr>
          <p:cNvGrpSpPr/>
          <p:nvPr/>
        </p:nvGrpSpPr>
        <p:grpSpPr>
          <a:xfrm>
            <a:off x="14806253" y="4778343"/>
            <a:ext cx="4138374" cy="3721904"/>
            <a:chOff x="8171269" y="10491269"/>
            <a:chExt cx="5966200" cy="3721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D2A01B-304C-174F-ABE2-9D20EB323AA3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DFF2ACC-A9DA-2941-AFD8-CD0C2AD99CB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12% Workers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0CBB-C75F-7F46-ACC2-744F05F11516}"/>
              </a:ext>
            </a:extLst>
          </p:cNvPr>
          <p:cNvGrpSpPr/>
          <p:nvPr/>
        </p:nvGrpSpPr>
        <p:grpSpPr>
          <a:xfrm>
            <a:off x="14806253" y="8623512"/>
            <a:ext cx="4138374" cy="3721904"/>
            <a:chOff x="8171269" y="10491269"/>
            <a:chExt cx="5966200" cy="37219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40A71C-DE5F-7C43-A204-6BACE9008448}"/>
                </a:ext>
              </a:extLst>
            </p:cNvPr>
            <p:cNvSpPr txBox="1"/>
            <p:nvPr/>
          </p:nvSpPr>
          <p:spPr>
            <a:xfrm>
              <a:off x="8313508" y="11904849"/>
              <a:ext cx="5823961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To get your company’s name out there, you need to make sure.</a:t>
              </a:r>
            </a:p>
            <a:p>
              <a:endPara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22B15C-8328-1D49-A026-E3280CCCA6E5}"/>
                </a:ext>
              </a:extLst>
            </p:cNvPr>
            <p:cNvSpPr/>
            <p:nvPr/>
          </p:nvSpPr>
          <p:spPr>
            <a:xfrm>
              <a:off x="8171269" y="10491269"/>
              <a:ext cx="49997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88%Budget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4" name="Gráfico 252">
            <a:extLst>
              <a:ext uri="{FF2B5EF4-FFF2-40B4-BE49-F238E27FC236}">
                <a16:creationId xmlns:a16="http://schemas.microsoft.com/office/drawing/2014/main" id="{9FEC748E-5568-5345-BEDD-B736A02B19C5}"/>
              </a:ext>
            </a:extLst>
          </p:cNvPr>
          <p:cNvGrpSpPr/>
          <p:nvPr/>
        </p:nvGrpSpPr>
        <p:grpSpPr>
          <a:xfrm>
            <a:off x="11507343" y="8709015"/>
            <a:ext cx="1746284" cy="1746290"/>
            <a:chOff x="3999529" y="5657036"/>
            <a:chExt cx="571235" cy="571237"/>
          </a:xfrm>
          <a:solidFill>
            <a:schemeClr val="accent3"/>
          </a:solidFill>
        </p:grpSpPr>
        <p:sp>
          <p:nvSpPr>
            <p:cNvPr id="15" name="Forma libre 375">
              <a:extLst>
                <a:ext uri="{FF2B5EF4-FFF2-40B4-BE49-F238E27FC236}">
                  <a16:creationId xmlns:a16="http://schemas.microsoft.com/office/drawing/2014/main" id="{8B72F405-5CCB-FD4B-9DF3-E4A6175399ED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" name="Forma libre 376">
              <a:extLst>
                <a:ext uri="{FF2B5EF4-FFF2-40B4-BE49-F238E27FC236}">
                  <a16:creationId xmlns:a16="http://schemas.microsoft.com/office/drawing/2014/main" id="{6E360CBC-B7E4-1D43-A71F-9E20BD406A3B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" name="Forma libre 377">
              <a:extLst>
                <a:ext uri="{FF2B5EF4-FFF2-40B4-BE49-F238E27FC236}">
                  <a16:creationId xmlns:a16="http://schemas.microsoft.com/office/drawing/2014/main" id="{622E92AD-1FF2-DD45-B467-DBF01C570D15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Forma libre 378">
              <a:extLst>
                <a:ext uri="{FF2B5EF4-FFF2-40B4-BE49-F238E27FC236}">
                  <a16:creationId xmlns:a16="http://schemas.microsoft.com/office/drawing/2014/main" id="{75D8F744-22BE-A84D-9869-4A4B1ACA85E6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28" name="Gráfico 220">
            <a:extLst>
              <a:ext uri="{FF2B5EF4-FFF2-40B4-BE49-F238E27FC236}">
                <a16:creationId xmlns:a16="http://schemas.microsoft.com/office/drawing/2014/main" id="{E63EF473-4764-CE4A-8EE1-D15707AAE9B2}"/>
              </a:ext>
            </a:extLst>
          </p:cNvPr>
          <p:cNvSpPr/>
          <p:nvPr/>
        </p:nvSpPr>
        <p:spPr>
          <a:xfrm>
            <a:off x="11228224" y="5119244"/>
            <a:ext cx="1921201" cy="1761102"/>
          </a:xfrm>
          <a:custGeom>
            <a:avLst/>
            <a:gdLst>
              <a:gd name="connsiteX0" fmla="*/ 548801 w 570831"/>
              <a:gd name="connsiteY0" fmla="*/ 407068 h 523262"/>
              <a:gd name="connsiteX1" fmla="*/ 457715 w 570831"/>
              <a:gd name="connsiteY1" fmla="*/ 320895 h 523262"/>
              <a:gd name="connsiteX2" fmla="*/ 377361 w 570831"/>
              <a:gd name="connsiteY2" fmla="*/ 247102 h 523262"/>
              <a:gd name="connsiteX3" fmla="*/ 328545 w 570831"/>
              <a:gd name="connsiteY3" fmla="*/ 216589 h 523262"/>
              <a:gd name="connsiteX4" fmla="*/ 281932 w 570831"/>
              <a:gd name="connsiteY4" fmla="*/ 169976 h 523262"/>
              <a:gd name="connsiteX5" fmla="*/ 270039 w 570831"/>
              <a:gd name="connsiteY5" fmla="*/ 91654 h 523262"/>
              <a:gd name="connsiteX6" fmla="*/ 368662 w 570831"/>
              <a:gd name="connsiteY6" fmla="*/ 47570 h 523262"/>
              <a:gd name="connsiteX7" fmla="*/ 380241 w 570831"/>
              <a:gd name="connsiteY7" fmla="*/ 38406 h 523262"/>
              <a:gd name="connsiteX8" fmla="*/ 373980 w 570831"/>
              <a:gd name="connsiteY8" fmla="*/ 25039 h 523262"/>
              <a:gd name="connsiteX9" fmla="*/ 285416 w 570831"/>
              <a:gd name="connsiteY9" fmla="*/ 0 h 523262"/>
              <a:gd name="connsiteX10" fmla="*/ 150536 w 570831"/>
              <a:gd name="connsiteY10" fmla="*/ 56082 h 523262"/>
              <a:gd name="connsiteX11" fmla="*/ 85104 w 570831"/>
              <a:gd name="connsiteY11" fmla="*/ 122987 h 523262"/>
              <a:gd name="connsiteX12" fmla="*/ 82062 w 570831"/>
              <a:gd name="connsiteY12" fmla="*/ 134148 h 523262"/>
              <a:gd name="connsiteX13" fmla="*/ 83247 w 570831"/>
              <a:gd name="connsiteY13" fmla="*/ 142707 h 523262"/>
              <a:gd name="connsiteX14" fmla="*/ 47570 w 570831"/>
              <a:gd name="connsiteY14" fmla="*/ 178384 h 523262"/>
              <a:gd name="connsiteX15" fmla="*/ 39592 w 570831"/>
              <a:gd name="connsiteY15" fmla="*/ 177397 h 523262"/>
              <a:gd name="connsiteX16" fmla="*/ 28547 w 570831"/>
              <a:gd name="connsiteY16" fmla="*/ 180591 h 523262"/>
              <a:gd name="connsiteX17" fmla="*/ 3484 w 570831"/>
              <a:gd name="connsiteY17" fmla="*/ 205654 h 523262"/>
              <a:gd name="connsiteX18" fmla="*/ 3484 w 570831"/>
              <a:gd name="connsiteY18" fmla="*/ 222470 h 523262"/>
              <a:gd name="connsiteX19" fmla="*/ 74838 w 570831"/>
              <a:gd name="connsiteY19" fmla="*/ 293824 h 523262"/>
              <a:gd name="connsiteX20" fmla="*/ 83247 w 570831"/>
              <a:gd name="connsiteY20" fmla="*/ 297308 h 523262"/>
              <a:gd name="connsiteX21" fmla="*/ 91655 w 570831"/>
              <a:gd name="connsiteY21" fmla="*/ 293824 h 523262"/>
              <a:gd name="connsiteX22" fmla="*/ 116717 w 570831"/>
              <a:gd name="connsiteY22" fmla="*/ 268762 h 523262"/>
              <a:gd name="connsiteX23" fmla="*/ 119912 w 570831"/>
              <a:gd name="connsiteY23" fmla="*/ 257718 h 523262"/>
              <a:gd name="connsiteX24" fmla="*/ 118925 w 570831"/>
              <a:gd name="connsiteY24" fmla="*/ 249740 h 523262"/>
              <a:gd name="connsiteX25" fmla="*/ 143558 w 570831"/>
              <a:gd name="connsiteY25" fmla="*/ 216025 h 523262"/>
              <a:gd name="connsiteX26" fmla="*/ 217548 w 570831"/>
              <a:gd name="connsiteY26" fmla="*/ 234363 h 523262"/>
              <a:gd name="connsiteX27" fmla="*/ 264161 w 570831"/>
              <a:gd name="connsiteY27" fmla="*/ 280976 h 523262"/>
              <a:gd name="connsiteX28" fmla="*/ 294674 w 570831"/>
              <a:gd name="connsiteY28" fmla="*/ 329792 h 523262"/>
              <a:gd name="connsiteX29" fmla="*/ 368478 w 570831"/>
              <a:gd name="connsiteY29" fmla="*/ 410147 h 523262"/>
              <a:gd name="connsiteX30" fmla="*/ 454639 w 570831"/>
              <a:gd name="connsiteY30" fmla="*/ 501243 h 523262"/>
              <a:gd name="connsiteX31" fmla="*/ 495809 w 570831"/>
              <a:gd name="connsiteY31" fmla="*/ 523262 h 523262"/>
              <a:gd name="connsiteX32" fmla="*/ 530790 w 570831"/>
              <a:gd name="connsiteY32" fmla="*/ 508769 h 523262"/>
              <a:gd name="connsiteX33" fmla="*/ 556338 w 570831"/>
              <a:gd name="connsiteY33" fmla="*/ 483218 h 523262"/>
              <a:gd name="connsiteX34" fmla="*/ 570831 w 570831"/>
              <a:gd name="connsiteY34" fmla="*/ 448238 h 523262"/>
              <a:gd name="connsiteX35" fmla="*/ 548801 w 570831"/>
              <a:gd name="connsiteY35" fmla="*/ 407068 h 52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70831" h="523262">
                <a:moveTo>
                  <a:pt x="548801" y="407068"/>
                </a:moveTo>
                <a:cubicBezTo>
                  <a:pt x="513681" y="383655"/>
                  <a:pt x="483033" y="354668"/>
                  <a:pt x="457715" y="320895"/>
                </a:cubicBezTo>
                <a:cubicBezTo>
                  <a:pt x="435615" y="291443"/>
                  <a:pt x="408578" y="266613"/>
                  <a:pt x="377361" y="247102"/>
                </a:cubicBezTo>
                <a:lnTo>
                  <a:pt x="328545" y="216589"/>
                </a:lnTo>
                <a:lnTo>
                  <a:pt x="281932" y="169976"/>
                </a:lnTo>
                <a:cubicBezTo>
                  <a:pt x="267461" y="155506"/>
                  <a:pt x="252537" y="109156"/>
                  <a:pt x="270039" y="91654"/>
                </a:cubicBezTo>
                <a:cubicBezTo>
                  <a:pt x="293696" y="67998"/>
                  <a:pt x="314125" y="47570"/>
                  <a:pt x="368662" y="47570"/>
                </a:cubicBezTo>
                <a:cubicBezTo>
                  <a:pt x="374179" y="47570"/>
                  <a:pt x="378975" y="43772"/>
                  <a:pt x="380241" y="38406"/>
                </a:cubicBezTo>
                <a:cubicBezTo>
                  <a:pt x="381506" y="33040"/>
                  <a:pt x="378916" y="27501"/>
                  <a:pt x="373980" y="25039"/>
                </a:cubicBezTo>
                <a:cubicBezTo>
                  <a:pt x="349360" y="12729"/>
                  <a:pt x="323903" y="0"/>
                  <a:pt x="285416" y="0"/>
                </a:cubicBezTo>
                <a:cubicBezTo>
                  <a:pt x="234606" y="0"/>
                  <a:pt x="186828" y="19790"/>
                  <a:pt x="150536" y="56082"/>
                </a:cubicBezTo>
                <a:lnTo>
                  <a:pt x="85104" y="122987"/>
                </a:lnTo>
                <a:cubicBezTo>
                  <a:pt x="82224" y="125937"/>
                  <a:pt x="81074" y="130153"/>
                  <a:pt x="82062" y="134148"/>
                </a:cubicBezTo>
                <a:cubicBezTo>
                  <a:pt x="82874" y="137434"/>
                  <a:pt x="83247" y="140151"/>
                  <a:pt x="83247" y="142707"/>
                </a:cubicBezTo>
                <a:cubicBezTo>
                  <a:pt x="83247" y="162380"/>
                  <a:pt x="67244" y="178384"/>
                  <a:pt x="47570" y="178384"/>
                </a:cubicBezTo>
                <a:cubicBezTo>
                  <a:pt x="45108" y="178384"/>
                  <a:pt x="42495" y="178058"/>
                  <a:pt x="39592" y="177397"/>
                </a:cubicBezTo>
                <a:cubicBezTo>
                  <a:pt x="35597" y="176468"/>
                  <a:pt x="31416" y="177699"/>
                  <a:pt x="28547" y="180591"/>
                </a:cubicBezTo>
                <a:lnTo>
                  <a:pt x="3484" y="205654"/>
                </a:lnTo>
                <a:cubicBezTo>
                  <a:pt x="-1161" y="210300"/>
                  <a:pt x="-1161" y="217826"/>
                  <a:pt x="3484" y="222470"/>
                </a:cubicBezTo>
                <a:lnTo>
                  <a:pt x="74838" y="293824"/>
                </a:lnTo>
                <a:cubicBezTo>
                  <a:pt x="77161" y="296146"/>
                  <a:pt x="80204" y="297308"/>
                  <a:pt x="83247" y="297308"/>
                </a:cubicBezTo>
                <a:cubicBezTo>
                  <a:pt x="86289" y="297308"/>
                  <a:pt x="89332" y="296146"/>
                  <a:pt x="91655" y="293824"/>
                </a:cubicBezTo>
                <a:lnTo>
                  <a:pt x="116717" y="268762"/>
                </a:lnTo>
                <a:cubicBezTo>
                  <a:pt x="119609" y="265870"/>
                  <a:pt x="120806" y="261701"/>
                  <a:pt x="119912" y="257718"/>
                </a:cubicBezTo>
                <a:cubicBezTo>
                  <a:pt x="119249" y="254815"/>
                  <a:pt x="118925" y="252201"/>
                  <a:pt x="118925" y="249740"/>
                </a:cubicBezTo>
                <a:cubicBezTo>
                  <a:pt x="118925" y="234120"/>
                  <a:pt x="129064" y="220508"/>
                  <a:pt x="143558" y="216025"/>
                </a:cubicBezTo>
                <a:cubicBezTo>
                  <a:pt x="172395" y="208731"/>
                  <a:pt x="203216" y="220055"/>
                  <a:pt x="217548" y="234363"/>
                </a:cubicBezTo>
                <a:lnTo>
                  <a:pt x="264161" y="280976"/>
                </a:lnTo>
                <a:lnTo>
                  <a:pt x="294674" y="329792"/>
                </a:lnTo>
                <a:cubicBezTo>
                  <a:pt x="314185" y="361009"/>
                  <a:pt x="339015" y="388046"/>
                  <a:pt x="368478" y="410147"/>
                </a:cubicBezTo>
                <a:cubicBezTo>
                  <a:pt x="402239" y="435464"/>
                  <a:pt x="431226" y="466113"/>
                  <a:pt x="454639" y="501243"/>
                </a:cubicBezTo>
                <a:cubicBezTo>
                  <a:pt x="463848" y="515029"/>
                  <a:pt x="479237" y="523262"/>
                  <a:pt x="495809" y="523262"/>
                </a:cubicBezTo>
                <a:cubicBezTo>
                  <a:pt x="509025" y="523262"/>
                  <a:pt x="521441" y="518117"/>
                  <a:pt x="530790" y="508769"/>
                </a:cubicBezTo>
                <a:lnTo>
                  <a:pt x="556338" y="483218"/>
                </a:lnTo>
                <a:cubicBezTo>
                  <a:pt x="565686" y="473870"/>
                  <a:pt x="570831" y="461454"/>
                  <a:pt x="570831" y="448238"/>
                </a:cubicBezTo>
                <a:cubicBezTo>
                  <a:pt x="570831" y="431665"/>
                  <a:pt x="562598" y="416277"/>
                  <a:pt x="548801" y="407068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C47D9-C95B-1C4E-B51C-697A4A0E2E19}"/>
              </a:ext>
            </a:extLst>
          </p:cNvPr>
          <p:cNvGrpSpPr/>
          <p:nvPr/>
        </p:nvGrpSpPr>
        <p:grpSpPr>
          <a:xfrm>
            <a:off x="5668281" y="4070241"/>
            <a:ext cx="4814786" cy="8000138"/>
            <a:chOff x="4492625" y="2778125"/>
            <a:chExt cx="623888" cy="1036638"/>
          </a:xfrm>
          <a:solidFill>
            <a:schemeClr val="tx2"/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0D26E7E-F94F-6744-9396-EAB08B13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7781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C46410A-8E62-2446-94D8-175396217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7781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553EF831-29D7-5248-B669-F032C2C5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778125"/>
              <a:ext cx="315913" cy="1036638"/>
            </a:xfrm>
            <a:custGeom>
              <a:avLst/>
              <a:gdLst>
                <a:gd name="T0" fmla="*/ 795 w 877"/>
                <a:gd name="T1" fmla="*/ 2387 h 2878"/>
                <a:gd name="T2" fmla="*/ 795 w 877"/>
                <a:gd name="T3" fmla="*/ 2346 h 2878"/>
                <a:gd name="T4" fmla="*/ 795 w 877"/>
                <a:gd name="T5" fmla="*/ 2244 h 2878"/>
                <a:gd name="T6" fmla="*/ 774 w 877"/>
                <a:gd name="T7" fmla="*/ 2203 h 2878"/>
                <a:gd name="T8" fmla="*/ 774 w 877"/>
                <a:gd name="T9" fmla="*/ 2122 h 2878"/>
                <a:gd name="T10" fmla="*/ 753 w 877"/>
                <a:gd name="T11" fmla="*/ 2142 h 2878"/>
                <a:gd name="T12" fmla="*/ 733 w 877"/>
                <a:gd name="T13" fmla="*/ 2203 h 2878"/>
                <a:gd name="T14" fmla="*/ 733 w 877"/>
                <a:gd name="T15" fmla="*/ 2183 h 2878"/>
                <a:gd name="T16" fmla="*/ 713 w 877"/>
                <a:gd name="T17" fmla="*/ 2183 h 2878"/>
                <a:gd name="T18" fmla="*/ 713 w 877"/>
                <a:gd name="T19" fmla="*/ 1917 h 2878"/>
                <a:gd name="T20" fmla="*/ 244 w 877"/>
                <a:gd name="T21" fmla="*/ 1163 h 2878"/>
                <a:gd name="T22" fmla="*/ 244 w 877"/>
                <a:gd name="T23" fmla="*/ 999 h 2878"/>
                <a:gd name="T24" fmla="*/ 204 w 877"/>
                <a:gd name="T25" fmla="*/ 959 h 2878"/>
                <a:gd name="T26" fmla="*/ 183 w 877"/>
                <a:gd name="T27" fmla="*/ 836 h 2878"/>
                <a:gd name="T28" fmla="*/ 183 w 877"/>
                <a:gd name="T29" fmla="*/ 693 h 2878"/>
                <a:gd name="T30" fmla="*/ 183 w 877"/>
                <a:gd name="T31" fmla="*/ 693 h 2878"/>
                <a:gd name="T32" fmla="*/ 163 w 877"/>
                <a:gd name="T33" fmla="*/ 734 h 2878"/>
                <a:gd name="T34" fmla="*/ 122 w 877"/>
                <a:gd name="T35" fmla="*/ 489 h 2878"/>
                <a:gd name="T36" fmla="*/ 101 w 877"/>
                <a:gd name="T37" fmla="*/ 408 h 2878"/>
                <a:gd name="T38" fmla="*/ 101 w 877"/>
                <a:gd name="T39" fmla="*/ 388 h 2878"/>
                <a:gd name="T40" fmla="*/ 81 w 877"/>
                <a:gd name="T41" fmla="*/ 346 h 2878"/>
                <a:gd name="T42" fmla="*/ 20 w 877"/>
                <a:gd name="T43" fmla="*/ 163 h 2878"/>
                <a:gd name="T44" fmla="*/ 20 w 877"/>
                <a:gd name="T45" fmla="*/ 122 h 2878"/>
                <a:gd name="T46" fmla="*/ 20 w 877"/>
                <a:gd name="T47" fmla="*/ 40 h 2878"/>
                <a:gd name="T48" fmla="*/ 20 w 877"/>
                <a:gd name="T49" fmla="*/ 0 h 2878"/>
                <a:gd name="T50" fmla="*/ 20 w 877"/>
                <a:gd name="T51" fmla="*/ 20 h 2878"/>
                <a:gd name="T52" fmla="*/ 41 w 877"/>
                <a:gd name="T53" fmla="*/ 959 h 2878"/>
                <a:gd name="T54" fmla="*/ 41 w 877"/>
                <a:gd name="T55" fmla="*/ 1244 h 2878"/>
                <a:gd name="T56" fmla="*/ 41 w 877"/>
                <a:gd name="T57" fmla="*/ 1469 h 2878"/>
                <a:gd name="T58" fmla="*/ 41 w 877"/>
                <a:gd name="T59" fmla="*/ 1714 h 2878"/>
                <a:gd name="T60" fmla="*/ 41 w 877"/>
                <a:gd name="T61" fmla="*/ 1959 h 2878"/>
                <a:gd name="T62" fmla="*/ 41 w 877"/>
                <a:gd name="T63" fmla="*/ 2183 h 2878"/>
                <a:gd name="T64" fmla="*/ 41 w 877"/>
                <a:gd name="T65" fmla="*/ 2469 h 2878"/>
                <a:gd name="T66" fmla="*/ 876 w 877"/>
                <a:gd name="T67" fmla="*/ 2877 h 2878"/>
                <a:gd name="T68" fmla="*/ 20 w 877"/>
                <a:gd name="T69" fmla="*/ 20 h 2878"/>
                <a:gd name="T70" fmla="*/ 20 w 877"/>
                <a:gd name="T71" fmla="*/ 20 h 2878"/>
                <a:gd name="T72" fmla="*/ 20 w 877"/>
                <a:gd name="T73" fmla="*/ 203 h 2878"/>
                <a:gd name="T74" fmla="*/ 81 w 877"/>
                <a:gd name="T75" fmla="*/ 653 h 2878"/>
                <a:gd name="T76" fmla="*/ 163 w 877"/>
                <a:gd name="T77" fmla="*/ 693 h 2878"/>
                <a:gd name="T78" fmla="*/ 101 w 877"/>
                <a:gd name="T79" fmla="*/ 1061 h 2878"/>
                <a:gd name="T80" fmla="*/ 143 w 877"/>
                <a:gd name="T81" fmla="*/ 1244 h 2878"/>
                <a:gd name="T82" fmla="*/ 101 w 877"/>
                <a:gd name="T83" fmla="*/ 1306 h 2878"/>
                <a:gd name="T84" fmla="*/ 101 w 877"/>
                <a:gd name="T85" fmla="*/ 1550 h 2878"/>
                <a:gd name="T86" fmla="*/ 143 w 877"/>
                <a:gd name="T87" fmla="*/ 1714 h 2878"/>
                <a:gd name="T88" fmla="*/ 101 w 877"/>
                <a:gd name="T89" fmla="*/ 1775 h 2878"/>
                <a:gd name="T90" fmla="*/ 101 w 877"/>
                <a:gd name="T91" fmla="*/ 1999 h 2878"/>
                <a:gd name="T92" fmla="*/ 143 w 877"/>
                <a:gd name="T93" fmla="*/ 2183 h 2878"/>
                <a:gd name="T94" fmla="*/ 101 w 877"/>
                <a:gd name="T95" fmla="*/ 2224 h 2878"/>
                <a:gd name="T96" fmla="*/ 163 w 877"/>
                <a:gd name="T97" fmla="*/ 2407 h 2878"/>
                <a:gd name="T98" fmla="*/ 183 w 877"/>
                <a:gd name="T99" fmla="*/ 2795 h 2878"/>
                <a:gd name="T100" fmla="*/ 367 w 877"/>
                <a:gd name="T101" fmla="*/ 2795 h 2878"/>
                <a:gd name="T102" fmla="*/ 326 w 877"/>
                <a:gd name="T103" fmla="*/ 2713 h 2878"/>
                <a:gd name="T104" fmla="*/ 387 w 877"/>
                <a:gd name="T105" fmla="*/ 2367 h 2878"/>
                <a:gd name="T106" fmla="*/ 530 w 877"/>
                <a:gd name="T107" fmla="*/ 2713 h 2878"/>
                <a:gd name="T108" fmla="*/ 469 w 877"/>
                <a:gd name="T109" fmla="*/ 2428 h 2878"/>
                <a:gd name="T110" fmla="*/ 652 w 877"/>
                <a:gd name="T111" fmla="*/ 2755 h 2878"/>
                <a:gd name="T112" fmla="*/ 672 w 877"/>
                <a:gd name="T113" fmla="*/ 2428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77" h="2878">
                  <a:moveTo>
                    <a:pt x="876" y="2815"/>
                  </a:moveTo>
                  <a:lnTo>
                    <a:pt x="876" y="2815"/>
                  </a:lnTo>
                  <a:lnTo>
                    <a:pt x="876" y="2815"/>
                  </a:lnTo>
                  <a:lnTo>
                    <a:pt x="876" y="2815"/>
                  </a:lnTo>
                  <a:lnTo>
                    <a:pt x="876" y="2815"/>
                  </a:lnTo>
                  <a:cubicBezTo>
                    <a:pt x="774" y="2815"/>
                    <a:pt x="774" y="2815"/>
                    <a:pt x="774" y="2815"/>
                  </a:cubicBezTo>
                  <a:cubicBezTo>
                    <a:pt x="774" y="2387"/>
                    <a:pt x="774" y="2387"/>
                    <a:pt x="774" y="2387"/>
                  </a:cubicBezTo>
                  <a:cubicBezTo>
                    <a:pt x="795" y="2387"/>
                    <a:pt x="795" y="2387"/>
                    <a:pt x="795" y="2387"/>
                  </a:cubicBezTo>
                  <a:cubicBezTo>
                    <a:pt x="774" y="2387"/>
                    <a:pt x="774" y="2387"/>
                    <a:pt x="774" y="2387"/>
                  </a:cubicBezTo>
                  <a:cubicBezTo>
                    <a:pt x="774" y="2367"/>
                    <a:pt x="774" y="2367"/>
                    <a:pt x="774" y="2367"/>
                  </a:cubicBezTo>
                  <a:cubicBezTo>
                    <a:pt x="795" y="2367"/>
                    <a:pt x="795" y="2367"/>
                    <a:pt x="795" y="2367"/>
                  </a:cubicBezTo>
                  <a:lnTo>
                    <a:pt x="795" y="2367"/>
                  </a:lnTo>
                  <a:lnTo>
                    <a:pt x="795" y="2367"/>
                  </a:lnTo>
                  <a:lnTo>
                    <a:pt x="795" y="2367"/>
                  </a:lnTo>
                  <a:lnTo>
                    <a:pt x="795" y="2367"/>
                  </a:lnTo>
                  <a:cubicBezTo>
                    <a:pt x="795" y="2346"/>
                    <a:pt x="795" y="2346"/>
                    <a:pt x="795" y="2346"/>
                  </a:cubicBezTo>
                  <a:lnTo>
                    <a:pt x="795" y="2346"/>
                  </a:lnTo>
                  <a:lnTo>
                    <a:pt x="795" y="2346"/>
                  </a:lnTo>
                  <a:lnTo>
                    <a:pt x="795" y="2346"/>
                  </a:lnTo>
                  <a:lnTo>
                    <a:pt x="795" y="2326"/>
                  </a:lnTo>
                  <a:cubicBezTo>
                    <a:pt x="835" y="2265"/>
                    <a:pt x="835" y="2265"/>
                    <a:pt x="835" y="2265"/>
                  </a:cubicBezTo>
                  <a:cubicBezTo>
                    <a:pt x="835" y="2265"/>
                    <a:pt x="835" y="2265"/>
                    <a:pt x="795" y="2265"/>
                  </a:cubicBezTo>
                  <a:lnTo>
                    <a:pt x="795" y="2265"/>
                  </a:lnTo>
                  <a:cubicBezTo>
                    <a:pt x="795" y="2244"/>
                    <a:pt x="795" y="2244"/>
                    <a:pt x="795" y="2244"/>
                  </a:cubicBezTo>
                  <a:cubicBezTo>
                    <a:pt x="795" y="2224"/>
                    <a:pt x="795" y="2224"/>
                    <a:pt x="795" y="2224"/>
                  </a:cubicBezTo>
                  <a:lnTo>
                    <a:pt x="795" y="2224"/>
                  </a:lnTo>
                  <a:cubicBezTo>
                    <a:pt x="795" y="2203"/>
                    <a:pt x="795" y="2203"/>
                    <a:pt x="795" y="2203"/>
                  </a:cubicBezTo>
                  <a:lnTo>
                    <a:pt x="795" y="2203"/>
                  </a:lnTo>
                  <a:cubicBezTo>
                    <a:pt x="774" y="2203"/>
                    <a:pt x="774" y="2203"/>
                    <a:pt x="774" y="2203"/>
                  </a:cubicBezTo>
                  <a:lnTo>
                    <a:pt x="774" y="2203"/>
                  </a:lnTo>
                  <a:lnTo>
                    <a:pt x="774" y="2203"/>
                  </a:lnTo>
                  <a:lnTo>
                    <a:pt x="774" y="2203"/>
                  </a:lnTo>
                  <a:lnTo>
                    <a:pt x="774" y="2203"/>
                  </a:lnTo>
                  <a:lnTo>
                    <a:pt x="774" y="2183"/>
                  </a:lnTo>
                  <a:lnTo>
                    <a:pt x="774" y="2183"/>
                  </a:lnTo>
                  <a:lnTo>
                    <a:pt x="774" y="2183"/>
                  </a:lnTo>
                  <a:lnTo>
                    <a:pt x="774" y="2183"/>
                  </a:lnTo>
                  <a:cubicBezTo>
                    <a:pt x="774" y="2142"/>
                    <a:pt x="774" y="2142"/>
                    <a:pt x="774" y="2142"/>
                  </a:cubicBezTo>
                  <a:lnTo>
                    <a:pt x="774" y="2142"/>
                  </a:lnTo>
                  <a:lnTo>
                    <a:pt x="774" y="2122"/>
                  </a:lnTo>
                  <a:lnTo>
                    <a:pt x="753" y="2142"/>
                  </a:lnTo>
                  <a:cubicBezTo>
                    <a:pt x="753" y="2142"/>
                    <a:pt x="753" y="2142"/>
                    <a:pt x="774" y="2142"/>
                  </a:cubicBezTo>
                  <a:cubicBezTo>
                    <a:pt x="753" y="2142"/>
                    <a:pt x="753" y="2142"/>
                    <a:pt x="753" y="2142"/>
                  </a:cubicBezTo>
                  <a:lnTo>
                    <a:pt x="753" y="2142"/>
                  </a:lnTo>
                  <a:cubicBezTo>
                    <a:pt x="753" y="2122"/>
                    <a:pt x="753" y="2122"/>
                    <a:pt x="753" y="2122"/>
                  </a:cubicBezTo>
                  <a:lnTo>
                    <a:pt x="753" y="2122"/>
                  </a:lnTo>
                  <a:lnTo>
                    <a:pt x="753" y="2122"/>
                  </a:lnTo>
                  <a:cubicBezTo>
                    <a:pt x="753" y="2122"/>
                    <a:pt x="753" y="2122"/>
                    <a:pt x="753" y="2142"/>
                  </a:cubicBezTo>
                  <a:cubicBezTo>
                    <a:pt x="733" y="2183"/>
                    <a:pt x="733" y="2183"/>
                    <a:pt x="733" y="2183"/>
                  </a:cubicBez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cubicBezTo>
                    <a:pt x="733" y="2203"/>
                    <a:pt x="733" y="2203"/>
                    <a:pt x="733" y="2203"/>
                  </a:cubicBezTo>
                  <a:lnTo>
                    <a:pt x="733" y="2203"/>
                  </a:lnTo>
                  <a:lnTo>
                    <a:pt x="733" y="2203"/>
                  </a:lnTo>
                  <a:lnTo>
                    <a:pt x="733" y="2203"/>
                  </a:lnTo>
                  <a:cubicBezTo>
                    <a:pt x="733" y="2183"/>
                    <a:pt x="733" y="2183"/>
                    <a:pt x="733" y="2183"/>
                  </a:cubicBez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lnTo>
                    <a:pt x="733" y="2183"/>
                  </a:lnTo>
                  <a:cubicBezTo>
                    <a:pt x="733" y="2122"/>
                    <a:pt x="733" y="2122"/>
                    <a:pt x="733" y="2122"/>
                  </a:cubicBezTo>
                  <a:lnTo>
                    <a:pt x="733" y="2122"/>
                  </a:lnTo>
                  <a:cubicBezTo>
                    <a:pt x="733" y="2122"/>
                    <a:pt x="733" y="2122"/>
                    <a:pt x="713" y="2122"/>
                  </a:cubicBezTo>
                  <a:lnTo>
                    <a:pt x="713" y="2122"/>
                  </a:lnTo>
                  <a:lnTo>
                    <a:pt x="713" y="2122"/>
                  </a:lnTo>
                  <a:cubicBezTo>
                    <a:pt x="713" y="2183"/>
                    <a:pt x="713" y="2183"/>
                    <a:pt x="713" y="2183"/>
                  </a:cubicBez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lnTo>
                    <a:pt x="713" y="2183"/>
                  </a:lnTo>
                  <a:cubicBezTo>
                    <a:pt x="713" y="2203"/>
                    <a:pt x="713" y="2203"/>
                    <a:pt x="713" y="2203"/>
                  </a:cubicBezTo>
                  <a:lnTo>
                    <a:pt x="713" y="2203"/>
                  </a:lnTo>
                  <a:cubicBezTo>
                    <a:pt x="713" y="1938"/>
                    <a:pt x="713" y="1938"/>
                    <a:pt x="713" y="1938"/>
                  </a:cubicBezTo>
                  <a:cubicBezTo>
                    <a:pt x="713" y="1938"/>
                    <a:pt x="713" y="1938"/>
                    <a:pt x="713" y="1917"/>
                  </a:cubicBezTo>
                  <a:lnTo>
                    <a:pt x="713" y="1917"/>
                  </a:lnTo>
                  <a:cubicBezTo>
                    <a:pt x="693" y="1917"/>
                    <a:pt x="693" y="1917"/>
                    <a:pt x="693" y="1917"/>
                  </a:cubicBezTo>
                  <a:cubicBezTo>
                    <a:pt x="693" y="1938"/>
                    <a:pt x="693" y="1938"/>
                    <a:pt x="693" y="1938"/>
                  </a:cubicBezTo>
                  <a:cubicBezTo>
                    <a:pt x="693" y="2203"/>
                    <a:pt x="693" y="2203"/>
                    <a:pt x="693" y="2203"/>
                  </a:cubicBezTo>
                  <a:lnTo>
                    <a:pt x="693" y="2203"/>
                  </a:lnTo>
                  <a:cubicBezTo>
                    <a:pt x="286" y="2203"/>
                    <a:pt x="286" y="2203"/>
                    <a:pt x="286" y="2203"/>
                  </a:cubicBezTo>
                  <a:cubicBezTo>
                    <a:pt x="286" y="2203"/>
                    <a:pt x="244" y="2224"/>
                    <a:pt x="244" y="2162"/>
                  </a:cubicBezTo>
                  <a:cubicBezTo>
                    <a:pt x="244" y="1163"/>
                    <a:pt x="244" y="1163"/>
                    <a:pt x="244" y="1163"/>
                  </a:cubicBezTo>
                  <a:cubicBezTo>
                    <a:pt x="265" y="1163"/>
                    <a:pt x="265" y="1163"/>
                    <a:pt x="265" y="1163"/>
                  </a:cubicBezTo>
                  <a:cubicBezTo>
                    <a:pt x="265" y="1142"/>
                    <a:pt x="265" y="1142"/>
                    <a:pt x="265" y="1142"/>
                  </a:cubicBezTo>
                  <a:cubicBezTo>
                    <a:pt x="265" y="1122"/>
                    <a:pt x="265" y="1122"/>
                    <a:pt x="265" y="1122"/>
                  </a:cubicBezTo>
                  <a:cubicBezTo>
                    <a:pt x="265" y="1101"/>
                    <a:pt x="265" y="1101"/>
                    <a:pt x="265" y="1101"/>
                  </a:cubicBezTo>
                  <a:cubicBezTo>
                    <a:pt x="244" y="1081"/>
                    <a:pt x="244" y="1081"/>
                    <a:pt x="244" y="1081"/>
                  </a:cubicBezTo>
                  <a:cubicBezTo>
                    <a:pt x="244" y="1020"/>
                    <a:pt x="244" y="1020"/>
                    <a:pt x="244" y="1020"/>
                  </a:cubicBezTo>
                  <a:cubicBezTo>
                    <a:pt x="265" y="999"/>
                    <a:pt x="265" y="999"/>
                    <a:pt x="265" y="999"/>
                  </a:cubicBezTo>
                  <a:cubicBezTo>
                    <a:pt x="244" y="999"/>
                    <a:pt x="244" y="999"/>
                    <a:pt x="244" y="999"/>
                  </a:cubicBezTo>
                  <a:lnTo>
                    <a:pt x="244" y="999"/>
                  </a:lnTo>
                  <a:cubicBezTo>
                    <a:pt x="204" y="959"/>
                    <a:pt x="204" y="959"/>
                    <a:pt x="204" y="959"/>
                  </a:cubicBezTo>
                  <a:cubicBezTo>
                    <a:pt x="224" y="959"/>
                    <a:pt x="224" y="959"/>
                    <a:pt x="224" y="959"/>
                  </a:cubicBezTo>
                  <a:cubicBezTo>
                    <a:pt x="224" y="938"/>
                    <a:pt x="224" y="938"/>
                    <a:pt x="204" y="938"/>
                  </a:cubicBezTo>
                  <a:cubicBezTo>
                    <a:pt x="204" y="918"/>
                    <a:pt x="204" y="918"/>
                    <a:pt x="204" y="918"/>
                  </a:cubicBezTo>
                  <a:lnTo>
                    <a:pt x="204" y="918"/>
                  </a:lnTo>
                  <a:cubicBezTo>
                    <a:pt x="204" y="938"/>
                    <a:pt x="204" y="938"/>
                    <a:pt x="204" y="938"/>
                  </a:cubicBezTo>
                  <a:cubicBezTo>
                    <a:pt x="204" y="938"/>
                    <a:pt x="204" y="938"/>
                    <a:pt x="204" y="959"/>
                  </a:cubicBezTo>
                  <a:lnTo>
                    <a:pt x="204" y="959"/>
                  </a:lnTo>
                  <a:cubicBezTo>
                    <a:pt x="183" y="999"/>
                    <a:pt x="183" y="999"/>
                    <a:pt x="183" y="999"/>
                  </a:cubicBezTo>
                  <a:lnTo>
                    <a:pt x="183" y="999"/>
                  </a:lnTo>
                  <a:cubicBezTo>
                    <a:pt x="183" y="898"/>
                    <a:pt x="183" y="898"/>
                    <a:pt x="183" y="898"/>
                  </a:cubicBezTo>
                  <a:cubicBezTo>
                    <a:pt x="204" y="898"/>
                    <a:pt x="204" y="898"/>
                    <a:pt x="204" y="898"/>
                  </a:cubicBezTo>
                  <a:cubicBezTo>
                    <a:pt x="204" y="856"/>
                    <a:pt x="204" y="856"/>
                    <a:pt x="204" y="856"/>
                  </a:cubicBezTo>
                  <a:cubicBezTo>
                    <a:pt x="224" y="836"/>
                    <a:pt x="224" y="836"/>
                    <a:pt x="224" y="836"/>
                  </a:cubicBezTo>
                  <a:cubicBezTo>
                    <a:pt x="183" y="836"/>
                    <a:pt x="183" y="836"/>
                    <a:pt x="183" y="836"/>
                  </a:cubicBezTo>
                  <a:cubicBezTo>
                    <a:pt x="183" y="816"/>
                    <a:pt x="183" y="816"/>
                    <a:pt x="183" y="816"/>
                  </a:cubicBezTo>
                  <a:lnTo>
                    <a:pt x="183" y="816"/>
                  </a:lnTo>
                  <a:cubicBezTo>
                    <a:pt x="183" y="775"/>
                    <a:pt x="183" y="775"/>
                    <a:pt x="183" y="775"/>
                  </a:cubicBezTo>
                  <a:lnTo>
                    <a:pt x="183" y="775"/>
                  </a:lnTo>
                  <a:lnTo>
                    <a:pt x="183" y="775"/>
                  </a:lnTo>
                  <a:cubicBezTo>
                    <a:pt x="183" y="734"/>
                    <a:pt x="183" y="734"/>
                    <a:pt x="183" y="734"/>
                  </a:cubicBezTo>
                  <a:lnTo>
                    <a:pt x="183" y="734"/>
                  </a:lnTo>
                  <a:cubicBezTo>
                    <a:pt x="183" y="693"/>
                    <a:pt x="183" y="693"/>
                    <a:pt x="183" y="693"/>
                  </a:cubicBezTo>
                  <a:cubicBezTo>
                    <a:pt x="183" y="714"/>
                    <a:pt x="183" y="714"/>
                    <a:pt x="183" y="714"/>
                  </a:cubicBezTo>
                  <a:cubicBezTo>
                    <a:pt x="163" y="714"/>
                    <a:pt x="163" y="714"/>
                    <a:pt x="163" y="714"/>
                  </a:cubicBezTo>
                  <a:cubicBezTo>
                    <a:pt x="183" y="693"/>
                    <a:pt x="183" y="693"/>
                    <a:pt x="183" y="693"/>
                  </a:cubicBez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lnTo>
                    <a:pt x="183" y="693"/>
                  </a:lnTo>
                  <a:cubicBezTo>
                    <a:pt x="183" y="693"/>
                    <a:pt x="183" y="673"/>
                    <a:pt x="163" y="673"/>
                  </a:cubicBez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cubicBezTo>
                    <a:pt x="163" y="734"/>
                    <a:pt x="163" y="734"/>
                    <a:pt x="163" y="734"/>
                  </a:cubicBezTo>
                  <a:lnTo>
                    <a:pt x="163" y="734"/>
                  </a:lnTo>
                  <a:cubicBezTo>
                    <a:pt x="143" y="775"/>
                    <a:pt x="143" y="775"/>
                    <a:pt x="143" y="775"/>
                  </a:cubicBezTo>
                  <a:cubicBezTo>
                    <a:pt x="122" y="775"/>
                    <a:pt x="122" y="775"/>
                    <a:pt x="122" y="775"/>
                  </a:cubicBezTo>
                  <a:cubicBezTo>
                    <a:pt x="122" y="714"/>
                    <a:pt x="122" y="714"/>
                    <a:pt x="122" y="714"/>
                  </a:cubicBezTo>
                  <a:cubicBezTo>
                    <a:pt x="122" y="693"/>
                    <a:pt x="122" y="693"/>
                    <a:pt x="122" y="693"/>
                  </a:cubicBezTo>
                  <a:cubicBezTo>
                    <a:pt x="101" y="673"/>
                    <a:pt x="101" y="673"/>
                    <a:pt x="101" y="673"/>
                  </a:cubicBezTo>
                  <a:cubicBezTo>
                    <a:pt x="101" y="551"/>
                    <a:pt x="101" y="551"/>
                    <a:pt x="101" y="551"/>
                  </a:cubicBezTo>
                  <a:cubicBezTo>
                    <a:pt x="101" y="510"/>
                    <a:pt x="101" y="510"/>
                    <a:pt x="101" y="510"/>
                  </a:cubicBezTo>
                  <a:cubicBezTo>
                    <a:pt x="122" y="489"/>
                    <a:pt x="122" y="489"/>
                    <a:pt x="122" y="489"/>
                  </a:cubicBezTo>
                  <a:lnTo>
                    <a:pt x="122" y="489"/>
                  </a:lnTo>
                  <a:lnTo>
                    <a:pt x="122" y="489"/>
                  </a:lnTo>
                  <a:cubicBezTo>
                    <a:pt x="122" y="469"/>
                    <a:pt x="122" y="469"/>
                    <a:pt x="122" y="469"/>
                  </a:cubicBezTo>
                  <a:cubicBezTo>
                    <a:pt x="101" y="469"/>
                    <a:pt x="101" y="469"/>
                    <a:pt x="101" y="469"/>
                  </a:cubicBezTo>
                  <a:cubicBezTo>
                    <a:pt x="101" y="428"/>
                    <a:pt x="101" y="428"/>
                    <a:pt x="101" y="428"/>
                  </a:cubicBezTo>
                  <a:cubicBezTo>
                    <a:pt x="122" y="428"/>
                    <a:pt x="122" y="428"/>
                    <a:pt x="122" y="428"/>
                  </a:cubicBezTo>
                  <a:cubicBezTo>
                    <a:pt x="101" y="408"/>
                    <a:pt x="101" y="408"/>
                    <a:pt x="101" y="408"/>
                  </a:cubicBezTo>
                  <a:lnTo>
                    <a:pt x="101" y="408"/>
                  </a:lnTo>
                  <a:lnTo>
                    <a:pt x="101" y="408"/>
                  </a:lnTo>
                  <a:cubicBezTo>
                    <a:pt x="101" y="388"/>
                    <a:pt x="101" y="388"/>
                    <a:pt x="101" y="388"/>
                  </a:cubicBezTo>
                  <a:lnTo>
                    <a:pt x="101" y="388"/>
                  </a:lnTo>
                  <a:lnTo>
                    <a:pt x="101" y="367"/>
                  </a:lnTo>
                  <a:lnTo>
                    <a:pt x="101" y="367"/>
                  </a:lnTo>
                  <a:lnTo>
                    <a:pt x="101" y="367"/>
                  </a:lnTo>
                  <a:lnTo>
                    <a:pt x="101" y="388"/>
                  </a:lnTo>
                  <a:lnTo>
                    <a:pt x="101" y="388"/>
                  </a:lnTo>
                  <a:cubicBezTo>
                    <a:pt x="81" y="388"/>
                    <a:pt x="81" y="388"/>
                    <a:pt x="81" y="408"/>
                  </a:cubicBezTo>
                  <a:lnTo>
                    <a:pt x="81" y="408"/>
                  </a:lnTo>
                  <a:lnTo>
                    <a:pt x="81" y="408"/>
                  </a:lnTo>
                  <a:lnTo>
                    <a:pt x="81" y="408"/>
                  </a:lnTo>
                  <a:lnTo>
                    <a:pt x="81" y="408"/>
                  </a:lnTo>
                  <a:lnTo>
                    <a:pt x="81" y="408"/>
                  </a:lnTo>
                  <a:cubicBezTo>
                    <a:pt x="81" y="388"/>
                    <a:pt x="81" y="388"/>
                    <a:pt x="81" y="388"/>
                  </a:cubicBezTo>
                  <a:cubicBezTo>
                    <a:pt x="81" y="388"/>
                    <a:pt x="81" y="367"/>
                    <a:pt x="81" y="346"/>
                  </a:cubicBezTo>
                  <a:lnTo>
                    <a:pt x="81" y="346"/>
                  </a:lnTo>
                  <a:cubicBezTo>
                    <a:pt x="81" y="326"/>
                    <a:pt x="81" y="326"/>
                    <a:pt x="81" y="326"/>
                  </a:cubicBezTo>
                  <a:cubicBezTo>
                    <a:pt x="81" y="326"/>
                    <a:pt x="81" y="285"/>
                    <a:pt x="41" y="245"/>
                  </a:cubicBezTo>
                  <a:cubicBezTo>
                    <a:pt x="41" y="183"/>
                    <a:pt x="41" y="183"/>
                    <a:pt x="41" y="183"/>
                  </a:cubicBezTo>
                  <a:lnTo>
                    <a:pt x="41" y="183"/>
                  </a:lnTo>
                  <a:cubicBezTo>
                    <a:pt x="41" y="163"/>
                    <a:pt x="41" y="163"/>
                    <a:pt x="41" y="163"/>
                  </a:cubicBezTo>
                  <a:cubicBezTo>
                    <a:pt x="41" y="163"/>
                    <a:pt x="41" y="163"/>
                    <a:pt x="20" y="163"/>
                  </a:cubicBezTo>
                  <a:lnTo>
                    <a:pt x="20" y="163"/>
                  </a:lnTo>
                  <a:lnTo>
                    <a:pt x="20" y="163"/>
                  </a:lnTo>
                  <a:lnTo>
                    <a:pt x="20" y="16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3"/>
                  </a:lnTo>
                  <a:cubicBezTo>
                    <a:pt x="20" y="122"/>
                    <a:pt x="20" y="122"/>
                    <a:pt x="20" y="122"/>
                  </a:cubicBezTo>
                  <a:lnTo>
                    <a:pt x="20" y="122"/>
                  </a:lnTo>
                  <a:cubicBezTo>
                    <a:pt x="41" y="122"/>
                    <a:pt x="41" y="122"/>
                    <a:pt x="41" y="122"/>
                  </a:cubicBezTo>
                  <a:lnTo>
                    <a:pt x="41" y="122"/>
                  </a:lnTo>
                  <a:cubicBezTo>
                    <a:pt x="41" y="102"/>
                    <a:pt x="41" y="102"/>
                    <a:pt x="41" y="102"/>
                  </a:cubicBezTo>
                  <a:cubicBezTo>
                    <a:pt x="20" y="102"/>
                    <a:pt x="20" y="102"/>
                    <a:pt x="20" y="102"/>
                  </a:cubicBezTo>
                  <a:lnTo>
                    <a:pt x="20" y="102"/>
                  </a:lnTo>
                  <a:cubicBezTo>
                    <a:pt x="20" y="40"/>
                    <a:pt x="20" y="40"/>
                    <a:pt x="20" y="40"/>
                  </a:cubicBezTo>
                  <a:lnTo>
                    <a:pt x="20" y="40"/>
                  </a:lnTo>
                  <a:cubicBezTo>
                    <a:pt x="20" y="40"/>
                    <a:pt x="20" y="20"/>
                    <a:pt x="20" y="40"/>
                  </a:cubicBezTo>
                  <a:cubicBezTo>
                    <a:pt x="41" y="40"/>
                    <a:pt x="41" y="40"/>
                    <a:pt x="41" y="4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41" y="20"/>
                  </a:lnTo>
                  <a:lnTo>
                    <a:pt x="41" y="20"/>
                  </a:lnTo>
                  <a:cubicBezTo>
                    <a:pt x="20" y="0"/>
                    <a:pt x="20" y="0"/>
                    <a:pt x="20" y="0"/>
                  </a:cubicBezTo>
                  <a:lnTo>
                    <a:pt x="20" y="0"/>
                  </a:lnTo>
                  <a:lnTo>
                    <a:pt x="2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20" y="0"/>
                    <a:pt x="20" y="0"/>
                    <a:pt x="20" y="0"/>
                  </a:cubicBezTo>
                  <a:cubicBezTo>
                    <a:pt x="20" y="20"/>
                    <a:pt x="20" y="20"/>
                    <a:pt x="20" y="20"/>
                  </a:cubicBezTo>
                  <a:lnTo>
                    <a:pt x="20" y="20"/>
                  </a:lnTo>
                  <a:cubicBezTo>
                    <a:pt x="0" y="20"/>
                    <a:pt x="0" y="20"/>
                    <a:pt x="0" y="20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20" y="203"/>
                    <a:pt x="20" y="203"/>
                    <a:pt x="20" y="203"/>
                  </a:cubicBezTo>
                  <a:cubicBezTo>
                    <a:pt x="20" y="245"/>
                    <a:pt x="20" y="245"/>
                    <a:pt x="20" y="24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41" y="918"/>
                    <a:pt x="41" y="918"/>
                    <a:pt x="41" y="918"/>
                  </a:cubicBezTo>
                  <a:cubicBezTo>
                    <a:pt x="41" y="959"/>
                    <a:pt x="41" y="959"/>
                    <a:pt x="41" y="959"/>
                  </a:cubicBezTo>
                  <a:cubicBezTo>
                    <a:pt x="0" y="959"/>
                    <a:pt x="0" y="959"/>
                    <a:pt x="0" y="959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41" y="1061"/>
                    <a:pt x="41" y="1061"/>
                    <a:pt x="41" y="1061"/>
                  </a:cubicBezTo>
                  <a:cubicBezTo>
                    <a:pt x="41" y="1101"/>
                    <a:pt x="41" y="1101"/>
                    <a:pt x="41" y="1101"/>
                  </a:cubicBezTo>
                  <a:cubicBezTo>
                    <a:pt x="0" y="1101"/>
                    <a:pt x="0" y="1101"/>
                    <a:pt x="0" y="1101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41" y="1204"/>
                    <a:pt x="41" y="1204"/>
                    <a:pt x="41" y="1204"/>
                  </a:cubicBezTo>
                  <a:cubicBezTo>
                    <a:pt x="41" y="1244"/>
                    <a:pt x="41" y="1244"/>
                    <a:pt x="41" y="1244"/>
                  </a:cubicBezTo>
                  <a:cubicBezTo>
                    <a:pt x="0" y="1244"/>
                    <a:pt x="0" y="1244"/>
                    <a:pt x="0" y="1244"/>
                  </a:cubicBezTo>
                  <a:cubicBezTo>
                    <a:pt x="0" y="1306"/>
                    <a:pt x="0" y="1306"/>
                    <a:pt x="0" y="1306"/>
                  </a:cubicBezTo>
                  <a:cubicBezTo>
                    <a:pt x="41" y="1306"/>
                    <a:pt x="41" y="1306"/>
                    <a:pt x="41" y="1306"/>
                  </a:cubicBezTo>
                  <a:cubicBezTo>
                    <a:pt x="41" y="1367"/>
                    <a:pt x="41" y="1367"/>
                    <a:pt x="41" y="1367"/>
                  </a:cubicBezTo>
                  <a:cubicBezTo>
                    <a:pt x="0" y="1367"/>
                    <a:pt x="0" y="1367"/>
                    <a:pt x="0" y="1367"/>
                  </a:cubicBezTo>
                  <a:cubicBezTo>
                    <a:pt x="0" y="1428"/>
                    <a:pt x="0" y="1428"/>
                    <a:pt x="0" y="1428"/>
                  </a:cubicBezTo>
                  <a:cubicBezTo>
                    <a:pt x="41" y="1428"/>
                    <a:pt x="41" y="1428"/>
                    <a:pt x="41" y="1428"/>
                  </a:cubicBezTo>
                  <a:cubicBezTo>
                    <a:pt x="41" y="1469"/>
                    <a:pt x="41" y="1469"/>
                    <a:pt x="41" y="1469"/>
                  </a:cubicBezTo>
                  <a:cubicBezTo>
                    <a:pt x="0" y="1469"/>
                    <a:pt x="0" y="1469"/>
                    <a:pt x="0" y="1469"/>
                  </a:cubicBezTo>
                  <a:cubicBezTo>
                    <a:pt x="0" y="1550"/>
                    <a:pt x="0" y="1550"/>
                    <a:pt x="0" y="1550"/>
                  </a:cubicBezTo>
                  <a:cubicBezTo>
                    <a:pt x="41" y="1550"/>
                    <a:pt x="41" y="1550"/>
                    <a:pt x="41" y="1550"/>
                  </a:cubicBezTo>
                  <a:cubicBezTo>
                    <a:pt x="41" y="1591"/>
                    <a:pt x="41" y="1591"/>
                    <a:pt x="41" y="1591"/>
                  </a:cubicBezTo>
                  <a:cubicBezTo>
                    <a:pt x="0" y="1591"/>
                    <a:pt x="0" y="1591"/>
                    <a:pt x="0" y="1591"/>
                  </a:cubicBezTo>
                  <a:cubicBezTo>
                    <a:pt x="0" y="1652"/>
                    <a:pt x="0" y="1652"/>
                    <a:pt x="0" y="1652"/>
                  </a:cubicBezTo>
                  <a:cubicBezTo>
                    <a:pt x="41" y="1652"/>
                    <a:pt x="41" y="1652"/>
                    <a:pt x="41" y="1652"/>
                  </a:cubicBezTo>
                  <a:cubicBezTo>
                    <a:pt x="41" y="1714"/>
                    <a:pt x="41" y="1714"/>
                    <a:pt x="41" y="1714"/>
                  </a:cubicBezTo>
                  <a:cubicBezTo>
                    <a:pt x="0" y="1714"/>
                    <a:pt x="0" y="1714"/>
                    <a:pt x="0" y="1714"/>
                  </a:cubicBezTo>
                  <a:cubicBezTo>
                    <a:pt x="0" y="1775"/>
                    <a:pt x="0" y="1775"/>
                    <a:pt x="0" y="1775"/>
                  </a:cubicBezTo>
                  <a:cubicBezTo>
                    <a:pt x="41" y="1775"/>
                    <a:pt x="41" y="1775"/>
                    <a:pt x="41" y="1775"/>
                  </a:cubicBezTo>
                  <a:cubicBezTo>
                    <a:pt x="41" y="1836"/>
                    <a:pt x="41" y="1836"/>
                    <a:pt x="41" y="1836"/>
                  </a:cubicBezTo>
                  <a:cubicBezTo>
                    <a:pt x="0" y="1836"/>
                    <a:pt x="0" y="1836"/>
                    <a:pt x="0" y="1836"/>
                  </a:cubicBezTo>
                  <a:cubicBezTo>
                    <a:pt x="0" y="1897"/>
                    <a:pt x="0" y="1897"/>
                    <a:pt x="0" y="1897"/>
                  </a:cubicBezTo>
                  <a:cubicBezTo>
                    <a:pt x="41" y="1897"/>
                    <a:pt x="41" y="1897"/>
                    <a:pt x="41" y="1897"/>
                  </a:cubicBezTo>
                  <a:cubicBezTo>
                    <a:pt x="41" y="1959"/>
                    <a:pt x="41" y="1959"/>
                    <a:pt x="41" y="1959"/>
                  </a:cubicBezTo>
                  <a:cubicBezTo>
                    <a:pt x="0" y="1959"/>
                    <a:pt x="0" y="1959"/>
                    <a:pt x="0" y="1959"/>
                  </a:cubicBezTo>
                  <a:cubicBezTo>
                    <a:pt x="0" y="1999"/>
                    <a:pt x="0" y="1999"/>
                    <a:pt x="0" y="1999"/>
                  </a:cubicBezTo>
                  <a:cubicBezTo>
                    <a:pt x="41" y="1999"/>
                    <a:pt x="41" y="1999"/>
                    <a:pt x="41" y="1999"/>
                  </a:cubicBezTo>
                  <a:cubicBezTo>
                    <a:pt x="41" y="2060"/>
                    <a:pt x="41" y="2060"/>
                    <a:pt x="41" y="2060"/>
                  </a:cubicBezTo>
                  <a:cubicBezTo>
                    <a:pt x="0" y="2060"/>
                    <a:pt x="0" y="2060"/>
                    <a:pt x="0" y="2060"/>
                  </a:cubicBezTo>
                  <a:cubicBezTo>
                    <a:pt x="0" y="2122"/>
                    <a:pt x="0" y="2122"/>
                    <a:pt x="0" y="2122"/>
                  </a:cubicBezTo>
                  <a:cubicBezTo>
                    <a:pt x="41" y="2122"/>
                    <a:pt x="41" y="2122"/>
                    <a:pt x="41" y="2122"/>
                  </a:cubicBezTo>
                  <a:cubicBezTo>
                    <a:pt x="41" y="2183"/>
                    <a:pt x="41" y="2183"/>
                    <a:pt x="41" y="2183"/>
                  </a:cubicBezTo>
                  <a:cubicBezTo>
                    <a:pt x="0" y="2183"/>
                    <a:pt x="0" y="2183"/>
                    <a:pt x="0" y="2183"/>
                  </a:cubicBezTo>
                  <a:cubicBezTo>
                    <a:pt x="0" y="2224"/>
                    <a:pt x="0" y="2224"/>
                    <a:pt x="0" y="2224"/>
                  </a:cubicBezTo>
                  <a:cubicBezTo>
                    <a:pt x="41" y="2224"/>
                    <a:pt x="41" y="2224"/>
                    <a:pt x="41" y="2224"/>
                  </a:cubicBezTo>
                  <a:cubicBezTo>
                    <a:pt x="41" y="2285"/>
                    <a:pt x="41" y="2285"/>
                    <a:pt x="41" y="2285"/>
                  </a:cubicBezTo>
                  <a:cubicBezTo>
                    <a:pt x="0" y="2285"/>
                    <a:pt x="0" y="2285"/>
                    <a:pt x="0" y="2285"/>
                  </a:cubicBezTo>
                  <a:cubicBezTo>
                    <a:pt x="0" y="2346"/>
                    <a:pt x="0" y="2346"/>
                    <a:pt x="0" y="2346"/>
                  </a:cubicBezTo>
                  <a:cubicBezTo>
                    <a:pt x="20" y="2346"/>
                    <a:pt x="41" y="2367"/>
                    <a:pt x="41" y="2387"/>
                  </a:cubicBezTo>
                  <a:cubicBezTo>
                    <a:pt x="41" y="2469"/>
                    <a:pt x="41" y="2469"/>
                    <a:pt x="41" y="2469"/>
                  </a:cubicBezTo>
                  <a:cubicBezTo>
                    <a:pt x="0" y="2469"/>
                    <a:pt x="0" y="2469"/>
                    <a:pt x="0" y="2469"/>
                  </a:cubicBezTo>
                  <a:cubicBezTo>
                    <a:pt x="0" y="2591"/>
                    <a:pt x="0" y="2591"/>
                    <a:pt x="0" y="2591"/>
                  </a:cubicBezTo>
                  <a:cubicBezTo>
                    <a:pt x="41" y="2591"/>
                    <a:pt x="61" y="2632"/>
                    <a:pt x="61" y="2673"/>
                  </a:cubicBezTo>
                  <a:cubicBezTo>
                    <a:pt x="61" y="2815"/>
                    <a:pt x="61" y="2815"/>
                    <a:pt x="61" y="2815"/>
                  </a:cubicBezTo>
                  <a:cubicBezTo>
                    <a:pt x="0" y="2815"/>
                    <a:pt x="0" y="2815"/>
                    <a:pt x="0" y="2815"/>
                  </a:cubicBezTo>
                  <a:cubicBezTo>
                    <a:pt x="0" y="2877"/>
                    <a:pt x="0" y="2877"/>
                    <a:pt x="0" y="2877"/>
                  </a:cubicBezTo>
                  <a:cubicBezTo>
                    <a:pt x="41" y="2877"/>
                    <a:pt x="41" y="2877"/>
                    <a:pt x="41" y="2877"/>
                  </a:cubicBezTo>
                  <a:cubicBezTo>
                    <a:pt x="876" y="2877"/>
                    <a:pt x="876" y="2877"/>
                    <a:pt x="876" y="2877"/>
                  </a:cubicBezTo>
                  <a:cubicBezTo>
                    <a:pt x="876" y="2856"/>
                    <a:pt x="876" y="2856"/>
                    <a:pt x="876" y="2856"/>
                  </a:cubicBezTo>
                  <a:cubicBezTo>
                    <a:pt x="876" y="2836"/>
                    <a:pt x="876" y="2836"/>
                    <a:pt x="876" y="2836"/>
                  </a:cubicBezTo>
                  <a:lnTo>
                    <a:pt x="876" y="2815"/>
                  </a:lnTo>
                  <a:close/>
                  <a:moveTo>
                    <a:pt x="20" y="0"/>
                  </a:moveTo>
                  <a:lnTo>
                    <a:pt x="20" y="0"/>
                  </a:lnTo>
                  <a:cubicBezTo>
                    <a:pt x="41" y="20"/>
                    <a:pt x="41" y="20"/>
                    <a:pt x="41" y="20"/>
                  </a:cubicBezTo>
                  <a:lnTo>
                    <a:pt x="20" y="20"/>
                  </a:lnTo>
                  <a:lnTo>
                    <a:pt x="20" y="20"/>
                  </a:lnTo>
                  <a:cubicBezTo>
                    <a:pt x="20" y="0"/>
                    <a:pt x="20" y="0"/>
                    <a:pt x="20" y="0"/>
                  </a:cubicBezTo>
                  <a:close/>
                  <a:moveTo>
                    <a:pt x="20" y="0"/>
                  </a:move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ubicBezTo>
                    <a:pt x="20" y="20"/>
                    <a:pt x="20" y="20"/>
                    <a:pt x="20" y="20"/>
                  </a:cubicBez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0"/>
                  </a:lnTo>
                  <a:close/>
                  <a:moveTo>
                    <a:pt x="20" y="245"/>
                  </a:moveTo>
                  <a:lnTo>
                    <a:pt x="20" y="245"/>
                  </a:lnTo>
                  <a:lnTo>
                    <a:pt x="20" y="245"/>
                  </a:lnTo>
                  <a:cubicBezTo>
                    <a:pt x="20" y="203"/>
                    <a:pt x="20" y="203"/>
                    <a:pt x="20" y="203"/>
                  </a:cubicBezTo>
                  <a:lnTo>
                    <a:pt x="20" y="203"/>
                  </a:lnTo>
                  <a:lnTo>
                    <a:pt x="20" y="203"/>
                  </a:lnTo>
                  <a:lnTo>
                    <a:pt x="20" y="245"/>
                  </a:lnTo>
                  <a:close/>
                  <a:moveTo>
                    <a:pt x="81" y="653"/>
                  </a:moveTo>
                  <a:lnTo>
                    <a:pt x="81" y="653"/>
                  </a:lnTo>
                  <a:cubicBezTo>
                    <a:pt x="61" y="653"/>
                    <a:pt x="61" y="653"/>
                    <a:pt x="61" y="653"/>
                  </a:cubicBezTo>
                  <a:cubicBezTo>
                    <a:pt x="61" y="591"/>
                    <a:pt x="61" y="591"/>
                    <a:pt x="61" y="591"/>
                  </a:cubicBezTo>
                  <a:cubicBezTo>
                    <a:pt x="61" y="571"/>
                    <a:pt x="61" y="571"/>
                    <a:pt x="81" y="571"/>
                  </a:cubicBezTo>
                  <a:lnTo>
                    <a:pt x="81" y="591"/>
                  </a:lnTo>
                  <a:lnTo>
                    <a:pt x="81" y="653"/>
                  </a:lnTo>
                  <a:close/>
                  <a:moveTo>
                    <a:pt x="163" y="693"/>
                  </a:move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lnTo>
                    <a:pt x="163" y="693"/>
                  </a:lnTo>
                  <a:cubicBezTo>
                    <a:pt x="163" y="714"/>
                    <a:pt x="163" y="714"/>
                    <a:pt x="163" y="714"/>
                  </a:cubicBezTo>
                  <a:lnTo>
                    <a:pt x="163" y="714"/>
                  </a:lnTo>
                  <a:lnTo>
                    <a:pt x="163" y="693"/>
                  </a:lnTo>
                  <a:close/>
                  <a:moveTo>
                    <a:pt x="101" y="918"/>
                  </a:moveTo>
                  <a:lnTo>
                    <a:pt x="101" y="918"/>
                  </a:lnTo>
                  <a:cubicBezTo>
                    <a:pt x="143" y="918"/>
                    <a:pt x="143" y="918"/>
                    <a:pt x="143" y="918"/>
                  </a:cubicBezTo>
                  <a:cubicBezTo>
                    <a:pt x="143" y="959"/>
                    <a:pt x="143" y="959"/>
                    <a:pt x="143" y="959"/>
                  </a:cubicBezTo>
                  <a:cubicBezTo>
                    <a:pt x="101" y="959"/>
                    <a:pt x="101" y="959"/>
                    <a:pt x="101" y="959"/>
                  </a:cubicBezTo>
                  <a:lnTo>
                    <a:pt x="101" y="918"/>
                  </a:lnTo>
                  <a:close/>
                  <a:moveTo>
                    <a:pt x="101" y="1061"/>
                  </a:moveTo>
                  <a:lnTo>
                    <a:pt x="101" y="1061"/>
                  </a:lnTo>
                  <a:cubicBezTo>
                    <a:pt x="143" y="1061"/>
                    <a:pt x="143" y="1061"/>
                    <a:pt x="143" y="1061"/>
                  </a:cubicBezTo>
                  <a:cubicBezTo>
                    <a:pt x="143" y="1101"/>
                    <a:pt x="143" y="1101"/>
                    <a:pt x="143" y="1101"/>
                  </a:cubicBezTo>
                  <a:cubicBezTo>
                    <a:pt x="101" y="1101"/>
                    <a:pt x="101" y="1101"/>
                    <a:pt x="101" y="1101"/>
                  </a:cubicBezTo>
                  <a:lnTo>
                    <a:pt x="101" y="1061"/>
                  </a:lnTo>
                  <a:close/>
                  <a:moveTo>
                    <a:pt x="101" y="1204"/>
                  </a:moveTo>
                  <a:lnTo>
                    <a:pt x="101" y="1204"/>
                  </a:lnTo>
                  <a:cubicBezTo>
                    <a:pt x="143" y="1204"/>
                    <a:pt x="143" y="1204"/>
                    <a:pt x="143" y="1204"/>
                  </a:cubicBezTo>
                  <a:cubicBezTo>
                    <a:pt x="143" y="1244"/>
                    <a:pt x="143" y="1244"/>
                    <a:pt x="143" y="1244"/>
                  </a:cubicBezTo>
                  <a:cubicBezTo>
                    <a:pt x="101" y="1244"/>
                    <a:pt x="101" y="1244"/>
                    <a:pt x="101" y="1244"/>
                  </a:cubicBezTo>
                  <a:lnTo>
                    <a:pt x="101" y="1204"/>
                  </a:lnTo>
                  <a:close/>
                  <a:moveTo>
                    <a:pt x="101" y="1306"/>
                  </a:moveTo>
                  <a:lnTo>
                    <a:pt x="101" y="1306"/>
                  </a:lnTo>
                  <a:cubicBezTo>
                    <a:pt x="143" y="1306"/>
                    <a:pt x="143" y="1306"/>
                    <a:pt x="143" y="1306"/>
                  </a:cubicBezTo>
                  <a:cubicBezTo>
                    <a:pt x="143" y="1367"/>
                    <a:pt x="143" y="1367"/>
                    <a:pt x="143" y="1367"/>
                  </a:cubicBezTo>
                  <a:cubicBezTo>
                    <a:pt x="101" y="1367"/>
                    <a:pt x="101" y="1367"/>
                    <a:pt x="101" y="1367"/>
                  </a:cubicBezTo>
                  <a:lnTo>
                    <a:pt x="101" y="1306"/>
                  </a:lnTo>
                  <a:close/>
                  <a:moveTo>
                    <a:pt x="101" y="1428"/>
                  </a:moveTo>
                  <a:lnTo>
                    <a:pt x="101" y="1428"/>
                  </a:lnTo>
                  <a:cubicBezTo>
                    <a:pt x="143" y="1428"/>
                    <a:pt x="143" y="1428"/>
                    <a:pt x="143" y="1428"/>
                  </a:cubicBezTo>
                  <a:cubicBezTo>
                    <a:pt x="143" y="1469"/>
                    <a:pt x="143" y="1469"/>
                    <a:pt x="143" y="1469"/>
                  </a:cubicBezTo>
                  <a:cubicBezTo>
                    <a:pt x="101" y="1469"/>
                    <a:pt x="101" y="1469"/>
                    <a:pt x="101" y="1469"/>
                  </a:cubicBezTo>
                  <a:lnTo>
                    <a:pt x="101" y="1428"/>
                  </a:lnTo>
                  <a:close/>
                  <a:moveTo>
                    <a:pt x="101" y="1550"/>
                  </a:moveTo>
                  <a:lnTo>
                    <a:pt x="101" y="1550"/>
                  </a:lnTo>
                  <a:cubicBezTo>
                    <a:pt x="143" y="1550"/>
                    <a:pt x="143" y="1550"/>
                    <a:pt x="143" y="1550"/>
                  </a:cubicBezTo>
                  <a:cubicBezTo>
                    <a:pt x="143" y="1591"/>
                    <a:pt x="143" y="1591"/>
                    <a:pt x="143" y="1591"/>
                  </a:cubicBezTo>
                  <a:cubicBezTo>
                    <a:pt x="101" y="1591"/>
                    <a:pt x="101" y="1591"/>
                    <a:pt x="101" y="1591"/>
                  </a:cubicBezTo>
                  <a:lnTo>
                    <a:pt x="101" y="1550"/>
                  </a:lnTo>
                  <a:close/>
                  <a:moveTo>
                    <a:pt x="101" y="1652"/>
                  </a:moveTo>
                  <a:lnTo>
                    <a:pt x="101" y="1652"/>
                  </a:lnTo>
                  <a:cubicBezTo>
                    <a:pt x="143" y="1652"/>
                    <a:pt x="143" y="1652"/>
                    <a:pt x="143" y="1652"/>
                  </a:cubicBezTo>
                  <a:cubicBezTo>
                    <a:pt x="143" y="1714"/>
                    <a:pt x="143" y="1714"/>
                    <a:pt x="143" y="1714"/>
                  </a:cubicBezTo>
                  <a:cubicBezTo>
                    <a:pt x="101" y="1714"/>
                    <a:pt x="101" y="1714"/>
                    <a:pt x="101" y="1714"/>
                  </a:cubicBezTo>
                  <a:lnTo>
                    <a:pt x="101" y="1652"/>
                  </a:lnTo>
                  <a:close/>
                  <a:moveTo>
                    <a:pt x="101" y="1775"/>
                  </a:moveTo>
                  <a:lnTo>
                    <a:pt x="101" y="1775"/>
                  </a:lnTo>
                  <a:cubicBezTo>
                    <a:pt x="143" y="1775"/>
                    <a:pt x="143" y="1775"/>
                    <a:pt x="143" y="1775"/>
                  </a:cubicBezTo>
                  <a:cubicBezTo>
                    <a:pt x="143" y="1836"/>
                    <a:pt x="143" y="1836"/>
                    <a:pt x="143" y="1836"/>
                  </a:cubicBezTo>
                  <a:cubicBezTo>
                    <a:pt x="101" y="1836"/>
                    <a:pt x="101" y="1836"/>
                    <a:pt x="101" y="1836"/>
                  </a:cubicBezTo>
                  <a:lnTo>
                    <a:pt x="101" y="1775"/>
                  </a:lnTo>
                  <a:close/>
                  <a:moveTo>
                    <a:pt x="101" y="1897"/>
                  </a:moveTo>
                  <a:lnTo>
                    <a:pt x="101" y="1897"/>
                  </a:lnTo>
                  <a:cubicBezTo>
                    <a:pt x="143" y="1897"/>
                    <a:pt x="143" y="1897"/>
                    <a:pt x="143" y="1897"/>
                  </a:cubicBezTo>
                  <a:cubicBezTo>
                    <a:pt x="143" y="1959"/>
                    <a:pt x="143" y="1959"/>
                    <a:pt x="143" y="1959"/>
                  </a:cubicBezTo>
                  <a:cubicBezTo>
                    <a:pt x="101" y="1959"/>
                    <a:pt x="101" y="1959"/>
                    <a:pt x="101" y="1959"/>
                  </a:cubicBezTo>
                  <a:lnTo>
                    <a:pt x="101" y="1897"/>
                  </a:lnTo>
                  <a:close/>
                  <a:moveTo>
                    <a:pt x="101" y="1999"/>
                  </a:moveTo>
                  <a:lnTo>
                    <a:pt x="101" y="1999"/>
                  </a:lnTo>
                  <a:cubicBezTo>
                    <a:pt x="143" y="1999"/>
                    <a:pt x="143" y="1999"/>
                    <a:pt x="143" y="1999"/>
                  </a:cubicBezTo>
                  <a:cubicBezTo>
                    <a:pt x="143" y="2060"/>
                    <a:pt x="143" y="2060"/>
                    <a:pt x="143" y="2060"/>
                  </a:cubicBezTo>
                  <a:cubicBezTo>
                    <a:pt x="101" y="2060"/>
                    <a:pt x="101" y="2060"/>
                    <a:pt x="101" y="2060"/>
                  </a:cubicBezTo>
                  <a:lnTo>
                    <a:pt x="101" y="1999"/>
                  </a:lnTo>
                  <a:close/>
                  <a:moveTo>
                    <a:pt x="101" y="2122"/>
                  </a:moveTo>
                  <a:lnTo>
                    <a:pt x="101" y="2122"/>
                  </a:lnTo>
                  <a:cubicBezTo>
                    <a:pt x="143" y="2122"/>
                    <a:pt x="143" y="2122"/>
                    <a:pt x="143" y="2122"/>
                  </a:cubicBezTo>
                  <a:cubicBezTo>
                    <a:pt x="143" y="2183"/>
                    <a:pt x="143" y="2183"/>
                    <a:pt x="143" y="2183"/>
                  </a:cubicBezTo>
                  <a:cubicBezTo>
                    <a:pt x="101" y="2183"/>
                    <a:pt x="101" y="2183"/>
                    <a:pt x="101" y="2183"/>
                  </a:cubicBezTo>
                  <a:lnTo>
                    <a:pt x="101" y="2122"/>
                  </a:lnTo>
                  <a:close/>
                  <a:moveTo>
                    <a:pt x="101" y="2224"/>
                  </a:moveTo>
                  <a:lnTo>
                    <a:pt x="101" y="2224"/>
                  </a:lnTo>
                  <a:cubicBezTo>
                    <a:pt x="143" y="2224"/>
                    <a:pt x="143" y="2224"/>
                    <a:pt x="143" y="2224"/>
                  </a:cubicBezTo>
                  <a:cubicBezTo>
                    <a:pt x="143" y="2285"/>
                    <a:pt x="143" y="2285"/>
                    <a:pt x="143" y="2285"/>
                  </a:cubicBezTo>
                  <a:cubicBezTo>
                    <a:pt x="101" y="2285"/>
                    <a:pt x="101" y="2285"/>
                    <a:pt x="101" y="2285"/>
                  </a:cubicBezTo>
                  <a:lnTo>
                    <a:pt x="101" y="2224"/>
                  </a:lnTo>
                  <a:close/>
                  <a:moveTo>
                    <a:pt x="143" y="2407"/>
                  </a:moveTo>
                  <a:lnTo>
                    <a:pt x="143" y="2407"/>
                  </a:lnTo>
                  <a:cubicBezTo>
                    <a:pt x="122" y="2407"/>
                    <a:pt x="122" y="2407"/>
                    <a:pt x="122" y="2387"/>
                  </a:cubicBezTo>
                  <a:cubicBezTo>
                    <a:pt x="122" y="2387"/>
                    <a:pt x="122" y="2387"/>
                    <a:pt x="143" y="2387"/>
                  </a:cubicBezTo>
                  <a:cubicBezTo>
                    <a:pt x="143" y="2367"/>
                    <a:pt x="143" y="2367"/>
                    <a:pt x="143" y="2367"/>
                  </a:cubicBezTo>
                  <a:cubicBezTo>
                    <a:pt x="163" y="2367"/>
                    <a:pt x="163" y="2367"/>
                    <a:pt x="163" y="2387"/>
                  </a:cubicBezTo>
                  <a:cubicBezTo>
                    <a:pt x="183" y="2387"/>
                    <a:pt x="183" y="2387"/>
                    <a:pt x="183" y="2387"/>
                  </a:cubicBezTo>
                  <a:cubicBezTo>
                    <a:pt x="183" y="2407"/>
                    <a:pt x="183" y="2407"/>
                    <a:pt x="163" y="2407"/>
                  </a:cubicBezTo>
                  <a:cubicBezTo>
                    <a:pt x="163" y="2428"/>
                    <a:pt x="163" y="2428"/>
                    <a:pt x="143" y="2428"/>
                  </a:cubicBezTo>
                  <a:cubicBezTo>
                    <a:pt x="143" y="2428"/>
                    <a:pt x="143" y="2428"/>
                    <a:pt x="143" y="2407"/>
                  </a:cubicBezTo>
                  <a:close/>
                  <a:moveTo>
                    <a:pt x="183" y="2795"/>
                  </a:moveTo>
                  <a:lnTo>
                    <a:pt x="183" y="2795"/>
                  </a:lnTo>
                  <a:cubicBezTo>
                    <a:pt x="143" y="2795"/>
                    <a:pt x="143" y="2795"/>
                    <a:pt x="143" y="2795"/>
                  </a:cubicBezTo>
                  <a:cubicBezTo>
                    <a:pt x="143" y="2755"/>
                    <a:pt x="143" y="2755"/>
                    <a:pt x="143" y="2755"/>
                  </a:cubicBezTo>
                  <a:cubicBezTo>
                    <a:pt x="183" y="2755"/>
                    <a:pt x="183" y="2755"/>
                    <a:pt x="183" y="2755"/>
                  </a:cubicBezTo>
                  <a:lnTo>
                    <a:pt x="183" y="2795"/>
                  </a:lnTo>
                  <a:close/>
                  <a:moveTo>
                    <a:pt x="224" y="1101"/>
                  </a:moveTo>
                  <a:lnTo>
                    <a:pt x="224" y="1101"/>
                  </a:lnTo>
                  <a:cubicBezTo>
                    <a:pt x="204" y="1101"/>
                    <a:pt x="204" y="1101"/>
                    <a:pt x="204" y="1101"/>
                  </a:cubicBezTo>
                  <a:cubicBezTo>
                    <a:pt x="204" y="1061"/>
                    <a:pt x="204" y="1061"/>
                    <a:pt x="204" y="1061"/>
                  </a:cubicBezTo>
                  <a:cubicBezTo>
                    <a:pt x="204" y="1041"/>
                    <a:pt x="204" y="1041"/>
                    <a:pt x="204" y="1041"/>
                  </a:cubicBezTo>
                  <a:cubicBezTo>
                    <a:pt x="224" y="1041"/>
                    <a:pt x="224" y="1041"/>
                    <a:pt x="224" y="1061"/>
                  </a:cubicBezTo>
                  <a:lnTo>
                    <a:pt x="224" y="1101"/>
                  </a:lnTo>
                  <a:close/>
                  <a:moveTo>
                    <a:pt x="367" y="2795"/>
                  </a:moveTo>
                  <a:lnTo>
                    <a:pt x="367" y="2795"/>
                  </a:lnTo>
                  <a:cubicBezTo>
                    <a:pt x="326" y="2795"/>
                    <a:pt x="326" y="2795"/>
                    <a:pt x="326" y="2795"/>
                  </a:cubicBezTo>
                  <a:cubicBezTo>
                    <a:pt x="326" y="2755"/>
                    <a:pt x="326" y="2755"/>
                    <a:pt x="326" y="2755"/>
                  </a:cubicBezTo>
                  <a:cubicBezTo>
                    <a:pt x="367" y="2755"/>
                    <a:pt x="367" y="2755"/>
                    <a:pt x="367" y="2755"/>
                  </a:cubicBezTo>
                  <a:lnTo>
                    <a:pt x="367" y="2795"/>
                  </a:lnTo>
                  <a:close/>
                  <a:moveTo>
                    <a:pt x="387" y="2713"/>
                  </a:moveTo>
                  <a:lnTo>
                    <a:pt x="387" y="2713"/>
                  </a:lnTo>
                  <a:cubicBezTo>
                    <a:pt x="326" y="2713"/>
                    <a:pt x="326" y="2713"/>
                    <a:pt x="326" y="2713"/>
                  </a:cubicBezTo>
                  <a:cubicBezTo>
                    <a:pt x="326" y="2570"/>
                    <a:pt x="326" y="2570"/>
                    <a:pt x="326" y="2570"/>
                  </a:cubicBezTo>
                  <a:cubicBezTo>
                    <a:pt x="387" y="2570"/>
                    <a:pt x="387" y="2570"/>
                    <a:pt x="387" y="2570"/>
                  </a:cubicBezTo>
                  <a:lnTo>
                    <a:pt x="387" y="2713"/>
                  </a:lnTo>
                  <a:close/>
                  <a:moveTo>
                    <a:pt x="387" y="2428"/>
                  </a:moveTo>
                  <a:lnTo>
                    <a:pt x="387" y="2428"/>
                  </a:lnTo>
                  <a:cubicBezTo>
                    <a:pt x="326" y="2428"/>
                    <a:pt x="326" y="2428"/>
                    <a:pt x="326" y="2428"/>
                  </a:cubicBezTo>
                  <a:cubicBezTo>
                    <a:pt x="326" y="2367"/>
                    <a:pt x="326" y="2367"/>
                    <a:pt x="326" y="2367"/>
                  </a:cubicBezTo>
                  <a:cubicBezTo>
                    <a:pt x="387" y="2367"/>
                    <a:pt x="387" y="2367"/>
                    <a:pt x="387" y="2367"/>
                  </a:cubicBezTo>
                  <a:lnTo>
                    <a:pt x="387" y="2428"/>
                  </a:lnTo>
                  <a:close/>
                  <a:moveTo>
                    <a:pt x="530" y="2795"/>
                  </a:moveTo>
                  <a:lnTo>
                    <a:pt x="530" y="2795"/>
                  </a:lnTo>
                  <a:cubicBezTo>
                    <a:pt x="489" y="2795"/>
                    <a:pt x="489" y="2795"/>
                    <a:pt x="489" y="2795"/>
                  </a:cubicBezTo>
                  <a:cubicBezTo>
                    <a:pt x="489" y="2755"/>
                    <a:pt x="489" y="2755"/>
                    <a:pt x="489" y="2755"/>
                  </a:cubicBezTo>
                  <a:cubicBezTo>
                    <a:pt x="530" y="2755"/>
                    <a:pt x="530" y="2755"/>
                    <a:pt x="530" y="2755"/>
                  </a:cubicBezTo>
                  <a:lnTo>
                    <a:pt x="530" y="2795"/>
                  </a:lnTo>
                  <a:close/>
                  <a:moveTo>
                    <a:pt x="530" y="2713"/>
                  </a:moveTo>
                  <a:lnTo>
                    <a:pt x="530" y="2713"/>
                  </a:lnTo>
                  <a:cubicBezTo>
                    <a:pt x="469" y="2713"/>
                    <a:pt x="469" y="2713"/>
                    <a:pt x="469" y="2713"/>
                  </a:cubicBezTo>
                  <a:cubicBezTo>
                    <a:pt x="469" y="2570"/>
                    <a:pt x="469" y="2570"/>
                    <a:pt x="469" y="2570"/>
                  </a:cubicBezTo>
                  <a:cubicBezTo>
                    <a:pt x="530" y="2570"/>
                    <a:pt x="530" y="2570"/>
                    <a:pt x="530" y="2570"/>
                  </a:cubicBezTo>
                  <a:lnTo>
                    <a:pt x="530" y="2713"/>
                  </a:lnTo>
                  <a:close/>
                  <a:moveTo>
                    <a:pt x="530" y="2428"/>
                  </a:moveTo>
                  <a:lnTo>
                    <a:pt x="530" y="2428"/>
                  </a:lnTo>
                  <a:cubicBezTo>
                    <a:pt x="469" y="2428"/>
                    <a:pt x="469" y="2428"/>
                    <a:pt x="469" y="2428"/>
                  </a:cubicBezTo>
                  <a:cubicBezTo>
                    <a:pt x="469" y="2367"/>
                    <a:pt x="469" y="2367"/>
                    <a:pt x="469" y="2367"/>
                  </a:cubicBezTo>
                  <a:cubicBezTo>
                    <a:pt x="530" y="2367"/>
                    <a:pt x="530" y="2367"/>
                    <a:pt x="530" y="2367"/>
                  </a:cubicBezTo>
                  <a:lnTo>
                    <a:pt x="530" y="2428"/>
                  </a:lnTo>
                  <a:close/>
                  <a:moveTo>
                    <a:pt x="652" y="2795"/>
                  </a:moveTo>
                  <a:lnTo>
                    <a:pt x="652" y="2795"/>
                  </a:lnTo>
                  <a:cubicBezTo>
                    <a:pt x="611" y="2795"/>
                    <a:pt x="611" y="2795"/>
                    <a:pt x="611" y="2795"/>
                  </a:cubicBezTo>
                  <a:cubicBezTo>
                    <a:pt x="611" y="2755"/>
                    <a:pt x="611" y="2755"/>
                    <a:pt x="611" y="2755"/>
                  </a:cubicBezTo>
                  <a:cubicBezTo>
                    <a:pt x="652" y="2755"/>
                    <a:pt x="652" y="2755"/>
                    <a:pt x="652" y="2755"/>
                  </a:cubicBezTo>
                  <a:lnTo>
                    <a:pt x="652" y="2795"/>
                  </a:lnTo>
                  <a:close/>
                  <a:moveTo>
                    <a:pt x="672" y="2713"/>
                  </a:moveTo>
                  <a:lnTo>
                    <a:pt x="672" y="2713"/>
                  </a:lnTo>
                  <a:cubicBezTo>
                    <a:pt x="611" y="2713"/>
                    <a:pt x="611" y="2713"/>
                    <a:pt x="611" y="2713"/>
                  </a:cubicBezTo>
                  <a:cubicBezTo>
                    <a:pt x="611" y="2570"/>
                    <a:pt x="611" y="2570"/>
                    <a:pt x="611" y="2570"/>
                  </a:cubicBezTo>
                  <a:cubicBezTo>
                    <a:pt x="672" y="2570"/>
                    <a:pt x="672" y="2570"/>
                    <a:pt x="672" y="2570"/>
                  </a:cubicBezTo>
                  <a:lnTo>
                    <a:pt x="672" y="2713"/>
                  </a:lnTo>
                  <a:close/>
                  <a:moveTo>
                    <a:pt x="672" y="2428"/>
                  </a:moveTo>
                  <a:lnTo>
                    <a:pt x="672" y="2428"/>
                  </a:lnTo>
                  <a:cubicBezTo>
                    <a:pt x="611" y="2428"/>
                    <a:pt x="611" y="2428"/>
                    <a:pt x="611" y="2428"/>
                  </a:cubicBezTo>
                  <a:cubicBezTo>
                    <a:pt x="611" y="2367"/>
                    <a:pt x="611" y="2367"/>
                    <a:pt x="611" y="2367"/>
                  </a:cubicBezTo>
                  <a:cubicBezTo>
                    <a:pt x="672" y="2367"/>
                    <a:pt x="672" y="2367"/>
                    <a:pt x="672" y="2367"/>
                  </a:cubicBezTo>
                  <a:lnTo>
                    <a:pt x="672" y="242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6A074323-1008-4D41-90F6-2255FE6F6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625" y="2778125"/>
              <a:ext cx="309563" cy="1036638"/>
            </a:xfrm>
            <a:custGeom>
              <a:avLst/>
              <a:gdLst>
                <a:gd name="T0" fmla="*/ 836 w 858"/>
                <a:gd name="T1" fmla="*/ 2469 h 2878"/>
                <a:gd name="T2" fmla="*/ 857 w 858"/>
                <a:gd name="T3" fmla="*/ 2224 h 2878"/>
                <a:gd name="T4" fmla="*/ 857 w 858"/>
                <a:gd name="T5" fmla="*/ 1999 h 2878"/>
                <a:gd name="T6" fmla="*/ 857 w 858"/>
                <a:gd name="T7" fmla="*/ 1836 h 2878"/>
                <a:gd name="T8" fmla="*/ 857 w 858"/>
                <a:gd name="T9" fmla="*/ 1591 h 2878"/>
                <a:gd name="T10" fmla="*/ 857 w 858"/>
                <a:gd name="T11" fmla="*/ 1428 h 2878"/>
                <a:gd name="T12" fmla="*/ 857 w 858"/>
                <a:gd name="T13" fmla="*/ 1204 h 2878"/>
                <a:gd name="T14" fmla="*/ 857 w 858"/>
                <a:gd name="T15" fmla="*/ 959 h 2878"/>
                <a:gd name="T16" fmla="*/ 857 w 858"/>
                <a:gd name="T17" fmla="*/ 203 h 2878"/>
                <a:gd name="T18" fmla="*/ 857 w 858"/>
                <a:gd name="T19" fmla="*/ 0 h 2878"/>
                <a:gd name="T20" fmla="*/ 857 w 858"/>
                <a:gd name="T21" fmla="*/ 0 h 2878"/>
                <a:gd name="T22" fmla="*/ 857 w 858"/>
                <a:gd name="T23" fmla="*/ 102 h 2878"/>
                <a:gd name="T24" fmla="*/ 857 w 858"/>
                <a:gd name="T25" fmla="*/ 143 h 2878"/>
                <a:gd name="T26" fmla="*/ 836 w 858"/>
                <a:gd name="T27" fmla="*/ 163 h 2878"/>
                <a:gd name="T28" fmla="*/ 795 w 858"/>
                <a:gd name="T29" fmla="*/ 346 h 2878"/>
                <a:gd name="T30" fmla="*/ 795 w 858"/>
                <a:gd name="T31" fmla="*/ 408 h 2878"/>
                <a:gd name="T32" fmla="*/ 775 w 858"/>
                <a:gd name="T33" fmla="*/ 388 h 2878"/>
                <a:gd name="T34" fmla="*/ 755 w 858"/>
                <a:gd name="T35" fmla="*/ 469 h 2878"/>
                <a:gd name="T36" fmla="*/ 755 w 858"/>
                <a:gd name="T37" fmla="*/ 693 h 2878"/>
                <a:gd name="T38" fmla="*/ 714 w 858"/>
                <a:gd name="T39" fmla="*/ 714 h 2878"/>
                <a:gd name="T40" fmla="*/ 714 w 858"/>
                <a:gd name="T41" fmla="*/ 693 h 2878"/>
                <a:gd name="T42" fmla="*/ 693 w 858"/>
                <a:gd name="T43" fmla="*/ 734 h 2878"/>
                <a:gd name="T44" fmla="*/ 693 w 858"/>
                <a:gd name="T45" fmla="*/ 836 h 2878"/>
                <a:gd name="T46" fmla="*/ 673 w 858"/>
                <a:gd name="T47" fmla="*/ 959 h 2878"/>
                <a:gd name="T48" fmla="*/ 652 w 858"/>
                <a:gd name="T49" fmla="*/ 959 h 2878"/>
                <a:gd name="T50" fmla="*/ 612 w 858"/>
                <a:gd name="T51" fmla="*/ 1122 h 2878"/>
                <a:gd name="T52" fmla="*/ 183 w 858"/>
                <a:gd name="T53" fmla="*/ 2203 h 2878"/>
                <a:gd name="T54" fmla="*/ 163 w 858"/>
                <a:gd name="T55" fmla="*/ 2203 h 2878"/>
                <a:gd name="T56" fmla="*/ 163 w 858"/>
                <a:gd name="T57" fmla="*/ 2183 h 2878"/>
                <a:gd name="T58" fmla="*/ 142 w 858"/>
                <a:gd name="T59" fmla="*/ 2183 h 2878"/>
                <a:gd name="T60" fmla="*/ 142 w 858"/>
                <a:gd name="T61" fmla="*/ 2203 h 2878"/>
                <a:gd name="T62" fmla="*/ 142 w 858"/>
                <a:gd name="T63" fmla="*/ 2183 h 2878"/>
                <a:gd name="T64" fmla="*/ 102 w 858"/>
                <a:gd name="T65" fmla="*/ 2142 h 2878"/>
                <a:gd name="T66" fmla="*/ 102 w 858"/>
                <a:gd name="T67" fmla="*/ 2183 h 2878"/>
                <a:gd name="T68" fmla="*/ 81 w 858"/>
                <a:gd name="T69" fmla="*/ 2203 h 2878"/>
                <a:gd name="T70" fmla="*/ 40 w 858"/>
                <a:gd name="T71" fmla="*/ 2265 h 2878"/>
                <a:gd name="T72" fmla="*/ 81 w 858"/>
                <a:gd name="T73" fmla="*/ 2367 h 2878"/>
                <a:gd name="T74" fmla="*/ 102 w 858"/>
                <a:gd name="T75" fmla="*/ 2387 h 2878"/>
                <a:gd name="T76" fmla="*/ 0 w 858"/>
                <a:gd name="T77" fmla="*/ 2856 h 2878"/>
                <a:gd name="T78" fmla="*/ 857 w 858"/>
                <a:gd name="T79" fmla="*/ 203 h 2878"/>
                <a:gd name="T80" fmla="*/ 265 w 858"/>
                <a:gd name="T81" fmla="*/ 2795 h 2878"/>
                <a:gd name="T82" fmla="*/ 204 w 858"/>
                <a:gd name="T83" fmla="*/ 2713 h 2878"/>
                <a:gd name="T84" fmla="*/ 204 w 858"/>
                <a:gd name="T85" fmla="*/ 2387 h 2878"/>
                <a:gd name="T86" fmla="*/ 408 w 858"/>
                <a:gd name="T87" fmla="*/ 2755 h 2878"/>
                <a:gd name="T88" fmla="*/ 408 w 858"/>
                <a:gd name="T89" fmla="*/ 2713 h 2878"/>
                <a:gd name="T90" fmla="*/ 550 w 858"/>
                <a:gd name="T91" fmla="*/ 2795 h 2878"/>
                <a:gd name="T92" fmla="*/ 550 w 858"/>
                <a:gd name="T93" fmla="*/ 2713 h 2878"/>
                <a:gd name="T94" fmla="*/ 490 w 858"/>
                <a:gd name="T95" fmla="*/ 2448 h 2878"/>
                <a:gd name="T96" fmla="*/ 714 w 858"/>
                <a:gd name="T97" fmla="*/ 714 h 2878"/>
                <a:gd name="T98" fmla="*/ 673 w 858"/>
                <a:gd name="T99" fmla="*/ 1041 h 2878"/>
                <a:gd name="T100" fmla="*/ 734 w 858"/>
                <a:gd name="T101" fmla="*/ 2755 h 2878"/>
                <a:gd name="T102" fmla="*/ 714 w 858"/>
                <a:gd name="T103" fmla="*/ 2387 h 2878"/>
                <a:gd name="T104" fmla="*/ 734 w 858"/>
                <a:gd name="T105" fmla="*/ 2285 h 2878"/>
                <a:gd name="T106" fmla="*/ 734 w 858"/>
                <a:gd name="T107" fmla="*/ 2122 h 2878"/>
                <a:gd name="T108" fmla="*/ 775 w 858"/>
                <a:gd name="T109" fmla="*/ 1999 h 2878"/>
                <a:gd name="T110" fmla="*/ 775 w 858"/>
                <a:gd name="T111" fmla="*/ 1959 h 2878"/>
                <a:gd name="T112" fmla="*/ 775 w 858"/>
                <a:gd name="T113" fmla="*/ 1714 h 2878"/>
                <a:gd name="T114" fmla="*/ 775 w 858"/>
                <a:gd name="T115" fmla="*/ 1591 h 2878"/>
                <a:gd name="T116" fmla="*/ 734 w 858"/>
                <a:gd name="T117" fmla="*/ 1469 h 2878"/>
                <a:gd name="T118" fmla="*/ 734 w 858"/>
                <a:gd name="T119" fmla="*/ 1306 h 2878"/>
                <a:gd name="T120" fmla="*/ 775 w 858"/>
                <a:gd name="T121" fmla="*/ 1204 h 2878"/>
                <a:gd name="T122" fmla="*/ 775 w 858"/>
                <a:gd name="T123" fmla="*/ 1101 h 2878"/>
                <a:gd name="T124" fmla="*/ 795 w 858"/>
                <a:gd name="T125" fmla="*/ 591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8" h="2878">
                  <a:moveTo>
                    <a:pt x="816" y="2815"/>
                  </a:moveTo>
                  <a:lnTo>
                    <a:pt x="816" y="2815"/>
                  </a:lnTo>
                  <a:cubicBezTo>
                    <a:pt x="816" y="2673"/>
                    <a:pt x="816" y="2673"/>
                    <a:pt x="816" y="2673"/>
                  </a:cubicBezTo>
                  <a:cubicBezTo>
                    <a:pt x="816" y="2632"/>
                    <a:pt x="836" y="2591"/>
                    <a:pt x="857" y="2591"/>
                  </a:cubicBezTo>
                  <a:lnTo>
                    <a:pt x="857" y="2591"/>
                  </a:lnTo>
                  <a:cubicBezTo>
                    <a:pt x="857" y="2469"/>
                    <a:pt x="857" y="2469"/>
                    <a:pt x="857" y="2469"/>
                  </a:cubicBezTo>
                  <a:cubicBezTo>
                    <a:pt x="836" y="2469"/>
                    <a:pt x="836" y="2469"/>
                    <a:pt x="836" y="2469"/>
                  </a:cubicBezTo>
                  <a:cubicBezTo>
                    <a:pt x="836" y="2387"/>
                    <a:pt x="836" y="2387"/>
                    <a:pt x="836" y="2387"/>
                  </a:cubicBezTo>
                  <a:cubicBezTo>
                    <a:pt x="836" y="2367"/>
                    <a:pt x="857" y="2346"/>
                    <a:pt x="857" y="2346"/>
                  </a:cubicBezTo>
                  <a:lnTo>
                    <a:pt x="857" y="2346"/>
                  </a:lnTo>
                  <a:cubicBezTo>
                    <a:pt x="857" y="2285"/>
                    <a:pt x="857" y="2285"/>
                    <a:pt x="857" y="2285"/>
                  </a:cubicBezTo>
                  <a:lnTo>
                    <a:pt x="857" y="2285"/>
                  </a:lnTo>
                  <a:cubicBezTo>
                    <a:pt x="857" y="2224"/>
                    <a:pt x="857" y="2224"/>
                    <a:pt x="857" y="2224"/>
                  </a:cubicBezTo>
                  <a:lnTo>
                    <a:pt x="857" y="2224"/>
                  </a:lnTo>
                  <a:cubicBezTo>
                    <a:pt x="857" y="2183"/>
                    <a:pt x="857" y="2183"/>
                    <a:pt x="857" y="2183"/>
                  </a:cubicBezTo>
                  <a:lnTo>
                    <a:pt x="857" y="2183"/>
                  </a:lnTo>
                  <a:cubicBezTo>
                    <a:pt x="857" y="2122"/>
                    <a:pt x="857" y="2122"/>
                    <a:pt x="857" y="2122"/>
                  </a:cubicBezTo>
                  <a:lnTo>
                    <a:pt x="857" y="2122"/>
                  </a:lnTo>
                  <a:cubicBezTo>
                    <a:pt x="857" y="2060"/>
                    <a:pt x="857" y="2060"/>
                    <a:pt x="857" y="2060"/>
                  </a:cubicBezTo>
                  <a:lnTo>
                    <a:pt x="857" y="2060"/>
                  </a:lnTo>
                  <a:cubicBezTo>
                    <a:pt x="857" y="1999"/>
                    <a:pt x="857" y="1999"/>
                    <a:pt x="857" y="1999"/>
                  </a:cubicBezTo>
                  <a:lnTo>
                    <a:pt x="857" y="1999"/>
                  </a:lnTo>
                  <a:cubicBezTo>
                    <a:pt x="857" y="1959"/>
                    <a:pt x="857" y="1959"/>
                    <a:pt x="857" y="1959"/>
                  </a:cubicBezTo>
                  <a:lnTo>
                    <a:pt x="857" y="1959"/>
                  </a:lnTo>
                  <a:cubicBezTo>
                    <a:pt x="857" y="1897"/>
                    <a:pt x="857" y="1897"/>
                    <a:pt x="857" y="1897"/>
                  </a:cubicBezTo>
                  <a:lnTo>
                    <a:pt x="857" y="1897"/>
                  </a:lnTo>
                  <a:cubicBezTo>
                    <a:pt x="857" y="1836"/>
                    <a:pt x="857" y="1836"/>
                    <a:pt x="857" y="1836"/>
                  </a:cubicBezTo>
                  <a:lnTo>
                    <a:pt x="857" y="1836"/>
                  </a:lnTo>
                  <a:cubicBezTo>
                    <a:pt x="857" y="1775"/>
                    <a:pt x="857" y="1775"/>
                    <a:pt x="857" y="1775"/>
                  </a:cubicBezTo>
                  <a:lnTo>
                    <a:pt x="857" y="1775"/>
                  </a:lnTo>
                  <a:cubicBezTo>
                    <a:pt x="857" y="1714"/>
                    <a:pt x="857" y="1714"/>
                    <a:pt x="857" y="1714"/>
                  </a:cubicBezTo>
                  <a:lnTo>
                    <a:pt x="857" y="1714"/>
                  </a:lnTo>
                  <a:cubicBezTo>
                    <a:pt x="857" y="1652"/>
                    <a:pt x="857" y="1652"/>
                    <a:pt x="857" y="1652"/>
                  </a:cubicBezTo>
                  <a:lnTo>
                    <a:pt x="857" y="1652"/>
                  </a:lnTo>
                  <a:cubicBezTo>
                    <a:pt x="857" y="1591"/>
                    <a:pt x="857" y="1591"/>
                    <a:pt x="857" y="1591"/>
                  </a:cubicBezTo>
                  <a:lnTo>
                    <a:pt x="857" y="1591"/>
                  </a:lnTo>
                  <a:cubicBezTo>
                    <a:pt x="857" y="1550"/>
                    <a:pt x="857" y="1550"/>
                    <a:pt x="857" y="1550"/>
                  </a:cubicBezTo>
                  <a:lnTo>
                    <a:pt x="857" y="1550"/>
                  </a:lnTo>
                  <a:cubicBezTo>
                    <a:pt x="857" y="1469"/>
                    <a:pt x="857" y="1469"/>
                    <a:pt x="857" y="1469"/>
                  </a:cubicBezTo>
                  <a:lnTo>
                    <a:pt x="857" y="1469"/>
                  </a:lnTo>
                  <a:cubicBezTo>
                    <a:pt x="857" y="1428"/>
                    <a:pt x="857" y="1428"/>
                    <a:pt x="857" y="1428"/>
                  </a:cubicBezTo>
                  <a:lnTo>
                    <a:pt x="857" y="1428"/>
                  </a:lnTo>
                  <a:cubicBezTo>
                    <a:pt x="857" y="1367"/>
                    <a:pt x="857" y="1367"/>
                    <a:pt x="857" y="1367"/>
                  </a:cubicBezTo>
                  <a:lnTo>
                    <a:pt x="857" y="1367"/>
                  </a:lnTo>
                  <a:cubicBezTo>
                    <a:pt x="857" y="1306"/>
                    <a:pt x="857" y="1306"/>
                    <a:pt x="857" y="1306"/>
                  </a:cubicBezTo>
                  <a:lnTo>
                    <a:pt x="857" y="1306"/>
                  </a:lnTo>
                  <a:cubicBezTo>
                    <a:pt x="857" y="1244"/>
                    <a:pt x="857" y="1244"/>
                    <a:pt x="857" y="1244"/>
                  </a:cubicBezTo>
                  <a:lnTo>
                    <a:pt x="857" y="1244"/>
                  </a:lnTo>
                  <a:cubicBezTo>
                    <a:pt x="857" y="1204"/>
                    <a:pt x="857" y="1204"/>
                    <a:pt x="857" y="1204"/>
                  </a:cubicBezTo>
                  <a:lnTo>
                    <a:pt x="857" y="1204"/>
                  </a:lnTo>
                  <a:cubicBezTo>
                    <a:pt x="857" y="1101"/>
                    <a:pt x="857" y="1101"/>
                    <a:pt x="857" y="1101"/>
                  </a:cubicBezTo>
                  <a:lnTo>
                    <a:pt x="857" y="1101"/>
                  </a:lnTo>
                  <a:cubicBezTo>
                    <a:pt x="857" y="1061"/>
                    <a:pt x="857" y="1061"/>
                    <a:pt x="857" y="1061"/>
                  </a:cubicBezTo>
                  <a:lnTo>
                    <a:pt x="857" y="1061"/>
                  </a:lnTo>
                  <a:cubicBezTo>
                    <a:pt x="857" y="959"/>
                    <a:pt x="857" y="959"/>
                    <a:pt x="857" y="959"/>
                  </a:cubicBezTo>
                  <a:lnTo>
                    <a:pt x="857" y="959"/>
                  </a:lnTo>
                  <a:cubicBezTo>
                    <a:pt x="857" y="918"/>
                    <a:pt x="857" y="918"/>
                    <a:pt x="857" y="918"/>
                  </a:cubicBezTo>
                  <a:lnTo>
                    <a:pt x="857" y="918"/>
                  </a:lnTo>
                  <a:cubicBezTo>
                    <a:pt x="857" y="245"/>
                    <a:pt x="857" y="245"/>
                    <a:pt x="857" y="245"/>
                  </a:cubicBezTo>
                  <a:lnTo>
                    <a:pt x="857" y="245"/>
                  </a:lnTo>
                  <a:cubicBezTo>
                    <a:pt x="857" y="203"/>
                    <a:pt x="857" y="203"/>
                    <a:pt x="857" y="203"/>
                  </a:cubicBezTo>
                  <a:lnTo>
                    <a:pt x="857" y="203"/>
                  </a:lnTo>
                  <a:lnTo>
                    <a:pt x="857" y="203"/>
                  </a:lnTo>
                  <a:cubicBezTo>
                    <a:pt x="857" y="20"/>
                    <a:pt x="857" y="20"/>
                    <a:pt x="857" y="20"/>
                  </a:cubicBezTo>
                  <a:lnTo>
                    <a:pt x="857" y="20"/>
                  </a:lnTo>
                  <a:lnTo>
                    <a:pt x="857" y="20"/>
                  </a:lnTo>
                  <a:cubicBezTo>
                    <a:pt x="857" y="0"/>
                    <a:pt x="857" y="0"/>
                    <a:pt x="857" y="0"/>
                  </a:cubicBezTo>
                  <a:cubicBezTo>
                    <a:pt x="857" y="20"/>
                    <a:pt x="857" y="20"/>
                    <a:pt x="857" y="20"/>
                  </a:cubicBezTo>
                  <a:cubicBezTo>
                    <a:pt x="857" y="0"/>
                    <a:pt x="857" y="0"/>
                    <a:pt x="857" y="0"/>
                  </a:cubicBez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lnTo>
                    <a:pt x="857" y="0"/>
                  </a:lnTo>
                  <a:cubicBezTo>
                    <a:pt x="857" y="20"/>
                    <a:pt x="857" y="20"/>
                    <a:pt x="857" y="20"/>
                  </a:cubicBezTo>
                  <a:lnTo>
                    <a:pt x="857" y="0"/>
                  </a:lnTo>
                  <a:cubicBezTo>
                    <a:pt x="857" y="0"/>
                    <a:pt x="857" y="0"/>
                    <a:pt x="836" y="20"/>
                  </a:cubicBezTo>
                  <a:lnTo>
                    <a:pt x="836" y="20"/>
                  </a:lnTo>
                  <a:lnTo>
                    <a:pt x="857" y="20"/>
                  </a:lnTo>
                  <a:lnTo>
                    <a:pt x="857" y="20"/>
                  </a:lnTo>
                  <a:lnTo>
                    <a:pt x="857" y="40"/>
                  </a:lnTo>
                  <a:cubicBezTo>
                    <a:pt x="857" y="102"/>
                    <a:pt x="857" y="102"/>
                    <a:pt x="857" y="102"/>
                  </a:cubicBezTo>
                  <a:lnTo>
                    <a:pt x="857" y="102"/>
                  </a:lnTo>
                  <a:cubicBezTo>
                    <a:pt x="836" y="102"/>
                    <a:pt x="836" y="102"/>
                    <a:pt x="836" y="102"/>
                  </a:cubicBezTo>
                  <a:cubicBezTo>
                    <a:pt x="836" y="102"/>
                    <a:pt x="836" y="102"/>
                    <a:pt x="836" y="122"/>
                  </a:cubicBezTo>
                  <a:lnTo>
                    <a:pt x="836" y="122"/>
                  </a:lnTo>
                  <a:cubicBezTo>
                    <a:pt x="857" y="122"/>
                    <a:pt x="857" y="122"/>
                    <a:pt x="857" y="122"/>
                  </a:cubicBezTo>
                  <a:lnTo>
                    <a:pt x="857" y="122"/>
                  </a:lnTo>
                  <a:cubicBezTo>
                    <a:pt x="857" y="143"/>
                    <a:pt x="857" y="143"/>
                    <a:pt x="857" y="143"/>
                  </a:cubicBezTo>
                  <a:lnTo>
                    <a:pt x="857" y="143"/>
                  </a:lnTo>
                  <a:lnTo>
                    <a:pt x="857" y="143"/>
                  </a:lnTo>
                  <a:lnTo>
                    <a:pt x="857" y="143"/>
                  </a:lnTo>
                  <a:lnTo>
                    <a:pt x="857" y="143"/>
                  </a:lnTo>
                  <a:lnTo>
                    <a:pt x="857" y="163"/>
                  </a:lnTo>
                  <a:lnTo>
                    <a:pt x="857" y="163"/>
                  </a:lnTo>
                  <a:cubicBezTo>
                    <a:pt x="836" y="163"/>
                    <a:pt x="836" y="163"/>
                    <a:pt x="836" y="163"/>
                  </a:cubicBezTo>
                  <a:lnTo>
                    <a:pt x="836" y="163"/>
                  </a:lnTo>
                  <a:lnTo>
                    <a:pt x="836" y="163"/>
                  </a:lnTo>
                  <a:cubicBezTo>
                    <a:pt x="836" y="183"/>
                    <a:pt x="836" y="183"/>
                    <a:pt x="836" y="183"/>
                  </a:cubicBezTo>
                  <a:lnTo>
                    <a:pt x="836" y="183"/>
                  </a:lnTo>
                  <a:cubicBezTo>
                    <a:pt x="836" y="245"/>
                    <a:pt x="836" y="245"/>
                    <a:pt x="836" y="245"/>
                  </a:cubicBezTo>
                  <a:cubicBezTo>
                    <a:pt x="795" y="285"/>
                    <a:pt x="795" y="326"/>
                    <a:pt x="795" y="326"/>
                  </a:cubicBezTo>
                  <a:cubicBezTo>
                    <a:pt x="795" y="346"/>
                    <a:pt x="795" y="346"/>
                    <a:pt x="795" y="346"/>
                  </a:cubicBezTo>
                  <a:lnTo>
                    <a:pt x="795" y="346"/>
                  </a:lnTo>
                  <a:cubicBezTo>
                    <a:pt x="795" y="367"/>
                    <a:pt x="795" y="388"/>
                    <a:pt x="795" y="388"/>
                  </a:cubicBezTo>
                  <a:cubicBezTo>
                    <a:pt x="795" y="408"/>
                    <a:pt x="795" y="408"/>
                    <a:pt x="795" y="408"/>
                  </a:cubicBezTo>
                  <a:lnTo>
                    <a:pt x="795" y="408"/>
                  </a:lnTo>
                  <a:lnTo>
                    <a:pt x="795" y="408"/>
                  </a:lnTo>
                  <a:lnTo>
                    <a:pt x="795" y="408"/>
                  </a:lnTo>
                  <a:lnTo>
                    <a:pt x="795" y="408"/>
                  </a:lnTo>
                  <a:lnTo>
                    <a:pt x="795" y="408"/>
                  </a:lnTo>
                  <a:cubicBezTo>
                    <a:pt x="795" y="388"/>
                    <a:pt x="795" y="388"/>
                    <a:pt x="775" y="388"/>
                  </a:cubicBezTo>
                  <a:lnTo>
                    <a:pt x="775" y="388"/>
                  </a:lnTo>
                  <a:lnTo>
                    <a:pt x="775" y="367"/>
                  </a:lnTo>
                  <a:lnTo>
                    <a:pt x="775" y="367"/>
                  </a:lnTo>
                  <a:lnTo>
                    <a:pt x="775" y="367"/>
                  </a:lnTo>
                  <a:lnTo>
                    <a:pt x="775" y="388"/>
                  </a:lnTo>
                  <a:lnTo>
                    <a:pt x="775" y="388"/>
                  </a:lnTo>
                  <a:cubicBezTo>
                    <a:pt x="775" y="388"/>
                    <a:pt x="775" y="388"/>
                    <a:pt x="775" y="408"/>
                  </a:cubicBezTo>
                  <a:lnTo>
                    <a:pt x="775" y="408"/>
                  </a:lnTo>
                  <a:lnTo>
                    <a:pt x="775" y="408"/>
                  </a:lnTo>
                  <a:cubicBezTo>
                    <a:pt x="755" y="428"/>
                    <a:pt x="755" y="428"/>
                    <a:pt x="755" y="428"/>
                  </a:cubicBezTo>
                  <a:cubicBezTo>
                    <a:pt x="775" y="428"/>
                    <a:pt x="775" y="428"/>
                    <a:pt x="775" y="428"/>
                  </a:cubicBezTo>
                  <a:cubicBezTo>
                    <a:pt x="775" y="469"/>
                    <a:pt x="775" y="469"/>
                    <a:pt x="775" y="469"/>
                  </a:cubicBezTo>
                  <a:cubicBezTo>
                    <a:pt x="755" y="469"/>
                    <a:pt x="755" y="469"/>
                    <a:pt x="755" y="469"/>
                  </a:cubicBezTo>
                  <a:cubicBezTo>
                    <a:pt x="755" y="489"/>
                    <a:pt x="755" y="489"/>
                    <a:pt x="755" y="489"/>
                  </a:cubicBezTo>
                  <a:lnTo>
                    <a:pt x="755" y="489"/>
                  </a:lnTo>
                  <a:lnTo>
                    <a:pt x="755" y="489"/>
                  </a:lnTo>
                  <a:cubicBezTo>
                    <a:pt x="775" y="510"/>
                    <a:pt x="775" y="510"/>
                    <a:pt x="775" y="510"/>
                  </a:cubicBezTo>
                  <a:cubicBezTo>
                    <a:pt x="775" y="551"/>
                    <a:pt x="775" y="551"/>
                    <a:pt x="775" y="551"/>
                  </a:cubicBezTo>
                  <a:cubicBezTo>
                    <a:pt x="775" y="673"/>
                    <a:pt x="775" y="673"/>
                    <a:pt x="775" y="673"/>
                  </a:cubicBezTo>
                  <a:cubicBezTo>
                    <a:pt x="755" y="693"/>
                    <a:pt x="755" y="693"/>
                    <a:pt x="755" y="693"/>
                  </a:cubicBezTo>
                  <a:cubicBezTo>
                    <a:pt x="755" y="714"/>
                    <a:pt x="755" y="714"/>
                    <a:pt x="755" y="714"/>
                  </a:cubicBezTo>
                  <a:cubicBezTo>
                    <a:pt x="755" y="775"/>
                    <a:pt x="755" y="775"/>
                    <a:pt x="755" y="775"/>
                  </a:cubicBezTo>
                  <a:cubicBezTo>
                    <a:pt x="734" y="775"/>
                    <a:pt x="734" y="775"/>
                    <a:pt x="734" y="775"/>
                  </a:cubicBezTo>
                  <a:cubicBezTo>
                    <a:pt x="714" y="734"/>
                    <a:pt x="714" y="734"/>
                    <a:pt x="714" y="734"/>
                  </a:cubicBezTo>
                  <a:lnTo>
                    <a:pt x="714" y="734"/>
                  </a:lnTo>
                  <a:cubicBezTo>
                    <a:pt x="714" y="693"/>
                    <a:pt x="714" y="693"/>
                    <a:pt x="714" y="693"/>
                  </a:cubicBezTo>
                  <a:cubicBezTo>
                    <a:pt x="714" y="714"/>
                    <a:pt x="714" y="714"/>
                    <a:pt x="714" y="714"/>
                  </a:cubicBezTo>
                  <a:lnTo>
                    <a:pt x="714" y="714"/>
                  </a:lnTo>
                  <a:cubicBezTo>
                    <a:pt x="714" y="693"/>
                    <a:pt x="714" y="693"/>
                    <a:pt x="714" y="693"/>
                  </a:cubicBez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lnTo>
                    <a:pt x="714" y="693"/>
                  </a:lnTo>
                  <a:cubicBezTo>
                    <a:pt x="714" y="693"/>
                    <a:pt x="714" y="673"/>
                    <a:pt x="693" y="673"/>
                  </a:cubicBezTo>
                  <a:lnTo>
                    <a:pt x="693" y="693"/>
                  </a:lnTo>
                  <a:lnTo>
                    <a:pt x="693" y="693"/>
                  </a:lnTo>
                  <a:cubicBezTo>
                    <a:pt x="693" y="734"/>
                    <a:pt x="693" y="734"/>
                    <a:pt x="693" y="734"/>
                  </a:cubicBezTo>
                  <a:lnTo>
                    <a:pt x="693" y="734"/>
                  </a:lnTo>
                  <a:cubicBezTo>
                    <a:pt x="693" y="775"/>
                    <a:pt x="693" y="775"/>
                    <a:pt x="693" y="775"/>
                  </a:cubicBezTo>
                  <a:lnTo>
                    <a:pt x="693" y="775"/>
                  </a:lnTo>
                  <a:lnTo>
                    <a:pt x="693" y="775"/>
                  </a:lnTo>
                  <a:cubicBezTo>
                    <a:pt x="693" y="816"/>
                    <a:pt x="693" y="816"/>
                    <a:pt x="693" y="816"/>
                  </a:cubicBezTo>
                  <a:lnTo>
                    <a:pt x="693" y="816"/>
                  </a:lnTo>
                  <a:cubicBezTo>
                    <a:pt x="693" y="836"/>
                    <a:pt x="693" y="836"/>
                    <a:pt x="693" y="836"/>
                  </a:cubicBezTo>
                  <a:cubicBezTo>
                    <a:pt x="652" y="836"/>
                    <a:pt x="652" y="836"/>
                    <a:pt x="652" y="836"/>
                  </a:cubicBezTo>
                  <a:cubicBezTo>
                    <a:pt x="673" y="856"/>
                    <a:pt x="673" y="856"/>
                    <a:pt x="673" y="856"/>
                  </a:cubicBezTo>
                  <a:cubicBezTo>
                    <a:pt x="673" y="898"/>
                    <a:pt x="673" y="898"/>
                    <a:pt x="673" y="898"/>
                  </a:cubicBezTo>
                  <a:cubicBezTo>
                    <a:pt x="693" y="898"/>
                    <a:pt x="693" y="898"/>
                    <a:pt x="693" y="898"/>
                  </a:cubicBezTo>
                  <a:cubicBezTo>
                    <a:pt x="693" y="999"/>
                    <a:pt x="693" y="999"/>
                    <a:pt x="693" y="999"/>
                  </a:cubicBezTo>
                  <a:lnTo>
                    <a:pt x="693" y="999"/>
                  </a:lnTo>
                  <a:cubicBezTo>
                    <a:pt x="673" y="959"/>
                    <a:pt x="673" y="959"/>
                    <a:pt x="673" y="959"/>
                  </a:cubicBezTo>
                  <a:lnTo>
                    <a:pt x="673" y="959"/>
                  </a:lnTo>
                  <a:cubicBezTo>
                    <a:pt x="673" y="938"/>
                    <a:pt x="673" y="938"/>
                    <a:pt x="673" y="938"/>
                  </a:cubicBezTo>
                  <a:cubicBezTo>
                    <a:pt x="673" y="918"/>
                    <a:pt x="673" y="918"/>
                    <a:pt x="673" y="918"/>
                  </a:cubicBezTo>
                  <a:cubicBezTo>
                    <a:pt x="652" y="918"/>
                    <a:pt x="652" y="918"/>
                    <a:pt x="652" y="918"/>
                  </a:cubicBezTo>
                  <a:cubicBezTo>
                    <a:pt x="652" y="938"/>
                    <a:pt x="652" y="938"/>
                    <a:pt x="652" y="938"/>
                  </a:cubicBezTo>
                  <a:cubicBezTo>
                    <a:pt x="652" y="938"/>
                    <a:pt x="652" y="938"/>
                    <a:pt x="652" y="959"/>
                  </a:cubicBezTo>
                  <a:lnTo>
                    <a:pt x="652" y="959"/>
                  </a:lnTo>
                  <a:cubicBezTo>
                    <a:pt x="632" y="999"/>
                    <a:pt x="632" y="999"/>
                    <a:pt x="632" y="999"/>
                  </a:cubicBezTo>
                  <a:lnTo>
                    <a:pt x="632" y="999"/>
                  </a:lnTo>
                  <a:cubicBezTo>
                    <a:pt x="612" y="999"/>
                    <a:pt x="612" y="999"/>
                    <a:pt x="612" y="999"/>
                  </a:cubicBezTo>
                  <a:cubicBezTo>
                    <a:pt x="632" y="1020"/>
                    <a:pt x="632" y="1020"/>
                    <a:pt x="632" y="1020"/>
                  </a:cubicBezTo>
                  <a:cubicBezTo>
                    <a:pt x="632" y="1081"/>
                    <a:pt x="632" y="1081"/>
                    <a:pt x="632" y="1081"/>
                  </a:cubicBezTo>
                  <a:cubicBezTo>
                    <a:pt x="612" y="1101"/>
                    <a:pt x="612" y="1101"/>
                    <a:pt x="612" y="1101"/>
                  </a:cubicBezTo>
                  <a:cubicBezTo>
                    <a:pt x="612" y="1122"/>
                    <a:pt x="612" y="1122"/>
                    <a:pt x="612" y="1122"/>
                  </a:cubicBezTo>
                  <a:cubicBezTo>
                    <a:pt x="612" y="1142"/>
                    <a:pt x="612" y="1142"/>
                    <a:pt x="612" y="1142"/>
                  </a:cubicBezTo>
                  <a:cubicBezTo>
                    <a:pt x="612" y="1163"/>
                    <a:pt x="612" y="1163"/>
                    <a:pt x="612" y="1163"/>
                  </a:cubicBezTo>
                  <a:cubicBezTo>
                    <a:pt x="632" y="1163"/>
                    <a:pt x="632" y="1163"/>
                    <a:pt x="632" y="1163"/>
                  </a:cubicBezTo>
                  <a:cubicBezTo>
                    <a:pt x="632" y="2162"/>
                    <a:pt x="632" y="2162"/>
                    <a:pt x="632" y="2162"/>
                  </a:cubicBezTo>
                  <a:cubicBezTo>
                    <a:pt x="632" y="2224"/>
                    <a:pt x="591" y="2203"/>
                    <a:pt x="591" y="2203"/>
                  </a:cubicBezTo>
                  <a:cubicBezTo>
                    <a:pt x="183" y="2203"/>
                    <a:pt x="183" y="2203"/>
                    <a:pt x="183" y="2203"/>
                  </a:cubicBezTo>
                  <a:lnTo>
                    <a:pt x="183" y="2203"/>
                  </a:lnTo>
                  <a:cubicBezTo>
                    <a:pt x="183" y="1938"/>
                    <a:pt x="183" y="1938"/>
                    <a:pt x="183" y="1938"/>
                  </a:cubicBezTo>
                  <a:cubicBezTo>
                    <a:pt x="183" y="1938"/>
                    <a:pt x="183" y="1938"/>
                    <a:pt x="183" y="1917"/>
                  </a:cubicBezTo>
                  <a:cubicBezTo>
                    <a:pt x="183" y="1917"/>
                    <a:pt x="183" y="1917"/>
                    <a:pt x="163" y="1917"/>
                  </a:cubicBezTo>
                  <a:lnTo>
                    <a:pt x="163" y="1917"/>
                  </a:lnTo>
                  <a:cubicBezTo>
                    <a:pt x="163" y="1938"/>
                    <a:pt x="163" y="1938"/>
                    <a:pt x="163" y="1938"/>
                  </a:cubicBezTo>
                  <a:cubicBezTo>
                    <a:pt x="163" y="2203"/>
                    <a:pt x="163" y="2203"/>
                    <a:pt x="163" y="2203"/>
                  </a:cubicBezTo>
                  <a:lnTo>
                    <a:pt x="163" y="2203"/>
                  </a:lnTo>
                  <a:cubicBezTo>
                    <a:pt x="163" y="2183"/>
                    <a:pt x="163" y="2183"/>
                    <a:pt x="163" y="2183"/>
                  </a:cubicBez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lnTo>
                    <a:pt x="163" y="2183"/>
                  </a:lnTo>
                  <a:cubicBezTo>
                    <a:pt x="163" y="2122"/>
                    <a:pt x="163" y="2122"/>
                    <a:pt x="163" y="2122"/>
                  </a:cubicBezTo>
                  <a:lnTo>
                    <a:pt x="163" y="2122"/>
                  </a:lnTo>
                  <a:lnTo>
                    <a:pt x="163" y="2122"/>
                  </a:lnTo>
                  <a:cubicBezTo>
                    <a:pt x="142" y="2122"/>
                    <a:pt x="142" y="2122"/>
                    <a:pt x="142" y="2122"/>
                  </a:cubicBezTo>
                  <a:lnTo>
                    <a:pt x="142" y="2122"/>
                  </a:lnTo>
                  <a:cubicBezTo>
                    <a:pt x="142" y="2183"/>
                    <a:pt x="142" y="2183"/>
                    <a:pt x="142" y="2183"/>
                  </a:cubicBez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lnTo>
                    <a:pt x="142" y="2183"/>
                  </a:lnTo>
                  <a:cubicBezTo>
                    <a:pt x="142" y="2203"/>
                    <a:pt x="142" y="2203"/>
                    <a:pt x="142" y="2203"/>
                  </a:cubicBezTo>
                  <a:lnTo>
                    <a:pt x="142" y="2203"/>
                  </a:lnTo>
                  <a:lnTo>
                    <a:pt x="142" y="2203"/>
                  </a:lnTo>
                  <a:lnTo>
                    <a:pt x="142" y="2203"/>
                  </a:lnTo>
                  <a:cubicBezTo>
                    <a:pt x="142" y="2203"/>
                    <a:pt x="142" y="2203"/>
                    <a:pt x="142" y="2183"/>
                  </a:cubicBezTo>
                  <a:cubicBezTo>
                    <a:pt x="142" y="2183"/>
                    <a:pt x="142" y="2183"/>
                    <a:pt x="122" y="2183"/>
                  </a:cubicBezTo>
                  <a:lnTo>
                    <a:pt x="122" y="2183"/>
                  </a:lnTo>
                  <a:cubicBezTo>
                    <a:pt x="142" y="2183"/>
                    <a:pt x="142" y="2183"/>
                    <a:pt x="142" y="2183"/>
                  </a:cubicBezTo>
                  <a:lnTo>
                    <a:pt x="142" y="2183"/>
                  </a:lnTo>
                  <a:cubicBezTo>
                    <a:pt x="122" y="2142"/>
                    <a:pt x="122" y="2142"/>
                    <a:pt x="122" y="2142"/>
                  </a:cubicBezTo>
                  <a:cubicBezTo>
                    <a:pt x="122" y="2122"/>
                    <a:pt x="122" y="2122"/>
                    <a:pt x="122" y="2122"/>
                  </a:cubicBezTo>
                  <a:lnTo>
                    <a:pt x="122" y="2122"/>
                  </a:lnTo>
                  <a:lnTo>
                    <a:pt x="122" y="2122"/>
                  </a:lnTo>
                  <a:cubicBezTo>
                    <a:pt x="122" y="2122"/>
                    <a:pt x="122" y="2122"/>
                    <a:pt x="122" y="2142"/>
                  </a:cubicBezTo>
                  <a:lnTo>
                    <a:pt x="122" y="2142"/>
                  </a:lnTo>
                  <a:cubicBezTo>
                    <a:pt x="102" y="2142"/>
                    <a:pt x="102" y="2142"/>
                    <a:pt x="102" y="2142"/>
                  </a:cubicBezTo>
                  <a:lnTo>
                    <a:pt x="122" y="2142"/>
                  </a:lnTo>
                  <a:lnTo>
                    <a:pt x="102" y="2122"/>
                  </a:lnTo>
                  <a:lnTo>
                    <a:pt x="102" y="2142"/>
                  </a:lnTo>
                  <a:lnTo>
                    <a:pt x="102" y="2142"/>
                  </a:lnTo>
                  <a:cubicBezTo>
                    <a:pt x="102" y="2183"/>
                    <a:pt x="102" y="2183"/>
                    <a:pt x="102" y="2183"/>
                  </a:cubicBezTo>
                  <a:lnTo>
                    <a:pt x="102" y="2183"/>
                  </a:lnTo>
                  <a:lnTo>
                    <a:pt x="102" y="2183"/>
                  </a:lnTo>
                  <a:lnTo>
                    <a:pt x="102" y="2183"/>
                  </a:lnTo>
                  <a:lnTo>
                    <a:pt x="102" y="2203"/>
                  </a:lnTo>
                  <a:lnTo>
                    <a:pt x="102" y="2203"/>
                  </a:lnTo>
                  <a:lnTo>
                    <a:pt x="102" y="2203"/>
                  </a:lnTo>
                  <a:lnTo>
                    <a:pt x="102" y="2203"/>
                  </a:lnTo>
                  <a:lnTo>
                    <a:pt x="102" y="2203"/>
                  </a:lnTo>
                  <a:cubicBezTo>
                    <a:pt x="81" y="2203"/>
                    <a:pt x="81" y="2203"/>
                    <a:pt x="81" y="2203"/>
                  </a:cubicBezTo>
                  <a:lnTo>
                    <a:pt x="81" y="2203"/>
                  </a:lnTo>
                  <a:cubicBezTo>
                    <a:pt x="81" y="2224"/>
                    <a:pt x="81" y="2224"/>
                    <a:pt x="81" y="2224"/>
                  </a:cubicBezTo>
                  <a:lnTo>
                    <a:pt x="81" y="2224"/>
                  </a:lnTo>
                  <a:cubicBezTo>
                    <a:pt x="81" y="2244"/>
                    <a:pt x="81" y="2244"/>
                    <a:pt x="81" y="2244"/>
                  </a:cubicBezTo>
                  <a:cubicBezTo>
                    <a:pt x="81" y="2265"/>
                    <a:pt x="81" y="2265"/>
                    <a:pt x="81" y="2265"/>
                  </a:cubicBezTo>
                  <a:lnTo>
                    <a:pt x="81" y="2265"/>
                  </a:lnTo>
                  <a:cubicBezTo>
                    <a:pt x="40" y="2265"/>
                    <a:pt x="40" y="2265"/>
                    <a:pt x="40" y="2265"/>
                  </a:cubicBezTo>
                  <a:cubicBezTo>
                    <a:pt x="81" y="2326"/>
                    <a:pt x="81" y="2326"/>
                    <a:pt x="81" y="2326"/>
                  </a:cubicBezTo>
                  <a:lnTo>
                    <a:pt x="81" y="2346"/>
                  </a:lnTo>
                  <a:lnTo>
                    <a:pt x="81" y="2346"/>
                  </a:lnTo>
                  <a:lnTo>
                    <a:pt x="81" y="2346"/>
                  </a:lnTo>
                  <a:lnTo>
                    <a:pt x="81" y="2346"/>
                  </a:lnTo>
                  <a:cubicBezTo>
                    <a:pt x="81" y="2367"/>
                    <a:pt x="81" y="2367"/>
                    <a:pt x="81" y="2367"/>
                  </a:cubicBezTo>
                  <a:lnTo>
                    <a:pt x="81" y="2367"/>
                  </a:lnTo>
                  <a:lnTo>
                    <a:pt x="81" y="2367"/>
                  </a:lnTo>
                  <a:lnTo>
                    <a:pt x="81" y="2367"/>
                  </a:lnTo>
                  <a:lnTo>
                    <a:pt x="81" y="2367"/>
                  </a:lnTo>
                  <a:lnTo>
                    <a:pt x="81" y="2367"/>
                  </a:lnTo>
                  <a:cubicBezTo>
                    <a:pt x="81" y="2387"/>
                    <a:pt x="81" y="2387"/>
                    <a:pt x="81" y="2387"/>
                  </a:cubicBezTo>
                  <a:lnTo>
                    <a:pt x="81" y="2387"/>
                  </a:lnTo>
                  <a:cubicBezTo>
                    <a:pt x="102" y="2387"/>
                    <a:pt x="102" y="2387"/>
                    <a:pt x="102" y="2387"/>
                  </a:cubicBezTo>
                  <a:cubicBezTo>
                    <a:pt x="102" y="2815"/>
                    <a:pt x="102" y="2815"/>
                    <a:pt x="102" y="2815"/>
                  </a:cubicBezTo>
                  <a:cubicBezTo>
                    <a:pt x="0" y="2815"/>
                    <a:pt x="0" y="2815"/>
                    <a:pt x="0" y="2815"/>
                  </a:cubicBezTo>
                  <a:lnTo>
                    <a:pt x="0" y="2815"/>
                  </a:lnTo>
                  <a:lnTo>
                    <a:pt x="0" y="2815"/>
                  </a:lnTo>
                  <a:lnTo>
                    <a:pt x="0" y="2815"/>
                  </a:lnTo>
                  <a:cubicBezTo>
                    <a:pt x="0" y="2836"/>
                    <a:pt x="0" y="2836"/>
                    <a:pt x="0" y="2836"/>
                  </a:cubicBezTo>
                  <a:cubicBezTo>
                    <a:pt x="0" y="2856"/>
                    <a:pt x="0" y="2856"/>
                    <a:pt x="0" y="2856"/>
                  </a:cubicBezTo>
                  <a:cubicBezTo>
                    <a:pt x="0" y="2877"/>
                    <a:pt x="0" y="2877"/>
                    <a:pt x="0" y="2877"/>
                  </a:cubicBezTo>
                  <a:cubicBezTo>
                    <a:pt x="836" y="2877"/>
                    <a:pt x="836" y="2877"/>
                    <a:pt x="836" y="2877"/>
                  </a:cubicBezTo>
                  <a:cubicBezTo>
                    <a:pt x="857" y="2877"/>
                    <a:pt x="857" y="2877"/>
                    <a:pt x="857" y="2877"/>
                  </a:cubicBezTo>
                  <a:cubicBezTo>
                    <a:pt x="857" y="2815"/>
                    <a:pt x="857" y="2815"/>
                    <a:pt x="857" y="2815"/>
                  </a:cubicBezTo>
                  <a:lnTo>
                    <a:pt x="816" y="2815"/>
                  </a:lnTo>
                  <a:close/>
                  <a:moveTo>
                    <a:pt x="857" y="203"/>
                  </a:moveTo>
                  <a:lnTo>
                    <a:pt x="857" y="203"/>
                  </a:lnTo>
                  <a:lnTo>
                    <a:pt x="857" y="203"/>
                  </a:lnTo>
                  <a:lnTo>
                    <a:pt x="857" y="203"/>
                  </a:lnTo>
                  <a:cubicBezTo>
                    <a:pt x="857" y="245"/>
                    <a:pt x="857" y="245"/>
                    <a:pt x="857" y="245"/>
                  </a:cubicBezTo>
                  <a:lnTo>
                    <a:pt x="857" y="245"/>
                  </a:lnTo>
                  <a:lnTo>
                    <a:pt x="857" y="203"/>
                  </a:lnTo>
                  <a:close/>
                  <a:moveTo>
                    <a:pt x="265" y="2795"/>
                  </a:moveTo>
                  <a:lnTo>
                    <a:pt x="265" y="2795"/>
                  </a:lnTo>
                  <a:cubicBezTo>
                    <a:pt x="224" y="2795"/>
                    <a:pt x="224" y="2795"/>
                    <a:pt x="224" y="2795"/>
                  </a:cubicBezTo>
                  <a:cubicBezTo>
                    <a:pt x="224" y="2755"/>
                    <a:pt x="224" y="2755"/>
                    <a:pt x="224" y="2755"/>
                  </a:cubicBezTo>
                  <a:cubicBezTo>
                    <a:pt x="265" y="2755"/>
                    <a:pt x="265" y="2755"/>
                    <a:pt x="265" y="2755"/>
                  </a:cubicBezTo>
                  <a:lnTo>
                    <a:pt x="265" y="2795"/>
                  </a:lnTo>
                  <a:close/>
                  <a:moveTo>
                    <a:pt x="265" y="2713"/>
                  </a:moveTo>
                  <a:lnTo>
                    <a:pt x="265" y="2713"/>
                  </a:lnTo>
                  <a:cubicBezTo>
                    <a:pt x="204" y="2713"/>
                    <a:pt x="204" y="2713"/>
                    <a:pt x="204" y="2713"/>
                  </a:cubicBezTo>
                  <a:cubicBezTo>
                    <a:pt x="204" y="2570"/>
                    <a:pt x="204" y="2570"/>
                    <a:pt x="204" y="2570"/>
                  </a:cubicBezTo>
                  <a:cubicBezTo>
                    <a:pt x="265" y="2570"/>
                    <a:pt x="265" y="2570"/>
                    <a:pt x="265" y="2570"/>
                  </a:cubicBezTo>
                  <a:lnTo>
                    <a:pt x="265" y="2713"/>
                  </a:lnTo>
                  <a:close/>
                  <a:moveTo>
                    <a:pt x="265" y="2448"/>
                  </a:moveTo>
                  <a:lnTo>
                    <a:pt x="265" y="2448"/>
                  </a:lnTo>
                  <a:cubicBezTo>
                    <a:pt x="204" y="2448"/>
                    <a:pt x="204" y="2448"/>
                    <a:pt x="204" y="2448"/>
                  </a:cubicBezTo>
                  <a:cubicBezTo>
                    <a:pt x="204" y="2387"/>
                    <a:pt x="204" y="2387"/>
                    <a:pt x="204" y="2387"/>
                  </a:cubicBezTo>
                  <a:cubicBezTo>
                    <a:pt x="265" y="2387"/>
                    <a:pt x="265" y="2387"/>
                    <a:pt x="265" y="2387"/>
                  </a:cubicBezTo>
                  <a:lnTo>
                    <a:pt x="265" y="2448"/>
                  </a:lnTo>
                  <a:close/>
                  <a:moveTo>
                    <a:pt x="408" y="2795"/>
                  </a:moveTo>
                  <a:lnTo>
                    <a:pt x="408" y="2795"/>
                  </a:lnTo>
                  <a:cubicBezTo>
                    <a:pt x="367" y="2795"/>
                    <a:pt x="367" y="2795"/>
                    <a:pt x="367" y="2795"/>
                  </a:cubicBezTo>
                  <a:cubicBezTo>
                    <a:pt x="367" y="2755"/>
                    <a:pt x="367" y="2755"/>
                    <a:pt x="367" y="2755"/>
                  </a:cubicBezTo>
                  <a:cubicBezTo>
                    <a:pt x="408" y="2755"/>
                    <a:pt x="408" y="2755"/>
                    <a:pt x="408" y="2755"/>
                  </a:cubicBezTo>
                  <a:lnTo>
                    <a:pt x="408" y="2795"/>
                  </a:lnTo>
                  <a:close/>
                  <a:moveTo>
                    <a:pt x="408" y="2713"/>
                  </a:moveTo>
                  <a:lnTo>
                    <a:pt x="408" y="2713"/>
                  </a:lnTo>
                  <a:cubicBezTo>
                    <a:pt x="347" y="2713"/>
                    <a:pt x="347" y="2713"/>
                    <a:pt x="347" y="2713"/>
                  </a:cubicBezTo>
                  <a:cubicBezTo>
                    <a:pt x="347" y="2570"/>
                    <a:pt x="347" y="2570"/>
                    <a:pt x="347" y="2570"/>
                  </a:cubicBezTo>
                  <a:cubicBezTo>
                    <a:pt x="408" y="2570"/>
                    <a:pt x="408" y="2570"/>
                    <a:pt x="408" y="2570"/>
                  </a:cubicBezTo>
                  <a:lnTo>
                    <a:pt x="408" y="2713"/>
                  </a:lnTo>
                  <a:close/>
                  <a:moveTo>
                    <a:pt x="408" y="2448"/>
                  </a:moveTo>
                  <a:lnTo>
                    <a:pt x="408" y="2448"/>
                  </a:lnTo>
                  <a:cubicBezTo>
                    <a:pt x="347" y="2448"/>
                    <a:pt x="347" y="2448"/>
                    <a:pt x="347" y="2448"/>
                  </a:cubicBezTo>
                  <a:cubicBezTo>
                    <a:pt x="347" y="2387"/>
                    <a:pt x="347" y="2387"/>
                    <a:pt x="347" y="2387"/>
                  </a:cubicBezTo>
                  <a:cubicBezTo>
                    <a:pt x="408" y="2387"/>
                    <a:pt x="408" y="2387"/>
                    <a:pt x="408" y="2387"/>
                  </a:cubicBezTo>
                  <a:lnTo>
                    <a:pt x="408" y="2448"/>
                  </a:lnTo>
                  <a:close/>
                  <a:moveTo>
                    <a:pt x="550" y="2795"/>
                  </a:moveTo>
                  <a:lnTo>
                    <a:pt x="550" y="2795"/>
                  </a:lnTo>
                  <a:cubicBezTo>
                    <a:pt x="510" y="2795"/>
                    <a:pt x="510" y="2795"/>
                    <a:pt x="510" y="2795"/>
                  </a:cubicBezTo>
                  <a:cubicBezTo>
                    <a:pt x="510" y="2755"/>
                    <a:pt x="510" y="2755"/>
                    <a:pt x="510" y="2755"/>
                  </a:cubicBezTo>
                  <a:cubicBezTo>
                    <a:pt x="550" y="2755"/>
                    <a:pt x="550" y="2755"/>
                    <a:pt x="550" y="2755"/>
                  </a:cubicBezTo>
                  <a:lnTo>
                    <a:pt x="550" y="2795"/>
                  </a:lnTo>
                  <a:close/>
                  <a:moveTo>
                    <a:pt x="550" y="2713"/>
                  </a:moveTo>
                  <a:lnTo>
                    <a:pt x="550" y="2713"/>
                  </a:lnTo>
                  <a:cubicBezTo>
                    <a:pt x="490" y="2713"/>
                    <a:pt x="490" y="2713"/>
                    <a:pt x="490" y="2713"/>
                  </a:cubicBezTo>
                  <a:cubicBezTo>
                    <a:pt x="490" y="2570"/>
                    <a:pt x="490" y="2570"/>
                    <a:pt x="490" y="2570"/>
                  </a:cubicBezTo>
                  <a:cubicBezTo>
                    <a:pt x="550" y="2570"/>
                    <a:pt x="550" y="2570"/>
                    <a:pt x="550" y="2570"/>
                  </a:cubicBezTo>
                  <a:lnTo>
                    <a:pt x="550" y="2713"/>
                  </a:lnTo>
                  <a:close/>
                  <a:moveTo>
                    <a:pt x="550" y="2448"/>
                  </a:moveTo>
                  <a:lnTo>
                    <a:pt x="550" y="2448"/>
                  </a:lnTo>
                  <a:cubicBezTo>
                    <a:pt x="490" y="2448"/>
                    <a:pt x="490" y="2448"/>
                    <a:pt x="490" y="2448"/>
                  </a:cubicBezTo>
                  <a:cubicBezTo>
                    <a:pt x="490" y="2387"/>
                    <a:pt x="490" y="2387"/>
                    <a:pt x="490" y="2387"/>
                  </a:cubicBezTo>
                  <a:cubicBezTo>
                    <a:pt x="550" y="2387"/>
                    <a:pt x="550" y="2387"/>
                    <a:pt x="550" y="2387"/>
                  </a:cubicBezTo>
                  <a:lnTo>
                    <a:pt x="550" y="2448"/>
                  </a:lnTo>
                  <a:close/>
                  <a:moveTo>
                    <a:pt x="714" y="693"/>
                  </a:moveTo>
                  <a:lnTo>
                    <a:pt x="714" y="693"/>
                  </a:lnTo>
                  <a:lnTo>
                    <a:pt x="714" y="693"/>
                  </a:lnTo>
                  <a:cubicBezTo>
                    <a:pt x="714" y="714"/>
                    <a:pt x="714" y="714"/>
                    <a:pt x="714" y="714"/>
                  </a:cubicBezTo>
                  <a:lnTo>
                    <a:pt x="714" y="714"/>
                  </a:lnTo>
                  <a:cubicBezTo>
                    <a:pt x="714" y="693"/>
                    <a:pt x="714" y="693"/>
                    <a:pt x="714" y="693"/>
                  </a:cubicBezTo>
                  <a:close/>
                  <a:moveTo>
                    <a:pt x="673" y="1101"/>
                  </a:moveTo>
                  <a:lnTo>
                    <a:pt x="673" y="1101"/>
                  </a:lnTo>
                  <a:cubicBezTo>
                    <a:pt x="652" y="1101"/>
                    <a:pt x="652" y="1101"/>
                    <a:pt x="652" y="1101"/>
                  </a:cubicBezTo>
                  <a:cubicBezTo>
                    <a:pt x="652" y="1061"/>
                    <a:pt x="652" y="1061"/>
                    <a:pt x="652" y="1061"/>
                  </a:cubicBezTo>
                  <a:cubicBezTo>
                    <a:pt x="652" y="1041"/>
                    <a:pt x="652" y="1041"/>
                    <a:pt x="673" y="1041"/>
                  </a:cubicBezTo>
                  <a:cubicBezTo>
                    <a:pt x="673" y="1041"/>
                    <a:pt x="673" y="1041"/>
                    <a:pt x="673" y="1061"/>
                  </a:cubicBezTo>
                  <a:lnTo>
                    <a:pt x="673" y="1101"/>
                  </a:lnTo>
                  <a:close/>
                  <a:moveTo>
                    <a:pt x="734" y="2795"/>
                  </a:moveTo>
                  <a:lnTo>
                    <a:pt x="734" y="2795"/>
                  </a:lnTo>
                  <a:cubicBezTo>
                    <a:pt x="693" y="2795"/>
                    <a:pt x="693" y="2795"/>
                    <a:pt x="693" y="2795"/>
                  </a:cubicBezTo>
                  <a:cubicBezTo>
                    <a:pt x="693" y="2755"/>
                    <a:pt x="693" y="2755"/>
                    <a:pt x="693" y="2755"/>
                  </a:cubicBezTo>
                  <a:cubicBezTo>
                    <a:pt x="734" y="2755"/>
                    <a:pt x="734" y="2755"/>
                    <a:pt x="734" y="2755"/>
                  </a:cubicBezTo>
                  <a:lnTo>
                    <a:pt x="734" y="2795"/>
                  </a:lnTo>
                  <a:close/>
                  <a:moveTo>
                    <a:pt x="734" y="2407"/>
                  </a:moveTo>
                  <a:lnTo>
                    <a:pt x="734" y="2407"/>
                  </a:lnTo>
                  <a:cubicBezTo>
                    <a:pt x="734" y="2428"/>
                    <a:pt x="734" y="2428"/>
                    <a:pt x="734" y="2428"/>
                  </a:cubicBezTo>
                  <a:cubicBezTo>
                    <a:pt x="714" y="2428"/>
                    <a:pt x="714" y="2428"/>
                    <a:pt x="714" y="2407"/>
                  </a:cubicBezTo>
                  <a:cubicBezTo>
                    <a:pt x="693" y="2407"/>
                    <a:pt x="693" y="2407"/>
                    <a:pt x="693" y="2387"/>
                  </a:cubicBezTo>
                  <a:cubicBezTo>
                    <a:pt x="693" y="2387"/>
                    <a:pt x="693" y="2387"/>
                    <a:pt x="714" y="2387"/>
                  </a:cubicBezTo>
                  <a:cubicBezTo>
                    <a:pt x="714" y="2367"/>
                    <a:pt x="714" y="2367"/>
                    <a:pt x="734" y="2367"/>
                  </a:cubicBezTo>
                  <a:cubicBezTo>
                    <a:pt x="734" y="2367"/>
                    <a:pt x="734" y="2367"/>
                    <a:pt x="734" y="2387"/>
                  </a:cubicBezTo>
                  <a:cubicBezTo>
                    <a:pt x="755" y="2387"/>
                    <a:pt x="755" y="2387"/>
                    <a:pt x="755" y="2387"/>
                  </a:cubicBezTo>
                  <a:cubicBezTo>
                    <a:pt x="755" y="2407"/>
                    <a:pt x="755" y="2407"/>
                    <a:pt x="734" y="2407"/>
                  </a:cubicBezTo>
                  <a:close/>
                  <a:moveTo>
                    <a:pt x="775" y="2285"/>
                  </a:moveTo>
                  <a:lnTo>
                    <a:pt x="775" y="2285"/>
                  </a:lnTo>
                  <a:cubicBezTo>
                    <a:pt x="734" y="2285"/>
                    <a:pt x="734" y="2285"/>
                    <a:pt x="734" y="2285"/>
                  </a:cubicBezTo>
                  <a:cubicBezTo>
                    <a:pt x="734" y="2224"/>
                    <a:pt x="734" y="2224"/>
                    <a:pt x="734" y="2224"/>
                  </a:cubicBezTo>
                  <a:cubicBezTo>
                    <a:pt x="775" y="2224"/>
                    <a:pt x="775" y="2224"/>
                    <a:pt x="775" y="2224"/>
                  </a:cubicBezTo>
                  <a:lnTo>
                    <a:pt x="775" y="2285"/>
                  </a:lnTo>
                  <a:close/>
                  <a:moveTo>
                    <a:pt x="775" y="2183"/>
                  </a:moveTo>
                  <a:lnTo>
                    <a:pt x="775" y="2183"/>
                  </a:lnTo>
                  <a:cubicBezTo>
                    <a:pt x="734" y="2183"/>
                    <a:pt x="734" y="2183"/>
                    <a:pt x="734" y="2183"/>
                  </a:cubicBezTo>
                  <a:cubicBezTo>
                    <a:pt x="734" y="2122"/>
                    <a:pt x="734" y="2122"/>
                    <a:pt x="734" y="2122"/>
                  </a:cubicBezTo>
                  <a:cubicBezTo>
                    <a:pt x="775" y="2122"/>
                    <a:pt x="775" y="2122"/>
                    <a:pt x="775" y="2122"/>
                  </a:cubicBezTo>
                  <a:lnTo>
                    <a:pt x="775" y="2183"/>
                  </a:lnTo>
                  <a:close/>
                  <a:moveTo>
                    <a:pt x="775" y="2060"/>
                  </a:moveTo>
                  <a:lnTo>
                    <a:pt x="775" y="2060"/>
                  </a:lnTo>
                  <a:cubicBezTo>
                    <a:pt x="734" y="2060"/>
                    <a:pt x="734" y="2060"/>
                    <a:pt x="734" y="2060"/>
                  </a:cubicBezTo>
                  <a:cubicBezTo>
                    <a:pt x="734" y="1999"/>
                    <a:pt x="734" y="1999"/>
                    <a:pt x="734" y="1999"/>
                  </a:cubicBezTo>
                  <a:cubicBezTo>
                    <a:pt x="775" y="1999"/>
                    <a:pt x="775" y="1999"/>
                    <a:pt x="775" y="1999"/>
                  </a:cubicBezTo>
                  <a:lnTo>
                    <a:pt x="775" y="2060"/>
                  </a:lnTo>
                  <a:close/>
                  <a:moveTo>
                    <a:pt x="775" y="1959"/>
                  </a:moveTo>
                  <a:lnTo>
                    <a:pt x="775" y="1959"/>
                  </a:lnTo>
                  <a:cubicBezTo>
                    <a:pt x="734" y="1959"/>
                    <a:pt x="734" y="1959"/>
                    <a:pt x="734" y="1959"/>
                  </a:cubicBezTo>
                  <a:cubicBezTo>
                    <a:pt x="734" y="1897"/>
                    <a:pt x="734" y="1897"/>
                    <a:pt x="734" y="1897"/>
                  </a:cubicBezTo>
                  <a:cubicBezTo>
                    <a:pt x="775" y="1897"/>
                    <a:pt x="775" y="1897"/>
                    <a:pt x="775" y="1897"/>
                  </a:cubicBezTo>
                  <a:lnTo>
                    <a:pt x="775" y="1959"/>
                  </a:lnTo>
                  <a:close/>
                  <a:moveTo>
                    <a:pt x="775" y="1836"/>
                  </a:moveTo>
                  <a:lnTo>
                    <a:pt x="775" y="1836"/>
                  </a:lnTo>
                  <a:cubicBezTo>
                    <a:pt x="734" y="1836"/>
                    <a:pt x="734" y="1836"/>
                    <a:pt x="734" y="1836"/>
                  </a:cubicBezTo>
                  <a:cubicBezTo>
                    <a:pt x="734" y="1775"/>
                    <a:pt x="734" y="1775"/>
                    <a:pt x="734" y="1775"/>
                  </a:cubicBezTo>
                  <a:cubicBezTo>
                    <a:pt x="775" y="1775"/>
                    <a:pt x="775" y="1775"/>
                    <a:pt x="775" y="1775"/>
                  </a:cubicBezTo>
                  <a:lnTo>
                    <a:pt x="775" y="1836"/>
                  </a:lnTo>
                  <a:close/>
                  <a:moveTo>
                    <a:pt x="775" y="1714"/>
                  </a:moveTo>
                  <a:lnTo>
                    <a:pt x="775" y="1714"/>
                  </a:lnTo>
                  <a:cubicBezTo>
                    <a:pt x="734" y="1714"/>
                    <a:pt x="734" y="1714"/>
                    <a:pt x="734" y="1714"/>
                  </a:cubicBezTo>
                  <a:cubicBezTo>
                    <a:pt x="734" y="1652"/>
                    <a:pt x="734" y="1652"/>
                    <a:pt x="734" y="1652"/>
                  </a:cubicBezTo>
                  <a:cubicBezTo>
                    <a:pt x="775" y="1652"/>
                    <a:pt x="775" y="1652"/>
                    <a:pt x="775" y="1652"/>
                  </a:cubicBezTo>
                  <a:lnTo>
                    <a:pt x="775" y="1714"/>
                  </a:lnTo>
                  <a:close/>
                  <a:moveTo>
                    <a:pt x="775" y="1591"/>
                  </a:moveTo>
                  <a:lnTo>
                    <a:pt x="775" y="1591"/>
                  </a:lnTo>
                  <a:cubicBezTo>
                    <a:pt x="734" y="1591"/>
                    <a:pt x="734" y="1591"/>
                    <a:pt x="734" y="1591"/>
                  </a:cubicBezTo>
                  <a:cubicBezTo>
                    <a:pt x="734" y="1550"/>
                    <a:pt x="734" y="1550"/>
                    <a:pt x="734" y="1550"/>
                  </a:cubicBezTo>
                  <a:cubicBezTo>
                    <a:pt x="775" y="1550"/>
                    <a:pt x="775" y="1550"/>
                    <a:pt x="775" y="1550"/>
                  </a:cubicBezTo>
                  <a:lnTo>
                    <a:pt x="775" y="1591"/>
                  </a:lnTo>
                  <a:close/>
                  <a:moveTo>
                    <a:pt x="775" y="1469"/>
                  </a:moveTo>
                  <a:lnTo>
                    <a:pt x="775" y="1469"/>
                  </a:lnTo>
                  <a:cubicBezTo>
                    <a:pt x="734" y="1469"/>
                    <a:pt x="734" y="1469"/>
                    <a:pt x="734" y="1469"/>
                  </a:cubicBezTo>
                  <a:cubicBezTo>
                    <a:pt x="734" y="1428"/>
                    <a:pt x="734" y="1428"/>
                    <a:pt x="734" y="1428"/>
                  </a:cubicBezTo>
                  <a:cubicBezTo>
                    <a:pt x="775" y="1428"/>
                    <a:pt x="775" y="1428"/>
                    <a:pt x="775" y="1428"/>
                  </a:cubicBezTo>
                  <a:lnTo>
                    <a:pt x="775" y="1469"/>
                  </a:lnTo>
                  <a:close/>
                  <a:moveTo>
                    <a:pt x="775" y="1367"/>
                  </a:moveTo>
                  <a:lnTo>
                    <a:pt x="775" y="1367"/>
                  </a:lnTo>
                  <a:cubicBezTo>
                    <a:pt x="734" y="1367"/>
                    <a:pt x="734" y="1367"/>
                    <a:pt x="734" y="1367"/>
                  </a:cubicBezTo>
                  <a:cubicBezTo>
                    <a:pt x="734" y="1306"/>
                    <a:pt x="734" y="1306"/>
                    <a:pt x="734" y="1306"/>
                  </a:cubicBezTo>
                  <a:cubicBezTo>
                    <a:pt x="775" y="1306"/>
                    <a:pt x="775" y="1306"/>
                    <a:pt x="775" y="1306"/>
                  </a:cubicBezTo>
                  <a:lnTo>
                    <a:pt x="775" y="1367"/>
                  </a:lnTo>
                  <a:close/>
                  <a:moveTo>
                    <a:pt x="775" y="1244"/>
                  </a:moveTo>
                  <a:lnTo>
                    <a:pt x="775" y="1244"/>
                  </a:lnTo>
                  <a:cubicBezTo>
                    <a:pt x="734" y="1244"/>
                    <a:pt x="734" y="1244"/>
                    <a:pt x="734" y="1244"/>
                  </a:cubicBezTo>
                  <a:cubicBezTo>
                    <a:pt x="734" y="1204"/>
                    <a:pt x="734" y="1204"/>
                    <a:pt x="734" y="1204"/>
                  </a:cubicBezTo>
                  <a:cubicBezTo>
                    <a:pt x="775" y="1204"/>
                    <a:pt x="775" y="1204"/>
                    <a:pt x="775" y="1204"/>
                  </a:cubicBezTo>
                  <a:lnTo>
                    <a:pt x="775" y="1244"/>
                  </a:lnTo>
                  <a:close/>
                  <a:moveTo>
                    <a:pt x="775" y="1101"/>
                  </a:moveTo>
                  <a:lnTo>
                    <a:pt x="775" y="1101"/>
                  </a:lnTo>
                  <a:cubicBezTo>
                    <a:pt x="734" y="1101"/>
                    <a:pt x="734" y="1101"/>
                    <a:pt x="734" y="1101"/>
                  </a:cubicBezTo>
                  <a:cubicBezTo>
                    <a:pt x="734" y="1061"/>
                    <a:pt x="734" y="1061"/>
                    <a:pt x="734" y="1061"/>
                  </a:cubicBezTo>
                  <a:cubicBezTo>
                    <a:pt x="775" y="1061"/>
                    <a:pt x="775" y="1061"/>
                    <a:pt x="775" y="1061"/>
                  </a:cubicBezTo>
                  <a:lnTo>
                    <a:pt x="775" y="1101"/>
                  </a:lnTo>
                  <a:close/>
                  <a:moveTo>
                    <a:pt x="775" y="959"/>
                  </a:moveTo>
                  <a:lnTo>
                    <a:pt x="775" y="959"/>
                  </a:lnTo>
                  <a:cubicBezTo>
                    <a:pt x="734" y="959"/>
                    <a:pt x="734" y="959"/>
                    <a:pt x="734" y="959"/>
                  </a:cubicBezTo>
                  <a:cubicBezTo>
                    <a:pt x="734" y="918"/>
                    <a:pt x="734" y="918"/>
                    <a:pt x="734" y="918"/>
                  </a:cubicBezTo>
                  <a:cubicBezTo>
                    <a:pt x="775" y="918"/>
                    <a:pt x="775" y="918"/>
                    <a:pt x="775" y="918"/>
                  </a:cubicBezTo>
                  <a:lnTo>
                    <a:pt x="775" y="959"/>
                  </a:lnTo>
                  <a:close/>
                  <a:moveTo>
                    <a:pt x="795" y="591"/>
                  </a:moveTo>
                  <a:lnTo>
                    <a:pt x="795" y="591"/>
                  </a:lnTo>
                  <a:lnTo>
                    <a:pt x="795" y="571"/>
                  </a:lnTo>
                  <a:cubicBezTo>
                    <a:pt x="816" y="571"/>
                    <a:pt x="816" y="571"/>
                    <a:pt x="816" y="591"/>
                  </a:cubicBezTo>
                  <a:cubicBezTo>
                    <a:pt x="816" y="653"/>
                    <a:pt x="816" y="653"/>
                    <a:pt x="816" y="653"/>
                  </a:cubicBezTo>
                  <a:cubicBezTo>
                    <a:pt x="795" y="653"/>
                    <a:pt x="795" y="653"/>
                    <a:pt x="795" y="653"/>
                  </a:cubicBezTo>
                  <a:lnTo>
                    <a:pt x="795" y="59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25628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6AAE6EF-D9B6-464A-9E13-66DF78E99CB9}"/>
              </a:ext>
            </a:extLst>
          </p:cNvPr>
          <p:cNvGrpSpPr/>
          <p:nvPr/>
        </p:nvGrpSpPr>
        <p:grpSpPr>
          <a:xfrm>
            <a:off x="2971408" y="4180114"/>
            <a:ext cx="18434834" cy="5355771"/>
            <a:chOff x="1643063" y="1558925"/>
            <a:chExt cx="1568243" cy="455613"/>
          </a:xfrm>
          <a:solidFill>
            <a:schemeClr val="tx2"/>
          </a:solidFill>
        </p:grpSpPr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541DAFC0-3E93-604A-9C07-0DC110DD5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493" y="1558925"/>
              <a:ext cx="785813" cy="455613"/>
            </a:xfrm>
            <a:custGeom>
              <a:avLst/>
              <a:gdLst>
                <a:gd name="T0" fmla="*/ 1714 w 2185"/>
                <a:gd name="T1" fmla="*/ 225 h 1267"/>
                <a:gd name="T2" fmla="*/ 552 w 2185"/>
                <a:gd name="T3" fmla="*/ 225 h 1267"/>
                <a:gd name="T4" fmla="*/ 21 w 2185"/>
                <a:gd name="T5" fmla="*/ 21 h 1267"/>
                <a:gd name="T6" fmla="*/ 0 w 2185"/>
                <a:gd name="T7" fmla="*/ 898 h 1267"/>
                <a:gd name="T8" fmla="*/ 0 w 2185"/>
                <a:gd name="T9" fmla="*/ 1266 h 1267"/>
                <a:gd name="T10" fmla="*/ 2082 w 2185"/>
                <a:gd name="T11" fmla="*/ 184 h 1267"/>
                <a:gd name="T12" fmla="*/ 490 w 2185"/>
                <a:gd name="T13" fmla="*/ 511 h 1267"/>
                <a:gd name="T14" fmla="*/ 388 w 2185"/>
                <a:gd name="T15" fmla="*/ 633 h 1267"/>
                <a:gd name="T16" fmla="*/ 388 w 2185"/>
                <a:gd name="T17" fmla="*/ 633 h 1267"/>
                <a:gd name="T18" fmla="*/ 123 w 2185"/>
                <a:gd name="T19" fmla="*/ 511 h 1267"/>
                <a:gd name="T20" fmla="*/ 42 w 2185"/>
                <a:gd name="T21" fmla="*/ 776 h 1267"/>
                <a:gd name="T22" fmla="*/ 42 w 2185"/>
                <a:gd name="T23" fmla="*/ 776 h 1267"/>
                <a:gd name="T24" fmla="*/ 123 w 2185"/>
                <a:gd name="T25" fmla="*/ 1000 h 1267"/>
                <a:gd name="T26" fmla="*/ 307 w 2185"/>
                <a:gd name="T27" fmla="*/ 776 h 1267"/>
                <a:gd name="T28" fmla="*/ 307 w 2185"/>
                <a:gd name="T29" fmla="*/ 633 h 1267"/>
                <a:gd name="T30" fmla="*/ 225 w 2185"/>
                <a:gd name="T31" fmla="*/ 511 h 1267"/>
                <a:gd name="T32" fmla="*/ 511 w 2185"/>
                <a:gd name="T33" fmla="*/ 1266 h 1267"/>
                <a:gd name="T34" fmla="*/ 429 w 2185"/>
                <a:gd name="T35" fmla="*/ 898 h 1267"/>
                <a:gd name="T36" fmla="*/ 653 w 2185"/>
                <a:gd name="T37" fmla="*/ 1164 h 1267"/>
                <a:gd name="T38" fmla="*/ 653 w 2185"/>
                <a:gd name="T39" fmla="*/ 1041 h 1267"/>
                <a:gd name="T40" fmla="*/ 572 w 2185"/>
                <a:gd name="T41" fmla="*/ 776 h 1267"/>
                <a:gd name="T42" fmla="*/ 653 w 2185"/>
                <a:gd name="T43" fmla="*/ 511 h 1267"/>
                <a:gd name="T44" fmla="*/ 653 w 2185"/>
                <a:gd name="T45" fmla="*/ 388 h 1267"/>
                <a:gd name="T46" fmla="*/ 735 w 2185"/>
                <a:gd name="T47" fmla="*/ 1164 h 1267"/>
                <a:gd name="T48" fmla="*/ 817 w 2185"/>
                <a:gd name="T49" fmla="*/ 1164 h 1267"/>
                <a:gd name="T50" fmla="*/ 735 w 2185"/>
                <a:gd name="T51" fmla="*/ 633 h 1267"/>
                <a:gd name="T52" fmla="*/ 838 w 2185"/>
                <a:gd name="T53" fmla="*/ 511 h 1267"/>
                <a:gd name="T54" fmla="*/ 838 w 2185"/>
                <a:gd name="T55" fmla="*/ 511 h 1267"/>
                <a:gd name="T56" fmla="*/ 919 w 2185"/>
                <a:gd name="T57" fmla="*/ 1041 h 1267"/>
                <a:gd name="T58" fmla="*/ 1001 w 2185"/>
                <a:gd name="T59" fmla="*/ 776 h 1267"/>
                <a:gd name="T60" fmla="*/ 1001 w 2185"/>
                <a:gd name="T61" fmla="*/ 633 h 1267"/>
                <a:gd name="T62" fmla="*/ 919 w 2185"/>
                <a:gd name="T63" fmla="*/ 511 h 1267"/>
                <a:gd name="T64" fmla="*/ 1184 w 2185"/>
                <a:gd name="T65" fmla="*/ 1164 h 1267"/>
                <a:gd name="T66" fmla="*/ 1123 w 2185"/>
                <a:gd name="T67" fmla="*/ 1000 h 1267"/>
                <a:gd name="T68" fmla="*/ 1184 w 2185"/>
                <a:gd name="T69" fmla="*/ 776 h 1267"/>
                <a:gd name="T70" fmla="*/ 1184 w 2185"/>
                <a:gd name="T71" fmla="*/ 776 h 1267"/>
                <a:gd name="T72" fmla="*/ 1103 w 2185"/>
                <a:gd name="T73" fmla="*/ 388 h 1267"/>
                <a:gd name="T74" fmla="*/ 1347 w 2185"/>
                <a:gd name="T75" fmla="*/ 1164 h 1267"/>
                <a:gd name="T76" fmla="*/ 1347 w 2185"/>
                <a:gd name="T77" fmla="*/ 1041 h 1267"/>
                <a:gd name="T78" fmla="*/ 1266 w 2185"/>
                <a:gd name="T79" fmla="*/ 776 h 1267"/>
                <a:gd name="T80" fmla="*/ 1347 w 2185"/>
                <a:gd name="T81" fmla="*/ 511 h 1267"/>
                <a:gd name="T82" fmla="*/ 1347 w 2185"/>
                <a:gd name="T83" fmla="*/ 388 h 1267"/>
                <a:gd name="T84" fmla="*/ 1449 w 2185"/>
                <a:gd name="T85" fmla="*/ 1164 h 1267"/>
                <a:gd name="T86" fmla="*/ 1531 w 2185"/>
                <a:gd name="T87" fmla="*/ 1164 h 1267"/>
                <a:gd name="T88" fmla="*/ 1449 w 2185"/>
                <a:gd name="T89" fmla="*/ 633 h 1267"/>
                <a:gd name="T90" fmla="*/ 1531 w 2185"/>
                <a:gd name="T91" fmla="*/ 511 h 1267"/>
                <a:gd name="T92" fmla="*/ 1531 w 2185"/>
                <a:gd name="T93" fmla="*/ 511 h 1267"/>
                <a:gd name="T94" fmla="*/ 1613 w 2185"/>
                <a:gd name="T95" fmla="*/ 1041 h 1267"/>
                <a:gd name="T96" fmla="*/ 1694 w 2185"/>
                <a:gd name="T97" fmla="*/ 776 h 1267"/>
                <a:gd name="T98" fmla="*/ 1694 w 2185"/>
                <a:gd name="T99" fmla="*/ 633 h 1267"/>
                <a:gd name="T100" fmla="*/ 1613 w 2185"/>
                <a:gd name="T101" fmla="*/ 511 h 1267"/>
                <a:gd name="T102" fmla="*/ 1878 w 2185"/>
                <a:gd name="T103" fmla="*/ 1164 h 1267"/>
                <a:gd name="T104" fmla="*/ 1837 w 2185"/>
                <a:gd name="T105" fmla="*/ 1000 h 1267"/>
                <a:gd name="T106" fmla="*/ 1878 w 2185"/>
                <a:gd name="T107" fmla="*/ 776 h 1267"/>
                <a:gd name="T108" fmla="*/ 1878 w 2185"/>
                <a:gd name="T109" fmla="*/ 776 h 1267"/>
                <a:gd name="T110" fmla="*/ 1796 w 2185"/>
                <a:gd name="T111" fmla="*/ 388 h 1267"/>
                <a:gd name="T112" fmla="*/ 2041 w 2185"/>
                <a:gd name="T113" fmla="*/ 1164 h 1267"/>
                <a:gd name="T114" fmla="*/ 2041 w 2185"/>
                <a:gd name="T115" fmla="*/ 1041 h 1267"/>
                <a:gd name="T116" fmla="*/ 1959 w 2185"/>
                <a:gd name="T117" fmla="*/ 776 h 1267"/>
                <a:gd name="T118" fmla="*/ 2041 w 2185"/>
                <a:gd name="T119" fmla="*/ 511 h 1267"/>
                <a:gd name="T120" fmla="*/ 2041 w 2185"/>
                <a:gd name="T121" fmla="*/ 388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5" h="1267">
                  <a:moveTo>
                    <a:pt x="2082" y="184"/>
                  </a:moveTo>
                  <a:lnTo>
                    <a:pt x="2082" y="184"/>
                  </a:lnTo>
                  <a:cubicBezTo>
                    <a:pt x="2082" y="225"/>
                    <a:pt x="2082" y="225"/>
                    <a:pt x="2082" y="225"/>
                  </a:cubicBezTo>
                  <a:cubicBezTo>
                    <a:pt x="1714" y="225"/>
                    <a:pt x="1714" y="225"/>
                    <a:pt x="1714" y="225"/>
                  </a:cubicBezTo>
                  <a:cubicBezTo>
                    <a:pt x="1714" y="184"/>
                    <a:pt x="1714" y="184"/>
                    <a:pt x="1714" y="184"/>
                  </a:cubicBezTo>
                  <a:cubicBezTo>
                    <a:pt x="1490" y="184"/>
                    <a:pt x="1490" y="184"/>
                    <a:pt x="1490" y="184"/>
                  </a:cubicBezTo>
                  <a:cubicBezTo>
                    <a:pt x="1490" y="225"/>
                    <a:pt x="1490" y="225"/>
                    <a:pt x="1490" y="225"/>
                  </a:cubicBezTo>
                  <a:cubicBezTo>
                    <a:pt x="552" y="225"/>
                    <a:pt x="552" y="225"/>
                    <a:pt x="552" y="225"/>
                  </a:cubicBezTo>
                  <a:cubicBezTo>
                    <a:pt x="286" y="143"/>
                    <a:pt x="286" y="143"/>
                    <a:pt x="286" y="14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898"/>
                    <a:pt x="0" y="898"/>
                    <a:pt x="0" y="898"/>
                  </a:cubicBezTo>
                  <a:lnTo>
                    <a:pt x="0" y="898"/>
                  </a:lnTo>
                  <a:cubicBezTo>
                    <a:pt x="62" y="898"/>
                    <a:pt x="103" y="939"/>
                    <a:pt x="103" y="1000"/>
                  </a:cubicBezTo>
                  <a:cubicBezTo>
                    <a:pt x="103" y="1266"/>
                    <a:pt x="103" y="1266"/>
                    <a:pt x="103" y="1266"/>
                  </a:cubicBezTo>
                  <a:cubicBezTo>
                    <a:pt x="0" y="1266"/>
                    <a:pt x="0" y="1266"/>
                    <a:pt x="0" y="1266"/>
                  </a:cubicBezTo>
                  <a:lnTo>
                    <a:pt x="0" y="1266"/>
                  </a:lnTo>
                  <a:cubicBezTo>
                    <a:pt x="2184" y="1266"/>
                    <a:pt x="2184" y="1266"/>
                    <a:pt x="2184" y="1266"/>
                  </a:cubicBezTo>
                  <a:cubicBezTo>
                    <a:pt x="2184" y="225"/>
                    <a:pt x="2184" y="225"/>
                    <a:pt x="2184" y="225"/>
                  </a:cubicBezTo>
                  <a:cubicBezTo>
                    <a:pt x="2184" y="184"/>
                    <a:pt x="2184" y="184"/>
                    <a:pt x="2184" y="184"/>
                  </a:cubicBezTo>
                  <a:lnTo>
                    <a:pt x="2082" y="184"/>
                  </a:lnTo>
                  <a:close/>
                  <a:moveTo>
                    <a:pt x="388" y="388"/>
                  </a:moveTo>
                  <a:lnTo>
                    <a:pt x="388" y="388"/>
                  </a:lnTo>
                  <a:cubicBezTo>
                    <a:pt x="490" y="388"/>
                    <a:pt x="490" y="388"/>
                    <a:pt x="490" y="388"/>
                  </a:cubicBezTo>
                  <a:cubicBezTo>
                    <a:pt x="490" y="511"/>
                    <a:pt x="490" y="511"/>
                    <a:pt x="490" y="511"/>
                  </a:cubicBezTo>
                  <a:cubicBezTo>
                    <a:pt x="388" y="511"/>
                    <a:pt x="388" y="511"/>
                    <a:pt x="388" y="511"/>
                  </a:cubicBezTo>
                  <a:lnTo>
                    <a:pt x="388" y="388"/>
                  </a:lnTo>
                  <a:close/>
                  <a:moveTo>
                    <a:pt x="388" y="633"/>
                  </a:moveTo>
                  <a:lnTo>
                    <a:pt x="388" y="633"/>
                  </a:lnTo>
                  <a:cubicBezTo>
                    <a:pt x="490" y="633"/>
                    <a:pt x="490" y="633"/>
                    <a:pt x="490" y="633"/>
                  </a:cubicBezTo>
                  <a:cubicBezTo>
                    <a:pt x="490" y="776"/>
                    <a:pt x="490" y="776"/>
                    <a:pt x="490" y="776"/>
                  </a:cubicBezTo>
                  <a:cubicBezTo>
                    <a:pt x="388" y="776"/>
                    <a:pt x="388" y="776"/>
                    <a:pt x="388" y="776"/>
                  </a:cubicBezTo>
                  <a:lnTo>
                    <a:pt x="388" y="633"/>
                  </a:lnTo>
                  <a:close/>
                  <a:moveTo>
                    <a:pt x="42" y="388"/>
                  </a:moveTo>
                  <a:lnTo>
                    <a:pt x="42" y="388"/>
                  </a:lnTo>
                  <a:cubicBezTo>
                    <a:pt x="123" y="388"/>
                    <a:pt x="123" y="388"/>
                    <a:pt x="123" y="388"/>
                  </a:cubicBezTo>
                  <a:cubicBezTo>
                    <a:pt x="123" y="511"/>
                    <a:pt x="123" y="511"/>
                    <a:pt x="123" y="511"/>
                  </a:cubicBezTo>
                  <a:cubicBezTo>
                    <a:pt x="42" y="511"/>
                    <a:pt x="42" y="511"/>
                    <a:pt x="42" y="511"/>
                  </a:cubicBezTo>
                  <a:lnTo>
                    <a:pt x="42" y="388"/>
                  </a:lnTo>
                  <a:close/>
                  <a:moveTo>
                    <a:pt x="42" y="776"/>
                  </a:moveTo>
                  <a:lnTo>
                    <a:pt x="42" y="776"/>
                  </a:lnTo>
                  <a:cubicBezTo>
                    <a:pt x="42" y="633"/>
                    <a:pt x="42" y="633"/>
                    <a:pt x="42" y="633"/>
                  </a:cubicBezTo>
                  <a:cubicBezTo>
                    <a:pt x="123" y="633"/>
                    <a:pt x="123" y="633"/>
                    <a:pt x="123" y="633"/>
                  </a:cubicBezTo>
                  <a:cubicBezTo>
                    <a:pt x="123" y="776"/>
                    <a:pt x="123" y="776"/>
                    <a:pt x="123" y="776"/>
                  </a:cubicBezTo>
                  <a:lnTo>
                    <a:pt x="42" y="776"/>
                  </a:lnTo>
                  <a:close/>
                  <a:moveTo>
                    <a:pt x="307" y="1266"/>
                  </a:moveTo>
                  <a:lnTo>
                    <a:pt x="307" y="1266"/>
                  </a:lnTo>
                  <a:cubicBezTo>
                    <a:pt x="123" y="1266"/>
                    <a:pt x="123" y="1266"/>
                    <a:pt x="123" y="1266"/>
                  </a:cubicBezTo>
                  <a:cubicBezTo>
                    <a:pt x="123" y="1000"/>
                    <a:pt x="123" y="1000"/>
                    <a:pt x="123" y="1000"/>
                  </a:cubicBezTo>
                  <a:cubicBezTo>
                    <a:pt x="123" y="939"/>
                    <a:pt x="164" y="898"/>
                    <a:pt x="225" y="898"/>
                  </a:cubicBezTo>
                  <a:cubicBezTo>
                    <a:pt x="266" y="898"/>
                    <a:pt x="307" y="939"/>
                    <a:pt x="307" y="1000"/>
                  </a:cubicBezTo>
                  <a:lnTo>
                    <a:pt x="307" y="1266"/>
                  </a:lnTo>
                  <a:close/>
                  <a:moveTo>
                    <a:pt x="307" y="776"/>
                  </a:moveTo>
                  <a:lnTo>
                    <a:pt x="307" y="776"/>
                  </a:lnTo>
                  <a:cubicBezTo>
                    <a:pt x="225" y="776"/>
                    <a:pt x="225" y="776"/>
                    <a:pt x="225" y="776"/>
                  </a:cubicBezTo>
                  <a:cubicBezTo>
                    <a:pt x="225" y="633"/>
                    <a:pt x="225" y="633"/>
                    <a:pt x="225" y="633"/>
                  </a:cubicBezTo>
                  <a:cubicBezTo>
                    <a:pt x="307" y="633"/>
                    <a:pt x="307" y="633"/>
                    <a:pt x="307" y="633"/>
                  </a:cubicBezTo>
                  <a:lnTo>
                    <a:pt x="307" y="776"/>
                  </a:lnTo>
                  <a:close/>
                  <a:moveTo>
                    <a:pt x="307" y="511"/>
                  </a:moveTo>
                  <a:lnTo>
                    <a:pt x="307" y="511"/>
                  </a:lnTo>
                  <a:cubicBezTo>
                    <a:pt x="225" y="511"/>
                    <a:pt x="225" y="511"/>
                    <a:pt x="225" y="511"/>
                  </a:cubicBezTo>
                  <a:cubicBezTo>
                    <a:pt x="225" y="388"/>
                    <a:pt x="225" y="388"/>
                    <a:pt x="225" y="388"/>
                  </a:cubicBezTo>
                  <a:cubicBezTo>
                    <a:pt x="307" y="388"/>
                    <a:pt x="307" y="388"/>
                    <a:pt x="307" y="388"/>
                  </a:cubicBezTo>
                  <a:lnTo>
                    <a:pt x="307" y="511"/>
                  </a:lnTo>
                  <a:close/>
                  <a:moveTo>
                    <a:pt x="511" y="1266"/>
                  </a:moveTo>
                  <a:lnTo>
                    <a:pt x="511" y="1266"/>
                  </a:lnTo>
                  <a:cubicBezTo>
                    <a:pt x="327" y="1266"/>
                    <a:pt x="327" y="1266"/>
                    <a:pt x="327" y="1266"/>
                  </a:cubicBezTo>
                  <a:cubicBezTo>
                    <a:pt x="327" y="1000"/>
                    <a:pt x="327" y="1000"/>
                    <a:pt x="327" y="1000"/>
                  </a:cubicBezTo>
                  <a:cubicBezTo>
                    <a:pt x="327" y="939"/>
                    <a:pt x="368" y="898"/>
                    <a:pt x="429" y="898"/>
                  </a:cubicBezTo>
                  <a:cubicBezTo>
                    <a:pt x="470" y="898"/>
                    <a:pt x="511" y="939"/>
                    <a:pt x="511" y="1000"/>
                  </a:cubicBezTo>
                  <a:lnTo>
                    <a:pt x="511" y="1266"/>
                  </a:lnTo>
                  <a:close/>
                  <a:moveTo>
                    <a:pt x="653" y="1164"/>
                  </a:moveTo>
                  <a:lnTo>
                    <a:pt x="653" y="1164"/>
                  </a:lnTo>
                  <a:cubicBezTo>
                    <a:pt x="572" y="1164"/>
                    <a:pt x="572" y="1164"/>
                    <a:pt x="572" y="1164"/>
                  </a:cubicBezTo>
                  <a:cubicBezTo>
                    <a:pt x="572" y="1041"/>
                    <a:pt x="572" y="1041"/>
                    <a:pt x="572" y="1041"/>
                  </a:cubicBezTo>
                  <a:cubicBezTo>
                    <a:pt x="572" y="1021"/>
                    <a:pt x="593" y="1000"/>
                    <a:pt x="613" y="1000"/>
                  </a:cubicBezTo>
                  <a:cubicBezTo>
                    <a:pt x="633" y="1000"/>
                    <a:pt x="653" y="1021"/>
                    <a:pt x="653" y="1041"/>
                  </a:cubicBezTo>
                  <a:lnTo>
                    <a:pt x="653" y="1164"/>
                  </a:lnTo>
                  <a:close/>
                  <a:moveTo>
                    <a:pt x="653" y="776"/>
                  </a:moveTo>
                  <a:lnTo>
                    <a:pt x="653" y="776"/>
                  </a:lnTo>
                  <a:cubicBezTo>
                    <a:pt x="572" y="776"/>
                    <a:pt x="572" y="776"/>
                    <a:pt x="572" y="776"/>
                  </a:cubicBezTo>
                  <a:cubicBezTo>
                    <a:pt x="572" y="633"/>
                    <a:pt x="572" y="633"/>
                    <a:pt x="572" y="633"/>
                  </a:cubicBezTo>
                  <a:cubicBezTo>
                    <a:pt x="653" y="633"/>
                    <a:pt x="653" y="633"/>
                    <a:pt x="653" y="633"/>
                  </a:cubicBezTo>
                  <a:lnTo>
                    <a:pt x="653" y="776"/>
                  </a:lnTo>
                  <a:close/>
                  <a:moveTo>
                    <a:pt x="653" y="511"/>
                  </a:moveTo>
                  <a:lnTo>
                    <a:pt x="653" y="511"/>
                  </a:lnTo>
                  <a:cubicBezTo>
                    <a:pt x="572" y="511"/>
                    <a:pt x="572" y="511"/>
                    <a:pt x="572" y="511"/>
                  </a:cubicBezTo>
                  <a:cubicBezTo>
                    <a:pt x="572" y="388"/>
                    <a:pt x="572" y="388"/>
                    <a:pt x="572" y="388"/>
                  </a:cubicBezTo>
                  <a:cubicBezTo>
                    <a:pt x="653" y="388"/>
                    <a:pt x="653" y="388"/>
                    <a:pt x="653" y="388"/>
                  </a:cubicBezTo>
                  <a:lnTo>
                    <a:pt x="653" y="511"/>
                  </a:lnTo>
                  <a:close/>
                  <a:moveTo>
                    <a:pt x="817" y="1164"/>
                  </a:moveTo>
                  <a:lnTo>
                    <a:pt x="817" y="1164"/>
                  </a:lnTo>
                  <a:cubicBezTo>
                    <a:pt x="735" y="1164"/>
                    <a:pt x="735" y="1164"/>
                    <a:pt x="735" y="1164"/>
                  </a:cubicBezTo>
                  <a:cubicBezTo>
                    <a:pt x="735" y="1041"/>
                    <a:pt x="735" y="1041"/>
                    <a:pt x="735" y="1041"/>
                  </a:cubicBezTo>
                  <a:cubicBezTo>
                    <a:pt x="735" y="1021"/>
                    <a:pt x="756" y="1000"/>
                    <a:pt x="776" y="1000"/>
                  </a:cubicBezTo>
                  <a:cubicBezTo>
                    <a:pt x="796" y="1000"/>
                    <a:pt x="817" y="1021"/>
                    <a:pt x="817" y="1041"/>
                  </a:cubicBezTo>
                  <a:lnTo>
                    <a:pt x="817" y="1164"/>
                  </a:lnTo>
                  <a:close/>
                  <a:moveTo>
                    <a:pt x="838" y="776"/>
                  </a:moveTo>
                  <a:lnTo>
                    <a:pt x="838" y="776"/>
                  </a:lnTo>
                  <a:cubicBezTo>
                    <a:pt x="735" y="776"/>
                    <a:pt x="735" y="776"/>
                    <a:pt x="735" y="776"/>
                  </a:cubicBezTo>
                  <a:cubicBezTo>
                    <a:pt x="735" y="633"/>
                    <a:pt x="735" y="633"/>
                    <a:pt x="735" y="633"/>
                  </a:cubicBezTo>
                  <a:cubicBezTo>
                    <a:pt x="838" y="633"/>
                    <a:pt x="838" y="633"/>
                    <a:pt x="838" y="633"/>
                  </a:cubicBezTo>
                  <a:lnTo>
                    <a:pt x="838" y="776"/>
                  </a:lnTo>
                  <a:close/>
                  <a:moveTo>
                    <a:pt x="838" y="511"/>
                  </a:moveTo>
                  <a:lnTo>
                    <a:pt x="838" y="511"/>
                  </a:lnTo>
                  <a:cubicBezTo>
                    <a:pt x="735" y="511"/>
                    <a:pt x="735" y="511"/>
                    <a:pt x="735" y="511"/>
                  </a:cubicBezTo>
                  <a:cubicBezTo>
                    <a:pt x="735" y="388"/>
                    <a:pt x="735" y="388"/>
                    <a:pt x="735" y="388"/>
                  </a:cubicBezTo>
                  <a:cubicBezTo>
                    <a:pt x="838" y="388"/>
                    <a:pt x="838" y="388"/>
                    <a:pt x="838" y="388"/>
                  </a:cubicBezTo>
                  <a:lnTo>
                    <a:pt x="838" y="511"/>
                  </a:lnTo>
                  <a:close/>
                  <a:moveTo>
                    <a:pt x="1001" y="1164"/>
                  </a:moveTo>
                  <a:lnTo>
                    <a:pt x="1001" y="1164"/>
                  </a:lnTo>
                  <a:cubicBezTo>
                    <a:pt x="919" y="1164"/>
                    <a:pt x="919" y="1164"/>
                    <a:pt x="919" y="1164"/>
                  </a:cubicBezTo>
                  <a:cubicBezTo>
                    <a:pt x="919" y="1041"/>
                    <a:pt x="919" y="1041"/>
                    <a:pt x="919" y="1041"/>
                  </a:cubicBezTo>
                  <a:cubicBezTo>
                    <a:pt x="919" y="1021"/>
                    <a:pt x="939" y="1000"/>
                    <a:pt x="960" y="1000"/>
                  </a:cubicBezTo>
                  <a:cubicBezTo>
                    <a:pt x="980" y="1000"/>
                    <a:pt x="1001" y="1021"/>
                    <a:pt x="1001" y="1041"/>
                  </a:cubicBezTo>
                  <a:lnTo>
                    <a:pt x="1001" y="1164"/>
                  </a:lnTo>
                  <a:close/>
                  <a:moveTo>
                    <a:pt x="1001" y="776"/>
                  </a:moveTo>
                  <a:lnTo>
                    <a:pt x="1001" y="776"/>
                  </a:lnTo>
                  <a:cubicBezTo>
                    <a:pt x="919" y="776"/>
                    <a:pt x="919" y="776"/>
                    <a:pt x="919" y="776"/>
                  </a:cubicBezTo>
                  <a:cubicBezTo>
                    <a:pt x="919" y="633"/>
                    <a:pt x="919" y="633"/>
                    <a:pt x="919" y="633"/>
                  </a:cubicBezTo>
                  <a:cubicBezTo>
                    <a:pt x="1001" y="633"/>
                    <a:pt x="1001" y="633"/>
                    <a:pt x="1001" y="633"/>
                  </a:cubicBezTo>
                  <a:lnTo>
                    <a:pt x="1001" y="776"/>
                  </a:lnTo>
                  <a:close/>
                  <a:moveTo>
                    <a:pt x="1001" y="511"/>
                  </a:moveTo>
                  <a:lnTo>
                    <a:pt x="1001" y="511"/>
                  </a:lnTo>
                  <a:cubicBezTo>
                    <a:pt x="919" y="511"/>
                    <a:pt x="919" y="511"/>
                    <a:pt x="919" y="511"/>
                  </a:cubicBezTo>
                  <a:cubicBezTo>
                    <a:pt x="919" y="388"/>
                    <a:pt x="919" y="388"/>
                    <a:pt x="919" y="388"/>
                  </a:cubicBezTo>
                  <a:cubicBezTo>
                    <a:pt x="1001" y="388"/>
                    <a:pt x="1001" y="388"/>
                    <a:pt x="1001" y="388"/>
                  </a:cubicBezTo>
                  <a:lnTo>
                    <a:pt x="1001" y="511"/>
                  </a:lnTo>
                  <a:close/>
                  <a:moveTo>
                    <a:pt x="1184" y="1164"/>
                  </a:moveTo>
                  <a:lnTo>
                    <a:pt x="1184" y="1164"/>
                  </a:lnTo>
                  <a:cubicBezTo>
                    <a:pt x="1082" y="1164"/>
                    <a:pt x="1082" y="1164"/>
                    <a:pt x="1082" y="1164"/>
                  </a:cubicBezTo>
                  <a:cubicBezTo>
                    <a:pt x="1082" y="1041"/>
                    <a:pt x="1082" y="1041"/>
                    <a:pt x="1082" y="1041"/>
                  </a:cubicBezTo>
                  <a:cubicBezTo>
                    <a:pt x="1082" y="1021"/>
                    <a:pt x="1103" y="1000"/>
                    <a:pt x="1123" y="1000"/>
                  </a:cubicBezTo>
                  <a:cubicBezTo>
                    <a:pt x="1164" y="1000"/>
                    <a:pt x="1184" y="1021"/>
                    <a:pt x="1184" y="1041"/>
                  </a:cubicBezTo>
                  <a:lnTo>
                    <a:pt x="1184" y="1164"/>
                  </a:lnTo>
                  <a:close/>
                  <a:moveTo>
                    <a:pt x="1184" y="776"/>
                  </a:moveTo>
                  <a:lnTo>
                    <a:pt x="1184" y="776"/>
                  </a:lnTo>
                  <a:cubicBezTo>
                    <a:pt x="1103" y="776"/>
                    <a:pt x="1103" y="776"/>
                    <a:pt x="1103" y="776"/>
                  </a:cubicBezTo>
                  <a:cubicBezTo>
                    <a:pt x="1103" y="633"/>
                    <a:pt x="1103" y="633"/>
                    <a:pt x="1103" y="633"/>
                  </a:cubicBezTo>
                  <a:cubicBezTo>
                    <a:pt x="1184" y="633"/>
                    <a:pt x="1184" y="633"/>
                    <a:pt x="1184" y="633"/>
                  </a:cubicBezTo>
                  <a:lnTo>
                    <a:pt x="1184" y="776"/>
                  </a:lnTo>
                  <a:close/>
                  <a:moveTo>
                    <a:pt x="1184" y="511"/>
                  </a:moveTo>
                  <a:lnTo>
                    <a:pt x="1184" y="511"/>
                  </a:lnTo>
                  <a:cubicBezTo>
                    <a:pt x="1103" y="511"/>
                    <a:pt x="1103" y="511"/>
                    <a:pt x="1103" y="511"/>
                  </a:cubicBezTo>
                  <a:cubicBezTo>
                    <a:pt x="1103" y="388"/>
                    <a:pt x="1103" y="388"/>
                    <a:pt x="1103" y="388"/>
                  </a:cubicBezTo>
                  <a:cubicBezTo>
                    <a:pt x="1184" y="388"/>
                    <a:pt x="1184" y="388"/>
                    <a:pt x="1184" y="388"/>
                  </a:cubicBezTo>
                  <a:lnTo>
                    <a:pt x="1184" y="511"/>
                  </a:lnTo>
                  <a:close/>
                  <a:moveTo>
                    <a:pt x="1347" y="1164"/>
                  </a:moveTo>
                  <a:lnTo>
                    <a:pt x="1347" y="1164"/>
                  </a:lnTo>
                  <a:cubicBezTo>
                    <a:pt x="1266" y="1164"/>
                    <a:pt x="1266" y="1164"/>
                    <a:pt x="1266" y="1164"/>
                  </a:cubicBezTo>
                  <a:cubicBezTo>
                    <a:pt x="1266" y="1041"/>
                    <a:pt x="1266" y="1041"/>
                    <a:pt x="1266" y="1041"/>
                  </a:cubicBezTo>
                  <a:cubicBezTo>
                    <a:pt x="1266" y="1021"/>
                    <a:pt x="1286" y="1000"/>
                    <a:pt x="1306" y="1000"/>
                  </a:cubicBezTo>
                  <a:cubicBezTo>
                    <a:pt x="1327" y="1000"/>
                    <a:pt x="1347" y="1021"/>
                    <a:pt x="1347" y="1041"/>
                  </a:cubicBezTo>
                  <a:lnTo>
                    <a:pt x="1347" y="1164"/>
                  </a:lnTo>
                  <a:close/>
                  <a:moveTo>
                    <a:pt x="1347" y="776"/>
                  </a:moveTo>
                  <a:lnTo>
                    <a:pt x="1347" y="776"/>
                  </a:lnTo>
                  <a:cubicBezTo>
                    <a:pt x="1266" y="776"/>
                    <a:pt x="1266" y="776"/>
                    <a:pt x="1266" y="776"/>
                  </a:cubicBezTo>
                  <a:cubicBezTo>
                    <a:pt x="1266" y="633"/>
                    <a:pt x="1266" y="633"/>
                    <a:pt x="1266" y="633"/>
                  </a:cubicBezTo>
                  <a:cubicBezTo>
                    <a:pt x="1347" y="633"/>
                    <a:pt x="1347" y="633"/>
                    <a:pt x="1347" y="633"/>
                  </a:cubicBezTo>
                  <a:lnTo>
                    <a:pt x="1347" y="776"/>
                  </a:lnTo>
                  <a:close/>
                  <a:moveTo>
                    <a:pt x="1347" y="511"/>
                  </a:moveTo>
                  <a:lnTo>
                    <a:pt x="1347" y="511"/>
                  </a:lnTo>
                  <a:cubicBezTo>
                    <a:pt x="1266" y="511"/>
                    <a:pt x="1266" y="511"/>
                    <a:pt x="1266" y="511"/>
                  </a:cubicBezTo>
                  <a:cubicBezTo>
                    <a:pt x="1266" y="388"/>
                    <a:pt x="1266" y="388"/>
                    <a:pt x="1266" y="388"/>
                  </a:cubicBezTo>
                  <a:cubicBezTo>
                    <a:pt x="1347" y="388"/>
                    <a:pt x="1347" y="388"/>
                    <a:pt x="1347" y="388"/>
                  </a:cubicBezTo>
                  <a:lnTo>
                    <a:pt x="1347" y="511"/>
                  </a:lnTo>
                  <a:close/>
                  <a:moveTo>
                    <a:pt x="1531" y="1164"/>
                  </a:moveTo>
                  <a:lnTo>
                    <a:pt x="1531" y="1164"/>
                  </a:lnTo>
                  <a:cubicBezTo>
                    <a:pt x="1449" y="1164"/>
                    <a:pt x="1449" y="1164"/>
                    <a:pt x="1449" y="1164"/>
                  </a:cubicBezTo>
                  <a:cubicBezTo>
                    <a:pt x="1449" y="1041"/>
                    <a:pt x="1449" y="1041"/>
                    <a:pt x="1449" y="1041"/>
                  </a:cubicBezTo>
                  <a:cubicBezTo>
                    <a:pt x="1449" y="1021"/>
                    <a:pt x="1449" y="1000"/>
                    <a:pt x="1490" y="1000"/>
                  </a:cubicBezTo>
                  <a:cubicBezTo>
                    <a:pt x="1511" y="1000"/>
                    <a:pt x="1531" y="1021"/>
                    <a:pt x="1531" y="1041"/>
                  </a:cubicBezTo>
                  <a:lnTo>
                    <a:pt x="1531" y="1164"/>
                  </a:lnTo>
                  <a:close/>
                  <a:moveTo>
                    <a:pt x="1531" y="776"/>
                  </a:moveTo>
                  <a:lnTo>
                    <a:pt x="1531" y="776"/>
                  </a:lnTo>
                  <a:cubicBezTo>
                    <a:pt x="1449" y="776"/>
                    <a:pt x="1449" y="776"/>
                    <a:pt x="1449" y="776"/>
                  </a:cubicBezTo>
                  <a:cubicBezTo>
                    <a:pt x="1449" y="633"/>
                    <a:pt x="1449" y="633"/>
                    <a:pt x="1449" y="633"/>
                  </a:cubicBezTo>
                  <a:cubicBezTo>
                    <a:pt x="1531" y="633"/>
                    <a:pt x="1531" y="633"/>
                    <a:pt x="1531" y="633"/>
                  </a:cubicBezTo>
                  <a:lnTo>
                    <a:pt x="1531" y="776"/>
                  </a:lnTo>
                  <a:close/>
                  <a:moveTo>
                    <a:pt x="1531" y="511"/>
                  </a:moveTo>
                  <a:lnTo>
                    <a:pt x="1531" y="511"/>
                  </a:lnTo>
                  <a:cubicBezTo>
                    <a:pt x="1449" y="511"/>
                    <a:pt x="1449" y="511"/>
                    <a:pt x="1449" y="511"/>
                  </a:cubicBezTo>
                  <a:cubicBezTo>
                    <a:pt x="1449" y="388"/>
                    <a:pt x="1449" y="388"/>
                    <a:pt x="1449" y="388"/>
                  </a:cubicBezTo>
                  <a:cubicBezTo>
                    <a:pt x="1531" y="388"/>
                    <a:pt x="1531" y="388"/>
                    <a:pt x="1531" y="388"/>
                  </a:cubicBezTo>
                  <a:lnTo>
                    <a:pt x="1531" y="511"/>
                  </a:lnTo>
                  <a:close/>
                  <a:moveTo>
                    <a:pt x="1694" y="1164"/>
                  </a:moveTo>
                  <a:lnTo>
                    <a:pt x="1694" y="1164"/>
                  </a:lnTo>
                  <a:cubicBezTo>
                    <a:pt x="1613" y="1164"/>
                    <a:pt x="1613" y="1164"/>
                    <a:pt x="1613" y="1164"/>
                  </a:cubicBezTo>
                  <a:cubicBezTo>
                    <a:pt x="1613" y="1041"/>
                    <a:pt x="1613" y="1041"/>
                    <a:pt x="1613" y="1041"/>
                  </a:cubicBezTo>
                  <a:cubicBezTo>
                    <a:pt x="1613" y="1021"/>
                    <a:pt x="1633" y="1000"/>
                    <a:pt x="1654" y="1000"/>
                  </a:cubicBezTo>
                  <a:cubicBezTo>
                    <a:pt x="1674" y="1000"/>
                    <a:pt x="1694" y="1021"/>
                    <a:pt x="1694" y="1041"/>
                  </a:cubicBezTo>
                  <a:lnTo>
                    <a:pt x="1694" y="1164"/>
                  </a:lnTo>
                  <a:close/>
                  <a:moveTo>
                    <a:pt x="1694" y="776"/>
                  </a:moveTo>
                  <a:lnTo>
                    <a:pt x="1694" y="776"/>
                  </a:lnTo>
                  <a:cubicBezTo>
                    <a:pt x="1613" y="776"/>
                    <a:pt x="1613" y="776"/>
                    <a:pt x="1613" y="776"/>
                  </a:cubicBezTo>
                  <a:cubicBezTo>
                    <a:pt x="1613" y="633"/>
                    <a:pt x="1613" y="633"/>
                    <a:pt x="1613" y="633"/>
                  </a:cubicBezTo>
                  <a:cubicBezTo>
                    <a:pt x="1694" y="633"/>
                    <a:pt x="1694" y="633"/>
                    <a:pt x="1694" y="633"/>
                  </a:cubicBezTo>
                  <a:lnTo>
                    <a:pt x="1694" y="776"/>
                  </a:lnTo>
                  <a:close/>
                  <a:moveTo>
                    <a:pt x="1694" y="511"/>
                  </a:moveTo>
                  <a:lnTo>
                    <a:pt x="1694" y="511"/>
                  </a:lnTo>
                  <a:cubicBezTo>
                    <a:pt x="1613" y="511"/>
                    <a:pt x="1613" y="511"/>
                    <a:pt x="1613" y="511"/>
                  </a:cubicBezTo>
                  <a:cubicBezTo>
                    <a:pt x="1613" y="388"/>
                    <a:pt x="1613" y="388"/>
                    <a:pt x="1613" y="388"/>
                  </a:cubicBezTo>
                  <a:cubicBezTo>
                    <a:pt x="1694" y="388"/>
                    <a:pt x="1694" y="388"/>
                    <a:pt x="1694" y="388"/>
                  </a:cubicBezTo>
                  <a:lnTo>
                    <a:pt x="1694" y="511"/>
                  </a:lnTo>
                  <a:close/>
                  <a:moveTo>
                    <a:pt x="1878" y="1164"/>
                  </a:moveTo>
                  <a:lnTo>
                    <a:pt x="1878" y="1164"/>
                  </a:lnTo>
                  <a:cubicBezTo>
                    <a:pt x="1796" y="1164"/>
                    <a:pt x="1796" y="1164"/>
                    <a:pt x="1796" y="1164"/>
                  </a:cubicBezTo>
                  <a:cubicBezTo>
                    <a:pt x="1796" y="1041"/>
                    <a:pt x="1796" y="1041"/>
                    <a:pt x="1796" y="1041"/>
                  </a:cubicBezTo>
                  <a:cubicBezTo>
                    <a:pt x="1796" y="1021"/>
                    <a:pt x="1817" y="1000"/>
                    <a:pt x="1837" y="1000"/>
                  </a:cubicBezTo>
                  <a:cubicBezTo>
                    <a:pt x="1857" y="1000"/>
                    <a:pt x="1878" y="1021"/>
                    <a:pt x="1878" y="1041"/>
                  </a:cubicBezTo>
                  <a:lnTo>
                    <a:pt x="1878" y="1164"/>
                  </a:lnTo>
                  <a:close/>
                  <a:moveTo>
                    <a:pt x="1878" y="776"/>
                  </a:moveTo>
                  <a:lnTo>
                    <a:pt x="1878" y="776"/>
                  </a:lnTo>
                  <a:cubicBezTo>
                    <a:pt x="1796" y="776"/>
                    <a:pt x="1796" y="776"/>
                    <a:pt x="1796" y="776"/>
                  </a:cubicBezTo>
                  <a:cubicBezTo>
                    <a:pt x="1796" y="633"/>
                    <a:pt x="1796" y="633"/>
                    <a:pt x="1796" y="633"/>
                  </a:cubicBezTo>
                  <a:cubicBezTo>
                    <a:pt x="1878" y="633"/>
                    <a:pt x="1878" y="633"/>
                    <a:pt x="1878" y="633"/>
                  </a:cubicBezTo>
                  <a:lnTo>
                    <a:pt x="1878" y="776"/>
                  </a:lnTo>
                  <a:close/>
                  <a:moveTo>
                    <a:pt x="1878" y="511"/>
                  </a:moveTo>
                  <a:lnTo>
                    <a:pt x="1878" y="511"/>
                  </a:lnTo>
                  <a:cubicBezTo>
                    <a:pt x="1796" y="511"/>
                    <a:pt x="1796" y="511"/>
                    <a:pt x="1796" y="511"/>
                  </a:cubicBezTo>
                  <a:cubicBezTo>
                    <a:pt x="1796" y="388"/>
                    <a:pt x="1796" y="388"/>
                    <a:pt x="1796" y="388"/>
                  </a:cubicBezTo>
                  <a:cubicBezTo>
                    <a:pt x="1878" y="388"/>
                    <a:pt x="1878" y="388"/>
                    <a:pt x="1878" y="388"/>
                  </a:cubicBezTo>
                  <a:lnTo>
                    <a:pt x="1878" y="511"/>
                  </a:lnTo>
                  <a:close/>
                  <a:moveTo>
                    <a:pt x="2041" y="1164"/>
                  </a:moveTo>
                  <a:lnTo>
                    <a:pt x="2041" y="1164"/>
                  </a:lnTo>
                  <a:cubicBezTo>
                    <a:pt x="1959" y="1164"/>
                    <a:pt x="1959" y="1164"/>
                    <a:pt x="1959" y="1164"/>
                  </a:cubicBezTo>
                  <a:cubicBezTo>
                    <a:pt x="1959" y="1041"/>
                    <a:pt x="1959" y="1041"/>
                    <a:pt x="1959" y="1041"/>
                  </a:cubicBezTo>
                  <a:cubicBezTo>
                    <a:pt x="1959" y="1021"/>
                    <a:pt x="1980" y="1000"/>
                    <a:pt x="2000" y="1000"/>
                  </a:cubicBezTo>
                  <a:cubicBezTo>
                    <a:pt x="2021" y="1000"/>
                    <a:pt x="2041" y="1021"/>
                    <a:pt x="2041" y="1041"/>
                  </a:cubicBezTo>
                  <a:lnTo>
                    <a:pt x="2041" y="1164"/>
                  </a:lnTo>
                  <a:close/>
                  <a:moveTo>
                    <a:pt x="2041" y="776"/>
                  </a:moveTo>
                  <a:lnTo>
                    <a:pt x="2041" y="776"/>
                  </a:lnTo>
                  <a:cubicBezTo>
                    <a:pt x="1959" y="776"/>
                    <a:pt x="1959" y="776"/>
                    <a:pt x="1959" y="776"/>
                  </a:cubicBezTo>
                  <a:cubicBezTo>
                    <a:pt x="1959" y="633"/>
                    <a:pt x="1959" y="633"/>
                    <a:pt x="1959" y="633"/>
                  </a:cubicBezTo>
                  <a:cubicBezTo>
                    <a:pt x="2041" y="633"/>
                    <a:pt x="2041" y="633"/>
                    <a:pt x="2041" y="633"/>
                  </a:cubicBezTo>
                  <a:lnTo>
                    <a:pt x="2041" y="776"/>
                  </a:lnTo>
                  <a:close/>
                  <a:moveTo>
                    <a:pt x="2041" y="511"/>
                  </a:moveTo>
                  <a:lnTo>
                    <a:pt x="2041" y="511"/>
                  </a:lnTo>
                  <a:cubicBezTo>
                    <a:pt x="1959" y="511"/>
                    <a:pt x="1959" y="511"/>
                    <a:pt x="1959" y="511"/>
                  </a:cubicBezTo>
                  <a:cubicBezTo>
                    <a:pt x="1959" y="388"/>
                    <a:pt x="1959" y="388"/>
                    <a:pt x="1959" y="388"/>
                  </a:cubicBezTo>
                  <a:cubicBezTo>
                    <a:pt x="2041" y="388"/>
                    <a:pt x="2041" y="388"/>
                    <a:pt x="2041" y="388"/>
                  </a:cubicBezTo>
                  <a:lnTo>
                    <a:pt x="2041" y="51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B88C85A1-008B-9C41-A229-24DDED69C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063" y="1558925"/>
              <a:ext cx="785812" cy="455613"/>
            </a:xfrm>
            <a:custGeom>
              <a:avLst/>
              <a:gdLst>
                <a:gd name="T0" fmla="*/ 2183 w 2184"/>
                <a:gd name="T1" fmla="*/ 898 h 1267"/>
                <a:gd name="T2" fmla="*/ 2183 w 2184"/>
                <a:gd name="T3" fmla="*/ 41 h 1267"/>
                <a:gd name="T4" fmla="*/ 694 w 2184"/>
                <a:gd name="T5" fmla="*/ 184 h 1267"/>
                <a:gd name="T6" fmla="*/ 102 w 2184"/>
                <a:gd name="T7" fmla="*/ 184 h 1267"/>
                <a:gd name="T8" fmla="*/ 0 w 2184"/>
                <a:gd name="T9" fmla="*/ 1266 h 1267"/>
                <a:gd name="T10" fmla="*/ 204 w 2184"/>
                <a:gd name="T11" fmla="*/ 1164 h 1267"/>
                <a:gd name="T12" fmla="*/ 164 w 2184"/>
                <a:gd name="T13" fmla="*/ 1000 h 1267"/>
                <a:gd name="T14" fmla="*/ 224 w 2184"/>
                <a:gd name="T15" fmla="*/ 776 h 1267"/>
                <a:gd name="T16" fmla="*/ 224 w 2184"/>
                <a:gd name="T17" fmla="*/ 776 h 1267"/>
                <a:gd name="T18" fmla="*/ 143 w 2184"/>
                <a:gd name="T19" fmla="*/ 388 h 1267"/>
                <a:gd name="T20" fmla="*/ 388 w 2184"/>
                <a:gd name="T21" fmla="*/ 1164 h 1267"/>
                <a:gd name="T22" fmla="*/ 388 w 2184"/>
                <a:gd name="T23" fmla="*/ 1041 h 1267"/>
                <a:gd name="T24" fmla="*/ 306 w 2184"/>
                <a:gd name="T25" fmla="*/ 776 h 1267"/>
                <a:gd name="T26" fmla="*/ 388 w 2184"/>
                <a:gd name="T27" fmla="*/ 511 h 1267"/>
                <a:gd name="T28" fmla="*/ 388 w 2184"/>
                <a:gd name="T29" fmla="*/ 388 h 1267"/>
                <a:gd name="T30" fmla="*/ 469 w 2184"/>
                <a:gd name="T31" fmla="*/ 1164 h 1267"/>
                <a:gd name="T32" fmla="*/ 551 w 2184"/>
                <a:gd name="T33" fmla="*/ 1164 h 1267"/>
                <a:gd name="T34" fmla="*/ 490 w 2184"/>
                <a:gd name="T35" fmla="*/ 633 h 1267"/>
                <a:gd name="T36" fmla="*/ 572 w 2184"/>
                <a:gd name="T37" fmla="*/ 511 h 1267"/>
                <a:gd name="T38" fmla="*/ 572 w 2184"/>
                <a:gd name="T39" fmla="*/ 511 h 1267"/>
                <a:gd name="T40" fmla="*/ 653 w 2184"/>
                <a:gd name="T41" fmla="*/ 1041 h 1267"/>
                <a:gd name="T42" fmla="*/ 755 w 2184"/>
                <a:gd name="T43" fmla="*/ 776 h 1267"/>
                <a:gd name="T44" fmla="*/ 755 w 2184"/>
                <a:gd name="T45" fmla="*/ 633 h 1267"/>
                <a:gd name="T46" fmla="*/ 653 w 2184"/>
                <a:gd name="T47" fmla="*/ 511 h 1267"/>
                <a:gd name="T48" fmla="*/ 919 w 2184"/>
                <a:gd name="T49" fmla="*/ 1164 h 1267"/>
                <a:gd name="T50" fmla="*/ 877 w 2184"/>
                <a:gd name="T51" fmla="*/ 1000 h 1267"/>
                <a:gd name="T52" fmla="*/ 919 w 2184"/>
                <a:gd name="T53" fmla="*/ 776 h 1267"/>
                <a:gd name="T54" fmla="*/ 919 w 2184"/>
                <a:gd name="T55" fmla="*/ 776 h 1267"/>
                <a:gd name="T56" fmla="*/ 837 w 2184"/>
                <a:gd name="T57" fmla="*/ 388 h 1267"/>
                <a:gd name="T58" fmla="*/ 1082 w 2184"/>
                <a:gd name="T59" fmla="*/ 1164 h 1267"/>
                <a:gd name="T60" fmla="*/ 1082 w 2184"/>
                <a:gd name="T61" fmla="*/ 1041 h 1267"/>
                <a:gd name="T62" fmla="*/ 1000 w 2184"/>
                <a:gd name="T63" fmla="*/ 776 h 1267"/>
                <a:gd name="T64" fmla="*/ 1102 w 2184"/>
                <a:gd name="T65" fmla="*/ 511 h 1267"/>
                <a:gd name="T66" fmla="*/ 1102 w 2184"/>
                <a:gd name="T67" fmla="*/ 388 h 1267"/>
                <a:gd name="T68" fmla="*/ 1184 w 2184"/>
                <a:gd name="T69" fmla="*/ 1164 h 1267"/>
                <a:gd name="T70" fmla="*/ 1265 w 2184"/>
                <a:gd name="T71" fmla="*/ 1164 h 1267"/>
                <a:gd name="T72" fmla="*/ 1184 w 2184"/>
                <a:gd name="T73" fmla="*/ 633 h 1267"/>
                <a:gd name="T74" fmla="*/ 1265 w 2184"/>
                <a:gd name="T75" fmla="*/ 511 h 1267"/>
                <a:gd name="T76" fmla="*/ 1265 w 2184"/>
                <a:gd name="T77" fmla="*/ 511 h 1267"/>
                <a:gd name="T78" fmla="*/ 1347 w 2184"/>
                <a:gd name="T79" fmla="*/ 1041 h 1267"/>
                <a:gd name="T80" fmla="*/ 1449 w 2184"/>
                <a:gd name="T81" fmla="*/ 776 h 1267"/>
                <a:gd name="T82" fmla="*/ 1449 w 2184"/>
                <a:gd name="T83" fmla="*/ 633 h 1267"/>
                <a:gd name="T84" fmla="*/ 1347 w 2184"/>
                <a:gd name="T85" fmla="*/ 511 h 1267"/>
                <a:gd name="T86" fmla="*/ 1612 w 2184"/>
                <a:gd name="T87" fmla="*/ 1164 h 1267"/>
                <a:gd name="T88" fmla="*/ 1572 w 2184"/>
                <a:gd name="T89" fmla="*/ 1000 h 1267"/>
                <a:gd name="T90" fmla="*/ 1612 w 2184"/>
                <a:gd name="T91" fmla="*/ 776 h 1267"/>
                <a:gd name="T92" fmla="*/ 1612 w 2184"/>
                <a:gd name="T93" fmla="*/ 776 h 1267"/>
                <a:gd name="T94" fmla="*/ 1530 w 2184"/>
                <a:gd name="T95" fmla="*/ 388 h 1267"/>
                <a:gd name="T96" fmla="*/ 2061 w 2184"/>
                <a:gd name="T97" fmla="*/ 388 h 1267"/>
                <a:gd name="T98" fmla="*/ 2061 w 2184"/>
                <a:gd name="T99" fmla="*/ 388 h 1267"/>
                <a:gd name="T100" fmla="*/ 2143 w 2184"/>
                <a:gd name="T101" fmla="*/ 776 h 1267"/>
                <a:gd name="T102" fmla="*/ 1878 w 2184"/>
                <a:gd name="T103" fmla="*/ 388 h 1267"/>
                <a:gd name="T104" fmla="*/ 1878 w 2184"/>
                <a:gd name="T105" fmla="*/ 388 h 1267"/>
                <a:gd name="T106" fmla="*/ 1796 w 2184"/>
                <a:gd name="T107" fmla="*/ 511 h 1267"/>
                <a:gd name="T108" fmla="*/ 1715 w 2184"/>
                <a:gd name="T109" fmla="*/ 633 h 1267"/>
                <a:gd name="T110" fmla="*/ 1715 w 2184"/>
                <a:gd name="T111" fmla="*/ 633 h 1267"/>
                <a:gd name="T112" fmla="*/ 1694 w 2184"/>
                <a:gd name="T113" fmla="*/ 1000 h 1267"/>
                <a:gd name="T114" fmla="*/ 1878 w 2184"/>
                <a:gd name="T115" fmla="*/ 633 h 1267"/>
                <a:gd name="T116" fmla="*/ 1878 w 2184"/>
                <a:gd name="T117" fmla="*/ 776 h 1267"/>
                <a:gd name="T118" fmla="*/ 1898 w 2184"/>
                <a:gd name="T119" fmla="*/ 1266 h 1267"/>
                <a:gd name="T120" fmla="*/ 2082 w 2184"/>
                <a:gd name="T121" fmla="*/ 1266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84" h="1267">
                  <a:moveTo>
                    <a:pt x="2102" y="1266"/>
                  </a:moveTo>
                  <a:lnTo>
                    <a:pt x="2102" y="1266"/>
                  </a:lnTo>
                  <a:cubicBezTo>
                    <a:pt x="2102" y="1000"/>
                    <a:pt x="2102" y="1000"/>
                    <a:pt x="2102" y="1000"/>
                  </a:cubicBezTo>
                  <a:cubicBezTo>
                    <a:pt x="2102" y="939"/>
                    <a:pt x="2143" y="898"/>
                    <a:pt x="2183" y="898"/>
                  </a:cubicBezTo>
                  <a:cubicBezTo>
                    <a:pt x="2183" y="0"/>
                    <a:pt x="2183" y="0"/>
                    <a:pt x="2183" y="0"/>
                  </a:cubicBezTo>
                  <a:cubicBezTo>
                    <a:pt x="2163" y="21"/>
                    <a:pt x="2163" y="21"/>
                    <a:pt x="2163" y="21"/>
                  </a:cubicBezTo>
                  <a:cubicBezTo>
                    <a:pt x="2143" y="41"/>
                    <a:pt x="2143" y="41"/>
                    <a:pt x="2143" y="41"/>
                  </a:cubicBezTo>
                  <a:cubicBezTo>
                    <a:pt x="2183" y="41"/>
                    <a:pt x="2183" y="41"/>
                    <a:pt x="2183" y="41"/>
                  </a:cubicBezTo>
                  <a:cubicBezTo>
                    <a:pt x="1898" y="143"/>
                    <a:pt x="1898" y="143"/>
                    <a:pt x="1898" y="143"/>
                  </a:cubicBezTo>
                  <a:cubicBezTo>
                    <a:pt x="1653" y="225"/>
                    <a:pt x="1653" y="225"/>
                    <a:pt x="1653" y="225"/>
                  </a:cubicBezTo>
                  <a:cubicBezTo>
                    <a:pt x="694" y="225"/>
                    <a:pt x="694" y="225"/>
                    <a:pt x="694" y="225"/>
                  </a:cubicBezTo>
                  <a:cubicBezTo>
                    <a:pt x="694" y="184"/>
                    <a:pt x="694" y="184"/>
                    <a:pt x="694" y="184"/>
                  </a:cubicBezTo>
                  <a:cubicBezTo>
                    <a:pt x="469" y="184"/>
                    <a:pt x="469" y="184"/>
                    <a:pt x="469" y="184"/>
                  </a:cubicBezTo>
                  <a:cubicBezTo>
                    <a:pt x="469" y="225"/>
                    <a:pt x="469" y="225"/>
                    <a:pt x="469" y="225"/>
                  </a:cubicBezTo>
                  <a:cubicBezTo>
                    <a:pt x="102" y="225"/>
                    <a:pt x="102" y="225"/>
                    <a:pt x="102" y="225"/>
                  </a:cubicBezTo>
                  <a:cubicBezTo>
                    <a:pt x="102" y="184"/>
                    <a:pt x="102" y="184"/>
                    <a:pt x="102" y="18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225"/>
                    <a:pt x="0" y="225"/>
                    <a:pt x="0" y="225"/>
                  </a:cubicBezTo>
                  <a:cubicBezTo>
                    <a:pt x="0" y="306"/>
                    <a:pt x="0" y="306"/>
                    <a:pt x="0" y="306"/>
                  </a:cubicBezTo>
                  <a:cubicBezTo>
                    <a:pt x="0" y="1266"/>
                    <a:pt x="0" y="1266"/>
                    <a:pt x="0" y="1266"/>
                  </a:cubicBezTo>
                  <a:cubicBezTo>
                    <a:pt x="2183" y="1266"/>
                    <a:pt x="2183" y="1266"/>
                    <a:pt x="2183" y="1266"/>
                  </a:cubicBezTo>
                  <a:lnTo>
                    <a:pt x="2183" y="1266"/>
                  </a:lnTo>
                  <a:lnTo>
                    <a:pt x="2102" y="1266"/>
                  </a:lnTo>
                  <a:close/>
                  <a:moveTo>
                    <a:pt x="204" y="1164"/>
                  </a:moveTo>
                  <a:lnTo>
                    <a:pt x="204" y="1164"/>
                  </a:lnTo>
                  <a:cubicBezTo>
                    <a:pt x="123" y="1164"/>
                    <a:pt x="123" y="1164"/>
                    <a:pt x="123" y="1164"/>
                  </a:cubicBezTo>
                  <a:cubicBezTo>
                    <a:pt x="123" y="1041"/>
                    <a:pt x="123" y="1041"/>
                    <a:pt x="123" y="1041"/>
                  </a:cubicBezTo>
                  <a:cubicBezTo>
                    <a:pt x="123" y="1021"/>
                    <a:pt x="143" y="1000"/>
                    <a:pt x="164" y="1000"/>
                  </a:cubicBezTo>
                  <a:cubicBezTo>
                    <a:pt x="184" y="1000"/>
                    <a:pt x="204" y="1021"/>
                    <a:pt x="204" y="1041"/>
                  </a:cubicBezTo>
                  <a:lnTo>
                    <a:pt x="204" y="1164"/>
                  </a:lnTo>
                  <a:close/>
                  <a:moveTo>
                    <a:pt x="224" y="776"/>
                  </a:moveTo>
                  <a:lnTo>
                    <a:pt x="224" y="776"/>
                  </a:lnTo>
                  <a:cubicBezTo>
                    <a:pt x="143" y="776"/>
                    <a:pt x="143" y="776"/>
                    <a:pt x="143" y="776"/>
                  </a:cubicBezTo>
                  <a:cubicBezTo>
                    <a:pt x="143" y="633"/>
                    <a:pt x="143" y="633"/>
                    <a:pt x="143" y="633"/>
                  </a:cubicBezTo>
                  <a:cubicBezTo>
                    <a:pt x="224" y="633"/>
                    <a:pt x="224" y="633"/>
                    <a:pt x="224" y="633"/>
                  </a:cubicBezTo>
                  <a:lnTo>
                    <a:pt x="224" y="776"/>
                  </a:lnTo>
                  <a:close/>
                  <a:moveTo>
                    <a:pt x="224" y="511"/>
                  </a:moveTo>
                  <a:lnTo>
                    <a:pt x="224" y="511"/>
                  </a:lnTo>
                  <a:cubicBezTo>
                    <a:pt x="143" y="511"/>
                    <a:pt x="143" y="511"/>
                    <a:pt x="143" y="511"/>
                  </a:cubicBezTo>
                  <a:cubicBezTo>
                    <a:pt x="143" y="388"/>
                    <a:pt x="143" y="388"/>
                    <a:pt x="143" y="388"/>
                  </a:cubicBezTo>
                  <a:cubicBezTo>
                    <a:pt x="224" y="388"/>
                    <a:pt x="224" y="388"/>
                    <a:pt x="224" y="388"/>
                  </a:cubicBezTo>
                  <a:lnTo>
                    <a:pt x="224" y="511"/>
                  </a:lnTo>
                  <a:close/>
                  <a:moveTo>
                    <a:pt x="388" y="1164"/>
                  </a:moveTo>
                  <a:lnTo>
                    <a:pt x="388" y="1164"/>
                  </a:lnTo>
                  <a:cubicBezTo>
                    <a:pt x="306" y="1164"/>
                    <a:pt x="306" y="1164"/>
                    <a:pt x="306" y="1164"/>
                  </a:cubicBezTo>
                  <a:cubicBezTo>
                    <a:pt x="306" y="1041"/>
                    <a:pt x="306" y="1041"/>
                    <a:pt x="306" y="1041"/>
                  </a:cubicBezTo>
                  <a:cubicBezTo>
                    <a:pt x="306" y="1021"/>
                    <a:pt x="327" y="1000"/>
                    <a:pt x="347" y="1000"/>
                  </a:cubicBezTo>
                  <a:cubicBezTo>
                    <a:pt x="367" y="1000"/>
                    <a:pt x="388" y="1021"/>
                    <a:pt x="388" y="1041"/>
                  </a:cubicBezTo>
                  <a:lnTo>
                    <a:pt x="388" y="1164"/>
                  </a:lnTo>
                  <a:close/>
                  <a:moveTo>
                    <a:pt x="388" y="776"/>
                  </a:moveTo>
                  <a:lnTo>
                    <a:pt x="388" y="776"/>
                  </a:lnTo>
                  <a:cubicBezTo>
                    <a:pt x="306" y="776"/>
                    <a:pt x="306" y="776"/>
                    <a:pt x="306" y="776"/>
                  </a:cubicBezTo>
                  <a:cubicBezTo>
                    <a:pt x="306" y="633"/>
                    <a:pt x="306" y="633"/>
                    <a:pt x="306" y="633"/>
                  </a:cubicBezTo>
                  <a:cubicBezTo>
                    <a:pt x="388" y="633"/>
                    <a:pt x="388" y="633"/>
                    <a:pt x="388" y="633"/>
                  </a:cubicBezTo>
                  <a:lnTo>
                    <a:pt x="388" y="776"/>
                  </a:lnTo>
                  <a:close/>
                  <a:moveTo>
                    <a:pt x="388" y="511"/>
                  </a:moveTo>
                  <a:lnTo>
                    <a:pt x="388" y="511"/>
                  </a:lnTo>
                  <a:cubicBezTo>
                    <a:pt x="306" y="511"/>
                    <a:pt x="306" y="511"/>
                    <a:pt x="306" y="511"/>
                  </a:cubicBezTo>
                  <a:cubicBezTo>
                    <a:pt x="306" y="388"/>
                    <a:pt x="306" y="388"/>
                    <a:pt x="306" y="388"/>
                  </a:cubicBezTo>
                  <a:cubicBezTo>
                    <a:pt x="388" y="388"/>
                    <a:pt x="388" y="388"/>
                    <a:pt x="388" y="388"/>
                  </a:cubicBezTo>
                  <a:lnTo>
                    <a:pt x="388" y="511"/>
                  </a:lnTo>
                  <a:close/>
                  <a:moveTo>
                    <a:pt x="551" y="1164"/>
                  </a:moveTo>
                  <a:lnTo>
                    <a:pt x="551" y="1164"/>
                  </a:lnTo>
                  <a:cubicBezTo>
                    <a:pt x="469" y="1164"/>
                    <a:pt x="469" y="1164"/>
                    <a:pt x="469" y="1164"/>
                  </a:cubicBezTo>
                  <a:cubicBezTo>
                    <a:pt x="469" y="1041"/>
                    <a:pt x="469" y="1041"/>
                    <a:pt x="469" y="1041"/>
                  </a:cubicBezTo>
                  <a:cubicBezTo>
                    <a:pt x="469" y="1021"/>
                    <a:pt x="490" y="1000"/>
                    <a:pt x="510" y="1000"/>
                  </a:cubicBezTo>
                  <a:cubicBezTo>
                    <a:pt x="551" y="1000"/>
                    <a:pt x="551" y="1021"/>
                    <a:pt x="551" y="1041"/>
                  </a:cubicBezTo>
                  <a:lnTo>
                    <a:pt x="551" y="1164"/>
                  </a:lnTo>
                  <a:close/>
                  <a:moveTo>
                    <a:pt x="572" y="776"/>
                  </a:moveTo>
                  <a:lnTo>
                    <a:pt x="572" y="776"/>
                  </a:lnTo>
                  <a:cubicBezTo>
                    <a:pt x="490" y="776"/>
                    <a:pt x="490" y="776"/>
                    <a:pt x="490" y="776"/>
                  </a:cubicBezTo>
                  <a:cubicBezTo>
                    <a:pt x="490" y="633"/>
                    <a:pt x="490" y="633"/>
                    <a:pt x="490" y="633"/>
                  </a:cubicBezTo>
                  <a:cubicBezTo>
                    <a:pt x="572" y="633"/>
                    <a:pt x="572" y="633"/>
                    <a:pt x="572" y="633"/>
                  </a:cubicBezTo>
                  <a:lnTo>
                    <a:pt x="572" y="776"/>
                  </a:lnTo>
                  <a:close/>
                  <a:moveTo>
                    <a:pt x="572" y="511"/>
                  </a:moveTo>
                  <a:lnTo>
                    <a:pt x="572" y="511"/>
                  </a:lnTo>
                  <a:cubicBezTo>
                    <a:pt x="490" y="511"/>
                    <a:pt x="490" y="511"/>
                    <a:pt x="490" y="511"/>
                  </a:cubicBezTo>
                  <a:cubicBezTo>
                    <a:pt x="490" y="388"/>
                    <a:pt x="490" y="388"/>
                    <a:pt x="490" y="388"/>
                  </a:cubicBezTo>
                  <a:cubicBezTo>
                    <a:pt x="572" y="388"/>
                    <a:pt x="572" y="388"/>
                    <a:pt x="572" y="388"/>
                  </a:cubicBezTo>
                  <a:lnTo>
                    <a:pt x="572" y="511"/>
                  </a:lnTo>
                  <a:close/>
                  <a:moveTo>
                    <a:pt x="735" y="1164"/>
                  </a:moveTo>
                  <a:lnTo>
                    <a:pt x="735" y="1164"/>
                  </a:lnTo>
                  <a:cubicBezTo>
                    <a:pt x="653" y="1164"/>
                    <a:pt x="653" y="1164"/>
                    <a:pt x="653" y="1164"/>
                  </a:cubicBezTo>
                  <a:cubicBezTo>
                    <a:pt x="653" y="1041"/>
                    <a:pt x="653" y="1041"/>
                    <a:pt x="653" y="1041"/>
                  </a:cubicBezTo>
                  <a:cubicBezTo>
                    <a:pt x="653" y="1021"/>
                    <a:pt x="674" y="1000"/>
                    <a:pt x="694" y="1000"/>
                  </a:cubicBezTo>
                  <a:cubicBezTo>
                    <a:pt x="714" y="1000"/>
                    <a:pt x="735" y="1021"/>
                    <a:pt x="735" y="1041"/>
                  </a:cubicBezTo>
                  <a:lnTo>
                    <a:pt x="735" y="1164"/>
                  </a:lnTo>
                  <a:close/>
                  <a:moveTo>
                    <a:pt x="755" y="776"/>
                  </a:moveTo>
                  <a:lnTo>
                    <a:pt x="755" y="776"/>
                  </a:lnTo>
                  <a:cubicBezTo>
                    <a:pt x="653" y="776"/>
                    <a:pt x="653" y="776"/>
                    <a:pt x="653" y="776"/>
                  </a:cubicBezTo>
                  <a:cubicBezTo>
                    <a:pt x="653" y="633"/>
                    <a:pt x="653" y="633"/>
                    <a:pt x="653" y="633"/>
                  </a:cubicBezTo>
                  <a:cubicBezTo>
                    <a:pt x="755" y="633"/>
                    <a:pt x="755" y="633"/>
                    <a:pt x="755" y="633"/>
                  </a:cubicBezTo>
                  <a:lnTo>
                    <a:pt x="755" y="776"/>
                  </a:lnTo>
                  <a:close/>
                  <a:moveTo>
                    <a:pt x="755" y="511"/>
                  </a:moveTo>
                  <a:lnTo>
                    <a:pt x="755" y="511"/>
                  </a:lnTo>
                  <a:cubicBezTo>
                    <a:pt x="653" y="511"/>
                    <a:pt x="653" y="511"/>
                    <a:pt x="653" y="511"/>
                  </a:cubicBezTo>
                  <a:cubicBezTo>
                    <a:pt x="653" y="388"/>
                    <a:pt x="653" y="388"/>
                    <a:pt x="653" y="388"/>
                  </a:cubicBezTo>
                  <a:cubicBezTo>
                    <a:pt x="755" y="388"/>
                    <a:pt x="755" y="388"/>
                    <a:pt x="755" y="388"/>
                  </a:cubicBezTo>
                  <a:lnTo>
                    <a:pt x="755" y="511"/>
                  </a:lnTo>
                  <a:close/>
                  <a:moveTo>
                    <a:pt x="919" y="1164"/>
                  </a:moveTo>
                  <a:lnTo>
                    <a:pt x="919" y="1164"/>
                  </a:lnTo>
                  <a:cubicBezTo>
                    <a:pt x="817" y="1164"/>
                    <a:pt x="817" y="1164"/>
                    <a:pt x="817" y="1164"/>
                  </a:cubicBezTo>
                  <a:cubicBezTo>
                    <a:pt x="817" y="1041"/>
                    <a:pt x="817" y="1041"/>
                    <a:pt x="817" y="1041"/>
                  </a:cubicBezTo>
                  <a:cubicBezTo>
                    <a:pt x="817" y="1021"/>
                    <a:pt x="837" y="1000"/>
                    <a:pt x="877" y="1000"/>
                  </a:cubicBezTo>
                  <a:cubicBezTo>
                    <a:pt x="898" y="1000"/>
                    <a:pt x="919" y="1021"/>
                    <a:pt x="919" y="1041"/>
                  </a:cubicBezTo>
                  <a:lnTo>
                    <a:pt x="919" y="1164"/>
                  </a:lnTo>
                  <a:close/>
                  <a:moveTo>
                    <a:pt x="919" y="776"/>
                  </a:moveTo>
                  <a:lnTo>
                    <a:pt x="919" y="776"/>
                  </a:lnTo>
                  <a:cubicBezTo>
                    <a:pt x="837" y="776"/>
                    <a:pt x="837" y="776"/>
                    <a:pt x="837" y="776"/>
                  </a:cubicBezTo>
                  <a:cubicBezTo>
                    <a:pt x="837" y="633"/>
                    <a:pt x="837" y="633"/>
                    <a:pt x="837" y="633"/>
                  </a:cubicBezTo>
                  <a:cubicBezTo>
                    <a:pt x="919" y="633"/>
                    <a:pt x="919" y="633"/>
                    <a:pt x="919" y="633"/>
                  </a:cubicBezTo>
                  <a:lnTo>
                    <a:pt x="919" y="776"/>
                  </a:lnTo>
                  <a:close/>
                  <a:moveTo>
                    <a:pt x="919" y="511"/>
                  </a:moveTo>
                  <a:lnTo>
                    <a:pt x="919" y="511"/>
                  </a:lnTo>
                  <a:cubicBezTo>
                    <a:pt x="837" y="511"/>
                    <a:pt x="837" y="511"/>
                    <a:pt x="837" y="511"/>
                  </a:cubicBezTo>
                  <a:cubicBezTo>
                    <a:pt x="837" y="388"/>
                    <a:pt x="837" y="388"/>
                    <a:pt x="837" y="388"/>
                  </a:cubicBezTo>
                  <a:cubicBezTo>
                    <a:pt x="919" y="388"/>
                    <a:pt x="919" y="388"/>
                    <a:pt x="919" y="388"/>
                  </a:cubicBezTo>
                  <a:lnTo>
                    <a:pt x="919" y="511"/>
                  </a:lnTo>
                  <a:close/>
                  <a:moveTo>
                    <a:pt x="1082" y="1164"/>
                  </a:moveTo>
                  <a:lnTo>
                    <a:pt x="1082" y="1164"/>
                  </a:lnTo>
                  <a:cubicBezTo>
                    <a:pt x="1000" y="1164"/>
                    <a:pt x="1000" y="1164"/>
                    <a:pt x="1000" y="1164"/>
                  </a:cubicBezTo>
                  <a:cubicBezTo>
                    <a:pt x="1000" y="1041"/>
                    <a:pt x="1000" y="1041"/>
                    <a:pt x="1000" y="1041"/>
                  </a:cubicBezTo>
                  <a:cubicBezTo>
                    <a:pt x="1000" y="1021"/>
                    <a:pt x="1020" y="1000"/>
                    <a:pt x="1041" y="1000"/>
                  </a:cubicBezTo>
                  <a:cubicBezTo>
                    <a:pt x="1062" y="1000"/>
                    <a:pt x="1082" y="1021"/>
                    <a:pt x="1082" y="1041"/>
                  </a:cubicBezTo>
                  <a:lnTo>
                    <a:pt x="1082" y="1164"/>
                  </a:lnTo>
                  <a:close/>
                  <a:moveTo>
                    <a:pt x="1102" y="776"/>
                  </a:moveTo>
                  <a:lnTo>
                    <a:pt x="1102" y="776"/>
                  </a:lnTo>
                  <a:cubicBezTo>
                    <a:pt x="1000" y="776"/>
                    <a:pt x="1000" y="776"/>
                    <a:pt x="1000" y="776"/>
                  </a:cubicBezTo>
                  <a:cubicBezTo>
                    <a:pt x="1000" y="633"/>
                    <a:pt x="1000" y="633"/>
                    <a:pt x="1000" y="633"/>
                  </a:cubicBezTo>
                  <a:cubicBezTo>
                    <a:pt x="1102" y="633"/>
                    <a:pt x="1102" y="633"/>
                    <a:pt x="1102" y="633"/>
                  </a:cubicBezTo>
                  <a:lnTo>
                    <a:pt x="1102" y="776"/>
                  </a:lnTo>
                  <a:close/>
                  <a:moveTo>
                    <a:pt x="1102" y="511"/>
                  </a:moveTo>
                  <a:lnTo>
                    <a:pt x="1102" y="511"/>
                  </a:lnTo>
                  <a:cubicBezTo>
                    <a:pt x="1000" y="511"/>
                    <a:pt x="1000" y="511"/>
                    <a:pt x="1000" y="511"/>
                  </a:cubicBezTo>
                  <a:cubicBezTo>
                    <a:pt x="1000" y="388"/>
                    <a:pt x="1000" y="388"/>
                    <a:pt x="1000" y="388"/>
                  </a:cubicBezTo>
                  <a:cubicBezTo>
                    <a:pt x="1102" y="388"/>
                    <a:pt x="1102" y="388"/>
                    <a:pt x="1102" y="388"/>
                  </a:cubicBezTo>
                  <a:lnTo>
                    <a:pt x="1102" y="511"/>
                  </a:lnTo>
                  <a:close/>
                  <a:moveTo>
                    <a:pt x="1265" y="1164"/>
                  </a:moveTo>
                  <a:lnTo>
                    <a:pt x="1265" y="1164"/>
                  </a:lnTo>
                  <a:cubicBezTo>
                    <a:pt x="1184" y="1164"/>
                    <a:pt x="1184" y="1164"/>
                    <a:pt x="1184" y="1164"/>
                  </a:cubicBezTo>
                  <a:cubicBezTo>
                    <a:pt x="1184" y="1041"/>
                    <a:pt x="1184" y="1041"/>
                    <a:pt x="1184" y="1041"/>
                  </a:cubicBezTo>
                  <a:cubicBezTo>
                    <a:pt x="1184" y="1021"/>
                    <a:pt x="1204" y="1000"/>
                    <a:pt x="1225" y="1000"/>
                  </a:cubicBezTo>
                  <a:cubicBezTo>
                    <a:pt x="1245" y="1000"/>
                    <a:pt x="1265" y="1021"/>
                    <a:pt x="1265" y="1041"/>
                  </a:cubicBezTo>
                  <a:lnTo>
                    <a:pt x="1265" y="1164"/>
                  </a:lnTo>
                  <a:close/>
                  <a:moveTo>
                    <a:pt x="1265" y="776"/>
                  </a:moveTo>
                  <a:lnTo>
                    <a:pt x="1265" y="776"/>
                  </a:lnTo>
                  <a:cubicBezTo>
                    <a:pt x="1184" y="776"/>
                    <a:pt x="1184" y="776"/>
                    <a:pt x="1184" y="776"/>
                  </a:cubicBezTo>
                  <a:cubicBezTo>
                    <a:pt x="1184" y="633"/>
                    <a:pt x="1184" y="633"/>
                    <a:pt x="1184" y="633"/>
                  </a:cubicBezTo>
                  <a:cubicBezTo>
                    <a:pt x="1265" y="633"/>
                    <a:pt x="1265" y="633"/>
                    <a:pt x="1265" y="633"/>
                  </a:cubicBezTo>
                  <a:lnTo>
                    <a:pt x="1265" y="776"/>
                  </a:lnTo>
                  <a:close/>
                  <a:moveTo>
                    <a:pt x="1265" y="511"/>
                  </a:moveTo>
                  <a:lnTo>
                    <a:pt x="1265" y="511"/>
                  </a:lnTo>
                  <a:cubicBezTo>
                    <a:pt x="1184" y="511"/>
                    <a:pt x="1184" y="511"/>
                    <a:pt x="1184" y="511"/>
                  </a:cubicBezTo>
                  <a:cubicBezTo>
                    <a:pt x="1184" y="388"/>
                    <a:pt x="1184" y="388"/>
                    <a:pt x="1184" y="388"/>
                  </a:cubicBezTo>
                  <a:cubicBezTo>
                    <a:pt x="1265" y="388"/>
                    <a:pt x="1265" y="388"/>
                    <a:pt x="1265" y="388"/>
                  </a:cubicBezTo>
                  <a:lnTo>
                    <a:pt x="1265" y="511"/>
                  </a:lnTo>
                  <a:close/>
                  <a:moveTo>
                    <a:pt x="1429" y="1164"/>
                  </a:moveTo>
                  <a:lnTo>
                    <a:pt x="1429" y="1164"/>
                  </a:lnTo>
                  <a:cubicBezTo>
                    <a:pt x="1347" y="1164"/>
                    <a:pt x="1347" y="1164"/>
                    <a:pt x="1347" y="1164"/>
                  </a:cubicBezTo>
                  <a:cubicBezTo>
                    <a:pt x="1347" y="1041"/>
                    <a:pt x="1347" y="1041"/>
                    <a:pt x="1347" y="1041"/>
                  </a:cubicBezTo>
                  <a:cubicBezTo>
                    <a:pt x="1347" y="1021"/>
                    <a:pt x="1367" y="1000"/>
                    <a:pt x="1388" y="1000"/>
                  </a:cubicBezTo>
                  <a:cubicBezTo>
                    <a:pt x="1408" y="1000"/>
                    <a:pt x="1429" y="1021"/>
                    <a:pt x="1429" y="1041"/>
                  </a:cubicBezTo>
                  <a:lnTo>
                    <a:pt x="1429" y="1164"/>
                  </a:lnTo>
                  <a:close/>
                  <a:moveTo>
                    <a:pt x="1449" y="776"/>
                  </a:moveTo>
                  <a:lnTo>
                    <a:pt x="1449" y="776"/>
                  </a:lnTo>
                  <a:cubicBezTo>
                    <a:pt x="1347" y="776"/>
                    <a:pt x="1347" y="776"/>
                    <a:pt x="1347" y="776"/>
                  </a:cubicBezTo>
                  <a:cubicBezTo>
                    <a:pt x="1347" y="633"/>
                    <a:pt x="1347" y="633"/>
                    <a:pt x="1347" y="633"/>
                  </a:cubicBezTo>
                  <a:cubicBezTo>
                    <a:pt x="1449" y="633"/>
                    <a:pt x="1449" y="633"/>
                    <a:pt x="1449" y="633"/>
                  </a:cubicBezTo>
                  <a:lnTo>
                    <a:pt x="1449" y="776"/>
                  </a:lnTo>
                  <a:close/>
                  <a:moveTo>
                    <a:pt x="1449" y="511"/>
                  </a:moveTo>
                  <a:lnTo>
                    <a:pt x="1449" y="511"/>
                  </a:lnTo>
                  <a:cubicBezTo>
                    <a:pt x="1347" y="511"/>
                    <a:pt x="1347" y="511"/>
                    <a:pt x="1347" y="511"/>
                  </a:cubicBezTo>
                  <a:cubicBezTo>
                    <a:pt x="1347" y="388"/>
                    <a:pt x="1347" y="388"/>
                    <a:pt x="1347" y="388"/>
                  </a:cubicBezTo>
                  <a:cubicBezTo>
                    <a:pt x="1449" y="388"/>
                    <a:pt x="1449" y="388"/>
                    <a:pt x="1449" y="388"/>
                  </a:cubicBezTo>
                  <a:lnTo>
                    <a:pt x="1449" y="511"/>
                  </a:lnTo>
                  <a:close/>
                  <a:moveTo>
                    <a:pt x="1612" y="1164"/>
                  </a:moveTo>
                  <a:lnTo>
                    <a:pt x="1612" y="1164"/>
                  </a:lnTo>
                  <a:cubicBezTo>
                    <a:pt x="1530" y="1164"/>
                    <a:pt x="1530" y="1164"/>
                    <a:pt x="1530" y="1164"/>
                  </a:cubicBezTo>
                  <a:cubicBezTo>
                    <a:pt x="1530" y="1041"/>
                    <a:pt x="1530" y="1041"/>
                    <a:pt x="1530" y="1041"/>
                  </a:cubicBezTo>
                  <a:cubicBezTo>
                    <a:pt x="1530" y="1021"/>
                    <a:pt x="1551" y="1000"/>
                    <a:pt x="1572" y="1000"/>
                  </a:cubicBezTo>
                  <a:cubicBezTo>
                    <a:pt x="1592" y="1000"/>
                    <a:pt x="1612" y="1021"/>
                    <a:pt x="1612" y="1041"/>
                  </a:cubicBezTo>
                  <a:lnTo>
                    <a:pt x="1612" y="1164"/>
                  </a:lnTo>
                  <a:close/>
                  <a:moveTo>
                    <a:pt x="1612" y="776"/>
                  </a:moveTo>
                  <a:lnTo>
                    <a:pt x="1612" y="776"/>
                  </a:lnTo>
                  <a:cubicBezTo>
                    <a:pt x="1530" y="776"/>
                    <a:pt x="1530" y="776"/>
                    <a:pt x="1530" y="776"/>
                  </a:cubicBezTo>
                  <a:cubicBezTo>
                    <a:pt x="1530" y="633"/>
                    <a:pt x="1530" y="633"/>
                    <a:pt x="1530" y="633"/>
                  </a:cubicBezTo>
                  <a:cubicBezTo>
                    <a:pt x="1612" y="633"/>
                    <a:pt x="1612" y="633"/>
                    <a:pt x="1612" y="633"/>
                  </a:cubicBezTo>
                  <a:lnTo>
                    <a:pt x="1612" y="776"/>
                  </a:lnTo>
                  <a:close/>
                  <a:moveTo>
                    <a:pt x="1612" y="511"/>
                  </a:moveTo>
                  <a:lnTo>
                    <a:pt x="1612" y="511"/>
                  </a:lnTo>
                  <a:cubicBezTo>
                    <a:pt x="1530" y="511"/>
                    <a:pt x="1530" y="511"/>
                    <a:pt x="1530" y="511"/>
                  </a:cubicBezTo>
                  <a:cubicBezTo>
                    <a:pt x="1530" y="388"/>
                    <a:pt x="1530" y="388"/>
                    <a:pt x="1530" y="388"/>
                  </a:cubicBezTo>
                  <a:cubicBezTo>
                    <a:pt x="1612" y="388"/>
                    <a:pt x="1612" y="388"/>
                    <a:pt x="1612" y="388"/>
                  </a:cubicBezTo>
                  <a:lnTo>
                    <a:pt x="1612" y="511"/>
                  </a:lnTo>
                  <a:close/>
                  <a:moveTo>
                    <a:pt x="2061" y="388"/>
                  </a:moveTo>
                  <a:lnTo>
                    <a:pt x="2061" y="388"/>
                  </a:lnTo>
                  <a:cubicBezTo>
                    <a:pt x="2143" y="388"/>
                    <a:pt x="2143" y="388"/>
                    <a:pt x="2143" y="388"/>
                  </a:cubicBezTo>
                  <a:cubicBezTo>
                    <a:pt x="2143" y="511"/>
                    <a:pt x="2143" y="511"/>
                    <a:pt x="2143" y="511"/>
                  </a:cubicBezTo>
                  <a:cubicBezTo>
                    <a:pt x="2061" y="511"/>
                    <a:pt x="2061" y="511"/>
                    <a:pt x="2061" y="511"/>
                  </a:cubicBezTo>
                  <a:lnTo>
                    <a:pt x="2061" y="388"/>
                  </a:lnTo>
                  <a:close/>
                  <a:moveTo>
                    <a:pt x="2061" y="633"/>
                  </a:moveTo>
                  <a:lnTo>
                    <a:pt x="2061" y="633"/>
                  </a:lnTo>
                  <a:cubicBezTo>
                    <a:pt x="2143" y="633"/>
                    <a:pt x="2143" y="633"/>
                    <a:pt x="2143" y="633"/>
                  </a:cubicBezTo>
                  <a:cubicBezTo>
                    <a:pt x="2143" y="776"/>
                    <a:pt x="2143" y="776"/>
                    <a:pt x="2143" y="776"/>
                  </a:cubicBezTo>
                  <a:cubicBezTo>
                    <a:pt x="2061" y="776"/>
                    <a:pt x="2061" y="776"/>
                    <a:pt x="2061" y="776"/>
                  </a:cubicBezTo>
                  <a:lnTo>
                    <a:pt x="2061" y="633"/>
                  </a:lnTo>
                  <a:close/>
                  <a:moveTo>
                    <a:pt x="1878" y="388"/>
                  </a:moveTo>
                  <a:lnTo>
                    <a:pt x="1878" y="388"/>
                  </a:lnTo>
                  <a:cubicBezTo>
                    <a:pt x="1959" y="388"/>
                    <a:pt x="1959" y="388"/>
                    <a:pt x="1959" y="388"/>
                  </a:cubicBezTo>
                  <a:cubicBezTo>
                    <a:pt x="1959" y="511"/>
                    <a:pt x="1959" y="511"/>
                    <a:pt x="1959" y="511"/>
                  </a:cubicBezTo>
                  <a:cubicBezTo>
                    <a:pt x="1878" y="511"/>
                    <a:pt x="1878" y="511"/>
                    <a:pt x="1878" y="511"/>
                  </a:cubicBezTo>
                  <a:lnTo>
                    <a:pt x="1878" y="388"/>
                  </a:lnTo>
                  <a:close/>
                  <a:moveTo>
                    <a:pt x="1715" y="388"/>
                  </a:moveTo>
                  <a:lnTo>
                    <a:pt x="1715" y="388"/>
                  </a:lnTo>
                  <a:cubicBezTo>
                    <a:pt x="1796" y="388"/>
                    <a:pt x="1796" y="388"/>
                    <a:pt x="1796" y="388"/>
                  </a:cubicBezTo>
                  <a:cubicBezTo>
                    <a:pt x="1796" y="511"/>
                    <a:pt x="1796" y="511"/>
                    <a:pt x="1796" y="511"/>
                  </a:cubicBezTo>
                  <a:cubicBezTo>
                    <a:pt x="1715" y="511"/>
                    <a:pt x="1715" y="511"/>
                    <a:pt x="1715" y="511"/>
                  </a:cubicBezTo>
                  <a:lnTo>
                    <a:pt x="1715" y="388"/>
                  </a:lnTo>
                  <a:close/>
                  <a:moveTo>
                    <a:pt x="1715" y="633"/>
                  </a:moveTo>
                  <a:lnTo>
                    <a:pt x="1715" y="633"/>
                  </a:lnTo>
                  <a:cubicBezTo>
                    <a:pt x="1796" y="633"/>
                    <a:pt x="1796" y="633"/>
                    <a:pt x="1796" y="633"/>
                  </a:cubicBezTo>
                  <a:cubicBezTo>
                    <a:pt x="1796" y="776"/>
                    <a:pt x="1796" y="776"/>
                    <a:pt x="1796" y="776"/>
                  </a:cubicBezTo>
                  <a:cubicBezTo>
                    <a:pt x="1715" y="776"/>
                    <a:pt x="1715" y="776"/>
                    <a:pt x="1715" y="776"/>
                  </a:cubicBezTo>
                  <a:lnTo>
                    <a:pt x="1715" y="633"/>
                  </a:lnTo>
                  <a:close/>
                  <a:moveTo>
                    <a:pt x="1878" y="1266"/>
                  </a:moveTo>
                  <a:lnTo>
                    <a:pt x="1878" y="1266"/>
                  </a:lnTo>
                  <a:cubicBezTo>
                    <a:pt x="1694" y="1266"/>
                    <a:pt x="1694" y="1266"/>
                    <a:pt x="1694" y="1266"/>
                  </a:cubicBezTo>
                  <a:cubicBezTo>
                    <a:pt x="1694" y="1000"/>
                    <a:pt x="1694" y="1000"/>
                    <a:pt x="1694" y="1000"/>
                  </a:cubicBezTo>
                  <a:cubicBezTo>
                    <a:pt x="1694" y="939"/>
                    <a:pt x="1735" y="898"/>
                    <a:pt x="1775" y="898"/>
                  </a:cubicBezTo>
                  <a:cubicBezTo>
                    <a:pt x="1837" y="898"/>
                    <a:pt x="1878" y="939"/>
                    <a:pt x="1878" y="1000"/>
                  </a:cubicBezTo>
                  <a:lnTo>
                    <a:pt x="1878" y="1266"/>
                  </a:lnTo>
                  <a:close/>
                  <a:moveTo>
                    <a:pt x="1878" y="633"/>
                  </a:moveTo>
                  <a:lnTo>
                    <a:pt x="1878" y="633"/>
                  </a:lnTo>
                  <a:cubicBezTo>
                    <a:pt x="1959" y="633"/>
                    <a:pt x="1959" y="633"/>
                    <a:pt x="1959" y="633"/>
                  </a:cubicBezTo>
                  <a:cubicBezTo>
                    <a:pt x="1959" y="776"/>
                    <a:pt x="1959" y="776"/>
                    <a:pt x="1959" y="776"/>
                  </a:cubicBezTo>
                  <a:cubicBezTo>
                    <a:pt x="1878" y="776"/>
                    <a:pt x="1878" y="776"/>
                    <a:pt x="1878" y="776"/>
                  </a:cubicBezTo>
                  <a:lnTo>
                    <a:pt x="1878" y="633"/>
                  </a:lnTo>
                  <a:close/>
                  <a:moveTo>
                    <a:pt x="2082" y="1266"/>
                  </a:moveTo>
                  <a:lnTo>
                    <a:pt x="2082" y="1266"/>
                  </a:lnTo>
                  <a:cubicBezTo>
                    <a:pt x="1898" y="1266"/>
                    <a:pt x="1898" y="1266"/>
                    <a:pt x="1898" y="1266"/>
                  </a:cubicBezTo>
                  <a:cubicBezTo>
                    <a:pt x="1898" y="1000"/>
                    <a:pt x="1898" y="1000"/>
                    <a:pt x="1898" y="1000"/>
                  </a:cubicBezTo>
                  <a:cubicBezTo>
                    <a:pt x="1898" y="939"/>
                    <a:pt x="1939" y="898"/>
                    <a:pt x="1980" y="898"/>
                  </a:cubicBezTo>
                  <a:cubicBezTo>
                    <a:pt x="2041" y="898"/>
                    <a:pt x="2082" y="939"/>
                    <a:pt x="2082" y="1000"/>
                  </a:cubicBezTo>
                  <a:lnTo>
                    <a:pt x="2082" y="126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A79A1F4-A1AB-874C-AD8E-D836D0F12440}"/>
              </a:ext>
            </a:extLst>
          </p:cNvPr>
          <p:cNvSpPr/>
          <p:nvPr/>
        </p:nvSpPr>
        <p:spPr>
          <a:xfrm>
            <a:off x="3274509" y="10268645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32%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Construction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D57FE3-9263-CB4F-82A4-042CB7441CF3}"/>
              </a:ext>
            </a:extLst>
          </p:cNvPr>
          <p:cNvSpPr txBox="1"/>
          <p:nvPr/>
        </p:nvSpPr>
        <p:spPr>
          <a:xfrm>
            <a:off x="3274509" y="11384842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4B56D-0FC9-1545-95BE-3AA7885F02A7}"/>
              </a:ext>
            </a:extLst>
          </p:cNvPr>
          <p:cNvSpPr/>
          <p:nvPr/>
        </p:nvSpPr>
        <p:spPr>
          <a:xfrm>
            <a:off x="10205611" y="10268645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50%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Building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E58F5-70F5-AF46-98C0-61026B926421}"/>
              </a:ext>
            </a:extLst>
          </p:cNvPr>
          <p:cNvSpPr txBox="1"/>
          <p:nvPr/>
        </p:nvSpPr>
        <p:spPr>
          <a:xfrm>
            <a:off x="10205611" y="11384842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FFFBC2-13B4-5748-B1B4-987717601305}"/>
              </a:ext>
            </a:extLst>
          </p:cNvPr>
          <p:cNvSpPr/>
          <p:nvPr/>
        </p:nvSpPr>
        <p:spPr>
          <a:xfrm>
            <a:off x="17096970" y="10268645"/>
            <a:ext cx="29810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18% 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BDE6F-7EB1-0741-9456-18A389B7F795}"/>
              </a:ext>
            </a:extLst>
          </p:cNvPr>
          <p:cNvSpPr txBox="1"/>
          <p:nvPr/>
        </p:nvSpPr>
        <p:spPr>
          <a:xfrm>
            <a:off x="17096970" y="11384842"/>
            <a:ext cx="4612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700728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567263F-B4D3-D345-9171-FD710E331323}"/>
              </a:ext>
            </a:extLst>
          </p:cNvPr>
          <p:cNvGrpSpPr/>
          <p:nvPr/>
        </p:nvGrpSpPr>
        <p:grpSpPr>
          <a:xfrm>
            <a:off x="10072687" y="3485669"/>
            <a:ext cx="4232275" cy="9091546"/>
            <a:chOff x="3082925" y="2616200"/>
            <a:chExt cx="557213" cy="1196975"/>
          </a:xfrm>
          <a:solidFill>
            <a:schemeClr val="tx2"/>
          </a:solidFill>
        </p:grpSpPr>
        <p:sp>
          <p:nvSpPr>
            <p:cNvPr id="7" name="Freeform 46">
              <a:extLst>
                <a:ext uri="{FF2B5EF4-FFF2-40B4-BE49-F238E27FC236}">
                  <a16:creationId xmlns:a16="http://schemas.microsoft.com/office/drawing/2014/main" id="{F20E7EF2-0484-324B-896D-3D4FE0881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2925" y="2616200"/>
              <a:ext cx="279400" cy="1196975"/>
            </a:xfrm>
            <a:custGeom>
              <a:avLst/>
              <a:gdLst>
                <a:gd name="T0" fmla="*/ 612 w 776"/>
                <a:gd name="T1" fmla="*/ 2632 h 3327"/>
                <a:gd name="T2" fmla="*/ 612 w 776"/>
                <a:gd name="T3" fmla="*/ 2632 h 3327"/>
                <a:gd name="T4" fmla="*/ 693 w 776"/>
                <a:gd name="T5" fmla="*/ 2265 h 3327"/>
                <a:gd name="T6" fmla="*/ 775 w 776"/>
                <a:gd name="T7" fmla="*/ 2265 h 3327"/>
                <a:gd name="T8" fmla="*/ 775 w 776"/>
                <a:gd name="T9" fmla="*/ 0 h 3327"/>
                <a:gd name="T10" fmla="*/ 775 w 776"/>
                <a:gd name="T11" fmla="*/ 0 h 3327"/>
                <a:gd name="T12" fmla="*/ 775 w 776"/>
                <a:gd name="T13" fmla="*/ 123 h 3327"/>
                <a:gd name="T14" fmla="*/ 755 w 776"/>
                <a:gd name="T15" fmla="*/ 143 h 3327"/>
                <a:gd name="T16" fmla="*/ 755 w 776"/>
                <a:gd name="T17" fmla="*/ 266 h 3327"/>
                <a:gd name="T18" fmla="*/ 755 w 776"/>
                <a:gd name="T19" fmla="*/ 266 h 3327"/>
                <a:gd name="T20" fmla="*/ 735 w 776"/>
                <a:gd name="T21" fmla="*/ 286 h 3327"/>
                <a:gd name="T22" fmla="*/ 735 w 776"/>
                <a:gd name="T23" fmla="*/ 286 h 3327"/>
                <a:gd name="T24" fmla="*/ 735 w 776"/>
                <a:gd name="T25" fmla="*/ 286 h 3327"/>
                <a:gd name="T26" fmla="*/ 693 w 776"/>
                <a:gd name="T27" fmla="*/ 327 h 3327"/>
                <a:gd name="T28" fmla="*/ 693 w 776"/>
                <a:gd name="T29" fmla="*/ 327 h 3327"/>
                <a:gd name="T30" fmla="*/ 693 w 776"/>
                <a:gd name="T31" fmla="*/ 348 h 3327"/>
                <a:gd name="T32" fmla="*/ 673 w 776"/>
                <a:gd name="T33" fmla="*/ 368 h 3327"/>
                <a:gd name="T34" fmla="*/ 714 w 776"/>
                <a:gd name="T35" fmla="*/ 489 h 3327"/>
                <a:gd name="T36" fmla="*/ 714 w 776"/>
                <a:gd name="T37" fmla="*/ 489 h 3327"/>
                <a:gd name="T38" fmla="*/ 571 w 776"/>
                <a:gd name="T39" fmla="*/ 2040 h 3327"/>
                <a:gd name="T40" fmla="*/ 550 w 776"/>
                <a:gd name="T41" fmla="*/ 2040 h 3327"/>
                <a:gd name="T42" fmla="*/ 510 w 776"/>
                <a:gd name="T43" fmla="*/ 2061 h 3327"/>
                <a:gd name="T44" fmla="*/ 550 w 776"/>
                <a:gd name="T45" fmla="*/ 2101 h 3327"/>
                <a:gd name="T46" fmla="*/ 550 w 776"/>
                <a:gd name="T47" fmla="*/ 2101 h 3327"/>
                <a:gd name="T48" fmla="*/ 387 w 776"/>
                <a:gd name="T49" fmla="*/ 2632 h 3327"/>
                <a:gd name="T50" fmla="*/ 306 w 776"/>
                <a:gd name="T51" fmla="*/ 2632 h 3327"/>
                <a:gd name="T52" fmla="*/ 306 w 776"/>
                <a:gd name="T53" fmla="*/ 2775 h 3327"/>
                <a:gd name="T54" fmla="*/ 0 w 776"/>
                <a:gd name="T55" fmla="*/ 3326 h 3327"/>
                <a:gd name="T56" fmla="*/ 306 w 776"/>
                <a:gd name="T57" fmla="*/ 3326 h 3327"/>
                <a:gd name="T58" fmla="*/ 326 w 776"/>
                <a:gd name="T59" fmla="*/ 3326 h 3327"/>
                <a:gd name="T60" fmla="*/ 775 w 776"/>
                <a:gd name="T61" fmla="*/ 2918 h 3327"/>
                <a:gd name="T62" fmla="*/ 775 w 776"/>
                <a:gd name="T63" fmla="*/ 2918 h 3327"/>
                <a:gd name="T64" fmla="*/ 775 w 776"/>
                <a:gd name="T65" fmla="*/ 2632 h 3327"/>
                <a:gd name="T66" fmla="*/ 612 w 776"/>
                <a:gd name="T67" fmla="*/ 2632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6" h="3327">
                  <a:moveTo>
                    <a:pt x="612" y="2632"/>
                  </a:moveTo>
                  <a:lnTo>
                    <a:pt x="612" y="2632"/>
                  </a:lnTo>
                  <a:cubicBezTo>
                    <a:pt x="612" y="2632"/>
                    <a:pt x="673" y="2346"/>
                    <a:pt x="693" y="2265"/>
                  </a:cubicBezTo>
                  <a:cubicBezTo>
                    <a:pt x="775" y="2265"/>
                    <a:pt x="775" y="2265"/>
                    <a:pt x="775" y="2265"/>
                  </a:cubicBezTo>
                  <a:cubicBezTo>
                    <a:pt x="775" y="0"/>
                    <a:pt x="775" y="0"/>
                    <a:pt x="775" y="0"/>
                  </a:cubicBezTo>
                  <a:lnTo>
                    <a:pt x="775" y="0"/>
                  </a:lnTo>
                  <a:cubicBezTo>
                    <a:pt x="775" y="123"/>
                    <a:pt x="775" y="123"/>
                    <a:pt x="775" y="123"/>
                  </a:cubicBezTo>
                  <a:cubicBezTo>
                    <a:pt x="775" y="143"/>
                    <a:pt x="755" y="143"/>
                    <a:pt x="755" y="143"/>
                  </a:cubicBezTo>
                  <a:cubicBezTo>
                    <a:pt x="755" y="266"/>
                    <a:pt x="755" y="266"/>
                    <a:pt x="755" y="266"/>
                  </a:cubicBezTo>
                  <a:lnTo>
                    <a:pt x="755" y="266"/>
                  </a:lnTo>
                  <a:cubicBezTo>
                    <a:pt x="735" y="266"/>
                    <a:pt x="735" y="266"/>
                    <a:pt x="735" y="286"/>
                  </a:cubicBezTo>
                  <a:lnTo>
                    <a:pt x="735" y="286"/>
                  </a:lnTo>
                  <a:lnTo>
                    <a:pt x="735" y="286"/>
                  </a:lnTo>
                  <a:cubicBezTo>
                    <a:pt x="714" y="286"/>
                    <a:pt x="693" y="307"/>
                    <a:pt x="693" y="327"/>
                  </a:cubicBezTo>
                  <a:lnTo>
                    <a:pt x="693" y="327"/>
                  </a:lnTo>
                  <a:cubicBezTo>
                    <a:pt x="693" y="348"/>
                    <a:pt x="693" y="348"/>
                    <a:pt x="693" y="348"/>
                  </a:cubicBezTo>
                  <a:lnTo>
                    <a:pt x="673" y="368"/>
                  </a:lnTo>
                  <a:cubicBezTo>
                    <a:pt x="673" y="368"/>
                    <a:pt x="693" y="489"/>
                    <a:pt x="714" y="489"/>
                  </a:cubicBezTo>
                  <a:lnTo>
                    <a:pt x="714" y="489"/>
                  </a:lnTo>
                  <a:cubicBezTo>
                    <a:pt x="714" y="1061"/>
                    <a:pt x="592" y="1836"/>
                    <a:pt x="571" y="2040"/>
                  </a:cubicBezTo>
                  <a:cubicBezTo>
                    <a:pt x="550" y="2040"/>
                    <a:pt x="550" y="2040"/>
                    <a:pt x="550" y="2040"/>
                  </a:cubicBezTo>
                  <a:cubicBezTo>
                    <a:pt x="530" y="2040"/>
                    <a:pt x="510" y="2040"/>
                    <a:pt x="510" y="2061"/>
                  </a:cubicBezTo>
                  <a:cubicBezTo>
                    <a:pt x="510" y="2061"/>
                    <a:pt x="530" y="2101"/>
                    <a:pt x="550" y="2101"/>
                  </a:cubicBezTo>
                  <a:lnTo>
                    <a:pt x="550" y="2101"/>
                  </a:lnTo>
                  <a:cubicBezTo>
                    <a:pt x="530" y="2265"/>
                    <a:pt x="449" y="2448"/>
                    <a:pt x="387" y="2632"/>
                  </a:cubicBezTo>
                  <a:cubicBezTo>
                    <a:pt x="306" y="2632"/>
                    <a:pt x="306" y="2632"/>
                    <a:pt x="306" y="2632"/>
                  </a:cubicBezTo>
                  <a:cubicBezTo>
                    <a:pt x="306" y="2775"/>
                    <a:pt x="306" y="2775"/>
                    <a:pt x="306" y="2775"/>
                  </a:cubicBezTo>
                  <a:cubicBezTo>
                    <a:pt x="163" y="3081"/>
                    <a:pt x="0" y="3326"/>
                    <a:pt x="0" y="3326"/>
                  </a:cubicBezTo>
                  <a:cubicBezTo>
                    <a:pt x="306" y="3326"/>
                    <a:pt x="306" y="3326"/>
                    <a:pt x="306" y="3326"/>
                  </a:cubicBezTo>
                  <a:cubicBezTo>
                    <a:pt x="326" y="3326"/>
                    <a:pt x="326" y="3326"/>
                    <a:pt x="326" y="3326"/>
                  </a:cubicBezTo>
                  <a:cubicBezTo>
                    <a:pt x="326" y="3101"/>
                    <a:pt x="530" y="2918"/>
                    <a:pt x="775" y="2918"/>
                  </a:cubicBezTo>
                  <a:lnTo>
                    <a:pt x="775" y="2918"/>
                  </a:lnTo>
                  <a:cubicBezTo>
                    <a:pt x="775" y="2632"/>
                    <a:pt x="775" y="2632"/>
                    <a:pt x="775" y="2632"/>
                  </a:cubicBezTo>
                  <a:lnTo>
                    <a:pt x="612" y="26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7">
              <a:extLst>
                <a:ext uri="{FF2B5EF4-FFF2-40B4-BE49-F238E27FC236}">
                  <a16:creationId xmlns:a16="http://schemas.microsoft.com/office/drawing/2014/main" id="{3C9B9401-A6CC-C841-B931-C4BDB2F57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738" y="2616200"/>
              <a:ext cx="279400" cy="1196975"/>
            </a:xfrm>
            <a:custGeom>
              <a:avLst/>
              <a:gdLst>
                <a:gd name="T0" fmla="*/ 470 w 777"/>
                <a:gd name="T1" fmla="*/ 2775 h 3327"/>
                <a:gd name="T2" fmla="*/ 470 w 777"/>
                <a:gd name="T3" fmla="*/ 2775 h 3327"/>
                <a:gd name="T4" fmla="*/ 470 w 777"/>
                <a:gd name="T5" fmla="*/ 2632 h 3327"/>
                <a:gd name="T6" fmla="*/ 408 w 777"/>
                <a:gd name="T7" fmla="*/ 2632 h 3327"/>
                <a:gd name="T8" fmla="*/ 225 w 777"/>
                <a:gd name="T9" fmla="*/ 2101 h 3327"/>
                <a:gd name="T10" fmla="*/ 245 w 777"/>
                <a:gd name="T11" fmla="*/ 2101 h 3327"/>
                <a:gd name="T12" fmla="*/ 265 w 777"/>
                <a:gd name="T13" fmla="*/ 2061 h 3327"/>
                <a:gd name="T14" fmla="*/ 245 w 777"/>
                <a:gd name="T15" fmla="*/ 2040 h 3327"/>
                <a:gd name="T16" fmla="*/ 204 w 777"/>
                <a:gd name="T17" fmla="*/ 2040 h 3327"/>
                <a:gd name="T18" fmla="*/ 61 w 777"/>
                <a:gd name="T19" fmla="*/ 489 h 3327"/>
                <a:gd name="T20" fmla="*/ 61 w 777"/>
                <a:gd name="T21" fmla="*/ 489 h 3327"/>
                <a:gd name="T22" fmla="*/ 102 w 777"/>
                <a:gd name="T23" fmla="*/ 368 h 3327"/>
                <a:gd name="T24" fmla="*/ 82 w 777"/>
                <a:gd name="T25" fmla="*/ 348 h 3327"/>
                <a:gd name="T26" fmla="*/ 82 w 777"/>
                <a:gd name="T27" fmla="*/ 327 h 3327"/>
                <a:gd name="T28" fmla="*/ 82 w 777"/>
                <a:gd name="T29" fmla="*/ 327 h 3327"/>
                <a:gd name="T30" fmla="*/ 61 w 777"/>
                <a:gd name="T31" fmla="*/ 286 h 3327"/>
                <a:gd name="T32" fmla="*/ 41 w 777"/>
                <a:gd name="T33" fmla="*/ 286 h 3327"/>
                <a:gd name="T34" fmla="*/ 41 w 777"/>
                <a:gd name="T35" fmla="*/ 286 h 3327"/>
                <a:gd name="T36" fmla="*/ 20 w 777"/>
                <a:gd name="T37" fmla="*/ 266 h 3327"/>
                <a:gd name="T38" fmla="*/ 20 w 777"/>
                <a:gd name="T39" fmla="*/ 266 h 3327"/>
                <a:gd name="T40" fmla="*/ 20 w 777"/>
                <a:gd name="T41" fmla="*/ 143 h 3327"/>
                <a:gd name="T42" fmla="*/ 0 w 777"/>
                <a:gd name="T43" fmla="*/ 123 h 3327"/>
                <a:gd name="T44" fmla="*/ 0 w 777"/>
                <a:gd name="T45" fmla="*/ 0 h 3327"/>
                <a:gd name="T46" fmla="*/ 0 w 777"/>
                <a:gd name="T47" fmla="*/ 0 h 3327"/>
                <a:gd name="T48" fmla="*/ 0 w 777"/>
                <a:gd name="T49" fmla="*/ 2265 h 3327"/>
                <a:gd name="T50" fmla="*/ 102 w 777"/>
                <a:gd name="T51" fmla="*/ 2265 h 3327"/>
                <a:gd name="T52" fmla="*/ 184 w 777"/>
                <a:gd name="T53" fmla="*/ 2632 h 3327"/>
                <a:gd name="T54" fmla="*/ 0 w 777"/>
                <a:gd name="T55" fmla="*/ 2632 h 3327"/>
                <a:gd name="T56" fmla="*/ 0 w 777"/>
                <a:gd name="T57" fmla="*/ 2918 h 3327"/>
                <a:gd name="T58" fmla="*/ 449 w 777"/>
                <a:gd name="T59" fmla="*/ 3326 h 3327"/>
                <a:gd name="T60" fmla="*/ 470 w 777"/>
                <a:gd name="T61" fmla="*/ 3326 h 3327"/>
                <a:gd name="T62" fmla="*/ 776 w 777"/>
                <a:gd name="T63" fmla="*/ 3326 h 3327"/>
                <a:gd name="T64" fmla="*/ 470 w 777"/>
                <a:gd name="T65" fmla="*/ 2775 h 3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7" h="3327">
                  <a:moveTo>
                    <a:pt x="470" y="2775"/>
                  </a:moveTo>
                  <a:lnTo>
                    <a:pt x="470" y="2775"/>
                  </a:lnTo>
                  <a:cubicBezTo>
                    <a:pt x="470" y="2632"/>
                    <a:pt x="470" y="2632"/>
                    <a:pt x="470" y="2632"/>
                  </a:cubicBezTo>
                  <a:cubicBezTo>
                    <a:pt x="408" y="2632"/>
                    <a:pt x="408" y="2632"/>
                    <a:pt x="408" y="2632"/>
                  </a:cubicBezTo>
                  <a:cubicBezTo>
                    <a:pt x="327" y="2448"/>
                    <a:pt x="245" y="2265"/>
                    <a:pt x="225" y="2101"/>
                  </a:cubicBezTo>
                  <a:cubicBezTo>
                    <a:pt x="245" y="2101"/>
                    <a:pt x="245" y="2101"/>
                    <a:pt x="245" y="2101"/>
                  </a:cubicBezTo>
                  <a:lnTo>
                    <a:pt x="265" y="2061"/>
                  </a:lnTo>
                  <a:cubicBezTo>
                    <a:pt x="265" y="2040"/>
                    <a:pt x="245" y="2040"/>
                    <a:pt x="245" y="2040"/>
                  </a:cubicBezTo>
                  <a:cubicBezTo>
                    <a:pt x="204" y="2040"/>
                    <a:pt x="204" y="2040"/>
                    <a:pt x="204" y="2040"/>
                  </a:cubicBezTo>
                  <a:cubicBezTo>
                    <a:pt x="184" y="1836"/>
                    <a:pt x="61" y="1061"/>
                    <a:pt x="61" y="489"/>
                  </a:cubicBezTo>
                  <a:lnTo>
                    <a:pt x="61" y="489"/>
                  </a:lnTo>
                  <a:cubicBezTo>
                    <a:pt x="82" y="489"/>
                    <a:pt x="102" y="368"/>
                    <a:pt x="102" y="368"/>
                  </a:cubicBezTo>
                  <a:lnTo>
                    <a:pt x="82" y="348"/>
                  </a:lnTo>
                  <a:cubicBezTo>
                    <a:pt x="82" y="348"/>
                    <a:pt x="82" y="348"/>
                    <a:pt x="82" y="327"/>
                  </a:cubicBezTo>
                  <a:lnTo>
                    <a:pt x="82" y="327"/>
                  </a:lnTo>
                  <a:cubicBezTo>
                    <a:pt x="82" y="307"/>
                    <a:pt x="61" y="286"/>
                    <a:pt x="61" y="286"/>
                  </a:cubicBezTo>
                  <a:cubicBezTo>
                    <a:pt x="41" y="286"/>
                    <a:pt x="41" y="286"/>
                    <a:pt x="41" y="286"/>
                  </a:cubicBezTo>
                  <a:lnTo>
                    <a:pt x="41" y="286"/>
                  </a:lnTo>
                  <a:cubicBezTo>
                    <a:pt x="41" y="266"/>
                    <a:pt x="41" y="266"/>
                    <a:pt x="20" y="266"/>
                  </a:cubicBezTo>
                  <a:lnTo>
                    <a:pt x="20" y="266"/>
                  </a:lnTo>
                  <a:cubicBezTo>
                    <a:pt x="20" y="143"/>
                    <a:pt x="20" y="143"/>
                    <a:pt x="20" y="143"/>
                  </a:cubicBezTo>
                  <a:cubicBezTo>
                    <a:pt x="20" y="143"/>
                    <a:pt x="20" y="143"/>
                    <a:pt x="0" y="12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2265"/>
                    <a:pt x="0" y="2265"/>
                    <a:pt x="0" y="2265"/>
                  </a:cubicBezTo>
                  <a:cubicBezTo>
                    <a:pt x="102" y="2265"/>
                    <a:pt x="102" y="2265"/>
                    <a:pt x="102" y="2265"/>
                  </a:cubicBezTo>
                  <a:cubicBezTo>
                    <a:pt x="102" y="2265"/>
                    <a:pt x="143" y="2571"/>
                    <a:pt x="184" y="2632"/>
                  </a:cubicBezTo>
                  <a:cubicBezTo>
                    <a:pt x="0" y="2632"/>
                    <a:pt x="0" y="2632"/>
                    <a:pt x="0" y="2632"/>
                  </a:cubicBezTo>
                  <a:cubicBezTo>
                    <a:pt x="0" y="2918"/>
                    <a:pt x="0" y="2918"/>
                    <a:pt x="0" y="2918"/>
                  </a:cubicBezTo>
                  <a:cubicBezTo>
                    <a:pt x="245" y="2918"/>
                    <a:pt x="449" y="3101"/>
                    <a:pt x="449" y="3326"/>
                  </a:cubicBezTo>
                  <a:cubicBezTo>
                    <a:pt x="470" y="3326"/>
                    <a:pt x="470" y="3326"/>
                    <a:pt x="470" y="3326"/>
                  </a:cubicBezTo>
                  <a:cubicBezTo>
                    <a:pt x="776" y="3326"/>
                    <a:pt x="776" y="3326"/>
                    <a:pt x="776" y="3326"/>
                  </a:cubicBezTo>
                  <a:cubicBezTo>
                    <a:pt x="776" y="3326"/>
                    <a:pt x="613" y="3081"/>
                    <a:pt x="470" y="27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A25C902-4691-F749-8411-2C2A5EF88FBE}"/>
              </a:ext>
            </a:extLst>
          </p:cNvPr>
          <p:cNvSpPr/>
          <p:nvPr/>
        </p:nvSpPr>
        <p:spPr>
          <a:xfrm>
            <a:off x="13616219" y="4251643"/>
            <a:ext cx="6937364" cy="69373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CAD561-FF57-764E-924E-FA5036742C85}"/>
              </a:ext>
            </a:extLst>
          </p:cNvPr>
          <p:cNvGrpSpPr/>
          <p:nvPr/>
        </p:nvGrpSpPr>
        <p:grpSpPr>
          <a:xfrm>
            <a:off x="15289820" y="6850531"/>
            <a:ext cx="3670357" cy="1992272"/>
            <a:chOff x="4187768" y="9840092"/>
            <a:chExt cx="3670357" cy="199227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DCCCFB-B6BB-4042-B6A5-D2F6A4A9716D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6123DE-4746-B04D-B2E0-CB3BDC5F0EDB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Materials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1F683126-A101-6C48-9EC3-194FA5CAE56D}"/>
              </a:ext>
            </a:extLst>
          </p:cNvPr>
          <p:cNvSpPr/>
          <p:nvPr/>
        </p:nvSpPr>
        <p:spPr>
          <a:xfrm>
            <a:off x="3652028" y="4251643"/>
            <a:ext cx="6937364" cy="69373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EB5A81-BC3E-F540-8B6D-C8DC4A659309}"/>
              </a:ext>
            </a:extLst>
          </p:cNvPr>
          <p:cNvGrpSpPr/>
          <p:nvPr/>
        </p:nvGrpSpPr>
        <p:grpSpPr>
          <a:xfrm>
            <a:off x="5325629" y="6850531"/>
            <a:ext cx="3670357" cy="1992272"/>
            <a:chOff x="4187768" y="9840092"/>
            <a:chExt cx="3670357" cy="199227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F42AC6-93B5-D042-B486-E9FD1BA5950A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F13442-3DC6-FB42-A86F-C95EF5C69A2B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824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3" name="Rectangle 27">
            <a:extLst>
              <a:ext uri="{FF2B5EF4-FFF2-40B4-BE49-F238E27FC236}">
                <a16:creationId xmlns:a16="http://schemas.microsoft.com/office/drawing/2014/main" id="{67BC8E4C-9D2C-1248-A8CE-BED20BBFFC7D}"/>
              </a:ext>
            </a:extLst>
          </p:cNvPr>
          <p:cNvSpPr>
            <a:spLocks/>
          </p:cNvSpPr>
          <p:nvPr/>
        </p:nvSpPr>
        <p:spPr bwMode="auto">
          <a:xfrm>
            <a:off x="4260974" y="4898983"/>
            <a:ext cx="4388682" cy="4729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BD80D1-6656-7B44-9AA2-28AA98C4F065}"/>
              </a:ext>
            </a:extLst>
          </p:cNvPr>
          <p:cNvGrpSpPr/>
          <p:nvPr/>
        </p:nvGrpSpPr>
        <p:grpSpPr>
          <a:xfrm>
            <a:off x="11004323" y="4206002"/>
            <a:ext cx="3588203" cy="8068381"/>
            <a:chOff x="2943225" y="4578350"/>
            <a:chExt cx="441325" cy="992357"/>
          </a:xfrm>
          <a:solidFill>
            <a:schemeClr val="tx2"/>
          </a:solidFill>
        </p:grpSpPr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CF3E02FA-A924-1248-B855-95AE57059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613" y="5562600"/>
              <a:ext cx="7937" cy="1588"/>
            </a:xfrm>
            <a:custGeom>
              <a:avLst/>
              <a:gdLst>
                <a:gd name="T0" fmla="*/ 20 w 21"/>
                <a:gd name="T1" fmla="*/ 0 h 1"/>
                <a:gd name="T2" fmla="*/ 20 w 21"/>
                <a:gd name="T3" fmla="*/ 0 h 1"/>
                <a:gd name="T4" fmla="*/ 0 w 21"/>
                <a:gd name="T5" fmla="*/ 0 h 1"/>
                <a:gd name="T6" fmla="*/ 20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25">
              <a:extLst>
                <a:ext uri="{FF2B5EF4-FFF2-40B4-BE49-F238E27FC236}">
                  <a16:creationId xmlns:a16="http://schemas.microsoft.com/office/drawing/2014/main" id="{85B9E724-5A9F-654F-BE92-6D1B71A9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525" y="4592638"/>
              <a:ext cx="95250" cy="95250"/>
            </a:xfrm>
            <a:custGeom>
              <a:avLst/>
              <a:gdLst>
                <a:gd name="T0" fmla="*/ 265 w 266"/>
                <a:gd name="T1" fmla="*/ 0 h 266"/>
                <a:gd name="T2" fmla="*/ 265 w 266"/>
                <a:gd name="T3" fmla="*/ 0 h 266"/>
                <a:gd name="T4" fmla="*/ 0 w 266"/>
                <a:gd name="T5" fmla="*/ 0 h 266"/>
                <a:gd name="T6" fmla="*/ 0 w 266"/>
                <a:gd name="T7" fmla="*/ 122 h 266"/>
                <a:gd name="T8" fmla="*/ 265 w 266"/>
                <a:gd name="T9" fmla="*/ 265 h 266"/>
                <a:gd name="T10" fmla="*/ 265 w 266"/>
                <a:gd name="T11" fmla="*/ 0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6" h="266">
                  <a:moveTo>
                    <a:pt x="265" y="0"/>
                  </a:moveTo>
                  <a:lnTo>
                    <a:pt x="265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62" y="183"/>
                    <a:pt x="123" y="245"/>
                    <a:pt x="265" y="265"/>
                  </a:cubicBezTo>
                  <a:lnTo>
                    <a:pt x="2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26">
              <a:extLst>
                <a:ext uri="{FF2B5EF4-FFF2-40B4-BE49-F238E27FC236}">
                  <a16:creationId xmlns:a16="http://schemas.microsoft.com/office/drawing/2014/main" id="{1AD3F3C2-3F77-BC4D-A64A-5CE45006E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968" y="4645195"/>
              <a:ext cx="192088" cy="925512"/>
            </a:xfrm>
            <a:custGeom>
              <a:avLst/>
              <a:gdLst>
                <a:gd name="T0" fmla="*/ 348 w 532"/>
                <a:gd name="T1" fmla="*/ 1735 h 2573"/>
                <a:gd name="T2" fmla="*/ 348 w 532"/>
                <a:gd name="T3" fmla="*/ 1531 h 2573"/>
                <a:gd name="T4" fmla="*/ 307 w 532"/>
                <a:gd name="T5" fmla="*/ 1327 h 2573"/>
                <a:gd name="T6" fmla="*/ 307 w 532"/>
                <a:gd name="T7" fmla="*/ 1164 h 2573"/>
                <a:gd name="T8" fmla="*/ 348 w 532"/>
                <a:gd name="T9" fmla="*/ 980 h 2573"/>
                <a:gd name="T10" fmla="*/ 348 w 532"/>
                <a:gd name="T11" fmla="*/ 735 h 2573"/>
                <a:gd name="T12" fmla="*/ 307 w 532"/>
                <a:gd name="T13" fmla="*/ 633 h 2573"/>
                <a:gd name="T14" fmla="*/ 307 w 532"/>
                <a:gd name="T15" fmla="*/ 388 h 2573"/>
                <a:gd name="T16" fmla="*/ 348 w 532"/>
                <a:gd name="T17" fmla="*/ 266 h 2573"/>
                <a:gd name="T18" fmla="*/ 348 w 532"/>
                <a:gd name="T19" fmla="*/ 123 h 2573"/>
                <a:gd name="T20" fmla="*/ 0 w 532"/>
                <a:gd name="T21" fmla="*/ 348 h 2573"/>
                <a:gd name="T22" fmla="*/ 0 w 532"/>
                <a:gd name="T23" fmla="*/ 1368 h 2573"/>
                <a:gd name="T24" fmla="*/ 103 w 532"/>
                <a:gd name="T25" fmla="*/ 1959 h 2573"/>
                <a:gd name="T26" fmla="*/ 41 w 532"/>
                <a:gd name="T27" fmla="*/ 2510 h 2573"/>
                <a:gd name="T28" fmla="*/ 82 w 532"/>
                <a:gd name="T29" fmla="*/ 245 h 2573"/>
                <a:gd name="T30" fmla="*/ 82 w 532"/>
                <a:gd name="T31" fmla="*/ 245 h 2573"/>
                <a:gd name="T32" fmla="*/ 82 w 532"/>
                <a:gd name="T33" fmla="*/ 450 h 2573"/>
                <a:gd name="T34" fmla="*/ 143 w 532"/>
                <a:gd name="T35" fmla="*/ 531 h 2573"/>
                <a:gd name="T36" fmla="*/ 143 w 532"/>
                <a:gd name="T37" fmla="*/ 572 h 2573"/>
                <a:gd name="T38" fmla="*/ 82 w 532"/>
                <a:gd name="T39" fmla="*/ 735 h 2573"/>
                <a:gd name="T40" fmla="*/ 82 w 532"/>
                <a:gd name="T41" fmla="*/ 878 h 2573"/>
                <a:gd name="T42" fmla="*/ 82 w 532"/>
                <a:gd name="T43" fmla="*/ 878 h 2573"/>
                <a:gd name="T44" fmla="*/ 82 w 532"/>
                <a:gd name="T45" fmla="*/ 1041 h 2573"/>
                <a:gd name="T46" fmla="*/ 143 w 532"/>
                <a:gd name="T47" fmla="*/ 1123 h 2573"/>
                <a:gd name="T48" fmla="*/ 143 w 532"/>
                <a:gd name="T49" fmla="*/ 1164 h 2573"/>
                <a:gd name="T50" fmla="*/ 82 w 532"/>
                <a:gd name="T51" fmla="*/ 1327 h 2573"/>
                <a:gd name="T52" fmla="*/ 82 w 532"/>
                <a:gd name="T53" fmla="*/ 1470 h 2573"/>
                <a:gd name="T54" fmla="*/ 82 w 532"/>
                <a:gd name="T55" fmla="*/ 1470 h 2573"/>
                <a:gd name="T56" fmla="*/ 82 w 532"/>
                <a:gd name="T57" fmla="*/ 1633 h 2573"/>
                <a:gd name="T58" fmla="*/ 143 w 532"/>
                <a:gd name="T59" fmla="*/ 1714 h 2573"/>
                <a:gd name="T60" fmla="*/ 143 w 532"/>
                <a:gd name="T61" fmla="*/ 1756 h 2573"/>
                <a:gd name="T62" fmla="*/ 82 w 532"/>
                <a:gd name="T63" fmla="*/ 1919 h 2573"/>
                <a:gd name="T64" fmla="*/ 82 w 532"/>
                <a:gd name="T65" fmla="*/ 2062 h 2573"/>
                <a:gd name="T66" fmla="*/ 82 w 532"/>
                <a:gd name="T67" fmla="*/ 2062 h 2573"/>
                <a:gd name="T68" fmla="*/ 82 w 532"/>
                <a:gd name="T69" fmla="*/ 2225 h 2573"/>
                <a:gd name="T70" fmla="*/ 143 w 532"/>
                <a:gd name="T71" fmla="*/ 2307 h 2573"/>
                <a:gd name="T72" fmla="*/ 123 w 532"/>
                <a:gd name="T73" fmla="*/ 2510 h 2573"/>
                <a:gd name="T74" fmla="*/ 266 w 532"/>
                <a:gd name="T75" fmla="*/ 2225 h 2573"/>
                <a:gd name="T76" fmla="*/ 266 w 532"/>
                <a:gd name="T77" fmla="*/ 2122 h 2573"/>
                <a:gd name="T78" fmla="*/ 266 w 532"/>
                <a:gd name="T79" fmla="*/ 2122 h 2573"/>
                <a:gd name="T80" fmla="*/ 266 w 532"/>
                <a:gd name="T81" fmla="*/ 1959 h 2573"/>
                <a:gd name="T82" fmla="*/ 205 w 532"/>
                <a:gd name="T83" fmla="*/ 1857 h 2573"/>
                <a:gd name="T84" fmla="*/ 205 w 532"/>
                <a:gd name="T85" fmla="*/ 1817 h 2573"/>
                <a:gd name="T86" fmla="*/ 266 w 532"/>
                <a:gd name="T87" fmla="*/ 1633 h 2573"/>
                <a:gd name="T88" fmla="*/ 266 w 532"/>
                <a:gd name="T89" fmla="*/ 1531 h 2573"/>
                <a:gd name="T90" fmla="*/ 266 w 532"/>
                <a:gd name="T91" fmla="*/ 1531 h 2573"/>
                <a:gd name="T92" fmla="*/ 266 w 532"/>
                <a:gd name="T93" fmla="*/ 1368 h 2573"/>
                <a:gd name="T94" fmla="*/ 205 w 532"/>
                <a:gd name="T95" fmla="*/ 1266 h 2573"/>
                <a:gd name="T96" fmla="*/ 205 w 532"/>
                <a:gd name="T97" fmla="*/ 1225 h 2573"/>
                <a:gd name="T98" fmla="*/ 266 w 532"/>
                <a:gd name="T99" fmla="*/ 1041 h 2573"/>
                <a:gd name="T100" fmla="*/ 266 w 532"/>
                <a:gd name="T101" fmla="*/ 939 h 2573"/>
                <a:gd name="T102" fmla="*/ 266 w 532"/>
                <a:gd name="T103" fmla="*/ 939 h 2573"/>
                <a:gd name="T104" fmla="*/ 266 w 532"/>
                <a:gd name="T105" fmla="*/ 776 h 2573"/>
                <a:gd name="T106" fmla="*/ 205 w 532"/>
                <a:gd name="T107" fmla="*/ 674 h 2573"/>
                <a:gd name="T108" fmla="*/ 205 w 532"/>
                <a:gd name="T109" fmla="*/ 633 h 2573"/>
                <a:gd name="T110" fmla="*/ 266 w 532"/>
                <a:gd name="T111" fmla="*/ 450 h 2573"/>
                <a:gd name="T112" fmla="*/ 266 w 532"/>
                <a:gd name="T113" fmla="*/ 348 h 2573"/>
                <a:gd name="T114" fmla="*/ 266 w 532"/>
                <a:gd name="T115" fmla="*/ 348 h 2573"/>
                <a:gd name="T116" fmla="*/ 266 w 532"/>
                <a:gd name="T117" fmla="*/ 184 h 2573"/>
                <a:gd name="T118" fmla="*/ 307 w 532"/>
                <a:gd name="T119" fmla="*/ 2388 h 2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2" h="2573">
                  <a:moveTo>
                    <a:pt x="531" y="2367"/>
                  </a:moveTo>
                  <a:lnTo>
                    <a:pt x="531" y="2367"/>
                  </a:lnTo>
                  <a:cubicBezTo>
                    <a:pt x="470" y="2367"/>
                    <a:pt x="470" y="2367"/>
                    <a:pt x="470" y="2367"/>
                  </a:cubicBezTo>
                  <a:cubicBezTo>
                    <a:pt x="470" y="1735"/>
                    <a:pt x="470" y="1735"/>
                    <a:pt x="470" y="1735"/>
                  </a:cubicBezTo>
                  <a:cubicBezTo>
                    <a:pt x="348" y="1735"/>
                    <a:pt x="348" y="1735"/>
                    <a:pt x="348" y="1735"/>
                  </a:cubicBezTo>
                  <a:cubicBezTo>
                    <a:pt x="348" y="1633"/>
                    <a:pt x="348" y="1633"/>
                    <a:pt x="348" y="1633"/>
                  </a:cubicBezTo>
                  <a:cubicBezTo>
                    <a:pt x="307" y="1633"/>
                    <a:pt x="307" y="1633"/>
                    <a:pt x="307" y="1633"/>
                  </a:cubicBezTo>
                  <a:cubicBezTo>
                    <a:pt x="307" y="1613"/>
                    <a:pt x="307" y="1592"/>
                    <a:pt x="307" y="1572"/>
                  </a:cubicBezTo>
                  <a:cubicBezTo>
                    <a:pt x="348" y="1572"/>
                    <a:pt x="348" y="1572"/>
                    <a:pt x="348" y="1572"/>
                  </a:cubicBezTo>
                  <a:cubicBezTo>
                    <a:pt x="348" y="1531"/>
                    <a:pt x="348" y="1531"/>
                    <a:pt x="348" y="1531"/>
                  </a:cubicBezTo>
                  <a:cubicBezTo>
                    <a:pt x="307" y="1531"/>
                    <a:pt x="307" y="1531"/>
                    <a:pt x="307" y="1531"/>
                  </a:cubicBezTo>
                  <a:cubicBezTo>
                    <a:pt x="307" y="1511"/>
                    <a:pt x="307" y="1490"/>
                    <a:pt x="307" y="1470"/>
                  </a:cubicBezTo>
                  <a:cubicBezTo>
                    <a:pt x="348" y="1470"/>
                    <a:pt x="348" y="1470"/>
                    <a:pt x="348" y="1470"/>
                  </a:cubicBezTo>
                  <a:cubicBezTo>
                    <a:pt x="348" y="1429"/>
                    <a:pt x="348" y="1368"/>
                    <a:pt x="348" y="1327"/>
                  </a:cubicBezTo>
                  <a:cubicBezTo>
                    <a:pt x="307" y="1327"/>
                    <a:pt x="307" y="1327"/>
                    <a:pt x="307" y="1327"/>
                  </a:cubicBezTo>
                  <a:cubicBezTo>
                    <a:pt x="307" y="1306"/>
                    <a:pt x="307" y="1286"/>
                    <a:pt x="307" y="1266"/>
                  </a:cubicBezTo>
                  <a:cubicBezTo>
                    <a:pt x="348" y="1266"/>
                    <a:pt x="348" y="1266"/>
                    <a:pt x="348" y="1266"/>
                  </a:cubicBezTo>
                  <a:cubicBezTo>
                    <a:pt x="348" y="1225"/>
                    <a:pt x="348" y="1225"/>
                    <a:pt x="348" y="1225"/>
                  </a:cubicBezTo>
                  <a:cubicBezTo>
                    <a:pt x="307" y="1225"/>
                    <a:pt x="307" y="1225"/>
                    <a:pt x="307" y="1225"/>
                  </a:cubicBezTo>
                  <a:cubicBezTo>
                    <a:pt x="307" y="1204"/>
                    <a:pt x="307" y="1184"/>
                    <a:pt x="307" y="1164"/>
                  </a:cubicBezTo>
                  <a:cubicBezTo>
                    <a:pt x="348" y="1164"/>
                    <a:pt x="348" y="1164"/>
                    <a:pt x="348" y="1164"/>
                  </a:cubicBezTo>
                  <a:cubicBezTo>
                    <a:pt x="348" y="1123"/>
                    <a:pt x="348" y="1082"/>
                    <a:pt x="348" y="1041"/>
                  </a:cubicBezTo>
                  <a:cubicBezTo>
                    <a:pt x="307" y="1041"/>
                    <a:pt x="307" y="1041"/>
                    <a:pt x="307" y="1041"/>
                  </a:cubicBezTo>
                  <a:cubicBezTo>
                    <a:pt x="307" y="1021"/>
                    <a:pt x="307" y="1001"/>
                    <a:pt x="307" y="980"/>
                  </a:cubicBezTo>
                  <a:cubicBezTo>
                    <a:pt x="348" y="980"/>
                    <a:pt x="348" y="980"/>
                    <a:pt x="348" y="980"/>
                  </a:cubicBezTo>
                  <a:cubicBezTo>
                    <a:pt x="348" y="939"/>
                    <a:pt x="348" y="939"/>
                    <a:pt x="348" y="939"/>
                  </a:cubicBezTo>
                  <a:cubicBezTo>
                    <a:pt x="307" y="939"/>
                    <a:pt x="307" y="939"/>
                    <a:pt x="307" y="939"/>
                  </a:cubicBezTo>
                  <a:cubicBezTo>
                    <a:pt x="307" y="919"/>
                    <a:pt x="307" y="898"/>
                    <a:pt x="307" y="878"/>
                  </a:cubicBezTo>
                  <a:cubicBezTo>
                    <a:pt x="348" y="878"/>
                    <a:pt x="348" y="878"/>
                    <a:pt x="348" y="878"/>
                  </a:cubicBezTo>
                  <a:cubicBezTo>
                    <a:pt x="348" y="837"/>
                    <a:pt x="348" y="776"/>
                    <a:pt x="348" y="735"/>
                  </a:cubicBezTo>
                  <a:cubicBezTo>
                    <a:pt x="307" y="735"/>
                    <a:pt x="307" y="735"/>
                    <a:pt x="307" y="735"/>
                  </a:cubicBezTo>
                  <a:cubicBezTo>
                    <a:pt x="307" y="715"/>
                    <a:pt x="307" y="694"/>
                    <a:pt x="307" y="674"/>
                  </a:cubicBezTo>
                  <a:cubicBezTo>
                    <a:pt x="348" y="674"/>
                    <a:pt x="348" y="674"/>
                    <a:pt x="348" y="674"/>
                  </a:cubicBezTo>
                  <a:cubicBezTo>
                    <a:pt x="348" y="633"/>
                    <a:pt x="348" y="633"/>
                    <a:pt x="348" y="633"/>
                  </a:cubicBezTo>
                  <a:cubicBezTo>
                    <a:pt x="307" y="633"/>
                    <a:pt x="307" y="633"/>
                    <a:pt x="307" y="633"/>
                  </a:cubicBezTo>
                  <a:cubicBezTo>
                    <a:pt x="307" y="613"/>
                    <a:pt x="307" y="593"/>
                    <a:pt x="307" y="572"/>
                  </a:cubicBezTo>
                  <a:cubicBezTo>
                    <a:pt x="348" y="572"/>
                    <a:pt x="348" y="572"/>
                    <a:pt x="348" y="572"/>
                  </a:cubicBezTo>
                  <a:cubicBezTo>
                    <a:pt x="348" y="531"/>
                    <a:pt x="348" y="490"/>
                    <a:pt x="348" y="450"/>
                  </a:cubicBezTo>
                  <a:cubicBezTo>
                    <a:pt x="307" y="450"/>
                    <a:pt x="307" y="450"/>
                    <a:pt x="307" y="450"/>
                  </a:cubicBezTo>
                  <a:cubicBezTo>
                    <a:pt x="307" y="429"/>
                    <a:pt x="307" y="408"/>
                    <a:pt x="307" y="388"/>
                  </a:cubicBezTo>
                  <a:cubicBezTo>
                    <a:pt x="348" y="388"/>
                    <a:pt x="348" y="388"/>
                    <a:pt x="348" y="388"/>
                  </a:cubicBezTo>
                  <a:cubicBezTo>
                    <a:pt x="348" y="368"/>
                    <a:pt x="348" y="368"/>
                    <a:pt x="348" y="368"/>
                  </a:cubicBezTo>
                  <a:cubicBezTo>
                    <a:pt x="348" y="348"/>
                    <a:pt x="348" y="348"/>
                    <a:pt x="348" y="348"/>
                  </a:cubicBezTo>
                  <a:cubicBezTo>
                    <a:pt x="348" y="286"/>
                    <a:pt x="348" y="286"/>
                    <a:pt x="348" y="286"/>
                  </a:cubicBezTo>
                  <a:cubicBezTo>
                    <a:pt x="348" y="266"/>
                    <a:pt x="348" y="266"/>
                    <a:pt x="348" y="266"/>
                  </a:cubicBezTo>
                  <a:cubicBezTo>
                    <a:pt x="348" y="245"/>
                    <a:pt x="348" y="245"/>
                    <a:pt x="348" y="245"/>
                  </a:cubicBezTo>
                  <a:cubicBezTo>
                    <a:pt x="307" y="245"/>
                    <a:pt x="307" y="245"/>
                    <a:pt x="307" y="245"/>
                  </a:cubicBezTo>
                  <a:cubicBezTo>
                    <a:pt x="307" y="184"/>
                    <a:pt x="307" y="184"/>
                    <a:pt x="307" y="184"/>
                  </a:cubicBezTo>
                  <a:cubicBezTo>
                    <a:pt x="348" y="184"/>
                    <a:pt x="348" y="184"/>
                    <a:pt x="348" y="184"/>
                  </a:cubicBezTo>
                  <a:cubicBezTo>
                    <a:pt x="348" y="123"/>
                    <a:pt x="348" y="123"/>
                    <a:pt x="348" y="123"/>
                  </a:cubicBezTo>
                  <a:cubicBezTo>
                    <a:pt x="164" y="123"/>
                    <a:pt x="82" y="62"/>
                    <a:pt x="0" y="0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03" y="286"/>
                    <a:pt x="103" y="286"/>
                    <a:pt x="103" y="286"/>
                  </a:cubicBezTo>
                  <a:cubicBezTo>
                    <a:pt x="103" y="348"/>
                    <a:pt x="103" y="348"/>
                    <a:pt x="103" y="348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0" y="776"/>
                    <a:pt x="0" y="776"/>
                    <a:pt x="0" y="776"/>
                  </a:cubicBezTo>
                  <a:cubicBezTo>
                    <a:pt x="103" y="776"/>
                    <a:pt x="103" y="776"/>
                    <a:pt x="103" y="776"/>
                  </a:cubicBezTo>
                  <a:cubicBezTo>
                    <a:pt x="103" y="837"/>
                    <a:pt x="103" y="837"/>
                    <a:pt x="103" y="837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1368"/>
                    <a:pt x="0" y="1368"/>
                    <a:pt x="0" y="1368"/>
                  </a:cubicBezTo>
                  <a:cubicBezTo>
                    <a:pt x="103" y="1368"/>
                    <a:pt x="103" y="1368"/>
                    <a:pt x="103" y="1368"/>
                  </a:cubicBezTo>
                  <a:cubicBezTo>
                    <a:pt x="103" y="1429"/>
                    <a:pt x="103" y="1429"/>
                    <a:pt x="103" y="1429"/>
                  </a:cubicBezTo>
                  <a:cubicBezTo>
                    <a:pt x="0" y="1429"/>
                    <a:pt x="0" y="1429"/>
                    <a:pt x="0" y="1429"/>
                  </a:cubicBezTo>
                  <a:cubicBezTo>
                    <a:pt x="0" y="1959"/>
                    <a:pt x="0" y="1959"/>
                    <a:pt x="0" y="1959"/>
                  </a:cubicBezTo>
                  <a:cubicBezTo>
                    <a:pt x="103" y="1959"/>
                    <a:pt x="103" y="1959"/>
                    <a:pt x="103" y="1959"/>
                  </a:cubicBezTo>
                  <a:cubicBezTo>
                    <a:pt x="103" y="2021"/>
                    <a:pt x="103" y="2021"/>
                    <a:pt x="103" y="2021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0" y="2388"/>
                    <a:pt x="0" y="2388"/>
                    <a:pt x="0" y="2388"/>
                  </a:cubicBezTo>
                  <a:cubicBezTo>
                    <a:pt x="41" y="2388"/>
                    <a:pt x="41" y="2388"/>
                    <a:pt x="41" y="2388"/>
                  </a:cubicBezTo>
                  <a:cubicBezTo>
                    <a:pt x="41" y="2510"/>
                    <a:pt x="41" y="2510"/>
                    <a:pt x="41" y="2510"/>
                  </a:cubicBezTo>
                  <a:cubicBezTo>
                    <a:pt x="0" y="2510"/>
                    <a:pt x="0" y="2510"/>
                    <a:pt x="0" y="2510"/>
                  </a:cubicBezTo>
                  <a:cubicBezTo>
                    <a:pt x="0" y="2572"/>
                    <a:pt x="0" y="2572"/>
                    <a:pt x="0" y="2572"/>
                  </a:cubicBezTo>
                  <a:cubicBezTo>
                    <a:pt x="531" y="2572"/>
                    <a:pt x="531" y="2572"/>
                    <a:pt x="531" y="2572"/>
                  </a:cubicBezTo>
                  <a:lnTo>
                    <a:pt x="531" y="2367"/>
                  </a:lnTo>
                  <a:close/>
                  <a:moveTo>
                    <a:pt x="82" y="245"/>
                  </a:moveTo>
                  <a:lnTo>
                    <a:pt x="82" y="245"/>
                  </a:lnTo>
                  <a:cubicBezTo>
                    <a:pt x="82" y="184"/>
                    <a:pt x="82" y="184"/>
                    <a:pt x="82" y="184"/>
                  </a:cubicBezTo>
                  <a:cubicBezTo>
                    <a:pt x="143" y="184"/>
                    <a:pt x="143" y="184"/>
                    <a:pt x="143" y="184"/>
                  </a:cubicBezTo>
                  <a:cubicBezTo>
                    <a:pt x="143" y="245"/>
                    <a:pt x="143" y="245"/>
                    <a:pt x="143" y="245"/>
                  </a:cubicBezTo>
                  <a:lnTo>
                    <a:pt x="82" y="245"/>
                  </a:lnTo>
                  <a:close/>
                  <a:moveTo>
                    <a:pt x="82" y="388"/>
                  </a:moveTo>
                  <a:lnTo>
                    <a:pt x="82" y="388"/>
                  </a:lnTo>
                  <a:cubicBezTo>
                    <a:pt x="103" y="388"/>
                    <a:pt x="123" y="388"/>
                    <a:pt x="143" y="388"/>
                  </a:cubicBezTo>
                  <a:cubicBezTo>
                    <a:pt x="143" y="408"/>
                    <a:pt x="143" y="429"/>
                    <a:pt x="143" y="450"/>
                  </a:cubicBezTo>
                  <a:cubicBezTo>
                    <a:pt x="123" y="450"/>
                    <a:pt x="103" y="450"/>
                    <a:pt x="82" y="450"/>
                  </a:cubicBezTo>
                  <a:cubicBezTo>
                    <a:pt x="82" y="429"/>
                    <a:pt x="82" y="408"/>
                    <a:pt x="82" y="388"/>
                  </a:cubicBezTo>
                  <a:close/>
                  <a:moveTo>
                    <a:pt x="82" y="490"/>
                  </a:moveTo>
                  <a:lnTo>
                    <a:pt x="82" y="490"/>
                  </a:lnTo>
                  <a:cubicBezTo>
                    <a:pt x="103" y="490"/>
                    <a:pt x="123" y="490"/>
                    <a:pt x="143" y="490"/>
                  </a:cubicBezTo>
                  <a:cubicBezTo>
                    <a:pt x="143" y="511"/>
                    <a:pt x="143" y="511"/>
                    <a:pt x="143" y="531"/>
                  </a:cubicBezTo>
                  <a:cubicBezTo>
                    <a:pt x="123" y="531"/>
                    <a:pt x="103" y="531"/>
                    <a:pt x="82" y="531"/>
                  </a:cubicBezTo>
                  <a:cubicBezTo>
                    <a:pt x="82" y="511"/>
                    <a:pt x="82" y="511"/>
                    <a:pt x="82" y="490"/>
                  </a:cubicBezTo>
                  <a:close/>
                  <a:moveTo>
                    <a:pt x="82" y="572"/>
                  </a:moveTo>
                  <a:lnTo>
                    <a:pt x="82" y="572"/>
                  </a:lnTo>
                  <a:cubicBezTo>
                    <a:pt x="103" y="572"/>
                    <a:pt x="123" y="572"/>
                    <a:pt x="143" y="572"/>
                  </a:cubicBezTo>
                  <a:cubicBezTo>
                    <a:pt x="143" y="593"/>
                    <a:pt x="143" y="613"/>
                    <a:pt x="143" y="633"/>
                  </a:cubicBezTo>
                  <a:cubicBezTo>
                    <a:pt x="123" y="633"/>
                    <a:pt x="103" y="633"/>
                    <a:pt x="82" y="633"/>
                  </a:cubicBezTo>
                  <a:cubicBezTo>
                    <a:pt x="82" y="613"/>
                    <a:pt x="82" y="593"/>
                    <a:pt x="82" y="572"/>
                  </a:cubicBezTo>
                  <a:close/>
                  <a:moveTo>
                    <a:pt x="82" y="735"/>
                  </a:moveTo>
                  <a:lnTo>
                    <a:pt x="82" y="735"/>
                  </a:lnTo>
                  <a:cubicBezTo>
                    <a:pt x="82" y="715"/>
                    <a:pt x="82" y="694"/>
                    <a:pt x="82" y="674"/>
                  </a:cubicBezTo>
                  <a:cubicBezTo>
                    <a:pt x="103" y="674"/>
                    <a:pt x="123" y="674"/>
                    <a:pt x="143" y="674"/>
                  </a:cubicBezTo>
                  <a:cubicBezTo>
                    <a:pt x="143" y="694"/>
                    <a:pt x="143" y="715"/>
                    <a:pt x="143" y="735"/>
                  </a:cubicBezTo>
                  <a:cubicBezTo>
                    <a:pt x="123" y="735"/>
                    <a:pt x="103" y="735"/>
                    <a:pt x="82" y="735"/>
                  </a:cubicBezTo>
                  <a:close/>
                  <a:moveTo>
                    <a:pt x="82" y="878"/>
                  </a:moveTo>
                  <a:lnTo>
                    <a:pt x="82" y="878"/>
                  </a:lnTo>
                  <a:cubicBezTo>
                    <a:pt x="103" y="878"/>
                    <a:pt x="123" y="878"/>
                    <a:pt x="143" y="878"/>
                  </a:cubicBezTo>
                  <a:cubicBezTo>
                    <a:pt x="143" y="898"/>
                    <a:pt x="143" y="919"/>
                    <a:pt x="143" y="939"/>
                  </a:cubicBezTo>
                  <a:cubicBezTo>
                    <a:pt x="123" y="939"/>
                    <a:pt x="103" y="939"/>
                    <a:pt x="82" y="939"/>
                  </a:cubicBezTo>
                  <a:cubicBezTo>
                    <a:pt x="82" y="919"/>
                    <a:pt x="82" y="898"/>
                    <a:pt x="82" y="878"/>
                  </a:cubicBezTo>
                  <a:close/>
                  <a:moveTo>
                    <a:pt x="82" y="980"/>
                  </a:moveTo>
                  <a:lnTo>
                    <a:pt x="82" y="980"/>
                  </a:lnTo>
                  <a:cubicBezTo>
                    <a:pt x="103" y="980"/>
                    <a:pt x="123" y="980"/>
                    <a:pt x="143" y="980"/>
                  </a:cubicBezTo>
                  <a:cubicBezTo>
                    <a:pt x="143" y="1001"/>
                    <a:pt x="143" y="1021"/>
                    <a:pt x="143" y="1041"/>
                  </a:cubicBezTo>
                  <a:cubicBezTo>
                    <a:pt x="123" y="1041"/>
                    <a:pt x="103" y="1041"/>
                    <a:pt x="82" y="1041"/>
                  </a:cubicBezTo>
                  <a:cubicBezTo>
                    <a:pt x="82" y="1021"/>
                    <a:pt x="82" y="1001"/>
                    <a:pt x="82" y="980"/>
                  </a:cubicBezTo>
                  <a:close/>
                  <a:moveTo>
                    <a:pt x="82" y="1082"/>
                  </a:moveTo>
                  <a:lnTo>
                    <a:pt x="82" y="1082"/>
                  </a:lnTo>
                  <a:cubicBezTo>
                    <a:pt x="103" y="1082"/>
                    <a:pt x="123" y="1082"/>
                    <a:pt x="143" y="1082"/>
                  </a:cubicBezTo>
                  <a:cubicBezTo>
                    <a:pt x="143" y="1103"/>
                    <a:pt x="143" y="1103"/>
                    <a:pt x="143" y="1123"/>
                  </a:cubicBezTo>
                  <a:cubicBezTo>
                    <a:pt x="123" y="1123"/>
                    <a:pt x="103" y="1123"/>
                    <a:pt x="82" y="1123"/>
                  </a:cubicBezTo>
                  <a:cubicBezTo>
                    <a:pt x="82" y="1103"/>
                    <a:pt x="82" y="1103"/>
                    <a:pt x="82" y="1082"/>
                  </a:cubicBezTo>
                  <a:close/>
                  <a:moveTo>
                    <a:pt x="82" y="1164"/>
                  </a:moveTo>
                  <a:lnTo>
                    <a:pt x="82" y="1164"/>
                  </a:lnTo>
                  <a:cubicBezTo>
                    <a:pt x="103" y="1164"/>
                    <a:pt x="123" y="1164"/>
                    <a:pt x="143" y="1164"/>
                  </a:cubicBezTo>
                  <a:cubicBezTo>
                    <a:pt x="143" y="1184"/>
                    <a:pt x="143" y="1204"/>
                    <a:pt x="143" y="1225"/>
                  </a:cubicBezTo>
                  <a:cubicBezTo>
                    <a:pt x="123" y="1225"/>
                    <a:pt x="103" y="1225"/>
                    <a:pt x="82" y="1225"/>
                  </a:cubicBezTo>
                  <a:cubicBezTo>
                    <a:pt x="82" y="1204"/>
                    <a:pt x="82" y="1184"/>
                    <a:pt x="82" y="1164"/>
                  </a:cubicBezTo>
                  <a:close/>
                  <a:moveTo>
                    <a:pt x="82" y="1327"/>
                  </a:moveTo>
                  <a:lnTo>
                    <a:pt x="82" y="1327"/>
                  </a:lnTo>
                  <a:cubicBezTo>
                    <a:pt x="82" y="1306"/>
                    <a:pt x="82" y="1286"/>
                    <a:pt x="82" y="1266"/>
                  </a:cubicBezTo>
                  <a:cubicBezTo>
                    <a:pt x="103" y="1266"/>
                    <a:pt x="123" y="1266"/>
                    <a:pt x="143" y="1266"/>
                  </a:cubicBezTo>
                  <a:cubicBezTo>
                    <a:pt x="143" y="1286"/>
                    <a:pt x="143" y="1306"/>
                    <a:pt x="143" y="1327"/>
                  </a:cubicBezTo>
                  <a:cubicBezTo>
                    <a:pt x="123" y="1327"/>
                    <a:pt x="103" y="1327"/>
                    <a:pt x="82" y="1327"/>
                  </a:cubicBezTo>
                  <a:close/>
                  <a:moveTo>
                    <a:pt x="82" y="1470"/>
                  </a:moveTo>
                  <a:lnTo>
                    <a:pt x="82" y="1470"/>
                  </a:lnTo>
                  <a:cubicBezTo>
                    <a:pt x="103" y="1470"/>
                    <a:pt x="123" y="1470"/>
                    <a:pt x="143" y="1470"/>
                  </a:cubicBezTo>
                  <a:cubicBezTo>
                    <a:pt x="143" y="1490"/>
                    <a:pt x="143" y="1511"/>
                    <a:pt x="143" y="1531"/>
                  </a:cubicBezTo>
                  <a:cubicBezTo>
                    <a:pt x="123" y="1531"/>
                    <a:pt x="103" y="1531"/>
                    <a:pt x="82" y="1531"/>
                  </a:cubicBezTo>
                  <a:cubicBezTo>
                    <a:pt x="82" y="1511"/>
                    <a:pt x="82" y="1490"/>
                    <a:pt x="82" y="1470"/>
                  </a:cubicBezTo>
                  <a:close/>
                  <a:moveTo>
                    <a:pt x="82" y="1572"/>
                  </a:moveTo>
                  <a:lnTo>
                    <a:pt x="82" y="1572"/>
                  </a:lnTo>
                  <a:cubicBezTo>
                    <a:pt x="103" y="1572"/>
                    <a:pt x="123" y="1572"/>
                    <a:pt x="143" y="1572"/>
                  </a:cubicBezTo>
                  <a:cubicBezTo>
                    <a:pt x="143" y="1592"/>
                    <a:pt x="143" y="1613"/>
                    <a:pt x="143" y="1633"/>
                  </a:cubicBezTo>
                  <a:cubicBezTo>
                    <a:pt x="123" y="1633"/>
                    <a:pt x="103" y="1633"/>
                    <a:pt x="82" y="1633"/>
                  </a:cubicBezTo>
                  <a:cubicBezTo>
                    <a:pt x="82" y="1613"/>
                    <a:pt x="82" y="1592"/>
                    <a:pt x="82" y="1572"/>
                  </a:cubicBezTo>
                  <a:close/>
                  <a:moveTo>
                    <a:pt x="82" y="1674"/>
                  </a:moveTo>
                  <a:lnTo>
                    <a:pt x="82" y="1674"/>
                  </a:lnTo>
                  <a:cubicBezTo>
                    <a:pt x="103" y="1674"/>
                    <a:pt x="123" y="1674"/>
                    <a:pt x="143" y="1674"/>
                  </a:cubicBezTo>
                  <a:cubicBezTo>
                    <a:pt x="143" y="1694"/>
                    <a:pt x="143" y="1714"/>
                    <a:pt x="143" y="1714"/>
                  </a:cubicBezTo>
                  <a:cubicBezTo>
                    <a:pt x="123" y="1714"/>
                    <a:pt x="103" y="1714"/>
                    <a:pt x="82" y="1714"/>
                  </a:cubicBezTo>
                  <a:cubicBezTo>
                    <a:pt x="82" y="1714"/>
                    <a:pt x="82" y="1694"/>
                    <a:pt x="82" y="1674"/>
                  </a:cubicBezTo>
                  <a:close/>
                  <a:moveTo>
                    <a:pt x="82" y="1756"/>
                  </a:moveTo>
                  <a:lnTo>
                    <a:pt x="82" y="1756"/>
                  </a:lnTo>
                  <a:cubicBezTo>
                    <a:pt x="103" y="1756"/>
                    <a:pt x="123" y="1756"/>
                    <a:pt x="143" y="1756"/>
                  </a:cubicBezTo>
                  <a:cubicBezTo>
                    <a:pt x="143" y="1776"/>
                    <a:pt x="143" y="1796"/>
                    <a:pt x="143" y="1817"/>
                  </a:cubicBezTo>
                  <a:cubicBezTo>
                    <a:pt x="123" y="1817"/>
                    <a:pt x="103" y="1817"/>
                    <a:pt x="82" y="1817"/>
                  </a:cubicBezTo>
                  <a:cubicBezTo>
                    <a:pt x="82" y="1796"/>
                    <a:pt x="82" y="1776"/>
                    <a:pt x="82" y="1756"/>
                  </a:cubicBezTo>
                  <a:close/>
                  <a:moveTo>
                    <a:pt x="82" y="1919"/>
                  </a:moveTo>
                  <a:lnTo>
                    <a:pt x="82" y="1919"/>
                  </a:lnTo>
                  <a:cubicBezTo>
                    <a:pt x="82" y="1899"/>
                    <a:pt x="82" y="1878"/>
                    <a:pt x="82" y="1857"/>
                  </a:cubicBezTo>
                  <a:cubicBezTo>
                    <a:pt x="103" y="1857"/>
                    <a:pt x="123" y="1857"/>
                    <a:pt x="143" y="1857"/>
                  </a:cubicBezTo>
                  <a:cubicBezTo>
                    <a:pt x="143" y="1878"/>
                    <a:pt x="143" y="1899"/>
                    <a:pt x="143" y="1919"/>
                  </a:cubicBezTo>
                  <a:cubicBezTo>
                    <a:pt x="123" y="1919"/>
                    <a:pt x="103" y="1919"/>
                    <a:pt x="82" y="1919"/>
                  </a:cubicBezTo>
                  <a:close/>
                  <a:moveTo>
                    <a:pt x="82" y="2062"/>
                  </a:moveTo>
                  <a:lnTo>
                    <a:pt x="82" y="2062"/>
                  </a:lnTo>
                  <a:cubicBezTo>
                    <a:pt x="103" y="2062"/>
                    <a:pt x="123" y="2062"/>
                    <a:pt x="143" y="2062"/>
                  </a:cubicBezTo>
                  <a:cubicBezTo>
                    <a:pt x="143" y="2082"/>
                    <a:pt x="143" y="2102"/>
                    <a:pt x="143" y="2122"/>
                  </a:cubicBezTo>
                  <a:cubicBezTo>
                    <a:pt x="123" y="2122"/>
                    <a:pt x="103" y="2122"/>
                    <a:pt x="82" y="2122"/>
                  </a:cubicBezTo>
                  <a:cubicBezTo>
                    <a:pt x="82" y="2102"/>
                    <a:pt x="82" y="2082"/>
                    <a:pt x="82" y="2062"/>
                  </a:cubicBezTo>
                  <a:close/>
                  <a:moveTo>
                    <a:pt x="82" y="2164"/>
                  </a:moveTo>
                  <a:lnTo>
                    <a:pt x="82" y="2164"/>
                  </a:lnTo>
                  <a:cubicBezTo>
                    <a:pt x="103" y="2164"/>
                    <a:pt x="123" y="2164"/>
                    <a:pt x="143" y="2164"/>
                  </a:cubicBezTo>
                  <a:cubicBezTo>
                    <a:pt x="143" y="2184"/>
                    <a:pt x="143" y="2204"/>
                    <a:pt x="143" y="2225"/>
                  </a:cubicBezTo>
                  <a:cubicBezTo>
                    <a:pt x="123" y="2225"/>
                    <a:pt x="103" y="2225"/>
                    <a:pt x="82" y="2225"/>
                  </a:cubicBezTo>
                  <a:cubicBezTo>
                    <a:pt x="82" y="2204"/>
                    <a:pt x="82" y="2184"/>
                    <a:pt x="82" y="2164"/>
                  </a:cubicBezTo>
                  <a:close/>
                  <a:moveTo>
                    <a:pt x="82" y="2265"/>
                  </a:moveTo>
                  <a:lnTo>
                    <a:pt x="82" y="2265"/>
                  </a:lnTo>
                  <a:cubicBezTo>
                    <a:pt x="143" y="2265"/>
                    <a:pt x="143" y="2265"/>
                    <a:pt x="143" y="2265"/>
                  </a:cubicBezTo>
                  <a:cubicBezTo>
                    <a:pt x="143" y="2307"/>
                    <a:pt x="143" y="2307"/>
                    <a:pt x="143" y="2307"/>
                  </a:cubicBezTo>
                  <a:cubicBezTo>
                    <a:pt x="82" y="2307"/>
                    <a:pt x="82" y="2307"/>
                    <a:pt x="82" y="2307"/>
                  </a:cubicBezTo>
                  <a:lnTo>
                    <a:pt x="82" y="2265"/>
                  </a:lnTo>
                  <a:close/>
                  <a:moveTo>
                    <a:pt x="225" y="2510"/>
                  </a:moveTo>
                  <a:lnTo>
                    <a:pt x="225" y="2510"/>
                  </a:lnTo>
                  <a:cubicBezTo>
                    <a:pt x="123" y="2510"/>
                    <a:pt x="123" y="2510"/>
                    <a:pt x="123" y="2510"/>
                  </a:cubicBezTo>
                  <a:cubicBezTo>
                    <a:pt x="123" y="2388"/>
                    <a:pt x="123" y="2388"/>
                    <a:pt x="123" y="2388"/>
                  </a:cubicBezTo>
                  <a:cubicBezTo>
                    <a:pt x="225" y="2388"/>
                    <a:pt x="225" y="2388"/>
                    <a:pt x="225" y="2388"/>
                  </a:cubicBezTo>
                  <a:lnTo>
                    <a:pt x="225" y="2510"/>
                  </a:lnTo>
                  <a:close/>
                  <a:moveTo>
                    <a:pt x="266" y="2225"/>
                  </a:moveTo>
                  <a:lnTo>
                    <a:pt x="266" y="2225"/>
                  </a:lnTo>
                  <a:cubicBezTo>
                    <a:pt x="245" y="2225"/>
                    <a:pt x="225" y="2225"/>
                    <a:pt x="205" y="2225"/>
                  </a:cubicBezTo>
                  <a:cubicBezTo>
                    <a:pt x="205" y="2204"/>
                    <a:pt x="205" y="2184"/>
                    <a:pt x="205" y="2164"/>
                  </a:cubicBezTo>
                  <a:cubicBezTo>
                    <a:pt x="225" y="2164"/>
                    <a:pt x="245" y="2164"/>
                    <a:pt x="266" y="2164"/>
                  </a:cubicBezTo>
                  <a:cubicBezTo>
                    <a:pt x="266" y="2184"/>
                    <a:pt x="266" y="2204"/>
                    <a:pt x="266" y="2225"/>
                  </a:cubicBezTo>
                  <a:close/>
                  <a:moveTo>
                    <a:pt x="266" y="2122"/>
                  </a:moveTo>
                  <a:lnTo>
                    <a:pt x="266" y="2122"/>
                  </a:lnTo>
                  <a:cubicBezTo>
                    <a:pt x="245" y="2122"/>
                    <a:pt x="225" y="2122"/>
                    <a:pt x="205" y="2122"/>
                  </a:cubicBezTo>
                  <a:cubicBezTo>
                    <a:pt x="205" y="2102"/>
                    <a:pt x="205" y="2082"/>
                    <a:pt x="205" y="2062"/>
                  </a:cubicBezTo>
                  <a:cubicBezTo>
                    <a:pt x="225" y="2062"/>
                    <a:pt x="245" y="2062"/>
                    <a:pt x="266" y="2062"/>
                  </a:cubicBezTo>
                  <a:cubicBezTo>
                    <a:pt x="266" y="2082"/>
                    <a:pt x="266" y="2102"/>
                    <a:pt x="266" y="2122"/>
                  </a:cubicBezTo>
                  <a:close/>
                  <a:moveTo>
                    <a:pt x="266" y="2021"/>
                  </a:moveTo>
                  <a:lnTo>
                    <a:pt x="266" y="2021"/>
                  </a:lnTo>
                  <a:cubicBezTo>
                    <a:pt x="245" y="2021"/>
                    <a:pt x="225" y="2021"/>
                    <a:pt x="205" y="2021"/>
                  </a:cubicBezTo>
                  <a:cubicBezTo>
                    <a:pt x="205" y="2000"/>
                    <a:pt x="205" y="1980"/>
                    <a:pt x="205" y="1959"/>
                  </a:cubicBezTo>
                  <a:cubicBezTo>
                    <a:pt x="225" y="1959"/>
                    <a:pt x="245" y="1959"/>
                    <a:pt x="266" y="1959"/>
                  </a:cubicBezTo>
                  <a:cubicBezTo>
                    <a:pt x="266" y="1980"/>
                    <a:pt x="266" y="2000"/>
                    <a:pt x="266" y="2021"/>
                  </a:cubicBezTo>
                  <a:close/>
                  <a:moveTo>
                    <a:pt x="266" y="1919"/>
                  </a:moveTo>
                  <a:lnTo>
                    <a:pt x="266" y="1919"/>
                  </a:lnTo>
                  <a:cubicBezTo>
                    <a:pt x="245" y="1919"/>
                    <a:pt x="225" y="1919"/>
                    <a:pt x="205" y="1919"/>
                  </a:cubicBezTo>
                  <a:cubicBezTo>
                    <a:pt x="205" y="1899"/>
                    <a:pt x="205" y="1878"/>
                    <a:pt x="205" y="1857"/>
                  </a:cubicBezTo>
                  <a:cubicBezTo>
                    <a:pt x="225" y="1857"/>
                    <a:pt x="245" y="1857"/>
                    <a:pt x="266" y="1857"/>
                  </a:cubicBezTo>
                  <a:cubicBezTo>
                    <a:pt x="266" y="1878"/>
                    <a:pt x="266" y="1899"/>
                    <a:pt x="266" y="1919"/>
                  </a:cubicBezTo>
                  <a:close/>
                  <a:moveTo>
                    <a:pt x="266" y="1817"/>
                  </a:moveTo>
                  <a:lnTo>
                    <a:pt x="266" y="1817"/>
                  </a:lnTo>
                  <a:cubicBezTo>
                    <a:pt x="245" y="1817"/>
                    <a:pt x="225" y="1817"/>
                    <a:pt x="205" y="1817"/>
                  </a:cubicBezTo>
                  <a:cubicBezTo>
                    <a:pt x="205" y="1796"/>
                    <a:pt x="205" y="1776"/>
                    <a:pt x="205" y="1756"/>
                  </a:cubicBezTo>
                  <a:cubicBezTo>
                    <a:pt x="225" y="1756"/>
                    <a:pt x="245" y="1756"/>
                    <a:pt x="266" y="1756"/>
                  </a:cubicBezTo>
                  <a:cubicBezTo>
                    <a:pt x="266" y="1776"/>
                    <a:pt x="266" y="1796"/>
                    <a:pt x="266" y="1817"/>
                  </a:cubicBezTo>
                  <a:close/>
                  <a:moveTo>
                    <a:pt x="266" y="1633"/>
                  </a:moveTo>
                  <a:lnTo>
                    <a:pt x="266" y="1633"/>
                  </a:lnTo>
                  <a:cubicBezTo>
                    <a:pt x="245" y="1633"/>
                    <a:pt x="225" y="1633"/>
                    <a:pt x="205" y="1633"/>
                  </a:cubicBezTo>
                  <a:cubicBezTo>
                    <a:pt x="205" y="1613"/>
                    <a:pt x="205" y="1592"/>
                    <a:pt x="205" y="1572"/>
                  </a:cubicBezTo>
                  <a:cubicBezTo>
                    <a:pt x="225" y="1572"/>
                    <a:pt x="245" y="1572"/>
                    <a:pt x="266" y="1572"/>
                  </a:cubicBezTo>
                  <a:cubicBezTo>
                    <a:pt x="266" y="1592"/>
                    <a:pt x="266" y="1613"/>
                    <a:pt x="266" y="1633"/>
                  </a:cubicBezTo>
                  <a:close/>
                  <a:moveTo>
                    <a:pt x="266" y="1531"/>
                  </a:moveTo>
                  <a:lnTo>
                    <a:pt x="266" y="1531"/>
                  </a:lnTo>
                  <a:cubicBezTo>
                    <a:pt x="245" y="1531"/>
                    <a:pt x="225" y="1531"/>
                    <a:pt x="205" y="1531"/>
                  </a:cubicBezTo>
                  <a:cubicBezTo>
                    <a:pt x="205" y="1511"/>
                    <a:pt x="205" y="1490"/>
                    <a:pt x="205" y="1470"/>
                  </a:cubicBezTo>
                  <a:cubicBezTo>
                    <a:pt x="225" y="1470"/>
                    <a:pt x="245" y="1470"/>
                    <a:pt x="266" y="1470"/>
                  </a:cubicBezTo>
                  <a:cubicBezTo>
                    <a:pt x="266" y="1490"/>
                    <a:pt x="266" y="1511"/>
                    <a:pt x="266" y="1531"/>
                  </a:cubicBezTo>
                  <a:close/>
                  <a:moveTo>
                    <a:pt x="266" y="1429"/>
                  </a:moveTo>
                  <a:lnTo>
                    <a:pt x="266" y="1429"/>
                  </a:lnTo>
                  <a:cubicBezTo>
                    <a:pt x="245" y="1429"/>
                    <a:pt x="225" y="1429"/>
                    <a:pt x="205" y="1429"/>
                  </a:cubicBezTo>
                  <a:cubicBezTo>
                    <a:pt x="205" y="1409"/>
                    <a:pt x="205" y="1388"/>
                    <a:pt x="205" y="1368"/>
                  </a:cubicBezTo>
                  <a:cubicBezTo>
                    <a:pt x="225" y="1368"/>
                    <a:pt x="245" y="1368"/>
                    <a:pt x="266" y="1368"/>
                  </a:cubicBezTo>
                  <a:cubicBezTo>
                    <a:pt x="266" y="1388"/>
                    <a:pt x="266" y="1409"/>
                    <a:pt x="266" y="1429"/>
                  </a:cubicBezTo>
                  <a:close/>
                  <a:moveTo>
                    <a:pt x="266" y="1327"/>
                  </a:moveTo>
                  <a:lnTo>
                    <a:pt x="266" y="1327"/>
                  </a:lnTo>
                  <a:cubicBezTo>
                    <a:pt x="245" y="1327"/>
                    <a:pt x="225" y="1327"/>
                    <a:pt x="205" y="1327"/>
                  </a:cubicBezTo>
                  <a:cubicBezTo>
                    <a:pt x="205" y="1306"/>
                    <a:pt x="205" y="1286"/>
                    <a:pt x="205" y="1266"/>
                  </a:cubicBezTo>
                  <a:cubicBezTo>
                    <a:pt x="225" y="1266"/>
                    <a:pt x="245" y="1266"/>
                    <a:pt x="266" y="1266"/>
                  </a:cubicBezTo>
                  <a:cubicBezTo>
                    <a:pt x="266" y="1286"/>
                    <a:pt x="266" y="1306"/>
                    <a:pt x="266" y="1327"/>
                  </a:cubicBezTo>
                  <a:close/>
                  <a:moveTo>
                    <a:pt x="266" y="1225"/>
                  </a:moveTo>
                  <a:lnTo>
                    <a:pt x="266" y="1225"/>
                  </a:lnTo>
                  <a:cubicBezTo>
                    <a:pt x="245" y="1225"/>
                    <a:pt x="225" y="1225"/>
                    <a:pt x="205" y="1225"/>
                  </a:cubicBezTo>
                  <a:cubicBezTo>
                    <a:pt x="205" y="1204"/>
                    <a:pt x="205" y="1184"/>
                    <a:pt x="205" y="1164"/>
                  </a:cubicBezTo>
                  <a:cubicBezTo>
                    <a:pt x="225" y="1164"/>
                    <a:pt x="245" y="1164"/>
                    <a:pt x="266" y="1164"/>
                  </a:cubicBezTo>
                  <a:cubicBezTo>
                    <a:pt x="266" y="1184"/>
                    <a:pt x="266" y="1204"/>
                    <a:pt x="266" y="1225"/>
                  </a:cubicBezTo>
                  <a:close/>
                  <a:moveTo>
                    <a:pt x="266" y="1041"/>
                  </a:moveTo>
                  <a:lnTo>
                    <a:pt x="266" y="1041"/>
                  </a:lnTo>
                  <a:cubicBezTo>
                    <a:pt x="245" y="1041"/>
                    <a:pt x="225" y="1041"/>
                    <a:pt x="205" y="1041"/>
                  </a:cubicBezTo>
                  <a:cubicBezTo>
                    <a:pt x="205" y="1021"/>
                    <a:pt x="205" y="1001"/>
                    <a:pt x="205" y="980"/>
                  </a:cubicBezTo>
                  <a:cubicBezTo>
                    <a:pt x="225" y="980"/>
                    <a:pt x="245" y="980"/>
                    <a:pt x="266" y="980"/>
                  </a:cubicBezTo>
                  <a:cubicBezTo>
                    <a:pt x="266" y="1001"/>
                    <a:pt x="266" y="1021"/>
                    <a:pt x="266" y="1041"/>
                  </a:cubicBezTo>
                  <a:close/>
                  <a:moveTo>
                    <a:pt x="266" y="939"/>
                  </a:moveTo>
                  <a:lnTo>
                    <a:pt x="266" y="939"/>
                  </a:lnTo>
                  <a:cubicBezTo>
                    <a:pt x="245" y="939"/>
                    <a:pt x="225" y="939"/>
                    <a:pt x="205" y="939"/>
                  </a:cubicBezTo>
                  <a:cubicBezTo>
                    <a:pt x="205" y="919"/>
                    <a:pt x="205" y="898"/>
                    <a:pt x="205" y="878"/>
                  </a:cubicBezTo>
                  <a:cubicBezTo>
                    <a:pt x="225" y="878"/>
                    <a:pt x="245" y="878"/>
                    <a:pt x="266" y="878"/>
                  </a:cubicBezTo>
                  <a:cubicBezTo>
                    <a:pt x="266" y="898"/>
                    <a:pt x="266" y="919"/>
                    <a:pt x="266" y="939"/>
                  </a:cubicBezTo>
                  <a:close/>
                  <a:moveTo>
                    <a:pt x="266" y="837"/>
                  </a:moveTo>
                  <a:lnTo>
                    <a:pt x="266" y="837"/>
                  </a:lnTo>
                  <a:cubicBezTo>
                    <a:pt x="245" y="837"/>
                    <a:pt x="225" y="837"/>
                    <a:pt x="205" y="837"/>
                  </a:cubicBezTo>
                  <a:cubicBezTo>
                    <a:pt x="205" y="817"/>
                    <a:pt x="205" y="796"/>
                    <a:pt x="205" y="776"/>
                  </a:cubicBezTo>
                  <a:cubicBezTo>
                    <a:pt x="225" y="776"/>
                    <a:pt x="245" y="776"/>
                    <a:pt x="266" y="776"/>
                  </a:cubicBezTo>
                  <a:cubicBezTo>
                    <a:pt x="266" y="796"/>
                    <a:pt x="266" y="817"/>
                    <a:pt x="266" y="837"/>
                  </a:cubicBezTo>
                  <a:close/>
                  <a:moveTo>
                    <a:pt x="266" y="735"/>
                  </a:moveTo>
                  <a:lnTo>
                    <a:pt x="266" y="735"/>
                  </a:lnTo>
                  <a:cubicBezTo>
                    <a:pt x="245" y="735"/>
                    <a:pt x="225" y="735"/>
                    <a:pt x="205" y="735"/>
                  </a:cubicBezTo>
                  <a:cubicBezTo>
                    <a:pt x="205" y="715"/>
                    <a:pt x="205" y="694"/>
                    <a:pt x="205" y="674"/>
                  </a:cubicBezTo>
                  <a:cubicBezTo>
                    <a:pt x="225" y="674"/>
                    <a:pt x="245" y="674"/>
                    <a:pt x="266" y="674"/>
                  </a:cubicBezTo>
                  <a:cubicBezTo>
                    <a:pt x="266" y="694"/>
                    <a:pt x="266" y="715"/>
                    <a:pt x="266" y="735"/>
                  </a:cubicBezTo>
                  <a:close/>
                  <a:moveTo>
                    <a:pt x="266" y="633"/>
                  </a:moveTo>
                  <a:lnTo>
                    <a:pt x="266" y="633"/>
                  </a:lnTo>
                  <a:cubicBezTo>
                    <a:pt x="245" y="633"/>
                    <a:pt x="225" y="633"/>
                    <a:pt x="205" y="633"/>
                  </a:cubicBezTo>
                  <a:cubicBezTo>
                    <a:pt x="205" y="613"/>
                    <a:pt x="205" y="593"/>
                    <a:pt x="205" y="572"/>
                  </a:cubicBezTo>
                  <a:cubicBezTo>
                    <a:pt x="225" y="572"/>
                    <a:pt x="245" y="572"/>
                    <a:pt x="266" y="572"/>
                  </a:cubicBezTo>
                  <a:cubicBezTo>
                    <a:pt x="266" y="593"/>
                    <a:pt x="266" y="613"/>
                    <a:pt x="266" y="633"/>
                  </a:cubicBezTo>
                  <a:close/>
                  <a:moveTo>
                    <a:pt x="266" y="450"/>
                  </a:moveTo>
                  <a:lnTo>
                    <a:pt x="266" y="450"/>
                  </a:lnTo>
                  <a:cubicBezTo>
                    <a:pt x="245" y="450"/>
                    <a:pt x="225" y="450"/>
                    <a:pt x="205" y="450"/>
                  </a:cubicBezTo>
                  <a:cubicBezTo>
                    <a:pt x="205" y="429"/>
                    <a:pt x="205" y="408"/>
                    <a:pt x="205" y="388"/>
                  </a:cubicBezTo>
                  <a:cubicBezTo>
                    <a:pt x="225" y="388"/>
                    <a:pt x="245" y="388"/>
                    <a:pt x="266" y="388"/>
                  </a:cubicBezTo>
                  <a:cubicBezTo>
                    <a:pt x="266" y="408"/>
                    <a:pt x="266" y="429"/>
                    <a:pt x="266" y="450"/>
                  </a:cubicBezTo>
                  <a:close/>
                  <a:moveTo>
                    <a:pt x="266" y="348"/>
                  </a:moveTo>
                  <a:lnTo>
                    <a:pt x="266" y="348"/>
                  </a:lnTo>
                  <a:cubicBezTo>
                    <a:pt x="245" y="348"/>
                    <a:pt x="225" y="348"/>
                    <a:pt x="205" y="348"/>
                  </a:cubicBezTo>
                  <a:cubicBezTo>
                    <a:pt x="205" y="327"/>
                    <a:pt x="205" y="307"/>
                    <a:pt x="205" y="286"/>
                  </a:cubicBezTo>
                  <a:cubicBezTo>
                    <a:pt x="225" y="286"/>
                    <a:pt x="245" y="286"/>
                    <a:pt x="266" y="286"/>
                  </a:cubicBezTo>
                  <a:cubicBezTo>
                    <a:pt x="266" y="307"/>
                    <a:pt x="266" y="327"/>
                    <a:pt x="266" y="348"/>
                  </a:cubicBezTo>
                  <a:close/>
                  <a:moveTo>
                    <a:pt x="266" y="245"/>
                  </a:moveTo>
                  <a:lnTo>
                    <a:pt x="266" y="245"/>
                  </a:lnTo>
                  <a:cubicBezTo>
                    <a:pt x="205" y="245"/>
                    <a:pt x="205" y="245"/>
                    <a:pt x="205" y="245"/>
                  </a:cubicBezTo>
                  <a:cubicBezTo>
                    <a:pt x="205" y="184"/>
                    <a:pt x="205" y="184"/>
                    <a:pt x="205" y="184"/>
                  </a:cubicBezTo>
                  <a:cubicBezTo>
                    <a:pt x="266" y="184"/>
                    <a:pt x="266" y="184"/>
                    <a:pt x="266" y="184"/>
                  </a:cubicBezTo>
                  <a:lnTo>
                    <a:pt x="266" y="245"/>
                  </a:lnTo>
                  <a:close/>
                  <a:moveTo>
                    <a:pt x="408" y="2510"/>
                  </a:moveTo>
                  <a:lnTo>
                    <a:pt x="408" y="2510"/>
                  </a:lnTo>
                  <a:cubicBezTo>
                    <a:pt x="307" y="2510"/>
                    <a:pt x="307" y="2510"/>
                    <a:pt x="307" y="2510"/>
                  </a:cubicBezTo>
                  <a:cubicBezTo>
                    <a:pt x="307" y="2388"/>
                    <a:pt x="307" y="2388"/>
                    <a:pt x="307" y="2388"/>
                  </a:cubicBezTo>
                  <a:cubicBezTo>
                    <a:pt x="408" y="2388"/>
                    <a:pt x="408" y="2388"/>
                    <a:pt x="408" y="2388"/>
                  </a:cubicBezTo>
                  <a:lnTo>
                    <a:pt x="408" y="251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5EB2EA51-9154-7845-9F5B-4A3A3A37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5" y="4578350"/>
              <a:ext cx="190500" cy="992188"/>
            </a:xfrm>
            <a:custGeom>
              <a:avLst/>
              <a:gdLst>
                <a:gd name="T0" fmla="*/ 530 w 531"/>
                <a:gd name="T1" fmla="*/ 2204 h 2756"/>
                <a:gd name="T2" fmla="*/ 408 w 531"/>
                <a:gd name="T3" fmla="*/ 1612 h 2756"/>
                <a:gd name="T4" fmla="*/ 408 w 531"/>
                <a:gd name="T5" fmla="*/ 959 h 2756"/>
                <a:gd name="T6" fmla="*/ 530 w 531"/>
                <a:gd name="T7" fmla="*/ 469 h 2756"/>
                <a:gd name="T8" fmla="*/ 225 w 531"/>
                <a:gd name="T9" fmla="*/ 428 h 2756"/>
                <a:gd name="T10" fmla="*/ 184 w 531"/>
                <a:gd name="T11" fmla="*/ 633 h 2756"/>
                <a:gd name="T12" fmla="*/ 184 w 531"/>
                <a:gd name="T13" fmla="*/ 857 h 2756"/>
                <a:gd name="T14" fmla="*/ 225 w 531"/>
                <a:gd name="T15" fmla="*/ 1061 h 2756"/>
                <a:gd name="T16" fmla="*/ 225 w 531"/>
                <a:gd name="T17" fmla="*/ 1224 h 2756"/>
                <a:gd name="T18" fmla="*/ 184 w 531"/>
                <a:gd name="T19" fmla="*/ 1408 h 2756"/>
                <a:gd name="T20" fmla="*/ 184 w 531"/>
                <a:gd name="T21" fmla="*/ 1653 h 2756"/>
                <a:gd name="T22" fmla="*/ 225 w 531"/>
                <a:gd name="T23" fmla="*/ 1755 h 2756"/>
                <a:gd name="T24" fmla="*/ 61 w 531"/>
                <a:gd name="T25" fmla="*/ 2550 h 2756"/>
                <a:gd name="T26" fmla="*/ 490 w 531"/>
                <a:gd name="T27" fmla="*/ 2693 h 2756"/>
                <a:gd name="T28" fmla="*/ 225 w 531"/>
                <a:gd name="T29" fmla="*/ 2571 h 2756"/>
                <a:gd name="T30" fmla="*/ 388 w 531"/>
                <a:gd name="T31" fmla="*/ 2040 h 2756"/>
                <a:gd name="T32" fmla="*/ 388 w 531"/>
                <a:gd name="T33" fmla="*/ 2000 h 2756"/>
                <a:gd name="T34" fmla="*/ 449 w 531"/>
                <a:gd name="T35" fmla="*/ 1897 h 2756"/>
                <a:gd name="T36" fmla="*/ 449 w 531"/>
                <a:gd name="T37" fmla="*/ 1816 h 2756"/>
                <a:gd name="T38" fmla="*/ 449 w 531"/>
                <a:gd name="T39" fmla="*/ 1816 h 2756"/>
                <a:gd name="T40" fmla="*/ 388 w 531"/>
                <a:gd name="T41" fmla="*/ 1653 h 2756"/>
                <a:gd name="T42" fmla="*/ 388 w 531"/>
                <a:gd name="T43" fmla="*/ 1449 h 2756"/>
                <a:gd name="T44" fmla="*/ 388 w 531"/>
                <a:gd name="T45" fmla="*/ 1408 h 2756"/>
                <a:gd name="T46" fmla="*/ 449 w 531"/>
                <a:gd name="T47" fmla="*/ 1306 h 2756"/>
                <a:gd name="T48" fmla="*/ 449 w 531"/>
                <a:gd name="T49" fmla="*/ 1224 h 2756"/>
                <a:gd name="T50" fmla="*/ 449 w 531"/>
                <a:gd name="T51" fmla="*/ 1224 h 2756"/>
                <a:gd name="T52" fmla="*/ 388 w 531"/>
                <a:gd name="T53" fmla="*/ 1061 h 2756"/>
                <a:gd name="T54" fmla="*/ 388 w 531"/>
                <a:gd name="T55" fmla="*/ 857 h 2756"/>
                <a:gd name="T56" fmla="*/ 388 w 531"/>
                <a:gd name="T57" fmla="*/ 816 h 2756"/>
                <a:gd name="T58" fmla="*/ 449 w 531"/>
                <a:gd name="T59" fmla="*/ 714 h 2756"/>
                <a:gd name="T60" fmla="*/ 449 w 531"/>
                <a:gd name="T61" fmla="*/ 571 h 2756"/>
                <a:gd name="T62" fmla="*/ 449 w 531"/>
                <a:gd name="T63" fmla="*/ 571 h 2756"/>
                <a:gd name="T64" fmla="*/ 388 w 531"/>
                <a:gd name="T65" fmla="*/ 428 h 2756"/>
                <a:gd name="T66" fmla="*/ 347 w 531"/>
                <a:gd name="T67" fmla="*/ 2142 h 2756"/>
                <a:gd name="T68" fmla="*/ 347 w 531"/>
                <a:gd name="T69" fmla="*/ 2305 h 2756"/>
                <a:gd name="T70" fmla="*/ 265 w 531"/>
                <a:gd name="T71" fmla="*/ 2102 h 2756"/>
                <a:gd name="T72" fmla="*/ 265 w 531"/>
                <a:gd name="T73" fmla="*/ 2000 h 2756"/>
                <a:gd name="T74" fmla="*/ 265 w 531"/>
                <a:gd name="T75" fmla="*/ 2000 h 2756"/>
                <a:gd name="T76" fmla="*/ 347 w 531"/>
                <a:gd name="T77" fmla="*/ 1816 h 2756"/>
                <a:gd name="T78" fmla="*/ 347 w 531"/>
                <a:gd name="T79" fmla="*/ 1653 h 2756"/>
                <a:gd name="T80" fmla="*/ 265 w 531"/>
                <a:gd name="T81" fmla="*/ 1551 h 2756"/>
                <a:gd name="T82" fmla="*/ 265 w 531"/>
                <a:gd name="T83" fmla="*/ 1510 h 2756"/>
                <a:gd name="T84" fmla="*/ 265 w 531"/>
                <a:gd name="T85" fmla="*/ 1408 h 2756"/>
                <a:gd name="T86" fmla="*/ 265 w 531"/>
                <a:gd name="T87" fmla="*/ 1408 h 2756"/>
                <a:gd name="T88" fmla="*/ 347 w 531"/>
                <a:gd name="T89" fmla="*/ 1224 h 2756"/>
                <a:gd name="T90" fmla="*/ 347 w 531"/>
                <a:gd name="T91" fmla="*/ 1061 h 2756"/>
                <a:gd name="T92" fmla="*/ 265 w 531"/>
                <a:gd name="T93" fmla="*/ 959 h 2756"/>
                <a:gd name="T94" fmla="*/ 265 w 531"/>
                <a:gd name="T95" fmla="*/ 918 h 2756"/>
                <a:gd name="T96" fmla="*/ 265 w 531"/>
                <a:gd name="T97" fmla="*/ 816 h 2756"/>
                <a:gd name="T98" fmla="*/ 265 w 531"/>
                <a:gd name="T99" fmla="*/ 816 h 2756"/>
                <a:gd name="T100" fmla="*/ 347 w 531"/>
                <a:gd name="T101" fmla="*/ 633 h 2756"/>
                <a:gd name="T102" fmla="*/ 347 w 531"/>
                <a:gd name="T103" fmla="*/ 469 h 2756"/>
                <a:gd name="T104" fmla="*/ 265 w 531"/>
                <a:gd name="T105" fmla="*/ 367 h 2756"/>
                <a:gd name="T106" fmla="*/ 225 w 531"/>
                <a:gd name="T107" fmla="*/ 163 h 2756"/>
                <a:gd name="T108" fmla="*/ 265 w 531"/>
                <a:gd name="T109" fmla="*/ 2347 h 2756"/>
                <a:gd name="T110" fmla="*/ 265 w 531"/>
                <a:gd name="T111" fmla="*/ 2347 h 2756"/>
                <a:gd name="T112" fmla="*/ 408 w 531"/>
                <a:gd name="T113" fmla="*/ 2571 h 2756"/>
                <a:gd name="T114" fmla="*/ 388 w 531"/>
                <a:gd name="T115" fmla="*/ 2448 h 2756"/>
                <a:gd name="T116" fmla="*/ 388 w 531"/>
                <a:gd name="T117" fmla="*/ 2408 h 2756"/>
                <a:gd name="T118" fmla="*/ 449 w 531"/>
                <a:gd name="T119" fmla="*/ 2305 h 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1" h="2756">
                  <a:moveTo>
                    <a:pt x="490" y="2693"/>
                  </a:moveTo>
                  <a:lnTo>
                    <a:pt x="490" y="2693"/>
                  </a:lnTo>
                  <a:cubicBezTo>
                    <a:pt x="490" y="2571"/>
                    <a:pt x="490" y="2571"/>
                    <a:pt x="490" y="2571"/>
                  </a:cubicBezTo>
                  <a:cubicBezTo>
                    <a:pt x="530" y="2571"/>
                    <a:pt x="530" y="2571"/>
                    <a:pt x="530" y="2571"/>
                  </a:cubicBezTo>
                  <a:cubicBezTo>
                    <a:pt x="530" y="2204"/>
                    <a:pt x="530" y="2204"/>
                    <a:pt x="530" y="2204"/>
                  </a:cubicBezTo>
                  <a:cubicBezTo>
                    <a:pt x="408" y="2204"/>
                    <a:pt x="408" y="2204"/>
                    <a:pt x="408" y="2204"/>
                  </a:cubicBezTo>
                  <a:cubicBezTo>
                    <a:pt x="408" y="2142"/>
                    <a:pt x="408" y="2142"/>
                    <a:pt x="408" y="2142"/>
                  </a:cubicBezTo>
                  <a:cubicBezTo>
                    <a:pt x="530" y="2142"/>
                    <a:pt x="530" y="2142"/>
                    <a:pt x="530" y="2142"/>
                  </a:cubicBezTo>
                  <a:cubicBezTo>
                    <a:pt x="530" y="1612"/>
                    <a:pt x="530" y="1612"/>
                    <a:pt x="530" y="1612"/>
                  </a:cubicBezTo>
                  <a:cubicBezTo>
                    <a:pt x="408" y="1612"/>
                    <a:pt x="408" y="1612"/>
                    <a:pt x="408" y="1612"/>
                  </a:cubicBezTo>
                  <a:cubicBezTo>
                    <a:pt x="408" y="1551"/>
                    <a:pt x="408" y="1551"/>
                    <a:pt x="408" y="1551"/>
                  </a:cubicBezTo>
                  <a:cubicBezTo>
                    <a:pt x="530" y="1551"/>
                    <a:pt x="530" y="1551"/>
                    <a:pt x="530" y="1551"/>
                  </a:cubicBezTo>
                  <a:cubicBezTo>
                    <a:pt x="530" y="1020"/>
                    <a:pt x="530" y="1020"/>
                    <a:pt x="530" y="1020"/>
                  </a:cubicBezTo>
                  <a:cubicBezTo>
                    <a:pt x="408" y="1020"/>
                    <a:pt x="408" y="1020"/>
                    <a:pt x="408" y="1020"/>
                  </a:cubicBezTo>
                  <a:cubicBezTo>
                    <a:pt x="408" y="959"/>
                    <a:pt x="408" y="959"/>
                    <a:pt x="408" y="959"/>
                  </a:cubicBezTo>
                  <a:cubicBezTo>
                    <a:pt x="530" y="959"/>
                    <a:pt x="530" y="959"/>
                    <a:pt x="530" y="959"/>
                  </a:cubicBezTo>
                  <a:cubicBezTo>
                    <a:pt x="530" y="531"/>
                    <a:pt x="530" y="531"/>
                    <a:pt x="530" y="531"/>
                  </a:cubicBezTo>
                  <a:cubicBezTo>
                    <a:pt x="408" y="531"/>
                    <a:pt x="408" y="531"/>
                    <a:pt x="408" y="531"/>
                  </a:cubicBezTo>
                  <a:cubicBezTo>
                    <a:pt x="408" y="469"/>
                    <a:pt x="408" y="469"/>
                    <a:pt x="408" y="469"/>
                  </a:cubicBezTo>
                  <a:cubicBezTo>
                    <a:pt x="530" y="469"/>
                    <a:pt x="530" y="469"/>
                    <a:pt x="530" y="469"/>
                  </a:cubicBezTo>
                  <a:cubicBezTo>
                    <a:pt x="530" y="183"/>
                    <a:pt x="530" y="183"/>
                    <a:pt x="530" y="183"/>
                  </a:cubicBezTo>
                  <a:cubicBezTo>
                    <a:pt x="449" y="102"/>
                    <a:pt x="388" y="0"/>
                    <a:pt x="184" y="2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225" y="367"/>
                    <a:pt x="225" y="367"/>
                    <a:pt x="225" y="367"/>
                  </a:cubicBezTo>
                  <a:cubicBezTo>
                    <a:pt x="225" y="428"/>
                    <a:pt x="225" y="428"/>
                    <a:pt x="225" y="428"/>
                  </a:cubicBezTo>
                  <a:cubicBezTo>
                    <a:pt x="184" y="428"/>
                    <a:pt x="184" y="428"/>
                    <a:pt x="184" y="428"/>
                  </a:cubicBezTo>
                  <a:cubicBezTo>
                    <a:pt x="184" y="469"/>
                    <a:pt x="184" y="510"/>
                    <a:pt x="184" y="571"/>
                  </a:cubicBezTo>
                  <a:cubicBezTo>
                    <a:pt x="225" y="571"/>
                    <a:pt x="225" y="571"/>
                    <a:pt x="225" y="571"/>
                  </a:cubicBezTo>
                  <a:cubicBezTo>
                    <a:pt x="225" y="591"/>
                    <a:pt x="225" y="612"/>
                    <a:pt x="225" y="633"/>
                  </a:cubicBezTo>
                  <a:cubicBezTo>
                    <a:pt x="184" y="633"/>
                    <a:pt x="184" y="633"/>
                    <a:pt x="184" y="633"/>
                  </a:cubicBezTo>
                  <a:cubicBezTo>
                    <a:pt x="184" y="673"/>
                    <a:pt x="184" y="714"/>
                    <a:pt x="184" y="755"/>
                  </a:cubicBezTo>
                  <a:cubicBezTo>
                    <a:pt x="225" y="755"/>
                    <a:pt x="225" y="755"/>
                    <a:pt x="225" y="755"/>
                  </a:cubicBezTo>
                  <a:cubicBezTo>
                    <a:pt x="225" y="776"/>
                    <a:pt x="225" y="796"/>
                    <a:pt x="225" y="816"/>
                  </a:cubicBezTo>
                  <a:cubicBezTo>
                    <a:pt x="184" y="816"/>
                    <a:pt x="184" y="816"/>
                    <a:pt x="184" y="816"/>
                  </a:cubicBezTo>
                  <a:cubicBezTo>
                    <a:pt x="184" y="857"/>
                    <a:pt x="184" y="857"/>
                    <a:pt x="184" y="857"/>
                  </a:cubicBezTo>
                  <a:cubicBezTo>
                    <a:pt x="225" y="857"/>
                    <a:pt x="225" y="857"/>
                    <a:pt x="225" y="857"/>
                  </a:cubicBezTo>
                  <a:cubicBezTo>
                    <a:pt x="225" y="877"/>
                    <a:pt x="225" y="898"/>
                    <a:pt x="225" y="918"/>
                  </a:cubicBezTo>
                  <a:cubicBezTo>
                    <a:pt x="184" y="918"/>
                    <a:pt x="184" y="918"/>
                    <a:pt x="184" y="918"/>
                  </a:cubicBezTo>
                  <a:cubicBezTo>
                    <a:pt x="184" y="959"/>
                    <a:pt x="184" y="1020"/>
                    <a:pt x="184" y="1061"/>
                  </a:cubicBezTo>
                  <a:cubicBezTo>
                    <a:pt x="225" y="1061"/>
                    <a:pt x="225" y="1061"/>
                    <a:pt x="225" y="1061"/>
                  </a:cubicBezTo>
                  <a:cubicBezTo>
                    <a:pt x="225" y="1081"/>
                    <a:pt x="225" y="1102"/>
                    <a:pt x="225" y="1122"/>
                  </a:cubicBezTo>
                  <a:cubicBezTo>
                    <a:pt x="184" y="1122"/>
                    <a:pt x="184" y="1122"/>
                    <a:pt x="184" y="1122"/>
                  </a:cubicBezTo>
                  <a:cubicBezTo>
                    <a:pt x="184" y="1163"/>
                    <a:pt x="184" y="1163"/>
                    <a:pt x="184" y="1163"/>
                  </a:cubicBezTo>
                  <a:cubicBezTo>
                    <a:pt x="225" y="1163"/>
                    <a:pt x="225" y="1163"/>
                    <a:pt x="225" y="1163"/>
                  </a:cubicBezTo>
                  <a:cubicBezTo>
                    <a:pt x="225" y="1184"/>
                    <a:pt x="225" y="1204"/>
                    <a:pt x="225" y="1224"/>
                  </a:cubicBezTo>
                  <a:cubicBezTo>
                    <a:pt x="184" y="1224"/>
                    <a:pt x="184" y="1224"/>
                    <a:pt x="184" y="1224"/>
                  </a:cubicBezTo>
                  <a:cubicBezTo>
                    <a:pt x="184" y="1265"/>
                    <a:pt x="184" y="1306"/>
                    <a:pt x="184" y="1347"/>
                  </a:cubicBezTo>
                  <a:cubicBezTo>
                    <a:pt x="225" y="1347"/>
                    <a:pt x="225" y="1347"/>
                    <a:pt x="225" y="1347"/>
                  </a:cubicBezTo>
                  <a:cubicBezTo>
                    <a:pt x="225" y="1367"/>
                    <a:pt x="225" y="1387"/>
                    <a:pt x="225" y="1408"/>
                  </a:cubicBezTo>
                  <a:cubicBezTo>
                    <a:pt x="184" y="1408"/>
                    <a:pt x="184" y="1408"/>
                    <a:pt x="184" y="1408"/>
                  </a:cubicBezTo>
                  <a:cubicBezTo>
                    <a:pt x="184" y="1449"/>
                    <a:pt x="184" y="1449"/>
                    <a:pt x="184" y="1449"/>
                  </a:cubicBezTo>
                  <a:cubicBezTo>
                    <a:pt x="225" y="1449"/>
                    <a:pt x="225" y="1449"/>
                    <a:pt x="225" y="1449"/>
                  </a:cubicBezTo>
                  <a:cubicBezTo>
                    <a:pt x="225" y="1469"/>
                    <a:pt x="225" y="1489"/>
                    <a:pt x="225" y="1510"/>
                  </a:cubicBezTo>
                  <a:cubicBezTo>
                    <a:pt x="184" y="1510"/>
                    <a:pt x="184" y="1510"/>
                    <a:pt x="184" y="1510"/>
                  </a:cubicBezTo>
                  <a:cubicBezTo>
                    <a:pt x="184" y="1551"/>
                    <a:pt x="184" y="1612"/>
                    <a:pt x="184" y="1653"/>
                  </a:cubicBezTo>
                  <a:cubicBezTo>
                    <a:pt x="225" y="1653"/>
                    <a:pt x="225" y="1653"/>
                    <a:pt x="225" y="1653"/>
                  </a:cubicBezTo>
                  <a:cubicBezTo>
                    <a:pt x="225" y="1673"/>
                    <a:pt x="225" y="1694"/>
                    <a:pt x="225" y="1714"/>
                  </a:cubicBezTo>
                  <a:cubicBezTo>
                    <a:pt x="184" y="1714"/>
                    <a:pt x="184" y="1714"/>
                    <a:pt x="184" y="1714"/>
                  </a:cubicBezTo>
                  <a:cubicBezTo>
                    <a:pt x="184" y="1755"/>
                    <a:pt x="184" y="1755"/>
                    <a:pt x="184" y="1755"/>
                  </a:cubicBezTo>
                  <a:cubicBezTo>
                    <a:pt x="225" y="1755"/>
                    <a:pt x="225" y="1755"/>
                    <a:pt x="225" y="1755"/>
                  </a:cubicBezTo>
                  <a:cubicBezTo>
                    <a:pt x="225" y="1775"/>
                    <a:pt x="225" y="1796"/>
                    <a:pt x="225" y="1816"/>
                  </a:cubicBezTo>
                  <a:cubicBezTo>
                    <a:pt x="184" y="1816"/>
                    <a:pt x="184" y="1816"/>
                    <a:pt x="184" y="1816"/>
                  </a:cubicBezTo>
                  <a:cubicBezTo>
                    <a:pt x="184" y="1918"/>
                    <a:pt x="184" y="1918"/>
                    <a:pt x="184" y="1918"/>
                  </a:cubicBezTo>
                  <a:cubicBezTo>
                    <a:pt x="61" y="1918"/>
                    <a:pt x="61" y="1918"/>
                    <a:pt x="61" y="1918"/>
                  </a:cubicBezTo>
                  <a:cubicBezTo>
                    <a:pt x="61" y="2550"/>
                    <a:pt x="61" y="2550"/>
                    <a:pt x="61" y="2550"/>
                  </a:cubicBezTo>
                  <a:cubicBezTo>
                    <a:pt x="0" y="2550"/>
                    <a:pt x="0" y="2550"/>
                    <a:pt x="0" y="2550"/>
                  </a:cubicBezTo>
                  <a:cubicBezTo>
                    <a:pt x="0" y="2755"/>
                    <a:pt x="0" y="2755"/>
                    <a:pt x="0" y="2755"/>
                  </a:cubicBezTo>
                  <a:cubicBezTo>
                    <a:pt x="530" y="2755"/>
                    <a:pt x="530" y="2755"/>
                    <a:pt x="530" y="2755"/>
                  </a:cubicBezTo>
                  <a:cubicBezTo>
                    <a:pt x="530" y="2693"/>
                    <a:pt x="530" y="2693"/>
                    <a:pt x="530" y="2693"/>
                  </a:cubicBezTo>
                  <a:lnTo>
                    <a:pt x="490" y="2693"/>
                  </a:lnTo>
                  <a:close/>
                  <a:moveTo>
                    <a:pt x="225" y="2693"/>
                  </a:moveTo>
                  <a:lnTo>
                    <a:pt x="225" y="2693"/>
                  </a:lnTo>
                  <a:cubicBezTo>
                    <a:pt x="122" y="2693"/>
                    <a:pt x="122" y="2693"/>
                    <a:pt x="122" y="2693"/>
                  </a:cubicBezTo>
                  <a:cubicBezTo>
                    <a:pt x="122" y="2571"/>
                    <a:pt x="122" y="2571"/>
                    <a:pt x="122" y="2571"/>
                  </a:cubicBezTo>
                  <a:cubicBezTo>
                    <a:pt x="225" y="2571"/>
                    <a:pt x="225" y="2571"/>
                    <a:pt x="225" y="2571"/>
                  </a:cubicBezTo>
                  <a:lnTo>
                    <a:pt x="225" y="2693"/>
                  </a:lnTo>
                  <a:close/>
                  <a:moveTo>
                    <a:pt x="449" y="2102"/>
                  </a:moveTo>
                  <a:lnTo>
                    <a:pt x="449" y="2102"/>
                  </a:lnTo>
                  <a:cubicBezTo>
                    <a:pt x="428" y="2102"/>
                    <a:pt x="408" y="2102"/>
                    <a:pt x="388" y="2102"/>
                  </a:cubicBezTo>
                  <a:cubicBezTo>
                    <a:pt x="388" y="2082"/>
                    <a:pt x="388" y="2061"/>
                    <a:pt x="388" y="2040"/>
                  </a:cubicBezTo>
                  <a:cubicBezTo>
                    <a:pt x="408" y="2040"/>
                    <a:pt x="428" y="2040"/>
                    <a:pt x="449" y="2040"/>
                  </a:cubicBezTo>
                  <a:cubicBezTo>
                    <a:pt x="449" y="2061"/>
                    <a:pt x="449" y="2082"/>
                    <a:pt x="449" y="2102"/>
                  </a:cubicBezTo>
                  <a:close/>
                  <a:moveTo>
                    <a:pt x="449" y="2000"/>
                  </a:moveTo>
                  <a:lnTo>
                    <a:pt x="449" y="2000"/>
                  </a:lnTo>
                  <a:cubicBezTo>
                    <a:pt x="428" y="2000"/>
                    <a:pt x="408" y="2000"/>
                    <a:pt x="388" y="2000"/>
                  </a:cubicBezTo>
                  <a:cubicBezTo>
                    <a:pt x="388" y="1979"/>
                    <a:pt x="388" y="1959"/>
                    <a:pt x="388" y="1939"/>
                  </a:cubicBezTo>
                  <a:cubicBezTo>
                    <a:pt x="408" y="1939"/>
                    <a:pt x="428" y="1939"/>
                    <a:pt x="449" y="1939"/>
                  </a:cubicBezTo>
                  <a:cubicBezTo>
                    <a:pt x="449" y="1959"/>
                    <a:pt x="449" y="1979"/>
                    <a:pt x="449" y="2000"/>
                  </a:cubicBezTo>
                  <a:close/>
                  <a:moveTo>
                    <a:pt x="449" y="1897"/>
                  </a:moveTo>
                  <a:lnTo>
                    <a:pt x="449" y="1897"/>
                  </a:lnTo>
                  <a:cubicBezTo>
                    <a:pt x="428" y="1897"/>
                    <a:pt x="408" y="1897"/>
                    <a:pt x="388" y="1897"/>
                  </a:cubicBezTo>
                  <a:cubicBezTo>
                    <a:pt x="388" y="1897"/>
                    <a:pt x="388" y="1877"/>
                    <a:pt x="388" y="1857"/>
                  </a:cubicBezTo>
                  <a:cubicBezTo>
                    <a:pt x="408" y="1857"/>
                    <a:pt x="428" y="1857"/>
                    <a:pt x="449" y="1857"/>
                  </a:cubicBezTo>
                  <a:cubicBezTo>
                    <a:pt x="449" y="1877"/>
                    <a:pt x="449" y="1897"/>
                    <a:pt x="449" y="1897"/>
                  </a:cubicBezTo>
                  <a:close/>
                  <a:moveTo>
                    <a:pt x="449" y="1816"/>
                  </a:moveTo>
                  <a:lnTo>
                    <a:pt x="449" y="1816"/>
                  </a:lnTo>
                  <a:cubicBezTo>
                    <a:pt x="428" y="1816"/>
                    <a:pt x="408" y="1816"/>
                    <a:pt x="388" y="1816"/>
                  </a:cubicBezTo>
                  <a:cubicBezTo>
                    <a:pt x="388" y="1796"/>
                    <a:pt x="388" y="1775"/>
                    <a:pt x="388" y="1755"/>
                  </a:cubicBezTo>
                  <a:cubicBezTo>
                    <a:pt x="408" y="1755"/>
                    <a:pt x="428" y="1755"/>
                    <a:pt x="449" y="1755"/>
                  </a:cubicBezTo>
                  <a:cubicBezTo>
                    <a:pt x="449" y="1775"/>
                    <a:pt x="449" y="1796"/>
                    <a:pt x="449" y="1816"/>
                  </a:cubicBezTo>
                  <a:close/>
                  <a:moveTo>
                    <a:pt x="449" y="1653"/>
                  </a:moveTo>
                  <a:lnTo>
                    <a:pt x="449" y="1653"/>
                  </a:lnTo>
                  <a:cubicBezTo>
                    <a:pt x="449" y="1673"/>
                    <a:pt x="449" y="1694"/>
                    <a:pt x="449" y="1714"/>
                  </a:cubicBezTo>
                  <a:cubicBezTo>
                    <a:pt x="428" y="1714"/>
                    <a:pt x="408" y="1714"/>
                    <a:pt x="388" y="1714"/>
                  </a:cubicBezTo>
                  <a:cubicBezTo>
                    <a:pt x="388" y="1694"/>
                    <a:pt x="388" y="1673"/>
                    <a:pt x="388" y="1653"/>
                  </a:cubicBezTo>
                  <a:cubicBezTo>
                    <a:pt x="408" y="1653"/>
                    <a:pt x="428" y="1653"/>
                    <a:pt x="449" y="1653"/>
                  </a:cubicBezTo>
                  <a:close/>
                  <a:moveTo>
                    <a:pt x="449" y="1510"/>
                  </a:moveTo>
                  <a:lnTo>
                    <a:pt x="449" y="1510"/>
                  </a:lnTo>
                  <a:cubicBezTo>
                    <a:pt x="428" y="1510"/>
                    <a:pt x="408" y="1510"/>
                    <a:pt x="388" y="1510"/>
                  </a:cubicBezTo>
                  <a:cubicBezTo>
                    <a:pt x="388" y="1489"/>
                    <a:pt x="388" y="1469"/>
                    <a:pt x="388" y="1449"/>
                  </a:cubicBezTo>
                  <a:cubicBezTo>
                    <a:pt x="408" y="1449"/>
                    <a:pt x="428" y="1449"/>
                    <a:pt x="449" y="1449"/>
                  </a:cubicBezTo>
                  <a:cubicBezTo>
                    <a:pt x="449" y="1469"/>
                    <a:pt x="449" y="1489"/>
                    <a:pt x="449" y="1510"/>
                  </a:cubicBezTo>
                  <a:close/>
                  <a:moveTo>
                    <a:pt x="449" y="1408"/>
                  </a:moveTo>
                  <a:lnTo>
                    <a:pt x="449" y="1408"/>
                  </a:lnTo>
                  <a:cubicBezTo>
                    <a:pt x="428" y="1408"/>
                    <a:pt x="408" y="1408"/>
                    <a:pt x="388" y="1408"/>
                  </a:cubicBezTo>
                  <a:cubicBezTo>
                    <a:pt x="388" y="1387"/>
                    <a:pt x="388" y="1367"/>
                    <a:pt x="388" y="1347"/>
                  </a:cubicBezTo>
                  <a:cubicBezTo>
                    <a:pt x="408" y="1347"/>
                    <a:pt x="428" y="1347"/>
                    <a:pt x="449" y="1347"/>
                  </a:cubicBezTo>
                  <a:cubicBezTo>
                    <a:pt x="449" y="1367"/>
                    <a:pt x="449" y="1387"/>
                    <a:pt x="449" y="1408"/>
                  </a:cubicBezTo>
                  <a:close/>
                  <a:moveTo>
                    <a:pt x="449" y="1306"/>
                  </a:moveTo>
                  <a:lnTo>
                    <a:pt x="449" y="1306"/>
                  </a:lnTo>
                  <a:cubicBezTo>
                    <a:pt x="428" y="1306"/>
                    <a:pt x="408" y="1306"/>
                    <a:pt x="388" y="1306"/>
                  </a:cubicBezTo>
                  <a:cubicBezTo>
                    <a:pt x="388" y="1286"/>
                    <a:pt x="388" y="1286"/>
                    <a:pt x="388" y="1265"/>
                  </a:cubicBezTo>
                  <a:cubicBezTo>
                    <a:pt x="408" y="1265"/>
                    <a:pt x="428" y="1265"/>
                    <a:pt x="449" y="1265"/>
                  </a:cubicBezTo>
                  <a:cubicBezTo>
                    <a:pt x="449" y="1286"/>
                    <a:pt x="449" y="1286"/>
                    <a:pt x="449" y="1306"/>
                  </a:cubicBezTo>
                  <a:close/>
                  <a:moveTo>
                    <a:pt x="449" y="1224"/>
                  </a:moveTo>
                  <a:lnTo>
                    <a:pt x="449" y="1224"/>
                  </a:lnTo>
                  <a:cubicBezTo>
                    <a:pt x="428" y="1224"/>
                    <a:pt x="408" y="1224"/>
                    <a:pt x="388" y="1224"/>
                  </a:cubicBezTo>
                  <a:cubicBezTo>
                    <a:pt x="388" y="1204"/>
                    <a:pt x="388" y="1184"/>
                    <a:pt x="388" y="1163"/>
                  </a:cubicBezTo>
                  <a:cubicBezTo>
                    <a:pt x="408" y="1163"/>
                    <a:pt x="428" y="1163"/>
                    <a:pt x="449" y="1163"/>
                  </a:cubicBezTo>
                  <a:cubicBezTo>
                    <a:pt x="449" y="1184"/>
                    <a:pt x="449" y="1204"/>
                    <a:pt x="449" y="1224"/>
                  </a:cubicBezTo>
                  <a:close/>
                  <a:moveTo>
                    <a:pt x="449" y="1061"/>
                  </a:moveTo>
                  <a:lnTo>
                    <a:pt x="449" y="1061"/>
                  </a:lnTo>
                  <a:cubicBezTo>
                    <a:pt x="449" y="1081"/>
                    <a:pt x="449" y="1102"/>
                    <a:pt x="449" y="1122"/>
                  </a:cubicBezTo>
                  <a:cubicBezTo>
                    <a:pt x="428" y="1122"/>
                    <a:pt x="408" y="1122"/>
                    <a:pt x="388" y="1122"/>
                  </a:cubicBezTo>
                  <a:cubicBezTo>
                    <a:pt x="388" y="1102"/>
                    <a:pt x="388" y="1081"/>
                    <a:pt x="388" y="1061"/>
                  </a:cubicBezTo>
                  <a:cubicBezTo>
                    <a:pt x="408" y="1061"/>
                    <a:pt x="428" y="1061"/>
                    <a:pt x="449" y="1061"/>
                  </a:cubicBezTo>
                  <a:close/>
                  <a:moveTo>
                    <a:pt x="449" y="918"/>
                  </a:moveTo>
                  <a:lnTo>
                    <a:pt x="449" y="918"/>
                  </a:lnTo>
                  <a:cubicBezTo>
                    <a:pt x="428" y="918"/>
                    <a:pt x="408" y="918"/>
                    <a:pt x="388" y="918"/>
                  </a:cubicBezTo>
                  <a:cubicBezTo>
                    <a:pt x="388" y="898"/>
                    <a:pt x="388" y="877"/>
                    <a:pt x="388" y="857"/>
                  </a:cubicBezTo>
                  <a:cubicBezTo>
                    <a:pt x="408" y="857"/>
                    <a:pt x="428" y="857"/>
                    <a:pt x="449" y="857"/>
                  </a:cubicBezTo>
                  <a:cubicBezTo>
                    <a:pt x="449" y="877"/>
                    <a:pt x="449" y="898"/>
                    <a:pt x="449" y="918"/>
                  </a:cubicBezTo>
                  <a:close/>
                  <a:moveTo>
                    <a:pt x="449" y="816"/>
                  </a:moveTo>
                  <a:lnTo>
                    <a:pt x="449" y="816"/>
                  </a:lnTo>
                  <a:cubicBezTo>
                    <a:pt x="428" y="816"/>
                    <a:pt x="408" y="816"/>
                    <a:pt x="388" y="816"/>
                  </a:cubicBezTo>
                  <a:cubicBezTo>
                    <a:pt x="388" y="796"/>
                    <a:pt x="388" y="776"/>
                    <a:pt x="388" y="755"/>
                  </a:cubicBezTo>
                  <a:cubicBezTo>
                    <a:pt x="408" y="755"/>
                    <a:pt x="428" y="755"/>
                    <a:pt x="449" y="755"/>
                  </a:cubicBezTo>
                  <a:cubicBezTo>
                    <a:pt x="449" y="776"/>
                    <a:pt x="449" y="796"/>
                    <a:pt x="449" y="816"/>
                  </a:cubicBezTo>
                  <a:close/>
                  <a:moveTo>
                    <a:pt x="449" y="714"/>
                  </a:moveTo>
                  <a:lnTo>
                    <a:pt x="449" y="714"/>
                  </a:lnTo>
                  <a:cubicBezTo>
                    <a:pt x="428" y="714"/>
                    <a:pt x="408" y="714"/>
                    <a:pt x="388" y="714"/>
                  </a:cubicBezTo>
                  <a:cubicBezTo>
                    <a:pt x="388" y="694"/>
                    <a:pt x="388" y="694"/>
                    <a:pt x="388" y="673"/>
                  </a:cubicBezTo>
                  <a:cubicBezTo>
                    <a:pt x="408" y="673"/>
                    <a:pt x="428" y="673"/>
                    <a:pt x="449" y="673"/>
                  </a:cubicBezTo>
                  <a:cubicBezTo>
                    <a:pt x="449" y="694"/>
                    <a:pt x="449" y="694"/>
                    <a:pt x="449" y="714"/>
                  </a:cubicBezTo>
                  <a:close/>
                  <a:moveTo>
                    <a:pt x="449" y="571"/>
                  </a:moveTo>
                  <a:lnTo>
                    <a:pt x="449" y="571"/>
                  </a:lnTo>
                  <a:cubicBezTo>
                    <a:pt x="449" y="591"/>
                    <a:pt x="449" y="612"/>
                    <a:pt x="449" y="633"/>
                  </a:cubicBezTo>
                  <a:cubicBezTo>
                    <a:pt x="428" y="633"/>
                    <a:pt x="408" y="633"/>
                    <a:pt x="388" y="633"/>
                  </a:cubicBezTo>
                  <a:cubicBezTo>
                    <a:pt x="388" y="612"/>
                    <a:pt x="388" y="591"/>
                    <a:pt x="388" y="571"/>
                  </a:cubicBezTo>
                  <a:cubicBezTo>
                    <a:pt x="408" y="571"/>
                    <a:pt x="428" y="571"/>
                    <a:pt x="449" y="571"/>
                  </a:cubicBezTo>
                  <a:close/>
                  <a:moveTo>
                    <a:pt x="388" y="367"/>
                  </a:moveTo>
                  <a:lnTo>
                    <a:pt x="388" y="367"/>
                  </a:lnTo>
                  <a:cubicBezTo>
                    <a:pt x="449" y="367"/>
                    <a:pt x="449" y="367"/>
                    <a:pt x="449" y="367"/>
                  </a:cubicBezTo>
                  <a:cubicBezTo>
                    <a:pt x="449" y="428"/>
                    <a:pt x="449" y="428"/>
                    <a:pt x="449" y="428"/>
                  </a:cubicBezTo>
                  <a:cubicBezTo>
                    <a:pt x="388" y="428"/>
                    <a:pt x="388" y="428"/>
                    <a:pt x="388" y="428"/>
                  </a:cubicBezTo>
                  <a:lnTo>
                    <a:pt x="388" y="367"/>
                  </a:lnTo>
                  <a:close/>
                  <a:moveTo>
                    <a:pt x="265" y="2204"/>
                  </a:moveTo>
                  <a:lnTo>
                    <a:pt x="265" y="2204"/>
                  </a:lnTo>
                  <a:cubicBezTo>
                    <a:pt x="265" y="2183"/>
                    <a:pt x="265" y="2163"/>
                    <a:pt x="265" y="2142"/>
                  </a:cubicBezTo>
                  <a:cubicBezTo>
                    <a:pt x="306" y="2142"/>
                    <a:pt x="327" y="2142"/>
                    <a:pt x="347" y="2142"/>
                  </a:cubicBezTo>
                  <a:cubicBezTo>
                    <a:pt x="347" y="2163"/>
                    <a:pt x="347" y="2183"/>
                    <a:pt x="347" y="2204"/>
                  </a:cubicBezTo>
                  <a:cubicBezTo>
                    <a:pt x="327" y="2204"/>
                    <a:pt x="306" y="2204"/>
                    <a:pt x="265" y="2204"/>
                  </a:cubicBezTo>
                  <a:close/>
                  <a:moveTo>
                    <a:pt x="347" y="2245"/>
                  </a:moveTo>
                  <a:lnTo>
                    <a:pt x="347" y="2245"/>
                  </a:lnTo>
                  <a:cubicBezTo>
                    <a:pt x="347" y="2265"/>
                    <a:pt x="347" y="2285"/>
                    <a:pt x="347" y="2305"/>
                  </a:cubicBezTo>
                  <a:cubicBezTo>
                    <a:pt x="327" y="2305"/>
                    <a:pt x="306" y="2305"/>
                    <a:pt x="265" y="2305"/>
                  </a:cubicBezTo>
                  <a:cubicBezTo>
                    <a:pt x="265" y="2285"/>
                    <a:pt x="265" y="2265"/>
                    <a:pt x="265" y="2245"/>
                  </a:cubicBezTo>
                  <a:cubicBezTo>
                    <a:pt x="306" y="2245"/>
                    <a:pt x="327" y="2245"/>
                    <a:pt x="347" y="2245"/>
                  </a:cubicBezTo>
                  <a:close/>
                  <a:moveTo>
                    <a:pt x="265" y="2102"/>
                  </a:moveTo>
                  <a:lnTo>
                    <a:pt x="265" y="2102"/>
                  </a:lnTo>
                  <a:cubicBezTo>
                    <a:pt x="265" y="2082"/>
                    <a:pt x="265" y="2061"/>
                    <a:pt x="265" y="2040"/>
                  </a:cubicBezTo>
                  <a:cubicBezTo>
                    <a:pt x="306" y="2040"/>
                    <a:pt x="327" y="2040"/>
                    <a:pt x="347" y="2040"/>
                  </a:cubicBezTo>
                  <a:cubicBezTo>
                    <a:pt x="347" y="2061"/>
                    <a:pt x="347" y="2082"/>
                    <a:pt x="347" y="2102"/>
                  </a:cubicBezTo>
                  <a:cubicBezTo>
                    <a:pt x="327" y="2102"/>
                    <a:pt x="306" y="2102"/>
                    <a:pt x="265" y="2102"/>
                  </a:cubicBezTo>
                  <a:close/>
                  <a:moveTo>
                    <a:pt x="265" y="2000"/>
                  </a:moveTo>
                  <a:lnTo>
                    <a:pt x="265" y="2000"/>
                  </a:lnTo>
                  <a:cubicBezTo>
                    <a:pt x="265" y="1979"/>
                    <a:pt x="265" y="1959"/>
                    <a:pt x="265" y="1939"/>
                  </a:cubicBezTo>
                  <a:cubicBezTo>
                    <a:pt x="306" y="1939"/>
                    <a:pt x="327" y="1939"/>
                    <a:pt x="347" y="1939"/>
                  </a:cubicBezTo>
                  <a:cubicBezTo>
                    <a:pt x="347" y="1959"/>
                    <a:pt x="347" y="1979"/>
                    <a:pt x="347" y="2000"/>
                  </a:cubicBezTo>
                  <a:cubicBezTo>
                    <a:pt x="327" y="2000"/>
                    <a:pt x="306" y="2000"/>
                    <a:pt x="265" y="2000"/>
                  </a:cubicBezTo>
                  <a:close/>
                  <a:moveTo>
                    <a:pt x="265" y="1816"/>
                  </a:moveTo>
                  <a:lnTo>
                    <a:pt x="265" y="1816"/>
                  </a:lnTo>
                  <a:cubicBezTo>
                    <a:pt x="265" y="1796"/>
                    <a:pt x="265" y="1775"/>
                    <a:pt x="265" y="1755"/>
                  </a:cubicBezTo>
                  <a:cubicBezTo>
                    <a:pt x="306" y="1755"/>
                    <a:pt x="327" y="1755"/>
                    <a:pt x="347" y="1755"/>
                  </a:cubicBezTo>
                  <a:cubicBezTo>
                    <a:pt x="347" y="1775"/>
                    <a:pt x="347" y="1796"/>
                    <a:pt x="347" y="1816"/>
                  </a:cubicBezTo>
                  <a:cubicBezTo>
                    <a:pt x="327" y="1816"/>
                    <a:pt x="306" y="1816"/>
                    <a:pt x="265" y="1816"/>
                  </a:cubicBezTo>
                  <a:close/>
                  <a:moveTo>
                    <a:pt x="265" y="1714"/>
                  </a:moveTo>
                  <a:lnTo>
                    <a:pt x="265" y="1714"/>
                  </a:lnTo>
                  <a:cubicBezTo>
                    <a:pt x="265" y="1694"/>
                    <a:pt x="265" y="1673"/>
                    <a:pt x="265" y="1653"/>
                  </a:cubicBezTo>
                  <a:cubicBezTo>
                    <a:pt x="306" y="1653"/>
                    <a:pt x="327" y="1653"/>
                    <a:pt x="347" y="1653"/>
                  </a:cubicBezTo>
                  <a:cubicBezTo>
                    <a:pt x="347" y="1673"/>
                    <a:pt x="347" y="1694"/>
                    <a:pt x="347" y="1714"/>
                  </a:cubicBezTo>
                  <a:cubicBezTo>
                    <a:pt x="327" y="1714"/>
                    <a:pt x="306" y="1714"/>
                    <a:pt x="265" y="1714"/>
                  </a:cubicBezTo>
                  <a:close/>
                  <a:moveTo>
                    <a:pt x="265" y="1612"/>
                  </a:moveTo>
                  <a:lnTo>
                    <a:pt x="265" y="1612"/>
                  </a:lnTo>
                  <a:cubicBezTo>
                    <a:pt x="265" y="1592"/>
                    <a:pt x="265" y="1571"/>
                    <a:pt x="265" y="1551"/>
                  </a:cubicBezTo>
                  <a:cubicBezTo>
                    <a:pt x="306" y="1551"/>
                    <a:pt x="327" y="1551"/>
                    <a:pt x="347" y="1551"/>
                  </a:cubicBezTo>
                  <a:cubicBezTo>
                    <a:pt x="347" y="1571"/>
                    <a:pt x="347" y="1592"/>
                    <a:pt x="347" y="1612"/>
                  </a:cubicBezTo>
                  <a:cubicBezTo>
                    <a:pt x="327" y="1612"/>
                    <a:pt x="306" y="1612"/>
                    <a:pt x="265" y="1612"/>
                  </a:cubicBezTo>
                  <a:close/>
                  <a:moveTo>
                    <a:pt x="265" y="1510"/>
                  </a:moveTo>
                  <a:lnTo>
                    <a:pt x="265" y="1510"/>
                  </a:lnTo>
                  <a:cubicBezTo>
                    <a:pt x="265" y="1489"/>
                    <a:pt x="265" y="1469"/>
                    <a:pt x="265" y="1449"/>
                  </a:cubicBezTo>
                  <a:cubicBezTo>
                    <a:pt x="306" y="1449"/>
                    <a:pt x="327" y="1449"/>
                    <a:pt x="347" y="1449"/>
                  </a:cubicBezTo>
                  <a:cubicBezTo>
                    <a:pt x="347" y="1469"/>
                    <a:pt x="347" y="1489"/>
                    <a:pt x="347" y="1510"/>
                  </a:cubicBezTo>
                  <a:cubicBezTo>
                    <a:pt x="327" y="1510"/>
                    <a:pt x="306" y="1510"/>
                    <a:pt x="265" y="1510"/>
                  </a:cubicBezTo>
                  <a:close/>
                  <a:moveTo>
                    <a:pt x="265" y="1408"/>
                  </a:moveTo>
                  <a:lnTo>
                    <a:pt x="265" y="1408"/>
                  </a:lnTo>
                  <a:cubicBezTo>
                    <a:pt x="265" y="1387"/>
                    <a:pt x="265" y="1367"/>
                    <a:pt x="265" y="1347"/>
                  </a:cubicBezTo>
                  <a:cubicBezTo>
                    <a:pt x="306" y="1347"/>
                    <a:pt x="327" y="1347"/>
                    <a:pt x="347" y="1347"/>
                  </a:cubicBezTo>
                  <a:cubicBezTo>
                    <a:pt x="347" y="1367"/>
                    <a:pt x="347" y="1387"/>
                    <a:pt x="347" y="1408"/>
                  </a:cubicBezTo>
                  <a:cubicBezTo>
                    <a:pt x="327" y="1408"/>
                    <a:pt x="306" y="1408"/>
                    <a:pt x="265" y="1408"/>
                  </a:cubicBezTo>
                  <a:close/>
                  <a:moveTo>
                    <a:pt x="265" y="1224"/>
                  </a:moveTo>
                  <a:lnTo>
                    <a:pt x="265" y="1224"/>
                  </a:lnTo>
                  <a:cubicBezTo>
                    <a:pt x="265" y="1204"/>
                    <a:pt x="265" y="1184"/>
                    <a:pt x="265" y="1163"/>
                  </a:cubicBezTo>
                  <a:cubicBezTo>
                    <a:pt x="306" y="1163"/>
                    <a:pt x="327" y="1163"/>
                    <a:pt x="347" y="1163"/>
                  </a:cubicBezTo>
                  <a:cubicBezTo>
                    <a:pt x="347" y="1184"/>
                    <a:pt x="347" y="1204"/>
                    <a:pt x="347" y="1224"/>
                  </a:cubicBezTo>
                  <a:cubicBezTo>
                    <a:pt x="327" y="1224"/>
                    <a:pt x="306" y="1224"/>
                    <a:pt x="265" y="1224"/>
                  </a:cubicBezTo>
                  <a:close/>
                  <a:moveTo>
                    <a:pt x="265" y="1122"/>
                  </a:moveTo>
                  <a:lnTo>
                    <a:pt x="265" y="1122"/>
                  </a:lnTo>
                  <a:cubicBezTo>
                    <a:pt x="265" y="1102"/>
                    <a:pt x="265" y="1081"/>
                    <a:pt x="265" y="1061"/>
                  </a:cubicBezTo>
                  <a:cubicBezTo>
                    <a:pt x="306" y="1061"/>
                    <a:pt x="327" y="1061"/>
                    <a:pt x="347" y="1061"/>
                  </a:cubicBezTo>
                  <a:cubicBezTo>
                    <a:pt x="347" y="1081"/>
                    <a:pt x="347" y="1102"/>
                    <a:pt x="347" y="1122"/>
                  </a:cubicBezTo>
                  <a:cubicBezTo>
                    <a:pt x="327" y="1122"/>
                    <a:pt x="306" y="1122"/>
                    <a:pt x="265" y="1122"/>
                  </a:cubicBezTo>
                  <a:close/>
                  <a:moveTo>
                    <a:pt x="265" y="1020"/>
                  </a:moveTo>
                  <a:lnTo>
                    <a:pt x="265" y="1020"/>
                  </a:lnTo>
                  <a:cubicBezTo>
                    <a:pt x="265" y="1000"/>
                    <a:pt x="265" y="979"/>
                    <a:pt x="265" y="959"/>
                  </a:cubicBezTo>
                  <a:cubicBezTo>
                    <a:pt x="306" y="959"/>
                    <a:pt x="327" y="959"/>
                    <a:pt x="347" y="959"/>
                  </a:cubicBezTo>
                  <a:cubicBezTo>
                    <a:pt x="347" y="979"/>
                    <a:pt x="347" y="1000"/>
                    <a:pt x="347" y="1020"/>
                  </a:cubicBezTo>
                  <a:cubicBezTo>
                    <a:pt x="327" y="1020"/>
                    <a:pt x="306" y="1020"/>
                    <a:pt x="265" y="1020"/>
                  </a:cubicBezTo>
                  <a:close/>
                  <a:moveTo>
                    <a:pt x="265" y="918"/>
                  </a:moveTo>
                  <a:lnTo>
                    <a:pt x="265" y="918"/>
                  </a:lnTo>
                  <a:cubicBezTo>
                    <a:pt x="265" y="898"/>
                    <a:pt x="265" y="877"/>
                    <a:pt x="265" y="857"/>
                  </a:cubicBezTo>
                  <a:cubicBezTo>
                    <a:pt x="306" y="857"/>
                    <a:pt x="327" y="857"/>
                    <a:pt x="347" y="857"/>
                  </a:cubicBezTo>
                  <a:cubicBezTo>
                    <a:pt x="347" y="877"/>
                    <a:pt x="347" y="898"/>
                    <a:pt x="347" y="918"/>
                  </a:cubicBezTo>
                  <a:cubicBezTo>
                    <a:pt x="327" y="918"/>
                    <a:pt x="306" y="918"/>
                    <a:pt x="265" y="918"/>
                  </a:cubicBezTo>
                  <a:close/>
                  <a:moveTo>
                    <a:pt x="265" y="816"/>
                  </a:moveTo>
                  <a:lnTo>
                    <a:pt x="265" y="816"/>
                  </a:lnTo>
                  <a:cubicBezTo>
                    <a:pt x="265" y="796"/>
                    <a:pt x="265" y="776"/>
                    <a:pt x="265" y="755"/>
                  </a:cubicBezTo>
                  <a:cubicBezTo>
                    <a:pt x="306" y="755"/>
                    <a:pt x="327" y="755"/>
                    <a:pt x="347" y="755"/>
                  </a:cubicBezTo>
                  <a:cubicBezTo>
                    <a:pt x="347" y="776"/>
                    <a:pt x="347" y="796"/>
                    <a:pt x="347" y="816"/>
                  </a:cubicBezTo>
                  <a:cubicBezTo>
                    <a:pt x="327" y="816"/>
                    <a:pt x="306" y="816"/>
                    <a:pt x="265" y="816"/>
                  </a:cubicBezTo>
                  <a:close/>
                  <a:moveTo>
                    <a:pt x="265" y="633"/>
                  </a:moveTo>
                  <a:lnTo>
                    <a:pt x="265" y="633"/>
                  </a:lnTo>
                  <a:cubicBezTo>
                    <a:pt x="265" y="612"/>
                    <a:pt x="265" y="591"/>
                    <a:pt x="265" y="571"/>
                  </a:cubicBezTo>
                  <a:cubicBezTo>
                    <a:pt x="306" y="571"/>
                    <a:pt x="327" y="571"/>
                    <a:pt x="347" y="571"/>
                  </a:cubicBezTo>
                  <a:cubicBezTo>
                    <a:pt x="347" y="591"/>
                    <a:pt x="347" y="612"/>
                    <a:pt x="347" y="633"/>
                  </a:cubicBezTo>
                  <a:cubicBezTo>
                    <a:pt x="327" y="633"/>
                    <a:pt x="306" y="633"/>
                    <a:pt x="265" y="633"/>
                  </a:cubicBezTo>
                  <a:close/>
                  <a:moveTo>
                    <a:pt x="265" y="531"/>
                  </a:moveTo>
                  <a:lnTo>
                    <a:pt x="265" y="531"/>
                  </a:lnTo>
                  <a:cubicBezTo>
                    <a:pt x="265" y="510"/>
                    <a:pt x="265" y="490"/>
                    <a:pt x="265" y="469"/>
                  </a:cubicBezTo>
                  <a:cubicBezTo>
                    <a:pt x="306" y="469"/>
                    <a:pt x="327" y="469"/>
                    <a:pt x="347" y="469"/>
                  </a:cubicBezTo>
                  <a:cubicBezTo>
                    <a:pt x="347" y="490"/>
                    <a:pt x="347" y="510"/>
                    <a:pt x="347" y="531"/>
                  </a:cubicBezTo>
                  <a:cubicBezTo>
                    <a:pt x="327" y="531"/>
                    <a:pt x="306" y="531"/>
                    <a:pt x="265" y="531"/>
                  </a:cubicBezTo>
                  <a:close/>
                  <a:moveTo>
                    <a:pt x="265" y="428"/>
                  </a:moveTo>
                  <a:lnTo>
                    <a:pt x="265" y="428"/>
                  </a:lnTo>
                  <a:cubicBezTo>
                    <a:pt x="265" y="367"/>
                    <a:pt x="265" y="367"/>
                    <a:pt x="265" y="367"/>
                  </a:cubicBezTo>
                  <a:cubicBezTo>
                    <a:pt x="347" y="367"/>
                    <a:pt x="347" y="367"/>
                    <a:pt x="347" y="367"/>
                  </a:cubicBezTo>
                  <a:cubicBezTo>
                    <a:pt x="347" y="428"/>
                    <a:pt x="347" y="428"/>
                    <a:pt x="347" y="428"/>
                  </a:cubicBezTo>
                  <a:lnTo>
                    <a:pt x="265" y="428"/>
                  </a:lnTo>
                  <a:close/>
                  <a:moveTo>
                    <a:pt x="225" y="163"/>
                  </a:moveTo>
                  <a:lnTo>
                    <a:pt x="225" y="163"/>
                  </a:lnTo>
                  <a:cubicBezTo>
                    <a:pt x="225" y="143"/>
                    <a:pt x="245" y="123"/>
                    <a:pt x="265" y="123"/>
                  </a:cubicBezTo>
                  <a:cubicBezTo>
                    <a:pt x="285" y="123"/>
                    <a:pt x="306" y="143"/>
                    <a:pt x="306" y="163"/>
                  </a:cubicBezTo>
                  <a:cubicBezTo>
                    <a:pt x="306" y="183"/>
                    <a:pt x="285" y="204"/>
                    <a:pt x="265" y="204"/>
                  </a:cubicBezTo>
                  <a:cubicBezTo>
                    <a:pt x="245" y="204"/>
                    <a:pt x="225" y="183"/>
                    <a:pt x="225" y="163"/>
                  </a:cubicBezTo>
                  <a:close/>
                  <a:moveTo>
                    <a:pt x="265" y="2347"/>
                  </a:moveTo>
                  <a:lnTo>
                    <a:pt x="265" y="2347"/>
                  </a:lnTo>
                  <a:cubicBezTo>
                    <a:pt x="306" y="2347"/>
                    <a:pt x="327" y="2347"/>
                    <a:pt x="347" y="2347"/>
                  </a:cubicBezTo>
                  <a:cubicBezTo>
                    <a:pt x="347" y="2367"/>
                    <a:pt x="347" y="2387"/>
                    <a:pt x="347" y="2408"/>
                  </a:cubicBezTo>
                  <a:cubicBezTo>
                    <a:pt x="327" y="2408"/>
                    <a:pt x="306" y="2408"/>
                    <a:pt x="265" y="2408"/>
                  </a:cubicBezTo>
                  <a:cubicBezTo>
                    <a:pt x="265" y="2387"/>
                    <a:pt x="265" y="2367"/>
                    <a:pt x="265" y="2347"/>
                  </a:cubicBezTo>
                  <a:close/>
                  <a:moveTo>
                    <a:pt x="408" y="2693"/>
                  </a:moveTo>
                  <a:lnTo>
                    <a:pt x="408" y="2693"/>
                  </a:lnTo>
                  <a:cubicBezTo>
                    <a:pt x="306" y="2693"/>
                    <a:pt x="306" y="2693"/>
                    <a:pt x="306" y="2693"/>
                  </a:cubicBezTo>
                  <a:cubicBezTo>
                    <a:pt x="306" y="2571"/>
                    <a:pt x="306" y="2571"/>
                    <a:pt x="306" y="2571"/>
                  </a:cubicBezTo>
                  <a:cubicBezTo>
                    <a:pt x="408" y="2571"/>
                    <a:pt x="408" y="2571"/>
                    <a:pt x="408" y="2571"/>
                  </a:cubicBezTo>
                  <a:lnTo>
                    <a:pt x="408" y="2693"/>
                  </a:lnTo>
                  <a:close/>
                  <a:moveTo>
                    <a:pt x="449" y="2490"/>
                  </a:moveTo>
                  <a:lnTo>
                    <a:pt x="449" y="2490"/>
                  </a:lnTo>
                  <a:cubicBezTo>
                    <a:pt x="388" y="2490"/>
                    <a:pt x="388" y="2490"/>
                    <a:pt x="388" y="2490"/>
                  </a:cubicBezTo>
                  <a:cubicBezTo>
                    <a:pt x="388" y="2448"/>
                    <a:pt x="388" y="2448"/>
                    <a:pt x="388" y="2448"/>
                  </a:cubicBezTo>
                  <a:cubicBezTo>
                    <a:pt x="449" y="2448"/>
                    <a:pt x="449" y="2448"/>
                    <a:pt x="449" y="2448"/>
                  </a:cubicBezTo>
                  <a:lnTo>
                    <a:pt x="449" y="2490"/>
                  </a:lnTo>
                  <a:close/>
                  <a:moveTo>
                    <a:pt x="449" y="2408"/>
                  </a:moveTo>
                  <a:lnTo>
                    <a:pt x="449" y="2408"/>
                  </a:lnTo>
                  <a:cubicBezTo>
                    <a:pt x="428" y="2408"/>
                    <a:pt x="408" y="2408"/>
                    <a:pt x="388" y="2408"/>
                  </a:cubicBezTo>
                  <a:cubicBezTo>
                    <a:pt x="388" y="2387"/>
                    <a:pt x="388" y="2367"/>
                    <a:pt x="388" y="2347"/>
                  </a:cubicBezTo>
                  <a:cubicBezTo>
                    <a:pt x="408" y="2347"/>
                    <a:pt x="428" y="2347"/>
                    <a:pt x="449" y="2347"/>
                  </a:cubicBezTo>
                  <a:cubicBezTo>
                    <a:pt x="449" y="2367"/>
                    <a:pt x="449" y="2387"/>
                    <a:pt x="449" y="2408"/>
                  </a:cubicBezTo>
                  <a:close/>
                  <a:moveTo>
                    <a:pt x="449" y="2305"/>
                  </a:moveTo>
                  <a:lnTo>
                    <a:pt x="449" y="2305"/>
                  </a:lnTo>
                  <a:cubicBezTo>
                    <a:pt x="428" y="2305"/>
                    <a:pt x="408" y="2305"/>
                    <a:pt x="388" y="2305"/>
                  </a:cubicBezTo>
                  <a:cubicBezTo>
                    <a:pt x="388" y="2285"/>
                    <a:pt x="388" y="2265"/>
                    <a:pt x="388" y="2245"/>
                  </a:cubicBezTo>
                  <a:cubicBezTo>
                    <a:pt x="408" y="2245"/>
                    <a:pt x="428" y="2245"/>
                    <a:pt x="449" y="2245"/>
                  </a:cubicBezTo>
                  <a:cubicBezTo>
                    <a:pt x="449" y="2265"/>
                    <a:pt x="449" y="2285"/>
                    <a:pt x="449" y="23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4" name="21%">
            <a:extLst>
              <a:ext uri="{FF2B5EF4-FFF2-40B4-BE49-F238E27FC236}">
                <a16:creationId xmlns:a16="http://schemas.microsoft.com/office/drawing/2014/main" id="{4FA1D9C9-58BC-FF4B-8156-E00C81552EE4}"/>
              </a:ext>
            </a:extLst>
          </p:cNvPr>
          <p:cNvSpPr txBox="1"/>
          <p:nvPr/>
        </p:nvSpPr>
        <p:spPr>
          <a:xfrm>
            <a:off x="4995312" y="7034695"/>
            <a:ext cx="29524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250M</a:t>
            </a:r>
            <a:endParaRPr sz="8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3CE8DF-5021-794D-BB38-20D0C5E55E7A}"/>
              </a:ext>
            </a:extLst>
          </p:cNvPr>
          <p:cNvSpPr/>
          <p:nvPr/>
        </p:nvSpPr>
        <p:spPr>
          <a:xfrm>
            <a:off x="4995312" y="81814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Construction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Rectangle 27">
            <a:extLst>
              <a:ext uri="{FF2B5EF4-FFF2-40B4-BE49-F238E27FC236}">
                <a16:creationId xmlns:a16="http://schemas.microsoft.com/office/drawing/2014/main" id="{DBD1286C-86A1-A74D-9E3D-397CD56A3B73}"/>
              </a:ext>
            </a:extLst>
          </p:cNvPr>
          <p:cNvSpPr>
            <a:spLocks/>
          </p:cNvSpPr>
          <p:nvPr/>
        </p:nvSpPr>
        <p:spPr bwMode="auto">
          <a:xfrm>
            <a:off x="15873854" y="4898983"/>
            <a:ext cx="4388682" cy="472938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50800" cap="flat" cmpd="sng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 panose="020B0606030504020204" pitchFamily="34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3200" baseline="0">
              <a:solidFill>
                <a:srgbClr val="FFFFFF"/>
              </a:solidFill>
              <a:latin typeface="Helvetica Light" panose="020B0403020202020204" pitchFamily="34" charset="0"/>
              <a:ea typeface="Helvetica Light" panose="020B0403020202020204" pitchFamily="34" charset="0"/>
              <a:cs typeface="Helvetica Light" panose="020B0403020202020204" pitchFamily="34" charset="0"/>
              <a:sym typeface="Helvetica Light" panose="020B04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B74481-EA93-5E4E-99DC-9FBEF1315E53}"/>
              </a:ext>
            </a:extLst>
          </p:cNvPr>
          <p:cNvSpPr txBox="1"/>
          <p:nvPr/>
        </p:nvSpPr>
        <p:spPr>
          <a:xfrm>
            <a:off x="4291207" y="10598136"/>
            <a:ext cx="4358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18" name="21%">
            <a:extLst>
              <a:ext uri="{FF2B5EF4-FFF2-40B4-BE49-F238E27FC236}">
                <a16:creationId xmlns:a16="http://schemas.microsoft.com/office/drawing/2014/main" id="{37744651-9826-5047-B742-B6F04891CB0A}"/>
              </a:ext>
            </a:extLst>
          </p:cNvPr>
          <p:cNvSpPr txBox="1"/>
          <p:nvPr/>
        </p:nvSpPr>
        <p:spPr>
          <a:xfrm>
            <a:off x="16608192" y="7034695"/>
            <a:ext cx="29524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3500" b="0">
                <a:solidFill>
                  <a:srgbClr val="2D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450M</a:t>
            </a:r>
            <a:endParaRPr sz="8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FE807-6BB0-7647-AF1C-8FD9865DE1D7}"/>
              </a:ext>
            </a:extLst>
          </p:cNvPr>
          <p:cNvSpPr/>
          <p:nvPr/>
        </p:nvSpPr>
        <p:spPr>
          <a:xfrm>
            <a:off x="16608192" y="81814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Planning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B0ACD-8F69-C349-9556-53FDC903FE92}"/>
              </a:ext>
            </a:extLst>
          </p:cNvPr>
          <p:cNvSpPr txBox="1"/>
          <p:nvPr/>
        </p:nvSpPr>
        <p:spPr>
          <a:xfrm>
            <a:off x="15904087" y="10598136"/>
            <a:ext cx="43584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To get your company’s name out there, you need to make sure.</a:t>
            </a:r>
          </a:p>
        </p:txBody>
      </p:sp>
      <p:sp>
        <p:nvSpPr>
          <p:cNvPr id="21" name="Gráfico 246">
            <a:extLst>
              <a:ext uri="{FF2B5EF4-FFF2-40B4-BE49-F238E27FC236}">
                <a16:creationId xmlns:a16="http://schemas.microsoft.com/office/drawing/2014/main" id="{83993DDE-EFF3-904F-B93D-4D492938A010}"/>
              </a:ext>
            </a:extLst>
          </p:cNvPr>
          <p:cNvSpPr/>
          <p:nvPr/>
        </p:nvSpPr>
        <p:spPr>
          <a:xfrm>
            <a:off x="5956219" y="5516107"/>
            <a:ext cx="1059210" cy="1059210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12747 w 570831"/>
              <a:gd name="connsiteY5" fmla="*/ 353285 h 570831"/>
              <a:gd name="connsiteX6" fmla="*/ 293824 w 570831"/>
              <a:gd name="connsiteY6" fmla="*/ 472209 h 570831"/>
              <a:gd name="connsiteX7" fmla="*/ 277008 w 570831"/>
              <a:gd name="connsiteY7" fmla="*/ 472209 h 570831"/>
              <a:gd name="connsiteX8" fmla="*/ 158085 w 570831"/>
              <a:gd name="connsiteY8" fmla="*/ 353285 h 570831"/>
              <a:gd name="connsiteX9" fmla="*/ 155506 w 570831"/>
              <a:gd name="connsiteY9" fmla="*/ 340325 h 570831"/>
              <a:gd name="connsiteX10" fmla="*/ 166492 w 570831"/>
              <a:gd name="connsiteY10" fmla="*/ 332985 h 570831"/>
              <a:gd name="connsiteX11" fmla="*/ 202169 w 570831"/>
              <a:gd name="connsiteY11" fmla="*/ 332985 h 570831"/>
              <a:gd name="connsiteX12" fmla="*/ 210578 w 570831"/>
              <a:gd name="connsiteY12" fmla="*/ 336469 h 570831"/>
              <a:gd name="connsiteX13" fmla="*/ 261631 w 570831"/>
              <a:gd name="connsiteY13" fmla="*/ 387523 h 570831"/>
              <a:gd name="connsiteX14" fmla="*/ 261631 w 570831"/>
              <a:gd name="connsiteY14" fmla="*/ 107031 h 570831"/>
              <a:gd name="connsiteX15" fmla="*/ 273524 w 570831"/>
              <a:gd name="connsiteY15" fmla="*/ 95138 h 570831"/>
              <a:gd name="connsiteX16" fmla="*/ 297308 w 570831"/>
              <a:gd name="connsiteY16" fmla="*/ 95138 h 570831"/>
              <a:gd name="connsiteX17" fmla="*/ 309201 w 570831"/>
              <a:gd name="connsiteY17" fmla="*/ 107031 h 570831"/>
              <a:gd name="connsiteX18" fmla="*/ 309201 w 570831"/>
              <a:gd name="connsiteY18" fmla="*/ 387522 h 570831"/>
              <a:gd name="connsiteX19" fmla="*/ 360255 w 570831"/>
              <a:gd name="connsiteY19" fmla="*/ 336468 h 570831"/>
              <a:gd name="connsiteX20" fmla="*/ 368663 w 570831"/>
              <a:gd name="connsiteY20" fmla="*/ 332984 h 570831"/>
              <a:gd name="connsiteX21" fmla="*/ 404340 w 570831"/>
              <a:gd name="connsiteY21" fmla="*/ 332984 h 570831"/>
              <a:gd name="connsiteX22" fmla="*/ 415326 w 570831"/>
              <a:gd name="connsiteY22" fmla="*/ 340323 h 570831"/>
              <a:gd name="connsiteX23" fmla="*/ 412747 w 570831"/>
              <a:gd name="connsiteY23" fmla="*/ 3532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12747" y="353285"/>
                </a:moveTo>
                <a:lnTo>
                  <a:pt x="293824" y="472209"/>
                </a:lnTo>
                <a:cubicBezTo>
                  <a:pt x="289178" y="476855"/>
                  <a:pt x="281653" y="476855"/>
                  <a:pt x="277008" y="472209"/>
                </a:cubicBezTo>
                <a:lnTo>
                  <a:pt x="158085" y="353285"/>
                </a:lnTo>
                <a:cubicBezTo>
                  <a:pt x="154693" y="349883"/>
                  <a:pt x="153672" y="344773"/>
                  <a:pt x="155506" y="340325"/>
                </a:cubicBezTo>
                <a:cubicBezTo>
                  <a:pt x="157341" y="335876"/>
                  <a:pt x="161685" y="332985"/>
                  <a:pt x="166492" y="332985"/>
                </a:cubicBezTo>
                <a:lnTo>
                  <a:pt x="202169" y="332985"/>
                </a:lnTo>
                <a:cubicBezTo>
                  <a:pt x="205327" y="332985"/>
                  <a:pt x="208348" y="334239"/>
                  <a:pt x="210578" y="336469"/>
                </a:cubicBezTo>
                <a:lnTo>
                  <a:pt x="261631" y="387523"/>
                </a:lnTo>
                <a:lnTo>
                  <a:pt x="261631" y="107031"/>
                </a:lnTo>
                <a:cubicBezTo>
                  <a:pt x="261631" y="100457"/>
                  <a:pt x="266950" y="95138"/>
                  <a:pt x="273524" y="95138"/>
                </a:cubicBezTo>
                <a:lnTo>
                  <a:pt x="297308" y="95138"/>
                </a:lnTo>
                <a:cubicBezTo>
                  <a:pt x="303882" y="95138"/>
                  <a:pt x="309201" y="100457"/>
                  <a:pt x="309201" y="107031"/>
                </a:cubicBezTo>
                <a:lnTo>
                  <a:pt x="309201" y="387522"/>
                </a:lnTo>
                <a:lnTo>
                  <a:pt x="360255" y="336468"/>
                </a:lnTo>
                <a:cubicBezTo>
                  <a:pt x="362484" y="334238"/>
                  <a:pt x="365504" y="332984"/>
                  <a:pt x="368663" y="332984"/>
                </a:cubicBezTo>
                <a:lnTo>
                  <a:pt x="404340" y="332984"/>
                </a:lnTo>
                <a:cubicBezTo>
                  <a:pt x="409149" y="332984"/>
                  <a:pt x="413491" y="335876"/>
                  <a:pt x="415326" y="340323"/>
                </a:cubicBezTo>
                <a:cubicBezTo>
                  <a:pt x="417160" y="344773"/>
                  <a:pt x="416138" y="349883"/>
                  <a:pt x="412747" y="353285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2" name="Gráfico 246">
            <a:extLst>
              <a:ext uri="{FF2B5EF4-FFF2-40B4-BE49-F238E27FC236}">
                <a16:creationId xmlns:a16="http://schemas.microsoft.com/office/drawing/2014/main" id="{79769E94-4AC6-A947-B5DD-5805A4DD8265}"/>
              </a:ext>
            </a:extLst>
          </p:cNvPr>
          <p:cNvSpPr/>
          <p:nvPr/>
        </p:nvSpPr>
        <p:spPr>
          <a:xfrm rot="10800000">
            <a:off x="17569099" y="5516107"/>
            <a:ext cx="1059210" cy="1059210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12747 w 570831"/>
              <a:gd name="connsiteY5" fmla="*/ 353285 h 570831"/>
              <a:gd name="connsiteX6" fmla="*/ 293824 w 570831"/>
              <a:gd name="connsiteY6" fmla="*/ 472209 h 570831"/>
              <a:gd name="connsiteX7" fmla="*/ 277008 w 570831"/>
              <a:gd name="connsiteY7" fmla="*/ 472209 h 570831"/>
              <a:gd name="connsiteX8" fmla="*/ 158085 w 570831"/>
              <a:gd name="connsiteY8" fmla="*/ 353285 h 570831"/>
              <a:gd name="connsiteX9" fmla="*/ 155506 w 570831"/>
              <a:gd name="connsiteY9" fmla="*/ 340325 h 570831"/>
              <a:gd name="connsiteX10" fmla="*/ 166492 w 570831"/>
              <a:gd name="connsiteY10" fmla="*/ 332985 h 570831"/>
              <a:gd name="connsiteX11" fmla="*/ 202169 w 570831"/>
              <a:gd name="connsiteY11" fmla="*/ 332985 h 570831"/>
              <a:gd name="connsiteX12" fmla="*/ 210578 w 570831"/>
              <a:gd name="connsiteY12" fmla="*/ 336469 h 570831"/>
              <a:gd name="connsiteX13" fmla="*/ 261631 w 570831"/>
              <a:gd name="connsiteY13" fmla="*/ 387523 h 570831"/>
              <a:gd name="connsiteX14" fmla="*/ 261631 w 570831"/>
              <a:gd name="connsiteY14" fmla="*/ 107031 h 570831"/>
              <a:gd name="connsiteX15" fmla="*/ 273524 w 570831"/>
              <a:gd name="connsiteY15" fmla="*/ 95138 h 570831"/>
              <a:gd name="connsiteX16" fmla="*/ 297308 w 570831"/>
              <a:gd name="connsiteY16" fmla="*/ 95138 h 570831"/>
              <a:gd name="connsiteX17" fmla="*/ 309201 w 570831"/>
              <a:gd name="connsiteY17" fmla="*/ 107031 h 570831"/>
              <a:gd name="connsiteX18" fmla="*/ 309201 w 570831"/>
              <a:gd name="connsiteY18" fmla="*/ 387522 h 570831"/>
              <a:gd name="connsiteX19" fmla="*/ 360255 w 570831"/>
              <a:gd name="connsiteY19" fmla="*/ 336468 h 570831"/>
              <a:gd name="connsiteX20" fmla="*/ 368663 w 570831"/>
              <a:gd name="connsiteY20" fmla="*/ 332984 h 570831"/>
              <a:gd name="connsiteX21" fmla="*/ 404340 w 570831"/>
              <a:gd name="connsiteY21" fmla="*/ 332984 h 570831"/>
              <a:gd name="connsiteX22" fmla="*/ 415326 w 570831"/>
              <a:gd name="connsiteY22" fmla="*/ 340323 h 570831"/>
              <a:gd name="connsiteX23" fmla="*/ 412747 w 570831"/>
              <a:gd name="connsiteY23" fmla="*/ 3532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12747" y="353285"/>
                </a:moveTo>
                <a:lnTo>
                  <a:pt x="293824" y="472209"/>
                </a:lnTo>
                <a:cubicBezTo>
                  <a:pt x="289178" y="476855"/>
                  <a:pt x="281653" y="476855"/>
                  <a:pt x="277008" y="472209"/>
                </a:cubicBezTo>
                <a:lnTo>
                  <a:pt x="158085" y="353285"/>
                </a:lnTo>
                <a:cubicBezTo>
                  <a:pt x="154693" y="349883"/>
                  <a:pt x="153672" y="344773"/>
                  <a:pt x="155506" y="340325"/>
                </a:cubicBezTo>
                <a:cubicBezTo>
                  <a:pt x="157341" y="335876"/>
                  <a:pt x="161685" y="332985"/>
                  <a:pt x="166492" y="332985"/>
                </a:cubicBezTo>
                <a:lnTo>
                  <a:pt x="202169" y="332985"/>
                </a:lnTo>
                <a:cubicBezTo>
                  <a:pt x="205327" y="332985"/>
                  <a:pt x="208348" y="334239"/>
                  <a:pt x="210578" y="336469"/>
                </a:cubicBezTo>
                <a:lnTo>
                  <a:pt x="261631" y="387523"/>
                </a:lnTo>
                <a:lnTo>
                  <a:pt x="261631" y="107031"/>
                </a:lnTo>
                <a:cubicBezTo>
                  <a:pt x="261631" y="100457"/>
                  <a:pt x="266950" y="95138"/>
                  <a:pt x="273524" y="95138"/>
                </a:cubicBezTo>
                <a:lnTo>
                  <a:pt x="297308" y="95138"/>
                </a:lnTo>
                <a:cubicBezTo>
                  <a:pt x="303882" y="95138"/>
                  <a:pt x="309201" y="100457"/>
                  <a:pt x="309201" y="107031"/>
                </a:cubicBezTo>
                <a:lnTo>
                  <a:pt x="309201" y="387522"/>
                </a:lnTo>
                <a:lnTo>
                  <a:pt x="360255" y="336468"/>
                </a:lnTo>
                <a:cubicBezTo>
                  <a:pt x="362484" y="334238"/>
                  <a:pt x="365504" y="332984"/>
                  <a:pt x="368663" y="332984"/>
                </a:cubicBezTo>
                <a:lnTo>
                  <a:pt x="404340" y="332984"/>
                </a:lnTo>
                <a:cubicBezTo>
                  <a:pt x="409149" y="332984"/>
                  <a:pt x="413491" y="335876"/>
                  <a:pt x="415326" y="340323"/>
                </a:cubicBezTo>
                <a:cubicBezTo>
                  <a:pt x="417160" y="344773"/>
                  <a:pt x="416138" y="349883"/>
                  <a:pt x="412747" y="353285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3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30D39F17-25A8-AF4C-989D-DD8CD494A47C}"/>
              </a:ext>
            </a:extLst>
          </p:cNvPr>
          <p:cNvGrpSpPr/>
          <p:nvPr/>
        </p:nvGrpSpPr>
        <p:grpSpPr>
          <a:xfrm>
            <a:off x="3530800" y="4435073"/>
            <a:ext cx="2981025" cy="2218728"/>
            <a:chOff x="8171269" y="10491269"/>
            <a:chExt cx="4297676" cy="221872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74C3D09-2988-5046-9772-7707D3291F79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D06C145-8864-4545-BBFE-ADE1A277DED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5" name="Gráfico 244">
            <a:extLst>
              <a:ext uri="{FF2B5EF4-FFF2-40B4-BE49-F238E27FC236}">
                <a16:creationId xmlns:a16="http://schemas.microsoft.com/office/drawing/2014/main" id="{60B05B90-CB85-9647-831D-E79C8ED78BE2}"/>
              </a:ext>
            </a:extLst>
          </p:cNvPr>
          <p:cNvSpPr/>
          <p:nvPr/>
        </p:nvSpPr>
        <p:spPr>
          <a:xfrm>
            <a:off x="2054187" y="4545909"/>
            <a:ext cx="1001636" cy="1335515"/>
          </a:xfrm>
          <a:custGeom>
            <a:avLst/>
            <a:gdLst>
              <a:gd name="connsiteX0" fmla="*/ 380554 w 428123"/>
              <a:gd name="connsiteY0" fmla="*/ 139 h 570831"/>
              <a:gd name="connsiteX1" fmla="*/ 247392 w 428123"/>
              <a:gd name="connsiteY1" fmla="*/ 384 h 570831"/>
              <a:gd name="connsiteX2" fmla="*/ 139084 w 428123"/>
              <a:gd name="connsiteY2" fmla="*/ 22305 h 570831"/>
              <a:gd name="connsiteX3" fmla="*/ 112904 w 428123"/>
              <a:gd name="connsiteY3" fmla="*/ 33292 h 570831"/>
              <a:gd name="connsiteX4" fmla="*/ 112443 w 428123"/>
              <a:gd name="connsiteY4" fmla="*/ 33475 h 570831"/>
              <a:gd name="connsiteX5" fmla="*/ 25317 w 428123"/>
              <a:gd name="connsiteY5" fmla="*/ 90088 h 570831"/>
              <a:gd name="connsiteX6" fmla="*/ 0 w 428123"/>
              <a:gd name="connsiteY6" fmla="*/ 135579 h 570831"/>
              <a:gd name="connsiteX7" fmla="*/ 8106 w 428123"/>
              <a:gd name="connsiteY7" fmla="*/ 163804 h 570831"/>
              <a:gd name="connsiteX8" fmla="*/ 214446 w 428123"/>
              <a:gd name="connsiteY8" fmla="*/ 527072 h 570831"/>
              <a:gd name="connsiteX9" fmla="*/ 261631 w 428123"/>
              <a:gd name="connsiteY9" fmla="*/ 570831 h 570831"/>
              <a:gd name="connsiteX10" fmla="*/ 380555 w 428123"/>
              <a:gd name="connsiteY10" fmla="*/ 570831 h 570831"/>
              <a:gd name="connsiteX11" fmla="*/ 428123 w 428123"/>
              <a:gd name="connsiteY11" fmla="*/ 523274 h 570831"/>
              <a:gd name="connsiteX12" fmla="*/ 428123 w 428123"/>
              <a:gd name="connsiteY12" fmla="*/ 47697 h 570831"/>
              <a:gd name="connsiteX13" fmla="*/ 380554 w 428123"/>
              <a:gd name="connsiteY13" fmla="*/ 139 h 570831"/>
              <a:gd name="connsiteX14" fmla="*/ 48545 w 428123"/>
              <a:gd name="connsiteY14" fmla="*/ 138751 h 570831"/>
              <a:gd name="connsiteX15" fmla="*/ 47570 w 428123"/>
              <a:gd name="connsiteY15" fmla="*/ 135475 h 570831"/>
              <a:gd name="connsiteX16" fmla="*/ 50891 w 428123"/>
              <a:gd name="connsiteY16" fmla="*/ 130087 h 570831"/>
              <a:gd name="connsiteX17" fmla="*/ 101373 w 428123"/>
              <a:gd name="connsiteY17" fmla="*/ 97273 h 570831"/>
              <a:gd name="connsiteX18" fmla="*/ 175135 w 428123"/>
              <a:gd name="connsiteY18" fmla="*/ 361598 h 570831"/>
              <a:gd name="connsiteX19" fmla="*/ 48545 w 428123"/>
              <a:gd name="connsiteY19" fmla="*/ 138751 h 570831"/>
              <a:gd name="connsiteX20" fmla="*/ 214062 w 428123"/>
              <a:gd name="connsiteY20" fmla="*/ 321651 h 570831"/>
              <a:gd name="connsiteX21" fmla="*/ 144729 w 428123"/>
              <a:gd name="connsiteY21" fmla="*/ 69406 h 570831"/>
              <a:gd name="connsiteX22" fmla="*/ 147377 w 428123"/>
              <a:gd name="connsiteY22" fmla="*/ 69023 h 570831"/>
              <a:gd name="connsiteX23" fmla="*/ 214062 w 428123"/>
              <a:gd name="connsiteY23" fmla="*/ 55522 h 570831"/>
              <a:gd name="connsiteX24" fmla="*/ 214062 w 428123"/>
              <a:gd name="connsiteY24" fmla="*/ 321651 h 570831"/>
              <a:gd name="connsiteX25" fmla="*/ 321092 w 428123"/>
              <a:gd name="connsiteY25" fmla="*/ 499481 h 570831"/>
              <a:gd name="connsiteX26" fmla="*/ 285416 w 428123"/>
              <a:gd name="connsiteY26" fmla="*/ 463804 h 570831"/>
              <a:gd name="connsiteX27" fmla="*/ 321092 w 428123"/>
              <a:gd name="connsiteY27" fmla="*/ 428127 h 570831"/>
              <a:gd name="connsiteX28" fmla="*/ 356769 w 428123"/>
              <a:gd name="connsiteY28" fmla="*/ 463804 h 570831"/>
              <a:gd name="connsiteX29" fmla="*/ 321092 w 428123"/>
              <a:gd name="connsiteY29" fmla="*/ 499481 h 570831"/>
              <a:gd name="connsiteX30" fmla="*/ 380554 w 428123"/>
              <a:gd name="connsiteY30" fmla="*/ 368664 h 570831"/>
              <a:gd name="connsiteX31" fmla="*/ 368661 w 428123"/>
              <a:gd name="connsiteY31" fmla="*/ 380557 h 570831"/>
              <a:gd name="connsiteX32" fmla="*/ 273523 w 428123"/>
              <a:gd name="connsiteY32" fmla="*/ 380557 h 570831"/>
              <a:gd name="connsiteX33" fmla="*/ 261630 w 428123"/>
              <a:gd name="connsiteY33" fmla="*/ 368664 h 570831"/>
              <a:gd name="connsiteX34" fmla="*/ 261630 w 428123"/>
              <a:gd name="connsiteY34" fmla="*/ 297311 h 570831"/>
              <a:gd name="connsiteX35" fmla="*/ 273523 w 428123"/>
              <a:gd name="connsiteY35" fmla="*/ 285418 h 570831"/>
              <a:gd name="connsiteX36" fmla="*/ 368661 w 428123"/>
              <a:gd name="connsiteY36" fmla="*/ 285418 h 570831"/>
              <a:gd name="connsiteX37" fmla="*/ 380554 w 428123"/>
              <a:gd name="connsiteY37" fmla="*/ 297311 h 570831"/>
              <a:gd name="connsiteX38" fmla="*/ 380554 w 428123"/>
              <a:gd name="connsiteY38" fmla="*/ 368664 h 570831"/>
              <a:gd name="connsiteX39" fmla="*/ 380554 w 428123"/>
              <a:gd name="connsiteY39" fmla="*/ 249742 h 570831"/>
              <a:gd name="connsiteX40" fmla="*/ 368661 w 428123"/>
              <a:gd name="connsiteY40" fmla="*/ 261635 h 570831"/>
              <a:gd name="connsiteX41" fmla="*/ 273523 w 428123"/>
              <a:gd name="connsiteY41" fmla="*/ 261635 h 570831"/>
              <a:gd name="connsiteX42" fmla="*/ 261630 w 428123"/>
              <a:gd name="connsiteY42" fmla="*/ 249742 h 570831"/>
              <a:gd name="connsiteX43" fmla="*/ 261630 w 428123"/>
              <a:gd name="connsiteY43" fmla="*/ 178388 h 570831"/>
              <a:gd name="connsiteX44" fmla="*/ 273523 w 428123"/>
              <a:gd name="connsiteY44" fmla="*/ 166495 h 570831"/>
              <a:gd name="connsiteX45" fmla="*/ 368661 w 428123"/>
              <a:gd name="connsiteY45" fmla="*/ 166495 h 570831"/>
              <a:gd name="connsiteX46" fmla="*/ 380554 w 428123"/>
              <a:gd name="connsiteY46" fmla="*/ 178388 h 570831"/>
              <a:gd name="connsiteX47" fmla="*/ 380554 w 428123"/>
              <a:gd name="connsiteY47" fmla="*/ 249742 h 570831"/>
              <a:gd name="connsiteX48" fmla="*/ 380554 w 428123"/>
              <a:gd name="connsiteY48" fmla="*/ 130818 h 570831"/>
              <a:gd name="connsiteX49" fmla="*/ 368661 w 428123"/>
              <a:gd name="connsiteY49" fmla="*/ 142711 h 570831"/>
              <a:gd name="connsiteX50" fmla="*/ 273523 w 428123"/>
              <a:gd name="connsiteY50" fmla="*/ 142711 h 570831"/>
              <a:gd name="connsiteX51" fmla="*/ 261630 w 428123"/>
              <a:gd name="connsiteY51" fmla="*/ 130818 h 570831"/>
              <a:gd name="connsiteX52" fmla="*/ 261630 w 428123"/>
              <a:gd name="connsiteY52" fmla="*/ 59465 h 570831"/>
              <a:gd name="connsiteX53" fmla="*/ 273523 w 428123"/>
              <a:gd name="connsiteY53" fmla="*/ 47572 h 570831"/>
              <a:gd name="connsiteX54" fmla="*/ 368661 w 428123"/>
              <a:gd name="connsiteY54" fmla="*/ 47572 h 570831"/>
              <a:gd name="connsiteX55" fmla="*/ 380554 w 428123"/>
              <a:gd name="connsiteY55" fmla="*/ 59465 h 570831"/>
              <a:gd name="connsiteX56" fmla="*/ 380554 w 428123"/>
              <a:gd name="connsiteY56" fmla="*/ 13081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28123" h="570831">
                <a:moveTo>
                  <a:pt x="380554" y="139"/>
                </a:moveTo>
                <a:cubicBezTo>
                  <a:pt x="380554" y="139"/>
                  <a:pt x="250774" y="-301"/>
                  <a:pt x="247392" y="384"/>
                </a:cubicBezTo>
                <a:lnTo>
                  <a:pt x="139084" y="22305"/>
                </a:lnTo>
                <a:cubicBezTo>
                  <a:pt x="128980" y="23453"/>
                  <a:pt x="120134" y="27373"/>
                  <a:pt x="112904" y="33292"/>
                </a:cubicBezTo>
                <a:cubicBezTo>
                  <a:pt x="112759" y="33383"/>
                  <a:pt x="112587" y="33380"/>
                  <a:pt x="112443" y="33475"/>
                </a:cubicBezTo>
                <a:lnTo>
                  <a:pt x="25317" y="90088"/>
                </a:lnTo>
                <a:cubicBezTo>
                  <a:pt x="9477" y="100004"/>
                  <a:pt x="0" y="117001"/>
                  <a:pt x="0" y="135579"/>
                </a:cubicBezTo>
                <a:cubicBezTo>
                  <a:pt x="0" y="146191"/>
                  <a:pt x="3113" y="156467"/>
                  <a:pt x="8106" y="163804"/>
                </a:cubicBezTo>
                <a:lnTo>
                  <a:pt x="214446" y="527072"/>
                </a:lnTo>
                <a:cubicBezTo>
                  <a:pt x="216422" y="551499"/>
                  <a:pt x="236709" y="570831"/>
                  <a:pt x="261631" y="570831"/>
                </a:cubicBezTo>
                <a:lnTo>
                  <a:pt x="380555" y="570831"/>
                </a:lnTo>
                <a:cubicBezTo>
                  <a:pt x="406777" y="570831"/>
                  <a:pt x="428123" y="549502"/>
                  <a:pt x="428123" y="523274"/>
                </a:cubicBezTo>
                <a:lnTo>
                  <a:pt x="428123" y="47697"/>
                </a:lnTo>
                <a:cubicBezTo>
                  <a:pt x="428123" y="21469"/>
                  <a:pt x="406777" y="139"/>
                  <a:pt x="380554" y="139"/>
                </a:cubicBezTo>
                <a:close/>
                <a:moveTo>
                  <a:pt x="48545" y="138751"/>
                </a:moveTo>
                <a:cubicBezTo>
                  <a:pt x="47895" y="137775"/>
                  <a:pt x="47570" y="136672"/>
                  <a:pt x="47570" y="135475"/>
                </a:cubicBezTo>
                <a:cubicBezTo>
                  <a:pt x="47570" y="133315"/>
                  <a:pt x="48592" y="131526"/>
                  <a:pt x="50891" y="130087"/>
                </a:cubicBezTo>
                <a:lnTo>
                  <a:pt x="101373" y="97273"/>
                </a:lnTo>
                <a:lnTo>
                  <a:pt x="175135" y="361598"/>
                </a:lnTo>
                <a:lnTo>
                  <a:pt x="48545" y="138751"/>
                </a:lnTo>
                <a:close/>
                <a:moveTo>
                  <a:pt x="214062" y="321651"/>
                </a:moveTo>
                <a:lnTo>
                  <a:pt x="144729" y="69406"/>
                </a:lnTo>
                <a:cubicBezTo>
                  <a:pt x="145612" y="69336"/>
                  <a:pt x="146494" y="69209"/>
                  <a:pt x="147377" y="69023"/>
                </a:cubicBezTo>
                <a:lnTo>
                  <a:pt x="214062" y="55522"/>
                </a:lnTo>
                <a:lnTo>
                  <a:pt x="214062" y="321651"/>
                </a:lnTo>
                <a:close/>
                <a:moveTo>
                  <a:pt x="321092" y="499481"/>
                </a:moveTo>
                <a:cubicBezTo>
                  <a:pt x="301419" y="499481"/>
                  <a:pt x="285416" y="483477"/>
                  <a:pt x="285416" y="463804"/>
                </a:cubicBezTo>
                <a:cubicBezTo>
                  <a:pt x="285416" y="444130"/>
                  <a:pt x="301419" y="428127"/>
                  <a:pt x="321092" y="428127"/>
                </a:cubicBezTo>
                <a:cubicBezTo>
                  <a:pt x="340766" y="428127"/>
                  <a:pt x="356769" y="444130"/>
                  <a:pt x="356769" y="463804"/>
                </a:cubicBezTo>
                <a:cubicBezTo>
                  <a:pt x="356769" y="483476"/>
                  <a:pt x="340766" y="499481"/>
                  <a:pt x="321092" y="499481"/>
                </a:cubicBezTo>
                <a:close/>
                <a:moveTo>
                  <a:pt x="380554" y="368664"/>
                </a:moveTo>
                <a:cubicBezTo>
                  <a:pt x="380554" y="375238"/>
                  <a:pt x="375234" y="380557"/>
                  <a:pt x="368661" y="380557"/>
                </a:cubicBezTo>
                <a:lnTo>
                  <a:pt x="273523" y="380557"/>
                </a:lnTo>
                <a:cubicBezTo>
                  <a:pt x="266949" y="380557"/>
                  <a:pt x="261630" y="375238"/>
                  <a:pt x="261630" y="368664"/>
                </a:cubicBezTo>
                <a:lnTo>
                  <a:pt x="261630" y="297311"/>
                </a:lnTo>
                <a:cubicBezTo>
                  <a:pt x="261630" y="290737"/>
                  <a:pt x="266949" y="285418"/>
                  <a:pt x="273523" y="285418"/>
                </a:cubicBezTo>
                <a:lnTo>
                  <a:pt x="368661" y="285418"/>
                </a:lnTo>
                <a:cubicBezTo>
                  <a:pt x="375234" y="285418"/>
                  <a:pt x="380554" y="290737"/>
                  <a:pt x="380554" y="297311"/>
                </a:cubicBezTo>
                <a:lnTo>
                  <a:pt x="380554" y="368664"/>
                </a:lnTo>
                <a:close/>
                <a:moveTo>
                  <a:pt x="380554" y="249742"/>
                </a:moveTo>
                <a:cubicBezTo>
                  <a:pt x="380554" y="256315"/>
                  <a:pt x="375234" y="261635"/>
                  <a:pt x="368661" y="261635"/>
                </a:cubicBezTo>
                <a:lnTo>
                  <a:pt x="273523" y="261635"/>
                </a:lnTo>
                <a:cubicBezTo>
                  <a:pt x="266949" y="261635"/>
                  <a:pt x="261630" y="256315"/>
                  <a:pt x="261630" y="249742"/>
                </a:cubicBezTo>
                <a:lnTo>
                  <a:pt x="261630" y="178388"/>
                </a:lnTo>
                <a:cubicBezTo>
                  <a:pt x="261630" y="171815"/>
                  <a:pt x="266949" y="166495"/>
                  <a:pt x="273523" y="166495"/>
                </a:cubicBezTo>
                <a:lnTo>
                  <a:pt x="368661" y="166495"/>
                </a:lnTo>
                <a:cubicBezTo>
                  <a:pt x="375234" y="166495"/>
                  <a:pt x="380554" y="171815"/>
                  <a:pt x="380554" y="178388"/>
                </a:cubicBezTo>
                <a:lnTo>
                  <a:pt x="380554" y="249742"/>
                </a:lnTo>
                <a:close/>
                <a:moveTo>
                  <a:pt x="380554" y="130818"/>
                </a:moveTo>
                <a:cubicBezTo>
                  <a:pt x="380554" y="137392"/>
                  <a:pt x="375234" y="142711"/>
                  <a:pt x="368661" y="142711"/>
                </a:cubicBezTo>
                <a:lnTo>
                  <a:pt x="273523" y="142711"/>
                </a:lnTo>
                <a:cubicBezTo>
                  <a:pt x="266949" y="142711"/>
                  <a:pt x="261630" y="137392"/>
                  <a:pt x="261630" y="130818"/>
                </a:cubicBezTo>
                <a:lnTo>
                  <a:pt x="261630" y="59465"/>
                </a:lnTo>
                <a:cubicBezTo>
                  <a:pt x="261630" y="52891"/>
                  <a:pt x="266949" y="47572"/>
                  <a:pt x="273523" y="47572"/>
                </a:cubicBezTo>
                <a:lnTo>
                  <a:pt x="368661" y="47572"/>
                </a:lnTo>
                <a:cubicBezTo>
                  <a:pt x="375234" y="47572"/>
                  <a:pt x="380554" y="52891"/>
                  <a:pt x="380554" y="59465"/>
                </a:cubicBezTo>
                <a:lnTo>
                  <a:pt x="380554" y="130818"/>
                </a:ln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ABFAFC-6860-2C4E-B3B1-3DC3E2D97E18}"/>
              </a:ext>
            </a:extLst>
          </p:cNvPr>
          <p:cNvGrpSpPr/>
          <p:nvPr/>
        </p:nvGrpSpPr>
        <p:grpSpPr>
          <a:xfrm>
            <a:off x="3530800" y="9751489"/>
            <a:ext cx="2981025" cy="2218728"/>
            <a:chOff x="8171269" y="10491269"/>
            <a:chExt cx="4297676" cy="221872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9C80BFB-7619-9D42-A33C-062124B005FD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BACBE-4352-9C44-BF5D-99544ED25D0D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8E43E8-C233-804E-A8C5-9CDFCFE79977}"/>
              </a:ext>
            </a:extLst>
          </p:cNvPr>
          <p:cNvGrpSpPr/>
          <p:nvPr/>
        </p:nvGrpSpPr>
        <p:grpSpPr>
          <a:xfrm>
            <a:off x="17745770" y="4435073"/>
            <a:ext cx="2981025" cy="2218728"/>
            <a:chOff x="8171269" y="10491269"/>
            <a:chExt cx="4297676" cy="221872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2A1FCB4-5762-EF4E-B89A-30E9BF7BA71A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EF79C3B-7942-044D-9548-2B45CADFAD1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76FE1E2-25C9-2846-94A0-7DB102429D30}"/>
              </a:ext>
            </a:extLst>
          </p:cNvPr>
          <p:cNvGrpSpPr/>
          <p:nvPr/>
        </p:nvGrpSpPr>
        <p:grpSpPr>
          <a:xfrm>
            <a:off x="17745770" y="9751489"/>
            <a:ext cx="2981025" cy="2218728"/>
            <a:chOff x="8171269" y="10491269"/>
            <a:chExt cx="4297676" cy="221872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D31D0DD-6533-3A4C-BF81-4074A6992DC0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FEAF050-63E7-9249-A8DA-AC0EC6846049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5" name="Gráfico 234">
            <a:extLst>
              <a:ext uri="{FF2B5EF4-FFF2-40B4-BE49-F238E27FC236}">
                <a16:creationId xmlns:a16="http://schemas.microsoft.com/office/drawing/2014/main" id="{E56B7172-59A9-4247-9613-AAF5672D1D2F}"/>
              </a:ext>
            </a:extLst>
          </p:cNvPr>
          <p:cNvGrpSpPr/>
          <p:nvPr/>
        </p:nvGrpSpPr>
        <p:grpSpPr>
          <a:xfrm>
            <a:off x="21031735" y="4598358"/>
            <a:ext cx="1001636" cy="1001625"/>
            <a:chOff x="6342980" y="2936812"/>
            <a:chExt cx="571243" cy="571237"/>
          </a:xfrm>
          <a:solidFill>
            <a:schemeClr val="accent3"/>
          </a:solidFill>
        </p:grpSpPr>
        <p:sp>
          <p:nvSpPr>
            <p:cNvPr id="66" name="Forma libre 54">
              <a:extLst>
                <a:ext uri="{FF2B5EF4-FFF2-40B4-BE49-F238E27FC236}">
                  <a16:creationId xmlns:a16="http://schemas.microsoft.com/office/drawing/2014/main" id="{4B57F23C-AF9C-A246-856F-773E4BAABC6C}"/>
                </a:ext>
              </a:extLst>
            </p:cNvPr>
            <p:cNvSpPr/>
            <p:nvPr/>
          </p:nvSpPr>
          <p:spPr>
            <a:xfrm>
              <a:off x="6472805" y="3066638"/>
              <a:ext cx="441410" cy="441410"/>
            </a:xfrm>
            <a:custGeom>
              <a:avLst/>
              <a:gdLst>
                <a:gd name="connsiteX0" fmla="*/ 428429 w 441410"/>
                <a:gd name="connsiteY0" fmla="*/ 0 h 441410"/>
                <a:gd name="connsiteX1" fmla="*/ 12983 w 441410"/>
                <a:gd name="connsiteY1" fmla="*/ 0 h 441410"/>
                <a:gd name="connsiteX2" fmla="*/ 0 w 441410"/>
                <a:gd name="connsiteY2" fmla="*/ 12983 h 441410"/>
                <a:gd name="connsiteX3" fmla="*/ 0 w 441410"/>
                <a:gd name="connsiteY3" fmla="*/ 428428 h 441410"/>
                <a:gd name="connsiteX4" fmla="*/ 12983 w 441410"/>
                <a:gd name="connsiteY4" fmla="*/ 441411 h 441410"/>
                <a:gd name="connsiteX5" fmla="*/ 298602 w 441410"/>
                <a:gd name="connsiteY5" fmla="*/ 441411 h 441410"/>
                <a:gd name="connsiteX6" fmla="*/ 303571 w 441410"/>
                <a:gd name="connsiteY6" fmla="*/ 440409 h 441410"/>
                <a:gd name="connsiteX7" fmla="*/ 307796 w 441410"/>
                <a:gd name="connsiteY7" fmla="*/ 437591 h 441410"/>
                <a:gd name="connsiteX8" fmla="*/ 437591 w 441410"/>
                <a:gd name="connsiteY8" fmla="*/ 307796 h 441410"/>
                <a:gd name="connsiteX9" fmla="*/ 440746 w 441410"/>
                <a:gd name="connsiteY9" fmla="*/ 301898 h 441410"/>
                <a:gd name="connsiteX10" fmla="*/ 441071 w 441410"/>
                <a:gd name="connsiteY10" fmla="*/ 300286 h 441410"/>
                <a:gd name="connsiteX11" fmla="*/ 441411 w 441410"/>
                <a:gd name="connsiteY11" fmla="*/ 298602 h 441410"/>
                <a:gd name="connsiteX12" fmla="*/ 441411 w 441410"/>
                <a:gd name="connsiteY12" fmla="*/ 12982 h 441410"/>
                <a:gd name="connsiteX13" fmla="*/ 428429 w 441410"/>
                <a:gd name="connsiteY13" fmla="*/ 0 h 441410"/>
                <a:gd name="connsiteX14" fmla="*/ 311585 w 441410"/>
                <a:gd name="connsiteY14" fmla="*/ 397087 h 441410"/>
                <a:gd name="connsiteX15" fmla="*/ 311585 w 441410"/>
                <a:gd name="connsiteY15" fmla="*/ 337549 h 441410"/>
                <a:gd name="connsiteX16" fmla="*/ 337550 w 441410"/>
                <a:gd name="connsiteY16" fmla="*/ 311584 h 441410"/>
                <a:gd name="connsiteX17" fmla="*/ 397088 w 441410"/>
                <a:gd name="connsiteY17" fmla="*/ 311584 h 441410"/>
                <a:gd name="connsiteX18" fmla="*/ 311585 w 441410"/>
                <a:gd name="connsiteY18" fmla="*/ 397087 h 44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1410" h="441410">
                  <a:moveTo>
                    <a:pt x="428429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428428"/>
                  </a:lnTo>
                  <a:cubicBezTo>
                    <a:pt x="0" y="435604"/>
                    <a:pt x="5807" y="441411"/>
                    <a:pt x="12983" y="441411"/>
                  </a:cubicBezTo>
                  <a:lnTo>
                    <a:pt x="298602" y="441411"/>
                  </a:lnTo>
                  <a:cubicBezTo>
                    <a:pt x="300307" y="441411"/>
                    <a:pt x="301993" y="441064"/>
                    <a:pt x="303571" y="440409"/>
                  </a:cubicBezTo>
                  <a:cubicBezTo>
                    <a:pt x="305165" y="439748"/>
                    <a:pt x="306598" y="438793"/>
                    <a:pt x="307796" y="437591"/>
                  </a:cubicBezTo>
                  <a:lnTo>
                    <a:pt x="437591" y="307796"/>
                  </a:lnTo>
                  <a:cubicBezTo>
                    <a:pt x="439182" y="306210"/>
                    <a:pt x="440147" y="304134"/>
                    <a:pt x="440746" y="301898"/>
                  </a:cubicBezTo>
                  <a:cubicBezTo>
                    <a:pt x="440895" y="301343"/>
                    <a:pt x="440997" y="300855"/>
                    <a:pt x="441071" y="300286"/>
                  </a:cubicBezTo>
                  <a:cubicBezTo>
                    <a:pt x="441149" y="299709"/>
                    <a:pt x="441411" y="299199"/>
                    <a:pt x="441411" y="298602"/>
                  </a:cubicBezTo>
                  <a:lnTo>
                    <a:pt x="441411" y="12982"/>
                  </a:lnTo>
                  <a:cubicBezTo>
                    <a:pt x="441411" y="5806"/>
                    <a:pt x="435605" y="0"/>
                    <a:pt x="428429" y="0"/>
                  </a:cubicBezTo>
                  <a:close/>
                  <a:moveTo>
                    <a:pt x="311585" y="397087"/>
                  </a:moveTo>
                  <a:lnTo>
                    <a:pt x="311585" y="337549"/>
                  </a:lnTo>
                  <a:cubicBezTo>
                    <a:pt x="311585" y="323235"/>
                    <a:pt x="323224" y="311584"/>
                    <a:pt x="337550" y="311584"/>
                  </a:cubicBezTo>
                  <a:lnTo>
                    <a:pt x="397088" y="311584"/>
                  </a:lnTo>
                  <a:lnTo>
                    <a:pt x="311585" y="397087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67" name="Forma libre 55">
              <a:extLst>
                <a:ext uri="{FF2B5EF4-FFF2-40B4-BE49-F238E27FC236}">
                  <a16:creationId xmlns:a16="http://schemas.microsoft.com/office/drawing/2014/main" id="{E4D176D4-9A31-5A4A-AF21-3A972505AD83}"/>
                </a:ext>
              </a:extLst>
            </p:cNvPr>
            <p:cNvSpPr/>
            <p:nvPr/>
          </p:nvSpPr>
          <p:spPr>
            <a:xfrm>
              <a:off x="6342980" y="2936812"/>
              <a:ext cx="571243" cy="571237"/>
            </a:xfrm>
            <a:custGeom>
              <a:avLst/>
              <a:gdLst>
                <a:gd name="connsiteX0" fmla="*/ 519307 w 571243"/>
                <a:gd name="connsiteY0" fmla="*/ 0 h 571237"/>
                <a:gd name="connsiteX1" fmla="*/ 12983 w 571243"/>
                <a:gd name="connsiteY1" fmla="*/ 0 h 571237"/>
                <a:gd name="connsiteX2" fmla="*/ 0 w 571243"/>
                <a:gd name="connsiteY2" fmla="*/ 12983 h 571237"/>
                <a:gd name="connsiteX3" fmla="*/ 0 w 571243"/>
                <a:gd name="connsiteY3" fmla="*/ 519307 h 571237"/>
                <a:gd name="connsiteX4" fmla="*/ 51931 w 571243"/>
                <a:gd name="connsiteY4" fmla="*/ 571238 h 571237"/>
                <a:gd name="connsiteX5" fmla="*/ 90879 w 571243"/>
                <a:gd name="connsiteY5" fmla="*/ 571238 h 571237"/>
                <a:gd name="connsiteX6" fmla="*/ 103862 w 571243"/>
                <a:gd name="connsiteY6" fmla="*/ 558254 h 571237"/>
                <a:gd name="connsiteX7" fmla="*/ 103862 w 571243"/>
                <a:gd name="connsiteY7" fmla="*/ 506323 h 571237"/>
                <a:gd name="connsiteX8" fmla="*/ 90879 w 571243"/>
                <a:gd name="connsiteY8" fmla="*/ 493340 h 571237"/>
                <a:gd name="connsiteX9" fmla="*/ 64913 w 571243"/>
                <a:gd name="connsiteY9" fmla="*/ 493340 h 571237"/>
                <a:gd name="connsiteX10" fmla="*/ 51930 w 571243"/>
                <a:gd name="connsiteY10" fmla="*/ 480357 h 571237"/>
                <a:gd name="connsiteX11" fmla="*/ 64913 w 571243"/>
                <a:gd name="connsiteY11" fmla="*/ 467374 h 571237"/>
                <a:gd name="connsiteX12" fmla="*/ 90878 w 571243"/>
                <a:gd name="connsiteY12" fmla="*/ 467374 h 571237"/>
                <a:gd name="connsiteX13" fmla="*/ 103861 w 571243"/>
                <a:gd name="connsiteY13" fmla="*/ 454391 h 571237"/>
                <a:gd name="connsiteX14" fmla="*/ 103861 w 571243"/>
                <a:gd name="connsiteY14" fmla="*/ 428428 h 571237"/>
                <a:gd name="connsiteX15" fmla="*/ 90878 w 571243"/>
                <a:gd name="connsiteY15" fmla="*/ 415444 h 571237"/>
                <a:gd name="connsiteX16" fmla="*/ 64913 w 571243"/>
                <a:gd name="connsiteY16" fmla="*/ 415444 h 571237"/>
                <a:gd name="connsiteX17" fmla="*/ 51930 w 571243"/>
                <a:gd name="connsiteY17" fmla="*/ 402461 h 571237"/>
                <a:gd name="connsiteX18" fmla="*/ 64913 w 571243"/>
                <a:gd name="connsiteY18" fmla="*/ 389478 h 571237"/>
                <a:gd name="connsiteX19" fmla="*/ 90878 w 571243"/>
                <a:gd name="connsiteY19" fmla="*/ 389478 h 571237"/>
                <a:gd name="connsiteX20" fmla="*/ 103861 w 571243"/>
                <a:gd name="connsiteY20" fmla="*/ 376495 h 571237"/>
                <a:gd name="connsiteX21" fmla="*/ 103861 w 571243"/>
                <a:gd name="connsiteY21" fmla="*/ 350532 h 571237"/>
                <a:gd name="connsiteX22" fmla="*/ 90878 w 571243"/>
                <a:gd name="connsiteY22" fmla="*/ 337549 h 571237"/>
                <a:gd name="connsiteX23" fmla="*/ 64913 w 571243"/>
                <a:gd name="connsiteY23" fmla="*/ 337549 h 571237"/>
                <a:gd name="connsiteX24" fmla="*/ 51930 w 571243"/>
                <a:gd name="connsiteY24" fmla="*/ 324565 h 571237"/>
                <a:gd name="connsiteX25" fmla="*/ 64913 w 571243"/>
                <a:gd name="connsiteY25" fmla="*/ 311584 h 571237"/>
                <a:gd name="connsiteX26" fmla="*/ 90878 w 571243"/>
                <a:gd name="connsiteY26" fmla="*/ 311584 h 571237"/>
                <a:gd name="connsiteX27" fmla="*/ 103861 w 571243"/>
                <a:gd name="connsiteY27" fmla="*/ 298601 h 571237"/>
                <a:gd name="connsiteX28" fmla="*/ 103861 w 571243"/>
                <a:gd name="connsiteY28" fmla="*/ 272636 h 571237"/>
                <a:gd name="connsiteX29" fmla="*/ 90878 w 571243"/>
                <a:gd name="connsiteY29" fmla="*/ 259653 h 571237"/>
                <a:gd name="connsiteX30" fmla="*/ 64913 w 571243"/>
                <a:gd name="connsiteY30" fmla="*/ 259653 h 571237"/>
                <a:gd name="connsiteX31" fmla="*/ 51930 w 571243"/>
                <a:gd name="connsiteY31" fmla="*/ 246670 h 571237"/>
                <a:gd name="connsiteX32" fmla="*/ 64913 w 571243"/>
                <a:gd name="connsiteY32" fmla="*/ 233688 h 571237"/>
                <a:gd name="connsiteX33" fmla="*/ 90878 w 571243"/>
                <a:gd name="connsiteY33" fmla="*/ 233688 h 571237"/>
                <a:gd name="connsiteX34" fmla="*/ 103861 w 571243"/>
                <a:gd name="connsiteY34" fmla="*/ 220705 h 571237"/>
                <a:gd name="connsiteX35" fmla="*/ 103861 w 571243"/>
                <a:gd name="connsiteY35" fmla="*/ 194740 h 571237"/>
                <a:gd name="connsiteX36" fmla="*/ 90878 w 571243"/>
                <a:gd name="connsiteY36" fmla="*/ 181757 h 571237"/>
                <a:gd name="connsiteX37" fmla="*/ 64913 w 571243"/>
                <a:gd name="connsiteY37" fmla="*/ 181757 h 571237"/>
                <a:gd name="connsiteX38" fmla="*/ 51930 w 571243"/>
                <a:gd name="connsiteY38" fmla="*/ 168774 h 571237"/>
                <a:gd name="connsiteX39" fmla="*/ 64913 w 571243"/>
                <a:gd name="connsiteY39" fmla="*/ 155792 h 571237"/>
                <a:gd name="connsiteX40" fmla="*/ 90878 w 571243"/>
                <a:gd name="connsiteY40" fmla="*/ 155792 h 571237"/>
                <a:gd name="connsiteX41" fmla="*/ 103861 w 571243"/>
                <a:gd name="connsiteY41" fmla="*/ 142809 h 571237"/>
                <a:gd name="connsiteX42" fmla="*/ 103861 w 571243"/>
                <a:gd name="connsiteY42" fmla="*/ 103861 h 571237"/>
                <a:gd name="connsiteX43" fmla="*/ 142809 w 571243"/>
                <a:gd name="connsiteY43" fmla="*/ 103861 h 571237"/>
                <a:gd name="connsiteX44" fmla="*/ 155792 w 571243"/>
                <a:gd name="connsiteY44" fmla="*/ 90878 h 571237"/>
                <a:gd name="connsiteX45" fmla="*/ 155792 w 571243"/>
                <a:gd name="connsiteY45" fmla="*/ 64913 h 571237"/>
                <a:gd name="connsiteX46" fmla="*/ 168775 w 571243"/>
                <a:gd name="connsiteY46" fmla="*/ 51930 h 571237"/>
                <a:gd name="connsiteX47" fmla="*/ 181758 w 571243"/>
                <a:gd name="connsiteY47" fmla="*/ 64913 h 571237"/>
                <a:gd name="connsiteX48" fmla="*/ 181758 w 571243"/>
                <a:gd name="connsiteY48" fmla="*/ 90878 h 571237"/>
                <a:gd name="connsiteX49" fmla="*/ 194741 w 571243"/>
                <a:gd name="connsiteY49" fmla="*/ 103861 h 571237"/>
                <a:gd name="connsiteX50" fmla="*/ 220706 w 571243"/>
                <a:gd name="connsiteY50" fmla="*/ 103861 h 571237"/>
                <a:gd name="connsiteX51" fmla="*/ 233689 w 571243"/>
                <a:gd name="connsiteY51" fmla="*/ 90878 h 571237"/>
                <a:gd name="connsiteX52" fmla="*/ 233689 w 571243"/>
                <a:gd name="connsiteY52" fmla="*/ 64913 h 571237"/>
                <a:gd name="connsiteX53" fmla="*/ 246672 w 571243"/>
                <a:gd name="connsiteY53" fmla="*/ 51930 h 571237"/>
                <a:gd name="connsiteX54" fmla="*/ 259655 w 571243"/>
                <a:gd name="connsiteY54" fmla="*/ 64913 h 571237"/>
                <a:gd name="connsiteX55" fmla="*/ 259655 w 571243"/>
                <a:gd name="connsiteY55" fmla="*/ 90878 h 571237"/>
                <a:gd name="connsiteX56" fmla="*/ 272638 w 571243"/>
                <a:gd name="connsiteY56" fmla="*/ 103861 h 571237"/>
                <a:gd name="connsiteX57" fmla="*/ 298603 w 571243"/>
                <a:gd name="connsiteY57" fmla="*/ 103861 h 571237"/>
                <a:gd name="connsiteX58" fmla="*/ 311586 w 571243"/>
                <a:gd name="connsiteY58" fmla="*/ 90878 h 571237"/>
                <a:gd name="connsiteX59" fmla="*/ 311586 w 571243"/>
                <a:gd name="connsiteY59" fmla="*/ 64913 h 571237"/>
                <a:gd name="connsiteX60" fmla="*/ 324569 w 571243"/>
                <a:gd name="connsiteY60" fmla="*/ 51930 h 571237"/>
                <a:gd name="connsiteX61" fmla="*/ 337552 w 571243"/>
                <a:gd name="connsiteY61" fmla="*/ 64913 h 571237"/>
                <a:gd name="connsiteX62" fmla="*/ 337552 w 571243"/>
                <a:gd name="connsiteY62" fmla="*/ 90878 h 571237"/>
                <a:gd name="connsiteX63" fmla="*/ 350535 w 571243"/>
                <a:gd name="connsiteY63" fmla="*/ 103861 h 571237"/>
                <a:gd name="connsiteX64" fmla="*/ 376500 w 571243"/>
                <a:gd name="connsiteY64" fmla="*/ 103861 h 571237"/>
                <a:gd name="connsiteX65" fmla="*/ 389483 w 571243"/>
                <a:gd name="connsiteY65" fmla="*/ 90878 h 571237"/>
                <a:gd name="connsiteX66" fmla="*/ 389483 w 571243"/>
                <a:gd name="connsiteY66" fmla="*/ 64913 h 571237"/>
                <a:gd name="connsiteX67" fmla="*/ 402466 w 571243"/>
                <a:gd name="connsiteY67" fmla="*/ 51930 h 571237"/>
                <a:gd name="connsiteX68" fmla="*/ 415449 w 571243"/>
                <a:gd name="connsiteY68" fmla="*/ 64913 h 571237"/>
                <a:gd name="connsiteX69" fmla="*/ 415449 w 571243"/>
                <a:gd name="connsiteY69" fmla="*/ 90878 h 571237"/>
                <a:gd name="connsiteX70" fmla="*/ 428432 w 571243"/>
                <a:gd name="connsiteY70" fmla="*/ 103861 h 571237"/>
                <a:gd name="connsiteX71" fmla="*/ 454397 w 571243"/>
                <a:gd name="connsiteY71" fmla="*/ 103861 h 571237"/>
                <a:gd name="connsiteX72" fmla="*/ 467380 w 571243"/>
                <a:gd name="connsiteY72" fmla="*/ 90878 h 571237"/>
                <a:gd name="connsiteX73" fmla="*/ 467380 w 571243"/>
                <a:gd name="connsiteY73" fmla="*/ 64913 h 571237"/>
                <a:gd name="connsiteX74" fmla="*/ 480363 w 571243"/>
                <a:gd name="connsiteY74" fmla="*/ 51930 h 571237"/>
                <a:gd name="connsiteX75" fmla="*/ 493347 w 571243"/>
                <a:gd name="connsiteY75" fmla="*/ 64913 h 571237"/>
                <a:gd name="connsiteX76" fmla="*/ 493347 w 571243"/>
                <a:gd name="connsiteY76" fmla="*/ 90878 h 571237"/>
                <a:gd name="connsiteX77" fmla="*/ 506330 w 571243"/>
                <a:gd name="connsiteY77" fmla="*/ 103861 h 571237"/>
                <a:gd name="connsiteX78" fmla="*/ 558261 w 571243"/>
                <a:gd name="connsiteY78" fmla="*/ 103861 h 571237"/>
                <a:gd name="connsiteX79" fmla="*/ 571244 w 571243"/>
                <a:gd name="connsiteY79" fmla="*/ 90878 h 571237"/>
                <a:gd name="connsiteX80" fmla="*/ 571244 w 571243"/>
                <a:gd name="connsiteY80" fmla="*/ 51930 h 571237"/>
                <a:gd name="connsiteX81" fmla="*/ 519307 w 571243"/>
                <a:gd name="connsiteY81" fmla="*/ 0 h 57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71243" h="571237">
                  <a:moveTo>
                    <a:pt x="519307" y="0"/>
                  </a:moveTo>
                  <a:lnTo>
                    <a:pt x="12983" y="0"/>
                  </a:lnTo>
                  <a:cubicBezTo>
                    <a:pt x="5807" y="0"/>
                    <a:pt x="0" y="5807"/>
                    <a:pt x="0" y="12983"/>
                  </a:cubicBezTo>
                  <a:lnTo>
                    <a:pt x="0" y="519307"/>
                  </a:lnTo>
                  <a:cubicBezTo>
                    <a:pt x="0" y="547947"/>
                    <a:pt x="23303" y="571238"/>
                    <a:pt x="51931" y="571238"/>
                  </a:cubicBezTo>
                  <a:lnTo>
                    <a:pt x="90879" y="571238"/>
                  </a:lnTo>
                  <a:cubicBezTo>
                    <a:pt x="98055" y="571238"/>
                    <a:pt x="103862" y="565431"/>
                    <a:pt x="103862" y="558254"/>
                  </a:cubicBezTo>
                  <a:lnTo>
                    <a:pt x="103862" y="506323"/>
                  </a:lnTo>
                  <a:cubicBezTo>
                    <a:pt x="103862" y="499147"/>
                    <a:pt x="98055" y="493340"/>
                    <a:pt x="90879" y="493340"/>
                  </a:cubicBezTo>
                  <a:lnTo>
                    <a:pt x="64913" y="493340"/>
                  </a:lnTo>
                  <a:cubicBezTo>
                    <a:pt x="57762" y="493340"/>
                    <a:pt x="51930" y="487521"/>
                    <a:pt x="51930" y="480357"/>
                  </a:cubicBezTo>
                  <a:cubicBezTo>
                    <a:pt x="51930" y="473195"/>
                    <a:pt x="57762" y="467374"/>
                    <a:pt x="64913" y="467374"/>
                  </a:cubicBezTo>
                  <a:lnTo>
                    <a:pt x="90878" y="467374"/>
                  </a:lnTo>
                  <a:cubicBezTo>
                    <a:pt x="98054" y="467374"/>
                    <a:pt x="103861" y="461567"/>
                    <a:pt x="103861" y="454391"/>
                  </a:cubicBezTo>
                  <a:lnTo>
                    <a:pt x="103861" y="428428"/>
                  </a:lnTo>
                  <a:cubicBezTo>
                    <a:pt x="103861" y="421251"/>
                    <a:pt x="98054" y="415444"/>
                    <a:pt x="90878" y="415444"/>
                  </a:cubicBezTo>
                  <a:lnTo>
                    <a:pt x="64913" y="415444"/>
                  </a:lnTo>
                  <a:cubicBezTo>
                    <a:pt x="57762" y="415444"/>
                    <a:pt x="51930" y="409625"/>
                    <a:pt x="51930" y="402461"/>
                  </a:cubicBezTo>
                  <a:cubicBezTo>
                    <a:pt x="51930" y="395299"/>
                    <a:pt x="57762" y="389478"/>
                    <a:pt x="64913" y="389478"/>
                  </a:cubicBezTo>
                  <a:lnTo>
                    <a:pt x="90878" y="389478"/>
                  </a:lnTo>
                  <a:cubicBezTo>
                    <a:pt x="98054" y="389478"/>
                    <a:pt x="103861" y="383671"/>
                    <a:pt x="103861" y="376495"/>
                  </a:cubicBezTo>
                  <a:lnTo>
                    <a:pt x="103861" y="350532"/>
                  </a:lnTo>
                  <a:cubicBezTo>
                    <a:pt x="103861" y="343355"/>
                    <a:pt x="98054" y="337549"/>
                    <a:pt x="90878" y="337549"/>
                  </a:cubicBezTo>
                  <a:lnTo>
                    <a:pt x="64913" y="337549"/>
                  </a:lnTo>
                  <a:cubicBezTo>
                    <a:pt x="57762" y="337549"/>
                    <a:pt x="51930" y="331730"/>
                    <a:pt x="51930" y="324565"/>
                  </a:cubicBezTo>
                  <a:cubicBezTo>
                    <a:pt x="51930" y="317402"/>
                    <a:pt x="57762" y="311584"/>
                    <a:pt x="64913" y="311584"/>
                  </a:cubicBezTo>
                  <a:lnTo>
                    <a:pt x="90878" y="311584"/>
                  </a:lnTo>
                  <a:cubicBezTo>
                    <a:pt x="98054" y="311584"/>
                    <a:pt x="103861" y="305777"/>
                    <a:pt x="103861" y="298601"/>
                  </a:cubicBezTo>
                  <a:lnTo>
                    <a:pt x="103861" y="272636"/>
                  </a:lnTo>
                  <a:cubicBezTo>
                    <a:pt x="103861" y="265460"/>
                    <a:pt x="98054" y="259653"/>
                    <a:pt x="90878" y="259653"/>
                  </a:cubicBezTo>
                  <a:lnTo>
                    <a:pt x="64913" y="259653"/>
                  </a:lnTo>
                  <a:cubicBezTo>
                    <a:pt x="57762" y="259653"/>
                    <a:pt x="51930" y="253834"/>
                    <a:pt x="51930" y="246670"/>
                  </a:cubicBezTo>
                  <a:cubicBezTo>
                    <a:pt x="51930" y="239506"/>
                    <a:pt x="57762" y="233688"/>
                    <a:pt x="64913" y="233688"/>
                  </a:cubicBezTo>
                  <a:lnTo>
                    <a:pt x="90878" y="233688"/>
                  </a:lnTo>
                  <a:cubicBezTo>
                    <a:pt x="98054" y="233688"/>
                    <a:pt x="103861" y="227881"/>
                    <a:pt x="103861" y="220705"/>
                  </a:cubicBezTo>
                  <a:lnTo>
                    <a:pt x="103861" y="194740"/>
                  </a:lnTo>
                  <a:cubicBezTo>
                    <a:pt x="103861" y="187564"/>
                    <a:pt x="98054" y="181757"/>
                    <a:pt x="90878" y="181757"/>
                  </a:cubicBezTo>
                  <a:lnTo>
                    <a:pt x="64913" y="181757"/>
                  </a:lnTo>
                  <a:cubicBezTo>
                    <a:pt x="57762" y="181757"/>
                    <a:pt x="51930" y="175938"/>
                    <a:pt x="51930" y="168774"/>
                  </a:cubicBezTo>
                  <a:cubicBezTo>
                    <a:pt x="51930" y="161610"/>
                    <a:pt x="57762" y="155792"/>
                    <a:pt x="64913" y="155792"/>
                  </a:cubicBezTo>
                  <a:lnTo>
                    <a:pt x="90878" y="155792"/>
                  </a:lnTo>
                  <a:cubicBezTo>
                    <a:pt x="98054" y="155792"/>
                    <a:pt x="103861" y="149985"/>
                    <a:pt x="103861" y="142809"/>
                  </a:cubicBezTo>
                  <a:lnTo>
                    <a:pt x="103861" y="103861"/>
                  </a:lnTo>
                  <a:lnTo>
                    <a:pt x="142809" y="103861"/>
                  </a:lnTo>
                  <a:cubicBezTo>
                    <a:pt x="149985" y="103861"/>
                    <a:pt x="155792" y="98054"/>
                    <a:pt x="155792" y="90878"/>
                  </a:cubicBezTo>
                  <a:lnTo>
                    <a:pt x="155792" y="64913"/>
                  </a:lnTo>
                  <a:cubicBezTo>
                    <a:pt x="155792" y="57750"/>
                    <a:pt x="161624" y="51930"/>
                    <a:pt x="168775" y="51930"/>
                  </a:cubicBezTo>
                  <a:cubicBezTo>
                    <a:pt x="175926" y="51930"/>
                    <a:pt x="181758" y="57749"/>
                    <a:pt x="181758" y="64913"/>
                  </a:cubicBezTo>
                  <a:lnTo>
                    <a:pt x="181758" y="90878"/>
                  </a:lnTo>
                  <a:cubicBezTo>
                    <a:pt x="181758" y="98054"/>
                    <a:pt x="187565" y="103861"/>
                    <a:pt x="194741" y="103861"/>
                  </a:cubicBezTo>
                  <a:lnTo>
                    <a:pt x="220706" y="103861"/>
                  </a:lnTo>
                  <a:cubicBezTo>
                    <a:pt x="227882" y="103861"/>
                    <a:pt x="233689" y="98054"/>
                    <a:pt x="233689" y="90878"/>
                  </a:cubicBezTo>
                  <a:lnTo>
                    <a:pt x="233689" y="64913"/>
                  </a:lnTo>
                  <a:cubicBezTo>
                    <a:pt x="233689" y="57750"/>
                    <a:pt x="239521" y="51930"/>
                    <a:pt x="246672" y="51930"/>
                  </a:cubicBezTo>
                  <a:cubicBezTo>
                    <a:pt x="253823" y="51930"/>
                    <a:pt x="259655" y="57749"/>
                    <a:pt x="259655" y="64913"/>
                  </a:cubicBezTo>
                  <a:lnTo>
                    <a:pt x="259655" y="90878"/>
                  </a:lnTo>
                  <a:cubicBezTo>
                    <a:pt x="259655" y="98054"/>
                    <a:pt x="265462" y="103861"/>
                    <a:pt x="272638" y="103861"/>
                  </a:cubicBezTo>
                  <a:lnTo>
                    <a:pt x="298603" y="103861"/>
                  </a:lnTo>
                  <a:cubicBezTo>
                    <a:pt x="305779" y="103861"/>
                    <a:pt x="311586" y="98054"/>
                    <a:pt x="311586" y="90878"/>
                  </a:cubicBezTo>
                  <a:lnTo>
                    <a:pt x="311586" y="64913"/>
                  </a:lnTo>
                  <a:cubicBezTo>
                    <a:pt x="311586" y="57750"/>
                    <a:pt x="317419" y="51930"/>
                    <a:pt x="324569" y="51930"/>
                  </a:cubicBezTo>
                  <a:cubicBezTo>
                    <a:pt x="331720" y="51930"/>
                    <a:pt x="337552" y="57749"/>
                    <a:pt x="337552" y="64913"/>
                  </a:cubicBezTo>
                  <a:lnTo>
                    <a:pt x="337552" y="90878"/>
                  </a:lnTo>
                  <a:cubicBezTo>
                    <a:pt x="337552" y="98054"/>
                    <a:pt x="343359" y="103861"/>
                    <a:pt x="350535" y="103861"/>
                  </a:cubicBezTo>
                  <a:lnTo>
                    <a:pt x="376500" y="103861"/>
                  </a:lnTo>
                  <a:cubicBezTo>
                    <a:pt x="383676" y="103861"/>
                    <a:pt x="389483" y="98054"/>
                    <a:pt x="389483" y="90878"/>
                  </a:cubicBezTo>
                  <a:lnTo>
                    <a:pt x="389483" y="64913"/>
                  </a:lnTo>
                  <a:cubicBezTo>
                    <a:pt x="389483" y="57750"/>
                    <a:pt x="395316" y="51930"/>
                    <a:pt x="402466" y="51930"/>
                  </a:cubicBezTo>
                  <a:cubicBezTo>
                    <a:pt x="409617" y="51930"/>
                    <a:pt x="415449" y="57749"/>
                    <a:pt x="415449" y="64913"/>
                  </a:cubicBezTo>
                  <a:lnTo>
                    <a:pt x="415449" y="90878"/>
                  </a:lnTo>
                  <a:cubicBezTo>
                    <a:pt x="415449" y="98054"/>
                    <a:pt x="421256" y="103861"/>
                    <a:pt x="428432" y="103861"/>
                  </a:cubicBezTo>
                  <a:lnTo>
                    <a:pt x="454397" y="103861"/>
                  </a:lnTo>
                  <a:cubicBezTo>
                    <a:pt x="461573" y="103861"/>
                    <a:pt x="467380" y="98054"/>
                    <a:pt x="467380" y="90878"/>
                  </a:cubicBezTo>
                  <a:lnTo>
                    <a:pt x="467380" y="64913"/>
                  </a:lnTo>
                  <a:cubicBezTo>
                    <a:pt x="467380" y="57750"/>
                    <a:pt x="473213" y="51930"/>
                    <a:pt x="480363" y="51930"/>
                  </a:cubicBezTo>
                  <a:cubicBezTo>
                    <a:pt x="487514" y="51930"/>
                    <a:pt x="493347" y="57749"/>
                    <a:pt x="493347" y="64913"/>
                  </a:cubicBezTo>
                  <a:lnTo>
                    <a:pt x="493347" y="90878"/>
                  </a:lnTo>
                  <a:cubicBezTo>
                    <a:pt x="493347" y="98054"/>
                    <a:pt x="499153" y="103861"/>
                    <a:pt x="506330" y="103861"/>
                  </a:cubicBezTo>
                  <a:lnTo>
                    <a:pt x="558261" y="103861"/>
                  </a:lnTo>
                  <a:cubicBezTo>
                    <a:pt x="565437" y="103861"/>
                    <a:pt x="571244" y="98054"/>
                    <a:pt x="571244" y="90878"/>
                  </a:cubicBezTo>
                  <a:lnTo>
                    <a:pt x="571244" y="51930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68" name="Gráfico 239">
            <a:extLst>
              <a:ext uri="{FF2B5EF4-FFF2-40B4-BE49-F238E27FC236}">
                <a16:creationId xmlns:a16="http://schemas.microsoft.com/office/drawing/2014/main" id="{429F2CA8-1136-CB4F-BFAC-3E96C7035C24}"/>
              </a:ext>
            </a:extLst>
          </p:cNvPr>
          <p:cNvGrpSpPr/>
          <p:nvPr/>
        </p:nvGrpSpPr>
        <p:grpSpPr>
          <a:xfrm>
            <a:off x="1985004" y="9941687"/>
            <a:ext cx="1391760" cy="1391760"/>
            <a:chOff x="571304" y="4914908"/>
            <a:chExt cx="570831" cy="570831"/>
          </a:xfrm>
          <a:solidFill>
            <a:schemeClr val="accent4"/>
          </a:solidFill>
        </p:grpSpPr>
        <p:sp>
          <p:nvSpPr>
            <p:cNvPr id="69" name="Forma libre 57">
              <a:extLst>
                <a:ext uri="{FF2B5EF4-FFF2-40B4-BE49-F238E27FC236}">
                  <a16:creationId xmlns:a16="http://schemas.microsoft.com/office/drawing/2014/main" id="{F389A51E-F3C3-BA44-897E-D289868475F0}"/>
                </a:ext>
              </a:extLst>
            </p:cNvPr>
            <p:cNvSpPr/>
            <p:nvPr/>
          </p:nvSpPr>
          <p:spPr>
            <a:xfrm>
              <a:off x="832099" y="5247057"/>
              <a:ext cx="238590" cy="238590"/>
            </a:xfrm>
            <a:custGeom>
              <a:avLst/>
              <a:gdLst>
                <a:gd name="connsiteX0" fmla="*/ 203005 w 238589"/>
                <a:gd name="connsiteY0" fmla="*/ 836 h 238589"/>
                <a:gd name="connsiteX1" fmla="*/ 36513 w 238589"/>
                <a:gd name="connsiteY1" fmla="*/ 836 h 238589"/>
                <a:gd name="connsiteX2" fmla="*/ 836 w 238589"/>
                <a:gd name="connsiteY2" fmla="*/ 36513 h 238589"/>
                <a:gd name="connsiteX3" fmla="*/ 836 w 238589"/>
                <a:gd name="connsiteY3" fmla="*/ 226791 h 238589"/>
                <a:gd name="connsiteX4" fmla="*/ 8176 w 238589"/>
                <a:gd name="connsiteY4" fmla="*/ 237777 h 238589"/>
                <a:gd name="connsiteX5" fmla="*/ 12728 w 238589"/>
                <a:gd name="connsiteY5" fmla="*/ 238683 h 238589"/>
                <a:gd name="connsiteX6" fmla="*/ 21136 w 238589"/>
                <a:gd name="connsiteY6" fmla="*/ 235199 h 238589"/>
                <a:gd name="connsiteX7" fmla="*/ 65222 w 238589"/>
                <a:gd name="connsiteY7" fmla="*/ 191114 h 238589"/>
                <a:gd name="connsiteX8" fmla="*/ 203005 w 238589"/>
                <a:gd name="connsiteY8" fmla="*/ 191114 h 238589"/>
                <a:gd name="connsiteX9" fmla="*/ 238682 w 238589"/>
                <a:gd name="connsiteY9" fmla="*/ 155437 h 238589"/>
                <a:gd name="connsiteX10" fmla="*/ 238682 w 238589"/>
                <a:gd name="connsiteY10" fmla="*/ 36513 h 238589"/>
                <a:gd name="connsiteX11" fmla="*/ 203005 w 238589"/>
                <a:gd name="connsiteY11" fmla="*/ 836 h 23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589" h="238589">
                  <a:moveTo>
                    <a:pt x="203005" y="836"/>
                  </a:moveTo>
                  <a:lnTo>
                    <a:pt x="36513" y="836"/>
                  </a:lnTo>
                  <a:cubicBezTo>
                    <a:pt x="16840" y="836"/>
                    <a:pt x="836" y="16840"/>
                    <a:pt x="836" y="36513"/>
                  </a:cubicBezTo>
                  <a:lnTo>
                    <a:pt x="836" y="226791"/>
                  </a:lnTo>
                  <a:cubicBezTo>
                    <a:pt x="836" y="231599"/>
                    <a:pt x="3728" y="235942"/>
                    <a:pt x="8176" y="237777"/>
                  </a:cubicBezTo>
                  <a:cubicBezTo>
                    <a:pt x="9651" y="238392"/>
                    <a:pt x="11195" y="238683"/>
                    <a:pt x="12728" y="238683"/>
                  </a:cubicBezTo>
                  <a:cubicBezTo>
                    <a:pt x="15817" y="238683"/>
                    <a:pt x="18860" y="237476"/>
                    <a:pt x="21136" y="235199"/>
                  </a:cubicBezTo>
                  <a:lnTo>
                    <a:pt x="65222" y="191114"/>
                  </a:lnTo>
                  <a:lnTo>
                    <a:pt x="203005" y="191114"/>
                  </a:lnTo>
                  <a:cubicBezTo>
                    <a:pt x="222679" y="191114"/>
                    <a:pt x="238682" y="175110"/>
                    <a:pt x="238682" y="155437"/>
                  </a:cubicBezTo>
                  <a:lnTo>
                    <a:pt x="238682" y="36513"/>
                  </a:lnTo>
                  <a:cubicBezTo>
                    <a:pt x="238682" y="16840"/>
                    <a:pt x="222679" y="836"/>
                    <a:pt x="203005" y="8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0" name="Forma libre 58">
              <a:extLst>
                <a:ext uri="{FF2B5EF4-FFF2-40B4-BE49-F238E27FC236}">
                  <a16:creationId xmlns:a16="http://schemas.microsoft.com/office/drawing/2014/main" id="{71E7E1E8-B540-6747-901B-6FE1D94F235F}"/>
                </a:ext>
              </a:extLst>
            </p:cNvPr>
            <p:cNvSpPr/>
            <p:nvPr/>
          </p:nvSpPr>
          <p:spPr>
            <a:xfrm>
              <a:off x="641822" y="4914072"/>
              <a:ext cx="334471" cy="452651"/>
            </a:xfrm>
            <a:custGeom>
              <a:avLst/>
              <a:gdLst>
                <a:gd name="connsiteX0" fmla="*/ 321929 w 334471"/>
                <a:gd name="connsiteY0" fmla="*/ 309665 h 452651"/>
                <a:gd name="connsiteX1" fmla="*/ 333821 w 334471"/>
                <a:gd name="connsiteY1" fmla="*/ 297772 h 452651"/>
                <a:gd name="connsiteX2" fmla="*/ 333821 w 334471"/>
                <a:gd name="connsiteY2" fmla="*/ 107867 h 452651"/>
                <a:gd name="connsiteX3" fmla="*/ 330323 w 334471"/>
                <a:gd name="connsiteY3" fmla="*/ 99444 h 452651"/>
                <a:gd name="connsiteX4" fmla="*/ 235212 w 334471"/>
                <a:gd name="connsiteY4" fmla="*/ 4335 h 452651"/>
                <a:gd name="connsiteX5" fmla="*/ 226790 w 334471"/>
                <a:gd name="connsiteY5" fmla="*/ 836 h 452651"/>
                <a:gd name="connsiteX6" fmla="*/ 48406 w 334471"/>
                <a:gd name="connsiteY6" fmla="*/ 836 h 452651"/>
                <a:gd name="connsiteX7" fmla="*/ 836 w 334471"/>
                <a:gd name="connsiteY7" fmla="*/ 48406 h 452651"/>
                <a:gd name="connsiteX8" fmla="*/ 836 w 334471"/>
                <a:gd name="connsiteY8" fmla="*/ 405175 h 452651"/>
                <a:gd name="connsiteX9" fmla="*/ 48406 w 334471"/>
                <a:gd name="connsiteY9" fmla="*/ 452745 h 452651"/>
                <a:gd name="connsiteX10" fmla="*/ 155065 w 334471"/>
                <a:gd name="connsiteY10" fmla="*/ 452745 h 452651"/>
                <a:gd name="connsiteX11" fmla="*/ 166958 w 334471"/>
                <a:gd name="connsiteY11" fmla="*/ 440852 h 452651"/>
                <a:gd name="connsiteX12" fmla="*/ 166958 w 334471"/>
                <a:gd name="connsiteY12" fmla="*/ 369127 h 452651"/>
                <a:gd name="connsiteX13" fmla="*/ 226418 w 334471"/>
                <a:gd name="connsiteY13" fmla="*/ 309665 h 452651"/>
                <a:gd name="connsiteX14" fmla="*/ 321929 w 334471"/>
                <a:gd name="connsiteY14" fmla="*/ 309665 h 452651"/>
                <a:gd name="connsiteX15" fmla="*/ 238682 w 334471"/>
                <a:gd name="connsiteY15" fmla="*/ 41438 h 452651"/>
                <a:gd name="connsiteX16" fmla="*/ 293220 w 334471"/>
                <a:gd name="connsiteY16" fmla="*/ 95975 h 452651"/>
                <a:gd name="connsiteX17" fmla="*/ 262467 w 334471"/>
                <a:gd name="connsiteY17" fmla="*/ 95975 h 452651"/>
                <a:gd name="connsiteX18" fmla="*/ 238683 w 334471"/>
                <a:gd name="connsiteY18" fmla="*/ 72191 h 452651"/>
                <a:gd name="connsiteX19" fmla="*/ 238683 w 334471"/>
                <a:gd name="connsiteY19" fmla="*/ 41438 h 45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4471" h="452651">
                  <a:moveTo>
                    <a:pt x="321929" y="309665"/>
                  </a:moveTo>
                  <a:cubicBezTo>
                    <a:pt x="328502" y="309665"/>
                    <a:pt x="333821" y="304345"/>
                    <a:pt x="333821" y="297772"/>
                  </a:cubicBezTo>
                  <a:lnTo>
                    <a:pt x="333821" y="107867"/>
                  </a:lnTo>
                  <a:cubicBezTo>
                    <a:pt x="333821" y="104574"/>
                    <a:pt x="332482" y="101597"/>
                    <a:pt x="330323" y="99444"/>
                  </a:cubicBezTo>
                  <a:lnTo>
                    <a:pt x="235212" y="4335"/>
                  </a:lnTo>
                  <a:cubicBezTo>
                    <a:pt x="233060" y="2175"/>
                    <a:pt x="230084" y="836"/>
                    <a:pt x="226790" y="836"/>
                  </a:cubicBezTo>
                  <a:lnTo>
                    <a:pt x="48406" y="836"/>
                  </a:lnTo>
                  <a:cubicBezTo>
                    <a:pt x="22170" y="836"/>
                    <a:pt x="836" y="22170"/>
                    <a:pt x="836" y="48406"/>
                  </a:cubicBezTo>
                  <a:lnTo>
                    <a:pt x="836" y="405175"/>
                  </a:lnTo>
                  <a:cubicBezTo>
                    <a:pt x="836" y="431410"/>
                    <a:pt x="22170" y="452745"/>
                    <a:pt x="48406" y="452745"/>
                  </a:cubicBezTo>
                  <a:lnTo>
                    <a:pt x="155065" y="452745"/>
                  </a:lnTo>
                  <a:cubicBezTo>
                    <a:pt x="161639" y="452745"/>
                    <a:pt x="166958" y="447426"/>
                    <a:pt x="166958" y="440852"/>
                  </a:cubicBezTo>
                  <a:lnTo>
                    <a:pt x="166958" y="369127"/>
                  </a:lnTo>
                  <a:cubicBezTo>
                    <a:pt x="166957" y="336341"/>
                    <a:pt x="193633" y="309665"/>
                    <a:pt x="226418" y="309665"/>
                  </a:cubicBezTo>
                  <a:lnTo>
                    <a:pt x="321929" y="309665"/>
                  </a:lnTo>
                  <a:close/>
                  <a:moveTo>
                    <a:pt x="238682" y="41438"/>
                  </a:moveTo>
                  <a:lnTo>
                    <a:pt x="293220" y="95975"/>
                  </a:lnTo>
                  <a:lnTo>
                    <a:pt x="262467" y="95975"/>
                  </a:lnTo>
                  <a:cubicBezTo>
                    <a:pt x="249356" y="95975"/>
                    <a:pt x="238683" y="85302"/>
                    <a:pt x="238683" y="72191"/>
                  </a:cubicBezTo>
                  <a:lnTo>
                    <a:pt x="238683" y="4143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87" name="Gráfico 241">
            <a:extLst>
              <a:ext uri="{FF2B5EF4-FFF2-40B4-BE49-F238E27FC236}">
                <a16:creationId xmlns:a16="http://schemas.microsoft.com/office/drawing/2014/main" id="{AC5E74AC-B8CE-AA44-8E8D-9BD90F3C1B3D}"/>
              </a:ext>
            </a:extLst>
          </p:cNvPr>
          <p:cNvGrpSpPr/>
          <p:nvPr/>
        </p:nvGrpSpPr>
        <p:grpSpPr>
          <a:xfrm>
            <a:off x="21096312" y="9960940"/>
            <a:ext cx="1200329" cy="1200329"/>
            <a:chOff x="2827562" y="4280818"/>
            <a:chExt cx="571236" cy="571236"/>
          </a:xfrm>
          <a:solidFill>
            <a:schemeClr val="accent1">
              <a:lumMod val="50000"/>
              <a:lumOff val="50000"/>
            </a:schemeClr>
          </a:solidFill>
        </p:grpSpPr>
        <p:sp>
          <p:nvSpPr>
            <p:cNvPr id="96" name="Forma libre 48">
              <a:extLst>
                <a:ext uri="{FF2B5EF4-FFF2-40B4-BE49-F238E27FC236}">
                  <a16:creationId xmlns:a16="http://schemas.microsoft.com/office/drawing/2014/main" id="{2B95DE0A-169F-684A-B8A7-281C28255DE0}"/>
                </a:ext>
              </a:extLst>
            </p:cNvPr>
            <p:cNvSpPr/>
            <p:nvPr/>
          </p:nvSpPr>
          <p:spPr>
            <a:xfrm>
              <a:off x="3071620" y="4644332"/>
              <a:ext cx="83093" cy="51929"/>
            </a:xfrm>
            <a:custGeom>
              <a:avLst/>
              <a:gdLst>
                <a:gd name="connsiteX0" fmla="*/ 25965 w 83093"/>
                <a:gd name="connsiteY0" fmla="*/ 51930 h 51929"/>
                <a:gd name="connsiteX1" fmla="*/ 57128 w 83093"/>
                <a:gd name="connsiteY1" fmla="*/ 51930 h 51929"/>
                <a:gd name="connsiteX2" fmla="*/ 83093 w 83093"/>
                <a:gd name="connsiteY2" fmla="*/ 25965 h 51929"/>
                <a:gd name="connsiteX3" fmla="*/ 57128 w 83093"/>
                <a:gd name="connsiteY3" fmla="*/ 0 h 51929"/>
                <a:gd name="connsiteX4" fmla="*/ 25965 w 83093"/>
                <a:gd name="connsiteY4" fmla="*/ 0 h 51929"/>
                <a:gd name="connsiteX5" fmla="*/ 0 w 83093"/>
                <a:gd name="connsiteY5" fmla="*/ 25965 h 51929"/>
                <a:gd name="connsiteX6" fmla="*/ 25965 w 83093"/>
                <a:gd name="connsiteY6" fmla="*/ 51930 h 5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093" h="51929">
                  <a:moveTo>
                    <a:pt x="25965" y="51930"/>
                  </a:moveTo>
                  <a:lnTo>
                    <a:pt x="57128" y="51930"/>
                  </a:lnTo>
                  <a:cubicBezTo>
                    <a:pt x="71480" y="51930"/>
                    <a:pt x="83093" y="40304"/>
                    <a:pt x="83093" y="25965"/>
                  </a:cubicBezTo>
                  <a:cubicBezTo>
                    <a:pt x="83093" y="11626"/>
                    <a:pt x="71479" y="0"/>
                    <a:pt x="57128" y="0"/>
                  </a:cubicBezTo>
                  <a:lnTo>
                    <a:pt x="25965" y="0"/>
                  </a:lnTo>
                  <a:cubicBezTo>
                    <a:pt x="11613" y="0"/>
                    <a:pt x="0" y="11626"/>
                    <a:pt x="0" y="25965"/>
                  </a:cubicBezTo>
                  <a:cubicBezTo>
                    <a:pt x="0" y="40304"/>
                    <a:pt x="11613" y="51930"/>
                    <a:pt x="25965" y="5193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3" name="Forma libre 49">
              <a:extLst>
                <a:ext uri="{FF2B5EF4-FFF2-40B4-BE49-F238E27FC236}">
                  <a16:creationId xmlns:a16="http://schemas.microsoft.com/office/drawing/2014/main" id="{E25D642B-0E24-3F42-8F9B-2B31B6D6D17F}"/>
                </a:ext>
              </a:extLst>
            </p:cNvPr>
            <p:cNvSpPr/>
            <p:nvPr/>
          </p:nvSpPr>
          <p:spPr>
            <a:xfrm>
              <a:off x="2983353" y="4517104"/>
              <a:ext cx="51929" cy="85679"/>
            </a:xfrm>
            <a:custGeom>
              <a:avLst/>
              <a:gdLst>
                <a:gd name="connsiteX0" fmla="*/ 25965 w 51929"/>
                <a:gd name="connsiteY0" fmla="*/ 0 h 85679"/>
                <a:gd name="connsiteX1" fmla="*/ 0 w 51929"/>
                <a:gd name="connsiteY1" fmla="*/ 25965 h 85679"/>
                <a:gd name="connsiteX2" fmla="*/ 0 w 51929"/>
                <a:gd name="connsiteY2" fmla="*/ 59715 h 85679"/>
                <a:gd name="connsiteX3" fmla="*/ 25965 w 51929"/>
                <a:gd name="connsiteY3" fmla="*/ 85679 h 85679"/>
                <a:gd name="connsiteX4" fmla="*/ 51930 w 51929"/>
                <a:gd name="connsiteY4" fmla="*/ 59715 h 85679"/>
                <a:gd name="connsiteX5" fmla="*/ 51930 w 51929"/>
                <a:gd name="connsiteY5" fmla="*/ 25965 h 85679"/>
                <a:gd name="connsiteX6" fmla="*/ 25965 w 51929"/>
                <a:gd name="connsiteY6" fmla="*/ 0 h 8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29" h="85679">
                  <a:moveTo>
                    <a:pt x="25965" y="0"/>
                  </a:moveTo>
                  <a:cubicBezTo>
                    <a:pt x="11613" y="0"/>
                    <a:pt x="0" y="11626"/>
                    <a:pt x="0" y="25965"/>
                  </a:cubicBezTo>
                  <a:lnTo>
                    <a:pt x="0" y="59715"/>
                  </a:lnTo>
                  <a:cubicBezTo>
                    <a:pt x="0" y="74053"/>
                    <a:pt x="11614" y="85679"/>
                    <a:pt x="25965" y="85679"/>
                  </a:cubicBezTo>
                  <a:cubicBezTo>
                    <a:pt x="40317" y="85679"/>
                    <a:pt x="51930" y="74053"/>
                    <a:pt x="51930" y="59715"/>
                  </a:cubicBezTo>
                  <a:lnTo>
                    <a:pt x="51930" y="25965"/>
                  </a:lnTo>
                  <a:cubicBezTo>
                    <a:pt x="51931" y="11626"/>
                    <a:pt x="40317" y="0"/>
                    <a:pt x="25965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4" name="Forma libre 50">
              <a:extLst>
                <a:ext uri="{FF2B5EF4-FFF2-40B4-BE49-F238E27FC236}">
                  <a16:creationId xmlns:a16="http://schemas.microsoft.com/office/drawing/2014/main" id="{1B6EA555-7F49-B343-903F-03A03153FB68}"/>
                </a:ext>
              </a:extLst>
            </p:cNvPr>
            <p:cNvSpPr/>
            <p:nvPr/>
          </p:nvSpPr>
          <p:spPr>
            <a:xfrm>
              <a:off x="2827562" y="4280818"/>
              <a:ext cx="571236" cy="571236"/>
            </a:xfrm>
            <a:custGeom>
              <a:avLst/>
              <a:gdLst>
                <a:gd name="connsiteX0" fmla="*/ 545271 w 571236"/>
                <a:gd name="connsiteY0" fmla="*/ 0 h 571236"/>
                <a:gd name="connsiteX1" fmla="*/ 181757 w 571236"/>
                <a:gd name="connsiteY1" fmla="*/ 0 h 571236"/>
                <a:gd name="connsiteX2" fmla="*/ 171836 w 571236"/>
                <a:gd name="connsiteY2" fmla="*/ 2003 h 571236"/>
                <a:gd name="connsiteX3" fmla="*/ 163376 w 571236"/>
                <a:gd name="connsiteY3" fmla="*/ 7629 h 571236"/>
                <a:gd name="connsiteX4" fmla="*/ 7624 w 571236"/>
                <a:gd name="connsiteY4" fmla="*/ 163382 h 571236"/>
                <a:gd name="connsiteX5" fmla="*/ 2001 w 571236"/>
                <a:gd name="connsiteY5" fmla="*/ 171838 h 571236"/>
                <a:gd name="connsiteX6" fmla="*/ 0 w 571236"/>
                <a:gd name="connsiteY6" fmla="*/ 181757 h 571236"/>
                <a:gd name="connsiteX7" fmla="*/ 0 w 571236"/>
                <a:gd name="connsiteY7" fmla="*/ 545271 h 571236"/>
                <a:gd name="connsiteX8" fmla="*/ 25965 w 571236"/>
                <a:gd name="connsiteY8" fmla="*/ 571236 h 571236"/>
                <a:gd name="connsiteX9" fmla="*/ 389480 w 571236"/>
                <a:gd name="connsiteY9" fmla="*/ 571236 h 571236"/>
                <a:gd name="connsiteX10" fmla="*/ 399400 w 571236"/>
                <a:gd name="connsiteY10" fmla="*/ 569234 h 571236"/>
                <a:gd name="connsiteX11" fmla="*/ 407861 w 571236"/>
                <a:gd name="connsiteY11" fmla="*/ 563606 h 571236"/>
                <a:gd name="connsiteX12" fmla="*/ 563612 w 571236"/>
                <a:gd name="connsiteY12" fmla="*/ 407854 h 571236"/>
                <a:gd name="connsiteX13" fmla="*/ 569237 w 571236"/>
                <a:gd name="connsiteY13" fmla="*/ 399394 h 571236"/>
                <a:gd name="connsiteX14" fmla="*/ 571236 w 571236"/>
                <a:gd name="connsiteY14" fmla="*/ 389478 h 571236"/>
                <a:gd name="connsiteX15" fmla="*/ 571236 w 571236"/>
                <a:gd name="connsiteY15" fmla="*/ 25965 h 571236"/>
                <a:gd name="connsiteX16" fmla="*/ 545271 w 571236"/>
                <a:gd name="connsiteY16" fmla="*/ 0 h 571236"/>
                <a:gd name="connsiteX17" fmla="*/ 155792 w 571236"/>
                <a:gd name="connsiteY17" fmla="*/ 88647 h 571236"/>
                <a:gd name="connsiteX18" fmla="*/ 155792 w 571236"/>
                <a:gd name="connsiteY18" fmla="*/ 155792 h 571236"/>
                <a:gd name="connsiteX19" fmla="*/ 88647 w 571236"/>
                <a:gd name="connsiteY19" fmla="*/ 155792 h 571236"/>
                <a:gd name="connsiteX20" fmla="*/ 155792 w 571236"/>
                <a:gd name="connsiteY20" fmla="*/ 88647 h 571236"/>
                <a:gd name="connsiteX21" fmla="*/ 363515 w 571236"/>
                <a:gd name="connsiteY21" fmla="*/ 363515 h 571236"/>
                <a:gd name="connsiteX22" fmla="*/ 337550 w 571236"/>
                <a:gd name="connsiteY22" fmla="*/ 389480 h 571236"/>
                <a:gd name="connsiteX23" fmla="*/ 363515 w 571236"/>
                <a:gd name="connsiteY23" fmla="*/ 415444 h 571236"/>
                <a:gd name="connsiteX24" fmla="*/ 363515 w 571236"/>
                <a:gd name="connsiteY24" fmla="*/ 519305 h 571236"/>
                <a:gd name="connsiteX25" fmla="*/ 85288 w 571236"/>
                <a:gd name="connsiteY25" fmla="*/ 519305 h 571236"/>
                <a:gd name="connsiteX26" fmla="*/ 79468 w 571236"/>
                <a:gd name="connsiteY26" fmla="*/ 491768 h 571236"/>
                <a:gd name="connsiteX27" fmla="*/ 51931 w 571236"/>
                <a:gd name="connsiteY27" fmla="*/ 485949 h 571236"/>
                <a:gd name="connsiteX28" fmla="*/ 51931 w 571236"/>
                <a:gd name="connsiteY28" fmla="*/ 207723 h 571236"/>
                <a:gd name="connsiteX29" fmla="*/ 159771 w 571236"/>
                <a:gd name="connsiteY29" fmla="*/ 207723 h 571236"/>
                <a:gd name="connsiteX30" fmla="*/ 181758 w 571236"/>
                <a:gd name="connsiteY30" fmla="*/ 220706 h 571236"/>
                <a:gd name="connsiteX31" fmla="*/ 203747 w 571236"/>
                <a:gd name="connsiteY31" fmla="*/ 207723 h 571236"/>
                <a:gd name="connsiteX32" fmla="*/ 363515 w 571236"/>
                <a:gd name="connsiteY32" fmla="*/ 207723 h 571236"/>
                <a:gd name="connsiteX33" fmla="*/ 363515 w 571236"/>
                <a:gd name="connsiteY33" fmla="*/ 363515 h 571236"/>
                <a:gd name="connsiteX34" fmla="*/ 378729 w 571236"/>
                <a:gd name="connsiteY34" fmla="*/ 155792 h 571236"/>
                <a:gd name="connsiteX35" fmla="*/ 207723 w 571236"/>
                <a:gd name="connsiteY35" fmla="*/ 155792 h 571236"/>
                <a:gd name="connsiteX36" fmla="*/ 207723 w 571236"/>
                <a:gd name="connsiteY36" fmla="*/ 51931 h 571236"/>
                <a:gd name="connsiteX37" fmla="*/ 482590 w 571236"/>
                <a:gd name="connsiteY37" fmla="*/ 51931 h 571236"/>
                <a:gd name="connsiteX38" fmla="*/ 378729 w 571236"/>
                <a:gd name="connsiteY38" fmla="*/ 155792 h 571236"/>
                <a:gd name="connsiteX39" fmla="*/ 415444 w 571236"/>
                <a:gd name="connsiteY39" fmla="*/ 482590 h 571236"/>
                <a:gd name="connsiteX40" fmla="*/ 415444 w 571236"/>
                <a:gd name="connsiteY40" fmla="*/ 415444 h 571236"/>
                <a:gd name="connsiteX41" fmla="*/ 482590 w 571236"/>
                <a:gd name="connsiteY41" fmla="*/ 415444 h 571236"/>
                <a:gd name="connsiteX42" fmla="*/ 415444 w 571236"/>
                <a:gd name="connsiteY42" fmla="*/ 482590 h 571236"/>
                <a:gd name="connsiteX43" fmla="*/ 519307 w 571236"/>
                <a:gd name="connsiteY43" fmla="*/ 363515 h 571236"/>
                <a:gd name="connsiteX44" fmla="*/ 415446 w 571236"/>
                <a:gd name="connsiteY44" fmla="*/ 363515 h 571236"/>
                <a:gd name="connsiteX45" fmla="*/ 415446 w 571236"/>
                <a:gd name="connsiteY45" fmla="*/ 192506 h 571236"/>
                <a:gd name="connsiteX46" fmla="*/ 519307 w 571236"/>
                <a:gd name="connsiteY46" fmla="*/ 88647 h 571236"/>
                <a:gd name="connsiteX47" fmla="*/ 519307 w 571236"/>
                <a:gd name="connsiteY47" fmla="*/ 363515 h 57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1236" h="571236">
                  <a:moveTo>
                    <a:pt x="545271" y="0"/>
                  </a:moveTo>
                  <a:lnTo>
                    <a:pt x="181757" y="0"/>
                  </a:lnTo>
                  <a:cubicBezTo>
                    <a:pt x="178377" y="0"/>
                    <a:pt x="175009" y="691"/>
                    <a:pt x="171836" y="2003"/>
                  </a:cubicBezTo>
                  <a:cubicBezTo>
                    <a:pt x="168650" y="3322"/>
                    <a:pt x="165775" y="5225"/>
                    <a:pt x="163376" y="7629"/>
                  </a:cubicBezTo>
                  <a:lnTo>
                    <a:pt x="7624" y="163382"/>
                  </a:lnTo>
                  <a:cubicBezTo>
                    <a:pt x="5221" y="165780"/>
                    <a:pt x="3320" y="168654"/>
                    <a:pt x="2001" y="171838"/>
                  </a:cubicBezTo>
                  <a:cubicBezTo>
                    <a:pt x="689" y="175010"/>
                    <a:pt x="0" y="178377"/>
                    <a:pt x="0" y="181757"/>
                  </a:cubicBezTo>
                  <a:lnTo>
                    <a:pt x="0" y="545271"/>
                  </a:lnTo>
                  <a:cubicBezTo>
                    <a:pt x="0" y="559610"/>
                    <a:pt x="11614" y="571236"/>
                    <a:pt x="25965" y="571236"/>
                  </a:cubicBezTo>
                  <a:lnTo>
                    <a:pt x="389480" y="571236"/>
                  </a:lnTo>
                  <a:cubicBezTo>
                    <a:pt x="392860" y="571236"/>
                    <a:pt x="396227" y="570547"/>
                    <a:pt x="399400" y="569234"/>
                  </a:cubicBezTo>
                  <a:cubicBezTo>
                    <a:pt x="402588" y="567914"/>
                    <a:pt x="405462" y="566011"/>
                    <a:pt x="407861" y="563606"/>
                  </a:cubicBezTo>
                  <a:lnTo>
                    <a:pt x="563612" y="407854"/>
                  </a:lnTo>
                  <a:cubicBezTo>
                    <a:pt x="566015" y="405457"/>
                    <a:pt x="567918" y="402582"/>
                    <a:pt x="569237" y="399394"/>
                  </a:cubicBezTo>
                  <a:cubicBezTo>
                    <a:pt x="570549" y="396224"/>
                    <a:pt x="571236" y="392857"/>
                    <a:pt x="571236" y="389478"/>
                  </a:cubicBezTo>
                  <a:lnTo>
                    <a:pt x="571236" y="25965"/>
                  </a:lnTo>
                  <a:cubicBezTo>
                    <a:pt x="571236" y="11626"/>
                    <a:pt x="559624" y="0"/>
                    <a:pt x="545271" y="0"/>
                  </a:cubicBezTo>
                  <a:close/>
                  <a:moveTo>
                    <a:pt x="155792" y="88647"/>
                  </a:moveTo>
                  <a:lnTo>
                    <a:pt x="155792" y="155792"/>
                  </a:lnTo>
                  <a:lnTo>
                    <a:pt x="88647" y="155792"/>
                  </a:lnTo>
                  <a:lnTo>
                    <a:pt x="155792" y="88647"/>
                  </a:lnTo>
                  <a:close/>
                  <a:moveTo>
                    <a:pt x="363515" y="363515"/>
                  </a:moveTo>
                  <a:cubicBezTo>
                    <a:pt x="349162" y="363515"/>
                    <a:pt x="337550" y="375141"/>
                    <a:pt x="337550" y="389480"/>
                  </a:cubicBezTo>
                  <a:cubicBezTo>
                    <a:pt x="337550" y="403819"/>
                    <a:pt x="349164" y="415444"/>
                    <a:pt x="363515" y="415444"/>
                  </a:cubicBezTo>
                  <a:lnTo>
                    <a:pt x="363515" y="519305"/>
                  </a:lnTo>
                  <a:lnTo>
                    <a:pt x="85288" y="519305"/>
                  </a:lnTo>
                  <a:cubicBezTo>
                    <a:pt x="88788" y="510050"/>
                    <a:pt x="86921" y="499222"/>
                    <a:pt x="79468" y="491768"/>
                  </a:cubicBezTo>
                  <a:cubicBezTo>
                    <a:pt x="72015" y="484314"/>
                    <a:pt x="61186" y="482447"/>
                    <a:pt x="51931" y="485949"/>
                  </a:cubicBezTo>
                  <a:lnTo>
                    <a:pt x="51931" y="207723"/>
                  </a:lnTo>
                  <a:lnTo>
                    <a:pt x="159771" y="207723"/>
                  </a:lnTo>
                  <a:cubicBezTo>
                    <a:pt x="164292" y="215342"/>
                    <a:pt x="172245" y="220706"/>
                    <a:pt x="181758" y="220706"/>
                  </a:cubicBezTo>
                  <a:cubicBezTo>
                    <a:pt x="191271" y="220706"/>
                    <a:pt x="199226" y="215343"/>
                    <a:pt x="203747" y="207723"/>
                  </a:cubicBezTo>
                  <a:lnTo>
                    <a:pt x="363515" y="207723"/>
                  </a:lnTo>
                  <a:lnTo>
                    <a:pt x="363515" y="363515"/>
                  </a:lnTo>
                  <a:close/>
                  <a:moveTo>
                    <a:pt x="378729" y="155792"/>
                  </a:moveTo>
                  <a:lnTo>
                    <a:pt x="207723" y="155792"/>
                  </a:lnTo>
                  <a:lnTo>
                    <a:pt x="207723" y="51931"/>
                  </a:lnTo>
                  <a:lnTo>
                    <a:pt x="482590" y="51931"/>
                  </a:lnTo>
                  <a:lnTo>
                    <a:pt x="378729" y="155792"/>
                  </a:lnTo>
                  <a:close/>
                  <a:moveTo>
                    <a:pt x="415444" y="482590"/>
                  </a:moveTo>
                  <a:lnTo>
                    <a:pt x="415444" y="415444"/>
                  </a:lnTo>
                  <a:lnTo>
                    <a:pt x="482590" y="415444"/>
                  </a:lnTo>
                  <a:lnTo>
                    <a:pt x="415444" y="482590"/>
                  </a:lnTo>
                  <a:close/>
                  <a:moveTo>
                    <a:pt x="519307" y="363515"/>
                  </a:moveTo>
                  <a:lnTo>
                    <a:pt x="415446" y="363515"/>
                  </a:lnTo>
                  <a:lnTo>
                    <a:pt x="415446" y="192506"/>
                  </a:lnTo>
                  <a:lnTo>
                    <a:pt x="519307" y="88647"/>
                  </a:lnTo>
                  <a:lnTo>
                    <a:pt x="519307" y="363515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5" name="Forma libre 51">
              <a:extLst>
                <a:ext uri="{FF2B5EF4-FFF2-40B4-BE49-F238E27FC236}">
                  <a16:creationId xmlns:a16="http://schemas.microsoft.com/office/drawing/2014/main" id="{55EA57DE-A538-8E4E-88C6-D6625A901FD0}"/>
                </a:ext>
              </a:extLst>
            </p:cNvPr>
            <p:cNvSpPr/>
            <p:nvPr/>
          </p:nvSpPr>
          <p:spPr>
            <a:xfrm>
              <a:off x="2913366" y="4704186"/>
              <a:ext cx="62077" cy="62060"/>
            </a:xfrm>
            <a:custGeom>
              <a:avLst/>
              <a:gdLst>
                <a:gd name="connsiteX0" fmla="*/ 17752 w 62077"/>
                <a:gd name="connsiteY0" fmla="*/ 7594 h 62060"/>
                <a:gd name="connsiteX1" fmla="*/ 7610 w 62077"/>
                <a:gd name="connsiteY1" fmla="*/ 17724 h 62060"/>
                <a:gd name="connsiteX2" fmla="*/ 7584 w 62077"/>
                <a:gd name="connsiteY2" fmla="*/ 54441 h 62060"/>
                <a:gd name="connsiteX3" fmla="*/ 25968 w 62077"/>
                <a:gd name="connsiteY3" fmla="*/ 62060 h 62060"/>
                <a:gd name="connsiteX4" fmla="*/ 44326 w 62077"/>
                <a:gd name="connsiteY4" fmla="*/ 54466 h 62060"/>
                <a:gd name="connsiteX5" fmla="*/ 54468 w 62077"/>
                <a:gd name="connsiteY5" fmla="*/ 44335 h 62060"/>
                <a:gd name="connsiteX6" fmla="*/ 54494 w 62077"/>
                <a:gd name="connsiteY6" fmla="*/ 7618 h 62060"/>
                <a:gd name="connsiteX7" fmla="*/ 17752 w 62077"/>
                <a:gd name="connsiteY7" fmla="*/ 7594 h 6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77" h="62060">
                  <a:moveTo>
                    <a:pt x="17752" y="7594"/>
                  </a:moveTo>
                  <a:lnTo>
                    <a:pt x="7610" y="17724"/>
                  </a:lnTo>
                  <a:cubicBezTo>
                    <a:pt x="-2532" y="27854"/>
                    <a:pt x="-2532" y="44298"/>
                    <a:pt x="7584" y="54441"/>
                  </a:cubicBezTo>
                  <a:cubicBezTo>
                    <a:pt x="12656" y="59525"/>
                    <a:pt x="19325" y="62060"/>
                    <a:pt x="25968" y="62060"/>
                  </a:cubicBezTo>
                  <a:cubicBezTo>
                    <a:pt x="32611" y="62060"/>
                    <a:pt x="39255" y="59525"/>
                    <a:pt x="44326" y="54466"/>
                  </a:cubicBezTo>
                  <a:lnTo>
                    <a:pt x="54468" y="44335"/>
                  </a:lnTo>
                  <a:cubicBezTo>
                    <a:pt x="64610" y="34205"/>
                    <a:pt x="64610" y="17762"/>
                    <a:pt x="54494" y="7618"/>
                  </a:cubicBezTo>
                  <a:cubicBezTo>
                    <a:pt x="44351" y="-2548"/>
                    <a:pt x="27896" y="-2523"/>
                    <a:pt x="17752" y="7594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  <p:sp>
          <p:nvSpPr>
            <p:cNvPr id="106" name="Forma libre 52">
              <a:extLst>
                <a:ext uri="{FF2B5EF4-FFF2-40B4-BE49-F238E27FC236}">
                  <a16:creationId xmlns:a16="http://schemas.microsoft.com/office/drawing/2014/main" id="{CB2D3496-017B-DB48-8903-9440E1C7B245}"/>
                </a:ext>
              </a:extLst>
            </p:cNvPr>
            <p:cNvSpPr/>
            <p:nvPr/>
          </p:nvSpPr>
          <p:spPr>
            <a:xfrm>
              <a:off x="2974174" y="4618366"/>
              <a:ext cx="87073" cy="87075"/>
            </a:xfrm>
            <a:custGeom>
              <a:avLst/>
              <a:gdLst>
                <a:gd name="connsiteX0" fmla="*/ 35144 w 87073"/>
                <a:gd name="connsiteY0" fmla="*/ 0 h 87075"/>
                <a:gd name="connsiteX1" fmla="*/ 9179 w 87073"/>
                <a:gd name="connsiteY1" fmla="*/ 25965 h 87075"/>
                <a:gd name="connsiteX2" fmla="*/ 9179 w 87073"/>
                <a:gd name="connsiteY2" fmla="*/ 41179 h 87075"/>
                <a:gd name="connsiteX3" fmla="*/ 7607 w 87073"/>
                <a:gd name="connsiteY3" fmla="*/ 42751 h 87075"/>
                <a:gd name="connsiteX4" fmla="*/ 7607 w 87073"/>
                <a:gd name="connsiteY4" fmla="*/ 79468 h 87075"/>
                <a:gd name="connsiteX5" fmla="*/ 25965 w 87073"/>
                <a:gd name="connsiteY5" fmla="*/ 87075 h 87075"/>
                <a:gd name="connsiteX6" fmla="*/ 44322 w 87073"/>
                <a:gd name="connsiteY6" fmla="*/ 79468 h 87075"/>
                <a:gd name="connsiteX7" fmla="*/ 45895 w 87073"/>
                <a:gd name="connsiteY7" fmla="*/ 77896 h 87075"/>
                <a:gd name="connsiteX8" fmla="*/ 61109 w 87073"/>
                <a:gd name="connsiteY8" fmla="*/ 77896 h 87075"/>
                <a:gd name="connsiteX9" fmla="*/ 87074 w 87073"/>
                <a:gd name="connsiteY9" fmla="*/ 51931 h 87075"/>
                <a:gd name="connsiteX10" fmla="*/ 61109 w 87073"/>
                <a:gd name="connsiteY10" fmla="*/ 25966 h 87075"/>
                <a:gd name="connsiteX11" fmla="*/ 35144 w 87073"/>
                <a:gd name="connsiteY11" fmla="*/ 0 h 8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073" h="87075">
                  <a:moveTo>
                    <a:pt x="35144" y="0"/>
                  </a:moveTo>
                  <a:cubicBezTo>
                    <a:pt x="20792" y="0"/>
                    <a:pt x="9179" y="11626"/>
                    <a:pt x="9179" y="25965"/>
                  </a:cubicBezTo>
                  <a:lnTo>
                    <a:pt x="9179" y="41179"/>
                  </a:lnTo>
                  <a:lnTo>
                    <a:pt x="7607" y="42751"/>
                  </a:lnTo>
                  <a:cubicBezTo>
                    <a:pt x="-2536" y="52894"/>
                    <a:pt x="-2536" y="69325"/>
                    <a:pt x="7607" y="79468"/>
                  </a:cubicBezTo>
                  <a:cubicBezTo>
                    <a:pt x="12678" y="84540"/>
                    <a:pt x="19322" y="87075"/>
                    <a:pt x="25965" y="87075"/>
                  </a:cubicBezTo>
                  <a:cubicBezTo>
                    <a:pt x="32608" y="87075"/>
                    <a:pt x="39252" y="84540"/>
                    <a:pt x="44322" y="79468"/>
                  </a:cubicBezTo>
                  <a:lnTo>
                    <a:pt x="45895" y="77896"/>
                  </a:lnTo>
                  <a:lnTo>
                    <a:pt x="61109" y="77896"/>
                  </a:lnTo>
                  <a:cubicBezTo>
                    <a:pt x="75461" y="77896"/>
                    <a:pt x="87074" y="66270"/>
                    <a:pt x="87074" y="51931"/>
                  </a:cubicBezTo>
                  <a:cubicBezTo>
                    <a:pt x="87074" y="37592"/>
                    <a:pt x="75460" y="25966"/>
                    <a:pt x="61109" y="25966"/>
                  </a:cubicBezTo>
                  <a:cubicBezTo>
                    <a:pt x="61110" y="11626"/>
                    <a:pt x="49496" y="0"/>
                    <a:pt x="35144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DD8D605-5B42-1C4E-BDCB-DE606A112687}"/>
              </a:ext>
            </a:extLst>
          </p:cNvPr>
          <p:cNvGrpSpPr/>
          <p:nvPr/>
        </p:nvGrpSpPr>
        <p:grpSpPr>
          <a:xfrm>
            <a:off x="7671149" y="4935885"/>
            <a:ext cx="9035351" cy="5751386"/>
            <a:chOff x="5160963" y="5040313"/>
            <a:chExt cx="808037" cy="514350"/>
          </a:xfrm>
          <a:solidFill>
            <a:schemeClr val="tx2"/>
          </a:solidFill>
        </p:grpSpPr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8B70F672-0DC4-9543-9B28-D0FDD0CFB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25" y="5040313"/>
              <a:ext cx="396875" cy="514350"/>
            </a:xfrm>
            <a:custGeom>
              <a:avLst/>
              <a:gdLst>
                <a:gd name="T0" fmla="*/ 1061 w 1103"/>
                <a:gd name="T1" fmla="*/ 1142 h 1429"/>
                <a:gd name="T2" fmla="*/ 1000 w 1103"/>
                <a:gd name="T3" fmla="*/ 1061 h 1429"/>
                <a:gd name="T4" fmla="*/ 959 w 1103"/>
                <a:gd name="T5" fmla="*/ 796 h 1429"/>
                <a:gd name="T6" fmla="*/ 857 w 1103"/>
                <a:gd name="T7" fmla="*/ 734 h 1429"/>
                <a:gd name="T8" fmla="*/ 796 w 1103"/>
                <a:gd name="T9" fmla="*/ 489 h 1429"/>
                <a:gd name="T10" fmla="*/ 776 w 1103"/>
                <a:gd name="T11" fmla="*/ 408 h 1429"/>
                <a:gd name="T12" fmla="*/ 653 w 1103"/>
                <a:gd name="T13" fmla="*/ 122 h 1429"/>
                <a:gd name="T14" fmla="*/ 0 w 1103"/>
                <a:gd name="T15" fmla="*/ 448 h 1429"/>
                <a:gd name="T16" fmla="*/ 41 w 1103"/>
                <a:gd name="T17" fmla="*/ 611 h 1429"/>
                <a:gd name="T18" fmla="*/ 0 w 1103"/>
                <a:gd name="T19" fmla="*/ 775 h 1429"/>
                <a:gd name="T20" fmla="*/ 21 w 1103"/>
                <a:gd name="T21" fmla="*/ 999 h 1429"/>
                <a:gd name="T22" fmla="*/ 1102 w 1103"/>
                <a:gd name="T23" fmla="*/ 1428 h 1429"/>
                <a:gd name="T24" fmla="*/ 571 w 1103"/>
                <a:gd name="T25" fmla="*/ 551 h 1429"/>
                <a:gd name="T26" fmla="*/ 653 w 1103"/>
                <a:gd name="T27" fmla="*/ 673 h 1429"/>
                <a:gd name="T28" fmla="*/ 429 w 1103"/>
                <a:gd name="T29" fmla="*/ 203 h 1429"/>
                <a:gd name="T30" fmla="*/ 469 w 1103"/>
                <a:gd name="T31" fmla="*/ 265 h 1429"/>
                <a:gd name="T32" fmla="*/ 429 w 1103"/>
                <a:gd name="T33" fmla="*/ 510 h 1429"/>
                <a:gd name="T34" fmla="*/ 511 w 1103"/>
                <a:gd name="T35" fmla="*/ 510 h 1429"/>
                <a:gd name="T36" fmla="*/ 429 w 1103"/>
                <a:gd name="T37" fmla="*/ 510 h 1429"/>
                <a:gd name="T38" fmla="*/ 184 w 1103"/>
                <a:gd name="T39" fmla="*/ 183 h 1429"/>
                <a:gd name="T40" fmla="*/ 123 w 1103"/>
                <a:gd name="T41" fmla="*/ 183 h 1429"/>
                <a:gd name="T42" fmla="*/ 41 w 1103"/>
                <a:gd name="T43" fmla="*/ 1346 h 1429"/>
                <a:gd name="T44" fmla="*/ 143 w 1103"/>
                <a:gd name="T45" fmla="*/ 1224 h 1429"/>
                <a:gd name="T46" fmla="*/ 184 w 1103"/>
                <a:gd name="T47" fmla="*/ 959 h 1429"/>
                <a:gd name="T48" fmla="*/ 82 w 1103"/>
                <a:gd name="T49" fmla="*/ 959 h 1429"/>
                <a:gd name="T50" fmla="*/ 184 w 1103"/>
                <a:gd name="T51" fmla="*/ 836 h 1429"/>
                <a:gd name="T52" fmla="*/ 204 w 1103"/>
                <a:gd name="T53" fmla="*/ 632 h 1429"/>
                <a:gd name="T54" fmla="*/ 102 w 1103"/>
                <a:gd name="T55" fmla="*/ 632 h 1429"/>
                <a:gd name="T56" fmla="*/ 204 w 1103"/>
                <a:gd name="T57" fmla="*/ 510 h 1429"/>
                <a:gd name="T58" fmla="*/ 326 w 1103"/>
                <a:gd name="T59" fmla="*/ 1346 h 1429"/>
                <a:gd name="T60" fmla="*/ 266 w 1103"/>
                <a:gd name="T61" fmla="*/ 1142 h 1429"/>
                <a:gd name="T62" fmla="*/ 368 w 1103"/>
                <a:gd name="T63" fmla="*/ 959 h 1429"/>
                <a:gd name="T64" fmla="*/ 245 w 1103"/>
                <a:gd name="T65" fmla="*/ 999 h 1429"/>
                <a:gd name="T66" fmla="*/ 306 w 1103"/>
                <a:gd name="T67" fmla="*/ 775 h 1429"/>
                <a:gd name="T68" fmla="*/ 368 w 1103"/>
                <a:gd name="T69" fmla="*/ 611 h 1429"/>
                <a:gd name="T70" fmla="*/ 266 w 1103"/>
                <a:gd name="T71" fmla="*/ 632 h 1429"/>
                <a:gd name="T72" fmla="*/ 326 w 1103"/>
                <a:gd name="T73" fmla="*/ 469 h 1429"/>
                <a:gd name="T74" fmla="*/ 490 w 1103"/>
                <a:gd name="T75" fmla="*/ 1346 h 1429"/>
                <a:gd name="T76" fmla="*/ 388 w 1103"/>
                <a:gd name="T77" fmla="*/ 1224 h 1429"/>
                <a:gd name="T78" fmla="*/ 490 w 1103"/>
                <a:gd name="T79" fmla="*/ 1346 h 1429"/>
                <a:gd name="T80" fmla="*/ 531 w 1103"/>
                <a:gd name="T81" fmla="*/ 999 h 1429"/>
                <a:gd name="T82" fmla="*/ 408 w 1103"/>
                <a:gd name="T83" fmla="*/ 856 h 1429"/>
                <a:gd name="T84" fmla="*/ 531 w 1103"/>
                <a:gd name="T85" fmla="*/ 979 h 1429"/>
                <a:gd name="T86" fmla="*/ 551 w 1103"/>
                <a:gd name="T87" fmla="*/ 1346 h 1429"/>
                <a:gd name="T88" fmla="*/ 653 w 1103"/>
                <a:gd name="T89" fmla="*/ 1224 h 1429"/>
                <a:gd name="T90" fmla="*/ 674 w 1103"/>
                <a:gd name="T91" fmla="*/ 979 h 1429"/>
                <a:gd name="T92" fmla="*/ 571 w 1103"/>
                <a:gd name="T93" fmla="*/ 979 h 1429"/>
                <a:gd name="T94" fmla="*/ 674 w 1103"/>
                <a:gd name="T95" fmla="*/ 877 h 1429"/>
                <a:gd name="T96" fmla="*/ 694 w 1103"/>
                <a:gd name="T97" fmla="*/ 571 h 1429"/>
                <a:gd name="T98" fmla="*/ 776 w 1103"/>
                <a:gd name="T99" fmla="*/ 693 h 1429"/>
                <a:gd name="T100" fmla="*/ 714 w 1103"/>
                <a:gd name="T101" fmla="*/ 1346 h 1429"/>
                <a:gd name="T102" fmla="*/ 735 w 1103"/>
                <a:gd name="T103" fmla="*/ 1142 h 1429"/>
                <a:gd name="T104" fmla="*/ 714 w 1103"/>
                <a:gd name="T105" fmla="*/ 1346 h 1429"/>
                <a:gd name="T106" fmla="*/ 714 w 1103"/>
                <a:gd name="T107" fmla="*/ 1019 h 1429"/>
                <a:gd name="T108" fmla="*/ 755 w 1103"/>
                <a:gd name="T109" fmla="*/ 816 h 1429"/>
                <a:gd name="T110" fmla="*/ 796 w 1103"/>
                <a:gd name="T111" fmla="*/ 1019 h 1429"/>
                <a:gd name="T112" fmla="*/ 816 w 1103"/>
                <a:gd name="T113" fmla="*/ 1244 h 1429"/>
                <a:gd name="T114" fmla="*/ 898 w 1103"/>
                <a:gd name="T115" fmla="*/ 1346 h 1429"/>
                <a:gd name="T116" fmla="*/ 898 w 1103"/>
                <a:gd name="T117" fmla="*/ 1040 h 1429"/>
                <a:gd name="T118" fmla="*/ 837 w 1103"/>
                <a:gd name="T119" fmla="*/ 918 h 1429"/>
                <a:gd name="T120" fmla="*/ 898 w 1103"/>
                <a:gd name="T121" fmla="*/ 1019 h 1429"/>
                <a:gd name="T122" fmla="*/ 919 w 1103"/>
                <a:gd name="T123" fmla="*/ 1346 h 1429"/>
                <a:gd name="T124" fmla="*/ 979 w 1103"/>
                <a:gd name="T125" fmla="*/ 1244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03" h="1429">
                  <a:moveTo>
                    <a:pt x="1061" y="1183"/>
                  </a:moveTo>
                  <a:lnTo>
                    <a:pt x="1061" y="1183"/>
                  </a:lnTo>
                  <a:cubicBezTo>
                    <a:pt x="1061" y="1142"/>
                    <a:pt x="1061" y="1142"/>
                    <a:pt x="1061" y="1142"/>
                  </a:cubicBezTo>
                  <a:cubicBezTo>
                    <a:pt x="1082" y="1122"/>
                    <a:pt x="1061" y="1122"/>
                    <a:pt x="1061" y="1122"/>
                  </a:cubicBezTo>
                  <a:cubicBezTo>
                    <a:pt x="1041" y="1081"/>
                    <a:pt x="1041" y="1081"/>
                    <a:pt x="1041" y="1081"/>
                  </a:cubicBezTo>
                  <a:cubicBezTo>
                    <a:pt x="1000" y="1061"/>
                    <a:pt x="1000" y="1061"/>
                    <a:pt x="1000" y="1061"/>
                  </a:cubicBezTo>
                  <a:cubicBezTo>
                    <a:pt x="959" y="1019"/>
                    <a:pt x="939" y="856"/>
                    <a:pt x="939" y="856"/>
                  </a:cubicBezTo>
                  <a:cubicBezTo>
                    <a:pt x="939" y="836"/>
                    <a:pt x="939" y="836"/>
                    <a:pt x="939" y="836"/>
                  </a:cubicBezTo>
                  <a:cubicBezTo>
                    <a:pt x="939" y="816"/>
                    <a:pt x="959" y="796"/>
                    <a:pt x="959" y="796"/>
                  </a:cubicBezTo>
                  <a:cubicBezTo>
                    <a:pt x="919" y="775"/>
                    <a:pt x="919" y="775"/>
                    <a:pt x="919" y="775"/>
                  </a:cubicBezTo>
                  <a:cubicBezTo>
                    <a:pt x="919" y="754"/>
                    <a:pt x="919" y="754"/>
                    <a:pt x="919" y="754"/>
                  </a:cubicBezTo>
                  <a:cubicBezTo>
                    <a:pt x="857" y="734"/>
                    <a:pt x="857" y="734"/>
                    <a:pt x="857" y="734"/>
                  </a:cubicBezTo>
                  <a:cubicBezTo>
                    <a:pt x="796" y="530"/>
                    <a:pt x="796" y="530"/>
                    <a:pt x="796" y="530"/>
                  </a:cubicBezTo>
                  <a:cubicBezTo>
                    <a:pt x="816" y="510"/>
                    <a:pt x="816" y="510"/>
                    <a:pt x="816" y="510"/>
                  </a:cubicBezTo>
                  <a:cubicBezTo>
                    <a:pt x="796" y="489"/>
                    <a:pt x="796" y="489"/>
                    <a:pt x="796" y="489"/>
                  </a:cubicBezTo>
                  <a:cubicBezTo>
                    <a:pt x="816" y="448"/>
                    <a:pt x="816" y="448"/>
                    <a:pt x="816" y="448"/>
                  </a:cubicBezTo>
                  <a:cubicBezTo>
                    <a:pt x="796" y="448"/>
                    <a:pt x="796" y="448"/>
                    <a:pt x="796" y="448"/>
                  </a:cubicBezTo>
                  <a:cubicBezTo>
                    <a:pt x="776" y="408"/>
                    <a:pt x="776" y="408"/>
                    <a:pt x="776" y="408"/>
                  </a:cubicBezTo>
                  <a:cubicBezTo>
                    <a:pt x="755" y="387"/>
                    <a:pt x="755" y="387"/>
                    <a:pt x="755" y="387"/>
                  </a:cubicBezTo>
                  <a:cubicBezTo>
                    <a:pt x="735" y="346"/>
                    <a:pt x="674" y="143"/>
                    <a:pt x="674" y="143"/>
                  </a:cubicBezTo>
                  <a:cubicBezTo>
                    <a:pt x="653" y="122"/>
                    <a:pt x="653" y="122"/>
                    <a:pt x="653" y="122"/>
                  </a:cubicBezTo>
                  <a:cubicBezTo>
                    <a:pt x="653" y="81"/>
                    <a:pt x="653" y="81"/>
                    <a:pt x="653" y="81"/>
                  </a:cubicBezTo>
                  <a:cubicBezTo>
                    <a:pt x="449" y="0"/>
                    <a:pt x="204" y="0"/>
                    <a:pt x="0" y="0"/>
                  </a:cubicBezTo>
                  <a:cubicBezTo>
                    <a:pt x="0" y="448"/>
                    <a:pt x="0" y="448"/>
                    <a:pt x="0" y="448"/>
                  </a:cubicBezTo>
                  <a:lnTo>
                    <a:pt x="0" y="448"/>
                  </a:lnTo>
                  <a:cubicBezTo>
                    <a:pt x="21" y="448"/>
                    <a:pt x="41" y="469"/>
                    <a:pt x="41" y="510"/>
                  </a:cubicBezTo>
                  <a:cubicBezTo>
                    <a:pt x="41" y="611"/>
                    <a:pt x="41" y="611"/>
                    <a:pt x="41" y="611"/>
                  </a:cubicBezTo>
                  <a:lnTo>
                    <a:pt x="41" y="632"/>
                  </a:lnTo>
                  <a:cubicBezTo>
                    <a:pt x="21" y="632"/>
                    <a:pt x="21" y="632"/>
                    <a:pt x="0" y="632"/>
                  </a:cubicBezTo>
                  <a:cubicBezTo>
                    <a:pt x="0" y="775"/>
                    <a:pt x="0" y="775"/>
                    <a:pt x="0" y="775"/>
                  </a:cubicBezTo>
                  <a:cubicBezTo>
                    <a:pt x="21" y="796"/>
                    <a:pt x="21" y="816"/>
                    <a:pt x="21" y="836"/>
                  </a:cubicBezTo>
                  <a:cubicBezTo>
                    <a:pt x="21" y="938"/>
                    <a:pt x="21" y="938"/>
                    <a:pt x="21" y="938"/>
                  </a:cubicBezTo>
                  <a:cubicBezTo>
                    <a:pt x="21" y="959"/>
                    <a:pt x="21" y="979"/>
                    <a:pt x="21" y="999"/>
                  </a:cubicBezTo>
                  <a:cubicBezTo>
                    <a:pt x="0" y="999"/>
                    <a:pt x="0" y="999"/>
                    <a:pt x="0" y="999"/>
                  </a:cubicBezTo>
                  <a:cubicBezTo>
                    <a:pt x="0" y="1428"/>
                    <a:pt x="0" y="1428"/>
                    <a:pt x="0" y="1428"/>
                  </a:cubicBezTo>
                  <a:cubicBezTo>
                    <a:pt x="1102" y="1428"/>
                    <a:pt x="1102" y="1428"/>
                    <a:pt x="1102" y="1428"/>
                  </a:cubicBezTo>
                  <a:cubicBezTo>
                    <a:pt x="1082" y="1367"/>
                    <a:pt x="1061" y="1183"/>
                    <a:pt x="1061" y="1183"/>
                  </a:cubicBezTo>
                  <a:close/>
                  <a:moveTo>
                    <a:pt x="571" y="551"/>
                  </a:moveTo>
                  <a:lnTo>
                    <a:pt x="571" y="551"/>
                  </a:lnTo>
                  <a:cubicBezTo>
                    <a:pt x="571" y="510"/>
                    <a:pt x="592" y="489"/>
                    <a:pt x="612" y="489"/>
                  </a:cubicBezTo>
                  <a:cubicBezTo>
                    <a:pt x="633" y="489"/>
                    <a:pt x="653" y="510"/>
                    <a:pt x="653" y="551"/>
                  </a:cubicBezTo>
                  <a:cubicBezTo>
                    <a:pt x="653" y="673"/>
                    <a:pt x="653" y="673"/>
                    <a:pt x="653" y="673"/>
                  </a:cubicBezTo>
                  <a:cubicBezTo>
                    <a:pt x="633" y="673"/>
                    <a:pt x="592" y="653"/>
                    <a:pt x="571" y="653"/>
                  </a:cubicBezTo>
                  <a:lnTo>
                    <a:pt x="571" y="551"/>
                  </a:lnTo>
                  <a:close/>
                  <a:moveTo>
                    <a:pt x="429" y="203"/>
                  </a:moveTo>
                  <a:lnTo>
                    <a:pt x="429" y="203"/>
                  </a:lnTo>
                  <a:cubicBezTo>
                    <a:pt x="469" y="203"/>
                    <a:pt x="469" y="203"/>
                    <a:pt x="469" y="203"/>
                  </a:cubicBezTo>
                  <a:cubicBezTo>
                    <a:pt x="469" y="265"/>
                    <a:pt x="469" y="265"/>
                    <a:pt x="469" y="265"/>
                  </a:cubicBezTo>
                  <a:cubicBezTo>
                    <a:pt x="429" y="265"/>
                    <a:pt x="429" y="265"/>
                    <a:pt x="429" y="265"/>
                  </a:cubicBezTo>
                  <a:lnTo>
                    <a:pt x="429" y="203"/>
                  </a:lnTo>
                  <a:close/>
                  <a:moveTo>
                    <a:pt x="429" y="510"/>
                  </a:moveTo>
                  <a:lnTo>
                    <a:pt x="429" y="510"/>
                  </a:lnTo>
                  <a:cubicBezTo>
                    <a:pt x="429" y="489"/>
                    <a:pt x="449" y="469"/>
                    <a:pt x="469" y="469"/>
                  </a:cubicBezTo>
                  <a:cubicBezTo>
                    <a:pt x="490" y="469"/>
                    <a:pt x="511" y="489"/>
                    <a:pt x="511" y="510"/>
                  </a:cubicBezTo>
                  <a:cubicBezTo>
                    <a:pt x="511" y="653"/>
                    <a:pt x="511" y="653"/>
                    <a:pt x="511" y="653"/>
                  </a:cubicBezTo>
                  <a:cubicBezTo>
                    <a:pt x="490" y="653"/>
                    <a:pt x="449" y="653"/>
                    <a:pt x="429" y="632"/>
                  </a:cubicBezTo>
                  <a:lnTo>
                    <a:pt x="429" y="510"/>
                  </a:lnTo>
                  <a:close/>
                  <a:moveTo>
                    <a:pt x="123" y="183"/>
                  </a:moveTo>
                  <a:lnTo>
                    <a:pt x="123" y="183"/>
                  </a:lnTo>
                  <a:cubicBezTo>
                    <a:pt x="184" y="183"/>
                    <a:pt x="184" y="183"/>
                    <a:pt x="184" y="183"/>
                  </a:cubicBezTo>
                  <a:cubicBezTo>
                    <a:pt x="184" y="244"/>
                    <a:pt x="184" y="244"/>
                    <a:pt x="184" y="244"/>
                  </a:cubicBezTo>
                  <a:cubicBezTo>
                    <a:pt x="123" y="244"/>
                    <a:pt x="123" y="244"/>
                    <a:pt x="123" y="244"/>
                  </a:cubicBezTo>
                  <a:lnTo>
                    <a:pt x="123" y="183"/>
                  </a:lnTo>
                  <a:close/>
                  <a:moveTo>
                    <a:pt x="143" y="1346"/>
                  </a:moveTo>
                  <a:lnTo>
                    <a:pt x="143" y="1346"/>
                  </a:lnTo>
                  <a:cubicBezTo>
                    <a:pt x="41" y="1346"/>
                    <a:pt x="41" y="1346"/>
                    <a:pt x="41" y="1346"/>
                  </a:cubicBezTo>
                  <a:cubicBezTo>
                    <a:pt x="41" y="1224"/>
                    <a:pt x="41" y="1224"/>
                    <a:pt x="41" y="1224"/>
                  </a:cubicBezTo>
                  <a:cubicBezTo>
                    <a:pt x="41" y="1162"/>
                    <a:pt x="61" y="1122"/>
                    <a:pt x="102" y="1122"/>
                  </a:cubicBezTo>
                  <a:cubicBezTo>
                    <a:pt x="123" y="1122"/>
                    <a:pt x="143" y="1162"/>
                    <a:pt x="143" y="1224"/>
                  </a:cubicBezTo>
                  <a:lnTo>
                    <a:pt x="143" y="1346"/>
                  </a:lnTo>
                  <a:close/>
                  <a:moveTo>
                    <a:pt x="184" y="959"/>
                  </a:moveTo>
                  <a:lnTo>
                    <a:pt x="184" y="959"/>
                  </a:lnTo>
                  <a:cubicBezTo>
                    <a:pt x="184" y="979"/>
                    <a:pt x="184" y="979"/>
                    <a:pt x="184" y="999"/>
                  </a:cubicBezTo>
                  <a:cubicBezTo>
                    <a:pt x="143" y="999"/>
                    <a:pt x="123" y="999"/>
                    <a:pt x="82" y="999"/>
                  </a:cubicBezTo>
                  <a:cubicBezTo>
                    <a:pt x="82" y="979"/>
                    <a:pt x="82" y="979"/>
                    <a:pt x="82" y="959"/>
                  </a:cubicBezTo>
                  <a:cubicBezTo>
                    <a:pt x="82" y="836"/>
                    <a:pt x="82" y="836"/>
                    <a:pt x="82" y="836"/>
                  </a:cubicBezTo>
                  <a:cubicBezTo>
                    <a:pt x="82" y="796"/>
                    <a:pt x="102" y="775"/>
                    <a:pt x="143" y="775"/>
                  </a:cubicBezTo>
                  <a:cubicBezTo>
                    <a:pt x="163" y="775"/>
                    <a:pt x="184" y="796"/>
                    <a:pt x="184" y="836"/>
                  </a:cubicBezTo>
                  <a:lnTo>
                    <a:pt x="184" y="959"/>
                  </a:lnTo>
                  <a:close/>
                  <a:moveTo>
                    <a:pt x="204" y="632"/>
                  </a:moveTo>
                  <a:lnTo>
                    <a:pt x="204" y="632"/>
                  </a:lnTo>
                  <a:lnTo>
                    <a:pt x="204" y="632"/>
                  </a:lnTo>
                  <a:cubicBezTo>
                    <a:pt x="163" y="632"/>
                    <a:pt x="143" y="632"/>
                    <a:pt x="102" y="632"/>
                  </a:cubicBezTo>
                  <a:lnTo>
                    <a:pt x="102" y="632"/>
                  </a:lnTo>
                  <a:cubicBezTo>
                    <a:pt x="102" y="510"/>
                    <a:pt x="102" y="510"/>
                    <a:pt x="102" y="510"/>
                  </a:cubicBezTo>
                  <a:cubicBezTo>
                    <a:pt x="102" y="469"/>
                    <a:pt x="123" y="448"/>
                    <a:pt x="163" y="448"/>
                  </a:cubicBezTo>
                  <a:cubicBezTo>
                    <a:pt x="184" y="448"/>
                    <a:pt x="204" y="469"/>
                    <a:pt x="204" y="510"/>
                  </a:cubicBezTo>
                  <a:lnTo>
                    <a:pt x="204" y="632"/>
                  </a:lnTo>
                  <a:close/>
                  <a:moveTo>
                    <a:pt x="326" y="1346"/>
                  </a:moveTo>
                  <a:lnTo>
                    <a:pt x="326" y="1346"/>
                  </a:lnTo>
                  <a:cubicBezTo>
                    <a:pt x="225" y="1346"/>
                    <a:pt x="225" y="1346"/>
                    <a:pt x="225" y="1346"/>
                  </a:cubicBezTo>
                  <a:cubicBezTo>
                    <a:pt x="225" y="1224"/>
                    <a:pt x="225" y="1224"/>
                    <a:pt x="225" y="1224"/>
                  </a:cubicBezTo>
                  <a:cubicBezTo>
                    <a:pt x="225" y="1183"/>
                    <a:pt x="245" y="1142"/>
                    <a:pt x="266" y="1142"/>
                  </a:cubicBezTo>
                  <a:cubicBezTo>
                    <a:pt x="306" y="1142"/>
                    <a:pt x="326" y="1183"/>
                    <a:pt x="326" y="1224"/>
                  </a:cubicBezTo>
                  <a:lnTo>
                    <a:pt x="326" y="1346"/>
                  </a:lnTo>
                  <a:close/>
                  <a:moveTo>
                    <a:pt x="368" y="959"/>
                  </a:moveTo>
                  <a:lnTo>
                    <a:pt x="368" y="959"/>
                  </a:lnTo>
                  <a:cubicBezTo>
                    <a:pt x="368" y="979"/>
                    <a:pt x="347" y="979"/>
                    <a:pt x="347" y="999"/>
                  </a:cubicBezTo>
                  <a:cubicBezTo>
                    <a:pt x="326" y="999"/>
                    <a:pt x="286" y="999"/>
                    <a:pt x="245" y="999"/>
                  </a:cubicBezTo>
                  <a:cubicBezTo>
                    <a:pt x="245" y="979"/>
                    <a:pt x="245" y="979"/>
                    <a:pt x="245" y="959"/>
                  </a:cubicBezTo>
                  <a:cubicBezTo>
                    <a:pt x="245" y="856"/>
                    <a:pt x="245" y="856"/>
                    <a:pt x="245" y="856"/>
                  </a:cubicBezTo>
                  <a:cubicBezTo>
                    <a:pt x="245" y="816"/>
                    <a:pt x="266" y="775"/>
                    <a:pt x="306" y="775"/>
                  </a:cubicBezTo>
                  <a:cubicBezTo>
                    <a:pt x="326" y="775"/>
                    <a:pt x="368" y="816"/>
                    <a:pt x="368" y="856"/>
                  </a:cubicBezTo>
                  <a:lnTo>
                    <a:pt x="368" y="959"/>
                  </a:lnTo>
                  <a:close/>
                  <a:moveTo>
                    <a:pt x="368" y="611"/>
                  </a:moveTo>
                  <a:lnTo>
                    <a:pt x="368" y="611"/>
                  </a:lnTo>
                  <a:cubicBezTo>
                    <a:pt x="368" y="632"/>
                    <a:pt x="368" y="632"/>
                    <a:pt x="368" y="632"/>
                  </a:cubicBezTo>
                  <a:cubicBezTo>
                    <a:pt x="347" y="632"/>
                    <a:pt x="306" y="632"/>
                    <a:pt x="266" y="632"/>
                  </a:cubicBezTo>
                  <a:cubicBezTo>
                    <a:pt x="266" y="632"/>
                    <a:pt x="266" y="632"/>
                    <a:pt x="266" y="611"/>
                  </a:cubicBezTo>
                  <a:cubicBezTo>
                    <a:pt x="266" y="530"/>
                    <a:pt x="266" y="530"/>
                    <a:pt x="266" y="530"/>
                  </a:cubicBezTo>
                  <a:cubicBezTo>
                    <a:pt x="266" y="489"/>
                    <a:pt x="286" y="469"/>
                    <a:pt x="326" y="469"/>
                  </a:cubicBezTo>
                  <a:cubicBezTo>
                    <a:pt x="347" y="469"/>
                    <a:pt x="368" y="489"/>
                    <a:pt x="368" y="530"/>
                  </a:cubicBezTo>
                  <a:lnTo>
                    <a:pt x="368" y="611"/>
                  </a:lnTo>
                  <a:close/>
                  <a:moveTo>
                    <a:pt x="490" y="1346"/>
                  </a:moveTo>
                  <a:lnTo>
                    <a:pt x="490" y="1346"/>
                  </a:lnTo>
                  <a:cubicBezTo>
                    <a:pt x="388" y="1346"/>
                    <a:pt x="388" y="1346"/>
                    <a:pt x="388" y="1346"/>
                  </a:cubicBezTo>
                  <a:cubicBezTo>
                    <a:pt x="388" y="1224"/>
                    <a:pt x="388" y="1224"/>
                    <a:pt x="388" y="1224"/>
                  </a:cubicBezTo>
                  <a:cubicBezTo>
                    <a:pt x="388" y="1183"/>
                    <a:pt x="408" y="1142"/>
                    <a:pt x="449" y="1142"/>
                  </a:cubicBezTo>
                  <a:cubicBezTo>
                    <a:pt x="469" y="1142"/>
                    <a:pt x="490" y="1183"/>
                    <a:pt x="490" y="1224"/>
                  </a:cubicBezTo>
                  <a:lnTo>
                    <a:pt x="490" y="1346"/>
                  </a:lnTo>
                  <a:close/>
                  <a:moveTo>
                    <a:pt x="531" y="979"/>
                  </a:moveTo>
                  <a:lnTo>
                    <a:pt x="531" y="979"/>
                  </a:lnTo>
                  <a:lnTo>
                    <a:pt x="531" y="999"/>
                  </a:lnTo>
                  <a:cubicBezTo>
                    <a:pt x="490" y="999"/>
                    <a:pt x="449" y="999"/>
                    <a:pt x="429" y="999"/>
                  </a:cubicBezTo>
                  <a:cubicBezTo>
                    <a:pt x="408" y="979"/>
                    <a:pt x="408" y="979"/>
                    <a:pt x="408" y="979"/>
                  </a:cubicBezTo>
                  <a:cubicBezTo>
                    <a:pt x="408" y="856"/>
                    <a:pt x="408" y="856"/>
                    <a:pt x="408" y="856"/>
                  </a:cubicBezTo>
                  <a:cubicBezTo>
                    <a:pt x="408" y="816"/>
                    <a:pt x="449" y="796"/>
                    <a:pt x="469" y="796"/>
                  </a:cubicBezTo>
                  <a:cubicBezTo>
                    <a:pt x="511" y="796"/>
                    <a:pt x="531" y="816"/>
                    <a:pt x="531" y="856"/>
                  </a:cubicBezTo>
                  <a:lnTo>
                    <a:pt x="531" y="979"/>
                  </a:lnTo>
                  <a:close/>
                  <a:moveTo>
                    <a:pt x="653" y="1346"/>
                  </a:moveTo>
                  <a:lnTo>
                    <a:pt x="653" y="1346"/>
                  </a:lnTo>
                  <a:cubicBezTo>
                    <a:pt x="551" y="1346"/>
                    <a:pt x="551" y="1346"/>
                    <a:pt x="551" y="1346"/>
                  </a:cubicBezTo>
                  <a:cubicBezTo>
                    <a:pt x="551" y="1224"/>
                    <a:pt x="551" y="1224"/>
                    <a:pt x="551" y="1224"/>
                  </a:cubicBezTo>
                  <a:cubicBezTo>
                    <a:pt x="551" y="1162"/>
                    <a:pt x="571" y="1122"/>
                    <a:pt x="612" y="1122"/>
                  </a:cubicBezTo>
                  <a:cubicBezTo>
                    <a:pt x="633" y="1122"/>
                    <a:pt x="653" y="1162"/>
                    <a:pt x="653" y="1224"/>
                  </a:cubicBezTo>
                  <a:lnTo>
                    <a:pt x="653" y="1346"/>
                  </a:lnTo>
                  <a:close/>
                  <a:moveTo>
                    <a:pt x="674" y="979"/>
                  </a:moveTo>
                  <a:lnTo>
                    <a:pt x="674" y="979"/>
                  </a:lnTo>
                  <a:cubicBezTo>
                    <a:pt x="674" y="999"/>
                    <a:pt x="674" y="999"/>
                    <a:pt x="674" y="1019"/>
                  </a:cubicBezTo>
                  <a:cubicBezTo>
                    <a:pt x="633" y="999"/>
                    <a:pt x="612" y="999"/>
                    <a:pt x="571" y="999"/>
                  </a:cubicBezTo>
                  <a:cubicBezTo>
                    <a:pt x="571" y="999"/>
                    <a:pt x="571" y="999"/>
                    <a:pt x="571" y="979"/>
                  </a:cubicBezTo>
                  <a:cubicBezTo>
                    <a:pt x="571" y="877"/>
                    <a:pt x="571" y="877"/>
                    <a:pt x="571" y="877"/>
                  </a:cubicBezTo>
                  <a:cubicBezTo>
                    <a:pt x="571" y="836"/>
                    <a:pt x="592" y="796"/>
                    <a:pt x="633" y="796"/>
                  </a:cubicBezTo>
                  <a:cubicBezTo>
                    <a:pt x="653" y="796"/>
                    <a:pt x="674" y="836"/>
                    <a:pt x="674" y="877"/>
                  </a:cubicBezTo>
                  <a:lnTo>
                    <a:pt x="674" y="979"/>
                  </a:lnTo>
                  <a:close/>
                  <a:moveTo>
                    <a:pt x="694" y="571"/>
                  </a:moveTo>
                  <a:lnTo>
                    <a:pt x="694" y="571"/>
                  </a:lnTo>
                  <a:cubicBezTo>
                    <a:pt x="694" y="530"/>
                    <a:pt x="714" y="510"/>
                    <a:pt x="735" y="510"/>
                  </a:cubicBezTo>
                  <a:cubicBezTo>
                    <a:pt x="755" y="510"/>
                    <a:pt x="776" y="530"/>
                    <a:pt x="776" y="571"/>
                  </a:cubicBezTo>
                  <a:cubicBezTo>
                    <a:pt x="776" y="693"/>
                    <a:pt x="776" y="693"/>
                    <a:pt x="776" y="693"/>
                  </a:cubicBezTo>
                  <a:cubicBezTo>
                    <a:pt x="755" y="693"/>
                    <a:pt x="735" y="693"/>
                    <a:pt x="694" y="673"/>
                  </a:cubicBezTo>
                  <a:lnTo>
                    <a:pt x="694" y="571"/>
                  </a:lnTo>
                  <a:close/>
                  <a:moveTo>
                    <a:pt x="714" y="1346"/>
                  </a:moveTo>
                  <a:lnTo>
                    <a:pt x="714" y="1346"/>
                  </a:lnTo>
                  <a:cubicBezTo>
                    <a:pt x="694" y="1244"/>
                    <a:pt x="694" y="1244"/>
                    <a:pt x="694" y="1244"/>
                  </a:cubicBezTo>
                  <a:cubicBezTo>
                    <a:pt x="694" y="1183"/>
                    <a:pt x="714" y="1142"/>
                    <a:pt x="735" y="1142"/>
                  </a:cubicBezTo>
                  <a:cubicBezTo>
                    <a:pt x="755" y="1142"/>
                    <a:pt x="776" y="1183"/>
                    <a:pt x="796" y="1224"/>
                  </a:cubicBezTo>
                  <a:cubicBezTo>
                    <a:pt x="796" y="1346"/>
                    <a:pt x="796" y="1346"/>
                    <a:pt x="796" y="1346"/>
                  </a:cubicBezTo>
                  <a:lnTo>
                    <a:pt x="714" y="1346"/>
                  </a:lnTo>
                  <a:close/>
                  <a:moveTo>
                    <a:pt x="796" y="1019"/>
                  </a:moveTo>
                  <a:lnTo>
                    <a:pt x="796" y="1019"/>
                  </a:lnTo>
                  <a:cubicBezTo>
                    <a:pt x="776" y="1019"/>
                    <a:pt x="735" y="1019"/>
                    <a:pt x="714" y="1019"/>
                  </a:cubicBezTo>
                  <a:lnTo>
                    <a:pt x="714" y="999"/>
                  </a:lnTo>
                  <a:cubicBezTo>
                    <a:pt x="694" y="897"/>
                    <a:pt x="694" y="897"/>
                    <a:pt x="694" y="897"/>
                  </a:cubicBezTo>
                  <a:cubicBezTo>
                    <a:pt x="694" y="856"/>
                    <a:pt x="714" y="816"/>
                    <a:pt x="755" y="816"/>
                  </a:cubicBezTo>
                  <a:cubicBezTo>
                    <a:pt x="776" y="816"/>
                    <a:pt x="796" y="836"/>
                    <a:pt x="796" y="877"/>
                  </a:cubicBezTo>
                  <a:cubicBezTo>
                    <a:pt x="796" y="999"/>
                    <a:pt x="796" y="999"/>
                    <a:pt x="796" y="999"/>
                  </a:cubicBezTo>
                  <a:cubicBezTo>
                    <a:pt x="816" y="999"/>
                    <a:pt x="796" y="1019"/>
                    <a:pt x="796" y="1019"/>
                  </a:cubicBezTo>
                  <a:close/>
                  <a:moveTo>
                    <a:pt x="837" y="1346"/>
                  </a:moveTo>
                  <a:lnTo>
                    <a:pt x="837" y="1346"/>
                  </a:lnTo>
                  <a:cubicBezTo>
                    <a:pt x="816" y="1244"/>
                    <a:pt x="816" y="1244"/>
                    <a:pt x="816" y="1244"/>
                  </a:cubicBezTo>
                  <a:cubicBezTo>
                    <a:pt x="816" y="1204"/>
                    <a:pt x="837" y="1162"/>
                    <a:pt x="857" y="1142"/>
                  </a:cubicBezTo>
                  <a:cubicBezTo>
                    <a:pt x="878" y="1142"/>
                    <a:pt x="898" y="1183"/>
                    <a:pt x="898" y="1244"/>
                  </a:cubicBezTo>
                  <a:cubicBezTo>
                    <a:pt x="898" y="1346"/>
                    <a:pt x="898" y="1346"/>
                    <a:pt x="898" y="1346"/>
                  </a:cubicBezTo>
                  <a:lnTo>
                    <a:pt x="837" y="1346"/>
                  </a:lnTo>
                  <a:close/>
                  <a:moveTo>
                    <a:pt x="898" y="1040"/>
                  </a:moveTo>
                  <a:lnTo>
                    <a:pt x="898" y="1040"/>
                  </a:lnTo>
                  <a:cubicBezTo>
                    <a:pt x="878" y="1040"/>
                    <a:pt x="857" y="1040"/>
                    <a:pt x="837" y="1019"/>
                  </a:cubicBezTo>
                  <a:lnTo>
                    <a:pt x="837" y="1019"/>
                  </a:lnTo>
                  <a:cubicBezTo>
                    <a:pt x="837" y="918"/>
                    <a:pt x="837" y="918"/>
                    <a:pt x="837" y="918"/>
                  </a:cubicBezTo>
                  <a:cubicBezTo>
                    <a:pt x="816" y="877"/>
                    <a:pt x="837" y="856"/>
                    <a:pt x="857" y="856"/>
                  </a:cubicBezTo>
                  <a:cubicBezTo>
                    <a:pt x="878" y="856"/>
                    <a:pt x="898" y="877"/>
                    <a:pt x="898" y="918"/>
                  </a:cubicBezTo>
                  <a:cubicBezTo>
                    <a:pt x="898" y="1019"/>
                    <a:pt x="898" y="1019"/>
                    <a:pt x="898" y="1019"/>
                  </a:cubicBezTo>
                  <a:lnTo>
                    <a:pt x="898" y="1040"/>
                  </a:lnTo>
                  <a:close/>
                  <a:moveTo>
                    <a:pt x="919" y="1346"/>
                  </a:moveTo>
                  <a:lnTo>
                    <a:pt x="919" y="1346"/>
                  </a:lnTo>
                  <a:cubicBezTo>
                    <a:pt x="919" y="1244"/>
                    <a:pt x="919" y="1244"/>
                    <a:pt x="919" y="1244"/>
                  </a:cubicBezTo>
                  <a:cubicBezTo>
                    <a:pt x="919" y="1204"/>
                    <a:pt x="919" y="1162"/>
                    <a:pt x="939" y="1162"/>
                  </a:cubicBezTo>
                  <a:cubicBezTo>
                    <a:pt x="959" y="1162"/>
                    <a:pt x="979" y="1183"/>
                    <a:pt x="979" y="1244"/>
                  </a:cubicBezTo>
                  <a:cubicBezTo>
                    <a:pt x="1000" y="1346"/>
                    <a:pt x="1000" y="1346"/>
                    <a:pt x="1000" y="1346"/>
                  </a:cubicBezTo>
                  <a:lnTo>
                    <a:pt x="919" y="13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57">
              <a:extLst>
                <a:ext uri="{FF2B5EF4-FFF2-40B4-BE49-F238E27FC236}">
                  <a16:creationId xmlns:a16="http://schemas.microsoft.com/office/drawing/2014/main" id="{934B7479-34F2-BD49-9D9A-8392CFF75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963" y="5040313"/>
              <a:ext cx="411162" cy="514350"/>
            </a:xfrm>
            <a:custGeom>
              <a:avLst/>
              <a:gdLst>
                <a:gd name="T0" fmla="*/ 1061 w 1144"/>
                <a:gd name="T1" fmla="*/ 938 h 1429"/>
                <a:gd name="T2" fmla="*/ 1143 w 1144"/>
                <a:gd name="T3" fmla="*/ 775 h 1429"/>
                <a:gd name="T4" fmla="*/ 1102 w 1144"/>
                <a:gd name="T5" fmla="*/ 611 h 1429"/>
                <a:gd name="T6" fmla="*/ 1143 w 1144"/>
                <a:gd name="T7" fmla="*/ 0 h 1429"/>
                <a:gd name="T8" fmla="*/ 837 w 1144"/>
                <a:gd name="T9" fmla="*/ 81 h 1429"/>
                <a:gd name="T10" fmla="*/ 674 w 1144"/>
                <a:gd name="T11" fmla="*/ 143 h 1429"/>
                <a:gd name="T12" fmla="*/ 103 w 1144"/>
                <a:gd name="T13" fmla="*/ 673 h 1429"/>
                <a:gd name="T14" fmla="*/ 41 w 1144"/>
                <a:gd name="T15" fmla="*/ 979 h 1429"/>
                <a:gd name="T16" fmla="*/ 0 w 1144"/>
                <a:gd name="T17" fmla="*/ 1428 h 1429"/>
                <a:gd name="T18" fmla="*/ 1061 w 1144"/>
                <a:gd name="T19" fmla="*/ 999 h 1429"/>
                <a:gd name="T20" fmla="*/ 1021 w 1144"/>
                <a:gd name="T21" fmla="*/ 183 h 1429"/>
                <a:gd name="T22" fmla="*/ 980 w 1144"/>
                <a:gd name="T23" fmla="*/ 183 h 1429"/>
                <a:gd name="T24" fmla="*/ 1001 w 1144"/>
                <a:gd name="T25" fmla="*/ 448 h 1429"/>
                <a:gd name="T26" fmla="*/ 1041 w 1144"/>
                <a:gd name="T27" fmla="*/ 632 h 1429"/>
                <a:gd name="T28" fmla="*/ 939 w 1144"/>
                <a:gd name="T29" fmla="*/ 510 h 1429"/>
                <a:gd name="T30" fmla="*/ 837 w 1144"/>
                <a:gd name="T31" fmla="*/ 469 h 1429"/>
                <a:gd name="T32" fmla="*/ 878 w 1144"/>
                <a:gd name="T33" fmla="*/ 653 h 1429"/>
                <a:gd name="T34" fmla="*/ 796 w 1144"/>
                <a:gd name="T35" fmla="*/ 530 h 1429"/>
                <a:gd name="T36" fmla="*/ 735 w 1144"/>
                <a:gd name="T37" fmla="*/ 244 h 1429"/>
                <a:gd name="T38" fmla="*/ 694 w 1144"/>
                <a:gd name="T39" fmla="*/ 244 h 1429"/>
                <a:gd name="T40" fmla="*/ 694 w 1144"/>
                <a:gd name="T41" fmla="*/ 489 h 1429"/>
                <a:gd name="T42" fmla="*/ 756 w 1144"/>
                <a:gd name="T43" fmla="*/ 653 h 1429"/>
                <a:gd name="T44" fmla="*/ 653 w 1144"/>
                <a:gd name="T45" fmla="*/ 551 h 1429"/>
                <a:gd name="T46" fmla="*/ 694 w 1144"/>
                <a:gd name="T47" fmla="*/ 856 h 1429"/>
                <a:gd name="T48" fmla="*/ 593 w 1144"/>
                <a:gd name="T49" fmla="*/ 999 h 1429"/>
                <a:gd name="T50" fmla="*/ 653 w 1144"/>
                <a:gd name="T51" fmla="*/ 775 h 1429"/>
                <a:gd name="T52" fmla="*/ 572 w 1144"/>
                <a:gd name="T53" fmla="*/ 510 h 1429"/>
                <a:gd name="T54" fmla="*/ 613 w 1144"/>
                <a:gd name="T55" fmla="*/ 673 h 1429"/>
                <a:gd name="T56" fmla="*/ 531 w 1144"/>
                <a:gd name="T57" fmla="*/ 551 h 1429"/>
                <a:gd name="T58" fmla="*/ 205 w 1144"/>
                <a:gd name="T59" fmla="*/ 510 h 1429"/>
                <a:gd name="T60" fmla="*/ 225 w 1144"/>
                <a:gd name="T61" fmla="*/ 510 h 1429"/>
                <a:gd name="T62" fmla="*/ 307 w 1144"/>
                <a:gd name="T63" fmla="*/ 428 h 1429"/>
                <a:gd name="T64" fmla="*/ 327 w 1144"/>
                <a:gd name="T65" fmla="*/ 428 h 1429"/>
                <a:gd name="T66" fmla="*/ 511 w 1144"/>
                <a:gd name="T67" fmla="*/ 285 h 1429"/>
                <a:gd name="T68" fmla="*/ 490 w 1144"/>
                <a:gd name="T69" fmla="*/ 306 h 1429"/>
                <a:gd name="T70" fmla="*/ 613 w 1144"/>
                <a:gd name="T71" fmla="*/ 1346 h 1429"/>
                <a:gd name="T72" fmla="*/ 511 w 1144"/>
                <a:gd name="T73" fmla="*/ 1204 h 1429"/>
                <a:gd name="T74" fmla="*/ 776 w 1144"/>
                <a:gd name="T75" fmla="*/ 1346 h 1429"/>
                <a:gd name="T76" fmla="*/ 674 w 1144"/>
                <a:gd name="T77" fmla="*/ 1346 h 1429"/>
                <a:gd name="T78" fmla="*/ 715 w 1144"/>
                <a:gd name="T79" fmla="*/ 1142 h 1429"/>
                <a:gd name="T80" fmla="*/ 735 w 1144"/>
                <a:gd name="T81" fmla="*/ 999 h 1429"/>
                <a:gd name="T82" fmla="*/ 735 w 1144"/>
                <a:gd name="T83" fmla="*/ 836 h 1429"/>
                <a:gd name="T84" fmla="*/ 837 w 1144"/>
                <a:gd name="T85" fmla="*/ 959 h 1429"/>
                <a:gd name="T86" fmla="*/ 959 w 1144"/>
                <a:gd name="T87" fmla="*/ 1346 h 1429"/>
                <a:gd name="T88" fmla="*/ 837 w 1144"/>
                <a:gd name="T89" fmla="*/ 1204 h 1429"/>
                <a:gd name="T90" fmla="*/ 959 w 1144"/>
                <a:gd name="T91" fmla="*/ 1346 h 1429"/>
                <a:gd name="T92" fmla="*/ 1001 w 1144"/>
                <a:gd name="T93" fmla="*/ 999 h 1429"/>
                <a:gd name="T94" fmla="*/ 898 w 1144"/>
                <a:gd name="T95" fmla="*/ 836 h 1429"/>
                <a:gd name="T96" fmla="*/ 1001 w 1144"/>
                <a:gd name="T97" fmla="*/ 938 h 1429"/>
                <a:gd name="T98" fmla="*/ 1021 w 1144"/>
                <a:gd name="T99" fmla="*/ 1204 h 1429"/>
                <a:gd name="T100" fmla="*/ 1123 w 1144"/>
                <a:gd name="T101" fmla="*/ 1346 h 1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44" h="1429">
                  <a:moveTo>
                    <a:pt x="1061" y="999"/>
                  </a:moveTo>
                  <a:lnTo>
                    <a:pt x="1061" y="999"/>
                  </a:lnTo>
                  <a:cubicBezTo>
                    <a:pt x="1061" y="979"/>
                    <a:pt x="1061" y="959"/>
                    <a:pt x="1061" y="938"/>
                  </a:cubicBezTo>
                  <a:cubicBezTo>
                    <a:pt x="1061" y="836"/>
                    <a:pt x="1061" y="836"/>
                    <a:pt x="1061" y="836"/>
                  </a:cubicBezTo>
                  <a:cubicBezTo>
                    <a:pt x="1061" y="796"/>
                    <a:pt x="1082" y="754"/>
                    <a:pt x="1102" y="754"/>
                  </a:cubicBezTo>
                  <a:cubicBezTo>
                    <a:pt x="1123" y="754"/>
                    <a:pt x="1143" y="775"/>
                    <a:pt x="1143" y="775"/>
                  </a:cubicBezTo>
                  <a:cubicBezTo>
                    <a:pt x="1143" y="632"/>
                    <a:pt x="1143" y="632"/>
                    <a:pt x="1143" y="632"/>
                  </a:cubicBezTo>
                  <a:cubicBezTo>
                    <a:pt x="1123" y="632"/>
                    <a:pt x="1123" y="632"/>
                    <a:pt x="1102" y="632"/>
                  </a:cubicBezTo>
                  <a:lnTo>
                    <a:pt x="1102" y="611"/>
                  </a:lnTo>
                  <a:cubicBezTo>
                    <a:pt x="1102" y="510"/>
                    <a:pt x="1102" y="510"/>
                    <a:pt x="1102" y="510"/>
                  </a:cubicBezTo>
                  <a:cubicBezTo>
                    <a:pt x="1102" y="469"/>
                    <a:pt x="1123" y="448"/>
                    <a:pt x="1143" y="448"/>
                  </a:cubicBezTo>
                  <a:cubicBezTo>
                    <a:pt x="1143" y="0"/>
                    <a:pt x="1143" y="0"/>
                    <a:pt x="1143" y="0"/>
                  </a:cubicBezTo>
                  <a:cubicBezTo>
                    <a:pt x="980" y="20"/>
                    <a:pt x="858" y="40"/>
                    <a:pt x="858" y="40"/>
                  </a:cubicBezTo>
                  <a:cubicBezTo>
                    <a:pt x="858" y="61"/>
                    <a:pt x="858" y="61"/>
                    <a:pt x="858" y="61"/>
                  </a:cubicBezTo>
                  <a:cubicBezTo>
                    <a:pt x="837" y="81"/>
                    <a:pt x="837" y="81"/>
                    <a:pt x="837" y="81"/>
                  </a:cubicBezTo>
                  <a:cubicBezTo>
                    <a:pt x="837" y="122"/>
                    <a:pt x="837" y="122"/>
                    <a:pt x="837" y="122"/>
                  </a:cubicBezTo>
                  <a:cubicBezTo>
                    <a:pt x="796" y="122"/>
                    <a:pt x="796" y="122"/>
                    <a:pt x="796" y="122"/>
                  </a:cubicBezTo>
                  <a:cubicBezTo>
                    <a:pt x="674" y="143"/>
                    <a:pt x="674" y="143"/>
                    <a:pt x="674" y="143"/>
                  </a:cubicBezTo>
                  <a:cubicBezTo>
                    <a:pt x="633" y="101"/>
                    <a:pt x="633" y="101"/>
                    <a:pt x="633" y="101"/>
                  </a:cubicBezTo>
                  <a:cubicBezTo>
                    <a:pt x="21" y="326"/>
                    <a:pt x="123" y="571"/>
                    <a:pt x="123" y="571"/>
                  </a:cubicBezTo>
                  <a:cubicBezTo>
                    <a:pt x="103" y="673"/>
                    <a:pt x="103" y="673"/>
                    <a:pt x="103" y="673"/>
                  </a:cubicBezTo>
                  <a:cubicBezTo>
                    <a:pt x="62" y="734"/>
                    <a:pt x="82" y="796"/>
                    <a:pt x="82" y="796"/>
                  </a:cubicBezTo>
                  <a:cubicBezTo>
                    <a:pt x="62" y="897"/>
                    <a:pt x="62" y="897"/>
                    <a:pt x="62" y="897"/>
                  </a:cubicBezTo>
                  <a:cubicBezTo>
                    <a:pt x="21" y="918"/>
                    <a:pt x="41" y="979"/>
                    <a:pt x="41" y="979"/>
                  </a:cubicBezTo>
                  <a:cubicBezTo>
                    <a:pt x="21" y="1142"/>
                    <a:pt x="21" y="1142"/>
                    <a:pt x="21" y="1142"/>
                  </a:cubicBezTo>
                  <a:cubicBezTo>
                    <a:pt x="0" y="1162"/>
                    <a:pt x="21" y="1183"/>
                    <a:pt x="21" y="1183"/>
                  </a:cubicBezTo>
                  <a:cubicBezTo>
                    <a:pt x="0" y="1428"/>
                    <a:pt x="0" y="1428"/>
                    <a:pt x="0" y="1428"/>
                  </a:cubicBezTo>
                  <a:cubicBezTo>
                    <a:pt x="1143" y="1428"/>
                    <a:pt x="1143" y="1428"/>
                    <a:pt x="1143" y="1428"/>
                  </a:cubicBezTo>
                  <a:cubicBezTo>
                    <a:pt x="1143" y="999"/>
                    <a:pt x="1143" y="999"/>
                    <a:pt x="1143" y="999"/>
                  </a:cubicBezTo>
                  <a:cubicBezTo>
                    <a:pt x="1123" y="999"/>
                    <a:pt x="1082" y="999"/>
                    <a:pt x="1061" y="999"/>
                  </a:cubicBezTo>
                  <a:close/>
                  <a:moveTo>
                    <a:pt x="980" y="183"/>
                  </a:moveTo>
                  <a:lnTo>
                    <a:pt x="980" y="183"/>
                  </a:lnTo>
                  <a:cubicBezTo>
                    <a:pt x="1021" y="183"/>
                    <a:pt x="1021" y="183"/>
                    <a:pt x="1021" y="183"/>
                  </a:cubicBezTo>
                  <a:cubicBezTo>
                    <a:pt x="1021" y="244"/>
                    <a:pt x="1021" y="244"/>
                    <a:pt x="1021" y="244"/>
                  </a:cubicBezTo>
                  <a:cubicBezTo>
                    <a:pt x="980" y="244"/>
                    <a:pt x="980" y="244"/>
                    <a:pt x="980" y="244"/>
                  </a:cubicBezTo>
                  <a:lnTo>
                    <a:pt x="980" y="183"/>
                  </a:lnTo>
                  <a:close/>
                  <a:moveTo>
                    <a:pt x="939" y="510"/>
                  </a:moveTo>
                  <a:lnTo>
                    <a:pt x="939" y="510"/>
                  </a:lnTo>
                  <a:cubicBezTo>
                    <a:pt x="939" y="469"/>
                    <a:pt x="959" y="448"/>
                    <a:pt x="1001" y="448"/>
                  </a:cubicBezTo>
                  <a:cubicBezTo>
                    <a:pt x="1021" y="448"/>
                    <a:pt x="1041" y="469"/>
                    <a:pt x="1041" y="510"/>
                  </a:cubicBezTo>
                  <a:cubicBezTo>
                    <a:pt x="1041" y="611"/>
                    <a:pt x="1041" y="611"/>
                    <a:pt x="1041" y="611"/>
                  </a:cubicBezTo>
                  <a:lnTo>
                    <a:pt x="1041" y="632"/>
                  </a:lnTo>
                  <a:cubicBezTo>
                    <a:pt x="1001" y="632"/>
                    <a:pt x="980" y="632"/>
                    <a:pt x="959" y="632"/>
                  </a:cubicBezTo>
                  <a:cubicBezTo>
                    <a:pt x="939" y="632"/>
                    <a:pt x="939" y="632"/>
                    <a:pt x="939" y="611"/>
                  </a:cubicBezTo>
                  <a:lnTo>
                    <a:pt x="939" y="510"/>
                  </a:lnTo>
                  <a:close/>
                  <a:moveTo>
                    <a:pt x="796" y="530"/>
                  </a:moveTo>
                  <a:lnTo>
                    <a:pt x="796" y="530"/>
                  </a:lnTo>
                  <a:cubicBezTo>
                    <a:pt x="796" y="489"/>
                    <a:pt x="816" y="469"/>
                    <a:pt x="837" y="469"/>
                  </a:cubicBezTo>
                  <a:cubicBezTo>
                    <a:pt x="858" y="469"/>
                    <a:pt x="878" y="489"/>
                    <a:pt x="878" y="530"/>
                  </a:cubicBezTo>
                  <a:cubicBezTo>
                    <a:pt x="878" y="632"/>
                    <a:pt x="878" y="632"/>
                    <a:pt x="878" y="632"/>
                  </a:cubicBezTo>
                  <a:cubicBezTo>
                    <a:pt x="878" y="632"/>
                    <a:pt x="878" y="632"/>
                    <a:pt x="878" y="653"/>
                  </a:cubicBezTo>
                  <a:cubicBezTo>
                    <a:pt x="858" y="653"/>
                    <a:pt x="816" y="653"/>
                    <a:pt x="796" y="653"/>
                  </a:cubicBezTo>
                  <a:lnTo>
                    <a:pt x="796" y="632"/>
                  </a:lnTo>
                  <a:lnTo>
                    <a:pt x="796" y="530"/>
                  </a:lnTo>
                  <a:close/>
                  <a:moveTo>
                    <a:pt x="694" y="244"/>
                  </a:moveTo>
                  <a:lnTo>
                    <a:pt x="694" y="244"/>
                  </a:lnTo>
                  <a:cubicBezTo>
                    <a:pt x="735" y="244"/>
                    <a:pt x="735" y="244"/>
                    <a:pt x="735" y="244"/>
                  </a:cubicBezTo>
                  <a:cubicBezTo>
                    <a:pt x="735" y="306"/>
                    <a:pt x="735" y="306"/>
                    <a:pt x="735" y="306"/>
                  </a:cubicBezTo>
                  <a:cubicBezTo>
                    <a:pt x="694" y="306"/>
                    <a:pt x="694" y="306"/>
                    <a:pt x="694" y="306"/>
                  </a:cubicBezTo>
                  <a:lnTo>
                    <a:pt x="694" y="244"/>
                  </a:lnTo>
                  <a:close/>
                  <a:moveTo>
                    <a:pt x="653" y="551"/>
                  </a:moveTo>
                  <a:lnTo>
                    <a:pt x="653" y="551"/>
                  </a:lnTo>
                  <a:cubicBezTo>
                    <a:pt x="653" y="510"/>
                    <a:pt x="674" y="489"/>
                    <a:pt x="694" y="489"/>
                  </a:cubicBezTo>
                  <a:cubicBezTo>
                    <a:pt x="735" y="489"/>
                    <a:pt x="756" y="510"/>
                    <a:pt x="756" y="551"/>
                  </a:cubicBezTo>
                  <a:cubicBezTo>
                    <a:pt x="756" y="653"/>
                    <a:pt x="756" y="653"/>
                    <a:pt x="756" y="653"/>
                  </a:cubicBezTo>
                  <a:lnTo>
                    <a:pt x="756" y="653"/>
                  </a:lnTo>
                  <a:cubicBezTo>
                    <a:pt x="715" y="673"/>
                    <a:pt x="694" y="673"/>
                    <a:pt x="653" y="673"/>
                  </a:cubicBezTo>
                  <a:lnTo>
                    <a:pt x="653" y="653"/>
                  </a:lnTo>
                  <a:lnTo>
                    <a:pt x="653" y="551"/>
                  </a:lnTo>
                  <a:close/>
                  <a:moveTo>
                    <a:pt x="653" y="775"/>
                  </a:moveTo>
                  <a:lnTo>
                    <a:pt x="653" y="775"/>
                  </a:lnTo>
                  <a:cubicBezTo>
                    <a:pt x="674" y="775"/>
                    <a:pt x="694" y="816"/>
                    <a:pt x="694" y="856"/>
                  </a:cubicBezTo>
                  <a:cubicBezTo>
                    <a:pt x="694" y="959"/>
                    <a:pt x="694" y="959"/>
                    <a:pt x="694" y="959"/>
                  </a:cubicBezTo>
                  <a:cubicBezTo>
                    <a:pt x="694" y="979"/>
                    <a:pt x="694" y="999"/>
                    <a:pt x="674" y="999"/>
                  </a:cubicBezTo>
                  <a:cubicBezTo>
                    <a:pt x="653" y="999"/>
                    <a:pt x="613" y="999"/>
                    <a:pt x="593" y="999"/>
                  </a:cubicBezTo>
                  <a:cubicBezTo>
                    <a:pt x="593" y="999"/>
                    <a:pt x="572" y="979"/>
                    <a:pt x="572" y="959"/>
                  </a:cubicBezTo>
                  <a:cubicBezTo>
                    <a:pt x="593" y="836"/>
                    <a:pt x="593" y="836"/>
                    <a:pt x="593" y="836"/>
                  </a:cubicBezTo>
                  <a:cubicBezTo>
                    <a:pt x="593" y="796"/>
                    <a:pt x="613" y="775"/>
                    <a:pt x="653" y="775"/>
                  </a:cubicBezTo>
                  <a:close/>
                  <a:moveTo>
                    <a:pt x="531" y="551"/>
                  </a:moveTo>
                  <a:lnTo>
                    <a:pt x="531" y="551"/>
                  </a:lnTo>
                  <a:cubicBezTo>
                    <a:pt x="531" y="530"/>
                    <a:pt x="551" y="510"/>
                    <a:pt x="572" y="510"/>
                  </a:cubicBezTo>
                  <a:cubicBezTo>
                    <a:pt x="613" y="510"/>
                    <a:pt x="633" y="530"/>
                    <a:pt x="633" y="571"/>
                  </a:cubicBezTo>
                  <a:cubicBezTo>
                    <a:pt x="613" y="673"/>
                    <a:pt x="613" y="673"/>
                    <a:pt x="613" y="673"/>
                  </a:cubicBezTo>
                  <a:lnTo>
                    <a:pt x="613" y="673"/>
                  </a:lnTo>
                  <a:cubicBezTo>
                    <a:pt x="593" y="693"/>
                    <a:pt x="551" y="693"/>
                    <a:pt x="531" y="693"/>
                  </a:cubicBezTo>
                  <a:cubicBezTo>
                    <a:pt x="531" y="693"/>
                    <a:pt x="511" y="673"/>
                    <a:pt x="531" y="653"/>
                  </a:cubicBezTo>
                  <a:lnTo>
                    <a:pt x="531" y="551"/>
                  </a:lnTo>
                  <a:close/>
                  <a:moveTo>
                    <a:pt x="225" y="510"/>
                  </a:moveTo>
                  <a:lnTo>
                    <a:pt x="225" y="510"/>
                  </a:lnTo>
                  <a:cubicBezTo>
                    <a:pt x="205" y="510"/>
                    <a:pt x="205" y="510"/>
                    <a:pt x="205" y="510"/>
                  </a:cubicBezTo>
                  <a:cubicBezTo>
                    <a:pt x="205" y="469"/>
                    <a:pt x="205" y="469"/>
                    <a:pt x="205" y="469"/>
                  </a:cubicBezTo>
                  <a:cubicBezTo>
                    <a:pt x="225" y="448"/>
                    <a:pt x="225" y="448"/>
                    <a:pt x="225" y="448"/>
                  </a:cubicBezTo>
                  <a:lnTo>
                    <a:pt x="225" y="510"/>
                  </a:lnTo>
                  <a:close/>
                  <a:moveTo>
                    <a:pt x="327" y="428"/>
                  </a:moveTo>
                  <a:lnTo>
                    <a:pt x="327" y="428"/>
                  </a:lnTo>
                  <a:cubicBezTo>
                    <a:pt x="307" y="428"/>
                    <a:pt x="307" y="428"/>
                    <a:pt x="307" y="42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67"/>
                    <a:pt x="327" y="367"/>
                    <a:pt x="327" y="367"/>
                  </a:cubicBezTo>
                  <a:lnTo>
                    <a:pt x="327" y="428"/>
                  </a:lnTo>
                  <a:close/>
                  <a:moveTo>
                    <a:pt x="490" y="306"/>
                  </a:moveTo>
                  <a:lnTo>
                    <a:pt x="490" y="306"/>
                  </a:lnTo>
                  <a:cubicBezTo>
                    <a:pt x="511" y="285"/>
                    <a:pt x="511" y="285"/>
                    <a:pt x="511" y="285"/>
                  </a:cubicBezTo>
                  <a:cubicBezTo>
                    <a:pt x="511" y="367"/>
                    <a:pt x="511" y="367"/>
                    <a:pt x="511" y="367"/>
                  </a:cubicBezTo>
                  <a:cubicBezTo>
                    <a:pt x="470" y="367"/>
                    <a:pt x="470" y="367"/>
                    <a:pt x="470" y="367"/>
                  </a:cubicBezTo>
                  <a:lnTo>
                    <a:pt x="490" y="306"/>
                  </a:lnTo>
                  <a:close/>
                  <a:moveTo>
                    <a:pt x="633" y="1224"/>
                  </a:moveTo>
                  <a:lnTo>
                    <a:pt x="633" y="1224"/>
                  </a:lnTo>
                  <a:cubicBezTo>
                    <a:pt x="613" y="1346"/>
                    <a:pt x="613" y="1346"/>
                    <a:pt x="613" y="1346"/>
                  </a:cubicBezTo>
                  <a:cubicBezTo>
                    <a:pt x="511" y="1346"/>
                    <a:pt x="511" y="1346"/>
                    <a:pt x="511" y="1346"/>
                  </a:cubicBezTo>
                  <a:lnTo>
                    <a:pt x="511" y="1346"/>
                  </a:lnTo>
                  <a:cubicBezTo>
                    <a:pt x="511" y="1204"/>
                    <a:pt x="511" y="1204"/>
                    <a:pt x="511" y="1204"/>
                  </a:cubicBezTo>
                  <a:cubicBezTo>
                    <a:pt x="511" y="1162"/>
                    <a:pt x="551" y="1122"/>
                    <a:pt x="572" y="1122"/>
                  </a:cubicBezTo>
                  <a:cubicBezTo>
                    <a:pt x="613" y="1142"/>
                    <a:pt x="633" y="1183"/>
                    <a:pt x="633" y="1224"/>
                  </a:cubicBezTo>
                  <a:close/>
                  <a:moveTo>
                    <a:pt x="776" y="1346"/>
                  </a:moveTo>
                  <a:lnTo>
                    <a:pt x="776" y="1346"/>
                  </a:lnTo>
                  <a:lnTo>
                    <a:pt x="776" y="1346"/>
                  </a:lnTo>
                  <a:cubicBezTo>
                    <a:pt x="674" y="1346"/>
                    <a:pt x="674" y="1346"/>
                    <a:pt x="674" y="1346"/>
                  </a:cubicBezTo>
                  <a:lnTo>
                    <a:pt x="674" y="1346"/>
                  </a:lnTo>
                  <a:cubicBezTo>
                    <a:pt x="674" y="1224"/>
                    <a:pt x="674" y="1224"/>
                    <a:pt x="674" y="1224"/>
                  </a:cubicBezTo>
                  <a:cubicBezTo>
                    <a:pt x="674" y="1183"/>
                    <a:pt x="694" y="1142"/>
                    <a:pt x="715" y="1142"/>
                  </a:cubicBezTo>
                  <a:cubicBezTo>
                    <a:pt x="756" y="1142"/>
                    <a:pt x="776" y="1183"/>
                    <a:pt x="776" y="1224"/>
                  </a:cubicBezTo>
                  <a:lnTo>
                    <a:pt x="776" y="1346"/>
                  </a:lnTo>
                  <a:close/>
                  <a:moveTo>
                    <a:pt x="735" y="999"/>
                  </a:moveTo>
                  <a:lnTo>
                    <a:pt x="735" y="999"/>
                  </a:lnTo>
                  <a:cubicBezTo>
                    <a:pt x="735" y="979"/>
                    <a:pt x="735" y="979"/>
                    <a:pt x="735" y="959"/>
                  </a:cubicBezTo>
                  <a:cubicBezTo>
                    <a:pt x="735" y="836"/>
                    <a:pt x="735" y="836"/>
                    <a:pt x="735" y="836"/>
                  </a:cubicBezTo>
                  <a:cubicBezTo>
                    <a:pt x="735" y="796"/>
                    <a:pt x="756" y="775"/>
                    <a:pt x="796" y="775"/>
                  </a:cubicBezTo>
                  <a:cubicBezTo>
                    <a:pt x="816" y="775"/>
                    <a:pt x="837" y="796"/>
                    <a:pt x="837" y="836"/>
                  </a:cubicBezTo>
                  <a:cubicBezTo>
                    <a:pt x="837" y="959"/>
                    <a:pt x="837" y="959"/>
                    <a:pt x="837" y="959"/>
                  </a:cubicBezTo>
                  <a:cubicBezTo>
                    <a:pt x="837" y="979"/>
                    <a:pt x="837" y="979"/>
                    <a:pt x="837" y="999"/>
                  </a:cubicBezTo>
                  <a:cubicBezTo>
                    <a:pt x="796" y="999"/>
                    <a:pt x="776" y="999"/>
                    <a:pt x="735" y="999"/>
                  </a:cubicBezTo>
                  <a:close/>
                  <a:moveTo>
                    <a:pt x="959" y="1346"/>
                  </a:moveTo>
                  <a:lnTo>
                    <a:pt x="959" y="1346"/>
                  </a:lnTo>
                  <a:cubicBezTo>
                    <a:pt x="837" y="1346"/>
                    <a:pt x="837" y="1346"/>
                    <a:pt x="837" y="1346"/>
                  </a:cubicBezTo>
                  <a:cubicBezTo>
                    <a:pt x="837" y="1204"/>
                    <a:pt x="837" y="1204"/>
                    <a:pt x="837" y="1204"/>
                  </a:cubicBezTo>
                  <a:cubicBezTo>
                    <a:pt x="837" y="1162"/>
                    <a:pt x="858" y="1122"/>
                    <a:pt x="898" y="1122"/>
                  </a:cubicBezTo>
                  <a:cubicBezTo>
                    <a:pt x="919" y="1122"/>
                    <a:pt x="959" y="1162"/>
                    <a:pt x="959" y="1204"/>
                  </a:cubicBezTo>
                  <a:lnTo>
                    <a:pt x="959" y="1346"/>
                  </a:lnTo>
                  <a:close/>
                  <a:moveTo>
                    <a:pt x="1001" y="938"/>
                  </a:moveTo>
                  <a:lnTo>
                    <a:pt x="1001" y="938"/>
                  </a:lnTo>
                  <a:cubicBezTo>
                    <a:pt x="1001" y="959"/>
                    <a:pt x="1001" y="979"/>
                    <a:pt x="1001" y="999"/>
                  </a:cubicBezTo>
                  <a:cubicBezTo>
                    <a:pt x="959" y="999"/>
                    <a:pt x="939" y="999"/>
                    <a:pt x="898" y="999"/>
                  </a:cubicBezTo>
                  <a:cubicBezTo>
                    <a:pt x="898" y="979"/>
                    <a:pt x="898" y="959"/>
                    <a:pt x="898" y="938"/>
                  </a:cubicBezTo>
                  <a:cubicBezTo>
                    <a:pt x="898" y="836"/>
                    <a:pt x="898" y="836"/>
                    <a:pt x="898" y="836"/>
                  </a:cubicBezTo>
                  <a:cubicBezTo>
                    <a:pt x="898" y="796"/>
                    <a:pt x="919" y="754"/>
                    <a:pt x="939" y="754"/>
                  </a:cubicBezTo>
                  <a:cubicBezTo>
                    <a:pt x="980" y="754"/>
                    <a:pt x="1001" y="796"/>
                    <a:pt x="1001" y="836"/>
                  </a:cubicBezTo>
                  <a:lnTo>
                    <a:pt x="1001" y="938"/>
                  </a:lnTo>
                  <a:close/>
                  <a:moveTo>
                    <a:pt x="1021" y="1346"/>
                  </a:moveTo>
                  <a:lnTo>
                    <a:pt x="1021" y="1346"/>
                  </a:lnTo>
                  <a:cubicBezTo>
                    <a:pt x="1021" y="1204"/>
                    <a:pt x="1021" y="1204"/>
                    <a:pt x="1021" y="1204"/>
                  </a:cubicBezTo>
                  <a:cubicBezTo>
                    <a:pt x="1021" y="1142"/>
                    <a:pt x="1041" y="1101"/>
                    <a:pt x="1061" y="1101"/>
                  </a:cubicBezTo>
                  <a:cubicBezTo>
                    <a:pt x="1102" y="1101"/>
                    <a:pt x="1123" y="1142"/>
                    <a:pt x="1123" y="1204"/>
                  </a:cubicBezTo>
                  <a:cubicBezTo>
                    <a:pt x="1123" y="1346"/>
                    <a:pt x="1123" y="1346"/>
                    <a:pt x="1123" y="1346"/>
                  </a:cubicBezTo>
                  <a:lnTo>
                    <a:pt x="1021" y="13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556EE0-1F71-9F4B-AB71-6D15F2B207F4}"/>
              </a:ext>
            </a:extLst>
          </p:cNvPr>
          <p:cNvGrpSpPr/>
          <p:nvPr/>
        </p:nvGrpSpPr>
        <p:grpSpPr>
          <a:xfrm>
            <a:off x="9056881" y="3840479"/>
            <a:ext cx="6263888" cy="8381259"/>
            <a:chOff x="7753350" y="2909888"/>
            <a:chExt cx="676275" cy="904875"/>
          </a:xfrm>
          <a:solidFill>
            <a:schemeClr val="tx2"/>
          </a:solidFill>
        </p:grpSpPr>
        <p:sp>
          <p:nvSpPr>
            <p:cNvPr id="15" name="Freeform 74">
              <a:extLst>
                <a:ext uri="{FF2B5EF4-FFF2-40B4-BE49-F238E27FC236}">
                  <a16:creationId xmlns:a16="http://schemas.microsoft.com/office/drawing/2014/main" id="{7B3FB63F-34F1-BB41-80C6-3F6B64E5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238" y="2909888"/>
              <a:ext cx="95250" cy="279400"/>
            </a:xfrm>
            <a:custGeom>
              <a:avLst/>
              <a:gdLst>
                <a:gd name="T0" fmla="*/ 265 w 266"/>
                <a:gd name="T1" fmla="*/ 0 h 776"/>
                <a:gd name="T2" fmla="*/ 265 w 266"/>
                <a:gd name="T3" fmla="*/ 0 h 776"/>
                <a:gd name="T4" fmla="*/ 265 w 266"/>
                <a:gd name="T5" fmla="*/ 204 h 776"/>
                <a:gd name="T6" fmla="*/ 265 w 266"/>
                <a:gd name="T7" fmla="*/ 204 h 776"/>
                <a:gd name="T8" fmla="*/ 0 w 266"/>
                <a:gd name="T9" fmla="*/ 592 h 776"/>
                <a:gd name="T10" fmla="*/ 41 w 266"/>
                <a:gd name="T11" fmla="*/ 775 h 776"/>
                <a:gd name="T12" fmla="*/ 265 w 266"/>
                <a:gd name="T13" fmla="*/ 775 h 776"/>
                <a:gd name="T14" fmla="*/ 265 w 266"/>
                <a:gd name="T15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776">
                  <a:moveTo>
                    <a:pt x="265" y="0"/>
                  </a:moveTo>
                  <a:lnTo>
                    <a:pt x="265" y="0"/>
                  </a:lnTo>
                  <a:cubicBezTo>
                    <a:pt x="265" y="204"/>
                    <a:pt x="265" y="204"/>
                    <a:pt x="265" y="204"/>
                  </a:cubicBezTo>
                  <a:lnTo>
                    <a:pt x="265" y="204"/>
                  </a:lnTo>
                  <a:cubicBezTo>
                    <a:pt x="225" y="224"/>
                    <a:pt x="0" y="388"/>
                    <a:pt x="0" y="592"/>
                  </a:cubicBezTo>
                  <a:cubicBezTo>
                    <a:pt x="0" y="653"/>
                    <a:pt x="20" y="714"/>
                    <a:pt x="41" y="775"/>
                  </a:cubicBezTo>
                  <a:cubicBezTo>
                    <a:pt x="265" y="775"/>
                    <a:pt x="265" y="775"/>
                    <a:pt x="265" y="775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2D3385D0-22FD-634B-B9C4-6E24C76E0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8197" y="2909888"/>
              <a:ext cx="95250" cy="279400"/>
            </a:xfrm>
            <a:custGeom>
              <a:avLst/>
              <a:gdLst>
                <a:gd name="T0" fmla="*/ 265 w 266"/>
                <a:gd name="T1" fmla="*/ 592 h 776"/>
                <a:gd name="T2" fmla="*/ 265 w 266"/>
                <a:gd name="T3" fmla="*/ 592 h 776"/>
                <a:gd name="T4" fmla="*/ 0 w 266"/>
                <a:gd name="T5" fmla="*/ 204 h 776"/>
                <a:gd name="T6" fmla="*/ 0 w 266"/>
                <a:gd name="T7" fmla="*/ 0 h 776"/>
                <a:gd name="T8" fmla="*/ 0 w 266"/>
                <a:gd name="T9" fmla="*/ 0 h 776"/>
                <a:gd name="T10" fmla="*/ 0 w 266"/>
                <a:gd name="T11" fmla="*/ 775 h 776"/>
                <a:gd name="T12" fmla="*/ 245 w 266"/>
                <a:gd name="T13" fmla="*/ 775 h 776"/>
                <a:gd name="T14" fmla="*/ 265 w 266"/>
                <a:gd name="T15" fmla="*/ 592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776">
                  <a:moveTo>
                    <a:pt x="265" y="592"/>
                  </a:moveTo>
                  <a:lnTo>
                    <a:pt x="265" y="592"/>
                  </a:lnTo>
                  <a:cubicBezTo>
                    <a:pt x="265" y="388"/>
                    <a:pt x="62" y="22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775"/>
                    <a:pt x="0" y="775"/>
                    <a:pt x="0" y="775"/>
                  </a:cubicBezTo>
                  <a:cubicBezTo>
                    <a:pt x="245" y="775"/>
                    <a:pt x="245" y="775"/>
                    <a:pt x="245" y="775"/>
                  </a:cubicBezTo>
                  <a:cubicBezTo>
                    <a:pt x="245" y="714"/>
                    <a:pt x="265" y="653"/>
                    <a:pt x="265" y="59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6C1D1441-768D-754E-87BE-6590E85DC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6238" y="3189288"/>
              <a:ext cx="95250" cy="15875"/>
            </a:xfrm>
            <a:custGeom>
              <a:avLst/>
              <a:gdLst>
                <a:gd name="T0" fmla="*/ 0 w 266"/>
                <a:gd name="T1" fmla="*/ 0 h 42"/>
                <a:gd name="T2" fmla="*/ 0 w 266"/>
                <a:gd name="T3" fmla="*/ 41 h 42"/>
                <a:gd name="T4" fmla="*/ 265 w 266"/>
                <a:gd name="T5" fmla="*/ 41 h 42"/>
                <a:gd name="T6" fmla="*/ 265 w 266"/>
                <a:gd name="T7" fmla="*/ 0 h 42"/>
                <a:gd name="T8" fmla="*/ 0 w 26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2">
                  <a:moveTo>
                    <a:pt x="0" y="0"/>
                  </a:moveTo>
                  <a:lnTo>
                    <a:pt x="0" y="41"/>
                  </a:lnTo>
                  <a:lnTo>
                    <a:pt x="265" y="41"/>
                  </a:lnTo>
                  <a:lnTo>
                    <a:pt x="265" y="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21F1B6A5-3102-EB45-9FDA-E5C71FF8F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488" y="3189288"/>
              <a:ext cx="95250" cy="15875"/>
            </a:xfrm>
            <a:custGeom>
              <a:avLst/>
              <a:gdLst>
                <a:gd name="T0" fmla="*/ 265 w 266"/>
                <a:gd name="T1" fmla="*/ 0 h 42"/>
                <a:gd name="T2" fmla="*/ 0 w 266"/>
                <a:gd name="T3" fmla="*/ 0 h 42"/>
                <a:gd name="T4" fmla="*/ 0 w 266"/>
                <a:gd name="T5" fmla="*/ 41 h 42"/>
                <a:gd name="T6" fmla="*/ 265 w 266"/>
                <a:gd name="T7" fmla="*/ 41 h 42"/>
                <a:gd name="T8" fmla="*/ 265 w 266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6" h="42">
                  <a:moveTo>
                    <a:pt x="265" y="0"/>
                  </a:moveTo>
                  <a:lnTo>
                    <a:pt x="0" y="0"/>
                  </a:lnTo>
                  <a:lnTo>
                    <a:pt x="0" y="41"/>
                  </a:lnTo>
                  <a:lnTo>
                    <a:pt x="265" y="41"/>
                  </a:lnTo>
                  <a:lnTo>
                    <a:pt x="26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48543E08-C90D-5741-AD49-B7C262D61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3350" y="3211513"/>
              <a:ext cx="338138" cy="603250"/>
            </a:xfrm>
            <a:custGeom>
              <a:avLst/>
              <a:gdLst>
                <a:gd name="T0" fmla="*/ 775 w 939"/>
                <a:gd name="T1" fmla="*/ 1551 h 1674"/>
                <a:gd name="T2" fmla="*/ 775 w 939"/>
                <a:gd name="T3" fmla="*/ 918 h 1674"/>
                <a:gd name="T4" fmla="*/ 938 w 939"/>
                <a:gd name="T5" fmla="*/ 877 h 1674"/>
                <a:gd name="T6" fmla="*/ 938 w 939"/>
                <a:gd name="T7" fmla="*/ 693 h 1674"/>
                <a:gd name="T8" fmla="*/ 938 w 939"/>
                <a:gd name="T9" fmla="*/ 550 h 1674"/>
                <a:gd name="T10" fmla="*/ 938 w 939"/>
                <a:gd name="T11" fmla="*/ 183 h 1674"/>
                <a:gd name="T12" fmla="*/ 632 w 939"/>
                <a:gd name="T13" fmla="*/ 0 h 1674"/>
                <a:gd name="T14" fmla="*/ 347 w 939"/>
                <a:gd name="T15" fmla="*/ 612 h 1674"/>
                <a:gd name="T16" fmla="*/ 347 w 939"/>
                <a:gd name="T17" fmla="*/ 673 h 1674"/>
                <a:gd name="T18" fmla="*/ 347 w 939"/>
                <a:gd name="T19" fmla="*/ 734 h 1674"/>
                <a:gd name="T20" fmla="*/ 102 w 939"/>
                <a:gd name="T21" fmla="*/ 1061 h 1674"/>
                <a:gd name="T22" fmla="*/ 102 w 939"/>
                <a:gd name="T23" fmla="*/ 1551 h 1674"/>
                <a:gd name="T24" fmla="*/ 61 w 939"/>
                <a:gd name="T25" fmla="*/ 1611 h 1674"/>
                <a:gd name="T26" fmla="*/ 0 w 939"/>
                <a:gd name="T27" fmla="*/ 1673 h 1674"/>
                <a:gd name="T28" fmla="*/ 693 w 939"/>
                <a:gd name="T29" fmla="*/ 1673 h 1674"/>
                <a:gd name="T30" fmla="*/ 938 w 939"/>
                <a:gd name="T31" fmla="*/ 1673 h 1674"/>
                <a:gd name="T32" fmla="*/ 775 w 939"/>
                <a:gd name="T33" fmla="*/ 1551 h 1674"/>
                <a:gd name="T34" fmla="*/ 183 w 939"/>
                <a:gd name="T35" fmla="*/ 1551 h 1674"/>
                <a:gd name="T36" fmla="*/ 204 w 939"/>
                <a:gd name="T37" fmla="*/ 958 h 1674"/>
                <a:gd name="T38" fmla="*/ 347 w 939"/>
                <a:gd name="T39" fmla="*/ 958 h 1674"/>
                <a:gd name="T40" fmla="*/ 387 w 939"/>
                <a:gd name="T41" fmla="*/ 1551 h 1674"/>
                <a:gd name="T42" fmla="*/ 510 w 939"/>
                <a:gd name="T43" fmla="*/ 122 h 1674"/>
                <a:gd name="T44" fmla="*/ 592 w 939"/>
                <a:gd name="T45" fmla="*/ 245 h 1674"/>
                <a:gd name="T46" fmla="*/ 510 w 939"/>
                <a:gd name="T47" fmla="*/ 122 h 1674"/>
                <a:gd name="T48" fmla="*/ 449 w 939"/>
                <a:gd name="T49" fmla="*/ 285 h 1674"/>
                <a:gd name="T50" fmla="*/ 592 w 939"/>
                <a:gd name="T51" fmla="*/ 612 h 1674"/>
                <a:gd name="T52" fmla="*/ 449 w 939"/>
                <a:gd name="T53" fmla="*/ 285 h 1674"/>
                <a:gd name="T54" fmla="*/ 490 w 939"/>
                <a:gd name="T55" fmla="*/ 1469 h 1674"/>
                <a:gd name="T56" fmla="*/ 571 w 939"/>
                <a:gd name="T57" fmla="*/ 1265 h 1674"/>
                <a:gd name="T58" fmla="*/ 632 w 939"/>
                <a:gd name="T59" fmla="*/ 1326 h 1674"/>
                <a:gd name="T60" fmla="*/ 490 w 939"/>
                <a:gd name="T61" fmla="*/ 1469 h 1674"/>
                <a:gd name="T62" fmla="*/ 490 w 939"/>
                <a:gd name="T63" fmla="*/ 1203 h 1674"/>
                <a:gd name="T64" fmla="*/ 571 w 939"/>
                <a:gd name="T65" fmla="*/ 999 h 1674"/>
                <a:gd name="T66" fmla="*/ 632 w 939"/>
                <a:gd name="T67" fmla="*/ 1061 h 1674"/>
                <a:gd name="T68" fmla="*/ 490 w 939"/>
                <a:gd name="T69" fmla="*/ 1203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39" h="1674">
                  <a:moveTo>
                    <a:pt x="775" y="1551"/>
                  </a:moveTo>
                  <a:lnTo>
                    <a:pt x="775" y="1551"/>
                  </a:lnTo>
                  <a:cubicBezTo>
                    <a:pt x="775" y="979"/>
                    <a:pt x="775" y="979"/>
                    <a:pt x="775" y="979"/>
                  </a:cubicBezTo>
                  <a:cubicBezTo>
                    <a:pt x="775" y="958"/>
                    <a:pt x="775" y="938"/>
                    <a:pt x="775" y="918"/>
                  </a:cubicBezTo>
                  <a:cubicBezTo>
                    <a:pt x="938" y="918"/>
                    <a:pt x="938" y="918"/>
                    <a:pt x="938" y="918"/>
                  </a:cubicBezTo>
                  <a:cubicBezTo>
                    <a:pt x="938" y="877"/>
                    <a:pt x="938" y="877"/>
                    <a:pt x="938" y="877"/>
                  </a:cubicBezTo>
                  <a:cubicBezTo>
                    <a:pt x="775" y="877"/>
                    <a:pt x="775" y="877"/>
                    <a:pt x="775" y="877"/>
                  </a:cubicBezTo>
                  <a:cubicBezTo>
                    <a:pt x="816" y="775"/>
                    <a:pt x="857" y="693"/>
                    <a:pt x="938" y="693"/>
                  </a:cubicBezTo>
                  <a:lnTo>
                    <a:pt x="938" y="693"/>
                  </a:lnTo>
                  <a:cubicBezTo>
                    <a:pt x="938" y="550"/>
                    <a:pt x="938" y="550"/>
                    <a:pt x="938" y="550"/>
                  </a:cubicBezTo>
                  <a:cubicBezTo>
                    <a:pt x="857" y="550"/>
                    <a:pt x="795" y="469"/>
                    <a:pt x="795" y="367"/>
                  </a:cubicBezTo>
                  <a:cubicBezTo>
                    <a:pt x="795" y="265"/>
                    <a:pt x="857" y="183"/>
                    <a:pt x="938" y="183"/>
                  </a:cubicBezTo>
                  <a:cubicBezTo>
                    <a:pt x="938" y="0"/>
                    <a:pt x="938" y="0"/>
                    <a:pt x="938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347" y="122"/>
                    <a:pt x="347" y="122"/>
                    <a:pt x="347" y="122"/>
                  </a:cubicBezTo>
                  <a:cubicBezTo>
                    <a:pt x="347" y="612"/>
                    <a:pt x="347" y="612"/>
                    <a:pt x="347" y="612"/>
                  </a:cubicBezTo>
                  <a:lnTo>
                    <a:pt x="347" y="612"/>
                  </a:lnTo>
                  <a:cubicBezTo>
                    <a:pt x="347" y="673"/>
                    <a:pt x="347" y="673"/>
                    <a:pt x="347" y="673"/>
                  </a:cubicBezTo>
                  <a:lnTo>
                    <a:pt x="347" y="673"/>
                  </a:lnTo>
                  <a:cubicBezTo>
                    <a:pt x="347" y="734"/>
                    <a:pt x="347" y="734"/>
                    <a:pt x="347" y="734"/>
                  </a:cubicBezTo>
                  <a:cubicBezTo>
                    <a:pt x="102" y="816"/>
                    <a:pt x="102" y="816"/>
                    <a:pt x="102" y="816"/>
                  </a:cubicBezTo>
                  <a:cubicBezTo>
                    <a:pt x="102" y="1061"/>
                    <a:pt x="102" y="1061"/>
                    <a:pt x="102" y="1061"/>
                  </a:cubicBezTo>
                  <a:lnTo>
                    <a:pt x="102" y="1061"/>
                  </a:lnTo>
                  <a:cubicBezTo>
                    <a:pt x="102" y="1551"/>
                    <a:pt x="102" y="1551"/>
                    <a:pt x="102" y="1551"/>
                  </a:cubicBezTo>
                  <a:cubicBezTo>
                    <a:pt x="61" y="1551"/>
                    <a:pt x="61" y="1551"/>
                    <a:pt x="61" y="1551"/>
                  </a:cubicBezTo>
                  <a:cubicBezTo>
                    <a:pt x="61" y="1611"/>
                    <a:pt x="61" y="1611"/>
                    <a:pt x="61" y="1611"/>
                  </a:cubicBezTo>
                  <a:cubicBezTo>
                    <a:pt x="0" y="1611"/>
                    <a:pt x="0" y="1611"/>
                    <a:pt x="0" y="1611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449" y="1673"/>
                    <a:pt x="449" y="1673"/>
                    <a:pt x="449" y="1673"/>
                  </a:cubicBezTo>
                  <a:cubicBezTo>
                    <a:pt x="693" y="1673"/>
                    <a:pt x="693" y="1673"/>
                    <a:pt x="693" y="1673"/>
                  </a:cubicBezTo>
                  <a:cubicBezTo>
                    <a:pt x="714" y="1673"/>
                    <a:pt x="714" y="1673"/>
                    <a:pt x="714" y="1673"/>
                  </a:cubicBezTo>
                  <a:cubicBezTo>
                    <a:pt x="938" y="1673"/>
                    <a:pt x="938" y="1673"/>
                    <a:pt x="938" y="1673"/>
                  </a:cubicBezTo>
                  <a:cubicBezTo>
                    <a:pt x="938" y="1551"/>
                    <a:pt x="938" y="1551"/>
                    <a:pt x="938" y="1551"/>
                  </a:cubicBezTo>
                  <a:lnTo>
                    <a:pt x="775" y="1551"/>
                  </a:lnTo>
                  <a:close/>
                  <a:moveTo>
                    <a:pt x="183" y="1551"/>
                  </a:moveTo>
                  <a:lnTo>
                    <a:pt x="183" y="1551"/>
                  </a:lnTo>
                  <a:cubicBezTo>
                    <a:pt x="183" y="1122"/>
                    <a:pt x="183" y="1122"/>
                    <a:pt x="183" y="1122"/>
                  </a:cubicBezTo>
                  <a:cubicBezTo>
                    <a:pt x="183" y="1061"/>
                    <a:pt x="204" y="999"/>
                    <a:pt x="204" y="958"/>
                  </a:cubicBezTo>
                  <a:cubicBezTo>
                    <a:pt x="224" y="918"/>
                    <a:pt x="245" y="898"/>
                    <a:pt x="285" y="898"/>
                  </a:cubicBezTo>
                  <a:cubicBezTo>
                    <a:pt x="306" y="898"/>
                    <a:pt x="326" y="918"/>
                    <a:pt x="347" y="958"/>
                  </a:cubicBezTo>
                  <a:cubicBezTo>
                    <a:pt x="367" y="999"/>
                    <a:pt x="367" y="1061"/>
                    <a:pt x="367" y="1122"/>
                  </a:cubicBezTo>
                  <a:cubicBezTo>
                    <a:pt x="367" y="1142"/>
                    <a:pt x="367" y="1428"/>
                    <a:pt x="387" y="1551"/>
                  </a:cubicBezTo>
                  <a:lnTo>
                    <a:pt x="183" y="1551"/>
                  </a:lnTo>
                  <a:close/>
                  <a:moveTo>
                    <a:pt x="510" y="122"/>
                  </a:moveTo>
                  <a:lnTo>
                    <a:pt x="510" y="122"/>
                  </a:lnTo>
                  <a:cubicBezTo>
                    <a:pt x="550" y="122"/>
                    <a:pt x="571" y="163"/>
                    <a:pt x="592" y="245"/>
                  </a:cubicBezTo>
                  <a:cubicBezTo>
                    <a:pt x="449" y="245"/>
                    <a:pt x="449" y="245"/>
                    <a:pt x="449" y="245"/>
                  </a:cubicBezTo>
                  <a:cubicBezTo>
                    <a:pt x="449" y="163"/>
                    <a:pt x="490" y="122"/>
                    <a:pt x="510" y="122"/>
                  </a:cubicBezTo>
                  <a:close/>
                  <a:moveTo>
                    <a:pt x="449" y="285"/>
                  </a:moveTo>
                  <a:lnTo>
                    <a:pt x="449" y="285"/>
                  </a:lnTo>
                  <a:cubicBezTo>
                    <a:pt x="592" y="285"/>
                    <a:pt x="592" y="285"/>
                    <a:pt x="592" y="285"/>
                  </a:cubicBezTo>
                  <a:cubicBezTo>
                    <a:pt x="592" y="305"/>
                    <a:pt x="592" y="571"/>
                    <a:pt x="592" y="612"/>
                  </a:cubicBezTo>
                  <a:cubicBezTo>
                    <a:pt x="449" y="591"/>
                    <a:pt x="449" y="591"/>
                    <a:pt x="449" y="591"/>
                  </a:cubicBezTo>
                  <a:lnTo>
                    <a:pt x="449" y="285"/>
                  </a:lnTo>
                  <a:close/>
                  <a:moveTo>
                    <a:pt x="490" y="1469"/>
                  </a:moveTo>
                  <a:lnTo>
                    <a:pt x="490" y="1469"/>
                  </a:lnTo>
                  <a:cubicBezTo>
                    <a:pt x="490" y="1326"/>
                    <a:pt x="490" y="1326"/>
                    <a:pt x="490" y="1326"/>
                  </a:cubicBezTo>
                  <a:cubicBezTo>
                    <a:pt x="490" y="1285"/>
                    <a:pt x="530" y="1265"/>
                    <a:pt x="571" y="1265"/>
                  </a:cubicBezTo>
                  <a:cubicBezTo>
                    <a:pt x="612" y="1265"/>
                    <a:pt x="632" y="1285"/>
                    <a:pt x="632" y="1326"/>
                  </a:cubicBezTo>
                  <a:lnTo>
                    <a:pt x="632" y="1326"/>
                  </a:lnTo>
                  <a:cubicBezTo>
                    <a:pt x="632" y="1346"/>
                    <a:pt x="632" y="1448"/>
                    <a:pt x="632" y="1469"/>
                  </a:cubicBezTo>
                  <a:lnTo>
                    <a:pt x="490" y="1469"/>
                  </a:lnTo>
                  <a:close/>
                  <a:moveTo>
                    <a:pt x="490" y="1203"/>
                  </a:moveTo>
                  <a:lnTo>
                    <a:pt x="490" y="1203"/>
                  </a:lnTo>
                  <a:cubicBezTo>
                    <a:pt x="490" y="1061"/>
                    <a:pt x="490" y="1061"/>
                    <a:pt x="490" y="1061"/>
                  </a:cubicBezTo>
                  <a:cubicBezTo>
                    <a:pt x="490" y="1020"/>
                    <a:pt x="530" y="999"/>
                    <a:pt x="571" y="999"/>
                  </a:cubicBezTo>
                  <a:cubicBezTo>
                    <a:pt x="612" y="999"/>
                    <a:pt x="632" y="1020"/>
                    <a:pt x="632" y="1061"/>
                  </a:cubicBezTo>
                  <a:lnTo>
                    <a:pt x="632" y="1061"/>
                  </a:lnTo>
                  <a:cubicBezTo>
                    <a:pt x="632" y="1061"/>
                    <a:pt x="632" y="1183"/>
                    <a:pt x="632" y="1203"/>
                  </a:cubicBezTo>
                  <a:lnTo>
                    <a:pt x="490" y="120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86BC7654-7CDA-274D-89FE-7C7D3F66F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488" y="3211513"/>
              <a:ext cx="338137" cy="603250"/>
            </a:xfrm>
            <a:custGeom>
              <a:avLst/>
              <a:gdLst>
                <a:gd name="T0" fmla="*/ 918 w 940"/>
                <a:gd name="T1" fmla="*/ 1611 h 1674"/>
                <a:gd name="T2" fmla="*/ 878 w 940"/>
                <a:gd name="T3" fmla="*/ 1551 h 1674"/>
                <a:gd name="T4" fmla="*/ 837 w 940"/>
                <a:gd name="T5" fmla="*/ 1061 h 1674"/>
                <a:gd name="T6" fmla="*/ 837 w 940"/>
                <a:gd name="T7" fmla="*/ 816 h 1674"/>
                <a:gd name="T8" fmla="*/ 613 w 940"/>
                <a:gd name="T9" fmla="*/ 673 h 1674"/>
                <a:gd name="T10" fmla="*/ 613 w 940"/>
                <a:gd name="T11" fmla="*/ 612 h 1674"/>
                <a:gd name="T12" fmla="*/ 613 w 940"/>
                <a:gd name="T13" fmla="*/ 122 h 1674"/>
                <a:gd name="T14" fmla="*/ 0 w 940"/>
                <a:gd name="T15" fmla="*/ 0 h 1674"/>
                <a:gd name="T16" fmla="*/ 0 w 940"/>
                <a:gd name="T17" fmla="*/ 183 h 1674"/>
                <a:gd name="T18" fmla="*/ 0 w 940"/>
                <a:gd name="T19" fmla="*/ 550 h 1674"/>
                <a:gd name="T20" fmla="*/ 0 w 940"/>
                <a:gd name="T21" fmla="*/ 693 h 1674"/>
                <a:gd name="T22" fmla="*/ 0 w 940"/>
                <a:gd name="T23" fmla="*/ 877 h 1674"/>
                <a:gd name="T24" fmla="*/ 163 w 940"/>
                <a:gd name="T25" fmla="*/ 918 h 1674"/>
                <a:gd name="T26" fmla="*/ 184 w 940"/>
                <a:gd name="T27" fmla="*/ 1551 h 1674"/>
                <a:gd name="T28" fmla="*/ 0 w 940"/>
                <a:gd name="T29" fmla="*/ 1673 h 1674"/>
                <a:gd name="T30" fmla="*/ 225 w 940"/>
                <a:gd name="T31" fmla="*/ 1673 h 1674"/>
                <a:gd name="T32" fmla="*/ 510 w 940"/>
                <a:gd name="T33" fmla="*/ 1673 h 1674"/>
                <a:gd name="T34" fmla="*/ 939 w 940"/>
                <a:gd name="T35" fmla="*/ 1673 h 1674"/>
                <a:gd name="T36" fmla="*/ 918 w 940"/>
                <a:gd name="T37" fmla="*/ 1611 h 1674"/>
                <a:gd name="T38" fmla="*/ 429 w 940"/>
                <a:gd name="T39" fmla="*/ 122 h 1674"/>
                <a:gd name="T40" fmla="*/ 368 w 940"/>
                <a:gd name="T41" fmla="*/ 245 h 1674"/>
                <a:gd name="T42" fmla="*/ 307 w 940"/>
                <a:gd name="T43" fmla="*/ 1469 h 1674"/>
                <a:gd name="T44" fmla="*/ 307 w 940"/>
                <a:gd name="T45" fmla="*/ 1326 h 1674"/>
                <a:gd name="T46" fmla="*/ 450 w 940"/>
                <a:gd name="T47" fmla="*/ 1326 h 1674"/>
                <a:gd name="T48" fmla="*/ 307 w 940"/>
                <a:gd name="T49" fmla="*/ 1469 h 1674"/>
                <a:gd name="T50" fmla="*/ 307 w 940"/>
                <a:gd name="T51" fmla="*/ 1203 h 1674"/>
                <a:gd name="T52" fmla="*/ 368 w 940"/>
                <a:gd name="T53" fmla="*/ 999 h 1674"/>
                <a:gd name="T54" fmla="*/ 450 w 940"/>
                <a:gd name="T55" fmla="*/ 1061 h 1674"/>
                <a:gd name="T56" fmla="*/ 307 w 940"/>
                <a:gd name="T57" fmla="*/ 1203 h 1674"/>
                <a:gd name="T58" fmla="*/ 347 w 940"/>
                <a:gd name="T59" fmla="*/ 591 h 1674"/>
                <a:gd name="T60" fmla="*/ 490 w 940"/>
                <a:gd name="T61" fmla="*/ 285 h 1674"/>
                <a:gd name="T62" fmla="*/ 347 w 940"/>
                <a:gd name="T63" fmla="*/ 591 h 1674"/>
                <a:gd name="T64" fmla="*/ 572 w 940"/>
                <a:gd name="T65" fmla="*/ 1551 h 1674"/>
                <a:gd name="T66" fmla="*/ 592 w 940"/>
                <a:gd name="T67" fmla="*/ 938 h 1674"/>
                <a:gd name="T68" fmla="*/ 735 w 940"/>
                <a:gd name="T69" fmla="*/ 938 h 1674"/>
                <a:gd name="T70" fmla="*/ 755 w 940"/>
                <a:gd name="T71" fmla="*/ 1551 h 1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40" h="1674">
                  <a:moveTo>
                    <a:pt x="918" y="1611"/>
                  </a:moveTo>
                  <a:lnTo>
                    <a:pt x="918" y="1611"/>
                  </a:lnTo>
                  <a:cubicBezTo>
                    <a:pt x="878" y="1611"/>
                    <a:pt x="878" y="1611"/>
                    <a:pt x="878" y="1611"/>
                  </a:cubicBezTo>
                  <a:cubicBezTo>
                    <a:pt x="878" y="1551"/>
                    <a:pt x="878" y="1551"/>
                    <a:pt x="878" y="1551"/>
                  </a:cubicBezTo>
                  <a:cubicBezTo>
                    <a:pt x="837" y="1551"/>
                    <a:pt x="837" y="1551"/>
                    <a:pt x="837" y="1551"/>
                  </a:cubicBezTo>
                  <a:cubicBezTo>
                    <a:pt x="837" y="1061"/>
                    <a:pt x="837" y="1061"/>
                    <a:pt x="837" y="1061"/>
                  </a:cubicBezTo>
                  <a:lnTo>
                    <a:pt x="837" y="1061"/>
                  </a:lnTo>
                  <a:cubicBezTo>
                    <a:pt x="837" y="816"/>
                    <a:pt x="837" y="816"/>
                    <a:pt x="837" y="816"/>
                  </a:cubicBezTo>
                  <a:cubicBezTo>
                    <a:pt x="613" y="734"/>
                    <a:pt x="613" y="734"/>
                    <a:pt x="613" y="734"/>
                  </a:cubicBezTo>
                  <a:cubicBezTo>
                    <a:pt x="613" y="673"/>
                    <a:pt x="613" y="673"/>
                    <a:pt x="613" y="673"/>
                  </a:cubicBezTo>
                  <a:lnTo>
                    <a:pt x="613" y="673"/>
                  </a:lnTo>
                  <a:cubicBezTo>
                    <a:pt x="613" y="612"/>
                    <a:pt x="613" y="612"/>
                    <a:pt x="613" y="612"/>
                  </a:cubicBezTo>
                  <a:lnTo>
                    <a:pt x="613" y="612"/>
                  </a:lnTo>
                  <a:cubicBezTo>
                    <a:pt x="613" y="122"/>
                    <a:pt x="613" y="122"/>
                    <a:pt x="613" y="122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3"/>
                    <a:pt x="0" y="183"/>
                    <a:pt x="0" y="183"/>
                  </a:cubicBezTo>
                  <a:lnTo>
                    <a:pt x="0" y="183"/>
                  </a:lnTo>
                  <a:cubicBezTo>
                    <a:pt x="82" y="183"/>
                    <a:pt x="143" y="265"/>
                    <a:pt x="143" y="367"/>
                  </a:cubicBezTo>
                  <a:cubicBezTo>
                    <a:pt x="143" y="469"/>
                    <a:pt x="82" y="550"/>
                    <a:pt x="0" y="550"/>
                  </a:cubicBezTo>
                  <a:lnTo>
                    <a:pt x="0" y="550"/>
                  </a:lnTo>
                  <a:cubicBezTo>
                    <a:pt x="0" y="693"/>
                    <a:pt x="0" y="693"/>
                    <a:pt x="0" y="693"/>
                  </a:cubicBezTo>
                  <a:cubicBezTo>
                    <a:pt x="62" y="693"/>
                    <a:pt x="123" y="775"/>
                    <a:pt x="163" y="877"/>
                  </a:cubicBezTo>
                  <a:cubicBezTo>
                    <a:pt x="0" y="877"/>
                    <a:pt x="0" y="877"/>
                    <a:pt x="0" y="877"/>
                  </a:cubicBezTo>
                  <a:cubicBezTo>
                    <a:pt x="0" y="918"/>
                    <a:pt x="0" y="918"/>
                    <a:pt x="0" y="918"/>
                  </a:cubicBezTo>
                  <a:cubicBezTo>
                    <a:pt x="163" y="918"/>
                    <a:pt x="163" y="918"/>
                    <a:pt x="163" y="918"/>
                  </a:cubicBezTo>
                  <a:cubicBezTo>
                    <a:pt x="163" y="938"/>
                    <a:pt x="163" y="958"/>
                    <a:pt x="163" y="979"/>
                  </a:cubicBezTo>
                  <a:cubicBezTo>
                    <a:pt x="163" y="1020"/>
                    <a:pt x="163" y="1428"/>
                    <a:pt x="184" y="1551"/>
                  </a:cubicBezTo>
                  <a:cubicBezTo>
                    <a:pt x="0" y="1551"/>
                    <a:pt x="0" y="1551"/>
                    <a:pt x="0" y="1551"/>
                  </a:cubicBezTo>
                  <a:cubicBezTo>
                    <a:pt x="0" y="1673"/>
                    <a:pt x="0" y="1673"/>
                    <a:pt x="0" y="1673"/>
                  </a:cubicBezTo>
                  <a:cubicBezTo>
                    <a:pt x="225" y="1673"/>
                    <a:pt x="225" y="1673"/>
                    <a:pt x="225" y="1673"/>
                  </a:cubicBezTo>
                  <a:lnTo>
                    <a:pt x="225" y="1673"/>
                  </a:lnTo>
                  <a:cubicBezTo>
                    <a:pt x="510" y="1673"/>
                    <a:pt x="510" y="1673"/>
                    <a:pt x="510" y="1673"/>
                  </a:cubicBezTo>
                  <a:lnTo>
                    <a:pt x="510" y="1673"/>
                  </a:lnTo>
                  <a:cubicBezTo>
                    <a:pt x="918" y="1673"/>
                    <a:pt x="918" y="1673"/>
                    <a:pt x="918" y="1673"/>
                  </a:cubicBezTo>
                  <a:cubicBezTo>
                    <a:pt x="939" y="1673"/>
                    <a:pt x="939" y="1673"/>
                    <a:pt x="939" y="1673"/>
                  </a:cubicBezTo>
                  <a:cubicBezTo>
                    <a:pt x="939" y="1611"/>
                    <a:pt x="939" y="1611"/>
                    <a:pt x="939" y="1611"/>
                  </a:cubicBezTo>
                  <a:lnTo>
                    <a:pt x="918" y="1611"/>
                  </a:lnTo>
                  <a:close/>
                  <a:moveTo>
                    <a:pt x="429" y="122"/>
                  </a:moveTo>
                  <a:lnTo>
                    <a:pt x="429" y="122"/>
                  </a:lnTo>
                  <a:cubicBezTo>
                    <a:pt x="470" y="122"/>
                    <a:pt x="490" y="163"/>
                    <a:pt x="490" y="245"/>
                  </a:cubicBezTo>
                  <a:cubicBezTo>
                    <a:pt x="368" y="245"/>
                    <a:pt x="368" y="245"/>
                    <a:pt x="368" y="245"/>
                  </a:cubicBezTo>
                  <a:cubicBezTo>
                    <a:pt x="368" y="163"/>
                    <a:pt x="388" y="122"/>
                    <a:pt x="429" y="122"/>
                  </a:cubicBezTo>
                  <a:close/>
                  <a:moveTo>
                    <a:pt x="307" y="1469"/>
                  </a:moveTo>
                  <a:lnTo>
                    <a:pt x="307" y="1469"/>
                  </a:lnTo>
                  <a:cubicBezTo>
                    <a:pt x="307" y="1326"/>
                    <a:pt x="307" y="1326"/>
                    <a:pt x="307" y="1326"/>
                  </a:cubicBezTo>
                  <a:cubicBezTo>
                    <a:pt x="307" y="1285"/>
                    <a:pt x="327" y="1265"/>
                    <a:pt x="368" y="1265"/>
                  </a:cubicBezTo>
                  <a:cubicBezTo>
                    <a:pt x="408" y="1265"/>
                    <a:pt x="450" y="1285"/>
                    <a:pt x="450" y="1326"/>
                  </a:cubicBezTo>
                  <a:cubicBezTo>
                    <a:pt x="450" y="1346"/>
                    <a:pt x="450" y="1448"/>
                    <a:pt x="450" y="1469"/>
                  </a:cubicBezTo>
                  <a:lnTo>
                    <a:pt x="307" y="1469"/>
                  </a:lnTo>
                  <a:close/>
                  <a:moveTo>
                    <a:pt x="307" y="1203"/>
                  </a:moveTo>
                  <a:lnTo>
                    <a:pt x="307" y="1203"/>
                  </a:lnTo>
                  <a:cubicBezTo>
                    <a:pt x="307" y="1061"/>
                    <a:pt x="307" y="1061"/>
                    <a:pt x="307" y="1061"/>
                  </a:cubicBezTo>
                  <a:cubicBezTo>
                    <a:pt x="307" y="1020"/>
                    <a:pt x="327" y="999"/>
                    <a:pt x="368" y="999"/>
                  </a:cubicBezTo>
                  <a:cubicBezTo>
                    <a:pt x="408" y="999"/>
                    <a:pt x="450" y="1020"/>
                    <a:pt x="450" y="1061"/>
                  </a:cubicBezTo>
                  <a:lnTo>
                    <a:pt x="450" y="1061"/>
                  </a:lnTo>
                  <a:cubicBezTo>
                    <a:pt x="450" y="1061"/>
                    <a:pt x="450" y="1183"/>
                    <a:pt x="450" y="1203"/>
                  </a:cubicBezTo>
                  <a:lnTo>
                    <a:pt x="307" y="1203"/>
                  </a:lnTo>
                  <a:close/>
                  <a:moveTo>
                    <a:pt x="347" y="591"/>
                  </a:moveTo>
                  <a:lnTo>
                    <a:pt x="347" y="591"/>
                  </a:lnTo>
                  <a:cubicBezTo>
                    <a:pt x="347" y="285"/>
                    <a:pt x="347" y="285"/>
                    <a:pt x="347" y="285"/>
                  </a:cubicBezTo>
                  <a:cubicBezTo>
                    <a:pt x="490" y="285"/>
                    <a:pt x="490" y="285"/>
                    <a:pt x="490" y="285"/>
                  </a:cubicBezTo>
                  <a:cubicBezTo>
                    <a:pt x="490" y="305"/>
                    <a:pt x="510" y="571"/>
                    <a:pt x="510" y="612"/>
                  </a:cubicBezTo>
                  <a:lnTo>
                    <a:pt x="347" y="591"/>
                  </a:lnTo>
                  <a:close/>
                  <a:moveTo>
                    <a:pt x="572" y="1551"/>
                  </a:moveTo>
                  <a:lnTo>
                    <a:pt x="572" y="1551"/>
                  </a:lnTo>
                  <a:cubicBezTo>
                    <a:pt x="572" y="1101"/>
                    <a:pt x="572" y="1101"/>
                    <a:pt x="572" y="1101"/>
                  </a:cubicBezTo>
                  <a:cubicBezTo>
                    <a:pt x="572" y="1040"/>
                    <a:pt x="592" y="979"/>
                    <a:pt x="592" y="938"/>
                  </a:cubicBezTo>
                  <a:cubicBezTo>
                    <a:pt x="613" y="898"/>
                    <a:pt x="633" y="877"/>
                    <a:pt x="673" y="877"/>
                  </a:cubicBezTo>
                  <a:cubicBezTo>
                    <a:pt x="694" y="877"/>
                    <a:pt x="715" y="898"/>
                    <a:pt x="735" y="938"/>
                  </a:cubicBezTo>
                  <a:cubicBezTo>
                    <a:pt x="755" y="979"/>
                    <a:pt x="755" y="1040"/>
                    <a:pt x="755" y="1101"/>
                  </a:cubicBezTo>
                  <a:cubicBezTo>
                    <a:pt x="755" y="1122"/>
                    <a:pt x="755" y="1448"/>
                    <a:pt x="755" y="1551"/>
                  </a:cubicBezTo>
                  <a:lnTo>
                    <a:pt x="572" y="155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21" name="Pentagon 20">
            <a:extLst>
              <a:ext uri="{FF2B5EF4-FFF2-40B4-BE49-F238E27FC236}">
                <a16:creationId xmlns:a16="http://schemas.microsoft.com/office/drawing/2014/main" id="{9BC1AE1E-83DE-9041-8B53-FADEB9CFBC41}"/>
              </a:ext>
            </a:extLst>
          </p:cNvPr>
          <p:cNvSpPr/>
          <p:nvPr/>
        </p:nvSpPr>
        <p:spPr>
          <a:xfrm>
            <a:off x="-28575" y="5819277"/>
            <a:ext cx="7720377" cy="1512280"/>
          </a:xfrm>
          <a:prstGeom prst="homePlate">
            <a:avLst>
              <a:gd name="adj" fmla="val 413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DE6538-4266-144D-AB04-48685C7CE15B}"/>
              </a:ext>
            </a:extLst>
          </p:cNvPr>
          <p:cNvSpPr txBox="1"/>
          <p:nvPr/>
        </p:nvSpPr>
        <p:spPr>
          <a:xfrm>
            <a:off x="2358043" y="8143972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F0FAC-E5C5-3444-81D8-6054AA752FB7}"/>
              </a:ext>
            </a:extLst>
          </p:cNvPr>
          <p:cNvSpPr/>
          <p:nvPr/>
        </p:nvSpPr>
        <p:spPr>
          <a:xfrm>
            <a:off x="3163876" y="62739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Structure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1AC23B-FB35-5245-8BDB-31A6992401C3}"/>
              </a:ext>
            </a:extLst>
          </p:cNvPr>
          <p:cNvSpPr txBox="1"/>
          <p:nvPr/>
        </p:nvSpPr>
        <p:spPr>
          <a:xfrm>
            <a:off x="2358043" y="9471548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98997-7062-3643-9988-53AC86A03502}"/>
              </a:ext>
            </a:extLst>
          </p:cNvPr>
          <p:cNvSpPr txBox="1"/>
          <p:nvPr/>
        </p:nvSpPr>
        <p:spPr>
          <a:xfrm>
            <a:off x="2358043" y="10799124"/>
            <a:ext cx="505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Pentagon 25">
            <a:extLst>
              <a:ext uri="{FF2B5EF4-FFF2-40B4-BE49-F238E27FC236}">
                <a16:creationId xmlns:a16="http://schemas.microsoft.com/office/drawing/2014/main" id="{75271589-A186-8C44-B99E-2426AE937121}"/>
              </a:ext>
            </a:extLst>
          </p:cNvPr>
          <p:cNvSpPr/>
          <p:nvPr/>
        </p:nvSpPr>
        <p:spPr>
          <a:xfrm rot="10800000">
            <a:off x="16685848" y="5819277"/>
            <a:ext cx="7720377" cy="1512280"/>
          </a:xfrm>
          <a:prstGeom prst="homePlate">
            <a:avLst>
              <a:gd name="adj" fmla="val 4130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AC4EAC-FC55-FC48-AC64-CB4997E7B4A2}"/>
              </a:ext>
            </a:extLst>
          </p:cNvPr>
          <p:cNvSpPr txBox="1"/>
          <p:nvPr/>
        </p:nvSpPr>
        <p:spPr>
          <a:xfrm>
            <a:off x="17194220" y="8143972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02DFBFD-7A98-B94C-A9B4-10804AB9BBC5}"/>
              </a:ext>
            </a:extLst>
          </p:cNvPr>
          <p:cNvSpPr/>
          <p:nvPr/>
        </p:nvSpPr>
        <p:spPr>
          <a:xfrm>
            <a:off x="17737126" y="62739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Material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33889D-D234-CD4C-A393-0A60DE361F24}"/>
              </a:ext>
            </a:extLst>
          </p:cNvPr>
          <p:cNvSpPr txBox="1"/>
          <p:nvPr/>
        </p:nvSpPr>
        <p:spPr>
          <a:xfrm>
            <a:off x="17194220" y="9471548"/>
            <a:ext cx="4825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5724C5-B1BA-7044-A6E0-844E76C0C513}"/>
              </a:ext>
            </a:extLst>
          </p:cNvPr>
          <p:cNvSpPr txBox="1"/>
          <p:nvPr/>
        </p:nvSpPr>
        <p:spPr>
          <a:xfrm>
            <a:off x="17001852" y="10799124"/>
            <a:ext cx="50539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334244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49">
            <a:extLst>
              <a:ext uri="{FF2B5EF4-FFF2-40B4-BE49-F238E27FC236}">
                <a16:creationId xmlns:a16="http://schemas.microsoft.com/office/drawing/2014/main" id="{A968EDD7-21DC-AF4E-B094-57852DD4AB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608B08A3-EA31-0C4A-BC9D-B30DC0C227DF}"/>
                </a:ext>
              </a:extLst>
            </p:cNvPr>
            <p:cNvSpPr txBox="1"/>
            <p:nvPr/>
          </p:nvSpPr>
          <p:spPr>
            <a:xfrm>
              <a:off x="5291770" y="861425"/>
              <a:ext cx="1379416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F3F28E76-CD48-5C4E-9636-E20383F0B93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9477E71-02D1-1349-9803-46C76E71BB46}"/>
              </a:ext>
            </a:extLst>
          </p:cNvPr>
          <p:cNvSpPr txBox="1"/>
          <p:nvPr/>
        </p:nvSpPr>
        <p:spPr>
          <a:xfrm>
            <a:off x="16272944" y="5171018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37F829-4B14-AF49-9709-ACC39043E980}"/>
              </a:ext>
            </a:extLst>
          </p:cNvPr>
          <p:cNvSpPr txBox="1"/>
          <p:nvPr/>
        </p:nvSpPr>
        <p:spPr>
          <a:xfrm>
            <a:off x="16272944" y="8009325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CCBF67-FC84-914B-8C73-A08F4FBEAD2A}"/>
              </a:ext>
            </a:extLst>
          </p:cNvPr>
          <p:cNvSpPr txBox="1"/>
          <p:nvPr/>
        </p:nvSpPr>
        <p:spPr>
          <a:xfrm>
            <a:off x="16272944" y="10930706"/>
            <a:ext cx="4515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75" name="Grupo 19">
            <a:extLst>
              <a:ext uri="{FF2B5EF4-FFF2-40B4-BE49-F238E27FC236}">
                <a16:creationId xmlns:a16="http://schemas.microsoft.com/office/drawing/2014/main" id="{E94451AD-60C0-564C-9FCA-2136F16F15B2}"/>
              </a:ext>
            </a:extLst>
          </p:cNvPr>
          <p:cNvGrpSpPr/>
          <p:nvPr/>
        </p:nvGrpSpPr>
        <p:grpSpPr>
          <a:xfrm>
            <a:off x="13693716" y="7550942"/>
            <a:ext cx="1809415" cy="1806907"/>
            <a:chOff x="2719166" y="5581465"/>
            <a:chExt cx="533105" cy="532366"/>
          </a:xfrm>
          <a:solidFill>
            <a:schemeClr val="tx2"/>
          </a:solidFill>
        </p:grpSpPr>
        <p:sp>
          <p:nvSpPr>
            <p:cNvPr id="76" name="Forma libre 20">
              <a:extLst>
                <a:ext uri="{FF2B5EF4-FFF2-40B4-BE49-F238E27FC236}">
                  <a16:creationId xmlns:a16="http://schemas.microsoft.com/office/drawing/2014/main" id="{B13A43BC-1EB2-404A-A736-9DFB7C630321}"/>
                </a:ext>
              </a:extLst>
            </p:cNvPr>
            <p:cNvSpPr/>
            <p:nvPr/>
          </p:nvSpPr>
          <p:spPr>
            <a:xfrm>
              <a:off x="2719166" y="5581465"/>
              <a:ext cx="533105" cy="532366"/>
            </a:xfrm>
            <a:custGeom>
              <a:avLst/>
              <a:gdLst>
                <a:gd name="connsiteX0" fmla="*/ 519408 w 533104"/>
                <a:gd name="connsiteY0" fmla="*/ 439295 h 532366"/>
                <a:gd name="connsiteX1" fmla="*/ 466245 w 533104"/>
                <a:gd name="connsiteY1" fmla="*/ 439295 h 532366"/>
                <a:gd name="connsiteX2" fmla="*/ 466245 w 533104"/>
                <a:gd name="connsiteY2" fmla="*/ 385689 h 532366"/>
                <a:gd name="connsiteX3" fmla="*/ 466245 w 533104"/>
                <a:gd name="connsiteY3" fmla="*/ 385467 h 532366"/>
                <a:gd name="connsiteX4" fmla="*/ 466245 w 533104"/>
                <a:gd name="connsiteY4" fmla="*/ 385246 h 532366"/>
                <a:gd name="connsiteX5" fmla="*/ 466245 w 533104"/>
                <a:gd name="connsiteY5" fmla="*/ 174514 h 532366"/>
                <a:gd name="connsiteX6" fmla="*/ 466245 w 533104"/>
                <a:gd name="connsiteY6" fmla="*/ 174293 h 532366"/>
                <a:gd name="connsiteX7" fmla="*/ 466245 w 533104"/>
                <a:gd name="connsiteY7" fmla="*/ 174071 h 532366"/>
                <a:gd name="connsiteX8" fmla="*/ 466245 w 533104"/>
                <a:gd name="connsiteY8" fmla="*/ 93663 h 532366"/>
                <a:gd name="connsiteX9" fmla="*/ 518891 w 533104"/>
                <a:gd name="connsiteY9" fmla="*/ 93663 h 532366"/>
                <a:gd name="connsiteX10" fmla="*/ 532182 w 533104"/>
                <a:gd name="connsiteY10" fmla="*/ 80372 h 532366"/>
                <a:gd name="connsiteX11" fmla="*/ 518891 w 533104"/>
                <a:gd name="connsiteY11" fmla="*/ 67081 h 532366"/>
                <a:gd name="connsiteX12" fmla="*/ 466245 w 533104"/>
                <a:gd name="connsiteY12" fmla="*/ 67081 h 532366"/>
                <a:gd name="connsiteX13" fmla="*/ 466245 w 533104"/>
                <a:gd name="connsiteY13" fmla="*/ 13844 h 532366"/>
                <a:gd name="connsiteX14" fmla="*/ 452954 w 533104"/>
                <a:gd name="connsiteY14" fmla="*/ 554 h 532366"/>
                <a:gd name="connsiteX15" fmla="*/ 439664 w 533104"/>
                <a:gd name="connsiteY15" fmla="*/ 13844 h 532366"/>
                <a:gd name="connsiteX16" fmla="*/ 439664 w 533104"/>
                <a:gd name="connsiteY16" fmla="*/ 67081 h 532366"/>
                <a:gd name="connsiteX17" fmla="*/ 94106 w 533104"/>
                <a:gd name="connsiteY17" fmla="*/ 67081 h 532366"/>
                <a:gd name="connsiteX18" fmla="*/ 94106 w 533104"/>
                <a:gd name="connsiteY18" fmla="*/ 13918 h 532366"/>
                <a:gd name="connsiteX19" fmla="*/ 80815 w 533104"/>
                <a:gd name="connsiteY19" fmla="*/ 628 h 532366"/>
                <a:gd name="connsiteX20" fmla="*/ 67524 w 533104"/>
                <a:gd name="connsiteY20" fmla="*/ 13918 h 532366"/>
                <a:gd name="connsiteX21" fmla="*/ 67524 w 533104"/>
                <a:gd name="connsiteY21" fmla="*/ 67081 h 532366"/>
                <a:gd name="connsiteX22" fmla="*/ 13844 w 533104"/>
                <a:gd name="connsiteY22" fmla="*/ 67081 h 532366"/>
                <a:gd name="connsiteX23" fmla="*/ 554 w 533104"/>
                <a:gd name="connsiteY23" fmla="*/ 80372 h 532366"/>
                <a:gd name="connsiteX24" fmla="*/ 13844 w 533104"/>
                <a:gd name="connsiteY24" fmla="*/ 93663 h 532366"/>
                <a:gd name="connsiteX25" fmla="*/ 67524 w 533104"/>
                <a:gd name="connsiteY25" fmla="*/ 93663 h 532366"/>
                <a:gd name="connsiteX26" fmla="*/ 67524 w 533104"/>
                <a:gd name="connsiteY26" fmla="*/ 439221 h 532366"/>
                <a:gd name="connsiteX27" fmla="*/ 14361 w 533104"/>
                <a:gd name="connsiteY27" fmla="*/ 439221 h 532366"/>
                <a:gd name="connsiteX28" fmla="*/ 1071 w 533104"/>
                <a:gd name="connsiteY28" fmla="*/ 452511 h 532366"/>
                <a:gd name="connsiteX29" fmla="*/ 14361 w 533104"/>
                <a:gd name="connsiteY29" fmla="*/ 465802 h 532366"/>
                <a:gd name="connsiteX30" fmla="*/ 67524 w 533104"/>
                <a:gd name="connsiteY30" fmla="*/ 465802 h 532366"/>
                <a:gd name="connsiteX31" fmla="*/ 67524 w 533104"/>
                <a:gd name="connsiteY31" fmla="*/ 518965 h 532366"/>
                <a:gd name="connsiteX32" fmla="*/ 80815 w 533104"/>
                <a:gd name="connsiteY32" fmla="*/ 532256 h 532366"/>
                <a:gd name="connsiteX33" fmla="*/ 94106 w 533104"/>
                <a:gd name="connsiteY33" fmla="*/ 518965 h 532366"/>
                <a:gd name="connsiteX34" fmla="*/ 94106 w 533104"/>
                <a:gd name="connsiteY34" fmla="*/ 465802 h 532366"/>
                <a:gd name="connsiteX35" fmla="*/ 439664 w 533104"/>
                <a:gd name="connsiteY35" fmla="*/ 465802 h 532366"/>
                <a:gd name="connsiteX36" fmla="*/ 439664 w 533104"/>
                <a:gd name="connsiteY36" fmla="*/ 518891 h 532366"/>
                <a:gd name="connsiteX37" fmla="*/ 452954 w 533104"/>
                <a:gd name="connsiteY37" fmla="*/ 532182 h 532366"/>
                <a:gd name="connsiteX38" fmla="*/ 466245 w 533104"/>
                <a:gd name="connsiteY38" fmla="*/ 518891 h 532366"/>
                <a:gd name="connsiteX39" fmla="*/ 466245 w 533104"/>
                <a:gd name="connsiteY39" fmla="*/ 465802 h 532366"/>
                <a:gd name="connsiteX40" fmla="*/ 519408 w 533104"/>
                <a:gd name="connsiteY40" fmla="*/ 465802 h 532366"/>
                <a:gd name="connsiteX41" fmla="*/ 532699 w 533104"/>
                <a:gd name="connsiteY41" fmla="*/ 452511 h 532366"/>
                <a:gd name="connsiteX42" fmla="*/ 519408 w 533104"/>
                <a:gd name="connsiteY42" fmla="*/ 439295 h 532366"/>
                <a:gd name="connsiteX43" fmla="*/ 439664 w 533104"/>
                <a:gd name="connsiteY43" fmla="*/ 371143 h 532366"/>
                <a:gd name="connsiteX44" fmla="*/ 360584 w 533104"/>
                <a:gd name="connsiteY44" fmla="*/ 279732 h 532366"/>
                <a:gd name="connsiteX45" fmla="*/ 439664 w 533104"/>
                <a:gd name="connsiteY45" fmla="*/ 188322 h 532366"/>
                <a:gd name="connsiteX46" fmla="*/ 439664 w 533104"/>
                <a:gd name="connsiteY46" fmla="*/ 371143 h 532366"/>
                <a:gd name="connsiteX47" fmla="*/ 245619 w 533104"/>
                <a:gd name="connsiteY47" fmla="*/ 439295 h 532366"/>
                <a:gd name="connsiteX48" fmla="*/ 245619 w 533104"/>
                <a:gd name="connsiteY48" fmla="*/ 346260 h 532366"/>
                <a:gd name="connsiteX49" fmla="*/ 299594 w 533104"/>
                <a:gd name="connsiteY49" fmla="*/ 346260 h 532366"/>
                <a:gd name="connsiteX50" fmla="*/ 312885 w 533104"/>
                <a:gd name="connsiteY50" fmla="*/ 332969 h 532366"/>
                <a:gd name="connsiteX51" fmla="*/ 299594 w 533104"/>
                <a:gd name="connsiteY51" fmla="*/ 319678 h 532366"/>
                <a:gd name="connsiteX52" fmla="*/ 232329 w 533104"/>
                <a:gd name="connsiteY52" fmla="*/ 319678 h 532366"/>
                <a:gd name="connsiteX53" fmla="*/ 219038 w 533104"/>
                <a:gd name="connsiteY53" fmla="*/ 332969 h 532366"/>
                <a:gd name="connsiteX54" fmla="*/ 219038 w 533104"/>
                <a:gd name="connsiteY54" fmla="*/ 439295 h 532366"/>
                <a:gd name="connsiteX55" fmla="*/ 94106 w 533104"/>
                <a:gd name="connsiteY55" fmla="*/ 439295 h 532366"/>
                <a:gd name="connsiteX56" fmla="*/ 94106 w 533104"/>
                <a:gd name="connsiteY56" fmla="*/ 266516 h 532366"/>
                <a:gd name="connsiteX57" fmla="*/ 232329 w 533104"/>
                <a:gd name="connsiteY57" fmla="*/ 266516 h 532366"/>
                <a:gd name="connsiteX58" fmla="*/ 245619 w 533104"/>
                <a:gd name="connsiteY58" fmla="*/ 253225 h 532366"/>
                <a:gd name="connsiteX59" fmla="*/ 232329 w 533104"/>
                <a:gd name="connsiteY59" fmla="*/ 239934 h 532366"/>
                <a:gd name="connsiteX60" fmla="*/ 94106 w 533104"/>
                <a:gd name="connsiteY60" fmla="*/ 239934 h 532366"/>
                <a:gd name="connsiteX61" fmla="*/ 94106 w 533104"/>
                <a:gd name="connsiteY61" fmla="*/ 93736 h 532366"/>
                <a:gd name="connsiteX62" fmla="*/ 219038 w 533104"/>
                <a:gd name="connsiteY62" fmla="*/ 93736 h 532366"/>
                <a:gd name="connsiteX63" fmla="*/ 219038 w 533104"/>
                <a:gd name="connsiteY63" fmla="*/ 186771 h 532366"/>
                <a:gd name="connsiteX64" fmla="*/ 232329 w 533104"/>
                <a:gd name="connsiteY64" fmla="*/ 200062 h 532366"/>
                <a:gd name="connsiteX65" fmla="*/ 245619 w 533104"/>
                <a:gd name="connsiteY65" fmla="*/ 186771 h 532366"/>
                <a:gd name="connsiteX66" fmla="*/ 245619 w 533104"/>
                <a:gd name="connsiteY66" fmla="*/ 93736 h 532366"/>
                <a:gd name="connsiteX67" fmla="*/ 439664 w 533104"/>
                <a:gd name="connsiteY67" fmla="*/ 93736 h 532366"/>
                <a:gd name="connsiteX68" fmla="*/ 439664 w 533104"/>
                <a:gd name="connsiteY68" fmla="*/ 161667 h 532366"/>
                <a:gd name="connsiteX69" fmla="*/ 334003 w 533104"/>
                <a:gd name="connsiteY69" fmla="*/ 279880 h 532366"/>
                <a:gd name="connsiteX70" fmla="*/ 439664 w 533104"/>
                <a:gd name="connsiteY70" fmla="*/ 398093 h 532366"/>
                <a:gd name="connsiteX71" fmla="*/ 439664 w 533104"/>
                <a:gd name="connsiteY71" fmla="*/ 439442 h 532366"/>
                <a:gd name="connsiteX72" fmla="*/ 245619 w 533104"/>
                <a:gd name="connsiteY72" fmla="*/ 439442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33104" h="532366">
                  <a:moveTo>
                    <a:pt x="519408" y="439295"/>
                  </a:moveTo>
                  <a:lnTo>
                    <a:pt x="466245" y="439295"/>
                  </a:lnTo>
                  <a:lnTo>
                    <a:pt x="466245" y="385689"/>
                  </a:lnTo>
                  <a:cubicBezTo>
                    <a:pt x="466245" y="385615"/>
                    <a:pt x="466245" y="385541"/>
                    <a:pt x="466245" y="385467"/>
                  </a:cubicBezTo>
                  <a:cubicBezTo>
                    <a:pt x="466245" y="385393"/>
                    <a:pt x="466245" y="385320"/>
                    <a:pt x="466245" y="385246"/>
                  </a:cubicBezTo>
                  <a:lnTo>
                    <a:pt x="466245" y="174514"/>
                  </a:lnTo>
                  <a:cubicBezTo>
                    <a:pt x="466245" y="174440"/>
                    <a:pt x="466245" y="174367"/>
                    <a:pt x="466245" y="174293"/>
                  </a:cubicBezTo>
                  <a:cubicBezTo>
                    <a:pt x="466245" y="174219"/>
                    <a:pt x="466245" y="174145"/>
                    <a:pt x="466245" y="174071"/>
                  </a:cubicBezTo>
                  <a:lnTo>
                    <a:pt x="466245" y="93663"/>
                  </a:lnTo>
                  <a:lnTo>
                    <a:pt x="518891" y="93663"/>
                  </a:lnTo>
                  <a:cubicBezTo>
                    <a:pt x="526201" y="93663"/>
                    <a:pt x="532182" y="87682"/>
                    <a:pt x="532182" y="80372"/>
                  </a:cubicBezTo>
                  <a:cubicBezTo>
                    <a:pt x="532182" y="73062"/>
                    <a:pt x="526201" y="67081"/>
                    <a:pt x="518891" y="67081"/>
                  </a:cubicBezTo>
                  <a:lnTo>
                    <a:pt x="466245" y="67081"/>
                  </a:lnTo>
                  <a:lnTo>
                    <a:pt x="466245" y="13844"/>
                  </a:lnTo>
                  <a:cubicBezTo>
                    <a:pt x="466245" y="6535"/>
                    <a:pt x="460264" y="554"/>
                    <a:pt x="452954" y="554"/>
                  </a:cubicBezTo>
                  <a:cubicBezTo>
                    <a:pt x="445645" y="554"/>
                    <a:pt x="439664" y="6535"/>
                    <a:pt x="439664" y="13844"/>
                  </a:cubicBezTo>
                  <a:lnTo>
                    <a:pt x="439664" y="67081"/>
                  </a:lnTo>
                  <a:lnTo>
                    <a:pt x="94106" y="67081"/>
                  </a:lnTo>
                  <a:lnTo>
                    <a:pt x="94106" y="13918"/>
                  </a:lnTo>
                  <a:cubicBezTo>
                    <a:pt x="94106" y="6609"/>
                    <a:pt x="88125" y="628"/>
                    <a:pt x="80815" y="628"/>
                  </a:cubicBezTo>
                  <a:cubicBezTo>
                    <a:pt x="73505" y="628"/>
                    <a:pt x="67524" y="6609"/>
                    <a:pt x="67524" y="13918"/>
                  </a:cubicBezTo>
                  <a:lnTo>
                    <a:pt x="67524" y="67081"/>
                  </a:lnTo>
                  <a:lnTo>
                    <a:pt x="13844" y="67081"/>
                  </a:lnTo>
                  <a:cubicBezTo>
                    <a:pt x="6535" y="67081"/>
                    <a:pt x="554" y="73062"/>
                    <a:pt x="554" y="80372"/>
                  </a:cubicBezTo>
                  <a:cubicBezTo>
                    <a:pt x="554" y="87682"/>
                    <a:pt x="6535" y="93663"/>
                    <a:pt x="13844" y="93663"/>
                  </a:cubicBezTo>
                  <a:lnTo>
                    <a:pt x="67524" y="93663"/>
                  </a:lnTo>
                  <a:lnTo>
                    <a:pt x="67524" y="439221"/>
                  </a:lnTo>
                  <a:lnTo>
                    <a:pt x="14361" y="439221"/>
                  </a:lnTo>
                  <a:cubicBezTo>
                    <a:pt x="7051" y="439221"/>
                    <a:pt x="1071" y="445202"/>
                    <a:pt x="1071" y="452511"/>
                  </a:cubicBezTo>
                  <a:cubicBezTo>
                    <a:pt x="1071" y="459821"/>
                    <a:pt x="7051" y="465802"/>
                    <a:pt x="14361" y="465802"/>
                  </a:cubicBezTo>
                  <a:lnTo>
                    <a:pt x="67524" y="465802"/>
                  </a:lnTo>
                  <a:lnTo>
                    <a:pt x="67524" y="518965"/>
                  </a:lnTo>
                  <a:cubicBezTo>
                    <a:pt x="67524" y="526275"/>
                    <a:pt x="73505" y="532256"/>
                    <a:pt x="80815" y="532256"/>
                  </a:cubicBezTo>
                  <a:cubicBezTo>
                    <a:pt x="88125" y="532256"/>
                    <a:pt x="94106" y="526275"/>
                    <a:pt x="94106" y="518965"/>
                  </a:cubicBezTo>
                  <a:lnTo>
                    <a:pt x="94106" y="465802"/>
                  </a:lnTo>
                  <a:lnTo>
                    <a:pt x="439664" y="465802"/>
                  </a:lnTo>
                  <a:lnTo>
                    <a:pt x="439664" y="518891"/>
                  </a:lnTo>
                  <a:cubicBezTo>
                    <a:pt x="439664" y="526201"/>
                    <a:pt x="445645" y="532182"/>
                    <a:pt x="452954" y="532182"/>
                  </a:cubicBezTo>
                  <a:cubicBezTo>
                    <a:pt x="460264" y="532182"/>
                    <a:pt x="466245" y="526201"/>
                    <a:pt x="466245" y="518891"/>
                  </a:cubicBezTo>
                  <a:lnTo>
                    <a:pt x="466245" y="465802"/>
                  </a:lnTo>
                  <a:lnTo>
                    <a:pt x="519408" y="465802"/>
                  </a:lnTo>
                  <a:cubicBezTo>
                    <a:pt x="526718" y="465802"/>
                    <a:pt x="532699" y="459821"/>
                    <a:pt x="532699" y="452511"/>
                  </a:cubicBezTo>
                  <a:cubicBezTo>
                    <a:pt x="532699" y="445202"/>
                    <a:pt x="526792" y="439295"/>
                    <a:pt x="519408" y="439295"/>
                  </a:cubicBezTo>
                  <a:close/>
                  <a:moveTo>
                    <a:pt x="439664" y="371143"/>
                  </a:moveTo>
                  <a:cubicBezTo>
                    <a:pt x="394992" y="364645"/>
                    <a:pt x="360584" y="326176"/>
                    <a:pt x="360584" y="279732"/>
                  </a:cubicBezTo>
                  <a:cubicBezTo>
                    <a:pt x="360584" y="233363"/>
                    <a:pt x="394992" y="194820"/>
                    <a:pt x="439664" y="188322"/>
                  </a:cubicBezTo>
                  <a:lnTo>
                    <a:pt x="439664" y="371143"/>
                  </a:lnTo>
                  <a:close/>
                  <a:moveTo>
                    <a:pt x="245619" y="439295"/>
                  </a:moveTo>
                  <a:lnTo>
                    <a:pt x="245619" y="346260"/>
                  </a:lnTo>
                  <a:lnTo>
                    <a:pt x="299594" y="346260"/>
                  </a:lnTo>
                  <a:cubicBezTo>
                    <a:pt x="306904" y="346260"/>
                    <a:pt x="312885" y="340279"/>
                    <a:pt x="312885" y="332969"/>
                  </a:cubicBezTo>
                  <a:cubicBezTo>
                    <a:pt x="312885" y="325659"/>
                    <a:pt x="306904" y="319678"/>
                    <a:pt x="299594" y="319678"/>
                  </a:cubicBezTo>
                  <a:lnTo>
                    <a:pt x="232329" y="319678"/>
                  </a:lnTo>
                  <a:cubicBezTo>
                    <a:pt x="225019" y="319678"/>
                    <a:pt x="219038" y="325659"/>
                    <a:pt x="219038" y="332969"/>
                  </a:cubicBezTo>
                  <a:lnTo>
                    <a:pt x="219038" y="439295"/>
                  </a:lnTo>
                  <a:lnTo>
                    <a:pt x="94106" y="439295"/>
                  </a:lnTo>
                  <a:lnTo>
                    <a:pt x="94106" y="266516"/>
                  </a:lnTo>
                  <a:lnTo>
                    <a:pt x="232329" y="266516"/>
                  </a:lnTo>
                  <a:cubicBezTo>
                    <a:pt x="239639" y="266516"/>
                    <a:pt x="245619" y="260535"/>
                    <a:pt x="245619" y="253225"/>
                  </a:cubicBezTo>
                  <a:cubicBezTo>
                    <a:pt x="245619" y="245915"/>
                    <a:pt x="239639" y="239934"/>
                    <a:pt x="232329" y="239934"/>
                  </a:cubicBezTo>
                  <a:lnTo>
                    <a:pt x="94106" y="239934"/>
                  </a:lnTo>
                  <a:lnTo>
                    <a:pt x="94106" y="93736"/>
                  </a:lnTo>
                  <a:lnTo>
                    <a:pt x="219038" y="93736"/>
                  </a:lnTo>
                  <a:lnTo>
                    <a:pt x="219038" y="186771"/>
                  </a:lnTo>
                  <a:cubicBezTo>
                    <a:pt x="219038" y="194081"/>
                    <a:pt x="225019" y="200062"/>
                    <a:pt x="232329" y="200062"/>
                  </a:cubicBezTo>
                  <a:cubicBezTo>
                    <a:pt x="239639" y="200062"/>
                    <a:pt x="245619" y="194081"/>
                    <a:pt x="245619" y="186771"/>
                  </a:cubicBezTo>
                  <a:lnTo>
                    <a:pt x="245619" y="93736"/>
                  </a:lnTo>
                  <a:lnTo>
                    <a:pt x="439664" y="93736"/>
                  </a:lnTo>
                  <a:lnTo>
                    <a:pt x="439664" y="161667"/>
                  </a:lnTo>
                  <a:cubicBezTo>
                    <a:pt x="380299" y="168312"/>
                    <a:pt x="334003" y="218743"/>
                    <a:pt x="334003" y="279880"/>
                  </a:cubicBezTo>
                  <a:cubicBezTo>
                    <a:pt x="334003" y="341017"/>
                    <a:pt x="380299" y="391448"/>
                    <a:pt x="439664" y="398093"/>
                  </a:cubicBezTo>
                  <a:lnTo>
                    <a:pt x="439664" y="439442"/>
                  </a:lnTo>
                  <a:lnTo>
                    <a:pt x="245619" y="4394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77" name="Forma libre 21">
              <a:extLst>
                <a:ext uri="{FF2B5EF4-FFF2-40B4-BE49-F238E27FC236}">
                  <a16:creationId xmlns:a16="http://schemas.microsoft.com/office/drawing/2014/main" id="{A171C4D4-D1BA-EE41-86AA-D92D5D32B544}"/>
                </a:ext>
              </a:extLst>
            </p:cNvPr>
            <p:cNvSpPr/>
            <p:nvPr/>
          </p:nvSpPr>
          <p:spPr>
            <a:xfrm>
              <a:off x="2985644" y="5983804"/>
              <a:ext cx="41349" cy="23628"/>
            </a:xfrm>
            <a:custGeom>
              <a:avLst/>
              <a:gdLst>
                <a:gd name="connsiteX0" fmla="*/ 29276 w 41348"/>
                <a:gd name="connsiteY0" fmla="*/ 554 h 23627"/>
                <a:gd name="connsiteX1" fmla="*/ 12072 w 41348"/>
                <a:gd name="connsiteY1" fmla="*/ 554 h 23627"/>
                <a:gd name="connsiteX2" fmla="*/ 554 w 41348"/>
                <a:gd name="connsiteY2" fmla="*/ 12072 h 23627"/>
                <a:gd name="connsiteX3" fmla="*/ 554 w 41348"/>
                <a:gd name="connsiteY3" fmla="*/ 12072 h 23627"/>
                <a:gd name="connsiteX4" fmla="*/ 12072 w 41348"/>
                <a:gd name="connsiteY4" fmla="*/ 23591 h 23627"/>
                <a:gd name="connsiteX5" fmla="*/ 29276 w 41348"/>
                <a:gd name="connsiteY5" fmla="*/ 23591 h 23627"/>
                <a:gd name="connsiteX6" fmla="*/ 40795 w 41348"/>
                <a:gd name="connsiteY6" fmla="*/ 12072 h 23627"/>
                <a:gd name="connsiteX7" fmla="*/ 40795 w 41348"/>
                <a:gd name="connsiteY7" fmla="*/ 12072 h 23627"/>
                <a:gd name="connsiteX8" fmla="*/ 29276 w 41348"/>
                <a:gd name="connsiteY8" fmla="*/ 554 h 2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348" h="23627">
                  <a:moveTo>
                    <a:pt x="29276" y="554"/>
                  </a:moveTo>
                  <a:lnTo>
                    <a:pt x="12072" y="554"/>
                  </a:lnTo>
                  <a:cubicBezTo>
                    <a:pt x="5722" y="554"/>
                    <a:pt x="554" y="5722"/>
                    <a:pt x="554" y="12072"/>
                  </a:cubicBezTo>
                  <a:lnTo>
                    <a:pt x="554" y="12072"/>
                  </a:lnTo>
                  <a:cubicBezTo>
                    <a:pt x="554" y="18423"/>
                    <a:pt x="5722" y="23591"/>
                    <a:pt x="12072" y="23591"/>
                  </a:cubicBezTo>
                  <a:lnTo>
                    <a:pt x="29276" y="23591"/>
                  </a:lnTo>
                  <a:cubicBezTo>
                    <a:pt x="35626" y="23591"/>
                    <a:pt x="40795" y="18423"/>
                    <a:pt x="40795" y="12072"/>
                  </a:cubicBezTo>
                  <a:lnTo>
                    <a:pt x="40795" y="12072"/>
                  </a:lnTo>
                  <a:cubicBezTo>
                    <a:pt x="40869" y="5722"/>
                    <a:pt x="35626" y="554"/>
                    <a:pt x="29276" y="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78" name="Gráfico 223">
            <a:extLst>
              <a:ext uri="{FF2B5EF4-FFF2-40B4-BE49-F238E27FC236}">
                <a16:creationId xmlns:a16="http://schemas.microsoft.com/office/drawing/2014/main" id="{AC7F91AB-CCD0-9F43-833C-8D59D91D9574}"/>
              </a:ext>
            </a:extLst>
          </p:cNvPr>
          <p:cNvGrpSpPr/>
          <p:nvPr/>
        </p:nvGrpSpPr>
        <p:grpSpPr>
          <a:xfrm>
            <a:off x="13833886" y="4834101"/>
            <a:ext cx="1463255" cy="1463245"/>
            <a:chOff x="5171012" y="1569832"/>
            <a:chExt cx="571240" cy="571236"/>
          </a:xfrm>
          <a:solidFill>
            <a:schemeClr val="tx2"/>
          </a:solidFill>
        </p:grpSpPr>
        <p:sp>
          <p:nvSpPr>
            <p:cNvPr id="79" name="Forma libre 26">
              <a:extLst>
                <a:ext uri="{FF2B5EF4-FFF2-40B4-BE49-F238E27FC236}">
                  <a16:creationId xmlns:a16="http://schemas.microsoft.com/office/drawing/2014/main" id="{8455FBA6-3953-4B4F-AC05-20F003845D83}"/>
                </a:ext>
              </a:extLst>
            </p:cNvPr>
            <p:cNvSpPr/>
            <p:nvPr/>
          </p:nvSpPr>
          <p:spPr>
            <a:xfrm>
              <a:off x="5524350" y="1570317"/>
              <a:ext cx="217902" cy="217419"/>
            </a:xfrm>
            <a:custGeom>
              <a:avLst/>
              <a:gdLst>
                <a:gd name="connsiteX0" fmla="*/ 136343 w 217902"/>
                <a:gd name="connsiteY0" fmla="*/ 213616 h 217419"/>
                <a:gd name="connsiteX1" fmla="*/ 145523 w 217902"/>
                <a:gd name="connsiteY1" fmla="*/ 217419 h 217419"/>
                <a:gd name="connsiteX2" fmla="*/ 154663 w 217902"/>
                <a:gd name="connsiteY2" fmla="*/ 213653 h 217419"/>
                <a:gd name="connsiteX3" fmla="*/ 202688 w 217902"/>
                <a:gd name="connsiteY3" fmla="*/ 166059 h 217419"/>
                <a:gd name="connsiteX4" fmla="*/ 217902 w 217902"/>
                <a:gd name="connsiteY4" fmla="*/ 129342 h 217419"/>
                <a:gd name="connsiteX5" fmla="*/ 202688 w 217902"/>
                <a:gd name="connsiteY5" fmla="*/ 92625 h 217419"/>
                <a:gd name="connsiteX6" fmla="*/ 124792 w 217902"/>
                <a:gd name="connsiteY6" fmla="*/ 14729 h 217419"/>
                <a:gd name="connsiteX7" fmla="*/ 51321 w 217902"/>
                <a:gd name="connsiteY7" fmla="*/ 14767 h 217419"/>
                <a:gd name="connsiteX8" fmla="*/ 3765 w 217902"/>
                <a:gd name="connsiteY8" fmla="*/ 62756 h 217419"/>
                <a:gd name="connsiteX9" fmla="*/ 3803 w 217902"/>
                <a:gd name="connsiteY9" fmla="*/ 81076 h 217419"/>
                <a:gd name="connsiteX10" fmla="*/ 136343 w 217902"/>
                <a:gd name="connsiteY10" fmla="*/ 213616 h 21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902" h="217419">
                  <a:moveTo>
                    <a:pt x="136343" y="213616"/>
                  </a:moveTo>
                  <a:cubicBezTo>
                    <a:pt x="138878" y="216151"/>
                    <a:pt x="142201" y="217419"/>
                    <a:pt x="145523" y="217419"/>
                  </a:cubicBezTo>
                  <a:cubicBezTo>
                    <a:pt x="148832" y="217419"/>
                    <a:pt x="152128" y="216164"/>
                    <a:pt x="154663" y="213653"/>
                  </a:cubicBezTo>
                  <a:lnTo>
                    <a:pt x="202688" y="166059"/>
                  </a:lnTo>
                  <a:cubicBezTo>
                    <a:pt x="212502" y="156245"/>
                    <a:pt x="217902" y="143212"/>
                    <a:pt x="217902" y="129342"/>
                  </a:cubicBezTo>
                  <a:cubicBezTo>
                    <a:pt x="217902" y="115472"/>
                    <a:pt x="212501" y="102439"/>
                    <a:pt x="202688" y="92625"/>
                  </a:cubicBezTo>
                  <a:lnTo>
                    <a:pt x="124792" y="14729"/>
                  </a:lnTo>
                  <a:cubicBezTo>
                    <a:pt x="105166" y="-4897"/>
                    <a:pt x="71024" y="-4935"/>
                    <a:pt x="51321" y="14767"/>
                  </a:cubicBezTo>
                  <a:lnTo>
                    <a:pt x="3765" y="62756"/>
                  </a:lnTo>
                  <a:cubicBezTo>
                    <a:pt x="-1267" y="67839"/>
                    <a:pt x="-1255" y="76017"/>
                    <a:pt x="3803" y="81076"/>
                  </a:cubicBezTo>
                  <a:lnTo>
                    <a:pt x="136343" y="213616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80" name="Forma libre 27">
              <a:extLst>
                <a:ext uri="{FF2B5EF4-FFF2-40B4-BE49-F238E27FC236}">
                  <a16:creationId xmlns:a16="http://schemas.microsoft.com/office/drawing/2014/main" id="{D59F2E24-42F9-6E41-8DBF-6884E694712A}"/>
                </a:ext>
              </a:extLst>
            </p:cNvPr>
            <p:cNvSpPr/>
            <p:nvPr/>
          </p:nvSpPr>
          <p:spPr>
            <a:xfrm>
              <a:off x="5171012" y="1569832"/>
              <a:ext cx="571240" cy="571236"/>
            </a:xfrm>
            <a:custGeom>
              <a:avLst/>
              <a:gdLst>
                <a:gd name="connsiteX0" fmla="*/ 434837 w 571240"/>
                <a:gd name="connsiteY0" fmla="*/ 286402 h 571236"/>
                <a:gd name="connsiteX1" fmla="*/ 471120 w 571240"/>
                <a:gd name="connsiteY1" fmla="*/ 250412 h 571236"/>
                <a:gd name="connsiteX2" fmla="*/ 474961 w 571240"/>
                <a:gd name="connsiteY2" fmla="*/ 241211 h 571236"/>
                <a:gd name="connsiteX3" fmla="*/ 471158 w 571240"/>
                <a:gd name="connsiteY3" fmla="*/ 231999 h 571236"/>
                <a:gd name="connsiteX4" fmla="*/ 423411 w 571240"/>
                <a:gd name="connsiteY4" fmla="*/ 184211 h 571236"/>
                <a:gd name="connsiteX5" fmla="*/ 405053 w 571240"/>
                <a:gd name="connsiteY5" fmla="*/ 184211 h 571236"/>
                <a:gd name="connsiteX6" fmla="*/ 158116 w 571240"/>
                <a:gd name="connsiteY6" fmla="*/ 431361 h 571236"/>
                <a:gd name="connsiteX7" fmla="*/ 154477 w 571240"/>
                <a:gd name="connsiteY7" fmla="*/ 442630 h 571236"/>
                <a:gd name="connsiteX8" fmla="*/ 161487 w 571240"/>
                <a:gd name="connsiteY8" fmla="*/ 452172 h 571236"/>
                <a:gd name="connsiteX9" fmla="*/ 181760 w 571240"/>
                <a:gd name="connsiteY9" fmla="*/ 462324 h 571236"/>
                <a:gd name="connsiteX10" fmla="*/ 181760 w 571240"/>
                <a:gd name="connsiteY10" fmla="*/ 496463 h 571236"/>
                <a:gd name="connsiteX11" fmla="*/ 119649 w 571240"/>
                <a:gd name="connsiteY11" fmla="*/ 514235 h 571236"/>
                <a:gd name="connsiteX12" fmla="*/ 56955 w 571240"/>
                <a:gd name="connsiteY12" fmla="*/ 451487 h 571236"/>
                <a:gd name="connsiteX13" fmla="*/ 74712 w 571240"/>
                <a:gd name="connsiteY13" fmla="*/ 389322 h 571236"/>
                <a:gd name="connsiteX14" fmla="*/ 108822 w 571240"/>
                <a:gd name="connsiteY14" fmla="*/ 389322 h 571236"/>
                <a:gd name="connsiteX15" fmla="*/ 118965 w 571240"/>
                <a:gd name="connsiteY15" fmla="*/ 409613 h 571236"/>
                <a:gd name="connsiteX16" fmla="*/ 128498 w 571240"/>
                <a:gd name="connsiteY16" fmla="*/ 416629 h 571236"/>
                <a:gd name="connsiteX17" fmla="*/ 130577 w 571240"/>
                <a:gd name="connsiteY17" fmla="*/ 416795 h 571236"/>
                <a:gd name="connsiteX18" fmla="*/ 139757 w 571240"/>
                <a:gd name="connsiteY18" fmla="*/ 412988 h 571236"/>
                <a:gd name="connsiteX19" fmla="*/ 386693 w 571240"/>
                <a:gd name="connsiteY19" fmla="*/ 165837 h 571236"/>
                <a:gd name="connsiteX20" fmla="*/ 390496 w 571240"/>
                <a:gd name="connsiteY20" fmla="*/ 156651 h 571236"/>
                <a:gd name="connsiteX21" fmla="*/ 386693 w 571240"/>
                <a:gd name="connsiteY21" fmla="*/ 147464 h 571236"/>
                <a:gd name="connsiteX22" fmla="*/ 338946 w 571240"/>
                <a:gd name="connsiteY22" fmla="*/ 99676 h 571236"/>
                <a:gd name="connsiteX23" fmla="*/ 329767 w 571240"/>
                <a:gd name="connsiteY23" fmla="*/ 95869 h 571236"/>
                <a:gd name="connsiteX24" fmla="*/ 329741 w 571240"/>
                <a:gd name="connsiteY24" fmla="*/ 95869 h 571236"/>
                <a:gd name="connsiteX25" fmla="*/ 320549 w 571240"/>
                <a:gd name="connsiteY25" fmla="*/ 99713 h 571236"/>
                <a:gd name="connsiteX26" fmla="*/ 284591 w 571240"/>
                <a:gd name="connsiteY26" fmla="*/ 136028 h 571236"/>
                <a:gd name="connsiteX27" fmla="*/ 152487 w 571240"/>
                <a:gd name="connsiteY27" fmla="*/ 3807 h 571236"/>
                <a:gd name="connsiteX28" fmla="*/ 134129 w 571240"/>
                <a:gd name="connsiteY28" fmla="*/ 3807 h 571236"/>
                <a:gd name="connsiteX29" fmla="*/ 4302 w 571240"/>
                <a:gd name="connsiteY29" fmla="*/ 133745 h 571236"/>
                <a:gd name="connsiteX30" fmla="*/ 4302 w 571240"/>
                <a:gd name="connsiteY30" fmla="*/ 152119 h 571236"/>
                <a:gd name="connsiteX31" fmla="*/ 24892 w 571240"/>
                <a:gd name="connsiteY31" fmla="*/ 172726 h 571236"/>
                <a:gd name="connsiteX32" fmla="*/ 43250 w 571240"/>
                <a:gd name="connsiteY32" fmla="*/ 172726 h 571236"/>
                <a:gd name="connsiteX33" fmla="*/ 95181 w 571240"/>
                <a:gd name="connsiteY33" fmla="*/ 120750 h 571236"/>
                <a:gd name="connsiteX34" fmla="*/ 113539 w 571240"/>
                <a:gd name="connsiteY34" fmla="*/ 120750 h 571236"/>
                <a:gd name="connsiteX35" fmla="*/ 117342 w 571240"/>
                <a:gd name="connsiteY35" fmla="*/ 129937 h 571236"/>
                <a:gd name="connsiteX36" fmla="*/ 113539 w 571240"/>
                <a:gd name="connsiteY36" fmla="*/ 139124 h 571236"/>
                <a:gd name="connsiteX37" fmla="*/ 61608 w 571240"/>
                <a:gd name="connsiteY37" fmla="*/ 191100 h 571236"/>
                <a:gd name="connsiteX38" fmla="*/ 61608 w 571240"/>
                <a:gd name="connsiteY38" fmla="*/ 209474 h 571236"/>
                <a:gd name="connsiteX39" fmla="*/ 76822 w 571240"/>
                <a:gd name="connsiteY39" fmla="*/ 224701 h 571236"/>
                <a:gd name="connsiteX40" fmla="*/ 95180 w 571240"/>
                <a:gd name="connsiteY40" fmla="*/ 224701 h 571236"/>
                <a:gd name="connsiteX41" fmla="*/ 147111 w 571240"/>
                <a:gd name="connsiteY41" fmla="*/ 172725 h 571236"/>
                <a:gd name="connsiteX42" fmla="*/ 165468 w 571240"/>
                <a:gd name="connsiteY42" fmla="*/ 172725 h 571236"/>
                <a:gd name="connsiteX43" fmla="*/ 169272 w 571240"/>
                <a:gd name="connsiteY43" fmla="*/ 181912 h 571236"/>
                <a:gd name="connsiteX44" fmla="*/ 165468 w 571240"/>
                <a:gd name="connsiteY44" fmla="*/ 191099 h 571236"/>
                <a:gd name="connsiteX45" fmla="*/ 113537 w 571240"/>
                <a:gd name="connsiteY45" fmla="*/ 243075 h 571236"/>
                <a:gd name="connsiteX46" fmla="*/ 113537 w 571240"/>
                <a:gd name="connsiteY46" fmla="*/ 261449 h 571236"/>
                <a:gd name="connsiteX47" fmla="*/ 137071 w 571240"/>
                <a:gd name="connsiteY47" fmla="*/ 285001 h 571236"/>
                <a:gd name="connsiteX48" fmla="*/ 55700 w 571240"/>
                <a:gd name="connsiteY48" fmla="*/ 367175 h 571236"/>
                <a:gd name="connsiteX49" fmla="*/ 55458 w 571240"/>
                <a:gd name="connsiteY49" fmla="*/ 367634 h 571236"/>
                <a:gd name="connsiteX50" fmla="*/ 52429 w 571240"/>
                <a:gd name="connsiteY50" fmla="*/ 372759 h 571236"/>
                <a:gd name="connsiteX51" fmla="*/ 29887 w 571240"/>
                <a:gd name="connsiteY51" fmla="*/ 451700 h 571236"/>
                <a:gd name="connsiteX52" fmla="*/ 498 w 571240"/>
                <a:gd name="connsiteY52" fmla="*/ 554677 h 571236"/>
                <a:gd name="connsiteX53" fmla="*/ 3808 w 571240"/>
                <a:gd name="connsiteY53" fmla="*/ 567430 h 571236"/>
                <a:gd name="connsiteX54" fmla="*/ 12987 w 571240"/>
                <a:gd name="connsiteY54" fmla="*/ 571237 h 571236"/>
                <a:gd name="connsiteX55" fmla="*/ 16550 w 571240"/>
                <a:gd name="connsiteY55" fmla="*/ 570742 h 571236"/>
                <a:gd name="connsiteX56" fmla="*/ 119434 w 571240"/>
                <a:gd name="connsiteY56" fmla="*/ 541327 h 571236"/>
                <a:gd name="connsiteX57" fmla="*/ 198306 w 571240"/>
                <a:gd name="connsiteY57" fmla="*/ 518766 h 571236"/>
                <a:gd name="connsiteX58" fmla="*/ 198939 w 571240"/>
                <a:gd name="connsiteY58" fmla="*/ 518437 h 571236"/>
                <a:gd name="connsiteX59" fmla="*/ 201229 w 571240"/>
                <a:gd name="connsiteY59" fmla="*/ 517249 h 571236"/>
                <a:gd name="connsiteX60" fmla="*/ 203334 w 571240"/>
                <a:gd name="connsiteY60" fmla="*/ 515854 h 571236"/>
                <a:gd name="connsiteX61" fmla="*/ 203885 w 571240"/>
                <a:gd name="connsiteY61" fmla="*/ 515491 h 571236"/>
                <a:gd name="connsiteX62" fmla="*/ 285988 w 571240"/>
                <a:gd name="connsiteY62" fmla="*/ 434050 h 571236"/>
                <a:gd name="connsiteX63" fmla="*/ 310015 w 571240"/>
                <a:gd name="connsiteY63" fmla="*/ 458098 h 571236"/>
                <a:gd name="connsiteX64" fmla="*/ 328373 w 571240"/>
                <a:gd name="connsiteY64" fmla="*/ 458098 h 571236"/>
                <a:gd name="connsiteX65" fmla="*/ 380304 w 571240"/>
                <a:gd name="connsiteY65" fmla="*/ 406122 h 571236"/>
                <a:gd name="connsiteX66" fmla="*/ 398662 w 571240"/>
                <a:gd name="connsiteY66" fmla="*/ 406122 h 571236"/>
                <a:gd name="connsiteX67" fmla="*/ 398662 w 571240"/>
                <a:gd name="connsiteY67" fmla="*/ 424496 h 571236"/>
                <a:gd name="connsiteX68" fmla="*/ 346731 w 571240"/>
                <a:gd name="connsiteY68" fmla="*/ 476472 h 571236"/>
                <a:gd name="connsiteX69" fmla="*/ 346731 w 571240"/>
                <a:gd name="connsiteY69" fmla="*/ 494845 h 571236"/>
                <a:gd name="connsiteX70" fmla="*/ 361945 w 571240"/>
                <a:gd name="connsiteY70" fmla="*/ 510073 h 571236"/>
                <a:gd name="connsiteX71" fmla="*/ 380303 w 571240"/>
                <a:gd name="connsiteY71" fmla="*/ 510073 h 571236"/>
                <a:gd name="connsiteX72" fmla="*/ 432234 w 571240"/>
                <a:gd name="connsiteY72" fmla="*/ 458097 h 571236"/>
                <a:gd name="connsiteX73" fmla="*/ 450592 w 571240"/>
                <a:gd name="connsiteY73" fmla="*/ 458097 h 571236"/>
                <a:gd name="connsiteX74" fmla="*/ 450592 w 571240"/>
                <a:gd name="connsiteY74" fmla="*/ 476470 h 571236"/>
                <a:gd name="connsiteX75" fmla="*/ 398661 w 571240"/>
                <a:gd name="connsiteY75" fmla="*/ 528447 h 571236"/>
                <a:gd name="connsiteX76" fmla="*/ 398661 w 571240"/>
                <a:gd name="connsiteY76" fmla="*/ 546820 h 571236"/>
                <a:gd name="connsiteX77" fmla="*/ 419251 w 571240"/>
                <a:gd name="connsiteY77" fmla="*/ 567427 h 571236"/>
                <a:gd name="connsiteX78" fmla="*/ 428430 w 571240"/>
                <a:gd name="connsiteY78" fmla="*/ 571235 h 571236"/>
                <a:gd name="connsiteX79" fmla="*/ 437610 w 571240"/>
                <a:gd name="connsiteY79" fmla="*/ 567427 h 571236"/>
                <a:gd name="connsiteX80" fmla="*/ 567437 w 571240"/>
                <a:gd name="connsiteY80" fmla="*/ 437488 h 571236"/>
                <a:gd name="connsiteX81" fmla="*/ 567437 w 571240"/>
                <a:gd name="connsiteY81" fmla="*/ 419115 h 571236"/>
                <a:gd name="connsiteX82" fmla="*/ 434837 w 571240"/>
                <a:gd name="connsiteY82" fmla="*/ 286402 h 57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71240" h="571236">
                  <a:moveTo>
                    <a:pt x="434837" y="286402"/>
                  </a:moveTo>
                  <a:lnTo>
                    <a:pt x="471120" y="250412"/>
                  </a:lnTo>
                  <a:cubicBezTo>
                    <a:pt x="473566" y="247988"/>
                    <a:pt x="474949" y="244677"/>
                    <a:pt x="474961" y="241211"/>
                  </a:cubicBezTo>
                  <a:cubicBezTo>
                    <a:pt x="474973" y="237760"/>
                    <a:pt x="473604" y="234448"/>
                    <a:pt x="471158" y="231999"/>
                  </a:cubicBezTo>
                  <a:lnTo>
                    <a:pt x="423411" y="184211"/>
                  </a:lnTo>
                  <a:cubicBezTo>
                    <a:pt x="418543" y="179339"/>
                    <a:pt x="409922" y="179339"/>
                    <a:pt x="405053" y="184211"/>
                  </a:cubicBezTo>
                  <a:lnTo>
                    <a:pt x="158116" y="431361"/>
                  </a:lnTo>
                  <a:cubicBezTo>
                    <a:pt x="155162" y="434318"/>
                    <a:pt x="153818" y="438506"/>
                    <a:pt x="154477" y="442630"/>
                  </a:cubicBezTo>
                  <a:cubicBezTo>
                    <a:pt x="155148" y="446753"/>
                    <a:pt x="157760" y="450306"/>
                    <a:pt x="161487" y="452172"/>
                  </a:cubicBezTo>
                  <a:lnTo>
                    <a:pt x="181760" y="462324"/>
                  </a:lnTo>
                  <a:lnTo>
                    <a:pt x="181760" y="496463"/>
                  </a:lnTo>
                  <a:lnTo>
                    <a:pt x="119649" y="514235"/>
                  </a:lnTo>
                  <a:lnTo>
                    <a:pt x="56955" y="451487"/>
                  </a:lnTo>
                  <a:lnTo>
                    <a:pt x="74712" y="389322"/>
                  </a:lnTo>
                  <a:lnTo>
                    <a:pt x="108822" y="389322"/>
                  </a:lnTo>
                  <a:lnTo>
                    <a:pt x="118965" y="409613"/>
                  </a:lnTo>
                  <a:cubicBezTo>
                    <a:pt x="120828" y="413343"/>
                    <a:pt x="124378" y="415958"/>
                    <a:pt x="128498" y="416629"/>
                  </a:cubicBezTo>
                  <a:cubicBezTo>
                    <a:pt x="129196" y="416744"/>
                    <a:pt x="129893" y="416795"/>
                    <a:pt x="130577" y="416795"/>
                  </a:cubicBezTo>
                  <a:cubicBezTo>
                    <a:pt x="133988" y="416795"/>
                    <a:pt x="137309" y="415450"/>
                    <a:pt x="139757" y="412988"/>
                  </a:cubicBezTo>
                  <a:lnTo>
                    <a:pt x="386693" y="165837"/>
                  </a:lnTo>
                  <a:cubicBezTo>
                    <a:pt x="389127" y="163401"/>
                    <a:pt x="390496" y="160102"/>
                    <a:pt x="390496" y="156651"/>
                  </a:cubicBezTo>
                  <a:cubicBezTo>
                    <a:pt x="390496" y="153199"/>
                    <a:pt x="389127" y="149899"/>
                    <a:pt x="386693" y="147464"/>
                  </a:cubicBezTo>
                  <a:lnTo>
                    <a:pt x="338946" y="99676"/>
                  </a:lnTo>
                  <a:cubicBezTo>
                    <a:pt x="336512" y="97239"/>
                    <a:pt x="333216" y="95869"/>
                    <a:pt x="329767" y="95869"/>
                  </a:cubicBezTo>
                  <a:lnTo>
                    <a:pt x="329741" y="95869"/>
                  </a:lnTo>
                  <a:cubicBezTo>
                    <a:pt x="326280" y="95881"/>
                    <a:pt x="322970" y="97265"/>
                    <a:pt x="320549" y="99713"/>
                  </a:cubicBezTo>
                  <a:lnTo>
                    <a:pt x="284591" y="136028"/>
                  </a:lnTo>
                  <a:lnTo>
                    <a:pt x="152487" y="3807"/>
                  </a:lnTo>
                  <a:cubicBezTo>
                    <a:pt x="147415" y="-1269"/>
                    <a:pt x="139199" y="-1269"/>
                    <a:pt x="134129" y="3807"/>
                  </a:cubicBezTo>
                  <a:lnTo>
                    <a:pt x="4302" y="133745"/>
                  </a:lnTo>
                  <a:cubicBezTo>
                    <a:pt x="-770" y="138821"/>
                    <a:pt x="-770" y="147044"/>
                    <a:pt x="4302" y="152119"/>
                  </a:cubicBezTo>
                  <a:lnTo>
                    <a:pt x="24892" y="172726"/>
                  </a:lnTo>
                  <a:cubicBezTo>
                    <a:pt x="29964" y="177802"/>
                    <a:pt x="38179" y="177802"/>
                    <a:pt x="43250" y="172726"/>
                  </a:cubicBezTo>
                  <a:lnTo>
                    <a:pt x="95181" y="120750"/>
                  </a:lnTo>
                  <a:cubicBezTo>
                    <a:pt x="100100" y="115853"/>
                    <a:pt x="108620" y="115853"/>
                    <a:pt x="113539" y="120750"/>
                  </a:cubicBezTo>
                  <a:cubicBezTo>
                    <a:pt x="115985" y="123212"/>
                    <a:pt x="117342" y="126473"/>
                    <a:pt x="117342" y="129937"/>
                  </a:cubicBezTo>
                  <a:cubicBezTo>
                    <a:pt x="117342" y="133401"/>
                    <a:pt x="115985" y="136663"/>
                    <a:pt x="113539" y="139124"/>
                  </a:cubicBezTo>
                  <a:lnTo>
                    <a:pt x="61608" y="191100"/>
                  </a:lnTo>
                  <a:cubicBezTo>
                    <a:pt x="56536" y="196175"/>
                    <a:pt x="56536" y="204398"/>
                    <a:pt x="61608" y="209474"/>
                  </a:cubicBezTo>
                  <a:lnTo>
                    <a:pt x="76822" y="224701"/>
                  </a:lnTo>
                  <a:cubicBezTo>
                    <a:pt x="81893" y="229777"/>
                    <a:pt x="90109" y="229777"/>
                    <a:pt x="95180" y="224701"/>
                  </a:cubicBezTo>
                  <a:lnTo>
                    <a:pt x="147111" y="172725"/>
                  </a:lnTo>
                  <a:cubicBezTo>
                    <a:pt x="152030" y="167827"/>
                    <a:pt x="160550" y="167827"/>
                    <a:pt x="165468" y="172725"/>
                  </a:cubicBezTo>
                  <a:cubicBezTo>
                    <a:pt x="167915" y="175187"/>
                    <a:pt x="169272" y="178448"/>
                    <a:pt x="169272" y="181912"/>
                  </a:cubicBezTo>
                  <a:cubicBezTo>
                    <a:pt x="169272" y="185376"/>
                    <a:pt x="167915" y="188638"/>
                    <a:pt x="165468" y="191099"/>
                  </a:cubicBezTo>
                  <a:lnTo>
                    <a:pt x="113537" y="243075"/>
                  </a:lnTo>
                  <a:cubicBezTo>
                    <a:pt x="108466" y="248150"/>
                    <a:pt x="108466" y="256373"/>
                    <a:pt x="113537" y="261449"/>
                  </a:cubicBezTo>
                  <a:lnTo>
                    <a:pt x="137071" y="285001"/>
                  </a:lnTo>
                  <a:lnTo>
                    <a:pt x="55700" y="367175"/>
                  </a:lnTo>
                  <a:cubicBezTo>
                    <a:pt x="55573" y="367304"/>
                    <a:pt x="55578" y="367500"/>
                    <a:pt x="55458" y="367634"/>
                  </a:cubicBezTo>
                  <a:cubicBezTo>
                    <a:pt x="54125" y="369076"/>
                    <a:pt x="53011" y="370738"/>
                    <a:pt x="52429" y="372759"/>
                  </a:cubicBezTo>
                  <a:lnTo>
                    <a:pt x="29887" y="451700"/>
                  </a:lnTo>
                  <a:lnTo>
                    <a:pt x="498" y="554677"/>
                  </a:lnTo>
                  <a:cubicBezTo>
                    <a:pt x="-796" y="559207"/>
                    <a:pt x="473" y="564092"/>
                    <a:pt x="3808" y="567430"/>
                  </a:cubicBezTo>
                  <a:cubicBezTo>
                    <a:pt x="6280" y="569904"/>
                    <a:pt x="9589" y="571237"/>
                    <a:pt x="12987" y="571237"/>
                  </a:cubicBezTo>
                  <a:cubicBezTo>
                    <a:pt x="14179" y="571237"/>
                    <a:pt x="15370" y="571071"/>
                    <a:pt x="16550" y="570742"/>
                  </a:cubicBezTo>
                  <a:lnTo>
                    <a:pt x="119434" y="541327"/>
                  </a:lnTo>
                  <a:lnTo>
                    <a:pt x="198306" y="518766"/>
                  </a:lnTo>
                  <a:cubicBezTo>
                    <a:pt x="198544" y="518697"/>
                    <a:pt x="198707" y="518518"/>
                    <a:pt x="198939" y="518437"/>
                  </a:cubicBezTo>
                  <a:cubicBezTo>
                    <a:pt x="199758" y="518154"/>
                    <a:pt x="200475" y="517694"/>
                    <a:pt x="201229" y="517249"/>
                  </a:cubicBezTo>
                  <a:cubicBezTo>
                    <a:pt x="201969" y="516810"/>
                    <a:pt x="202709" y="516419"/>
                    <a:pt x="203334" y="515854"/>
                  </a:cubicBezTo>
                  <a:cubicBezTo>
                    <a:pt x="203502" y="515706"/>
                    <a:pt x="203723" y="515651"/>
                    <a:pt x="203885" y="515491"/>
                  </a:cubicBezTo>
                  <a:lnTo>
                    <a:pt x="285988" y="434050"/>
                  </a:lnTo>
                  <a:lnTo>
                    <a:pt x="310015" y="458098"/>
                  </a:lnTo>
                  <a:cubicBezTo>
                    <a:pt x="315087" y="463173"/>
                    <a:pt x="323303" y="463173"/>
                    <a:pt x="328373" y="458098"/>
                  </a:cubicBezTo>
                  <a:lnTo>
                    <a:pt x="380304" y="406122"/>
                  </a:lnTo>
                  <a:cubicBezTo>
                    <a:pt x="385224" y="401224"/>
                    <a:pt x="393744" y="401224"/>
                    <a:pt x="398662" y="406122"/>
                  </a:cubicBezTo>
                  <a:cubicBezTo>
                    <a:pt x="403720" y="411185"/>
                    <a:pt x="403720" y="419434"/>
                    <a:pt x="398662" y="424496"/>
                  </a:cubicBezTo>
                  <a:lnTo>
                    <a:pt x="346731" y="476472"/>
                  </a:lnTo>
                  <a:cubicBezTo>
                    <a:pt x="341659" y="481547"/>
                    <a:pt x="341659" y="489770"/>
                    <a:pt x="346731" y="494845"/>
                  </a:cubicBezTo>
                  <a:lnTo>
                    <a:pt x="361945" y="510073"/>
                  </a:lnTo>
                  <a:cubicBezTo>
                    <a:pt x="367017" y="515148"/>
                    <a:pt x="375232" y="515148"/>
                    <a:pt x="380303" y="510073"/>
                  </a:cubicBezTo>
                  <a:lnTo>
                    <a:pt x="432234" y="458097"/>
                  </a:lnTo>
                  <a:cubicBezTo>
                    <a:pt x="437154" y="453199"/>
                    <a:pt x="445673" y="453199"/>
                    <a:pt x="450592" y="458097"/>
                  </a:cubicBezTo>
                  <a:cubicBezTo>
                    <a:pt x="455650" y="463160"/>
                    <a:pt x="455650" y="471408"/>
                    <a:pt x="450592" y="476470"/>
                  </a:cubicBezTo>
                  <a:lnTo>
                    <a:pt x="398661" y="528447"/>
                  </a:lnTo>
                  <a:cubicBezTo>
                    <a:pt x="393589" y="533522"/>
                    <a:pt x="393589" y="541745"/>
                    <a:pt x="398661" y="546820"/>
                  </a:cubicBezTo>
                  <a:lnTo>
                    <a:pt x="419251" y="567427"/>
                  </a:lnTo>
                  <a:cubicBezTo>
                    <a:pt x="421786" y="569965"/>
                    <a:pt x="425109" y="571235"/>
                    <a:pt x="428430" y="571235"/>
                  </a:cubicBezTo>
                  <a:cubicBezTo>
                    <a:pt x="431752" y="571235"/>
                    <a:pt x="435074" y="569965"/>
                    <a:pt x="437610" y="567427"/>
                  </a:cubicBezTo>
                  <a:lnTo>
                    <a:pt x="567437" y="437488"/>
                  </a:lnTo>
                  <a:cubicBezTo>
                    <a:pt x="572509" y="432413"/>
                    <a:pt x="572509" y="424190"/>
                    <a:pt x="567437" y="419115"/>
                  </a:cubicBezTo>
                  <a:lnTo>
                    <a:pt x="434837" y="286402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81" name="Forma libre 38">
            <a:extLst>
              <a:ext uri="{FF2B5EF4-FFF2-40B4-BE49-F238E27FC236}">
                <a16:creationId xmlns:a16="http://schemas.microsoft.com/office/drawing/2014/main" id="{54B9F603-DC11-5C44-8D64-007384E8D011}"/>
              </a:ext>
            </a:extLst>
          </p:cNvPr>
          <p:cNvSpPr/>
          <p:nvPr/>
        </p:nvSpPr>
        <p:spPr>
          <a:xfrm>
            <a:off x="13833610" y="10569351"/>
            <a:ext cx="1514522" cy="1486516"/>
          </a:xfrm>
          <a:custGeom>
            <a:avLst/>
            <a:gdLst>
              <a:gd name="connsiteX0" fmla="*/ 492585 w 519075"/>
              <a:gd name="connsiteY0" fmla="*/ 349408 h 509476"/>
              <a:gd name="connsiteX1" fmla="*/ 452861 w 519075"/>
              <a:gd name="connsiteY1" fmla="*/ 325707 h 509476"/>
              <a:gd name="connsiteX2" fmla="*/ 408633 w 519075"/>
              <a:gd name="connsiteY2" fmla="*/ 325042 h 509476"/>
              <a:gd name="connsiteX3" fmla="*/ 402430 w 519075"/>
              <a:gd name="connsiteY3" fmla="*/ 323270 h 509476"/>
              <a:gd name="connsiteX4" fmla="*/ 325640 w 519075"/>
              <a:gd name="connsiteY4" fmla="*/ 246332 h 509476"/>
              <a:gd name="connsiteX5" fmla="*/ 469770 w 519075"/>
              <a:gd name="connsiteY5" fmla="*/ 99396 h 509476"/>
              <a:gd name="connsiteX6" fmla="*/ 469844 w 519075"/>
              <a:gd name="connsiteY6" fmla="*/ 99322 h 509476"/>
              <a:gd name="connsiteX7" fmla="*/ 472797 w 519075"/>
              <a:gd name="connsiteY7" fmla="*/ 95261 h 509476"/>
              <a:gd name="connsiteX8" fmla="*/ 495834 w 519075"/>
              <a:gd name="connsiteY8" fmla="*/ 53026 h 509476"/>
              <a:gd name="connsiteX9" fmla="*/ 495834 w 519075"/>
              <a:gd name="connsiteY9" fmla="*/ 53026 h 509476"/>
              <a:gd name="connsiteX10" fmla="*/ 492807 w 519075"/>
              <a:gd name="connsiteY10" fmla="*/ 31391 h 509476"/>
              <a:gd name="connsiteX11" fmla="*/ 477449 w 519075"/>
              <a:gd name="connsiteY11" fmla="*/ 16181 h 509476"/>
              <a:gd name="connsiteX12" fmla="*/ 455371 w 519075"/>
              <a:gd name="connsiteY12" fmla="*/ 13670 h 509476"/>
              <a:gd name="connsiteX13" fmla="*/ 414170 w 519075"/>
              <a:gd name="connsiteY13" fmla="*/ 38332 h 509476"/>
              <a:gd name="connsiteX14" fmla="*/ 410331 w 519075"/>
              <a:gd name="connsiteY14" fmla="*/ 41359 h 509476"/>
              <a:gd name="connsiteX15" fmla="*/ 267013 w 519075"/>
              <a:gd name="connsiteY15" fmla="*/ 187557 h 509476"/>
              <a:gd name="connsiteX16" fmla="*/ 254091 w 519075"/>
              <a:gd name="connsiteY16" fmla="*/ 174636 h 509476"/>
              <a:gd name="connsiteX17" fmla="*/ 252836 w 519075"/>
              <a:gd name="connsiteY17" fmla="*/ 173528 h 509476"/>
              <a:gd name="connsiteX18" fmla="*/ 188376 w 519075"/>
              <a:gd name="connsiteY18" fmla="*/ 108995 h 509476"/>
              <a:gd name="connsiteX19" fmla="*/ 186604 w 519075"/>
              <a:gd name="connsiteY19" fmla="*/ 103309 h 509476"/>
              <a:gd name="connsiteX20" fmla="*/ 162090 w 519075"/>
              <a:gd name="connsiteY20" fmla="*/ 28512 h 509476"/>
              <a:gd name="connsiteX21" fmla="*/ 53697 w 519075"/>
              <a:gd name="connsiteY21" fmla="*/ 9315 h 509476"/>
              <a:gd name="connsiteX22" fmla="*/ 46683 w 519075"/>
              <a:gd name="connsiteY22" fmla="*/ 25190 h 509476"/>
              <a:gd name="connsiteX23" fmla="*/ 59087 w 519075"/>
              <a:gd name="connsiteY23" fmla="*/ 34641 h 509476"/>
              <a:gd name="connsiteX24" fmla="*/ 97778 w 519075"/>
              <a:gd name="connsiteY24" fmla="*/ 45495 h 509476"/>
              <a:gd name="connsiteX25" fmla="*/ 102430 w 519075"/>
              <a:gd name="connsiteY25" fmla="*/ 50294 h 509476"/>
              <a:gd name="connsiteX26" fmla="*/ 110109 w 519075"/>
              <a:gd name="connsiteY26" fmla="*/ 80272 h 509476"/>
              <a:gd name="connsiteX27" fmla="*/ 108337 w 519075"/>
              <a:gd name="connsiteY27" fmla="*/ 86696 h 509476"/>
              <a:gd name="connsiteX28" fmla="*/ 86185 w 519075"/>
              <a:gd name="connsiteY28" fmla="*/ 108330 h 509476"/>
              <a:gd name="connsiteX29" fmla="*/ 79762 w 519075"/>
              <a:gd name="connsiteY29" fmla="*/ 109955 h 509476"/>
              <a:gd name="connsiteX30" fmla="*/ 49931 w 519075"/>
              <a:gd name="connsiteY30" fmla="*/ 101611 h 509476"/>
              <a:gd name="connsiteX31" fmla="*/ 45280 w 519075"/>
              <a:gd name="connsiteY31" fmla="*/ 96812 h 509476"/>
              <a:gd name="connsiteX32" fmla="*/ 35312 w 519075"/>
              <a:gd name="connsiteY32" fmla="*/ 57973 h 509476"/>
              <a:gd name="connsiteX33" fmla="*/ 26230 w 519075"/>
              <a:gd name="connsiteY33" fmla="*/ 45420 h 509476"/>
              <a:gd name="connsiteX34" fmla="*/ 10207 w 519075"/>
              <a:gd name="connsiteY34" fmla="*/ 52066 h 509476"/>
              <a:gd name="connsiteX35" fmla="*/ 27042 w 519075"/>
              <a:gd name="connsiteY35" fmla="*/ 160828 h 509476"/>
              <a:gd name="connsiteX36" fmla="*/ 66766 w 519075"/>
              <a:gd name="connsiteY36" fmla="*/ 184530 h 509476"/>
              <a:gd name="connsiteX37" fmla="*/ 110995 w 519075"/>
              <a:gd name="connsiteY37" fmla="*/ 185194 h 509476"/>
              <a:gd name="connsiteX38" fmla="*/ 117197 w 519075"/>
              <a:gd name="connsiteY38" fmla="*/ 186967 h 509476"/>
              <a:gd name="connsiteX39" fmla="*/ 193102 w 519075"/>
              <a:gd name="connsiteY39" fmla="*/ 263019 h 509476"/>
              <a:gd name="connsiteX40" fmla="*/ 186530 w 519075"/>
              <a:gd name="connsiteY40" fmla="*/ 269738 h 509476"/>
              <a:gd name="connsiteX41" fmla="*/ 180402 w 519075"/>
              <a:gd name="connsiteY41" fmla="*/ 263757 h 509476"/>
              <a:gd name="connsiteX42" fmla="*/ 161278 w 519075"/>
              <a:gd name="connsiteY42" fmla="*/ 256152 h 509476"/>
              <a:gd name="connsiteX43" fmla="*/ 142376 w 519075"/>
              <a:gd name="connsiteY43" fmla="*/ 264274 h 509476"/>
              <a:gd name="connsiteX44" fmla="*/ 139496 w 519075"/>
              <a:gd name="connsiteY44" fmla="*/ 267228 h 509476"/>
              <a:gd name="connsiteX45" fmla="*/ 131891 w 519075"/>
              <a:gd name="connsiteY45" fmla="*/ 286351 h 509476"/>
              <a:gd name="connsiteX46" fmla="*/ 134549 w 519075"/>
              <a:gd name="connsiteY46" fmla="*/ 297796 h 509476"/>
              <a:gd name="connsiteX47" fmla="*/ 30512 w 519075"/>
              <a:gd name="connsiteY47" fmla="*/ 404639 h 509476"/>
              <a:gd name="connsiteX48" fmla="*/ 31620 w 519075"/>
              <a:gd name="connsiteY48" fmla="*/ 488296 h 509476"/>
              <a:gd name="connsiteX49" fmla="*/ 72895 w 519075"/>
              <a:gd name="connsiteY49" fmla="*/ 505057 h 509476"/>
              <a:gd name="connsiteX50" fmla="*/ 73707 w 519075"/>
              <a:gd name="connsiteY50" fmla="*/ 505057 h 509476"/>
              <a:gd name="connsiteX51" fmla="*/ 115351 w 519075"/>
              <a:gd name="connsiteY51" fmla="*/ 487188 h 509476"/>
              <a:gd name="connsiteX52" fmla="*/ 219462 w 519075"/>
              <a:gd name="connsiteY52" fmla="*/ 380347 h 509476"/>
              <a:gd name="connsiteX53" fmla="*/ 230611 w 519075"/>
              <a:gd name="connsiteY53" fmla="*/ 382709 h 509476"/>
              <a:gd name="connsiteX54" fmla="*/ 249883 w 519075"/>
              <a:gd name="connsiteY54" fmla="*/ 374587 h 509476"/>
              <a:gd name="connsiteX55" fmla="*/ 252762 w 519075"/>
              <a:gd name="connsiteY55" fmla="*/ 371633 h 509476"/>
              <a:gd name="connsiteX56" fmla="*/ 252245 w 519075"/>
              <a:gd name="connsiteY56" fmla="*/ 333533 h 509476"/>
              <a:gd name="connsiteX57" fmla="*/ 246191 w 519075"/>
              <a:gd name="connsiteY57" fmla="*/ 327626 h 509476"/>
              <a:gd name="connsiteX58" fmla="*/ 251950 w 519075"/>
              <a:gd name="connsiteY58" fmla="*/ 321719 h 509476"/>
              <a:gd name="connsiteX59" fmla="*/ 264059 w 519075"/>
              <a:gd name="connsiteY59" fmla="*/ 333903 h 509476"/>
              <a:gd name="connsiteX60" fmla="*/ 265241 w 519075"/>
              <a:gd name="connsiteY60" fmla="*/ 335010 h 509476"/>
              <a:gd name="connsiteX61" fmla="*/ 331325 w 519075"/>
              <a:gd name="connsiteY61" fmla="*/ 401168 h 509476"/>
              <a:gd name="connsiteX62" fmla="*/ 333023 w 519075"/>
              <a:gd name="connsiteY62" fmla="*/ 406854 h 509476"/>
              <a:gd name="connsiteX63" fmla="*/ 357537 w 519075"/>
              <a:gd name="connsiteY63" fmla="*/ 481651 h 509476"/>
              <a:gd name="connsiteX64" fmla="*/ 425172 w 519075"/>
              <a:gd name="connsiteY64" fmla="*/ 510078 h 509476"/>
              <a:gd name="connsiteX65" fmla="*/ 465930 w 519075"/>
              <a:gd name="connsiteY65" fmla="*/ 500848 h 509476"/>
              <a:gd name="connsiteX66" fmla="*/ 472945 w 519075"/>
              <a:gd name="connsiteY66" fmla="*/ 485048 h 509476"/>
              <a:gd name="connsiteX67" fmla="*/ 460540 w 519075"/>
              <a:gd name="connsiteY67" fmla="*/ 475597 h 509476"/>
              <a:gd name="connsiteX68" fmla="*/ 421849 w 519075"/>
              <a:gd name="connsiteY68" fmla="*/ 464742 h 509476"/>
              <a:gd name="connsiteX69" fmla="*/ 417198 w 519075"/>
              <a:gd name="connsiteY69" fmla="*/ 459943 h 509476"/>
              <a:gd name="connsiteX70" fmla="*/ 409519 w 519075"/>
              <a:gd name="connsiteY70" fmla="*/ 429965 h 509476"/>
              <a:gd name="connsiteX71" fmla="*/ 411291 w 519075"/>
              <a:gd name="connsiteY71" fmla="*/ 423541 h 509476"/>
              <a:gd name="connsiteX72" fmla="*/ 433442 w 519075"/>
              <a:gd name="connsiteY72" fmla="*/ 401906 h 509476"/>
              <a:gd name="connsiteX73" fmla="*/ 439866 w 519075"/>
              <a:gd name="connsiteY73" fmla="*/ 400283 h 509476"/>
              <a:gd name="connsiteX74" fmla="*/ 469696 w 519075"/>
              <a:gd name="connsiteY74" fmla="*/ 408626 h 509476"/>
              <a:gd name="connsiteX75" fmla="*/ 474348 w 519075"/>
              <a:gd name="connsiteY75" fmla="*/ 413425 h 509476"/>
              <a:gd name="connsiteX76" fmla="*/ 484316 w 519075"/>
              <a:gd name="connsiteY76" fmla="*/ 452338 h 509476"/>
              <a:gd name="connsiteX77" fmla="*/ 493471 w 519075"/>
              <a:gd name="connsiteY77" fmla="*/ 464890 h 509476"/>
              <a:gd name="connsiteX78" fmla="*/ 509494 w 519075"/>
              <a:gd name="connsiteY78" fmla="*/ 458245 h 509476"/>
              <a:gd name="connsiteX79" fmla="*/ 492585 w 519075"/>
              <a:gd name="connsiteY79" fmla="*/ 349408 h 509476"/>
              <a:gd name="connsiteX80" fmla="*/ 428716 w 519075"/>
              <a:gd name="connsiteY80" fmla="*/ 60631 h 509476"/>
              <a:gd name="connsiteX81" fmla="*/ 463641 w 519075"/>
              <a:gd name="connsiteY81" fmla="*/ 39809 h 509476"/>
              <a:gd name="connsiteX82" fmla="*/ 469622 w 519075"/>
              <a:gd name="connsiteY82" fmla="*/ 45716 h 509476"/>
              <a:gd name="connsiteX83" fmla="*/ 450129 w 519075"/>
              <a:gd name="connsiteY83" fmla="*/ 81527 h 509476"/>
              <a:gd name="connsiteX84" fmla="*/ 306959 w 519075"/>
              <a:gd name="connsiteY84" fmla="*/ 227503 h 509476"/>
              <a:gd name="connsiteX85" fmla="*/ 285841 w 519075"/>
              <a:gd name="connsiteY85" fmla="*/ 206312 h 509476"/>
              <a:gd name="connsiteX86" fmla="*/ 428716 w 519075"/>
              <a:gd name="connsiteY86" fmla="*/ 60631 h 509476"/>
              <a:gd name="connsiteX87" fmla="*/ 145920 w 519075"/>
              <a:gd name="connsiteY87" fmla="*/ 311087 h 509476"/>
              <a:gd name="connsiteX88" fmla="*/ 145920 w 519075"/>
              <a:gd name="connsiteY88" fmla="*/ 311087 h 509476"/>
              <a:gd name="connsiteX89" fmla="*/ 145920 w 519075"/>
              <a:gd name="connsiteY89" fmla="*/ 311087 h 509476"/>
              <a:gd name="connsiteX90" fmla="*/ 145920 w 519075"/>
              <a:gd name="connsiteY90" fmla="*/ 311087 h 509476"/>
              <a:gd name="connsiteX91" fmla="*/ 145920 w 519075"/>
              <a:gd name="connsiteY91" fmla="*/ 311087 h 509476"/>
              <a:gd name="connsiteX92" fmla="*/ 96080 w 519075"/>
              <a:gd name="connsiteY92" fmla="*/ 468582 h 509476"/>
              <a:gd name="connsiteX93" fmla="*/ 73190 w 519075"/>
              <a:gd name="connsiteY93" fmla="*/ 478402 h 509476"/>
              <a:gd name="connsiteX94" fmla="*/ 50005 w 519075"/>
              <a:gd name="connsiteY94" fmla="*/ 469173 h 509476"/>
              <a:gd name="connsiteX95" fmla="*/ 49415 w 519075"/>
              <a:gd name="connsiteY95" fmla="*/ 423098 h 509476"/>
              <a:gd name="connsiteX96" fmla="*/ 152344 w 519075"/>
              <a:gd name="connsiteY96" fmla="*/ 317363 h 509476"/>
              <a:gd name="connsiteX97" fmla="*/ 183651 w 519075"/>
              <a:gd name="connsiteY97" fmla="*/ 347858 h 509476"/>
              <a:gd name="connsiteX98" fmla="*/ 199083 w 519075"/>
              <a:gd name="connsiteY98" fmla="*/ 362847 h 509476"/>
              <a:gd name="connsiteX99" fmla="*/ 96080 w 519075"/>
              <a:gd name="connsiteY99" fmla="*/ 468582 h 509476"/>
              <a:gd name="connsiteX100" fmla="*/ 233491 w 519075"/>
              <a:gd name="connsiteY100" fmla="*/ 353027 h 509476"/>
              <a:gd name="connsiteX101" fmla="*/ 230611 w 519075"/>
              <a:gd name="connsiteY101" fmla="*/ 355980 h 509476"/>
              <a:gd name="connsiteX102" fmla="*/ 230094 w 519075"/>
              <a:gd name="connsiteY102" fmla="*/ 355980 h 509476"/>
              <a:gd name="connsiteX103" fmla="*/ 158398 w 519075"/>
              <a:gd name="connsiteY103" fmla="*/ 286130 h 509476"/>
              <a:gd name="connsiteX104" fmla="*/ 158324 w 519075"/>
              <a:gd name="connsiteY104" fmla="*/ 285908 h 509476"/>
              <a:gd name="connsiteX105" fmla="*/ 158398 w 519075"/>
              <a:gd name="connsiteY105" fmla="*/ 285687 h 509476"/>
              <a:gd name="connsiteX106" fmla="*/ 161278 w 519075"/>
              <a:gd name="connsiteY106" fmla="*/ 282734 h 509476"/>
              <a:gd name="connsiteX107" fmla="*/ 161499 w 519075"/>
              <a:gd name="connsiteY107" fmla="*/ 282659 h 509476"/>
              <a:gd name="connsiteX108" fmla="*/ 161721 w 519075"/>
              <a:gd name="connsiteY108" fmla="*/ 282734 h 509476"/>
              <a:gd name="connsiteX109" fmla="*/ 198566 w 519075"/>
              <a:gd name="connsiteY109" fmla="*/ 318618 h 509476"/>
              <a:gd name="connsiteX110" fmla="*/ 214367 w 519075"/>
              <a:gd name="connsiteY110" fmla="*/ 334050 h 509476"/>
              <a:gd name="connsiteX111" fmla="*/ 214367 w 519075"/>
              <a:gd name="connsiteY111" fmla="*/ 334050 h 509476"/>
              <a:gd name="connsiteX112" fmla="*/ 233343 w 519075"/>
              <a:gd name="connsiteY112" fmla="*/ 352583 h 509476"/>
              <a:gd name="connsiteX113" fmla="*/ 233491 w 519075"/>
              <a:gd name="connsiteY113" fmla="*/ 353027 h 509476"/>
              <a:gd name="connsiteX114" fmla="*/ 232826 w 519075"/>
              <a:gd name="connsiteY114" fmla="*/ 314853 h 509476"/>
              <a:gd name="connsiteX115" fmla="*/ 232826 w 519075"/>
              <a:gd name="connsiteY115" fmla="*/ 314853 h 509476"/>
              <a:gd name="connsiteX116" fmla="*/ 232826 w 519075"/>
              <a:gd name="connsiteY116" fmla="*/ 314853 h 509476"/>
              <a:gd name="connsiteX117" fmla="*/ 232826 w 519075"/>
              <a:gd name="connsiteY117" fmla="*/ 314853 h 509476"/>
              <a:gd name="connsiteX118" fmla="*/ 232826 w 519075"/>
              <a:gd name="connsiteY118" fmla="*/ 314853 h 509476"/>
              <a:gd name="connsiteX119" fmla="*/ 226919 w 519075"/>
              <a:gd name="connsiteY119" fmla="*/ 309019 h 509476"/>
              <a:gd name="connsiteX120" fmla="*/ 210896 w 519075"/>
              <a:gd name="connsiteY120" fmla="*/ 293366 h 509476"/>
              <a:gd name="connsiteX121" fmla="*/ 205506 w 519075"/>
              <a:gd name="connsiteY121" fmla="*/ 288124 h 509476"/>
              <a:gd name="connsiteX122" fmla="*/ 211856 w 519075"/>
              <a:gd name="connsiteY122" fmla="*/ 281700 h 509476"/>
              <a:gd name="connsiteX123" fmla="*/ 232974 w 519075"/>
              <a:gd name="connsiteY123" fmla="*/ 302891 h 509476"/>
              <a:gd name="connsiteX124" fmla="*/ 226919 w 519075"/>
              <a:gd name="connsiteY124" fmla="*/ 309019 h 509476"/>
              <a:gd name="connsiteX125" fmla="*/ 476784 w 519075"/>
              <a:gd name="connsiteY125" fmla="*/ 383004 h 509476"/>
              <a:gd name="connsiteX126" fmla="*/ 446954 w 519075"/>
              <a:gd name="connsiteY126" fmla="*/ 374661 h 509476"/>
              <a:gd name="connsiteX127" fmla="*/ 414761 w 519075"/>
              <a:gd name="connsiteY127" fmla="*/ 382931 h 509476"/>
              <a:gd name="connsiteX128" fmla="*/ 392610 w 519075"/>
              <a:gd name="connsiteY128" fmla="*/ 404565 h 509476"/>
              <a:gd name="connsiteX129" fmla="*/ 383676 w 519075"/>
              <a:gd name="connsiteY129" fmla="*/ 436610 h 509476"/>
              <a:gd name="connsiteX130" fmla="*/ 391355 w 519075"/>
              <a:gd name="connsiteY130" fmla="*/ 466588 h 509476"/>
              <a:gd name="connsiteX131" fmla="*/ 396080 w 519075"/>
              <a:gd name="connsiteY131" fmla="*/ 477073 h 509476"/>
              <a:gd name="connsiteX132" fmla="*/ 376439 w 519075"/>
              <a:gd name="connsiteY132" fmla="*/ 463044 h 509476"/>
              <a:gd name="connsiteX133" fmla="*/ 359235 w 519075"/>
              <a:gd name="connsiteY133" fmla="*/ 410767 h 509476"/>
              <a:gd name="connsiteX134" fmla="*/ 350006 w 519075"/>
              <a:gd name="connsiteY134" fmla="*/ 382414 h 509476"/>
              <a:gd name="connsiteX135" fmla="*/ 282814 w 519075"/>
              <a:gd name="connsiteY135" fmla="*/ 315074 h 509476"/>
              <a:gd name="connsiteX136" fmla="*/ 281633 w 519075"/>
              <a:gd name="connsiteY136" fmla="*/ 313967 h 509476"/>
              <a:gd name="connsiteX137" fmla="*/ 261180 w 519075"/>
              <a:gd name="connsiteY137" fmla="*/ 293514 h 509476"/>
              <a:gd name="connsiteX138" fmla="*/ 261180 w 519075"/>
              <a:gd name="connsiteY138" fmla="*/ 293440 h 509476"/>
              <a:gd name="connsiteX139" fmla="*/ 221308 w 519075"/>
              <a:gd name="connsiteY139" fmla="*/ 253494 h 509476"/>
              <a:gd name="connsiteX140" fmla="*/ 221234 w 519075"/>
              <a:gd name="connsiteY140" fmla="*/ 253494 h 509476"/>
              <a:gd name="connsiteX141" fmla="*/ 136026 w 519075"/>
              <a:gd name="connsiteY141" fmla="*/ 168138 h 509476"/>
              <a:gd name="connsiteX142" fmla="*/ 104940 w 519075"/>
              <a:gd name="connsiteY142" fmla="*/ 159278 h 509476"/>
              <a:gd name="connsiteX143" fmla="*/ 46166 w 519075"/>
              <a:gd name="connsiteY143" fmla="*/ 142147 h 509476"/>
              <a:gd name="connsiteX144" fmla="*/ 32653 w 519075"/>
              <a:gd name="connsiteY144" fmla="*/ 122211 h 509476"/>
              <a:gd name="connsiteX145" fmla="*/ 42991 w 519075"/>
              <a:gd name="connsiteY145" fmla="*/ 127158 h 509476"/>
              <a:gd name="connsiteX146" fmla="*/ 72821 w 519075"/>
              <a:gd name="connsiteY146" fmla="*/ 135502 h 509476"/>
              <a:gd name="connsiteX147" fmla="*/ 105014 w 519075"/>
              <a:gd name="connsiteY147" fmla="*/ 127232 h 509476"/>
              <a:gd name="connsiteX148" fmla="*/ 127165 w 519075"/>
              <a:gd name="connsiteY148" fmla="*/ 105598 h 509476"/>
              <a:gd name="connsiteX149" fmla="*/ 136099 w 519075"/>
              <a:gd name="connsiteY149" fmla="*/ 73553 h 509476"/>
              <a:gd name="connsiteX150" fmla="*/ 128420 w 519075"/>
              <a:gd name="connsiteY150" fmla="*/ 43575 h 509476"/>
              <a:gd name="connsiteX151" fmla="*/ 123695 w 519075"/>
              <a:gd name="connsiteY151" fmla="*/ 33090 h 509476"/>
              <a:gd name="connsiteX152" fmla="*/ 143335 w 519075"/>
              <a:gd name="connsiteY152" fmla="*/ 47119 h 509476"/>
              <a:gd name="connsiteX153" fmla="*/ 160540 w 519075"/>
              <a:gd name="connsiteY153" fmla="*/ 99396 h 509476"/>
              <a:gd name="connsiteX154" fmla="*/ 169769 w 519075"/>
              <a:gd name="connsiteY154" fmla="*/ 127749 h 509476"/>
              <a:gd name="connsiteX155" fmla="*/ 235337 w 519075"/>
              <a:gd name="connsiteY155" fmla="*/ 193464 h 509476"/>
              <a:gd name="connsiteX156" fmla="*/ 236592 w 519075"/>
              <a:gd name="connsiteY156" fmla="*/ 194572 h 509476"/>
              <a:gd name="connsiteX157" fmla="*/ 257857 w 519075"/>
              <a:gd name="connsiteY157" fmla="*/ 215837 h 509476"/>
              <a:gd name="connsiteX158" fmla="*/ 257857 w 519075"/>
              <a:gd name="connsiteY158" fmla="*/ 215837 h 509476"/>
              <a:gd name="connsiteX159" fmla="*/ 297729 w 519075"/>
              <a:gd name="connsiteY159" fmla="*/ 255783 h 509476"/>
              <a:gd name="connsiteX160" fmla="*/ 297729 w 519075"/>
              <a:gd name="connsiteY160" fmla="*/ 255783 h 509476"/>
              <a:gd name="connsiteX161" fmla="*/ 383749 w 519075"/>
              <a:gd name="connsiteY161" fmla="*/ 341951 h 509476"/>
              <a:gd name="connsiteX162" fmla="*/ 414835 w 519075"/>
              <a:gd name="connsiteY162" fmla="*/ 350812 h 509476"/>
              <a:gd name="connsiteX163" fmla="*/ 473609 w 519075"/>
              <a:gd name="connsiteY163" fmla="*/ 367941 h 509476"/>
              <a:gd name="connsiteX164" fmla="*/ 487195 w 519075"/>
              <a:gd name="connsiteY164" fmla="*/ 387877 h 509476"/>
              <a:gd name="connsiteX165" fmla="*/ 476784 w 519075"/>
              <a:gd name="connsiteY165" fmla="*/ 383004 h 50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19075" h="509476">
                <a:moveTo>
                  <a:pt x="492585" y="349408"/>
                </a:moveTo>
                <a:cubicBezTo>
                  <a:pt x="481288" y="337816"/>
                  <a:pt x="467924" y="329842"/>
                  <a:pt x="452861" y="325707"/>
                </a:cubicBezTo>
                <a:cubicBezTo>
                  <a:pt x="438684" y="321793"/>
                  <a:pt x="423326" y="321498"/>
                  <a:pt x="408633" y="325042"/>
                </a:cubicBezTo>
                <a:cubicBezTo>
                  <a:pt x="406417" y="325559"/>
                  <a:pt x="404055" y="324894"/>
                  <a:pt x="402430" y="323270"/>
                </a:cubicBezTo>
                <a:lnTo>
                  <a:pt x="325640" y="246332"/>
                </a:lnTo>
                <a:lnTo>
                  <a:pt x="469770" y="99396"/>
                </a:lnTo>
                <a:cubicBezTo>
                  <a:pt x="469770" y="99396"/>
                  <a:pt x="469844" y="99322"/>
                  <a:pt x="469844" y="99322"/>
                </a:cubicBezTo>
                <a:cubicBezTo>
                  <a:pt x="471025" y="98066"/>
                  <a:pt x="471985" y="96737"/>
                  <a:pt x="472797" y="95261"/>
                </a:cubicBezTo>
                <a:lnTo>
                  <a:pt x="495834" y="53026"/>
                </a:lnTo>
                <a:cubicBezTo>
                  <a:pt x="495834" y="53026"/>
                  <a:pt x="495834" y="53026"/>
                  <a:pt x="495834" y="53026"/>
                </a:cubicBezTo>
                <a:cubicBezTo>
                  <a:pt x="499748" y="45938"/>
                  <a:pt x="498492" y="37003"/>
                  <a:pt x="492807" y="31391"/>
                </a:cubicBezTo>
                <a:lnTo>
                  <a:pt x="477449" y="16181"/>
                </a:lnTo>
                <a:cubicBezTo>
                  <a:pt x="471616" y="10422"/>
                  <a:pt x="462534" y="9388"/>
                  <a:pt x="455371" y="13670"/>
                </a:cubicBezTo>
                <a:lnTo>
                  <a:pt x="414170" y="38332"/>
                </a:lnTo>
                <a:cubicBezTo>
                  <a:pt x="412767" y="39144"/>
                  <a:pt x="411438" y="40178"/>
                  <a:pt x="410331" y="41359"/>
                </a:cubicBezTo>
                <a:lnTo>
                  <a:pt x="267013" y="187557"/>
                </a:lnTo>
                <a:lnTo>
                  <a:pt x="254091" y="174636"/>
                </a:lnTo>
                <a:cubicBezTo>
                  <a:pt x="253722" y="174266"/>
                  <a:pt x="253279" y="173897"/>
                  <a:pt x="252836" y="173528"/>
                </a:cubicBezTo>
                <a:lnTo>
                  <a:pt x="188376" y="108995"/>
                </a:lnTo>
                <a:cubicBezTo>
                  <a:pt x="186973" y="107592"/>
                  <a:pt x="186309" y="105450"/>
                  <a:pt x="186604" y="103309"/>
                </a:cubicBezTo>
                <a:cubicBezTo>
                  <a:pt x="190665" y="75842"/>
                  <a:pt x="181731" y="48595"/>
                  <a:pt x="162090" y="28512"/>
                </a:cubicBezTo>
                <a:cubicBezTo>
                  <a:pt x="133737" y="-432"/>
                  <a:pt x="90173" y="-8185"/>
                  <a:pt x="53697" y="9315"/>
                </a:cubicBezTo>
                <a:cubicBezTo>
                  <a:pt x="47790" y="12120"/>
                  <a:pt x="44837" y="18839"/>
                  <a:pt x="46683" y="25190"/>
                </a:cubicBezTo>
                <a:cubicBezTo>
                  <a:pt x="48381" y="30727"/>
                  <a:pt x="53402" y="34493"/>
                  <a:pt x="59087" y="34641"/>
                </a:cubicBezTo>
                <a:lnTo>
                  <a:pt x="97778" y="45495"/>
                </a:lnTo>
                <a:cubicBezTo>
                  <a:pt x="100067" y="46159"/>
                  <a:pt x="101839" y="47931"/>
                  <a:pt x="102430" y="50294"/>
                </a:cubicBezTo>
                <a:lnTo>
                  <a:pt x="110109" y="80272"/>
                </a:lnTo>
                <a:cubicBezTo>
                  <a:pt x="110699" y="82560"/>
                  <a:pt x="110035" y="85071"/>
                  <a:pt x="108337" y="86696"/>
                </a:cubicBezTo>
                <a:lnTo>
                  <a:pt x="86185" y="108330"/>
                </a:lnTo>
                <a:cubicBezTo>
                  <a:pt x="84487" y="109955"/>
                  <a:pt x="82051" y="110619"/>
                  <a:pt x="79762" y="109955"/>
                </a:cubicBezTo>
                <a:lnTo>
                  <a:pt x="49931" y="101611"/>
                </a:lnTo>
                <a:cubicBezTo>
                  <a:pt x="47642" y="100946"/>
                  <a:pt x="45870" y="99174"/>
                  <a:pt x="45280" y="96812"/>
                </a:cubicBezTo>
                <a:lnTo>
                  <a:pt x="35312" y="57973"/>
                </a:lnTo>
                <a:cubicBezTo>
                  <a:pt x="35312" y="52361"/>
                  <a:pt x="31694" y="47193"/>
                  <a:pt x="26230" y="45420"/>
                </a:cubicBezTo>
                <a:cubicBezTo>
                  <a:pt x="19953" y="43353"/>
                  <a:pt x="13160" y="46159"/>
                  <a:pt x="10207" y="52066"/>
                </a:cubicBezTo>
                <a:cubicBezTo>
                  <a:pt x="-8031" y="88173"/>
                  <a:pt x="-1312" y="131884"/>
                  <a:pt x="27042" y="160828"/>
                </a:cubicBezTo>
                <a:cubicBezTo>
                  <a:pt x="38339" y="172421"/>
                  <a:pt x="51703" y="180395"/>
                  <a:pt x="66766" y="184530"/>
                </a:cubicBezTo>
                <a:cubicBezTo>
                  <a:pt x="80943" y="188443"/>
                  <a:pt x="96301" y="188739"/>
                  <a:pt x="110995" y="185194"/>
                </a:cubicBezTo>
                <a:cubicBezTo>
                  <a:pt x="113210" y="184678"/>
                  <a:pt x="115573" y="185342"/>
                  <a:pt x="117197" y="186967"/>
                </a:cubicBezTo>
                <a:lnTo>
                  <a:pt x="193102" y="263019"/>
                </a:lnTo>
                <a:lnTo>
                  <a:pt x="186530" y="269738"/>
                </a:lnTo>
                <a:lnTo>
                  <a:pt x="180402" y="263757"/>
                </a:lnTo>
                <a:cubicBezTo>
                  <a:pt x="175233" y="258736"/>
                  <a:pt x="168440" y="256004"/>
                  <a:pt x="161278" y="256152"/>
                </a:cubicBezTo>
                <a:cubicBezTo>
                  <a:pt x="154042" y="256226"/>
                  <a:pt x="147323" y="259106"/>
                  <a:pt x="142376" y="264274"/>
                </a:cubicBezTo>
                <a:lnTo>
                  <a:pt x="139496" y="267228"/>
                </a:lnTo>
                <a:cubicBezTo>
                  <a:pt x="134475" y="272396"/>
                  <a:pt x="131817" y="279190"/>
                  <a:pt x="131891" y="286351"/>
                </a:cubicBezTo>
                <a:cubicBezTo>
                  <a:pt x="131965" y="290412"/>
                  <a:pt x="132851" y="294252"/>
                  <a:pt x="134549" y="297796"/>
                </a:cubicBezTo>
                <a:lnTo>
                  <a:pt x="30512" y="404639"/>
                </a:lnTo>
                <a:cubicBezTo>
                  <a:pt x="7770" y="428045"/>
                  <a:pt x="8213" y="465554"/>
                  <a:pt x="31620" y="488296"/>
                </a:cubicBezTo>
                <a:cubicBezTo>
                  <a:pt x="42769" y="499150"/>
                  <a:pt x="57389" y="505057"/>
                  <a:pt x="72895" y="505057"/>
                </a:cubicBezTo>
                <a:cubicBezTo>
                  <a:pt x="73190" y="505057"/>
                  <a:pt x="73412" y="505057"/>
                  <a:pt x="73707" y="505057"/>
                </a:cubicBezTo>
                <a:cubicBezTo>
                  <a:pt x="89508" y="504836"/>
                  <a:pt x="104276" y="498486"/>
                  <a:pt x="115351" y="487188"/>
                </a:cubicBezTo>
                <a:lnTo>
                  <a:pt x="219462" y="380347"/>
                </a:lnTo>
                <a:cubicBezTo>
                  <a:pt x="223006" y="381970"/>
                  <a:pt x="226771" y="382709"/>
                  <a:pt x="230611" y="382709"/>
                </a:cubicBezTo>
                <a:cubicBezTo>
                  <a:pt x="237626" y="382709"/>
                  <a:pt x="244640" y="379977"/>
                  <a:pt x="249883" y="374587"/>
                </a:cubicBezTo>
                <a:lnTo>
                  <a:pt x="252762" y="371633"/>
                </a:lnTo>
                <a:cubicBezTo>
                  <a:pt x="263099" y="361001"/>
                  <a:pt x="262878" y="343944"/>
                  <a:pt x="252245" y="333533"/>
                </a:cubicBezTo>
                <a:lnTo>
                  <a:pt x="246191" y="327626"/>
                </a:lnTo>
                <a:lnTo>
                  <a:pt x="251950" y="321719"/>
                </a:lnTo>
                <a:lnTo>
                  <a:pt x="264059" y="333903"/>
                </a:lnTo>
                <a:cubicBezTo>
                  <a:pt x="264428" y="334272"/>
                  <a:pt x="264871" y="334641"/>
                  <a:pt x="265241" y="335010"/>
                </a:cubicBezTo>
                <a:lnTo>
                  <a:pt x="331325" y="401168"/>
                </a:lnTo>
                <a:cubicBezTo>
                  <a:pt x="332728" y="402571"/>
                  <a:pt x="333392" y="404713"/>
                  <a:pt x="333023" y="406854"/>
                </a:cubicBezTo>
                <a:cubicBezTo>
                  <a:pt x="328962" y="434321"/>
                  <a:pt x="337897" y="461567"/>
                  <a:pt x="357537" y="481651"/>
                </a:cubicBezTo>
                <a:cubicBezTo>
                  <a:pt x="375775" y="500258"/>
                  <a:pt x="400289" y="510078"/>
                  <a:pt x="425172" y="510078"/>
                </a:cubicBezTo>
                <a:cubicBezTo>
                  <a:pt x="438980" y="510078"/>
                  <a:pt x="452935" y="507051"/>
                  <a:pt x="465930" y="500848"/>
                </a:cubicBezTo>
                <a:cubicBezTo>
                  <a:pt x="471837" y="498043"/>
                  <a:pt x="474791" y="491324"/>
                  <a:pt x="472945" y="485048"/>
                </a:cubicBezTo>
                <a:cubicBezTo>
                  <a:pt x="471246" y="479510"/>
                  <a:pt x="466226" y="475744"/>
                  <a:pt x="460540" y="475597"/>
                </a:cubicBezTo>
                <a:lnTo>
                  <a:pt x="421849" y="464742"/>
                </a:lnTo>
                <a:cubicBezTo>
                  <a:pt x="419560" y="464077"/>
                  <a:pt x="417788" y="462306"/>
                  <a:pt x="417198" y="459943"/>
                </a:cubicBezTo>
                <a:lnTo>
                  <a:pt x="409519" y="429965"/>
                </a:lnTo>
                <a:cubicBezTo>
                  <a:pt x="408928" y="427676"/>
                  <a:pt x="409592" y="425165"/>
                  <a:pt x="411291" y="423541"/>
                </a:cubicBezTo>
                <a:lnTo>
                  <a:pt x="433442" y="401906"/>
                </a:lnTo>
                <a:cubicBezTo>
                  <a:pt x="435140" y="400283"/>
                  <a:pt x="437577" y="399618"/>
                  <a:pt x="439866" y="400283"/>
                </a:cubicBezTo>
                <a:lnTo>
                  <a:pt x="469696" y="408626"/>
                </a:lnTo>
                <a:cubicBezTo>
                  <a:pt x="471985" y="409290"/>
                  <a:pt x="473757" y="411063"/>
                  <a:pt x="474348" y="413425"/>
                </a:cubicBezTo>
                <a:lnTo>
                  <a:pt x="484316" y="452338"/>
                </a:lnTo>
                <a:cubicBezTo>
                  <a:pt x="484316" y="457949"/>
                  <a:pt x="487934" y="463118"/>
                  <a:pt x="493471" y="464890"/>
                </a:cubicBezTo>
                <a:cubicBezTo>
                  <a:pt x="499674" y="466957"/>
                  <a:pt x="506541" y="464152"/>
                  <a:pt x="509494" y="458245"/>
                </a:cubicBezTo>
                <a:cubicBezTo>
                  <a:pt x="527658" y="422065"/>
                  <a:pt x="520865" y="378353"/>
                  <a:pt x="492585" y="349408"/>
                </a:cubicBezTo>
                <a:close/>
                <a:moveTo>
                  <a:pt x="428716" y="60631"/>
                </a:moveTo>
                <a:lnTo>
                  <a:pt x="463641" y="39809"/>
                </a:lnTo>
                <a:lnTo>
                  <a:pt x="469622" y="45716"/>
                </a:lnTo>
                <a:lnTo>
                  <a:pt x="450129" y="81527"/>
                </a:lnTo>
                <a:lnTo>
                  <a:pt x="306959" y="227503"/>
                </a:lnTo>
                <a:lnTo>
                  <a:pt x="285841" y="206312"/>
                </a:lnTo>
                <a:lnTo>
                  <a:pt x="428716" y="60631"/>
                </a:lnTo>
                <a:close/>
                <a:moveTo>
                  <a:pt x="145920" y="311087"/>
                </a:moveTo>
                <a:cubicBezTo>
                  <a:pt x="145920" y="311087"/>
                  <a:pt x="145920" y="311087"/>
                  <a:pt x="145920" y="311087"/>
                </a:cubicBezTo>
                <a:lnTo>
                  <a:pt x="145920" y="311087"/>
                </a:lnTo>
                <a:lnTo>
                  <a:pt x="145920" y="311087"/>
                </a:lnTo>
                <a:lnTo>
                  <a:pt x="145920" y="311087"/>
                </a:lnTo>
                <a:close/>
                <a:moveTo>
                  <a:pt x="96080" y="468582"/>
                </a:moveTo>
                <a:cubicBezTo>
                  <a:pt x="90025" y="474784"/>
                  <a:pt x="81829" y="478328"/>
                  <a:pt x="73190" y="478402"/>
                </a:cubicBezTo>
                <a:cubicBezTo>
                  <a:pt x="64477" y="478476"/>
                  <a:pt x="56281" y="475227"/>
                  <a:pt x="50005" y="469173"/>
                </a:cubicBezTo>
                <a:cubicBezTo>
                  <a:pt x="37158" y="456620"/>
                  <a:pt x="36862" y="435946"/>
                  <a:pt x="49415" y="423098"/>
                </a:cubicBezTo>
                <a:lnTo>
                  <a:pt x="152344" y="317363"/>
                </a:lnTo>
                <a:lnTo>
                  <a:pt x="183651" y="347858"/>
                </a:lnTo>
                <a:lnTo>
                  <a:pt x="199083" y="362847"/>
                </a:lnTo>
                <a:lnTo>
                  <a:pt x="96080" y="468582"/>
                </a:lnTo>
                <a:close/>
                <a:moveTo>
                  <a:pt x="233491" y="353027"/>
                </a:moveTo>
                <a:lnTo>
                  <a:pt x="230611" y="355980"/>
                </a:lnTo>
                <a:cubicBezTo>
                  <a:pt x="230463" y="356127"/>
                  <a:pt x="230242" y="356127"/>
                  <a:pt x="230094" y="355980"/>
                </a:cubicBezTo>
                <a:lnTo>
                  <a:pt x="158398" y="286130"/>
                </a:lnTo>
                <a:cubicBezTo>
                  <a:pt x="158398" y="286130"/>
                  <a:pt x="158324" y="286056"/>
                  <a:pt x="158324" y="285908"/>
                </a:cubicBezTo>
                <a:cubicBezTo>
                  <a:pt x="158324" y="285761"/>
                  <a:pt x="158398" y="285687"/>
                  <a:pt x="158398" y="285687"/>
                </a:cubicBezTo>
                <a:lnTo>
                  <a:pt x="161278" y="282734"/>
                </a:lnTo>
                <a:cubicBezTo>
                  <a:pt x="161278" y="282734"/>
                  <a:pt x="161352" y="282659"/>
                  <a:pt x="161499" y="282659"/>
                </a:cubicBezTo>
                <a:cubicBezTo>
                  <a:pt x="161647" y="282659"/>
                  <a:pt x="161721" y="282734"/>
                  <a:pt x="161721" y="282734"/>
                </a:cubicBezTo>
                <a:lnTo>
                  <a:pt x="198566" y="318618"/>
                </a:lnTo>
                <a:lnTo>
                  <a:pt x="214367" y="334050"/>
                </a:lnTo>
                <a:cubicBezTo>
                  <a:pt x="214367" y="334050"/>
                  <a:pt x="214367" y="334050"/>
                  <a:pt x="214367" y="334050"/>
                </a:cubicBezTo>
                <a:lnTo>
                  <a:pt x="233343" y="352583"/>
                </a:lnTo>
                <a:cubicBezTo>
                  <a:pt x="233565" y="352658"/>
                  <a:pt x="233565" y="352952"/>
                  <a:pt x="233491" y="353027"/>
                </a:cubicBezTo>
                <a:close/>
                <a:moveTo>
                  <a:pt x="232826" y="314853"/>
                </a:move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lose/>
                <a:moveTo>
                  <a:pt x="226919" y="309019"/>
                </a:moveTo>
                <a:lnTo>
                  <a:pt x="210896" y="293366"/>
                </a:lnTo>
                <a:lnTo>
                  <a:pt x="205506" y="288124"/>
                </a:lnTo>
                <a:lnTo>
                  <a:pt x="211856" y="281700"/>
                </a:lnTo>
                <a:lnTo>
                  <a:pt x="232974" y="302891"/>
                </a:lnTo>
                <a:lnTo>
                  <a:pt x="226919" y="309019"/>
                </a:lnTo>
                <a:close/>
                <a:moveTo>
                  <a:pt x="476784" y="383004"/>
                </a:moveTo>
                <a:lnTo>
                  <a:pt x="446954" y="374661"/>
                </a:lnTo>
                <a:cubicBezTo>
                  <a:pt x="435583" y="371486"/>
                  <a:pt x="423178" y="374661"/>
                  <a:pt x="414761" y="382931"/>
                </a:cubicBezTo>
                <a:lnTo>
                  <a:pt x="392610" y="404565"/>
                </a:lnTo>
                <a:cubicBezTo>
                  <a:pt x="384119" y="412835"/>
                  <a:pt x="380722" y="425092"/>
                  <a:pt x="383676" y="436610"/>
                </a:cubicBezTo>
                <a:lnTo>
                  <a:pt x="391355" y="466588"/>
                </a:lnTo>
                <a:cubicBezTo>
                  <a:pt x="392314" y="470354"/>
                  <a:pt x="393939" y="473898"/>
                  <a:pt x="396080" y="477073"/>
                </a:cubicBezTo>
                <a:cubicBezTo>
                  <a:pt x="388918" y="473676"/>
                  <a:pt x="382199" y="469025"/>
                  <a:pt x="376439" y="463044"/>
                </a:cubicBezTo>
                <a:cubicBezTo>
                  <a:pt x="362410" y="448719"/>
                  <a:pt x="356356" y="430187"/>
                  <a:pt x="359235" y="410767"/>
                </a:cubicBezTo>
                <a:cubicBezTo>
                  <a:pt x="360786" y="400356"/>
                  <a:pt x="357316" y="389723"/>
                  <a:pt x="350006" y="382414"/>
                </a:cubicBezTo>
                <a:lnTo>
                  <a:pt x="282814" y="315074"/>
                </a:lnTo>
                <a:cubicBezTo>
                  <a:pt x="282445" y="314705"/>
                  <a:pt x="282002" y="314336"/>
                  <a:pt x="281633" y="313967"/>
                </a:cubicBezTo>
                <a:lnTo>
                  <a:pt x="261180" y="293514"/>
                </a:lnTo>
                <a:cubicBezTo>
                  <a:pt x="261180" y="293514"/>
                  <a:pt x="261180" y="293514"/>
                  <a:pt x="261180" y="293440"/>
                </a:cubicBezTo>
                <a:lnTo>
                  <a:pt x="221308" y="253494"/>
                </a:lnTo>
                <a:cubicBezTo>
                  <a:pt x="221308" y="253494"/>
                  <a:pt x="221308" y="253494"/>
                  <a:pt x="221234" y="253494"/>
                </a:cubicBezTo>
                <a:lnTo>
                  <a:pt x="136026" y="168138"/>
                </a:lnTo>
                <a:cubicBezTo>
                  <a:pt x="127903" y="160016"/>
                  <a:pt x="116016" y="156620"/>
                  <a:pt x="104940" y="159278"/>
                </a:cubicBezTo>
                <a:cubicBezTo>
                  <a:pt x="83232" y="164446"/>
                  <a:pt x="61819" y="158170"/>
                  <a:pt x="46166" y="142147"/>
                </a:cubicBezTo>
                <a:cubicBezTo>
                  <a:pt x="40406" y="136240"/>
                  <a:pt x="35828" y="129447"/>
                  <a:pt x="32653" y="122211"/>
                </a:cubicBezTo>
                <a:cubicBezTo>
                  <a:pt x="35755" y="124426"/>
                  <a:pt x="39225" y="126124"/>
                  <a:pt x="42991" y="127158"/>
                </a:cubicBezTo>
                <a:lnTo>
                  <a:pt x="72821" y="135502"/>
                </a:lnTo>
                <a:cubicBezTo>
                  <a:pt x="84192" y="138677"/>
                  <a:pt x="96596" y="135502"/>
                  <a:pt x="105014" y="127232"/>
                </a:cubicBezTo>
                <a:lnTo>
                  <a:pt x="127165" y="105598"/>
                </a:lnTo>
                <a:cubicBezTo>
                  <a:pt x="135656" y="97328"/>
                  <a:pt x="139053" y="85071"/>
                  <a:pt x="136099" y="73553"/>
                </a:cubicBezTo>
                <a:lnTo>
                  <a:pt x="128420" y="43575"/>
                </a:lnTo>
                <a:cubicBezTo>
                  <a:pt x="127460" y="39809"/>
                  <a:pt x="125836" y="36265"/>
                  <a:pt x="123695" y="33090"/>
                </a:cubicBezTo>
                <a:cubicBezTo>
                  <a:pt x="130857" y="36486"/>
                  <a:pt x="137576" y="41138"/>
                  <a:pt x="143335" y="47119"/>
                </a:cubicBezTo>
                <a:cubicBezTo>
                  <a:pt x="157365" y="61443"/>
                  <a:pt x="163419" y="79976"/>
                  <a:pt x="160540" y="99396"/>
                </a:cubicBezTo>
                <a:cubicBezTo>
                  <a:pt x="158989" y="109807"/>
                  <a:pt x="162459" y="120440"/>
                  <a:pt x="169769" y="127749"/>
                </a:cubicBezTo>
                <a:lnTo>
                  <a:pt x="235337" y="193464"/>
                </a:lnTo>
                <a:cubicBezTo>
                  <a:pt x="235706" y="193833"/>
                  <a:pt x="236149" y="194202"/>
                  <a:pt x="236592" y="194572"/>
                </a:cubicBezTo>
                <a:lnTo>
                  <a:pt x="257857" y="215837"/>
                </a:lnTo>
                <a:cubicBezTo>
                  <a:pt x="257857" y="215837"/>
                  <a:pt x="257857" y="215837"/>
                  <a:pt x="257857" y="215837"/>
                </a:cubicBezTo>
                <a:lnTo>
                  <a:pt x="297729" y="255783"/>
                </a:lnTo>
                <a:cubicBezTo>
                  <a:pt x="297729" y="255783"/>
                  <a:pt x="297729" y="255783"/>
                  <a:pt x="297729" y="255783"/>
                </a:cubicBezTo>
                <a:lnTo>
                  <a:pt x="383749" y="341951"/>
                </a:lnTo>
                <a:cubicBezTo>
                  <a:pt x="391871" y="350073"/>
                  <a:pt x="403759" y="353469"/>
                  <a:pt x="414835" y="350812"/>
                </a:cubicBezTo>
                <a:cubicBezTo>
                  <a:pt x="436543" y="345643"/>
                  <a:pt x="457956" y="351919"/>
                  <a:pt x="473609" y="367941"/>
                </a:cubicBezTo>
                <a:cubicBezTo>
                  <a:pt x="479369" y="373848"/>
                  <a:pt x="483947" y="380641"/>
                  <a:pt x="487195" y="387877"/>
                </a:cubicBezTo>
                <a:cubicBezTo>
                  <a:pt x="484020" y="385736"/>
                  <a:pt x="480550" y="384038"/>
                  <a:pt x="476784" y="383004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26" name="Freeform 49">
            <a:extLst>
              <a:ext uri="{FF2B5EF4-FFF2-40B4-BE49-F238E27FC236}">
                <a16:creationId xmlns:a16="http://schemas.microsoft.com/office/drawing/2014/main" id="{56FBAD5D-42A7-F44E-B116-EAD653F1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873" y="5746275"/>
            <a:ext cx="3595543" cy="5184431"/>
          </a:xfrm>
          <a:custGeom>
            <a:avLst/>
            <a:gdLst>
              <a:gd name="T0" fmla="*/ 2315 w 4631"/>
              <a:gd name="T1" fmla="*/ 0 h 6675"/>
              <a:gd name="T2" fmla="*/ 0 w 4631"/>
              <a:gd name="T3" fmla="*/ 2225 h 6675"/>
              <a:gd name="T4" fmla="*/ 0 w 4631"/>
              <a:gd name="T5" fmla="*/ 6674 h 6675"/>
              <a:gd name="T6" fmla="*/ 2315 w 4631"/>
              <a:gd name="T7" fmla="*/ 6674 h 6675"/>
              <a:gd name="T8" fmla="*/ 4630 w 4631"/>
              <a:gd name="T9" fmla="*/ 6674 h 6675"/>
              <a:gd name="T10" fmla="*/ 4630 w 4631"/>
              <a:gd name="T11" fmla="*/ 2225 h 6675"/>
              <a:gd name="T12" fmla="*/ 2315 w 4631"/>
              <a:gd name="T13" fmla="*/ 0 h 6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31" h="6675">
                <a:moveTo>
                  <a:pt x="2315" y="0"/>
                </a:moveTo>
                <a:lnTo>
                  <a:pt x="0" y="2225"/>
                </a:lnTo>
                <a:lnTo>
                  <a:pt x="0" y="6674"/>
                </a:lnTo>
                <a:lnTo>
                  <a:pt x="2315" y="6674"/>
                </a:lnTo>
                <a:lnTo>
                  <a:pt x="4630" y="6674"/>
                </a:lnTo>
                <a:lnTo>
                  <a:pt x="4630" y="2225"/>
                </a:lnTo>
                <a:lnTo>
                  <a:pt x="2315" y="0"/>
                </a:ln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50">
            <a:extLst>
              <a:ext uri="{FF2B5EF4-FFF2-40B4-BE49-F238E27FC236}">
                <a16:creationId xmlns:a16="http://schemas.microsoft.com/office/drawing/2014/main" id="{B929334D-5019-9146-A0E4-28827E3D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416" y="7475561"/>
            <a:ext cx="5252917" cy="3455145"/>
          </a:xfrm>
          <a:custGeom>
            <a:avLst/>
            <a:gdLst>
              <a:gd name="T0" fmla="*/ 6764 w 6765"/>
              <a:gd name="T1" fmla="*/ 4449 h 4450"/>
              <a:gd name="T2" fmla="*/ 0 w 6765"/>
              <a:gd name="T3" fmla="*/ 4449 h 4450"/>
              <a:gd name="T4" fmla="*/ 0 w 6765"/>
              <a:gd name="T5" fmla="*/ 0 h 4450"/>
              <a:gd name="T6" fmla="*/ 6764 w 6765"/>
              <a:gd name="T7" fmla="*/ 0 h 4450"/>
              <a:gd name="T8" fmla="*/ 6764 w 6765"/>
              <a:gd name="T9" fmla="*/ 4449 h 4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65" h="4450">
                <a:moveTo>
                  <a:pt x="6764" y="4449"/>
                </a:moveTo>
                <a:lnTo>
                  <a:pt x="0" y="4449"/>
                </a:lnTo>
                <a:lnTo>
                  <a:pt x="0" y="0"/>
                </a:lnTo>
                <a:lnTo>
                  <a:pt x="6764" y="0"/>
                </a:lnTo>
                <a:lnTo>
                  <a:pt x="6764" y="444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51">
            <a:extLst>
              <a:ext uri="{FF2B5EF4-FFF2-40B4-BE49-F238E27FC236}">
                <a16:creationId xmlns:a16="http://schemas.microsoft.com/office/drawing/2014/main" id="{4D492155-4816-FE4F-A691-14682CA1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0289" y="5438086"/>
            <a:ext cx="4270136" cy="2037475"/>
          </a:xfrm>
          <a:custGeom>
            <a:avLst/>
            <a:gdLst>
              <a:gd name="T0" fmla="*/ 434 w 5499"/>
              <a:gd name="T1" fmla="*/ 2622 h 2623"/>
              <a:gd name="T2" fmla="*/ 0 w 5499"/>
              <a:gd name="T3" fmla="*/ 2622 h 2623"/>
              <a:gd name="T4" fmla="*/ 2749 w 5499"/>
              <a:gd name="T5" fmla="*/ 0 h 2623"/>
              <a:gd name="T6" fmla="*/ 5498 w 5499"/>
              <a:gd name="T7" fmla="*/ 2622 h 2623"/>
              <a:gd name="T8" fmla="*/ 5064 w 5499"/>
              <a:gd name="T9" fmla="*/ 2622 h 2623"/>
              <a:gd name="T10" fmla="*/ 2749 w 5499"/>
              <a:gd name="T11" fmla="*/ 397 h 2623"/>
              <a:gd name="T12" fmla="*/ 434 w 5499"/>
              <a:gd name="T13" fmla="*/ 2622 h 2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99" h="2623">
                <a:moveTo>
                  <a:pt x="434" y="2622"/>
                </a:moveTo>
                <a:lnTo>
                  <a:pt x="0" y="2622"/>
                </a:lnTo>
                <a:lnTo>
                  <a:pt x="2749" y="0"/>
                </a:lnTo>
                <a:lnTo>
                  <a:pt x="5498" y="2622"/>
                </a:lnTo>
                <a:lnTo>
                  <a:pt x="5064" y="2622"/>
                </a:lnTo>
                <a:lnTo>
                  <a:pt x="2749" y="397"/>
                </a:lnTo>
                <a:lnTo>
                  <a:pt x="434" y="2622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C37F7651-46AB-464A-8A41-88B52F608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646" y="5438086"/>
            <a:ext cx="7345179" cy="2037475"/>
          </a:xfrm>
          <a:custGeom>
            <a:avLst/>
            <a:gdLst>
              <a:gd name="T0" fmla="*/ 0 w 9460"/>
              <a:gd name="T1" fmla="*/ 0 h 2623"/>
              <a:gd name="T2" fmla="*/ 7090 w 9460"/>
              <a:gd name="T3" fmla="*/ 0 h 2623"/>
              <a:gd name="T4" fmla="*/ 9459 w 9460"/>
              <a:gd name="T5" fmla="*/ 2622 h 2623"/>
              <a:gd name="T6" fmla="*/ 2749 w 9460"/>
              <a:gd name="T7" fmla="*/ 2622 h 2623"/>
              <a:gd name="T8" fmla="*/ 0 w 9460"/>
              <a:gd name="T9" fmla="*/ 0 h 2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60" h="2623">
                <a:moveTo>
                  <a:pt x="0" y="0"/>
                </a:moveTo>
                <a:lnTo>
                  <a:pt x="7090" y="0"/>
                </a:lnTo>
                <a:lnTo>
                  <a:pt x="9459" y="2622"/>
                </a:lnTo>
                <a:lnTo>
                  <a:pt x="2749" y="2622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53">
            <a:extLst>
              <a:ext uri="{FF2B5EF4-FFF2-40B4-BE49-F238E27FC236}">
                <a16:creationId xmlns:a16="http://schemas.microsoft.com/office/drawing/2014/main" id="{807D26E6-1CD1-5141-A797-94E7DA44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011" y="8400130"/>
            <a:ext cx="660896" cy="1588888"/>
          </a:xfrm>
          <a:custGeom>
            <a:avLst/>
            <a:gdLst>
              <a:gd name="T0" fmla="*/ 850 w 851"/>
              <a:gd name="T1" fmla="*/ 2044 h 2045"/>
              <a:gd name="T2" fmla="*/ 0 w 851"/>
              <a:gd name="T3" fmla="*/ 2044 h 2045"/>
              <a:gd name="T4" fmla="*/ 0 w 851"/>
              <a:gd name="T5" fmla="*/ 0 h 2045"/>
              <a:gd name="T6" fmla="*/ 850 w 851"/>
              <a:gd name="T7" fmla="*/ 0 h 2045"/>
              <a:gd name="T8" fmla="*/ 850 w 851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1" h="2045">
                <a:moveTo>
                  <a:pt x="850" y="2044"/>
                </a:moveTo>
                <a:lnTo>
                  <a:pt x="0" y="2044"/>
                </a:lnTo>
                <a:lnTo>
                  <a:pt x="0" y="0"/>
                </a:lnTo>
                <a:lnTo>
                  <a:pt x="850" y="0"/>
                </a:lnTo>
                <a:lnTo>
                  <a:pt x="850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54">
            <a:extLst>
              <a:ext uri="{FF2B5EF4-FFF2-40B4-BE49-F238E27FC236}">
                <a16:creationId xmlns:a16="http://schemas.microsoft.com/office/drawing/2014/main" id="{DF81D279-A4FB-C348-8F3C-26FC2D06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9806" y="8400130"/>
            <a:ext cx="99307" cy="1588888"/>
          </a:xfrm>
          <a:custGeom>
            <a:avLst/>
            <a:gdLst>
              <a:gd name="T0" fmla="*/ 127 w 128"/>
              <a:gd name="T1" fmla="*/ 2044 h 2045"/>
              <a:gd name="T2" fmla="*/ 0 w 128"/>
              <a:gd name="T3" fmla="*/ 2044 h 2045"/>
              <a:gd name="T4" fmla="*/ 0 w 128"/>
              <a:gd name="T5" fmla="*/ 0 h 2045"/>
              <a:gd name="T6" fmla="*/ 127 w 128"/>
              <a:gd name="T7" fmla="*/ 0 h 2045"/>
              <a:gd name="T8" fmla="*/ 127 w 128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2045">
                <a:moveTo>
                  <a:pt x="127" y="2044"/>
                </a:moveTo>
                <a:lnTo>
                  <a:pt x="0" y="2044"/>
                </a:lnTo>
                <a:lnTo>
                  <a:pt x="0" y="0"/>
                </a:lnTo>
                <a:lnTo>
                  <a:pt x="127" y="0"/>
                </a:lnTo>
                <a:lnTo>
                  <a:pt x="127" y="2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55">
            <a:extLst>
              <a:ext uri="{FF2B5EF4-FFF2-40B4-BE49-F238E27FC236}">
                <a16:creationId xmlns:a16="http://schemas.microsoft.com/office/drawing/2014/main" id="{45E97FEA-708A-8646-B852-3E4EC5F5A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011" y="8780229"/>
            <a:ext cx="660896" cy="85609"/>
          </a:xfrm>
          <a:custGeom>
            <a:avLst/>
            <a:gdLst>
              <a:gd name="T0" fmla="*/ 850 w 851"/>
              <a:gd name="T1" fmla="*/ 109 h 110"/>
              <a:gd name="T2" fmla="*/ 0 w 851"/>
              <a:gd name="T3" fmla="*/ 109 h 110"/>
              <a:gd name="T4" fmla="*/ 0 w 851"/>
              <a:gd name="T5" fmla="*/ 0 h 110"/>
              <a:gd name="T6" fmla="*/ 850 w 851"/>
              <a:gd name="T7" fmla="*/ 0 h 110"/>
              <a:gd name="T8" fmla="*/ 850 w 851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1" h="110">
                <a:moveTo>
                  <a:pt x="850" y="109"/>
                </a:moveTo>
                <a:lnTo>
                  <a:pt x="0" y="109"/>
                </a:lnTo>
                <a:lnTo>
                  <a:pt x="0" y="0"/>
                </a:lnTo>
                <a:lnTo>
                  <a:pt x="850" y="0"/>
                </a:lnTo>
                <a:lnTo>
                  <a:pt x="850" y="1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56">
            <a:extLst>
              <a:ext uri="{FF2B5EF4-FFF2-40B4-BE49-F238E27FC236}">
                <a16:creationId xmlns:a16="http://schemas.microsoft.com/office/drawing/2014/main" id="{EECCC34D-370A-9B41-93C7-D8EBE25EB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475" y="8400130"/>
            <a:ext cx="647197" cy="1588888"/>
          </a:xfrm>
          <a:custGeom>
            <a:avLst/>
            <a:gdLst>
              <a:gd name="T0" fmla="*/ 832 w 833"/>
              <a:gd name="T1" fmla="*/ 2044 h 2045"/>
              <a:gd name="T2" fmla="*/ 0 w 833"/>
              <a:gd name="T3" fmla="*/ 2044 h 2045"/>
              <a:gd name="T4" fmla="*/ 0 w 833"/>
              <a:gd name="T5" fmla="*/ 0 h 2045"/>
              <a:gd name="T6" fmla="*/ 832 w 833"/>
              <a:gd name="T7" fmla="*/ 0 h 2045"/>
              <a:gd name="T8" fmla="*/ 832 w 833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2045">
                <a:moveTo>
                  <a:pt x="832" y="2044"/>
                </a:moveTo>
                <a:lnTo>
                  <a:pt x="0" y="2044"/>
                </a:lnTo>
                <a:lnTo>
                  <a:pt x="0" y="0"/>
                </a:lnTo>
                <a:lnTo>
                  <a:pt x="832" y="0"/>
                </a:lnTo>
                <a:lnTo>
                  <a:pt x="832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57">
            <a:extLst>
              <a:ext uri="{FF2B5EF4-FFF2-40B4-BE49-F238E27FC236}">
                <a16:creationId xmlns:a16="http://schemas.microsoft.com/office/drawing/2014/main" id="{968B9BC3-7CC7-D14D-929B-E085156F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270" y="8400130"/>
            <a:ext cx="99304" cy="1588888"/>
          </a:xfrm>
          <a:custGeom>
            <a:avLst/>
            <a:gdLst>
              <a:gd name="T0" fmla="*/ 127 w 128"/>
              <a:gd name="T1" fmla="*/ 2044 h 2045"/>
              <a:gd name="T2" fmla="*/ 0 w 128"/>
              <a:gd name="T3" fmla="*/ 2044 h 2045"/>
              <a:gd name="T4" fmla="*/ 0 w 128"/>
              <a:gd name="T5" fmla="*/ 0 h 2045"/>
              <a:gd name="T6" fmla="*/ 127 w 128"/>
              <a:gd name="T7" fmla="*/ 0 h 2045"/>
              <a:gd name="T8" fmla="*/ 127 w 128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2045">
                <a:moveTo>
                  <a:pt x="127" y="2044"/>
                </a:moveTo>
                <a:lnTo>
                  <a:pt x="0" y="2044"/>
                </a:lnTo>
                <a:lnTo>
                  <a:pt x="0" y="0"/>
                </a:lnTo>
                <a:lnTo>
                  <a:pt x="127" y="0"/>
                </a:lnTo>
                <a:lnTo>
                  <a:pt x="127" y="2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58">
            <a:extLst>
              <a:ext uri="{FF2B5EF4-FFF2-40B4-BE49-F238E27FC236}">
                <a16:creationId xmlns:a16="http://schemas.microsoft.com/office/drawing/2014/main" id="{676E2299-166B-6340-8D0E-ABC0B0B01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4475" y="8780229"/>
            <a:ext cx="647197" cy="85609"/>
          </a:xfrm>
          <a:custGeom>
            <a:avLst/>
            <a:gdLst>
              <a:gd name="T0" fmla="*/ 832 w 833"/>
              <a:gd name="T1" fmla="*/ 109 h 110"/>
              <a:gd name="T2" fmla="*/ 0 w 833"/>
              <a:gd name="T3" fmla="*/ 109 h 110"/>
              <a:gd name="T4" fmla="*/ 0 w 833"/>
              <a:gd name="T5" fmla="*/ 0 h 110"/>
              <a:gd name="T6" fmla="*/ 832 w 833"/>
              <a:gd name="T7" fmla="*/ 0 h 110"/>
              <a:gd name="T8" fmla="*/ 832 w 833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110">
                <a:moveTo>
                  <a:pt x="832" y="109"/>
                </a:moveTo>
                <a:lnTo>
                  <a:pt x="0" y="109"/>
                </a:lnTo>
                <a:lnTo>
                  <a:pt x="0" y="0"/>
                </a:lnTo>
                <a:lnTo>
                  <a:pt x="832" y="0"/>
                </a:lnTo>
                <a:lnTo>
                  <a:pt x="832" y="1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59">
            <a:extLst>
              <a:ext uri="{FF2B5EF4-FFF2-40B4-BE49-F238E27FC236}">
                <a16:creationId xmlns:a16="http://schemas.microsoft.com/office/drawing/2014/main" id="{0F53DF21-D37A-6049-A01F-CAD56083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37" y="8400130"/>
            <a:ext cx="647199" cy="1588888"/>
          </a:xfrm>
          <a:custGeom>
            <a:avLst/>
            <a:gdLst>
              <a:gd name="T0" fmla="*/ 832 w 833"/>
              <a:gd name="T1" fmla="*/ 2044 h 2045"/>
              <a:gd name="T2" fmla="*/ 0 w 833"/>
              <a:gd name="T3" fmla="*/ 2044 h 2045"/>
              <a:gd name="T4" fmla="*/ 0 w 833"/>
              <a:gd name="T5" fmla="*/ 0 h 2045"/>
              <a:gd name="T6" fmla="*/ 832 w 833"/>
              <a:gd name="T7" fmla="*/ 0 h 2045"/>
              <a:gd name="T8" fmla="*/ 832 w 833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2045">
                <a:moveTo>
                  <a:pt x="832" y="2044"/>
                </a:moveTo>
                <a:lnTo>
                  <a:pt x="0" y="2044"/>
                </a:lnTo>
                <a:lnTo>
                  <a:pt x="0" y="0"/>
                </a:lnTo>
                <a:lnTo>
                  <a:pt x="832" y="0"/>
                </a:lnTo>
                <a:lnTo>
                  <a:pt x="832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60">
            <a:extLst>
              <a:ext uri="{FF2B5EF4-FFF2-40B4-BE49-F238E27FC236}">
                <a16:creationId xmlns:a16="http://schemas.microsoft.com/office/drawing/2014/main" id="{555D8597-744C-8A46-AEDA-024D25EB6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0732" y="8400130"/>
            <a:ext cx="85609" cy="1588888"/>
          </a:xfrm>
          <a:custGeom>
            <a:avLst/>
            <a:gdLst>
              <a:gd name="T0" fmla="*/ 109 w 110"/>
              <a:gd name="T1" fmla="*/ 2044 h 2045"/>
              <a:gd name="T2" fmla="*/ 0 w 110"/>
              <a:gd name="T3" fmla="*/ 2044 h 2045"/>
              <a:gd name="T4" fmla="*/ 0 w 110"/>
              <a:gd name="T5" fmla="*/ 0 h 2045"/>
              <a:gd name="T6" fmla="*/ 109 w 110"/>
              <a:gd name="T7" fmla="*/ 0 h 2045"/>
              <a:gd name="T8" fmla="*/ 109 w 110"/>
              <a:gd name="T9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2045">
                <a:moveTo>
                  <a:pt x="109" y="2044"/>
                </a:moveTo>
                <a:lnTo>
                  <a:pt x="0" y="2044"/>
                </a:lnTo>
                <a:lnTo>
                  <a:pt x="0" y="0"/>
                </a:lnTo>
                <a:lnTo>
                  <a:pt x="109" y="0"/>
                </a:lnTo>
                <a:lnTo>
                  <a:pt x="109" y="204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61">
            <a:extLst>
              <a:ext uri="{FF2B5EF4-FFF2-40B4-BE49-F238E27FC236}">
                <a16:creationId xmlns:a16="http://schemas.microsoft.com/office/drawing/2014/main" id="{46B826D6-406F-8C46-B684-1878F7D17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9937" y="8780229"/>
            <a:ext cx="647199" cy="85609"/>
          </a:xfrm>
          <a:custGeom>
            <a:avLst/>
            <a:gdLst>
              <a:gd name="T0" fmla="*/ 832 w 833"/>
              <a:gd name="T1" fmla="*/ 109 h 110"/>
              <a:gd name="T2" fmla="*/ 0 w 833"/>
              <a:gd name="T3" fmla="*/ 109 h 110"/>
              <a:gd name="T4" fmla="*/ 0 w 833"/>
              <a:gd name="T5" fmla="*/ 0 h 110"/>
              <a:gd name="T6" fmla="*/ 832 w 833"/>
              <a:gd name="T7" fmla="*/ 0 h 110"/>
              <a:gd name="T8" fmla="*/ 832 w 833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3" h="110">
                <a:moveTo>
                  <a:pt x="832" y="109"/>
                </a:moveTo>
                <a:lnTo>
                  <a:pt x="0" y="109"/>
                </a:lnTo>
                <a:lnTo>
                  <a:pt x="0" y="0"/>
                </a:lnTo>
                <a:lnTo>
                  <a:pt x="832" y="0"/>
                </a:lnTo>
                <a:lnTo>
                  <a:pt x="832" y="1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62">
            <a:extLst>
              <a:ext uri="{FF2B5EF4-FFF2-40B4-BE49-F238E27FC236}">
                <a16:creationId xmlns:a16="http://schemas.microsoft.com/office/drawing/2014/main" id="{71068074-CBCC-3640-9C07-6857444E3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48" y="6379777"/>
            <a:ext cx="452011" cy="448586"/>
          </a:xfrm>
          <a:custGeom>
            <a:avLst/>
            <a:gdLst>
              <a:gd name="T0" fmla="*/ 579 w 580"/>
              <a:gd name="T1" fmla="*/ 289 h 579"/>
              <a:gd name="T2" fmla="*/ 579 w 580"/>
              <a:gd name="T3" fmla="*/ 289 h 579"/>
              <a:gd name="T4" fmla="*/ 290 w 580"/>
              <a:gd name="T5" fmla="*/ 578 h 579"/>
              <a:gd name="T6" fmla="*/ 0 w 580"/>
              <a:gd name="T7" fmla="*/ 289 h 579"/>
              <a:gd name="T8" fmla="*/ 290 w 580"/>
              <a:gd name="T9" fmla="*/ 0 h 579"/>
              <a:gd name="T10" fmla="*/ 579 w 580"/>
              <a:gd name="T11" fmla="*/ 28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579">
                <a:moveTo>
                  <a:pt x="579" y="289"/>
                </a:moveTo>
                <a:lnTo>
                  <a:pt x="579" y="289"/>
                </a:lnTo>
                <a:cubicBezTo>
                  <a:pt x="579" y="452"/>
                  <a:pt x="452" y="578"/>
                  <a:pt x="290" y="578"/>
                </a:cubicBezTo>
                <a:cubicBezTo>
                  <a:pt x="127" y="578"/>
                  <a:pt x="0" y="452"/>
                  <a:pt x="0" y="289"/>
                </a:cubicBezTo>
                <a:cubicBezTo>
                  <a:pt x="0" y="126"/>
                  <a:pt x="127" y="0"/>
                  <a:pt x="290" y="0"/>
                </a:cubicBezTo>
                <a:cubicBezTo>
                  <a:pt x="452" y="0"/>
                  <a:pt x="579" y="126"/>
                  <a:pt x="579" y="2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63">
            <a:extLst>
              <a:ext uri="{FF2B5EF4-FFF2-40B4-BE49-F238E27FC236}">
                <a16:creationId xmlns:a16="http://schemas.microsoft.com/office/drawing/2014/main" id="{C6C16149-A776-9E4C-980C-5F74D55E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2056" y="8879535"/>
            <a:ext cx="969083" cy="2051171"/>
          </a:xfrm>
          <a:custGeom>
            <a:avLst/>
            <a:gdLst>
              <a:gd name="T0" fmla="*/ 1248 w 1249"/>
              <a:gd name="T1" fmla="*/ 2640 h 2641"/>
              <a:gd name="T2" fmla="*/ 0 w 1249"/>
              <a:gd name="T3" fmla="*/ 2640 h 2641"/>
              <a:gd name="T4" fmla="*/ 0 w 1249"/>
              <a:gd name="T5" fmla="*/ 0 h 2641"/>
              <a:gd name="T6" fmla="*/ 1248 w 1249"/>
              <a:gd name="T7" fmla="*/ 0 h 2641"/>
              <a:gd name="T8" fmla="*/ 1248 w 1249"/>
              <a:gd name="T9" fmla="*/ 2640 h 2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9" h="2641">
                <a:moveTo>
                  <a:pt x="1248" y="2640"/>
                </a:moveTo>
                <a:lnTo>
                  <a:pt x="0" y="2640"/>
                </a:lnTo>
                <a:lnTo>
                  <a:pt x="0" y="0"/>
                </a:lnTo>
                <a:lnTo>
                  <a:pt x="1248" y="0"/>
                </a:lnTo>
                <a:lnTo>
                  <a:pt x="1248" y="264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10990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30D985-19EB-8648-9278-E29B9D33DB6D}"/>
              </a:ext>
            </a:extLst>
          </p:cNvPr>
          <p:cNvGrpSpPr/>
          <p:nvPr/>
        </p:nvGrpSpPr>
        <p:grpSpPr>
          <a:xfrm>
            <a:off x="4373892" y="5513496"/>
            <a:ext cx="2981025" cy="2218728"/>
            <a:chOff x="8171269" y="10491269"/>
            <a:chExt cx="4297676" cy="221872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2195D4-B6E3-DD47-A22C-458B45DE83C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62E597-CFFF-D145-9C82-DC1CA0475FC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F27632-49F8-B546-B3C6-E2C0CF770172}"/>
              </a:ext>
            </a:extLst>
          </p:cNvPr>
          <p:cNvGrpSpPr/>
          <p:nvPr/>
        </p:nvGrpSpPr>
        <p:grpSpPr>
          <a:xfrm>
            <a:off x="8778418" y="5513496"/>
            <a:ext cx="2981025" cy="2218728"/>
            <a:chOff x="8171269" y="10491269"/>
            <a:chExt cx="4297676" cy="22187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6512A-98FD-8E41-A9B2-B1D7907C4A91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587DC5-9EAA-F04E-BFAC-3C6A8FEE9EC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F71103-8621-8342-BB34-7AD48FDBA95E}"/>
              </a:ext>
            </a:extLst>
          </p:cNvPr>
          <p:cNvGrpSpPr/>
          <p:nvPr/>
        </p:nvGrpSpPr>
        <p:grpSpPr>
          <a:xfrm>
            <a:off x="4373892" y="9113961"/>
            <a:ext cx="2981025" cy="2218728"/>
            <a:chOff x="8171269" y="10491269"/>
            <a:chExt cx="4297676" cy="22187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6538EB-634B-0E4F-9103-B7CB90DC7DCD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0F7341-C7C6-2549-8593-9440FB4DDEA5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2E3FBD-0AD5-A840-AE25-C88C53C82AD2}"/>
              </a:ext>
            </a:extLst>
          </p:cNvPr>
          <p:cNvGrpSpPr/>
          <p:nvPr/>
        </p:nvGrpSpPr>
        <p:grpSpPr>
          <a:xfrm>
            <a:off x="8812465" y="9113961"/>
            <a:ext cx="3653451" cy="2218728"/>
            <a:chOff x="8171269" y="10491269"/>
            <a:chExt cx="5267097" cy="22187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0559BD-4CDC-634F-8BAE-5298B9C11212}"/>
                </a:ext>
              </a:extLst>
            </p:cNvPr>
            <p:cNvSpPr txBox="1"/>
            <p:nvPr/>
          </p:nvSpPr>
          <p:spPr>
            <a:xfrm>
              <a:off x="8171269" y="11140337"/>
              <a:ext cx="414367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88061F-8824-2A40-BFAB-70F01171FF1A}"/>
                </a:ext>
              </a:extLst>
            </p:cNvPr>
            <p:cNvSpPr/>
            <p:nvPr/>
          </p:nvSpPr>
          <p:spPr>
            <a:xfrm>
              <a:off x="8171269" y="10491269"/>
              <a:ext cx="52670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Location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E74ADCB-6AF5-5D4A-BAC5-9535E365F289}"/>
              </a:ext>
            </a:extLst>
          </p:cNvPr>
          <p:cNvSpPr/>
          <p:nvPr/>
        </p:nvSpPr>
        <p:spPr>
          <a:xfrm>
            <a:off x="3161071" y="5480472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E50ABD-2986-6147-A151-97918281E3CC}"/>
              </a:ext>
            </a:extLst>
          </p:cNvPr>
          <p:cNvSpPr/>
          <p:nvPr/>
        </p:nvSpPr>
        <p:spPr>
          <a:xfrm>
            <a:off x="7606872" y="5480472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7C8368-2AF2-1342-B652-E32CBBA5B78B}"/>
              </a:ext>
            </a:extLst>
          </p:cNvPr>
          <p:cNvSpPr/>
          <p:nvPr/>
        </p:nvSpPr>
        <p:spPr>
          <a:xfrm>
            <a:off x="3161071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3D84BB-A7EE-D849-A306-2446C2C47547}"/>
              </a:ext>
            </a:extLst>
          </p:cNvPr>
          <p:cNvSpPr/>
          <p:nvPr/>
        </p:nvSpPr>
        <p:spPr>
          <a:xfrm>
            <a:off x="7606872" y="9138071"/>
            <a:ext cx="1101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9E4B7CE4-DAF7-DC4D-A655-3A390B8FA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0977" y="4610382"/>
            <a:ext cx="7686963" cy="7422194"/>
          </a:xfrm>
          <a:custGeom>
            <a:avLst/>
            <a:gdLst>
              <a:gd name="T0" fmla="*/ 17965 w 19588"/>
              <a:gd name="T1" fmla="*/ 18270 h 18913"/>
              <a:gd name="T2" fmla="*/ 18608 w 19588"/>
              <a:gd name="T3" fmla="*/ 14995 h 18913"/>
              <a:gd name="T4" fmla="*/ 16649 w 19588"/>
              <a:gd name="T5" fmla="*/ 14995 h 18913"/>
              <a:gd name="T6" fmla="*/ 17291 w 19588"/>
              <a:gd name="T7" fmla="*/ 18270 h 18913"/>
              <a:gd name="T8" fmla="*/ 15027 w 19588"/>
              <a:gd name="T9" fmla="*/ 8355 h 18913"/>
              <a:gd name="T10" fmla="*/ 13068 w 19588"/>
              <a:gd name="T11" fmla="*/ 9120 h 18913"/>
              <a:gd name="T12" fmla="*/ 14048 w 19588"/>
              <a:gd name="T13" fmla="*/ 9792 h 18913"/>
              <a:gd name="T14" fmla="*/ 13068 w 19588"/>
              <a:gd name="T15" fmla="*/ 11077 h 18913"/>
              <a:gd name="T16" fmla="*/ 14048 w 19588"/>
              <a:gd name="T17" fmla="*/ 11751 h 18913"/>
              <a:gd name="T18" fmla="*/ 13068 w 19588"/>
              <a:gd name="T19" fmla="*/ 13036 h 18913"/>
              <a:gd name="T20" fmla="*/ 14048 w 19588"/>
              <a:gd name="T21" fmla="*/ 13710 h 18913"/>
              <a:gd name="T22" fmla="*/ 13068 w 19588"/>
              <a:gd name="T23" fmla="*/ 14995 h 18913"/>
              <a:gd name="T24" fmla="*/ 14048 w 19588"/>
              <a:gd name="T25" fmla="*/ 15668 h 18913"/>
              <a:gd name="T26" fmla="*/ 13068 w 19588"/>
              <a:gd name="T27" fmla="*/ 16953 h 18913"/>
              <a:gd name="T28" fmla="*/ 14048 w 19588"/>
              <a:gd name="T29" fmla="*/ 17627 h 18913"/>
              <a:gd name="T30" fmla="*/ 13068 w 19588"/>
              <a:gd name="T31" fmla="*/ 18270 h 18913"/>
              <a:gd name="T32" fmla="*/ 12394 w 19588"/>
              <a:gd name="T33" fmla="*/ 5142 h 18913"/>
              <a:gd name="T34" fmla="*/ 8478 w 19588"/>
              <a:gd name="T35" fmla="*/ 5202 h 18913"/>
              <a:gd name="T36" fmla="*/ 10772 w 19588"/>
              <a:gd name="T37" fmla="*/ 5876 h 18913"/>
              <a:gd name="T38" fmla="*/ 8478 w 19588"/>
              <a:gd name="T39" fmla="*/ 7161 h 18913"/>
              <a:gd name="T40" fmla="*/ 10772 w 19588"/>
              <a:gd name="T41" fmla="*/ 7835 h 18913"/>
              <a:gd name="T42" fmla="*/ 8478 w 19588"/>
              <a:gd name="T43" fmla="*/ 9120 h 18913"/>
              <a:gd name="T44" fmla="*/ 10772 w 19588"/>
              <a:gd name="T45" fmla="*/ 9792 h 18913"/>
              <a:gd name="T46" fmla="*/ 8478 w 19588"/>
              <a:gd name="T47" fmla="*/ 11077 h 18913"/>
              <a:gd name="T48" fmla="*/ 10772 w 19588"/>
              <a:gd name="T49" fmla="*/ 11751 h 18913"/>
              <a:gd name="T50" fmla="*/ 8478 w 19588"/>
              <a:gd name="T51" fmla="*/ 13036 h 18913"/>
              <a:gd name="T52" fmla="*/ 10772 w 19588"/>
              <a:gd name="T53" fmla="*/ 13710 h 18913"/>
              <a:gd name="T54" fmla="*/ 8478 w 19588"/>
              <a:gd name="T55" fmla="*/ 14995 h 18913"/>
              <a:gd name="T56" fmla="*/ 10772 w 19588"/>
              <a:gd name="T57" fmla="*/ 15668 h 18913"/>
              <a:gd name="T58" fmla="*/ 8478 w 19588"/>
              <a:gd name="T59" fmla="*/ 16953 h 18913"/>
              <a:gd name="T60" fmla="*/ 10772 w 19588"/>
              <a:gd name="T61" fmla="*/ 17627 h 18913"/>
              <a:gd name="T62" fmla="*/ 8478 w 19588"/>
              <a:gd name="T63" fmla="*/ 18270 h 18913"/>
              <a:gd name="T64" fmla="*/ 7835 w 19588"/>
              <a:gd name="T65" fmla="*/ 0 h 18913"/>
              <a:gd name="T66" fmla="*/ 1959 w 19588"/>
              <a:gd name="T67" fmla="*/ 1285 h 18913"/>
              <a:gd name="T68" fmla="*/ 4897 w 19588"/>
              <a:gd name="T69" fmla="*/ 1959 h 18913"/>
              <a:gd name="T70" fmla="*/ 1959 w 19588"/>
              <a:gd name="T71" fmla="*/ 3244 h 18913"/>
              <a:gd name="T72" fmla="*/ 4897 w 19588"/>
              <a:gd name="T73" fmla="*/ 3917 h 18913"/>
              <a:gd name="T74" fmla="*/ 1959 w 19588"/>
              <a:gd name="T75" fmla="*/ 5202 h 18913"/>
              <a:gd name="T76" fmla="*/ 4897 w 19588"/>
              <a:gd name="T77" fmla="*/ 5876 h 18913"/>
              <a:gd name="T78" fmla="*/ 1959 w 19588"/>
              <a:gd name="T79" fmla="*/ 7161 h 18913"/>
              <a:gd name="T80" fmla="*/ 4897 w 19588"/>
              <a:gd name="T81" fmla="*/ 7835 h 18913"/>
              <a:gd name="T82" fmla="*/ 1959 w 19588"/>
              <a:gd name="T83" fmla="*/ 9120 h 18913"/>
              <a:gd name="T84" fmla="*/ 4897 w 19588"/>
              <a:gd name="T85" fmla="*/ 9792 h 18913"/>
              <a:gd name="T86" fmla="*/ 1959 w 19588"/>
              <a:gd name="T87" fmla="*/ 11077 h 18913"/>
              <a:gd name="T88" fmla="*/ 4897 w 19588"/>
              <a:gd name="T89" fmla="*/ 11751 h 18913"/>
              <a:gd name="T90" fmla="*/ 1959 w 19588"/>
              <a:gd name="T91" fmla="*/ 13036 h 18913"/>
              <a:gd name="T92" fmla="*/ 4897 w 19588"/>
              <a:gd name="T93" fmla="*/ 13710 h 18913"/>
              <a:gd name="T94" fmla="*/ 1959 w 19588"/>
              <a:gd name="T95" fmla="*/ 14995 h 18913"/>
              <a:gd name="T96" fmla="*/ 4897 w 19588"/>
              <a:gd name="T97" fmla="*/ 15668 h 18913"/>
              <a:gd name="T98" fmla="*/ 1959 w 19588"/>
              <a:gd name="T99" fmla="*/ 16953 h 18913"/>
              <a:gd name="T100" fmla="*/ 4897 w 19588"/>
              <a:gd name="T101" fmla="*/ 17627 h 18913"/>
              <a:gd name="T102" fmla="*/ 1959 w 19588"/>
              <a:gd name="T103" fmla="*/ 18270 h 18913"/>
              <a:gd name="T104" fmla="*/ 0 w 19588"/>
              <a:gd name="T105" fmla="*/ 18912 h 18913"/>
              <a:gd name="T106" fmla="*/ 19587 w 19588"/>
              <a:gd name="T107" fmla="*/ 18270 h 18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9588" h="18913">
                <a:moveTo>
                  <a:pt x="17965" y="18270"/>
                </a:moveTo>
                <a:lnTo>
                  <a:pt x="17965" y="18270"/>
                </a:lnTo>
                <a:cubicBezTo>
                  <a:pt x="17965" y="16219"/>
                  <a:pt x="17965" y="16219"/>
                  <a:pt x="17965" y="16219"/>
                </a:cubicBezTo>
                <a:cubicBezTo>
                  <a:pt x="18393" y="15974"/>
                  <a:pt x="18638" y="15516"/>
                  <a:pt x="18608" y="14995"/>
                </a:cubicBezTo>
                <a:cubicBezTo>
                  <a:pt x="18608" y="14291"/>
                  <a:pt x="18180" y="13710"/>
                  <a:pt x="17628" y="13710"/>
                </a:cubicBezTo>
                <a:cubicBezTo>
                  <a:pt x="17078" y="13710"/>
                  <a:pt x="16649" y="14291"/>
                  <a:pt x="16649" y="14995"/>
                </a:cubicBezTo>
                <a:cubicBezTo>
                  <a:pt x="16618" y="15516"/>
                  <a:pt x="16863" y="15974"/>
                  <a:pt x="17291" y="16219"/>
                </a:cubicBezTo>
                <a:cubicBezTo>
                  <a:pt x="17291" y="18270"/>
                  <a:pt x="17291" y="18270"/>
                  <a:pt x="17291" y="18270"/>
                </a:cubicBezTo>
                <a:cubicBezTo>
                  <a:pt x="15027" y="18270"/>
                  <a:pt x="15027" y="18270"/>
                  <a:pt x="15027" y="18270"/>
                </a:cubicBezTo>
                <a:cubicBezTo>
                  <a:pt x="15027" y="8355"/>
                  <a:pt x="15027" y="8355"/>
                  <a:pt x="15027" y="8355"/>
                </a:cubicBezTo>
                <a:cubicBezTo>
                  <a:pt x="13068" y="7375"/>
                  <a:pt x="13068" y="7375"/>
                  <a:pt x="13068" y="7375"/>
                </a:cubicBezTo>
                <a:cubicBezTo>
                  <a:pt x="13068" y="9120"/>
                  <a:pt x="13068" y="9120"/>
                  <a:pt x="13068" y="9120"/>
                </a:cubicBezTo>
                <a:cubicBezTo>
                  <a:pt x="14048" y="9120"/>
                  <a:pt x="14048" y="9120"/>
                  <a:pt x="14048" y="9120"/>
                </a:cubicBezTo>
                <a:cubicBezTo>
                  <a:pt x="14048" y="9792"/>
                  <a:pt x="14048" y="9792"/>
                  <a:pt x="14048" y="9792"/>
                </a:cubicBezTo>
                <a:cubicBezTo>
                  <a:pt x="13068" y="9792"/>
                  <a:pt x="13068" y="9792"/>
                  <a:pt x="13068" y="9792"/>
                </a:cubicBezTo>
                <a:cubicBezTo>
                  <a:pt x="13068" y="11077"/>
                  <a:pt x="13068" y="11077"/>
                  <a:pt x="13068" y="11077"/>
                </a:cubicBezTo>
                <a:cubicBezTo>
                  <a:pt x="14048" y="11077"/>
                  <a:pt x="14048" y="11077"/>
                  <a:pt x="14048" y="11077"/>
                </a:cubicBezTo>
                <a:cubicBezTo>
                  <a:pt x="14048" y="11751"/>
                  <a:pt x="14048" y="11751"/>
                  <a:pt x="14048" y="11751"/>
                </a:cubicBezTo>
                <a:cubicBezTo>
                  <a:pt x="13068" y="11751"/>
                  <a:pt x="13068" y="11751"/>
                  <a:pt x="13068" y="11751"/>
                </a:cubicBezTo>
                <a:cubicBezTo>
                  <a:pt x="13068" y="13036"/>
                  <a:pt x="13068" y="13036"/>
                  <a:pt x="13068" y="13036"/>
                </a:cubicBezTo>
                <a:cubicBezTo>
                  <a:pt x="14048" y="13036"/>
                  <a:pt x="14048" y="13036"/>
                  <a:pt x="14048" y="13036"/>
                </a:cubicBezTo>
                <a:cubicBezTo>
                  <a:pt x="14048" y="13710"/>
                  <a:pt x="14048" y="13710"/>
                  <a:pt x="14048" y="13710"/>
                </a:cubicBezTo>
                <a:cubicBezTo>
                  <a:pt x="13068" y="13710"/>
                  <a:pt x="13068" y="13710"/>
                  <a:pt x="13068" y="13710"/>
                </a:cubicBezTo>
                <a:cubicBezTo>
                  <a:pt x="13068" y="14995"/>
                  <a:pt x="13068" y="14995"/>
                  <a:pt x="13068" y="14995"/>
                </a:cubicBezTo>
                <a:cubicBezTo>
                  <a:pt x="14048" y="14995"/>
                  <a:pt x="14048" y="14995"/>
                  <a:pt x="14048" y="14995"/>
                </a:cubicBezTo>
                <a:cubicBezTo>
                  <a:pt x="14048" y="15668"/>
                  <a:pt x="14048" y="15668"/>
                  <a:pt x="14048" y="15668"/>
                </a:cubicBezTo>
                <a:cubicBezTo>
                  <a:pt x="13068" y="15668"/>
                  <a:pt x="13068" y="15668"/>
                  <a:pt x="13068" y="15668"/>
                </a:cubicBezTo>
                <a:cubicBezTo>
                  <a:pt x="13068" y="16953"/>
                  <a:pt x="13068" y="16953"/>
                  <a:pt x="13068" y="16953"/>
                </a:cubicBezTo>
                <a:cubicBezTo>
                  <a:pt x="14048" y="16953"/>
                  <a:pt x="14048" y="16953"/>
                  <a:pt x="14048" y="16953"/>
                </a:cubicBezTo>
                <a:cubicBezTo>
                  <a:pt x="14048" y="17627"/>
                  <a:pt x="14048" y="17627"/>
                  <a:pt x="14048" y="17627"/>
                </a:cubicBezTo>
                <a:cubicBezTo>
                  <a:pt x="13068" y="17627"/>
                  <a:pt x="13068" y="17627"/>
                  <a:pt x="13068" y="17627"/>
                </a:cubicBezTo>
                <a:cubicBezTo>
                  <a:pt x="13068" y="18270"/>
                  <a:pt x="13068" y="18270"/>
                  <a:pt x="13068" y="18270"/>
                </a:cubicBezTo>
                <a:cubicBezTo>
                  <a:pt x="12394" y="18270"/>
                  <a:pt x="12394" y="18270"/>
                  <a:pt x="12394" y="18270"/>
                </a:cubicBezTo>
                <a:cubicBezTo>
                  <a:pt x="12394" y="5142"/>
                  <a:pt x="12394" y="5142"/>
                  <a:pt x="12394" y="5142"/>
                </a:cubicBezTo>
                <a:cubicBezTo>
                  <a:pt x="8478" y="4009"/>
                  <a:pt x="8478" y="4009"/>
                  <a:pt x="8478" y="4009"/>
                </a:cubicBezTo>
                <a:cubicBezTo>
                  <a:pt x="8478" y="5202"/>
                  <a:pt x="8478" y="5202"/>
                  <a:pt x="8478" y="5202"/>
                </a:cubicBezTo>
                <a:cubicBezTo>
                  <a:pt x="10772" y="5202"/>
                  <a:pt x="10772" y="5202"/>
                  <a:pt x="10772" y="5202"/>
                </a:cubicBezTo>
                <a:cubicBezTo>
                  <a:pt x="10772" y="5876"/>
                  <a:pt x="10772" y="5876"/>
                  <a:pt x="10772" y="5876"/>
                </a:cubicBezTo>
                <a:cubicBezTo>
                  <a:pt x="8478" y="5876"/>
                  <a:pt x="8478" y="5876"/>
                  <a:pt x="8478" y="5876"/>
                </a:cubicBezTo>
                <a:cubicBezTo>
                  <a:pt x="8478" y="7161"/>
                  <a:pt x="8478" y="7161"/>
                  <a:pt x="8478" y="7161"/>
                </a:cubicBezTo>
                <a:cubicBezTo>
                  <a:pt x="10772" y="7161"/>
                  <a:pt x="10772" y="7161"/>
                  <a:pt x="10772" y="7161"/>
                </a:cubicBezTo>
                <a:cubicBezTo>
                  <a:pt x="10772" y="7835"/>
                  <a:pt x="10772" y="7835"/>
                  <a:pt x="10772" y="7835"/>
                </a:cubicBezTo>
                <a:cubicBezTo>
                  <a:pt x="8478" y="7835"/>
                  <a:pt x="8478" y="7835"/>
                  <a:pt x="8478" y="7835"/>
                </a:cubicBezTo>
                <a:cubicBezTo>
                  <a:pt x="8478" y="9120"/>
                  <a:pt x="8478" y="9120"/>
                  <a:pt x="8478" y="9120"/>
                </a:cubicBezTo>
                <a:cubicBezTo>
                  <a:pt x="10772" y="9120"/>
                  <a:pt x="10772" y="9120"/>
                  <a:pt x="10772" y="9120"/>
                </a:cubicBezTo>
                <a:cubicBezTo>
                  <a:pt x="10772" y="9792"/>
                  <a:pt x="10772" y="9792"/>
                  <a:pt x="10772" y="9792"/>
                </a:cubicBezTo>
                <a:cubicBezTo>
                  <a:pt x="8478" y="9792"/>
                  <a:pt x="8478" y="9792"/>
                  <a:pt x="8478" y="9792"/>
                </a:cubicBezTo>
                <a:cubicBezTo>
                  <a:pt x="8478" y="11077"/>
                  <a:pt x="8478" y="11077"/>
                  <a:pt x="8478" y="11077"/>
                </a:cubicBezTo>
                <a:cubicBezTo>
                  <a:pt x="10772" y="11077"/>
                  <a:pt x="10772" y="11077"/>
                  <a:pt x="10772" y="11077"/>
                </a:cubicBezTo>
                <a:cubicBezTo>
                  <a:pt x="10772" y="11751"/>
                  <a:pt x="10772" y="11751"/>
                  <a:pt x="10772" y="11751"/>
                </a:cubicBezTo>
                <a:cubicBezTo>
                  <a:pt x="8478" y="11751"/>
                  <a:pt x="8478" y="11751"/>
                  <a:pt x="8478" y="11751"/>
                </a:cubicBezTo>
                <a:cubicBezTo>
                  <a:pt x="8478" y="13036"/>
                  <a:pt x="8478" y="13036"/>
                  <a:pt x="8478" y="13036"/>
                </a:cubicBezTo>
                <a:cubicBezTo>
                  <a:pt x="10772" y="13036"/>
                  <a:pt x="10772" y="13036"/>
                  <a:pt x="10772" y="13036"/>
                </a:cubicBezTo>
                <a:cubicBezTo>
                  <a:pt x="10772" y="13710"/>
                  <a:pt x="10772" y="13710"/>
                  <a:pt x="10772" y="13710"/>
                </a:cubicBezTo>
                <a:cubicBezTo>
                  <a:pt x="8478" y="13710"/>
                  <a:pt x="8478" y="13710"/>
                  <a:pt x="8478" y="13710"/>
                </a:cubicBezTo>
                <a:cubicBezTo>
                  <a:pt x="8478" y="14995"/>
                  <a:pt x="8478" y="14995"/>
                  <a:pt x="8478" y="14995"/>
                </a:cubicBezTo>
                <a:cubicBezTo>
                  <a:pt x="10772" y="14995"/>
                  <a:pt x="10772" y="14995"/>
                  <a:pt x="10772" y="14995"/>
                </a:cubicBezTo>
                <a:cubicBezTo>
                  <a:pt x="10772" y="15668"/>
                  <a:pt x="10772" y="15668"/>
                  <a:pt x="10772" y="15668"/>
                </a:cubicBezTo>
                <a:cubicBezTo>
                  <a:pt x="8478" y="15668"/>
                  <a:pt x="8478" y="15668"/>
                  <a:pt x="8478" y="15668"/>
                </a:cubicBezTo>
                <a:cubicBezTo>
                  <a:pt x="8478" y="16953"/>
                  <a:pt x="8478" y="16953"/>
                  <a:pt x="8478" y="16953"/>
                </a:cubicBezTo>
                <a:cubicBezTo>
                  <a:pt x="10772" y="16953"/>
                  <a:pt x="10772" y="16953"/>
                  <a:pt x="10772" y="16953"/>
                </a:cubicBezTo>
                <a:cubicBezTo>
                  <a:pt x="10772" y="17627"/>
                  <a:pt x="10772" y="17627"/>
                  <a:pt x="10772" y="17627"/>
                </a:cubicBezTo>
                <a:cubicBezTo>
                  <a:pt x="8478" y="17627"/>
                  <a:pt x="8478" y="17627"/>
                  <a:pt x="8478" y="17627"/>
                </a:cubicBezTo>
                <a:cubicBezTo>
                  <a:pt x="8478" y="18270"/>
                  <a:pt x="8478" y="18270"/>
                  <a:pt x="8478" y="18270"/>
                </a:cubicBezTo>
                <a:cubicBezTo>
                  <a:pt x="7835" y="18270"/>
                  <a:pt x="7835" y="18270"/>
                  <a:pt x="7835" y="18270"/>
                </a:cubicBezTo>
                <a:cubicBezTo>
                  <a:pt x="7835" y="0"/>
                  <a:pt x="7835" y="0"/>
                  <a:pt x="7835" y="0"/>
                </a:cubicBezTo>
                <a:cubicBezTo>
                  <a:pt x="1959" y="0"/>
                  <a:pt x="1959" y="0"/>
                  <a:pt x="1959" y="0"/>
                </a:cubicBezTo>
                <a:cubicBezTo>
                  <a:pt x="1959" y="1285"/>
                  <a:pt x="1959" y="1285"/>
                  <a:pt x="1959" y="1285"/>
                </a:cubicBezTo>
                <a:cubicBezTo>
                  <a:pt x="4897" y="1285"/>
                  <a:pt x="4897" y="1285"/>
                  <a:pt x="4897" y="1285"/>
                </a:cubicBezTo>
                <a:cubicBezTo>
                  <a:pt x="4897" y="1959"/>
                  <a:pt x="4897" y="1959"/>
                  <a:pt x="4897" y="1959"/>
                </a:cubicBezTo>
                <a:cubicBezTo>
                  <a:pt x="1959" y="1959"/>
                  <a:pt x="1959" y="1959"/>
                  <a:pt x="1959" y="1959"/>
                </a:cubicBezTo>
                <a:cubicBezTo>
                  <a:pt x="1959" y="3244"/>
                  <a:pt x="1959" y="3244"/>
                  <a:pt x="1959" y="3244"/>
                </a:cubicBezTo>
                <a:cubicBezTo>
                  <a:pt x="4897" y="3244"/>
                  <a:pt x="4897" y="3244"/>
                  <a:pt x="4897" y="3244"/>
                </a:cubicBezTo>
                <a:cubicBezTo>
                  <a:pt x="4897" y="3917"/>
                  <a:pt x="4897" y="3917"/>
                  <a:pt x="4897" y="3917"/>
                </a:cubicBezTo>
                <a:cubicBezTo>
                  <a:pt x="1959" y="3917"/>
                  <a:pt x="1959" y="3917"/>
                  <a:pt x="1959" y="3917"/>
                </a:cubicBezTo>
                <a:cubicBezTo>
                  <a:pt x="1959" y="5202"/>
                  <a:pt x="1959" y="5202"/>
                  <a:pt x="1959" y="5202"/>
                </a:cubicBezTo>
                <a:cubicBezTo>
                  <a:pt x="4897" y="5202"/>
                  <a:pt x="4897" y="5202"/>
                  <a:pt x="4897" y="5202"/>
                </a:cubicBezTo>
                <a:cubicBezTo>
                  <a:pt x="4897" y="5876"/>
                  <a:pt x="4897" y="5876"/>
                  <a:pt x="4897" y="5876"/>
                </a:cubicBezTo>
                <a:cubicBezTo>
                  <a:pt x="1959" y="5876"/>
                  <a:pt x="1959" y="5876"/>
                  <a:pt x="1959" y="5876"/>
                </a:cubicBezTo>
                <a:cubicBezTo>
                  <a:pt x="1959" y="7161"/>
                  <a:pt x="1959" y="7161"/>
                  <a:pt x="1959" y="7161"/>
                </a:cubicBezTo>
                <a:cubicBezTo>
                  <a:pt x="4897" y="7161"/>
                  <a:pt x="4897" y="7161"/>
                  <a:pt x="4897" y="7161"/>
                </a:cubicBezTo>
                <a:cubicBezTo>
                  <a:pt x="4897" y="7835"/>
                  <a:pt x="4897" y="7835"/>
                  <a:pt x="4897" y="7835"/>
                </a:cubicBezTo>
                <a:cubicBezTo>
                  <a:pt x="1959" y="7835"/>
                  <a:pt x="1959" y="7835"/>
                  <a:pt x="1959" y="7835"/>
                </a:cubicBezTo>
                <a:cubicBezTo>
                  <a:pt x="1959" y="9120"/>
                  <a:pt x="1959" y="9120"/>
                  <a:pt x="1959" y="9120"/>
                </a:cubicBezTo>
                <a:cubicBezTo>
                  <a:pt x="4897" y="9120"/>
                  <a:pt x="4897" y="9120"/>
                  <a:pt x="4897" y="9120"/>
                </a:cubicBezTo>
                <a:cubicBezTo>
                  <a:pt x="4897" y="9792"/>
                  <a:pt x="4897" y="9792"/>
                  <a:pt x="4897" y="9792"/>
                </a:cubicBezTo>
                <a:cubicBezTo>
                  <a:pt x="1959" y="9792"/>
                  <a:pt x="1959" y="9792"/>
                  <a:pt x="1959" y="9792"/>
                </a:cubicBezTo>
                <a:cubicBezTo>
                  <a:pt x="1959" y="11077"/>
                  <a:pt x="1959" y="11077"/>
                  <a:pt x="1959" y="11077"/>
                </a:cubicBezTo>
                <a:cubicBezTo>
                  <a:pt x="4897" y="11077"/>
                  <a:pt x="4897" y="11077"/>
                  <a:pt x="4897" y="11077"/>
                </a:cubicBezTo>
                <a:cubicBezTo>
                  <a:pt x="4897" y="11751"/>
                  <a:pt x="4897" y="11751"/>
                  <a:pt x="4897" y="11751"/>
                </a:cubicBezTo>
                <a:cubicBezTo>
                  <a:pt x="1959" y="11751"/>
                  <a:pt x="1959" y="11751"/>
                  <a:pt x="1959" y="11751"/>
                </a:cubicBezTo>
                <a:cubicBezTo>
                  <a:pt x="1959" y="13036"/>
                  <a:pt x="1959" y="13036"/>
                  <a:pt x="1959" y="13036"/>
                </a:cubicBezTo>
                <a:cubicBezTo>
                  <a:pt x="4897" y="13036"/>
                  <a:pt x="4897" y="13036"/>
                  <a:pt x="4897" y="13036"/>
                </a:cubicBezTo>
                <a:cubicBezTo>
                  <a:pt x="4897" y="13710"/>
                  <a:pt x="4897" y="13710"/>
                  <a:pt x="4897" y="13710"/>
                </a:cubicBezTo>
                <a:cubicBezTo>
                  <a:pt x="1959" y="13710"/>
                  <a:pt x="1959" y="13710"/>
                  <a:pt x="1959" y="13710"/>
                </a:cubicBezTo>
                <a:cubicBezTo>
                  <a:pt x="1959" y="14995"/>
                  <a:pt x="1959" y="14995"/>
                  <a:pt x="1959" y="14995"/>
                </a:cubicBezTo>
                <a:cubicBezTo>
                  <a:pt x="4897" y="14995"/>
                  <a:pt x="4897" y="14995"/>
                  <a:pt x="4897" y="14995"/>
                </a:cubicBezTo>
                <a:cubicBezTo>
                  <a:pt x="4897" y="15668"/>
                  <a:pt x="4897" y="15668"/>
                  <a:pt x="4897" y="15668"/>
                </a:cubicBezTo>
                <a:cubicBezTo>
                  <a:pt x="1959" y="15668"/>
                  <a:pt x="1959" y="15668"/>
                  <a:pt x="1959" y="15668"/>
                </a:cubicBezTo>
                <a:cubicBezTo>
                  <a:pt x="1959" y="16953"/>
                  <a:pt x="1959" y="16953"/>
                  <a:pt x="1959" y="16953"/>
                </a:cubicBezTo>
                <a:cubicBezTo>
                  <a:pt x="4897" y="16953"/>
                  <a:pt x="4897" y="16953"/>
                  <a:pt x="4897" y="16953"/>
                </a:cubicBezTo>
                <a:cubicBezTo>
                  <a:pt x="4897" y="17627"/>
                  <a:pt x="4897" y="17627"/>
                  <a:pt x="4897" y="17627"/>
                </a:cubicBezTo>
                <a:cubicBezTo>
                  <a:pt x="1959" y="17627"/>
                  <a:pt x="1959" y="17627"/>
                  <a:pt x="1959" y="17627"/>
                </a:cubicBezTo>
                <a:cubicBezTo>
                  <a:pt x="1959" y="18270"/>
                  <a:pt x="1959" y="18270"/>
                  <a:pt x="1959" y="18270"/>
                </a:cubicBezTo>
                <a:cubicBezTo>
                  <a:pt x="0" y="18270"/>
                  <a:pt x="0" y="18270"/>
                  <a:pt x="0" y="18270"/>
                </a:cubicBezTo>
                <a:cubicBezTo>
                  <a:pt x="0" y="18912"/>
                  <a:pt x="0" y="18912"/>
                  <a:pt x="0" y="18912"/>
                </a:cubicBezTo>
                <a:cubicBezTo>
                  <a:pt x="19587" y="18912"/>
                  <a:pt x="19587" y="18912"/>
                  <a:pt x="19587" y="18912"/>
                </a:cubicBezTo>
                <a:cubicBezTo>
                  <a:pt x="19587" y="18270"/>
                  <a:pt x="19587" y="18270"/>
                  <a:pt x="19587" y="18270"/>
                </a:cubicBezTo>
                <a:lnTo>
                  <a:pt x="17965" y="1827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2827315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8" name="Pentagon 47">
            <a:extLst>
              <a:ext uri="{FF2B5EF4-FFF2-40B4-BE49-F238E27FC236}">
                <a16:creationId xmlns:a16="http://schemas.microsoft.com/office/drawing/2014/main" id="{A3A5C717-BB7D-EA4B-9CDE-35A55A4D11B3}"/>
              </a:ext>
            </a:extLst>
          </p:cNvPr>
          <p:cNvSpPr/>
          <p:nvPr/>
        </p:nvSpPr>
        <p:spPr>
          <a:xfrm rot="5400000">
            <a:off x="680973" y="5918833"/>
            <a:ext cx="7643094" cy="4517510"/>
          </a:xfrm>
          <a:prstGeom prst="homePlate">
            <a:avLst>
              <a:gd name="adj" fmla="val 340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26FBB8-2659-E348-AE15-39D7959561F5}"/>
              </a:ext>
            </a:extLst>
          </p:cNvPr>
          <p:cNvGrpSpPr/>
          <p:nvPr/>
        </p:nvGrpSpPr>
        <p:grpSpPr>
          <a:xfrm>
            <a:off x="2981559" y="7595320"/>
            <a:ext cx="3107235" cy="1927351"/>
            <a:chOff x="8171270" y="10413315"/>
            <a:chExt cx="4479630" cy="192735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9AAAB5-93FE-5445-80EC-EDCD0F47D9D5}"/>
                </a:ext>
              </a:extLst>
            </p:cNvPr>
            <p:cNvSpPr txBox="1"/>
            <p:nvPr/>
          </p:nvSpPr>
          <p:spPr>
            <a:xfrm>
              <a:off x="8171270" y="11140337"/>
              <a:ext cx="4479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2D9C2C1-A8A4-FD40-97F3-1CE6F89ED3FD}"/>
                </a:ext>
              </a:extLst>
            </p:cNvPr>
            <p:cNvSpPr/>
            <p:nvPr/>
          </p:nvSpPr>
          <p:spPr>
            <a:xfrm>
              <a:off x="8262246" y="10413315"/>
              <a:ext cx="4297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AC87EBE0-D57A-8649-BE5F-E90BFAABD809}"/>
              </a:ext>
            </a:extLst>
          </p:cNvPr>
          <p:cNvSpPr/>
          <p:nvPr/>
        </p:nvSpPr>
        <p:spPr>
          <a:xfrm>
            <a:off x="3984482" y="6540655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67" name="Pentagon 66">
            <a:extLst>
              <a:ext uri="{FF2B5EF4-FFF2-40B4-BE49-F238E27FC236}">
                <a16:creationId xmlns:a16="http://schemas.microsoft.com/office/drawing/2014/main" id="{31CC9B0E-1975-5743-B553-77013792D456}"/>
              </a:ext>
            </a:extLst>
          </p:cNvPr>
          <p:cNvSpPr/>
          <p:nvPr/>
        </p:nvSpPr>
        <p:spPr>
          <a:xfrm rot="16200000">
            <a:off x="15629042" y="5918835"/>
            <a:ext cx="7643092" cy="4517510"/>
          </a:xfrm>
          <a:prstGeom prst="homePlate">
            <a:avLst>
              <a:gd name="adj" fmla="val 406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7F2E79-8F9C-8C47-8630-CDAC5E96A5D2}"/>
              </a:ext>
            </a:extLst>
          </p:cNvPr>
          <p:cNvGrpSpPr/>
          <p:nvPr/>
        </p:nvGrpSpPr>
        <p:grpSpPr>
          <a:xfrm>
            <a:off x="17929627" y="7924716"/>
            <a:ext cx="3107235" cy="1927351"/>
            <a:chOff x="8171270" y="10413315"/>
            <a:chExt cx="4479630" cy="192735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487FE63-0152-8B41-8A26-A2366F11C7D9}"/>
                </a:ext>
              </a:extLst>
            </p:cNvPr>
            <p:cNvSpPr txBox="1"/>
            <p:nvPr/>
          </p:nvSpPr>
          <p:spPr>
            <a:xfrm>
              <a:off x="8171270" y="11140337"/>
              <a:ext cx="44796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0E168D-0BCA-6E4C-A109-B9931050D45F}"/>
                </a:ext>
              </a:extLst>
            </p:cNvPr>
            <p:cNvSpPr/>
            <p:nvPr/>
          </p:nvSpPr>
          <p:spPr>
            <a:xfrm>
              <a:off x="8262246" y="10413315"/>
              <a:ext cx="42976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4F2BD4C9-04EC-D340-90CB-BEAC26896DCB}"/>
              </a:ext>
            </a:extLst>
          </p:cNvPr>
          <p:cNvSpPr/>
          <p:nvPr/>
        </p:nvSpPr>
        <p:spPr>
          <a:xfrm>
            <a:off x="18932550" y="6870051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</a:p>
        </p:txBody>
      </p:sp>
      <p:sp>
        <p:nvSpPr>
          <p:cNvPr id="16" name="Freeform 1">
            <a:extLst>
              <a:ext uri="{FF2B5EF4-FFF2-40B4-BE49-F238E27FC236}">
                <a16:creationId xmlns:a16="http://schemas.microsoft.com/office/drawing/2014/main" id="{2FA1EF9C-BC37-9D47-8667-F9C310419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5710" y="11743566"/>
            <a:ext cx="6626731" cy="255569"/>
          </a:xfrm>
          <a:custGeom>
            <a:avLst/>
            <a:gdLst>
              <a:gd name="T0" fmla="*/ 9718 w 9719"/>
              <a:gd name="T1" fmla="*/ 0 h 376"/>
              <a:gd name="T2" fmla="*/ 9718 w 9719"/>
              <a:gd name="T3" fmla="*/ 375 h 376"/>
              <a:gd name="T4" fmla="*/ 0 w 9719"/>
              <a:gd name="T5" fmla="*/ 375 h 376"/>
              <a:gd name="T6" fmla="*/ 0 w 9719"/>
              <a:gd name="T7" fmla="*/ 0 h 376"/>
              <a:gd name="T8" fmla="*/ 281 w 9719"/>
              <a:gd name="T9" fmla="*/ 0 h 376"/>
              <a:gd name="T10" fmla="*/ 562 w 9719"/>
              <a:gd name="T11" fmla="*/ 0 h 376"/>
              <a:gd name="T12" fmla="*/ 3344 w 9719"/>
              <a:gd name="T13" fmla="*/ 0 h 376"/>
              <a:gd name="T14" fmla="*/ 3625 w 9719"/>
              <a:gd name="T15" fmla="*/ 0 h 376"/>
              <a:gd name="T16" fmla="*/ 6030 w 9719"/>
              <a:gd name="T17" fmla="*/ 0 h 376"/>
              <a:gd name="T18" fmla="*/ 6311 w 9719"/>
              <a:gd name="T19" fmla="*/ 0 h 376"/>
              <a:gd name="T20" fmla="*/ 9218 w 9719"/>
              <a:gd name="T21" fmla="*/ 0 h 376"/>
              <a:gd name="T22" fmla="*/ 9499 w 9719"/>
              <a:gd name="T23" fmla="*/ 0 h 376"/>
              <a:gd name="T24" fmla="*/ 9718 w 9719"/>
              <a:gd name="T25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719" h="376">
                <a:moveTo>
                  <a:pt x="9718" y="0"/>
                </a:moveTo>
                <a:lnTo>
                  <a:pt x="9718" y="375"/>
                </a:lnTo>
                <a:lnTo>
                  <a:pt x="0" y="375"/>
                </a:lnTo>
                <a:lnTo>
                  <a:pt x="0" y="0"/>
                </a:lnTo>
                <a:lnTo>
                  <a:pt x="281" y="0"/>
                </a:lnTo>
                <a:lnTo>
                  <a:pt x="562" y="0"/>
                </a:lnTo>
                <a:lnTo>
                  <a:pt x="3344" y="0"/>
                </a:lnTo>
                <a:lnTo>
                  <a:pt x="3625" y="0"/>
                </a:lnTo>
                <a:lnTo>
                  <a:pt x="6030" y="0"/>
                </a:lnTo>
                <a:lnTo>
                  <a:pt x="6311" y="0"/>
                </a:lnTo>
                <a:lnTo>
                  <a:pt x="9218" y="0"/>
                </a:lnTo>
                <a:lnTo>
                  <a:pt x="9499" y="0"/>
                </a:lnTo>
                <a:lnTo>
                  <a:pt x="9718" y="0"/>
                </a:lnTo>
              </a:path>
            </a:pathLst>
          </a:custGeom>
          <a:solidFill>
            <a:schemeClr val="accent4">
              <a:lumMod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2">
            <a:extLst>
              <a:ext uri="{FF2B5EF4-FFF2-40B4-BE49-F238E27FC236}">
                <a16:creationId xmlns:a16="http://schemas.microsoft.com/office/drawing/2014/main" id="{A535CADE-ADBB-4F49-A3D7-892CD5D6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565" y="10507820"/>
            <a:ext cx="1897216" cy="1235746"/>
          </a:xfrm>
          <a:custGeom>
            <a:avLst/>
            <a:gdLst>
              <a:gd name="T0" fmla="*/ 2782 w 2783"/>
              <a:gd name="T1" fmla="*/ 0 h 1814"/>
              <a:gd name="T2" fmla="*/ 2782 w 2783"/>
              <a:gd name="T3" fmla="*/ 1813 h 1814"/>
              <a:gd name="T4" fmla="*/ 0 w 2783"/>
              <a:gd name="T5" fmla="*/ 1813 h 1814"/>
              <a:gd name="T6" fmla="*/ 0 w 2783"/>
              <a:gd name="T7" fmla="*/ 0 h 1814"/>
              <a:gd name="T8" fmla="*/ 2782 w 2783"/>
              <a:gd name="T9" fmla="*/ 0 h 1814"/>
              <a:gd name="T10" fmla="*/ 2188 w 2783"/>
              <a:gd name="T11" fmla="*/ 1251 h 1814"/>
              <a:gd name="T12" fmla="*/ 2188 w 2783"/>
              <a:gd name="T13" fmla="*/ 344 h 1814"/>
              <a:gd name="T14" fmla="*/ 1563 w 2783"/>
              <a:gd name="T15" fmla="*/ 344 h 1814"/>
              <a:gd name="T16" fmla="*/ 1563 w 2783"/>
              <a:gd name="T17" fmla="*/ 1251 h 1814"/>
              <a:gd name="T18" fmla="*/ 2188 w 2783"/>
              <a:gd name="T19" fmla="*/ 1251 h 1814"/>
              <a:gd name="T20" fmla="*/ 1219 w 2783"/>
              <a:gd name="T21" fmla="*/ 1251 h 1814"/>
              <a:gd name="T22" fmla="*/ 1219 w 2783"/>
              <a:gd name="T23" fmla="*/ 344 h 1814"/>
              <a:gd name="T24" fmla="*/ 563 w 2783"/>
              <a:gd name="T25" fmla="*/ 344 h 1814"/>
              <a:gd name="T26" fmla="*/ 563 w 2783"/>
              <a:gd name="T27" fmla="*/ 1251 h 1814"/>
              <a:gd name="T28" fmla="*/ 1219 w 2783"/>
              <a:gd name="T29" fmla="*/ 1251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83" h="1814">
                <a:moveTo>
                  <a:pt x="2782" y="0"/>
                </a:moveTo>
                <a:lnTo>
                  <a:pt x="2782" y="1813"/>
                </a:lnTo>
                <a:lnTo>
                  <a:pt x="0" y="1813"/>
                </a:lnTo>
                <a:lnTo>
                  <a:pt x="0" y="0"/>
                </a:lnTo>
                <a:lnTo>
                  <a:pt x="2782" y="0"/>
                </a:lnTo>
                <a:close/>
                <a:moveTo>
                  <a:pt x="2188" y="1251"/>
                </a:moveTo>
                <a:lnTo>
                  <a:pt x="2188" y="344"/>
                </a:lnTo>
                <a:lnTo>
                  <a:pt x="1563" y="344"/>
                </a:lnTo>
                <a:lnTo>
                  <a:pt x="1563" y="1251"/>
                </a:lnTo>
                <a:lnTo>
                  <a:pt x="2188" y="1251"/>
                </a:lnTo>
                <a:close/>
                <a:moveTo>
                  <a:pt x="1219" y="1251"/>
                </a:moveTo>
                <a:lnTo>
                  <a:pt x="1219" y="344"/>
                </a:lnTo>
                <a:lnTo>
                  <a:pt x="563" y="344"/>
                </a:lnTo>
                <a:lnTo>
                  <a:pt x="563" y="1251"/>
                </a:lnTo>
                <a:lnTo>
                  <a:pt x="1219" y="12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5443FF77-6173-D847-B2E4-CA752A23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10507820"/>
            <a:ext cx="1704791" cy="1235746"/>
          </a:xfrm>
          <a:custGeom>
            <a:avLst/>
            <a:gdLst>
              <a:gd name="T0" fmla="*/ 2499 w 2500"/>
              <a:gd name="T1" fmla="*/ 0 h 1814"/>
              <a:gd name="T2" fmla="*/ 2499 w 2500"/>
              <a:gd name="T3" fmla="*/ 1813 h 1814"/>
              <a:gd name="T4" fmla="*/ 0 w 2500"/>
              <a:gd name="T5" fmla="*/ 1813 h 1814"/>
              <a:gd name="T6" fmla="*/ 0 w 2500"/>
              <a:gd name="T7" fmla="*/ 0 h 1814"/>
              <a:gd name="T8" fmla="*/ 2499 w 2500"/>
              <a:gd name="T9" fmla="*/ 0 h 1814"/>
              <a:gd name="T10" fmla="*/ 2093 w 2500"/>
              <a:gd name="T11" fmla="*/ 1251 h 1814"/>
              <a:gd name="T12" fmla="*/ 2093 w 2500"/>
              <a:gd name="T13" fmla="*/ 344 h 1814"/>
              <a:gd name="T14" fmla="*/ 1468 w 2500"/>
              <a:gd name="T15" fmla="*/ 344 h 1814"/>
              <a:gd name="T16" fmla="*/ 1468 w 2500"/>
              <a:gd name="T17" fmla="*/ 1251 h 1814"/>
              <a:gd name="T18" fmla="*/ 2093 w 2500"/>
              <a:gd name="T19" fmla="*/ 1251 h 1814"/>
              <a:gd name="T20" fmla="*/ 1125 w 2500"/>
              <a:gd name="T21" fmla="*/ 1251 h 1814"/>
              <a:gd name="T22" fmla="*/ 1125 w 2500"/>
              <a:gd name="T23" fmla="*/ 344 h 1814"/>
              <a:gd name="T24" fmla="*/ 500 w 2500"/>
              <a:gd name="T25" fmla="*/ 344 h 1814"/>
              <a:gd name="T26" fmla="*/ 500 w 2500"/>
              <a:gd name="T27" fmla="*/ 1251 h 1814"/>
              <a:gd name="T28" fmla="*/ 1125 w 2500"/>
              <a:gd name="T29" fmla="*/ 1251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0" h="1814">
                <a:moveTo>
                  <a:pt x="2499" y="0"/>
                </a:moveTo>
                <a:lnTo>
                  <a:pt x="2499" y="1813"/>
                </a:lnTo>
                <a:lnTo>
                  <a:pt x="0" y="1813"/>
                </a:lnTo>
                <a:lnTo>
                  <a:pt x="0" y="0"/>
                </a:lnTo>
                <a:lnTo>
                  <a:pt x="2499" y="0"/>
                </a:lnTo>
                <a:close/>
                <a:moveTo>
                  <a:pt x="2093" y="1251"/>
                </a:moveTo>
                <a:lnTo>
                  <a:pt x="2093" y="344"/>
                </a:lnTo>
                <a:lnTo>
                  <a:pt x="1468" y="344"/>
                </a:lnTo>
                <a:lnTo>
                  <a:pt x="1468" y="1251"/>
                </a:lnTo>
                <a:lnTo>
                  <a:pt x="2093" y="1251"/>
                </a:lnTo>
                <a:close/>
                <a:moveTo>
                  <a:pt x="1125" y="1251"/>
                </a:moveTo>
                <a:lnTo>
                  <a:pt x="1125" y="344"/>
                </a:lnTo>
                <a:lnTo>
                  <a:pt x="500" y="344"/>
                </a:lnTo>
                <a:lnTo>
                  <a:pt x="500" y="1251"/>
                </a:lnTo>
                <a:lnTo>
                  <a:pt x="1125" y="12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4">
            <a:extLst>
              <a:ext uri="{FF2B5EF4-FFF2-40B4-BE49-F238E27FC236}">
                <a16:creationId xmlns:a16="http://schemas.microsoft.com/office/drawing/2014/main" id="{09FD0D4B-51C7-A348-BDB9-41D19640A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34" y="10507820"/>
            <a:ext cx="2047551" cy="1235746"/>
          </a:xfrm>
          <a:custGeom>
            <a:avLst/>
            <a:gdLst>
              <a:gd name="T0" fmla="*/ 3001 w 3002"/>
              <a:gd name="T1" fmla="*/ 0 h 1814"/>
              <a:gd name="T2" fmla="*/ 3001 w 3002"/>
              <a:gd name="T3" fmla="*/ 1813 h 1814"/>
              <a:gd name="T4" fmla="*/ 0 w 3002"/>
              <a:gd name="T5" fmla="*/ 1813 h 1814"/>
              <a:gd name="T6" fmla="*/ 0 w 3002"/>
              <a:gd name="T7" fmla="*/ 0 h 1814"/>
              <a:gd name="T8" fmla="*/ 3001 w 3002"/>
              <a:gd name="T9" fmla="*/ 0 h 1814"/>
              <a:gd name="T10" fmla="*/ 2344 w 3002"/>
              <a:gd name="T11" fmla="*/ 1251 h 1814"/>
              <a:gd name="T12" fmla="*/ 2344 w 3002"/>
              <a:gd name="T13" fmla="*/ 344 h 1814"/>
              <a:gd name="T14" fmla="*/ 1719 w 3002"/>
              <a:gd name="T15" fmla="*/ 344 h 1814"/>
              <a:gd name="T16" fmla="*/ 1719 w 3002"/>
              <a:gd name="T17" fmla="*/ 1251 h 1814"/>
              <a:gd name="T18" fmla="*/ 2344 w 3002"/>
              <a:gd name="T19" fmla="*/ 1251 h 1814"/>
              <a:gd name="T20" fmla="*/ 1376 w 3002"/>
              <a:gd name="T21" fmla="*/ 1251 h 1814"/>
              <a:gd name="T22" fmla="*/ 1376 w 3002"/>
              <a:gd name="T23" fmla="*/ 344 h 1814"/>
              <a:gd name="T24" fmla="*/ 751 w 3002"/>
              <a:gd name="T25" fmla="*/ 344 h 1814"/>
              <a:gd name="T26" fmla="*/ 751 w 3002"/>
              <a:gd name="T27" fmla="*/ 1251 h 1814"/>
              <a:gd name="T28" fmla="*/ 1376 w 3002"/>
              <a:gd name="T29" fmla="*/ 1251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02" h="1814">
                <a:moveTo>
                  <a:pt x="3001" y="0"/>
                </a:moveTo>
                <a:lnTo>
                  <a:pt x="3001" y="1813"/>
                </a:lnTo>
                <a:lnTo>
                  <a:pt x="0" y="1813"/>
                </a:lnTo>
                <a:lnTo>
                  <a:pt x="0" y="0"/>
                </a:lnTo>
                <a:lnTo>
                  <a:pt x="3001" y="0"/>
                </a:lnTo>
                <a:close/>
                <a:moveTo>
                  <a:pt x="2344" y="1251"/>
                </a:moveTo>
                <a:lnTo>
                  <a:pt x="2344" y="344"/>
                </a:lnTo>
                <a:lnTo>
                  <a:pt x="1719" y="344"/>
                </a:lnTo>
                <a:lnTo>
                  <a:pt x="1719" y="1251"/>
                </a:lnTo>
                <a:lnTo>
                  <a:pt x="2344" y="1251"/>
                </a:lnTo>
                <a:close/>
                <a:moveTo>
                  <a:pt x="1376" y="1251"/>
                </a:moveTo>
                <a:lnTo>
                  <a:pt x="1376" y="344"/>
                </a:lnTo>
                <a:lnTo>
                  <a:pt x="751" y="344"/>
                </a:lnTo>
                <a:lnTo>
                  <a:pt x="751" y="1251"/>
                </a:lnTo>
                <a:lnTo>
                  <a:pt x="1376" y="125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22748C10-B351-1546-8302-E75CF5DA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9016505"/>
            <a:ext cx="1704791" cy="1407128"/>
          </a:xfrm>
          <a:custGeom>
            <a:avLst/>
            <a:gdLst>
              <a:gd name="T0" fmla="*/ 2499 w 2500"/>
              <a:gd name="T1" fmla="*/ 0 h 2064"/>
              <a:gd name="T2" fmla="*/ 2499 w 2500"/>
              <a:gd name="T3" fmla="*/ 2063 h 2064"/>
              <a:gd name="T4" fmla="*/ 0 w 2500"/>
              <a:gd name="T5" fmla="*/ 2063 h 2064"/>
              <a:gd name="T6" fmla="*/ 0 w 2500"/>
              <a:gd name="T7" fmla="*/ 0 h 2064"/>
              <a:gd name="T8" fmla="*/ 2499 w 2500"/>
              <a:gd name="T9" fmla="*/ 0 h 2064"/>
              <a:gd name="T10" fmla="*/ 2093 w 2500"/>
              <a:gd name="T11" fmla="*/ 1250 h 2064"/>
              <a:gd name="T12" fmla="*/ 2093 w 2500"/>
              <a:gd name="T13" fmla="*/ 344 h 2064"/>
              <a:gd name="T14" fmla="*/ 1468 w 2500"/>
              <a:gd name="T15" fmla="*/ 344 h 2064"/>
              <a:gd name="T16" fmla="*/ 1468 w 2500"/>
              <a:gd name="T17" fmla="*/ 1250 h 2064"/>
              <a:gd name="T18" fmla="*/ 2093 w 2500"/>
              <a:gd name="T19" fmla="*/ 1250 h 2064"/>
              <a:gd name="T20" fmla="*/ 1125 w 2500"/>
              <a:gd name="T21" fmla="*/ 1250 h 2064"/>
              <a:gd name="T22" fmla="*/ 1125 w 2500"/>
              <a:gd name="T23" fmla="*/ 344 h 2064"/>
              <a:gd name="T24" fmla="*/ 500 w 2500"/>
              <a:gd name="T25" fmla="*/ 344 h 2064"/>
              <a:gd name="T26" fmla="*/ 500 w 2500"/>
              <a:gd name="T27" fmla="*/ 1250 h 2064"/>
              <a:gd name="T28" fmla="*/ 1125 w 2500"/>
              <a:gd name="T29" fmla="*/ 125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00" h="2064">
                <a:moveTo>
                  <a:pt x="2499" y="0"/>
                </a:moveTo>
                <a:lnTo>
                  <a:pt x="2499" y="2063"/>
                </a:lnTo>
                <a:lnTo>
                  <a:pt x="0" y="2063"/>
                </a:lnTo>
                <a:lnTo>
                  <a:pt x="0" y="0"/>
                </a:lnTo>
                <a:lnTo>
                  <a:pt x="2499" y="0"/>
                </a:lnTo>
                <a:close/>
                <a:moveTo>
                  <a:pt x="2093" y="1250"/>
                </a:moveTo>
                <a:lnTo>
                  <a:pt x="2093" y="344"/>
                </a:lnTo>
                <a:lnTo>
                  <a:pt x="1468" y="344"/>
                </a:lnTo>
                <a:lnTo>
                  <a:pt x="1468" y="1250"/>
                </a:lnTo>
                <a:lnTo>
                  <a:pt x="2093" y="1250"/>
                </a:lnTo>
                <a:close/>
                <a:moveTo>
                  <a:pt x="1125" y="1250"/>
                </a:moveTo>
                <a:lnTo>
                  <a:pt x="1125" y="344"/>
                </a:lnTo>
                <a:lnTo>
                  <a:pt x="500" y="344"/>
                </a:lnTo>
                <a:lnTo>
                  <a:pt x="500" y="1250"/>
                </a:lnTo>
                <a:lnTo>
                  <a:pt x="1125" y="12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D4C3EB7A-9CF9-4543-AB70-D87F390ED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34" y="9016505"/>
            <a:ext cx="2047551" cy="1407128"/>
          </a:xfrm>
          <a:custGeom>
            <a:avLst/>
            <a:gdLst>
              <a:gd name="T0" fmla="*/ 3001 w 3002"/>
              <a:gd name="T1" fmla="*/ 0 h 2064"/>
              <a:gd name="T2" fmla="*/ 3001 w 3002"/>
              <a:gd name="T3" fmla="*/ 2063 h 2064"/>
              <a:gd name="T4" fmla="*/ 0 w 3002"/>
              <a:gd name="T5" fmla="*/ 2063 h 2064"/>
              <a:gd name="T6" fmla="*/ 0 w 3002"/>
              <a:gd name="T7" fmla="*/ 0 h 2064"/>
              <a:gd name="T8" fmla="*/ 3001 w 3002"/>
              <a:gd name="T9" fmla="*/ 0 h 2064"/>
              <a:gd name="T10" fmla="*/ 2344 w 3002"/>
              <a:gd name="T11" fmla="*/ 1250 h 2064"/>
              <a:gd name="T12" fmla="*/ 2344 w 3002"/>
              <a:gd name="T13" fmla="*/ 344 h 2064"/>
              <a:gd name="T14" fmla="*/ 1719 w 3002"/>
              <a:gd name="T15" fmla="*/ 344 h 2064"/>
              <a:gd name="T16" fmla="*/ 1719 w 3002"/>
              <a:gd name="T17" fmla="*/ 1250 h 2064"/>
              <a:gd name="T18" fmla="*/ 2344 w 3002"/>
              <a:gd name="T19" fmla="*/ 1250 h 2064"/>
              <a:gd name="T20" fmla="*/ 1376 w 3002"/>
              <a:gd name="T21" fmla="*/ 1250 h 2064"/>
              <a:gd name="T22" fmla="*/ 1376 w 3002"/>
              <a:gd name="T23" fmla="*/ 344 h 2064"/>
              <a:gd name="T24" fmla="*/ 751 w 3002"/>
              <a:gd name="T25" fmla="*/ 344 h 2064"/>
              <a:gd name="T26" fmla="*/ 751 w 3002"/>
              <a:gd name="T27" fmla="*/ 1250 h 2064"/>
              <a:gd name="T28" fmla="*/ 1376 w 3002"/>
              <a:gd name="T29" fmla="*/ 125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002" h="2064">
                <a:moveTo>
                  <a:pt x="3001" y="0"/>
                </a:moveTo>
                <a:lnTo>
                  <a:pt x="3001" y="2063"/>
                </a:lnTo>
                <a:lnTo>
                  <a:pt x="0" y="2063"/>
                </a:lnTo>
                <a:lnTo>
                  <a:pt x="0" y="0"/>
                </a:lnTo>
                <a:lnTo>
                  <a:pt x="3001" y="0"/>
                </a:lnTo>
                <a:close/>
                <a:moveTo>
                  <a:pt x="2344" y="1250"/>
                </a:moveTo>
                <a:lnTo>
                  <a:pt x="2344" y="344"/>
                </a:lnTo>
                <a:lnTo>
                  <a:pt x="1719" y="344"/>
                </a:lnTo>
                <a:lnTo>
                  <a:pt x="1719" y="1250"/>
                </a:lnTo>
                <a:lnTo>
                  <a:pt x="2344" y="1250"/>
                </a:lnTo>
                <a:close/>
                <a:moveTo>
                  <a:pt x="1376" y="1250"/>
                </a:moveTo>
                <a:lnTo>
                  <a:pt x="1376" y="344"/>
                </a:lnTo>
                <a:lnTo>
                  <a:pt x="751" y="344"/>
                </a:lnTo>
                <a:lnTo>
                  <a:pt x="751" y="1250"/>
                </a:lnTo>
                <a:lnTo>
                  <a:pt x="1376" y="12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57EEEE6C-F72C-8A4D-93A5-7BBD8FAFA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5421" y="10742341"/>
            <a:ext cx="447995" cy="619377"/>
          </a:xfrm>
          <a:custGeom>
            <a:avLst/>
            <a:gdLst>
              <a:gd name="T0" fmla="*/ 656 w 657"/>
              <a:gd name="T1" fmla="*/ 0 h 908"/>
              <a:gd name="T2" fmla="*/ 656 w 657"/>
              <a:gd name="T3" fmla="*/ 907 h 908"/>
              <a:gd name="T4" fmla="*/ 0 w 657"/>
              <a:gd name="T5" fmla="*/ 907 h 908"/>
              <a:gd name="T6" fmla="*/ 0 w 657"/>
              <a:gd name="T7" fmla="*/ 0 h 908"/>
              <a:gd name="T8" fmla="*/ 656 w 657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" h="908">
                <a:moveTo>
                  <a:pt x="656" y="0"/>
                </a:moveTo>
                <a:lnTo>
                  <a:pt x="656" y="907"/>
                </a:lnTo>
                <a:lnTo>
                  <a:pt x="0" y="907"/>
                </a:lnTo>
                <a:lnTo>
                  <a:pt x="0" y="0"/>
                </a:lnTo>
                <a:lnTo>
                  <a:pt x="656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7B3755AC-B6B7-234D-A250-6C6C6EF99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931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6B47E1E6-B040-DB40-867A-B57FFD14C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24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D3B91851-37EA-8E4E-82E6-0D6F98826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289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D11D859-4A67-E446-BBC9-CC2027F92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275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82E5030D-7A13-1F47-92EA-F1A77D10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40" y="10742341"/>
            <a:ext cx="426949" cy="619377"/>
          </a:xfrm>
          <a:custGeom>
            <a:avLst/>
            <a:gdLst>
              <a:gd name="T0" fmla="*/ 625 w 626"/>
              <a:gd name="T1" fmla="*/ 0 h 908"/>
              <a:gd name="T2" fmla="*/ 625 w 626"/>
              <a:gd name="T3" fmla="*/ 907 h 908"/>
              <a:gd name="T4" fmla="*/ 0 w 626"/>
              <a:gd name="T5" fmla="*/ 907 h 908"/>
              <a:gd name="T6" fmla="*/ 0 w 626"/>
              <a:gd name="T7" fmla="*/ 0 h 908"/>
              <a:gd name="T8" fmla="*/ 625 w 626"/>
              <a:gd name="T9" fmla="*/ 0 h 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8">
                <a:moveTo>
                  <a:pt x="625" y="0"/>
                </a:moveTo>
                <a:lnTo>
                  <a:pt x="625" y="907"/>
                </a:lnTo>
                <a:lnTo>
                  <a:pt x="0" y="907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6436F950-B0D5-A446-8A65-982D1457F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740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901E14B8-B196-874D-A49B-37C43DCBC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275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395D6788-BFF3-C94F-908B-87F014A7C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5289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CD5CA1E7-51BB-2040-9186-31AEDCAE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824" y="9251026"/>
            <a:ext cx="426949" cy="619377"/>
          </a:xfrm>
          <a:custGeom>
            <a:avLst/>
            <a:gdLst>
              <a:gd name="T0" fmla="*/ 625 w 626"/>
              <a:gd name="T1" fmla="*/ 0 h 907"/>
              <a:gd name="T2" fmla="*/ 625 w 626"/>
              <a:gd name="T3" fmla="*/ 906 h 907"/>
              <a:gd name="T4" fmla="*/ 0 w 626"/>
              <a:gd name="T5" fmla="*/ 906 h 907"/>
              <a:gd name="T6" fmla="*/ 0 w 626"/>
              <a:gd name="T7" fmla="*/ 0 h 907"/>
              <a:gd name="T8" fmla="*/ 625 w 626"/>
              <a:gd name="T9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6" h="907">
                <a:moveTo>
                  <a:pt x="625" y="0"/>
                </a:moveTo>
                <a:lnTo>
                  <a:pt x="625" y="906"/>
                </a:lnTo>
                <a:lnTo>
                  <a:pt x="0" y="906"/>
                </a:lnTo>
                <a:lnTo>
                  <a:pt x="0" y="0"/>
                </a:lnTo>
                <a:lnTo>
                  <a:pt x="625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id="{E5699FD4-8404-E04C-ADF8-D4712A4F6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565" y="9016505"/>
            <a:ext cx="1897216" cy="1407128"/>
          </a:xfrm>
          <a:custGeom>
            <a:avLst/>
            <a:gdLst>
              <a:gd name="T0" fmla="*/ 2782 w 2783"/>
              <a:gd name="T1" fmla="*/ 0 h 2064"/>
              <a:gd name="T2" fmla="*/ 2782 w 2783"/>
              <a:gd name="T3" fmla="*/ 2063 h 2064"/>
              <a:gd name="T4" fmla="*/ 1657 w 2783"/>
              <a:gd name="T5" fmla="*/ 2063 h 2064"/>
              <a:gd name="T6" fmla="*/ 1657 w 2783"/>
              <a:gd name="T7" fmla="*/ 563 h 2064"/>
              <a:gd name="T8" fmla="*/ 1000 w 2783"/>
              <a:gd name="T9" fmla="*/ 563 h 2064"/>
              <a:gd name="T10" fmla="*/ 1000 w 2783"/>
              <a:gd name="T11" fmla="*/ 2063 h 2064"/>
              <a:gd name="T12" fmla="*/ 0 w 2783"/>
              <a:gd name="T13" fmla="*/ 2063 h 2064"/>
              <a:gd name="T14" fmla="*/ 0 w 2783"/>
              <a:gd name="T15" fmla="*/ 219 h 2064"/>
              <a:gd name="T16" fmla="*/ 907 w 2783"/>
              <a:gd name="T17" fmla="*/ 219 h 2064"/>
              <a:gd name="T18" fmla="*/ 907 w 2783"/>
              <a:gd name="T19" fmla="*/ 0 h 2064"/>
              <a:gd name="T20" fmla="*/ 2782 w 2783"/>
              <a:gd name="T21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783" h="2064">
                <a:moveTo>
                  <a:pt x="2782" y="0"/>
                </a:moveTo>
                <a:lnTo>
                  <a:pt x="2782" y="2063"/>
                </a:lnTo>
                <a:lnTo>
                  <a:pt x="1657" y="2063"/>
                </a:lnTo>
                <a:lnTo>
                  <a:pt x="1657" y="563"/>
                </a:lnTo>
                <a:lnTo>
                  <a:pt x="1000" y="563"/>
                </a:lnTo>
                <a:lnTo>
                  <a:pt x="1000" y="2063"/>
                </a:lnTo>
                <a:lnTo>
                  <a:pt x="0" y="2063"/>
                </a:lnTo>
                <a:lnTo>
                  <a:pt x="0" y="219"/>
                </a:lnTo>
                <a:lnTo>
                  <a:pt x="907" y="219"/>
                </a:lnTo>
                <a:lnTo>
                  <a:pt x="907" y="0"/>
                </a:lnTo>
                <a:lnTo>
                  <a:pt x="2782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3" name="Freeform 18">
            <a:extLst>
              <a:ext uri="{FF2B5EF4-FFF2-40B4-BE49-F238E27FC236}">
                <a16:creationId xmlns:a16="http://schemas.microsoft.com/office/drawing/2014/main" id="{566B104E-70EA-FA48-9E2C-84DA9EDD2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081" y="9398353"/>
            <a:ext cx="447997" cy="1022272"/>
          </a:xfrm>
          <a:custGeom>
            <a:avLst/>
            <a:gdLst>
              <a:gd name="T0" fmla="*/ 657 w 658"/>
              <a:gd name="T1" fmla="*/ 0 h 1501"/>
              <a:gd name="T2" fmla="*/ 657 w 658"/>
              <a:gd name="T3" fmla="*/ 1500 h 1501"/>
              <a:gd name="T4" fmla="*/ 0 w 658"/>
              <a:gd name="T5" fmla="*/ 1500 h 1501"/>
              <a:gd name="T6" fmla="*/ 0 w 658"/>
              <a:gd name="T7" fmla="*/ 0 h 1501"/>
              <a:gd name="T8" fmla="*/ 657 w 658"/>
              <a:gd name="T9" fmla="*/ 0 h 1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8" h="1501">
                <a:moveTo>
                  <a:pt x="657" y="0"/>
                </a:moveTo>
                <a:lnTo>
                  <a:pt x="657" y="1500"/>
                </a:lnTo>
                <a:lnTo>
                  <a:pt x="0" y="1500"/>
                </a:lnTo>
                <a:lnTo>
                  <a:pt x="0" y="0"/>
                </a:lnTo>
                <a:lnTo>
                  <a:pt x="657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19">
            <a:extLst>
              <a:ext uri="{FF2B5EF4-FFF2-40B4-BE49-F238E27FC236}">
                <a16:creationId xmlns:a16="http://schemas.microsoft.com/office/drawing/2014/main" id="{A28468F6-2D48-DE49-ADA3-651828DF7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9032" y="7907038"/>
            <a:ext cx="447995" cy="1043320"/>
          </a:xfrm>
          <a:custGeom>
            <a:avLst/>
            <a:gdLst>
              <a:gd name="T0" fmla="*/ 656 w 657"/>
              <a:gd name="T1" fmla="*/ 0 h 1531"/>
              <a:gd name="T2" fmla="*/ 656 w 657"/>
              <a:gd name="T3" fmla="*/ 1530 h 1531"/>
              <a:gd name="T4" fmla="*/ 0 w 657"/>
              <a:gd name="T5" fmla="*/ 1530 h 1531"/>
              <a:gd name="T6" fmla="*/ 0 w 657"/>
              <a:gd name="T7" fmla="*/ 0 h 1531"/>
              <a:gd name="T8" fmla="*/ 656 w 657"/>
              <a:gd name="T9" fmla="*/ 0 h 1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7" h="1531">
                <a:moveTo>
                  <a:pt x="656" y="0"/>
                </a:moveTo>
                <a:lnTo>
                  <a:pt x="656" y="1530"/>
                </a:lnTo>
                <a:lnTo>
                  <a:pt x="0" y="1530"/>
                </a:lnTo>
                <a:lnTo>
                  <a:pt x="0" y="0"/>
                </a:lnTo>
                <a:lnTo>
                  <a:pt x="656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1B86C4DF-27C8-2B42-9D70-1162E19A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942" y="8099465"/>
            <a:ext cx="1277840" cy="850892"/>
          </a:xfrm>
          <a:custGeom>
            <a:avLst/>
            <a:gdLst>
              <a:gd name="T0" fmla="*/ 1875 w 1876"/>
              <a:gd name="T1" fmla="*/ 0 h 1250"/>
              <a:gd name="T2" fmla="*/ 1875 w 1876"/>
              <a:gd name="T3" fmla="*/ 1249 h 1250"/>
              <a:gd name="T4" fmla="*/ 0 w 1876"/>
              <a:gd name="T5" fmla="*/ 1249 h 1250"/>
              <a:gd name="T6" fmla="*/ 0 w 1876"/>
              <a:gd name="T7" fmla="*/ 0 h 1250"/>
              <a:gd name="T8" fmla="*/ 1875 w 1876"/>
              <a:gd name="T9" fmla="*/ 0 h 1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6" h="1250">
                <a:moveTo>
                  <a:pt x="1875" y="0"/>
                </a:moveTo>
                <a:lnTo>
                  <a:pt x="1875" y="1249"/>
                </a:lnTo>
                <a:lnTo>
                  <a:pt x="0" y="1249"/>
                </a:lnTo>
                <a:lnTo>
                  <a:pt x="0" y="0"/>
                </a:lnTo>
                <a:lnTo>
                  <a:pt x="1875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21">
            <a:extLst>
              <a:ext uri="{FF2B5EF4-FFF2-40B4-BE49-F238E27FC236}">
                <a16:creationId xmlns:a16="http://schemas.microsoft.com/office/drawing/2014/main" id="{E85A2077-2665-A547-A72D-08FD0D11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7525190"/>
            <a:ext cx="1704791" cy="1428174"/>
          </a:xfrm>
          <a:custGeom>
            <a:avLst/>
            <a:gdLst>
              <a:gd name="T0" fmla="*/ 2499 w 2500"/>
              <a:gd name="T1" fmla="*/ 281 h 2093"/>
              <a:gd name="T2" fmla="*/ 2499 w 2500"/>
              <a:gd name="T3" fmla="*/ 2092 h 2093"/>
              <a:gd name="T4" fmla="*/ 0 w 2500"/>
              <a:gd name="T5" fmla="*/ 2092 h 2093"/>
              <a:gd name="T6" fmla="*/ 0 w 2500"/>
              <a:gd name="T7" fmla="*/ 0 h 2093"/>
              <a:gd name="T8" fmla="*/ 1125 w 2500"/>
              <a:gd name="T9" fmla="*/ 0 h 2093"/>
              <a:gd name="T10" fmla="*/ 1125 w 2500"/>
              <a:gd name="T11" fmla="*/ 281 h 2093"/>
              <a:gd name="T12" fmla="*/ 1468 w 2500"/>
              <a:gd name="T13" fmla="*/ 281 h 2093"/>
              <a:gd name="T14" fmla="*/ 1468 w 2500"/>
              <a:gd name="T15" fmla="*/ 1280 h 2093"/>
              <a:gd name="T16" fmla="*/ 2093 w 2500"/>
              <a:gd name="T17" fmla="*/ 1280 h 2093"/>
              <a:gd name="T18" fmla="*/ 2093 w 2500"/>
              <a:gd name="T19" fmla="*/ 281 h 2093"/>
              <a:gd name="T20" fmla="*/ 2499 w 2500"/>
              <a:gd name="T21" fmla="*/ 281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00" h="2093">
                <a:moveTo>
                  <a:pt x="2499" y="281"/>
                </a:moveTo>
                <a:lnTo>
                  <a:pt x="2499" y="2092"/>
                </a:lnTo>
                <a:lnTo>
                  <a:pt x="0" y="2092"/>
                </a:lnTo>
                <a:lnTo>
                  <a:pt x="0" y="0"/>
                </a:lnTo>
                <a:lnTo>
                  <a:pt x="1125" y="0"/>
                </a:lnTo>
                <a:lnTo>
                  <a:pt x="1125" y="281"/>
                </a:lnTo>
                <a:lnTo>
                  <a:pt x="1468" y="281"/>
                </a:lnTo>
                <a:lnTo>
                  <a:pt x="1468" y="1280"/>
                </a:lnTo>
                <a:lnTo>
                  <a:pt x="2093" y="1280"/>
                </a:lnTo>
                <a:lnTo>
                  <a:pt x="2093" y="281"/>
                </a:lnTo>
                <a:lnTo>
                  <a:pt x="2499" y="281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AE748B22-545B-114A-8784-E1887B03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5134" y="7525190"/>
            <a:ext cx="2047551" cy="1428174"/>
          </a:xfrm>
          <a:custGeom>
            <a:avLst/>
            <a:gdLst>
              <a:gd name="T0" fmla="*/ 3001 w 3002"/>
              <a:gd name="T1" fmla="*/ 0 h 2093"/>
              <a:gd name="T2" fmla="*/ 3001 w 3002"/>
              <a:gd name="T3" fmla="*/ 2092 h 2093"/>
              <a:gd name="T4" fmla="*/ 1907 w 3002"/>
              <a:gd name="T5" fmla="*/ 2092 h 2093"/>
              <a:gd name="T6" fmla="*/ 1907 w 3002"/>
              <a:gd name="T7" fmla="*/ 562 h 2093"/>
              <a:gd name="T8" fmla="*/ 1251 w 3002"/>
              <a:gd name="T9" fmla="*/ 562 h 2093"/>
              <a:gd name="T10" fmla="*/ 1251 w 3002"/>
              <a:gd name="T11" fmla="*/ 2092 h 2093"/>
              <a:gd name="T12" fmla="*/ 0 w 3002"/>
              <a:gd name="T13" fmla="*/ 2092 h 2093"/>
              <a:gd name="T14" fmla="*/ 0 w 3002"/>
              <a:gd name="T15" fmla="*/ 281 h 2093"/>
              <a:gd name="T16" fmla="*/ 751 w 3002"/>
              <a:gd name="T17" fmla="*/ 281 h 2093"/>
              <a:gd name="T18" fmla="*/ 751 w 3002"/>
              <a:gd name="T19" fmla="*/ 0 h 2093"/>
              <a:gd name="T20" fmla="*/ 3001 w 3002"/>
              <a:gd name="T21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02" h="2093">
                <a:moveTo>
                  <a:pt x="3001" y="0"/>
                </a:moveTo>
                <a:lnTo>
                  <a:pt x="3001" y="2092"/>
                </a:lnTo>
                <a:lnTo>
                  <a:pt x="1907" y="2092"/>
                </a:lnTo>
                <a:lnTo>
                  <a:pt x="1907" y="562"/>
                </a:lnTo>
                <a:lnTo>
                  <a:pt x="1251" y="562"/>
                </a:lnTo>
                <a:lnTo>
                  <a:pt x="1251" y="2092"/>
                </a:lnTo>
                <a:lnTo>
                  <a:pt x="0" y="2092"/>
                </a:lnTo>
                <a:lnTo>
                  <a:pt x="0" y="281"/>
                </a:lnTo>
                <a:lnTo>
                  <a:pt x="751" y="281"/>
                </a:lnTo>
                <a:lnTo>
                  <a:pt x="751" y="0"/>
                </a:lnTo>
                <a:lnTo>
                  <a:pt x="3001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A6B4B249-0A1F-9043-BB37-9E80E496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9275" y="7206481"/>
            <a:ext cx="1533409" cy="255567"/>
          </a:xfrm>
          <a:custGeom>
            <a:avLst/>
            <a:gdLst>
              <a:gd name="T0" fmla="*/ 2250 w 2251"/>
              <a:gd name="T1" fmla="*/ 0 h 376"/>
              <a:gd name="T2" fmla="*/ 2250 w 2251"/>
              <a:gd name="T3" fmla="*/ 375 h 376"/>
              <a:gd name="T4" fmla="*/ 0 w 2251"/>
              <a:gd name="T5" fmla="*/ 375 h 376"/>
              <a:gd name="T6" fmla="*/ 0 w 2251"/>
              <a:gd name="T7" fmla="*/ 0 h 376"/>
              <a:gd name="T8" fmla="*/ 2250 w 2251"/>
              <a:gd name="T9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1" h="376">
                <a:moveTo>
                  <a:pt x="2250" y="0"/>
                </a:moveTo>
                <a:lnTo>
                  <a:pt x="2250" y="375"/>
                </a:lnTo>
                <a:lnTo>
                  <a:pt x="0" y="375"/>
                </a:lnTo>
                <a:lnTo>
                  <a:pt x="0" y="0"/>
                </a:lnTo>
                <a:lnTo>
                  <a:pt x="2250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24">
            <a:extLst>
              <a:ext uri="{FF2B5EF4-FFF2-40B4-BE49-F238E27FC236}">
                <a16:creationId xmlns:a16="http://schemas.microsoft.com/office/drawing/2014/main" id="{5BB02CCE-37E3-224C-8E7C-52C791E7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4062" y="6695345"/>
            <a:ext cx="766705" cy="766703"/>
          </a:xfrm>
          <a:custGeom>
            <a:avLst/>
            <a:gdLst>
              <a:gd name="T0" fmla="*/ 1125 w 1126"/>
              <a:gd name="T1" fmla="*/ 0 h 1126"/>
              <a:gd name="T2" fmla="*/ 1125 w 1126"/>
              <a:gd name="T3" fmla="*/ 1125 h 1126"/>
              <a:gd name="T4" fmla="*/ 0 w 1126"/>
              <a:gd name="T5" fmla="*/ 1125 h 1126"/>
              <a:gd name="T6" fmla="*/ 0 w 1126"/>
              <a:gd name="T7" fmla="*/ 0 h 1126"/>
              <a:gd name="T8" fmla="*/ 1125 w 1126"/>
              <a:gd name="T9" fmla="*/ 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6" h="1126">
                <a:moveTo>
                  <a:pt x="1125" y="0"/>
                </a:moveTo>
                <a:lnTo>
                  <a:pt x="1125" y="1125"/>
                </a:lnTo>
                <a:lnTo>
                  <a:pt x="0" y="1125"/>
                </a:lnTo>
                <a:lnTo>
                  <a:pt x="0" y="0"/>
                </a:lnTo>
                <a:lnTo>
                  <a:pt x="1125" y="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25">
            <a:extLst>
              <a:ext uri="{FF2B5EF4-FFF2-40B4-BE49-F238E27FC236}">
                <a16:creationId xmlns:a16="http://schemas.microsoft.com/office/drawing/2014/main" id="{53DB2B0B-C947-114F-9E68-8A7F5EADF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10423633"/>
            <a:ext cx="6945439" cy="84187"/>
          </a:xfrm>
          <a:custGeom>
            <a:avLst/>
            <a:gdLst>
              <a:gd name="T0" fmla="*/ 10187 w 10188"/>
              <a:gd name="T1" fmla="*/ 0 h 125"/>
              <a:gd name="T2" fmla="*/ 10187 w 10188"/>
              <a:gd name="T3" fmla="*/ 124 h 125"/>
              <a:gd name="T4" fmla="*/ 9687 w 10188"/>
              <a:gd name="T5" fmla="*/ 124 h 125"/>
              <a:gd name="T6" fmla="*/ 9406 w 10188"/>
              <a:gd name="T7" fmla="*/ 124 h 125"/>
              <a:gd name="T8" fmla="*/ 6499 w 10188"/>
              <a:gd name="T9" fmla="*/ 124 h 125"/>
              <a:gd name="T10" fmla="*/ 6218 w 10188"/>
              <a:gd name="T11" fmla="*/ 124 h 125"/>
              <a:gd name="T12" fmla="*/ 3813 w 10188"/>
              <a:gd name="T13" fmla="*/ 124 h 125"/>
              <a:gd name="T14" fmla="*/ 3532 w 10188"/>
              <a:gd name="T15" fmla="*/ 124 h 125"/>
              <a:gd name="T16" fmla="*/ 750 w 10188"/>
              <a:gd name="T17" fmla="*/ 124 h 125"/>
              <a:gd name="T18" fmla="*/ 469 w 10188"/>
              <a:gd name="T19" fmla="*/ 124 h 125"/>
              <a:gd name="T20" fmla="*/ 0 w 10188"/>
              <a:gd name="T21" fmla="*/ 124 h 125"/>
              <a:gd name="T22" fmla="*/ 0 w 10188"/>
              <a:gd name="T23" fmla="*/ 0 h 125"/>
              <a:gd name="T24" fmla="*/ 469 w 10188"/>
              <a:gd name="T25" fmla="*/ 0 h 125"/>
              <a:gd name="T26" fmla="*/ 750 w 10188"/>
              <a:gd name="T27" fmla="*/ 0 h 125"/>
              <a:gd name="T28" fmla="*/ 1750 w 10188"/>
              <a:gd name="T29" fmla="*/ 0 h 125"/>
              <a:gd name="T30" fmla="*/ 2407 w 10188"/>
              <a:gd name="T31" fmla="*/ 0 h 125"/>
              <a:gd name="T32" fmla="*/ 3532 w 10188"/>
              <a:gd name="T33" fmla="*/ 0 h 125"/>
              <a:gd name="T34" fmla="*/ 3813 w 10188"/>
              <a:gd name="T35" fmla="*/ 0 h 125"/>
              <a:gd name="T36" fmla="*/ 6218 w 10188"/>
              <a:gd name="T37" fmla="*/ 0 h 125"/>
              <a:gd name="T38" fmla="*/ 6499 w 10188"/>
              <a:gd name="T39" fmla="*/ 0 h 125"/>
              <a:gd name="T40" fmla="*/ 9406 w 10188"/>
              <a:gd name="T41" fmla="*/ 0 h 125"/>
              <a:gd name="T42" fmla="*/ 9687 w 10188"/>
              <a:gd name="T43" fmla="*/ 0 h 125"/>
              <a:gd name="T44" fmla="*/ 10187 w 10188"/>
              <a:gd name="T45" fmla="*/ 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188" h="125">
                <a:moveTo>
                  <a:pt x="10187" y="0"/>
                </a:moveTo>
                <a:lnTo>
                  <a:pt x="10187" y="124"/>
                </a:lnTo>
                <a:lnTo>
                  <a:pt x="9687" y="124"/>
                </a:lnTo>
                <a:lnTo>
                  <a:pt x="9406" y="124"/>
                </a:lnTo>
                <a:lnTo>
                  <a:pt x="6499" y="124"/>
                </a:lnTo>
                <a:lnTo>
                  <a:pt x="6218" y="124"/>
                </a:lnTo>
                <a:lnTo>
                  <a:pt x="3813" y="124"/>
                </a:lnTo>
                <a:lnTo>
                  <a:pt x="3532" y="124"/>
                </a:lnTo>
                <a:lnTo>
                  <a:pt x="750" y="124"/>
                </a:lnTo>
                <a:lnTo>
                  <a:pt x="469" y="124"/>
                </a:lnTo>
                <a:lnTo>
                  <a:pt x="0" y="12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1750" y="0"/>
                </a:lnTo>
                <a:lnTo>
                  <a:pt x="2407" y="0"/>
                </a:lnTo>
                <a:lnTo>
                  <a:pt x="3532" y="0"/>
                </a:lnTo>
                <a:lnTo>
                  <a:pt x="3813" y="0"/>
                </a:lnTo>
                <a:lnTo>
                  <a:pt x="6218" y="0"/>
                </a:lnTo>
                <a:lnTo>
                  <a:pt x="6499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26">
            <a:extLst>
              <a:ext uri="{FF2B5EF4-FFF2-40B4-BE49-F238E27FC236}">
                <a16:creationId xmlns:a16="http://schemas.microsoft.com/office/drawing/2014/main" id="{DD3C501D-FC3B-1643-803B-597BBE9AD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8950358"/>
            <a:ext cx="6945439" cy="66147"/>
          </a:xfrm>
          <a:custGeom>
            <a:avLst/>
            <a:gdLst>
              <a:gd name="T0" fmla="*/ 10187 w 10188"/>
              <a:gd name="T1" fmla="*/ 0 h 95"/>
              <a:gd name="T2" fmla="*/ 10187 w 10188"/>
              <a:gd name="T3" fmla="*/ 94 h 95"/>
              <a:gd name="T4" fmla="*/ 9687 w 10188"/>
              <a:gd name="T5" fmla="*/ 94 h 95"/>
              <a:gd name="T6" fmla="*/ 9406 w 10188"/>
              <a:gd name="T7" fmla="*/ 94 h 95"/>
              <a:gd name="T8" fmla="*/ 6499 w 10188"/>
              <a:gd name="T9" fmla="*/ 94 h 95"/>
              <a:gd name="T10" fmla="*/ 6218 w 10188"/>
              <a:gd name="T11" fmla="*/ 94 h 95"/>
              <a:gd name="T12" fmla="*/ 3813 w 10188"/>
              <a:gd name="T13" fmla="*/ 94 h 95"/>
              <a:gd name="T14" fmla="*/ 3532 w 10188"/>
              <a:gd name="T15" fmla="*/ 94 h 95"/>
              <a:gd name="T16" fmla="*/ 1657 w 10188"/>
              <a:gd name="T17" fmla="*/ 94 h 95"/>
              <a:gd name="T18" fmla="*/ 750 w 10188"/>
              <a:gd name="T19" fmla="*/ 94 h 95"/>
              <a:gd name="T20" fmla="*/ 469 w 10188"/>
              <a:gd name="T21" fmla="*/ 94 h 95"/>
              <a:gd name="T22" fmla="*/ 0 w 10188"/>
              <a:gd name="T23" fmla="*/ 94 h 95"/>
              <a:gd name="T24" fmla="*/ 0 w 10188"/>
              <a:gd name="T25" fmla="*/ 0 h 95"/>
              <a:gd name="T26" fmla="*/ 469 w 10188"/>
              <a:gd name="T27" fmla="*/ 0 h 95"/>
              <a:gd name="T28" fmla="*/ 750 w 10188"/>
              <a:gd name="T29" fmla="*/ 0 h 95"/>
              <a:gd name="T30" fmla="*/ 1657 w 10188"/>
              <a:gd name="T31" fmla="*/ 0 h 95"/>
              <a:gd name="T32" fmla="*/ 3532 w 10188"/>
              <a:gd name="T33" fmla="*/ 0 h 95"/>
              <a:gd name="T34" fmla="*/ 3813 w 10188"/>
              <a:gd name="T35" fmla="*/ 0 h 95"/>
              <a:gd name="T36" fmla="*/ 6218 w 10188"/>
              <a:gd name="T37" fmla="*/ 0 h 95"/>
              <a:gd name="T38" fmla="*/ 6499 w 10188"/>
              <a:gd name="T39" fmla="*/ 0 h 95"/>
              <a:gd name="T40" fmla="*/ 7656 w 10188"/>
              <a:gd name="T41" fmla="*/ 0 h 95"/>
              <a:gd name="T42" fmla="*/ 8312 w 10188"/>
              <a:gd name="T43" fmla="*/ 0 h 95"/>
              <a:gd name="T44" fmla="*/ 9406 w 10188"/>
              <a:gd name="T45" fmla="*/ 0 h 95"/>
              <a:gd name="T46" fmla="*/ 9687 w 10188"/>
              <a:gd name="T47" fmla="*/ 0 h 95"/>
              <a:gd name="T48" fmla="*/ 10187 w 10188"/>
              <a:gd name="T4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188" h="95">
                <a:moveTo>
                  <a:pt x="10187" y="0"/>
                </a:moveTo>
                <a:lnTo>
                  <a:pt x="10187" y="94"/>
                </a:lnTo>
                <a:lnTo>
                  <a:pt x="9687" y="94"/>
                </a:lnTo>
                <a:lnTo>
                  <a:pt x="9406" y="94"/>
                </a:lnTo>
                <a:lnTo>
                  <a:pt x="6499" y="94"/>
                </a:lnTo>
                <a:lnTo>
                  <a:pt x="6218" y="94"/>
                </a:lnTo>
                <a:lnTo>
                  <a:pt x="3813" y="94"/>
                </a:lnTo>
                <a:lnTo>
                  <a:pt x="3532" y="94"/>
                </a:lnTo>
                <a:lnTo>
                  <a:pt x="1657" y="94"/>
                </a:lnTo>
                <a:lnTo>
                  <a:pt x="750" y="94"/>
                </a:lnTo>
                <a:lnTo>
                  <a:pt x="469" y="94"/>
                </a:lnTo>
                <a:lnTo>
                  <a:pt x="0" y="9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1657" y="0"/>
                </a:lnTo>
                <a:lnTo>
                  <a:pt x="3532" y="0"/>
                </a:lnTo>
                <a:lnTo>
                  <a:pt x="3813" y="0"/>
                </a:lnTo>
                <a:lnTo>
                  <a:pt x="6218" y="0"/>
                </a:lnTo>
                <a:lnTo>
                  <a:pt x="6499" y="0"/>
                </a:lnTo>
                <a:lnTo>
                  <a:pt x="7656" y="0"/>
                </a:lnTo>
                <a:lnTo>
                  <a:pt x="8312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2" name="Freeform 27">
            <a:extLst>
              <a:ext uri="{FF2B5EF4-FFF2-40B4-BE49-F238E27FC236}">
                <a16:creationId xmlns:a16="http://schemas.microsoft.com/office/drawing/2014/main" id="{E6101F31-32D4-4B4C-BF1D-B14C4617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7462049"/>
            <a:ext cx="6945439" cy="66147"/>
          </a:xfrm>
          <a:custGeom>
            <a:avLst/>
            <a:gdLst>
              <a:gd name="T0" fmla="*/ 10187 w 10188"/>
              <a:gd name="T1" fmla="*/ 0 h 95"/>
              <a:gd name="T2" fmla="*/ 10187 w 10188"/>
              <a:gd name="T3" fmla="*/ 94 h 95"/>
              <a:gd name="T4" fmla="*/ 9687 w 10188"/>
              <a:gd name="T5" fmla="*/ 94 h 95"/>
              <a:gd name="T6" fmla="*/ 9406 w 10188"/>
              <a:gd name="T7" fmla="*/ 94 h 95"/>
              <a:gd name="T8" fmla="*/ 7156 w 10188"/>
              <a:gd name="T9" fmla="*/ 94 h 95"/>
              <a:gd name="T10" fmla="*/ 6499 w 10188"/>
              <a:gd name="T11" fmla="*/ 94 h 95"/>
              <a:gd name="T12" fmla="*/ 6218 w 10188"/>
              <a:gd name="T13" fmla="*/ 94 h 95"/>
              <a:gd name="T14" fmla="*/ 4844 w 10188"/>
              <a:gd name="T15" fmla="*/ 94 h 95"/>
              <a:gd name="T16" fmla="*/ 3813 w 10188"/>
              <a:gd name="T17" fmla="*/ 94 h 95"/>
              <a:gd name="T18" fmla="*/ 3532 w 10188"/>
              <a:gd name="T19" fmla="*/ 94 h 95"/>
              <a:gd name="T20" fmla="*/ 750 w 10188"/>
              <a:gd name="T21" fmla="*/ 94 h 95"/>
              <a:gd name="T22" fmla="*/ 469 w 10188"/>
              <a:gd name="T23" fmla="*/ 94 h 95"/>
              <a:gd name="T24" fmla="*/ 0 w 10188"/>
              <a:gd name="T25" fmla="*/ 94 h 95"/>
              <a:gd name="T26" fmla="*/ 0 w 10188"/>
              <a:gd name="T27" fmla="*/ 0 h 95"/>
              <a:gd name="T28" fmla="*/ 469 w 10188"/>
              <a:gd name="T29" fmla="*/ 0 h 95"/>
              <a:gd name="T30" fmla="*/ 750 w 10188"/>
              <a:gd name="T31" fmla="*/ 0 h 95"/>
              <a:gd name="T32" fmla="*/ 3532 w 10188"/>
              <a:gd name="T33" fmla="*/ 0 h 95"/>
              <a:gd name="T34" fmla="*/ 3813 w 10188"/>
              <a:gd name="T35" fmla="*/ 0 h 95"/>
              <a:gd name="T36" fmla="*/ 4844 w 10188"/>
              <a:gd name="T37" fmla="*/ 0 h 95"/>
              <a:gd name="T38" fmla="*/ 6218 w 10188"/>
              <a:gd name="T39" fmla="*/ 0 h 95"/>
              <a:gd name="T40" fmla="*/ 6499 w 10188"/>
              <a:gd name="T41" fmla="*/ 0 h 95"/>
              <a:gd name="T42" fmla="*/ 7156 w 10188"/>
              <a:gd name="T43" fmla="*/ 0 h 95"/>
              <a:gd name="T44" fmla="*/ 9406 w 10188"/>
              <a:gd name="T45" fmla="*/ 0 h 95"/>
              <a:gd name="T46" fmla="*/ 9687 w 10188"/>
              <a:gd name="T47" fmla="*/ 0 h 95"/>
              <a:gd name="T48" fmla="*/ 10187 w 10188"/>
              <a:gd name="T49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188" h="95">
                <a:moveTo>
                  <a:pt x="10187" y="0"/>
                </a:moveTo>
                <a:lnTo>
                  <a:pt x="10187" y="94"/>
                </a:lnTo>
                <a:lnTo>
                  <a:pt x="9687" y="94"/>
                </a:lnTo>
                <a:lnTo>
                  <a:pt x="9406" y="94"/>
                </a:lnTo>
                <a:lnTo>
                  <a:pt x="7156" y="94"/>
                </a:lnTo>
                <a:lnTo>
                  <a:pt x="6499" y="94"/>
                </a:lnTo>
                <a:lnTo>
                  <a:pt x="6218" y="94"/>
                </a:lnTo>
                <a:lnTo>
                  <a:pt x="4844" y="94"/>
                </a:lnTo>
                <a:lnTo>
                  <a:pt x="3813" y="94"/>
                </a:lnTo>
                <a:lnTo>
                  <a:pt x="3532" y="94"/>
                </a:lnTo>
                <a:lnTo>
                  <a:pt x="750" y="94"/>
                </a:lnTo>
                <a:lnTo>
                  <a:pt x="469" y="94"/>
                </a:lnTo>
                <a:lnTo>
                  <a:pt x="0" y="9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3532" y="0"/>
                </a:lnTo>
                <a:lnTo>
                  <a:pt x="3813" y="0"/>
                </a:lnTo>
                <a:lnTo>
                  <a:pt x="4844" y="0"/>
                </a:lnTo>
                <a:lnTo>
                  <a:pt x="6218" y="0"/>
                </a:lnTo>
                <a:lnTo>
                  <a:pt x="6499" y="0"/>
                </a:lnTo>
                <a:lnTo>
                  <a:pt x="7156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rgbClr val="AA9C9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6" name="Freeform 28">
            <a:extLst>
              <a:ext uri="{FF2B5EF4-FFF2-40B4-BE49-F238E27FC236}">
                <a16:creationId xmlns:a16="http://schemas.microsoft.com/office/drawing/2014/main" id="{00CE227C-9C77-0E45-98CA-53DD37646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29" y="5967728"/>
            <a:ext cx="6945439" cy="66147"/>
          </a:xfrm>
          <a:custGeom>
            <a:avLst/>
            <a:gdLst>
              <a:gd name="T0" fmla="*/ 10187 w 10188"/>
              <a:gd name="T1" fmla="*/ 0 h 95"/>
              <a:gd name="T2" fmla="*/ 10187 w 10188"/>
              <a:gd name="T3" fmla="*/ 94 h 95"/>
              <a:gd name="T4" fmla="*/ 9687 w 10188"/>
              <a:gd name="T5" fmla="*/ 94 h 95"/>
              <a:gd name="T6" fmla="*/ 9406 w 10188"/>
              <a:gd name="T7" fmla="*/ 94 h 95"/>
              <a:gd name="T8" fmla="*/ 6499 w 10188"/>
              <a:gd name="T9" fmla="*/ 94 h 95"/>
              <a:gd name="T10" fmla="*/ 6218 w 10188"/>
              <a:gd name="T11" fmla="*/ 94 h 95"/>
              <a:gd name="T12" fmla="*/ 3813 w 10188"/>
              <a:gd name="T13" fmla="*/ 94 h 95"/>
              <a:gd name="T14" fmla="*/ 3532 w 10188"/>
              <a:gd name="T15" fmla="*/ 94 h 95"/>
              <a:gd name="T16" fmla="*/ 750 w 10188"/>
              <a:gd name="T17" fmla="*/ 94 h 95"/>
              <a:gd name="T18" fmla="*/ 469 w 10188"/>
              <a:gd name="T19" fmla="*/ 94 h 95"/>
              <a:gd name="T20" fmla="*/ 0 w 10188"/>
              <a:gd name="T21" fmla="*/ 94 h 95"/>
              <a:gd name="T22" fmla="*/ 0 w 10188"/>
              <a:gd name="T23" fmla="*/ 0 h 95"/>
              <a:gd name="T24" fmla="*/ 469 w 10188"/>
              <a:gd name="T25" fmla="*/ 0 h 95"/>
              <a:gd name="T26" fmla="*/ 750 w 10188"/>
              <a:gd name="T27" fmla="*/ 0 h 95"/>
              <a:gd name="T28" fmla="*/ 3532 w 10188"/>
              <a:gd name="T29" fmla="*/ 0 h 95"/>
              <a:gd name="T30" fmla="*/ 3813 w 10188"/>
              <a:gd name="T31" fmla="*/ 0 h 95"/>
              <a:gd name="T32" fmla="*/ 6218 w 10188"/>
              <a:gd name="T33" fmla="*/ 0 h 95"/>
              <a:gd name="T34" fmla="*/ 6499 w 10188"/>
              <a:gd name="T35" fmla="*/ 0 h 95"/>
              <a:gd name="T36" fmla="*/ 9406 w 10188"/>
              <a:gd name="T37" fmla="*/ 0 h 95"/>
              <a:gd name="T38" fmla="*/ 9687 w 10188"/>
              <a:gd name="T39" fmla="*/ 0 h 95"/>
              <a:gd name="T40" fmla="*/ 10187 w 10188"/>
              <a:gd name="T41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88" h="95">
                <a:moveTo>
                  <a:pt x="10187" y="0"/>
                </a:moveTo>
                <a:lnTo>
                  <a:pt x="10187" y="94"/>
                </a:lnTo>
                <a:lnTo>
                  <a:pt x="9687" y="94"/>
                </a:lnTo>
                <a:lnTo>
                  <a:pt x="9406" y="94"/>
                </a:lnTo>
                <a:lnTo>
                  <a:pt x="6499" y="94"/>
                </a:lnTo>
                <a:lnTo>
                  <a:pt x="6218" y="94"/>
                </a:lnTo>
                <a:lnTo>
                  <a:pt x="3813" y="94"/>
                </a:lnTo>
                <a:lnTo>
                  <a:pt x="3532" y="94"/>
                </a:lnTo>
                <a:lnTo>
                  <a:pt x="750" y="94"/>
                </a:lnTo>
                <a:lnTo>
                  <a:pt x="469" y="94"/>
                </a:lnTo>
                <a:lnTo>
                  <a:pt x="0" y="94"/>
                </a:lnTo>
                <a:lnTo>
                  <a:pt x="0" y="0"/>
                </a:lnTo>
                <a:lnTo>
                  <a:pt x="469" y="0"/>
                </a:lnTo>
                <a:lnTo>
                  <a:pt x="750" y="0"/>
                </a:lnTo>
                <a:lnTo>
                  <a:pt x="3532" y="0"/>
                </a:lnTo>
                <a:lnTo>
                  <a:pt x="3813" y="0"/>
                </a:lnTo>
                <a:lnTo>
                  <a:pt x="6218" y="0"/>
                </a:lnTo>
                <a:lnTo>
                  <a:pt x="6499" y="0"/>
                </a:lnTo>
                <a:lnTo>
                  <a:pt x="9406" y="0"/>
                </a:lnTo>
                <a:lnTo>
                  <a:pt x="9687" y="0"/>
                </a:lnTo>
                <a:lnTo>
                  <a:pt x="10187" y="0"/>
                </a:lnTo>
              </a:path>
            </a:pathLst>
          </a:custGeom>
          <a:solidFill>
            <a:srgbClr val="AA9C9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7" name="Freeform 29">
            <a:extLst>
              <a:ext uri="{FF2B5EF4-FFF2-40B4-BE49-F238E27FC236}">
                <a16:creationId xmlns:a16="http://schemas.microsoft.com/office/drawing/2014/main" id="{AD0B4E56-ED63-9640-9583-148DAD36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10507820"/>
            <a:ext cx="129288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30">
            <a:extLst>
              <a:ext uri="{FF2B5EF4-FFF2-40B4-BE49-F238E27FC236}">
                <a16:creationId xmlns:a16="http://schemas.microsoft.com/office/drawing/2014/main" id="{24919388-0591-B54A-B32D-DFDA6D62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9016505"/>
            <a:ext cx="129288" cy="1407128"/>
          </a:xfrm>
          <a:custGeom>
            <a:avLst/>
            <a:gdLst>
              <a:gd name="T0" fmla="*/ 187 w 188"/>
              <a:gd name="T1" fmla="*/ 0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64">
                <a:moveTo>
                  <a:pt x="187" y="0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31">
            <a:extLst>
              <a:ext uri="{FF2B5EF4-FFF2-40B4-BE49-F238E27FC236}">
                <a16:creationId xmlns:a16="http://schemas.microsoft.com/office/drawing/2014/main" id="{58E50752-AD00-1A49-B52C-56F14DC3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7525190"/>
            <a:ext cx="129288" cy="1428174"/>
          </a:xfrm>
          <a:custGeom>
            <a:avLst/>
            <a:gdLst>
              <a:gd name="T0" fmla="*/ 187 w 188"/>
              <a:gd name="T1" fmla="*/ 0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0 h 2093"/>
              <a:gd name="T8" fmla="*/ 187 w 188"/>
              <a:gd name="T9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3">
                <a:moveTo>
                  <a:pt x="187" y="0"/>
                </a:moveTo>
                <a:lnTo>
                  <a:pt x="187" y="2092"/>
                </a:lnTo>
                <a:lnTo>
                  <a:pt x="0" y="2092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5" name="Freeform 32">
            <a:extLst>
              <a:ext uri="{FF2B5EF4-FFF2-40B4-BE49-F238E27FC236}">
                <a16:creationId xmlns:a16="http://schemas.microsoft.com/office/drawing/2014/main" id="{6F33925E-6AC7-DD47-99C1-BDB3C5DF0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6033875"/>
            <a:ext cx="129288" cy="1428174"/>
          </a:xfrm>
          <a:custGeom>
            <a:avLst/>
            <a:gdLst>
              <a:gd name="T0" fmla="*/ 187 w 188"/>
              <a:gd name="T1" fmla="*/ 0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1719 h 2095"/>
              <a:gd name="T8" fmla="*/ 0 w 188"/>
              <a:gd name="T9" fmla="*/ 0 h 2095"/>
              <a:gd name="T10" fmla="*/ 187 w 188"/>
              <a:gd name="T11" fmla="*/ 0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95">
                <a:moveTo>
                  <a:pt x="187" y="0"/>
                </a:moveTo>
                <a:lnTo>
                  <a:pt x="187" y="2094"/>
                </a:lnTo>
                <a:lnTo>
                  <a:pt x="0" y="2094"/>
                </a:lnTo>
                <a:lnTo>
                  <a:pt x="0" y="1719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33">
            <a:extLst>
              <a:ext uri="{FF2B5EF4-FFF2-40B4-BE49-F238E27FC236}">
                <a16:creationId xmlns:a16="http://schemas.microsoft.com/office/drawing/2014/main" id="{9E32D478-C06E-F547-9107-456D9E7D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684" y="5201023"/>
            <a:ext cx="129288" cy="766705"/>
          </a:xfrm>
          <a:custGeom>
            <a:avLst/>
            <a:gdLst>
              <a:gd name="T0" fmla="*/ 187 w 188"/>
              <a:gd name="T1" fmla="*/ 0 h 1126"/>
              <a:gd name="T2" fmla="*/ 187 w 188"/>
              <a:gd name="T3" fmla="*/ 1125 h 1126"/>
              <a:gd name="T4" fmla="*/ 0 w 188"/>
              <a:gd name="T5" fmla="*/ 1125 h 1126"/>
              <a:gd name="T6" fmla="*/ 0 w 188"/>
              <a:gd name="T7" fmla="*/ 0 h 1126"/>
              <a:gd name="T8" fmla="*/ 187 w 188"/>
              <a:gd name="T9" fmla="*/ 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126">
                <a:moveTo>
                  <a:pt x="187" y="0"/>
                </a:moveTo>
                <a:lnTo>
                  <a:pt x="187" y="1125"/>
                </a:lnTo>
                <a:lnTo>
                  <a:pt x="0" y="1125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34">
            <a:extLst>
              <a:ext uri="{FF2B5EF4-FFF2-40B4-BE49-F238E27FC236}">
                <a16:creationId xmlns:a16="http://schemas.microsoft.com/office/drawing/2014/main" id="{3DB87A64-260D-094B-99B5-A6517C7BB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10507820"/>
            <a:ext cx="129286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35">
            <a:extLst>
              <a:ext uri="{FF2B5EF4-FFF2-40B4-BE49-F238E27FC236}">
                <a16:creationId xmlns:a16="http://schemas.microsoft.com/office/drawing/2014/main" id="{D53D172E-6839-C443-B06D-1AAC1BF9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9016505"/>
            <a:ext cx="129286" cy="1407128"/>
          </a:xfrm>
          <a:custGeom>
            <a:avLst/>
            <a:gdLst>
              <a:gd name="T0" fmla="*/ 187 w 188"/>
              <a:gd name="T1" fmla="*/ 0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64">
                <a:moveTo>
                  <a:pt x="187" y="0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36">
            <a:extLst>
              <a:ext uri="{FF2B5EF4-FFF2-40B4-BE49-F238E27FC236}">
                <a16:creationId xmlns:a16="http://schemas.microsoft.com/office/drawing/2014/main" id="{20DCED81-C6AA-C446-8284-1EE5426A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7525190"/>
            <a:ext cx="129286" cy="1428174"/>
          </a:xfrm>
          <a:custGeom>
            <a:avLst/>
            <a:gdLst>
              <a:gd name="T0" fmla="*/ 187 w 188"/>
              <a:gd name="T1" fmla="*/ 281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281 h 2093"/>
              <a:gd name="T8" fmla="*/ 0 w 188"/>
              <a:gd name="T9" fmla="*/ 0 h 2093"/>
              <a:gd name="T10" fmla="*/ 187 w 188"/>
              <a:gd name="T11" fmla="*/ 0 h 2093"/>
              <a:gd name="T12" fmla="*/ 187 w 188"/>
              <a:gd name="T13" fmla="*/ 281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8" h="2093">
                <a:moveTo>
                  <a:pt x="187" y="281"/>
                </a:moveTo>
                <a:lnTo>
                  <a:pt x="187" y="2092"/>
                </a:lnTo>
                <a:lnTo>
                  <a:pt x="0" y="2092"/>
                </a:lnTo>
                <a:lnTo>
                  <a:pt x="0" y="281"/>
                </a:lnTo>
                <a:lnTo>
                  <a:pt x="0" y="0"/>
                </a:lnTo>
                <a:lnTo>
                  <a:pt x="187" y="0"/>
                </a:lnTo>
                <a:lnTo>
                  <a:pt x="187" y="281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37">
            <a:extLst>
              <a:ext uri="{FF2B5EF4-FFF2-40B4-BE49-F238E27FC236}">
                <a16:creationId xmlns:a16="http://schemas.microsoft.com/office/drawing/2014/main" id="{C511A8DF-1CB2-5447-B5A5-0C3A02DC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6033875"/>
            <a:ext cx="129286" cy="1428174"/>
          </a:xfrm>
          <a:custGeom>
            <a:avLst/>
            <a:gdLst>
              <a:gd name="T0" fmla="*/ 187 w 188"/>
              <a:gd name="T1" fmla="*/ 0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0 h 2095"/>
              <a:gd name="T8" fmla="*/ 187 w 188"/>
              <a:gd name="T9" fmla="*/ 0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5">
                <a:moveTo>
                  <a:pt x="187" y="0"/>
                </a:moveTo>
                <a:lnTo>
                  <a:pt x="187" y="2094"/>
                </a:lnTo>
                <a:lnTo>
                  <a:pt x="0" y="2094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38">
            <a:extLst>
              <a:ext uri="{FF2B5EF4-FFF2-40B4-BE49-F238E27FC236}">
                <a16:creationId xmlns:a16="http://schemas.microsoft.com/office/drawing/2014/main" id="{4F8F8B81-D2A8-3D46-A21F-4B6DA187D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53" y="4455365"/>
            <a:ext cx="129286" cy="1512363"/>
          </a:xfrm>
          <a:custGeom>
            <a:avLst/>
            <a:gdLst>
              <a:gd name="T0" fmla="*/ 187 w 188"/>
              <a:gd name="T1" fmla="*/ 0 h 2219"/>
              <a:gd name="T2" fmla="*/ 187 w 188"/>
              <a:gd name="T3" fmla="*/ 2218 h 2219"/>
              <a:gd name="T4" fmla="*/ 0 w 188"/>
              <a:gd name="T5" fmla="*/ 2218 h 2219"/>
              <a:gd name="T6" fmla="*/ 0 w 188"/>
              <a:gd name="T7" fmla="*/ 0 h 2219"/>
              <a:gd name="T8" fmla="*/ 187 w 188"/>
              <a:gd name="T9" fmla="*/ 0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219">
                <a:moveTo>
                  <a:pt x="187" y="0"/>
                </a:moveTo>
                <a:lnTo>
                  <a:pt x="187" y="2218"/>
                </a:lnTo>
                <a:lnTo>
                  <a:pt x="0" y="2218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2" name="Freeform 39">
            <a:extLst>
              <a:ext uri="{FF2B5EF4-FFF2-40B4-BE49-F238E27FC236}">
                <a16:creationId xmlns:a16="http://schemas.microsoft.com/office/drawing/2014/main" id="{16B6D1C4-897A-BD4E-A28B-84C1F6C7F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10507820"/>
            <a:ext cx="129288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40">
            <a:extLst>
              <a:ext uri="{FF2B5EF4-FFF2-40B4-BE49-F238E27FC236}">
                <a16:creationId xmlns:a16="http://schemas.microsoft.com/office/drawing/2014/main" id="{EBDD8AE5-2591-0D4E-8E66-BAF2C9660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9016505"/>
            <a:ext cx="129288" cy="1407128"/>
          </a:xfrm>
          <a:custGeom>
            <a:avLst/>
            <a:gdLst>
              <a:gd name="T0" fmla="*/ 187 w 188"/>
              <a:gd name="T1" fmla="*/ 0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64">
                <a:moveTo>
                  <a:pt x="187" y="0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4" name="Freeform 41">
            <a:extLst>
              <a:ext uri="{FF2B5EF4-FFF2-40B4-BE49-F238E27FC236}">
                <a16:creationId xmlns:a16="http://schemas.microsoft.com/office/drawing/2014/main" id="{751CBD52-27BF-CA48-9037-65343029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7525190"/>
            <a:ext cx="129288" cy="1428174"/>
          </a:xfrm>
          <a:custGeom>
            <a:avLst/>
            <a:gdLst>
              <a:gd name="T0" fmla="*/ 187 w 188"/>
              <a:gd name="T1" fmla="*/ 0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843 h 2093"/>
              <a:gd name="T8" fmla="*/ 0 w 188"/>
              <a:gd name="T9" fmla="*/ 0 h 2093"/>
              <a:gd name="T10" fmla="*/ 187 w 188"/>
              <a:gd name="T11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93">
                <a:moveTo>
                  <a:pt x="187" y="0"/>
                </a:moveTo>
                <a:lnTo>
                  <a:pt x="187" y="2092"/>
                </a:lnTo>
                <a:lnTo>
                  <a:pt x="0" y="2092"/>
                </a:lnTo>
                <a:lnTo>
                  <a:pt x="0" y="84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42">
            <a:extLst>
              <a:ext uri="{FF2B5EF4-FFF2-40B4-BE49-F238E27FC236}">
                <a16:creationId xmlns:a16="http://schemas.microsoft.com/office/drawing/2014/main" id="{00B24425-538B-AF45-BE73-9E671CC5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6033875"/>
            <a:ext cx="129288" cy="1428174"/>
          </a:xfrm>
          <a:custGeom>
            <a:avLst/>
            <a:gdLst>
              <a:gd name="T0" fmla="*/ 187 w 188"/>
              <a:gd name="T1" fmla="*/ 969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0 h 2095"/>
              <a:gd name="T8" fmla="*/ 187 w 188"/>
              <a:gd name="T9" fmla="*/ 0 h 2095"/>
              <a:gd name="T10" fmla="*/ 187 w 188"/>
              <a:gd name="T11" fmla="*/ 969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95">
                <a:moveTo>
                  <a:pt x="187" y="969"/>
                </a:moveTo>
                <a:lnTo>
                  <a:pt x="187" y="2094"/>
                </a:lnTo>
                <a:lnTo>
                  <a:pt x="0" y="2094"/>
                </a:lnTo>
                <a:lnTo>
                  <a:pt x="0" y="0"/>
                </a:lnTo>
                <a:lnTo>
                  <a:pt x="187" y="0"/>
                </a:lnTo>
                <a:lnTo>
                  <a:pt x="187" y="969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43">
            <a:extLst>
              <a:ext uri="{FF2B5EF4-FFF2-40B4-BE49-F238E27FC236}">
                <a16:creationId xmlns:a16="http://schemas.microsoft.com/office/drawing/2014/main" id="{F871A70C-9005-8446-B460-4681D2CB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82" y="4455365"/>
            <a:ext cx="129288" cy="1512363"/>
          </a:xfrm>
          <a:custGeom>
            <a:avLst/>
            <a:gdLst>
              <a:gd name="T0" fmla="*/ 187 w 188"/>
              <a:gd name="T1" fmla="*/ 0 h 2219"/>
              <a:gd name="T2" fmla="*/ 187 w 188"/>
              <a:gd name="T3" fmla="*/ 2218 h 2219"/>
              <a:gd name="T4" fmla="*/ 0 w 188"/>
              <a:gd name="T5" fmla="*/ 2218 h 2219"/>
              <a:gd name="T6" fmla="*/ 0 w 188"/>
              <a:gd name="T7" fmla="*/ 0 h 2219"/>
              <a:gd name="T8" fmla="*/ 187 w 188"/>
              <a:gd name="T9" fmla="*/ 0 h 2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219">
                <a:moveTo>
                  <a:pt x="187" y="0"/>
                </a:moveTo>
                <a:lnTo>
                  <a:pt x="187" y="2218"/>
                </a:lnTo>
                <a:lnTo>
                  <a:pt x="0" y="2218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44">
            <a:extLst>
              <a:ext uri="{FF2B5EF4-FFF2-40B4-BE49-F238E27FC236}">
                <a16:creationId xmlns:a16="http://schemas.microsoft.com/office/drawing/2014/main" id="{02201330-CEB8-214E-AAAC-0C040F43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10507820"/>
            <a:ext cx="129288" cy="1235746"/>
          </a:xfrm>
          <a:custGeom>
            <a:avLst/>
            <a:gdLst>
              <a:gd name="T0" fmla="*/ 187 w 188"/>
              <a:gd name="T1" fmla="*/ 0 h 1814"/>
              <a:gd name="T2" fmla="*/ 187 w 188"/>
              <a:gd name="T3" fmla="*/ 1813 h 1814"/>
              <a:gd name="T4" fmla="*/ 0 w 188"/>
              <a:gd name="T5" fmla="*/ 1813 h 1814"/>
              <a:gd name="T6" fmla="*/ 0 w 188"/>
              <a:gd name="T7" fmla="*/ 0 h 1814"/>
              <a:gd name="T8" fmla="*/ 187 w 188"/>
              <a:gd name="T9" fmla="*/ 0 h 1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814">
                <a:moveTo>
                  <a:pt x="187" y="0"/>
                </a:moveTo>
                <a:lnTo>
                  <a:pt x="187" y="1813"/>
                </a:lnTo>
                <a:lnTo>
                  <a:pt x="0" y="1813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Freeform 45">
            <a:extLst>
              <a:ext uri="{FF2B5EF4-FFF2-40B4-BE49-F238E27FC236}">
                <a16:creationId xmlns:a16="http://schemas.microsoft.com/office/drawing/2014/main" id="{E75226FC-A29A-484D-A0F7-C3A2D1D1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9016505"/>
            <a:ext cx="129288" cy="1407128"/>
          </a:xfrm>
          <a:custGeom>
            <a:avLst/>
            <a:gdLst>
              <a:gd name="T0" fmla="*/ 187 w 188"/>
              <a:gd name="T1" fmla="*/ 219 h 2064"/>
              <a:gd name="T2" fmla="*/ 187 w 188"/>
              <a:gd name="T3" fmla="*/ 2063 h 2064"/>
              <a:gd name="T4" fmla="*/ 0 w 188"/>
              <a:gd name="T5" fmla="*/ 2063 h 2064"/>
              <a:gd name="T6" fmla="*/ 0 w 188"/>
              <a:gd name="T7" fmla="*/ 0 h 2064"/>
              <a:gd name="T8" fmla="*/ 187 w 188"/>
              <a:gd name="T9" fmla="*/ 0 h 2064"/>
              <a:gd name="T10" fmla="*/ 187 w 188"/>
              <a:gd name="T11" fmla="*/ 219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" h="2064">
                <a:moveTo>
                  <a:pt x="187" y="219"/>
                </a:moveTo>
                <a:lnTo>
                  <a:pt x="187" y="2063"/>
                </a:lnTo>
                <a:lnTo>
                  <a:pt x="0" y="2063"/>
                </a:lnTo>
                <a:lnTo>
                  <a:pt x="0" y="0"/>
                </a:lnTo>
                <a:lnTo>
                  <a:pt x="187" y="0"/>
                </a:lnTo>
                <a:lnTo>
                  <a:pt x="187" y="219"/>
                </a:lnTo>
              </a:path>
            </a:pathLst>
          </a:custGeom>
          <a:solidFill>
            <a:srgbClr val="89898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4" name="Freeform 46">
            <a:extLst>
              <a:ext uri="{FF2B5EF4-FFF2-40B4-BE49-F238E27FC236}">
                <a16:creationId xmlns:a16="http://schemas.microsoft.com/office/drawing/2014/main" id="{35FBDFFA-E7E8-034F-B355-07F0981E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7525190"/>
            <a:ext cx="129288" cy="1428174"/>
          </a:xfrm>
          <a:custGeom>
            <a:avLst/>
            <a:gdLst>
              <a:gd name="T0" fmla="*/ 187 w 188"/>
              <a:gd name="T1" fmla="*/ 0 h 2093"/>
              <a:gd name="T2" fmla="*/ 187 w 188"/>
              <a:gd name="T3" fmla="*/ 2092 h 2093"/>
              <a:gd name="T4" fmla="*/ 0 w 188"/>
              <a:gd name="T5" fmla="*/ 2092 h 2093"/>
              <a:gd name="T6" fmla="*/ 0 w 188"/>
              <a:gd name="T7" fmla="*/ 0 h 2093"/>
              <a:gd name="T8" fmla="*/ 187 w 188"/>
              <a:gd name="T9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3">
                <a:moveTo>
                  <a:pt x="187" y="0"/>
                </a:moveTo>
                <a:lnTo>
                  <a:pt x="187" y="2092"/>
                </a:lnTo>
                <a:lnTo>
                  <a:pt x="0" y="2092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5" name="Freeform 47">
            <a:extLst>
              <a:ext uri="{FF2B5EF4-FFF2-40B4-BE49-F238E27FC236}">
                <a16:creationId xmlns:a16="http://schemas.microsoft.com/office/drawing/2014/main" id="{5FC3F8D3-3666-D542-B0E4-857A5E17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6033875"/>
            <a:ext cx="129288" cy="1428174"/>
          </a:xfrm>
          <a:custGeom>
            <a:avLst/>
            <a:gdLst>
              <a:gd name="T0" fmla="*/ 187 w 188"/>
              <a:gd name="T1" fmla="*/ 0 h 2095"/>
              <a:gd name="T2" fmla="*/ 187 w 188"/>
              <a:gd name="T3" fmla="*/ 2094 h 2095"/>
              <a:gd name="T4" fmla="*/ 0 w 188"/>
              <a:gd name="T5" fmla="*/ 2094 h 2095"/>
              <a:gd name="T6" fmla="*/ 0 w 188"/>
              <a:gd name="T7" fmla="*/ 0 h 2095"/>
              <a:gd name="T8" fmla="*/ 187 w 188"/>
              <a:gd name="T9" fmla="*/ 0 h 2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2095">
                <a:moveTo>
                  <a:pt x="187" y="0"/>
                </a:moveTo>
                <a:lnTo>
                  <a:pt x="187" y="2094"/>
                </a:lnTo>
                <a:lnTo>
                  <a:pt x="0" y="2094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6" name="Freeform 48">
            <a:extLst>
              <a:ext uri="{FF2B5EF4-FFF2-40B4-BE49-F238E27FC236}">
                <a16:creationId xmlns:a16="http://schemas.microsoft.com/office/drawing/2014/main" id="{418328FC-38F3-6E47-A1C4-629FDA23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77" y="5201023"/>
            <a:ext cx="129288" cy="766705"/>
          </a:xfrm>
          <a:custGeom>
            <a:avLst/>
            <a:gdLst>
              <a:gd name="T0" fmla="*/ 187 w 188"/>
              <a:gd name="T1" fmla="*/ 0 h 1126"/>
              <a:gd name="T2" fmla="*/ 187 w 188"/>
              <a:gd name="T3" fmla="*/ 1125 h 1126"/>
              <a:gd name="T4" fmla="*/ 0 w 188"/>
              <a:gd name="T5" fmla="*/ 1125 h 1126"/>
              <a:gd name="T6" fmla="*/ 0 w 188"/>
              <a:gd name="T7" fmla="*/ 0 h 1126"/>
              <a:gd name="T8" fmla="*/ 187 w 188"/>
              <a:gd name="T9" fmla="*/ 0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1126">
                <a:moveTo>
                  <a:pt x="187" y="0"/>
                </a:moveTo>
                <a:lnTo>
                  <a:pt x="187" y="1125"/>
                </a:lnTo>
                <a:lnTo>
                  <a:pt x="0" y="1125"/>
                </a:lnTo>
                <a:lnTo>
                  <a:pt x="0" y="0"/>
                </a:lnTo>
                <a:lnTo>
                  <a:pt x="187" y="0"/>
                </a:lnTo>
              </a:path>
            </a:pathLst>
          </a:custGeom>
          <a:solidFill>
            <a:srgbClr val="898989"/>
          </a:solidFill>
          <a:ln w="9525" cap="flat">
            <a:solidFill>
              <a:srgbClr val="80808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16944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00D23EE-B238-A84C-BA30-E8B4E09E131B}"/>
              </a:ext>
            </a:extLst>
          </p:cNvPr>
          <p:cNvSpPr/>
          <p:nvPr/>
        </p:nvSpPr>
        <p:spPr>
          <a:xfrm>
            <a:off x="8832031" y="4303873"/>
            <a:ext cx="6802110" cy="8155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AB7B5-90A1-0348-8E80-E2904C3F5357}"/>
              </a:ext>
            </a:extLst>
          </p:cNvPr>
          <p:cNvSpPr txBox="1"/>
          <p:nvPr/>
        </p:nvSpPr>
        <p:spPr>
          <a:xfrm>
            <a:off x="2256936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A7927-A602-1643-901C-051C287C6FD8}"/>
              </a:ext>
            </a:extLst>
          </p:cNvPr>
          <p:cNvSpPr txBox="1"/>
          <p:nvPr/>
        </p:nvSpPr>
        <p:spPr>
          <a:xfrm>
            <a:off x="2256936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6FEC7-6010-8541-B6B6-C4A55D24CD94}"/>
              </a:ext>
            </a:extLst>
          </p:cNvPr>
          <p:cNvSpPr txBox="1"/>
          <p:nvPr/>
        </p:nvSpPr>
        <p:spPr>
          <a:xfrm>
            <a:off x="2256936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983878-6581-904C-AF27-BCDFCF0C7554}"/>
              </a:ext>
            </a:extLst>
          </p:cNvPr>
          <p:cNvSpPr/>
          <p:nvPr/>
        </p:nvSpPr>
        <p:spPr>
          <a:xfrm>
            <a:off x="3322965" y="8055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Construction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84D21-89B2-E647-8F0C-40730A9E27B5}"/>
              </a:ext>
            </a:extLst>
          </p:cNvPr>
          <p:cNvSpPr txBox="1"/>
          <p:nvPr/>
        </p:nvSpPr>
        <p:spPr>
          <a:xfrm>
            <a:off x="9600389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8353F9-1148-F948-B84C-E8F48BF6383D}"/>
              </a:ext>
            </a:extLst>
          </p:cNvPr>
          <p:cNvSpPr txBox="1"/>
          <p:nvPr/>
        </p:nvSpPr>
        <p:spPr>
          <a:xfrm>
            <a:off x="9600389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EF5850-00CA-A345-B3DE-D6E76174FBC4}"/>
              </a:ext>
            </a:extLst>
          </p:cNvPr>
          <p:cNvSpPr txBox="1"/>
          <p:nvPr/>
        </p:nvSpPr>
        <p:spPr>
          <a:xfrm>
            <a:off x="9600389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836E04-B738-0846-8E5D-98EE1067CE62}"/>
              </a:ext>
            </a:extLst>
          </p:cNvPr>
          <p:cNvSpPr/>
          <p:nvPr/>
        </p:nvSpPr>
        <p:spPr>
          <a:xfrm>
            <a:off x="10666418" y="8055582"/>
            <a:ext cx="2981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Building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17657-3DEF-4C43-A67D-C270722EA754}"/>
              </a:ext>
            </a:extLst>
          </p:cNvPr>
          <p:cNvSpPr txBox="1"/>
          <p:nvPr/>
        </p:nvSpPr>
        <p:spPr>
          <a:xfrm>
            <a:off x="17092572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6A563-3A11-CC44-8AB1-6A3CD93D6691}"/>
              </a:ext>
            </a:extLst>
          </p:cNvPr>
          <p:cNvSpPr txBox="1"/>
          <p:nvPr/>
        </p:nvSpPr>
        <p:spPr>
          <a:xfrm>
            <a:off x="17092572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23C1C-E701-2D44-86F6-B0B255E3EEF5}"/>
              </a:ext>
            </a:extLst>
          </p:cNvPr>
          <p:cNvSpPr txBox="1"/>
          <p:nvPr/>
        </p:nvSpPr>
        <p:spPr>
          <a:xfrm>
            <a:off x="17092572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1">
            <a:extLst>
              <a:ext uri="{FF2B5EF4-FFF2-40B4-BE49-F238E27FC236}">
                <a16:creationId xmlns:a16="http://schemas.microsoft.com/office/drawing/2014/main" id="{9AEB8CB4-E6C8-1140-AD4E-856433E8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1528" y="5093676"/>
            <a:ext cx="2103897" cy="2383483"/>
          </a:xfrm>
          <a:custGeom>
            <a:avLst/>
            <a:gdLst>
              <a:gd name="T0" fmla="*/ 11215 w 15233"/>
              <a:gd name="T1" fmla="*/ 10509 h 17255"/>
              <a:gd name="T2" fmla="*/ 11847 w 15233"/>
              <a:gd name="T3" fmla="*/ 7149 h 17255"/>
              <a:gd name="T4" fmla="*/ 12857 w 15233"/>
              <a:gd name="T5" fmla="*/ 4118 h 17255"/>
              <a:gd name="T6" fmla="*/ 9295 w 15233"/>
              <a:gd name="T7" fmla="*/ 834 h 17255"/>
              <a:gd name="T8" fmla="*/ 5937 w 15233"/>
              <a:gd name="T9" fmla="*/ 0 h 17255"/>
              <a:gd name="T10" fmla="*/ 3385 w 15233"/>
              <a:gd name="T11" fmla="*/ 4118 h 17255"/>
              <a:gd name="T12" fmla="*/ 2349 w 15233"/>
              <a:gd name="T13" fmla="*/ 7149 h 17255"/>
              <a:gd name="T14" fmla="*/ 3360 w 15233"/>
              <a:gd name="T15" fmla="*/ 8286 h 17255"/>
              <a:gd name="T16" fmla="*/ 0 w 15233"/>
              <a:gd name="T17" fmla="*/ 11646 h 17255"/>
              <a:gd name="T18" fmla="*/ 15232 w 15233"/>
              <a:gd name="T19" fmla="*/ 17254 h 17255"/>
              <a:gd name="T20" fmla="*/ 11215 w 15233"/>
              <a:gd name="T21" fmla="*/ 10509 h 17255"/>
              <a:gd name="T22" fmla="*/ 7604 w 15233"/>
              <a:gd name="T23" fmla="*/ 13540 h 17255"/>
              <a:gd name="T24" fmla="*/ 5558 w 15233"/>
              <a:gd name="T25" fmla="*/ 12000 h 17255"/>
              <a:gd name="T26" fmla="*/ 9650 w 15233"/>
              <a:gd name="T27" fmla="*/ 12000 h 17255"/>
              <a:gd name="T28" fmla="*/ 7604 w 15233"/>
              <a:gd name="T29" fmla="*/ 13540 h 17255"/>
              <a:gd name="T30" fmla="*/ 4724 w 15233"/>
              <a:gd name="T31" fmla="*/ 12631 h 17255"/>
              <a:gd name="T32" fmla="*/ 7098 w 15233"/>
              <a:gd name="T33" fmla="*/ 14526 h 17255"/>
              <a:gd name="T34" fmla="*/ 3031 w 15233"/>
              <a:gd name="T35" fmla="*/ 16244 h 17255"/>
              <a:gd name="T36" fmla="*/ 4396 w 15233"/>
              <a:gd name="T37" fmla="*/ 11444 h 17255"/>
              <a:gd name="T38" fmla="*/ 8108 w 15233"/>
              <a:gd name="T39" fmla="*/ 14526 h 17255"/>
              <a:gd name="T40" fmla="*/ 9523 w 15233"/>
              <a:gd name="T41" fmla="*/ 13945 h 17255"/>
              <a:gd name="T42" fmla="*/ 10836 w 15233"/>
              <a:gd name="T43" fmla="*/ 11444 h 17255"/>
              <a:gd name="T44" fmla="*/ 12201 w 15233"/>
              <a:gd name="T45" fmla="*/ 16244 h 17255"/>
              <a:gd name="T46" fmla="*/ 8108 w 15233"/>
              <a:gd name="T47" fmla="*/ 14526 h 17255"/>
              <a:gd name="T48" fmla="*/ 10836 w 15233"/>
              <a:gd name="T49" fmla="*/ 4118 h 17255"/>
              <a:gd name="T50" fmla="*/ 9295 w 15233"/>
              <a:gd name="T51" fmla="*/ 1920 h 17255"/>
              <a:gd name="T52" fmla="*/ 8285 w 15233"/>
              <a:gd name="T53" fmla="*/ 1010 h 17255"/>
              <a:gd name="T54" fmla="*/ 8285 w 15233"/>
              <a:gd name="T55" fmla="*/ 4118 h 17255"/>
              <a:gd name="T56" fmla="*/ 6947 w 15233"/>
              <a:gd name="T57" fmla="*/ 1010 h 17255"/>
              <a:gd name="T58" fmla="*/ 5937 w 15233"/>
              <a:gd name="T59" fmla="*/ 1920 h 17255"/>
              <a:gd name="T60" fmla="*/ 5937 w 15233"/>
              <a:gd name="T61" fmla="*/ 4118 h 17255"/>
              <a:gd name="T62" fmla="*/ 5937 w 15233"/>
              <a:gd name="T63" fmla="*/ 1920 h 17255"/>
              <a:gd name="T64" fmla="*/ 3360 w 15233"/>
              <a:gd name="T65" fmla="*/ 5128 h 17255"/>
              <a:gd name="T66" fmla="*/ 11847 w 15233"/>
              <a:gd name="T67" fmla="*/ 6139 h 17255"/>
              <a:gd name="T68" fmla="*/ 3360 w 15233"/>
              <a:gd name="T69" fmla="*/ 5128 h 17255"/>
              <a:gd name="T70" fmla="*/ 10836 w 15233"/>
              <a:gd name="T71" fmla="*/ 7149 h 17255"/>
              <a:gd name="T72" fmla="*/ 7604 w 15233"/>
              <a:gd name="T73" fmla="*/ 11519 h 17255"/>
              <a:gd name="T74" fmla="*/ 4370 w 15233"/>
              <a:gd name="T75" fmla="*/ 7149 h 17255"/>
              <a:gd name="T76" fmla="*/ 1010 w 15233"/>
              <a:gd name="T77" fmla="*/ 12404 h 17255"/>
              <a:gd name="T78" fmla="*/ 2021 w 15233"/>
              <a:gd name="T79" fmla="*/ 12126 h 17255"/>
              <a:gd name="T80" fmla="*/ 1010 w 15233"/>
              <a:gd name="T81" fmla="*/ 16244 h 17255"/>
              <a:gd name="T82" fmla="*/ 14222 w 15233"/>
              <a:gd name="T83" fmla="*/ 16244 h 17255"/>
              <a:gd name="T84" fmla="*/ 13211 w 15233"/>
              <a:gd name="T85" fmla="*/ 16244 h 17255"/>
              <a:gd name="T86" fmla="*/ 14222 w 15233"/>
              <a:gd name="T87" fmla="*/ 12404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233" h="17255">
                <a:moveTo>
                  <a:pt x="11215" y="10509"/>
                </a:moveTo>
                <a:lnTo>
                  <a:pt x="11215" y="10509"/>
                </a:lnTo>
                <a:cubicBezTo>
                  <a:pt x="11620" y="9852"/>
                  <a:pt x="11847" y="9094"/>
                  <a:pt x="11847" y="8286"/>
                </a:cubicBezTo>
                <a:cubicBezTo>
                  <a:pt x="11847" y="7149"/>
                  <a:pt x="11847" y="7149"/>
                  <a:pt x="11847" y="7149"/>
                </a:cubicBezTo>
                <a:cubicBezTo>
                  <a:pt x="12857" y="7149"/>
                  <a:pt x="12857" y="7149"/>
                  <a:pt x="12857" y="7149"/>
                </a:cubicBezTo>
                <a:cubicBezTo>
                  <a:pt x="12857" y="4118"/>
                  <a:pt x="12857" y="4118"/>
                  <a:pt x="12857" y="4118"/>
                </a:cubicBezTo>
                <a:cubicBezTo>
                  <a:pt x="11847" y="4118"/>
                  <a:pt x="11847" y="4118"/>
                  <a:pt x="11847" y="4118"/>
                </a:cubicBezTo>
                <a:cubicBezTo>
                  <a:pt x="11772" y="2577"/>
                  <a:pt x="10735" y="1263"/>
                  <a:pt x="9295" y="834"/>
                </a:cubicBezTo>
                <a:cubicBezTo>
                  <a:pt x="9295" y="0"/>
                  <a:pt x="9295" y="0"/>
                  <a:pt x="9295" y="0"/>
                </a:cubicBezTo>
                <a:cubicBezTo>
                  <a:pt x="5937" y="0"/>
                  <a:pt x="5937" y="0"/>
                  <a:pt x="5937" y="0"/>
                </a:cubicBezTo>
                <a:cubicBezTo>
                  <a:pt x="5937" y="834"/>
                  <a:pt x="5937" y="834"/>
                  <a:pt x="5937" y="834"/>
                </a:cubicBezTo>
                <a:cubicBezTo>
                  <a:pt x="4471" y="1263"/>
                  <a:pt x="3436" y="2577"/>
                  <a:pt x="3385" y="4118"/>
                </a:cubicBezTo>
                <a:cubicBezTo>
                  <a:pt x="2349" y="4118"/>
                  <a:pt x="2349" y="4118"/>
                  <a:pt x="2349" y="4118"/>
                </a:cubicBezTo>
                <a:cubicBezTo>
                  <a:pt x="2349" y="7149"/>
                  <a:pt x="2349" y="7149"/>
                  <a:pt x="2349" y="7149"/>
                </a:cubicBezTo>
                <a:cubicBezTo>
                  <a:pt x="3360" y="7149"/>
                  <a:pt x="3360" y="7149"/>
                  <a:pt x="3360" y="7149"/>
                </a:cubicBezTo>
                <a:cubicBezTo>
                  <a:pt x="3360" y="8286"/>
                  <a:pt x="3360" y="8286"/>
                  <a:pt x="3360" y="8286"/>
                </a:cubicBezTo>
                <a:cubicBezTo>
                  <a:pt x="3360" y="9094"/>
                  <a:pt x="3613" y="9852"/>
                  <a:pt x="3992" y="10509"/>
                </a:cubicBezTo>
                <a:cubicBezTo>
                  <a:pt x="0" y="11646"/>
                  <a:pt x="0" y="11646"/>
                  <a:pt x="0" y="11646"/>
                </a:cubicBezTo>
                <a:cubicBezTo>
                  <a:pt x="0" y="17254"/>
                  <a:pt x="0" y="17254"/>
                  <a:pt x="0" y="17254"/>
                </a:cubicBezTo>
                <a:cubicBezTo>
                  <a:pt x="15232" y="17254"/>
                  <a:pt x="15232" y="17254"/>
                  <a:pt x="15232" y="17254"/>
                </a:cubicBezTo>
                <a:cubicBezTo>
                  <a:pt x="15232" y="11646"/>
                  <a:pt x="15232" y="11646"/>
                  <a:pt x="15232" y="11646"/>
                </a:cubicBezTo>
                <a:lnTo>
                  <a:pt x="11215" y="10509"/>
                </a:lnTo>
                <a:close/>
                <a:moveTo>
                  <a:pt x="7604" y="13540"/>
                </a:moveTo>
                <a:lnTo>
                  <a:pt x="7604" y="13540"/>
                </a:lnTo>
                <a:cubicBezTo>
                  <a:pt x="6669" y="13540"/>
                  <a:pt x="6038" y="13111"/>
                  <a:pt x="5659" y="12253"/>
                </a:cubicBezTo>
                <a:cubicBezTo>
                  <a:pt x="5634" y="12177"/>
                  <a:pt x="5583" y="12076"/>
                  <a:pt x="5558" y="12000"/>
                </a:cubicBezTo>
                <a:cubicBezTo>
                  <a:pt x="6164" y="12354"/>
                  <a:pt x="6871" y="12530"/>
                  <a:pt x="7604" y="12530"/>
                </a:cubicBezTo>
                <a:cubicBezTo>
                  <a:pt x="8361" y="12530"/>
                  <a:pt x="9043" y="12354"/>
                  <a:pt x="9650" y="12000"/>
                </a:cubicBezTo>
                <a:cubicBezTo>
                  <a:pt x="9624" y="12076"/>
                  <a:pt x="9599" y="12177"/>
                  <a:pt x="9574" y="12253"/>
                </a:cubicBezTo>
                <a:cubicBezTo>
                  <a:pt x="9194" y="13111"/>
                  <a:pt x="8538" y="13540"/>
                  <a:pt x="7604" y="13540"/>
                </a:cubicBezTo>
                <a:close/>
                <a:moveTo>
                  <a:pt x="4724" y="12631"/>
                </a:moveTo>
                <a:lnTo>
                  <a:pt x="4724" y="12631"/>
                </a:lnTo>
                <a:cubicBezTo>
                  <a:pt x="4951" y="13162"/>
                  <a:pt x="5279" y="13616"/>
                  <a:pt x="5710" y="13945"/>
                </a:cubicBezTo>
                <a:cubicBezTo>
                  <a:pt x="6088" y="14248"/>
                  <a:pt x="6568" y="14450"/>
                  <a:pt x="7098" y="14526"/>
                </a:cubicBezTo>
                <a:cubicBezTo>
                  <a:pt x="7098" y="16244"/>
                  <a:pt x="7098" y="16244"/>
                  <a:pt x="7098" y="16244"/>
                </a:cubicBezTo>
                <a:cubicBezTo>
                  <a:pt x="3031" y="16244"/>
                  <a:pt x="3031" y="16244"/>
                  <a:pt x="3031" y="16244"/>
                </a:cubicBezTo>
                <a:cubicBezTo>
                  <a:pt x="3031" y="11823"/>
                  <a:pt x="3031" y="11823"/>
                  <a:pt x="3031" y="11823"/>
                </a:cubicBezTo>
                <a:cubicBezTo>
                  <a:pt x="4396" y="11444"/>
                  <a:pt x="4396" y="11444"/>
                  <a:pt x="4396" y="11444"/>
                </a:cubicBezTo>
                <a:cubicBezTo>
                  <a:pt x="4446" y="11772"/>
                  <a:pt x="4547" y="12202"/>
                  <a:pt x="4724" y="12631"/>
                </a:cubicBezTo>
                <a:close/>
                <a:moveTo>
                  <a:pt x="8108" y="14526"/>
                </a:moveTo>
                <a:lnTo>
                  <a:pt x="8108" y="14526"/>
                </a:lnTo>
                <a:cubicBezTo>
                  <a:pt x="8664" y="14450"/>
                  <a:pt x="9118" y="14248"/>
                  <a:pt x="9523" y="13945"/>
                </a:cubicBezTo>
                <a:cubicBezTo>
                  <a:pt x="9927" y="13616"/>
                  <a:pt x="10256" y="13162"/>
                  <a:pt x="10508" y="12631"/>
                </a:cubicBezTo>
                <a:cubicBezTo>
                  <a:pt x="10685" y="12202"/>
                  <a:pt x="10786" y="11772"/>
                  <a:pt x="10836" y="11444"/>
                </a:cubicBezTo>
                <a:cubicBezTo>
                  <a:pt x="12201" y="11823"/>
                  <a:pt x="12201" y="11823"/>
                  <a:pt x="12201" y="11823"/>
                </a:cubicBezTo>
                <a:cubicBezTo>
                  <a:pt x="12201" y="16244"/>
                  <a:pt x="12201" y="16244"/>
                  <a:pt x="12201" y="16244"/>
                </a:cubicBezTo>
                <a:cubicBezTo>
                  <a:pt x="8108" y="16244"/>
                  <a:pt x="8108" y="16244"/>
                  <a:pt x="8108" y="16244"/>
                </a:cubicBezTo>
                <a:lnTo>
                  <a:pt x="8108" y="14526"/>
                </a:lnTo>
                <a:close/>
                <a:moveTo>
                  <a:pt x="10836" y="4118"/>
                </a:moveTo>
                <a:lnTo>
                  <a:pt x="10836" y="4118"/>
                </a:lnTo>
                <a:cubicBezTo>
                  <a:pt x="9295" y="4118"/>
                  <a:pt x="9295" y="4118"/>
                  <a:pt x="9295" y="4118"/>
                </a:cubicBezTo>
                <a:cubicBezTo>
                  <a:pt x="9295" y="1920"/>
                  <a:pt x="9295" y="1920"/>
                  <a:pt x="9295" y="1920"/>
                </a:cubicBezTo>
                <a:cubicBezTo>
                  <a:pt x="10180" y="2299"/>
                  <a:pt x="10761" y="3132"/>
                  <a:pt x="10836" y="4118"/>
                </a:cubicBezTo>
                <a:close/>
                <a:moveTo>
                  <a:pt x="8285" y="1010"/>
                </a:moveTo>
                <a:lnTo>
                  <a:pt x="8285" y="1010"/>
                </a:lnTo>
                <a:cubicBezTo>
                  <a:pt x="8285" y="4118"/>
                  <a:pt x="8285" y="4118"/>
                  <a:pt x="8285" y="4118"/>
                </a:cubicBezTo>
                <a:cubicBezTo>
                  <a:pt x="6947" y="4118"/>
                  <a:pt x="6947" y="4118"/>
                  <a:pt x="6947" y="4118"/>
                </a:cubicBezTo>
                <a:cubicBezTo>
                  <a:pt x="6947" y="1010"/>
                  <a:pt x="6947" y="1010"/>
                  <a:pt x="6947" y="1010"/>
                </a:cubicBezTo>
                <a:lnTo>
                  <a:pt x="8285" y="1010"/>
                </a:lnTo>
                <a:close/>
                <a:moveTo>
                  <a:pt x="5937" y="1920"/>
                </a:moveTo>
                <a:lnTo>
                  <a:pt x="5937" y="1920"/>
                </a:lnTo>
                <a:cubicBezTo>
                  <a:pt x="5937" y="4118"/>
                  <a:pt x="5937" y="4118"/>
                  <a:pt x="5937" y="4118"/>
                </a:cubicBezTo>
                <a:cubicBezTo>
                  <a:pt x="4396" y="4118"/>
                  <a:pt x="4396" y="4118"/>
                  <a:pt x="4396" y="4118"/>
                </a:cubicBezTo>
                <a:cubicBezTo>
                  <a:pt x="4446" y="3132"/>
                  <a:pt x="5052" y="2299"/>
                  <a:pt x="5937" y="1920"/>
                </a:cubicBezTo>
                <a:close/>
                <a:moveTo>
                  <a:pt x="3360" y="5128"/>
                </a:moveTo>
                <a:lnTo>
                  <a:pt x="3360" y="5128"/>
                </a:lnTo>
                <a:cubicBezTo>
                  <a:pt x="11847" y="5128"/>
                  <a:pt x="11847" y="5128"/>
                  <a:pt x="11847" y="5128"/>
                </a:cubicBezTo>
                <a:cubicBezTo>
                  <a:pt x="11847" y="6139"/>
                  <a:pt x="11847" y="6139"/>
                  <a:pt x="11847" y="6139"/>
                </a:cubicBezTo>
                <a:cubicBezTo>
                  <a:pt x="3360" y="6139"/>
                  <a:pt x="3360" y="6139"/>
                  <a:pt x="3360" y="6139"/>
                </a:cubicBezTo>
                <a:lnTo>
                  <a:pt x="3360" y="5128"/>
                </a:lnTo>
                <a:close/>
                <a:moveTo>
                  <a:pt x="10836" y="7149"/>
                </a:moveTo>
                <a:lnTo>
                  <a:pt x="10836" y="7149"/>
                </a:lnTo>
                <a:cubicBezTo>
                  <a:pt x="10836" y="8286"/>
                  <a:pt x="10836" y="8286"/>
                  <a:pt x="10836" y="8286"/>
                </a:cubicBezTo>
                <a:cubicBezTo>
                  <a:pt x="10836" y="10080"/>
                  <a:pt x="9397" y="11519"/>
                  <a:pt x="7604" y="11519"/>
                </a:cubicBezTo>
                <a:cubicBezTo>
                  <a:pt x="5836" y="11519"/>
                  <a:pt x="4370" y="10080"/>
                  <a:pt x="4370" y="8286"/>
                </a:cubicBezTo>
                <a:cubicBezTo>
                  <a:pt x="4370" y="7149"/>
                  <a:pt x="4370" y="7149"/>
                  <a:pt x="4370" y="7149"/>
                </a:cubicBezTo>
                <a:lnTo>
                  <a:pt x="10836" y="7149"/>
                </a:lnTo>
                <a:close/>
                <a:moveTo>
                  <a:pt x="1010" y="12404"/>
                </a:moveTo>
                <a:lnTo>
                  <a:pt x="1010" y="12404"/>
                </a:lnTo>
                <a:cubicBezTo>
                  <a:pt x="2021" y="12126"/>
                  <a:pt x="2021" y="12126"/>
                  <a:pt x="2021" y="12126"/>
                </a:cubicBezTo>
                <a:cubicBezTo>
                  <a:pt x="2021" y="16244"/>
                  <a:pt x="2021" y="16244"/>
                  <a:pt x="2021" y="16244"/>
                </a:cubicBezTo>
                <a:cubicBezTo>
                  <a:pt x="1010" y="16244"/>
                  <a:pt x="1010" y="16244"/>
                  <a:pt x="1010" y="16244"/>
                </a:cubicBezTo>
                <a:lnTo>
                  <a:pt x="1010" y="12404"/>
                </a:lnTo>
                <a:close/>
                <a:moveTo>
                  <a:pt x="14222" y="16244"/>
                </a:moveTo>
                <a:lnTo>
                  <a:pt x="14222" y="16244"/>
                </a:lnTo>
                <a:cubicBezTo>
                  <a:pt x="13211" y="16244"/>
                  <a:pt x="13211" y="16244"/>
                  <a:pt x="13211" y="16244"/>
                </a:cubicBezTo>
                <a:cubicBezTo>
                  <a:pt x="13211" y="12126"/>
                  <a:pt x="13211" y="12126"/>
                  <a:pt x="13211" y="12126"/>
                </a:cubicBezTo>
                <a:cubicBezTo>
                  <a:pt x="14222" y="12404"/>
                  <a:pt x="14222" y="12404"/>
                  <a:pt x="14222" y="12404"/>
                </a:cubicBezTo>
                <a:lnTo>
                  <a:pt x="14222" y="162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6AEF03-6919-E541-8E08-0E44ED512FB0}"/>
              </a:ext>
            </a:extLst>
          </p:cNvPr>
          <p:cNvGrpSpPr/>
          <p:nvPr/>
        </p:nvGrpSpPr>
        <p:grpSpPr>
          <a:xfrm>
            <a:off x="10960118" y="5092340"/>
            <a:ext cx="2393624" cy="2393624"/>
            <a:chOff x="1367904" y="323453"/>
            <a:chExt cx="7051675" cy="7051676"/>
          </a:xfrm>
          <a:solidFill>
            <a:schemeClr val="bg1"/>
          </a:solidFill>
        </p:grpSpPr>
        <p:sp>
          <p:nvSpPr>
            <p:cNvPr id="22" name="Freeform 1">
              <a:extLst>
                <a:ext uri="{FF2B5EF4-FFF2-40B4-BE49-F238E27FC236}">
                  <a16:creationId xmlns:a16="http://schemas.microsoft.com/office/drawing/2014/main" id="{C2F2BF0B-E097-8145-89F2-3721B16A0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0" y="4276725"/>
              <a:ext cx="412750" cy="609600"/>
            </a:xfrm>
            <a:custGeom>
              <a:avLst/>
              <a:gdLst>
                <a:gd name="T0" fmla="*/ 0 w 1148"/>
                <a:gd name="T1" fmla="*/ 0 h 1693"/>
                <a:gd name="T2" fmla="*/ 1147 w 1148"/>
                <a:gd name="T3" fmla="*/ 0 h 1693"/>
                <a:gd name="T4" fmla="*/ 1147 w 1148"/>
                <a:gd name="T5" fmla="*/ 1692 h 1693"/>
                <a:gd name="T6" fmla="*/ 0 w 1148"/>
                <a:gd name="T7" fmla="*/ 1692 h 1693"/>
                <a:gd name="T8" fmla="*/ 0 w 1148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93">
                  <a:moveTo>
                    <a:pt x="0" y="0"/>
                  </a:moveTo>
                  <a:lnTo>
                    <a:pt x="1147" y="0"/>
                  </a:lnTo>
                  <a:lnTo>
                    <a:pt x="1147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BC9BE45F-2E21-FB43-908E-C743C0AA9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050" y="5299075"/>
              <a:ext cx="412750" cy="598488"/>
            </a:xfrm>
            <a:custGeom>
              <a:avLst/>
              <a:gdLst>
                <a:gd name="T0" fmla="*/ 0 w 1148"/>
                <a:gd name="T1" fmla="*/ 0 h 1663"/>
                <a:gd name="T2" fmla="*/ 1147 w 1148"/>
                <a:gd name="T3" fmla="*/ 0 h 1663"/>
                <a:gd name="T4" fmla="*/ 1147 w 1148"/>
                <a:gd name="T5" fmla="*/ 1662 h 1663"/>
                <a:gd name="T6" fmla="*/ 0 w 1148"/>
                <a:gd name="T7" fmla="*/ 1662 h 1663"/>
                <a:gd name="T8" fmla="*/ 0 w 1148"/>
                <a:gd name="T9" fmla="*/ 0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63">
                  <a:moveTo>
                    <a:pt x="0" y="0"/>
                  </a:moveTo>
                  <a:lnTo>
                    <a:pt x="1147" y="0"/>
                  </a:lnTo>
                  <a:lnTo>
                    <a:pt x="1147" y="1662"/>
                  </a:lnTo>
                  <a:lnTo>
                    <a:pt x="0" y="166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81C9CB95-49C7-6D4E-973F-B35072FB8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904" y="323453"/>
              <a:ext cx="7051675" cy="7051676"/>
            </a:xfrm>
            <a:custGeom>
              <a:avLst/>
              <a:gdLst>
                <a:gd name="T0" fmla="*/ 19587 w 19588"/>
                <a:gd name="T1" fmla="*/ 19587 h 19588"/>
                <a:gd name="T2" fmla="*/ 17780 w 19588"/>
                <a:gd name="T3" fmla="*/ 6941 h 19588"/>
                <a:gd name="T4" fmla="*/ 14568 w 19588"/>
                <a:gd name="T5" fmla="*/ 5449 h 19588"/>
                <a:gd name="T6" fmla="*/ 10352 w 19588"/>
                <a:gd name="T7" fmla="*/ 2352 h 19588"/>
                <a:gd name="T8" fmla="*/ 11241 w 19588"/>
                <a:gd name="T9" fmla="*/ 1147 h 19588"/>
                <a:gd name="T10" fmla="*/ 9206 w 19588"/>
                <a:gd name="T11" fmla="*/ 0 h 19588"/>
                <a:gd name="T12" fmla="*/ 6998 w 19588"/>
                <a:gd name="T13" fmla="*/ 2352 h 19588"/>
                <a:gd name="T14" fmla="*/ 5019 w 19588"/>
                <a:gd name="T15" fmla="*/ 6941 h 19588"/>
                <a:gd name="T16" fmla="*/ 0 w 19588"/>
                <a:gd name="T17" fmla="*/ 9636 h 19588"/>
                <a:gd name="T18" fmla="*/ 19587 w 19588"/>
                <a:gd name="T19" fmla="*/ 19587 h 19588"/>
                <a:gd name="T20" fmla="*/ 17178 w 19588"/>
                <a:gd name="T21" fmla="*/ 8088 h 19588"/>
                <a:gd name="T22" fmla="*/ 14568 w 19588"/>
                <a:gd name="T23" fmla="*/ 9235 h 19588"/>
                <a:gd name="T24" fmla="*/ 17178 w 19588"/>
                <a:gd name="T25" fmla="*/ 8088 h 19588"/>
                <a:gd name="T26" fmla="*/ 7629 w 19588"/>
                <a:gd name="T27" fmla="*/ 3499 h 19588"/>
                <a:gd name="T28" fmla="*/ 12934 w 19588"/>
                <a:gd name="T29" fmla="*/ 5019 h 19588"/>
                <a:gd name="T30" fmla="*/ 7629 w 19588"/>
                <a:gd name="T31" fmla="*/ 3499 h 19588"/>
                <a:gd name="T32" fmla="*/ 2409 w 19588"/>
                <a:gd name="T33" fmla="*/ 8088 h 19588"/>
                <a:gd name="T34" fmla="*/ 5019 w 19588"/>
                <a:gd name="T35" fmla="*/ 9235 h 19588"/>
                <a:gd name="T36" fmla="*/ 2409 w 19588"/>
                <a:gd name="T37" fmla="*/ 8088 h 19588"/>
                <a:gd name="T38" fmla="*/ 1147 w 19588"/>
                <a:gd name="T39" fmla="*/ 18440 h 19588"/>
                <a:gd name="T40" fmla="*/ 5019 w 19588"/>
                <a:gd name="T41" fmla="*/ 10381 h 19588"/>
                <a:gd name="T42" fmla="*/ 1147 w 19588"/>
                <a:gd name="T43" fmla="*/ 18440 h 19588"/>
                <a:gd name="T44" fmla="*/ 10553 w 19588"/>
                <a:gd name="T45" fmla="*/ 18440 h 19588"/>
                <a:gd name="T46" fmla="*/ 9034 w 19588"/>
                <a:gd name="T47" fmla="*/ 16433 h 19588"/>
                <a:gd name="T48" fmla="*/ 10553 w 19588"/>
                <a:gd name="T49" fmla="*/ 16433 h 19588"/>
                <a:gd name="T50" fmla="*/ 11700 w 19588"/>
                <a:gd name="T51" fmla="*/ 18440 h 19588"/>
                <a:gd name="T52" fmla="*/ 11700 w 19588"/>
                <a:gd name="T53" fmla="*/ 16433 h 19588"/>
                <a:gd name="T54" fmla="*/ 7887 w 19588"/>
                <a:gd name="T55" fmla="*/ 16433 h 19588"/>
                <a:gd name="T56" fmla="*/ 6166 w 19588"/>
                <a:gd name="T57" fmla="*/ 18440 h 19588"/>
                <a:gd name="T58" fmla="*/ 13421 w 19588"/>
                <a:gd name="T59" fmla="*/ 6166 h 19588"/>
                <a:gd name="T60" fmla="*/ 11700 w 19588"/>
                <a:gd name="T61" fmla="*/ 18440 h 19588"/>
                <a:gd name="T62" fmla="*/ 14568 w 19588"/>
                <a:gd name="T63" fmla="*/ 18440 h 19588"/>
                <a:gd name="T64" fmla="*/ 18440 w 19588"/>
                <a:gd name="T65" fmla="*/ 10381 h 19588"/>
                <a:gd name="T66" fmla="*/ 14568 w 19588"/>
                <a:gd name="T67" fmla="*/ 18440 h 19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588" h="19588">
                  <a:moveTo>
                    <a:pt x="19587" y="19587"/>
                  </a:moveTo>
                  <a:lnTo>
                    <a:pt x="19587" y="19587"/>
                  </a:lnTo>
                  <a:cubicBezTo>
                    <a:pt x="19587" y="9636"/>
                    <a:pt x="19587" y="9636"/>
                    <a:pt x="19587" y="9636"/>
                  </a:cubicBezTo>
                  <a:cubicBezTo>
                    <a:pt x="17780" y="6941"/>
                    <a:pt x="17780" y="6941"/>
                    <a:pt x="17780" y="6941"/>
                  </a:cubicBezTo>
                  <a:cubicBezTo>
                    <a:pt x="14568" y="6941"/>
                    <a:pt x="14568" y="6941"/>
                    <a:pt x="14568" y="6941"/>
                  </a:cubicBezTo>
                  <a:cubicBezTo>
                    <a:pt x="14568" y="5449"/>
                    <a:pt x="14568" y="5449"/>
                    <a:pt x="14568" y="5449"/>
                  </a:cubicBezTo>
                  <a:cubicBezTo>
                    <a:pt x="12589" y="2352"/>
                    <a:pt x="12589" y="2352"/>
                    <a:pt x="12589" y="2352"/>
                  </a:cubicBezTo>
                  <a:cubicBezTo>
                    <a:pt x="10352" y="2352"/>
                    <a:pt x="10352" y="2352"/>
                    <a:pt x="10352" y="2352"/>
                  </a:cubicBezTo>
                  <a:cubicBezTo>
                    <a:pt x="10352" y="1147"/>
                    <a:pt x="10352" y="1147"/>
                    <a:pt x="10352" y="1147"/>
                  </a:cubicBezTo>
                  <a:cubicBezTo>
                    <a:pt x="11241" y="1147"/>
                    <a:pt x="11241" y="1147"/>
                    <a:pt x="11241" y="1147"/>
                  </a:cubicBezTo>
                  <a:cubicBezTo>
                    <a:pt x="11241" y="0"/>
                    <a:pt x="11241" y="0"/>
                    <a:pt x="11241" y="0"/>
                  </a:cubicBezTo>
                  <a:cubicBezTo>
                    <a:pt x="9206" y="0"/>
                    <a:pt x="9206" y="0"/>
                    <a:pt x="9206" y="0"/>
                  </a:cubicBezTo>
                  <a:cubicBezTo>
                    <a:pt x="9206" y="2352"/>
                    <a:pt x="9206" y="2352"/>
                    <a:pt x="9206" y="2352"/>
                  </a:cubicBezTo>
                  <a:cubicBezTo>
                    <a:pt x="6998" y="2352"/>
                    <a:pt x="6998" y="2352"/>
                    <a:pt x="6998" y="2352"/>
                  </a:cubicBezTo>
                  <a:cubicBezTo>
                    <a:pt x="5019" y="5449"/>
                    <a:pt x="5019" y="5449"/>
                    <a:pt x="5019" y="5449"/>
                  </a:cubicBezTo>
                  <a:cubicBezTo>
                    <a:pt x="5019" y="6941"/>
                    <a:pt x="5019" y="6941"/>
                    <a:pt x="5019" y="6941"/>
                  </a:cubicBezTo>
                  <a:cubicBezTo>
                    <a:pt x="1807" y="6941"/>
                    <a:pt x="1807" y="6941"/>
                    <a:pt x="1807" y="6941"/>
                  </a:cubicBezTo>
                  <a:cubicBezTo>
                    <a:pt x="0" y="9636"/>
                    <a:pt x="0" y="9636"/>
                    <a:pt x="0" y="9636"/>
                  </a:cubicBezTo>
                  <a:cubicBezTo>
                    <a:pt x="0" y="19587"/>
                    <a:pt x="0" y="19587"/>
                    <a:pt x="0" y="19587"/>
                  </a:cubicBezTo>
                  <a:lnTo>
                    <a:pt x="19587" y="19587"/>
                  </a:lnTo>
                  <a:close/>
                  <a:moveTo>
                    <a:pt x="17178" y="8088"/>
                  </a:moveTo>
                  <a:lnTo>
                    <a:pt x="17178" y="8088"/>
                  </a:lnTo>
                  <a:cubicBezTo>
                    <a:pt x="17923" y="9235"/>
                    <a:pt x="17923" y="9235"/>
                    <a:pt x="17923" y="9235"/>
                  </a:cubicBezTo>
                  <a:cubicBezTo>
                    <a:pt x="14568" y="9235"/>
                    <a:pt x="14568" y="9235"/>
                    <a:pt x="14568" y="9235"/>
                  </a:cubicBezTo>
                  <a:cubicBezTo>
                    <a:pt x="14568" y="8088"/>
                    <a:pt x="14568" y="8088"/>
                    <a:pt x="14568" y="8088"/>
                  </a:cubicBezTo>
                  <a:lnTo>
                    <a:pt x="17178" y="8088"/>
                  </a:lnTo>
                  <a:close/>
                  <a:moveTo>
                    <a:pt x="7629" y="3499"/>
                  </a:moveTo>
                  <a:lnTo>
                    <a:pt x="7629" y="3499"/>
                  </a:lnTo>
                  <a:cubicBezTo>
                    <a:pt x="11958" y="3499"/>
                    <a:pt x="11958" y="3499"/>
                    <a:pt x="11958" y="3499"/>
                  </a:cubicBezTo>
                  <a:cubicBezTo>
                    <a:pt x="12934" y="5019"/>
                    <a:pt x="12934" y="5019"/>
                    <a:pt x="12934" y="5019"/>
                  </a:cubicBezTo>
                  <a:cubicBezTo>
                    <a:pt x="6625" y="5019"/>
                    <a:pt x="6625" y="5019"/>
                    <a:pt x="6625" y="5019"/>
                  </a:cubicBezTo>
                  <a:lnTo>
                    <a:pt x="7629" y="3499"/>
                  </a:lnTo>
                  <a:close/>
                  <a:moveTo>
                    <a:pt x="2409" y="8088"/>
                  </a:moveTo>
                  <a:lnTo>
                    <a:pt x="2409" y="8088"/>
                  </a:lnTo>
                  <a:cubicBezTo>
                    <a:pt x="5019" y="8088"/>
                    <a:pt x="5019" y="8088"/>
                    <a:pt x="5019" y="8088"/>
                  </a:cubicBezTo>
                  <a:cubicBezTo>
                    <a:pt x="5019" y="9235"/>
                    <a:pt x="5019" y="9235"/>
                    <a:pt x="5019" y="9235"/>
                  </a:cubicBezTo>
                  <a:cubicBezTo>
                    <a:pt x="1634" y="9235"/>
                    <a:pt x="1634" y="9235"/>
                    <a:pt x="1634" y="9235"/>
                  </a:cubicBezTo>
                  <a:lnTo>
                    <a:pt x="2409" y="8088"/>
                  </a:lnTo>
                  <a:close/>
                  <a:moveTo>
                    <a:pt x="1147" y="18440"/>
                  </a:moveTo>
                  <a:lnTo>
                    <a:pt x="1147" y="18440"/>
                  </a:lnTo>
                  <a:cubicBezTo>
                    <a:pt x="1147" y="10381"/>
                    <a:pt x="1147" y="10381"/>
                    <a:pt x="1147" y="10381"/>
                  </a:cubicBezTo>
                  <a:cubicBezTo>
                    <a:pt x="5019" y="10381"/>
                    <a:pt x="5019" y="10381"/>
                    <a:pt x="5019" y="10381"/>
                  </a:cubicBezTo>
                  <a:cubicBezTo>
                    <a:pt x="5019" y="18440"/>
                    <a:pt x="5019" y="18440"/>
                    <a:pt x="5019" y="18440"/>
                  </a:cubicBezTo>
                  <a:lnTo>
                    <a:pt x="1147" y="18440"/>
                  </a:lnTo>
                  <a:close/>
                  <a:moveTo>
                    <a:pt x="10553" y="18440"/>
                  </a:moveTo>
                  <a:lnTo>
                    <a:pt x="10553" y="18440"/>
                  </a:lnTo>
                  <a:cubicBezTo>
                    <a:pt x="9034" y="18440"/>
                    <a:pt x="9034" y="18440"/>
                    <a:pt x="9034" y="18440"/>
                  </a:cubicBezTo>
                  <a:cubicBezTo>
                    <a:pt x="9034" y="16433"/>
                    <a:pt x="9034" y="16433"/>
                    <a:pt x="9034" y="16433"/>
                  </a:cubicBezTo>
                  <a:cubicBezTo>
                    <a:pt x="9034" y="16002"/>
                    <a:pt x="9378" y="15658"/>
                    <a:pt x="9779" y="15658"/>
                  </a:cubicBezTo>
                  <a:cubicBezTo>
                    <a:pt x="10209" y="15658"/>
                    <a:pt x="10553" y="16002"/>
                    <a:pt x="10553" y="16433"/>
                  </a:cubicBezTo>
                  <a:lnTo>
                    <a:pt x="10553" y="18440"/>
                  </a:lnTo>
                  <a:close/>
                  <a:moveTo>
                    <a:pt x="11700" y="18440"/>
                  </a:moveTo>
                  <a:lnTo>
                    <a:pt x="11700" y="18440"/>
                  </a:lnTo>
                  <a:cubicBezTo>
                    <a:pt x="11700" y="16433"/>
                    <a:pt x="11700" y="16433"/>
                    <a:pt x="11700" y="16433"/>
                  </a:cubicBezTo>
                  <a:cubicBezTo>
                    <a:pt x="11700" y="15371"/>
                    <a:pt x="10840" y="14511"/>
                    <a:pt x="9779" y="14511"/>
                  </a:cubicBezTo>
                  <a:cubicBezTo>
                    <a:pt x="8747" y="14511"/>
                    <a:pt x="7887" y="15371"/>
                    <a:pt x="7887" y="16433"/>
                  </a:cubicBezTo>
                  <a:cubicBezTo>
                    <a:pt x="7887" y="18440"/>
                    <a:pt x="7887" y="18440"/>
                    <a:pt x="7887" y="18440"/>
                  </a:cubicBezTo>
                  <a:cubicBezTo>
                    <a:pt x="6166" y="18440"/>
                    <a:pt x="6166" y="18440"/>
                    <a:pt x="6166" y="18440"/>
                  </a:cubicBezTo>
                  <a:cubicBezTo>
                    <a:pt x="6166" y="6166"/>
                    <a:pt x="6166" y="6166"/>
                    <a:pt x="6166" y="6166"/>
                  </a:cubicBezTo>
                  <a:cubicBezTo>
                    <a:pt x="13421" y="6166"/>
                    <a:pt x="13421" y="6166"/>
                    <a:pt x="13421" y="6166"/>
                  </a:cubicBezTo>
                  <a:cubicBezTo>
                    <a:pt x="13421" y="18440"/>
                    <a:pt x="13421" y="18440"/>
                    <a:pt x="13421" y="18440"/>
                  </a:cubicBezTo>
                  <a:lnTo>
                    <a:pt x="11700" y="18440"/>
                  </a:lnTo>
                  <a:close/>
                  <a:moveTo>
                    <a:pt x="14568" y="18440"/>
                  </a:moveTo>
                  <a:lnTo>
                    <a:pt x="14568" y="18440"/>
                  </a:lnTo>
                  <a:cubicBezTo>
                    <a:pt x="14568" y="10381"/>
                    <a:pt x="14568" y="10381"/>
                    <a:pt x="14568" y="10381"/>
                  </a:cubicBezTo>
                  <a:cubicBezTo>
                    <a:pt x="18440" y="10381"/>
                    <a:pt x="18440" y="10381"/>
                    <a:pt x="18440" y="10381"/>
                  </a:cubicBezTo>
                  <a:cubicBezTo>
                    <a:pt x="18440" y="18440"/>
                    <a:pt x="18440" y="18440"/>
                    <a:pt x="18440" y="18440"/>
                  </a:cubicBezTo>
                  <a:lnTo>
                    <a:pt x="14568" y="1844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4">
              <a:extLst>
                <a:ext uri="{FF2B5EF4-FFF2-40B4-BE49-F238E27FC236}">
                  <a16:creationId xmlns:a16="http://schemas.microsoft.com/office/drawing/2014/main" id="{A9A9D76E-3D38-114A-85E1-447B5B0FA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4203700"/>
              <a:ext cx="414337" cy="609600"/>
            </a:xfrm>
            <a:custGeom>
              <a:avLst/>
              <a:gdLst>
                <a:gd name="T0" fmla="*/ 0 w 1149"/>
                <a:gd name="T1" fmla="*/ 0 h 1693"/>
                <a:gd name="T2" fmla="*/ 1148 w 1149"/>
                <a:gd name="T3" fmla="*/ 0 h 1693"/>
                <a:gd name="T4" fmla="*/ 1148 w 1149"/>
                <a:gd name="T5" fmla="*/ 1692 h 1693"/>
                <a:gd name="T6" fmla="*/ 0 w 1149"/>
                <a:gd name="T7" fmla="*/ 1692 h 1693"/>
                <a:gd name="T8" fmla="*/ 0 w 1149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1693">
                  <a:moveTo>
                    <a:pt x="0" y="0"/>
                  </a:moveTo>
                  <a:lnTo>
                    <a:pt x="1148" y="0"/>
                  </a:lnTo>
                  <a:lnTo>
                    <a:pt x="1148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3C6B8BF1-136A-CA4B-B026-9681384E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4203700"/>
              <a:ext cx="412750" cy="609600"/>
            </a:xfrm>
            <a:custGeom>
              <a:avLst/>
              <a:gdLst>
                <a:gd name="T0" fmla="*/ 0 w 1147"/>
                <a:gd name="T1" fmla="*/ 0 h 1693"/>
                <a:gd name="T2" fmla="*/ 1146 w 1147"/>
                <a:gd name="T3" fmla="*/ 0 h 1693"/>
                <a:gd name="T4" fmla="*/ 1146 w 1147"/>
                <a:gd name="T5" fmla="*/ 1692 h 1693"/>
                <a:gd name="T6" fmla="*/ 0 w 1147"/>
                <a:gd name="T7" fmla="*/ 1692 h 1693"/>
                <a:gd name="T8" fmla="*/ 0 w 1147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1693">
                  <a:moveTo>
                    <a:pt x="0" y="0"/>
                  </a:moveTo>
                  <a:lnTo>
                    <a:pt x="1146" y="0"/>
                  </a:lnTo>
                  <a:lnTo>
                    <a:pt x="1146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96C86ADB-8314-0A45-9752-A0808F0B5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938" y="4203700"/>
              <a:ext cx="414337" cy="609600"/>
            </a:xfrm>
            <a:custGeom>
              <a:avLst/>
              <a:gdLst>
                <a:gd name="T0" fmla="*/ 0 w 1149"/>
                <a:gd name="T1" fmla="*/ 0 h 1693"/>
                <a:gd name="T2" fmla="*/ 1148 w 1149"/>
                <a:gd name="T3" fmla="*/ 0 h 1693"/>
                <a:gd name="T4" fmla="*/ 1148 w 1149"/>
                <a:gd name="T5" fmla="*/ 1692 h 1693"/>
                <a:gd name="T6" fmla="*/ 0 w 1149"/>
                <a:gd name="T7" fmla="*/ 1692 h 1693"/>
                <a:gd name="T8" fmla="*/ 0 w 1149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9" h="1693">
                  <a:moveTo>
                    <a:pt x="0" y="0"/>
                  </a:moveTo>
                  <a:lnTo>
                    <a:pt x="1148" y="0"/>
                  </a:lnTo>
                  <a:lnTo>
                    <a:pt x="1148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A9046D28-20C2-5344-952D-872FF51E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513" y="2614613"/>
              <a:ext cx="1125537" cy="1125537"/>
            </a:xfrm>
            <a:custGeom>
              <a:avLst/>
              <a:gdLst>
                <a:gd name="T0" fmla="*/ 1548 w 3126"/>
                <a:gd name="T1" fmla="*/ 0 h 3126"/>
                <a:gd name="T2" fmla="*/ 1548 w 3126"/>
                <a:gd name="T3" fmla="*/ 0 h 3126"/>
                <a:gd name="T4" fmla="*/ 0 w 3126"/>
                <a:gd name="T5" fmla="*/ 1578 h 3126"/>
                <a:gd name="T6" fmla="*/ 1548 w 3126"/>
                <a:gd name="T7" fmla="*/ 3125 h 3126"/>
                <a:gd name="T8" fmla="*/ 3125 w 3126"/>
                <a:gd name="T9" fmla="*/ 1578 h 3126"/>
                <a:gd name="T10" fmla="*/ 1548 w 3126"/>
                <a:gd name="T11" fmla="*/ 0 h 3126"/>
                <a:gd name="T12" fmla="*/ 1548 w 3126"/>
                <a:gd name="T13" fmla="*/ 1979 h 3126"/>
                <a:gd name="T14" fmla="*/ 1548 w 3126"/>
                <a:gd name="T15" fmla="*/ 1979 h 3126"/>
                <a:gd name="T16" fmla="*/ 1147 w 3126"/>
                <a:gd name="T17" fmla="*/ 1578 h 3126"/>
                <a:gd name="T18" fmla="*/ 1548 w 3126"/>
                <a:gd name="T19" fmla="*/ 1147 h 3126"/>
                <a:gd name="T20" fmla="*/ 1978 w 3126"/>
                <a:gd name="T21" fmla="*/ 1578 h 3126"/>
                <a:gd name="T22" fmla="*/ 1548 w 3126"/>
                <a:gd name="T23" fmla="*/ 1979 h 3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6" h="3126">
                  <a:moveTo>
                    <a:pt x="1548" y="0"/>
                  </a:moveTo>
                  <a:lnTo>
                    <a:pt x="1548" y="0"/>
                  </a:lnTo>
                  <a:cubicBezTo>
                    <a:pt x="688" y="0"/>
                    <a:pt x="0" y="717"/>
                    <a:pt x="0" y="1578"/>
                  </a:cubicBezTo>
                  <a:cubicBezTo>
                    <a:pt x="0" y="2437"/>
                    <a:pt x="688" y="3125"/>
                    <a:pt x="1548" y="3125"/>
                  </a:cubicBezTo>
                  <a:cubicBezTo>
                    <a:pt x="2408" y="3125"/>
                    <a:pt x="3125" y="2437"/>
                    <a:pt x="3125" y="1578"/>
                  </a:cubicBezTo>
                  <a:cubicBezTo>
                    <a:pt x="3125" y="717"/>
                    <a:pt x="2408" y="0"/>
                    <a:pt x="1548" y="0"/>
                  </a:cubicBezTo>
                  <a:close/>
                  <a:moveTo>
                    <a:pt x="1548" y="1979"/>
                  </a:moveTo>
                  <a:lnTo>
                    <a:pt x="1548" y="1979"/>
                  </a:lnTo>
                  <a:cubicBezTo>
                    <a:pt x="1319" y="1979"/>
                    <a:pt x="1147" y="1807"/>
                    <a:pt x="1147" y="1578"/>
                  </a:cubicBezTo>
                  <a:cubicBezTo>
                    <a:pt x="1147" y="1348"/>
                    <a:pt x="1319" y="1147"/>
                    <a:pt x="1548" y="1147"/>
                  </a:cubicBezTo>
                  <a:cubicBezTo>
                    <a:pt x="1777" y="1147"/>
                    <a:pt x="1978" y="1348"/>
                    <a:pt x="1978" y="1578"/>
                  </a:cubicBezTo>
                  <a:cubicBezTo>
                    <a:pt x="1978" y="1807"/>
                    <a:pt x="1777" y="1979"/>
                    <a:pt x="1548" y="197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A52AFA14-E81F-B640-BE74-9361A6843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175" y="4276725"/>
              <a:ext cx="412750" cy="609600"/>
            </a:xfrm>
            <a:custGeom>
              <a:avLst/>
              <a:gdLst>
                <a:gd name="T0" fmla="*/ 0 w 1148"/>
                <a:gd name="T1" fmla="*/ 0 h 1693"/>
                <a:gd name="T2" fmla="*/ 1147 w 1148"/>
                <a:gd name="T3" fmla="*/ 0 h 1693"/>
                <a:gd name="T4" fmla="*/ 1147 w 1148"/>
                <a:gd name="T5" fmla="*/ 1692 h 1693"/>
                <a:gd name="T6" fmla="*/ 0 w 1148"/>
                <a:gd name="T7" fmla="*/ 1692 h 1693"/>
                <a:gd name="T8" fmla="*/ 0 w 1148"/>
                <a:gd name="T9" fmla="*/ 0 h 1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93">
                  <a:moveTo>
                    <a:pt x="0" y="0"/>
                  </a:moveTo>
                  <a:lnTo>
                    <a:pt x="1147" y="0"/>
                  </a:lnTo>
                  <a:lnTo>
                    <a:pt x="1147" y="1692"/>
                  </a:lnTo>
                  <a:lnTo>
                    <a:pt x="0" y="169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126BF709-CDB3-0B42-A9A9-D1BF691B0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175" y="5299075"/>
              <a:ext cx="412750" cy="598488"/>
            </a:xfrm>
            <a:custGeom>
              <a:avLst/>
              <a:gdLst>
                <a:gd name="T0" fmla="*/ 0 w 1148"/>
                <a:gd name="T1" fmla="*/ 0 h 1663"/>
                <a:gd name="T2" fmla="*/ 1147 w 1148"/>
                <a:gd name="T3" fmla="*/ 0 h 1663"/>
                <a:gd name="T4" fmla="*/ 1147 w 1148"/>
                <a:gd name="T5" fmla="*/ 1662 h 1663"/>
                <a:gd name="T6" fmla="*/ 0 w 1148"/>
                <a:gd name="T7" fmla="*/ 1662 h 1663"/>
                <a:gd name="T8" fmla="*/ 0 w 1148"/>
                <a:gd name="T9" fmla="*/ 0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1663">
                  <a:moveTo>
                    <a:pt x="0" y="0"/>
                  </a:moveTo>
                  <a:lnTo>
                    <a:pt x="1147" y="0"/>
                  </a:lnTo>
                  <a:lnTo>
                    <a:pt x="1147" y="1662"/>
                  </a:lnTo>
                  <a:lnTo>
                    <a:pt x="0" y="1662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2" name="Forma libre 17">
            <a:extLst>
              <a:ext uri="{FF2B5EF4-FFF2-40B4-BE49-F238E27FC236}">
                <a16:creationId xmlns:a16="http://schemas.microsoft.com/office/drawing/2014/main" id="{9B720D58-89DB-C944-87A4-D5C6F16EE069}"/>
              </a:ext>
            </a:extLst>
          </p:cNvPr>
          <p:cNvSpPr/>
          <p:nvPr/>
        </p:nvSpPr>
        <p:spPr>
          <a:xfrm>
            <a:off x="18970380" y="5136273"/>
            <a:ext cx="1296291" cy="2469123"/>
          </a:xfrm>
          <a:custGeom>
            <a:avLst/>
            <a:gdLst>
              <a:gd name="connsiteX0" fmla="*/ 269549 w 279104"/>
              <a:gd name="connsiteY0" fmla="*/ 142623 h 531627"/>
              <a:gd name="connsiteX1" fmla="*/ 269549 w 279104"/>
              <a:gd name="connsiteY1" fmla="*/ 13334 h 531627"/>
              <a:gd name="connsiteX2" fmla="*/ 256258 w 279104"/>
              <a:gd name="connsiteY2" fmla="*/ 43 h 531627"/>
              <a:gd name="connsiteX3" fmla="*/ 22785 w 279104"/>
              <a:gd name="connsiteY3" fmla="*/ 43 h 531627"/>
              <a:gd name="connsiteX4" fmla="*/ 9494 w 279104"/>
              <a:gd name="connsiteY4" fmla="*/ 13334 h 531627"/>
              <a:gd name="connsiteX5" fmla="*/ 9494 w 279104"/>
              <a:gd name="connsiteY5" fmla="*/ 142697 h 531627"/>
              <a:gd name="connsiteX6" fmla="*/ 43 w 279104"/>
              <a:gd name="connsiteY6" fmla="*/ 155396 h 531627"/>
              <a:gd name="connsiteX7" fmla="*/ 43 w 279104"/>
              <a:gd name="connsiteY7" fmla="*/ 218453 h 531627"/>
              <a:gd name="connsiteX8" fmla="*/ 27067 w 279104"/>
              <a:gd name="connsiteY8" fmla="*/ 265857 h 531627"/>
              <a:gd name="connsiteX9" fmla="*/ 72846 w 279104"/>
              <a:gd name="connsiteY9" fmla="*/ 304769 h 531627"/>
              <a:gd name="connsiteX10" fmla="*/ 94776 w 279104"/>
              <a:gd name="connsiteY10" fmla="*/ 348481 h 531627"/>
              <a:gd name="connsiteX11" fmla="*/ 85694 w 279104"/>
              <a:gd name="connsiteY11" fmla="*/ 470165 h 531627"/>
              <a:gd name="connsiteX12" fmla="*/ 85251 w 279104"/>
              <a:gd name="connsiteY12" fmla="*/ 479542 h 531627"/>
              <a:gd name="connsiteX13" fmla="*/ 137602 w 279104"/>
              <a:gd name="connsiteY13" fmla="*/ 531744 h 531627"/>
              <a:gd name="connsiteX14" fmla="*/ 139669 w 279104"/>
              <a:gd name="connsiteY14" fmla="*/ 531819 h 531627"/>
              <a:gd name="connsiteX15" fmla="*/ 177474 w 279104"/>
              <a:gd name="connsiteY15" fmla="*/ 516534 h 531627"/>
              <a:gd name="connsiteX16" fmla="*/ 194161 w 279104"/>
              <a:gd name="connsiteY16" fmla="*/ 477253 h 531627"/>
              <a:gd name="connsiteX17" fmla="*/ 193570 w 279104"/>
              <a:gd name="connsiteY17" fmla="*/ 469352 h 531627"/>
              <a:gd name="connsiteX18" fmla="*/ 184414 w 279104"/>
              <a:gd name="connsiteY18" fmla="*/ 356603 h 531627"/>
              <a:gd name="connsiteX19" fmla="*/ 184414 w 279104"/>
              <a:gd name="connsiteY19" fmla="*/ 348407 h 531627"/>
              <a:gd name="connsiteX20" fmla="*/ 206344 w 279104"/>
              <a:gd name="connsiteY20" fmla="*/ 304695 h 531627"/>
              <a:gd name="connsiteX21" fmla="*/ 252123 w 279104"/>
              <a:gd name="connsiteY21" fmla="*/ 265783 h 531627"/>
              <a:gd name="connsiteX22" fmla="*/ 279148 w 279104"/>
              <a:gd name="connsiteY22" fmla="*/ 218380 h 531627"/>
              <a:gd name="connsiteX23" fmla="*/ 279148 w 279104"/>
              <a:gd name="connsiteY23" fmla="*/ 155322 h 531627"/>
              <a:gd name="connsiteX24" fmla="*/ 269549 w 279104"/>
              <a:gd name="connsiteY24" fmla="*/ 142623 h 531627"/>
              <a:gd name="connsiteX25" fmla="*/ 26624 w 279104"/>
              <a:gd name="connsiteY25" fmla="*/ 168687 h 531627"/>
              <a:gd name="connsiteX26" fmla="*/ 252566 w 279104"/>
              <a:gd name="connsiteY26" fmla="*/ 168687 h 531627"/>
              <a:gd name="connsiteX27" fmla="*/ 252566 w 279104"/>
              <a:gd name="connsiteY27" fmla="*/ 205163 h 531627"/>
              <a:gd name="connsiteX28" fmla="*/ 26624 w 279104"/>
              <a:gd name="connsiteY28" fmla="*/ 205163 h 531627"/>
              <a:gd name="connsiteX29" fmla="*/ 26624 w 279104"/>
              <a:gd name="connsiteY29" fmla="*/ 168687 h 531627"/>
              <a:gd name="connsiteX30" fmla="*/ 36075 w 279104"/>
              <a:gd name="connsiteY30" fmla="*/ 26624 h 531627"/>
              <a:gd name="connsiteX31" fmla="*/ 242967 w 279104"/>
              <a:gd name="connsiteY31" fmla="*/ 26624 h 531627"/>
              <a:gd name="connsiteX32" fmla="*/ 242967 w 279104"/>
              <a:gd name="connsiteY32" fmla="*/ 142106 h 531627"/>
              <a:gd name="connsiteX33" fmla="*/ 36075 w 279104"/>
              <a:gd name="connsiteY33" fmla="*/ 142106 h 531627"/>
              <a:gd name="connsiteX34" fmla="*/ 36075 w 279104"/>
              <a:gd name="connsiteY34" fmla="*/ 26624 h 531627"/>
              <a:gd name="connsiteX35" fmla="*/ 190543 w 279104"/>
              <a:gd name="connsiteY35" fmla="*/ 283430 h 531627"/>
              <a:gd name="connsiteX36" fmla="*/ 157907 w 279104"/>
              <a:gd name="connsiteY36" fmla="*/ 348407 h 531627"/>
              <a:gd name="connsiteX37" fmla="*/ 157907 w 279104"/>
              <a:gd name="connsiteY37" fmla="*/ 356603 h 531627"/>
              <a:gd name="connsiteX38" fmla="*/ 167358 w 279104"/>
              <a:gd name="connsiteY38" fmla="*/ 473118 h 531627"/>
              <a:gd name="connsiteX39" fmla="*/ 167653 w 279104"/>
              <a:gd name="connsiteY39" fmla="*/ 477179 h 531627"/>
              <a:gd name="connsiteX40" fmla="*/ 159088 w 279104"/>
              <a:gd name="connsiteY40" fmla="*/ 497263 h 531627"/>
              <a:gd name="connsiteX41" fmla="*/ 138635 w 279104"/>
              <a:gd name="connsiteY41" fmla="*/ 505089 h 531627"/>
              <a:gd name="connsiteX42" fmla="*/ 111832 w 279104"/>
              <a:gd name="connsiteY42" fmla="*/ 478360 h 531627"/>
              <a:gd name="connsiteX43" fmla="*/ 112054 w 279104"/>
              <a:gd name="connsiteY43" fmla="*/ 473487 h 531627"/>
              <a:gd name="connsiteX44" fmla="*/ 121357 w 279104"/>
              <a:gd name="connsiteY44" fmla="*/ 348333 h 531627"/>
              <a:gd name="connsiteX45" fmla="*/ 88721 w 279104"/>
              <a:gd name="connsiteY45" fmla="*/ 283356 h 531627"/>
              <a:gd name="connsiteX46" fmla="*/ 32827 w 279104"/>
              <a:gd name="connsiteY46" fmla="*/ 231670 h 531627"/>
              <a:gd name="connsiteX47" fmla="*/ 246437 w 279104"/>
              <a:gd name="connsiteY47" fmla="*/ 231670 h 531627"/>
              <a:gd name="connsiteX48" fmla="*/ 190543 w 279104"/>
              <a:gd name="connsiteY48" fmla="*/ 283430 h 5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79104" h="531627">
                <a:moveTo>
                  <a:pt x="269549" y="142623"/>
                </a:moveTo>
                <a:lnTo>
                  <a:pt x="269549" y="13334"/>
                </a:lnTo>
                <a:cubicBezTo>
                  <a:pt x="269549" y="6024"/>
                  <a:pt x="263568" y="43"/>
                  <a:pt x="256258" y="43"/>
                </a:cubicBezTo>
                <a:lnTo>
                  <a:pt x="22785" y="43"/>
                </a:lnTo>
                <a:cubicBezTo>
                  <a:pt x="15475" y="43"/>
                  <a:pt x="9494" y="6024"/>
                  <a:pt x="9494" y="13334"/>
                </a:cubicBezTo>
                <a:lnTo>
                  <a:pt x="9494" y="142697"/>
                </a:lnTo>
                <a:cubicBezTo>
                  <a:pt x="4030" y="144321"/>
                  <a:pt x="43" y="149415"/>
                  <a:pt x="43" y="155396"/>
                </a:cubicBezTo>
                <a:lnTo>
                  <a:pt x="43" y="218453"/>
                </a:lnTo>
                <a:cubicBezTo>
                  <a:pt x="43" y="232040"/>
                  <a:pt x="8608" y="247102"/>
                  <a:pt x="27067" y="265857"/>
                </a:cubicBezTo>
                <a:cubicBezTo>
                  <a:pt x="38734" y="277745"/>
                  <a:pt x="54092" y="290814"/>
                  <a:pt x="72846" y="304769"/>
                </a:cubicBezTo>
                <a:cubicBezTo>
                  <a:pt x="86580" y="314959"/>
                  <a:pt x="94776" y="331351"/>
                  <a:pt x="94776" y="348481"/>
                </a:cubicBezTo>
                <a:cubicBezTo>
                  <a:pt x="94776" y="383849"/>
                  <a:pt x="91896" y="422540"/>
                  <a:pt x="85694" y="470165"/>
                </a:cubicBezTo>
                <a:cubicBezTo>
                  <a:pt x="85325" y="473266"/>
                  <a:pt x="85177" y="476366"/>
                  <a:pt x="85251" y="479542"/>
                </a:cubicBezTo>
                <a:cubicBezTo>
                  <a:pt x="86432" y="507747"/>
                  <a:pt x="109396" y="530637"/>
                  <a:pt x="137602" y="531744"/>
                </a:cubicBezTo>
                <a:cubicBezTo>
                  <a:pt x="138266" y="531744"/>
                  <a:pt x="139004" y="531819"/>
                  <a:pt x="139669" y="531819"/>
                </a:cubicBezTo>
                <a:cubicBezTo>
                  <a:pt x="153846" y="531819"/>
                  <a:pt x="167210" y="526429"/>
                  <a:pt x="177474" y="516534"/>
                </a:cubicBezTo>
                <a:cubicBezTo>
                  <a:pt x="188254" y="506197"/>
                  <a:pt x="194161" y="492241"/>
                  <a:pt x="194161" y="477253"/>
                </a:cubicBezTo>
                <a:cubicBezTo>
                  <a:pt x="194161" y="474595"/>
                  <a:pt x="193940" y="471936"/>
                  <a:pt x="193570" y="469352"/>
                </a:cubicBezTo>
                <a:cubicBezTo>
                  <a:pt x="187294" y="426231"/>
                  <a:pt x="184414" y="390420"/>
                  <a:pt x="184414" y="356603"/>
                </a:cubicBezTo>
                <a:lnTo>
                  <a:pt x="184414" y="348407"/>
                </a:lnTo>
                <a:cubicBezTo>
                  <a:pt x="184414" y="331277"/>
                  <a:pt x="192610" y="314959"/>
                  <a:pt x="206344" y="304695"/>
                </a:cubicBezTo>
                <a:cubicBezTo>
                  <a:pt x="225025" y="290814"/>
                  <a:pt x="240457" y="277671"/>
                  <a:pt x="252123" y="265783"/>
                </a:cubicBezTo>
                <a:cubicBezTo>
                  <a:pt x="270582" y="247028"/>
                  <a:pt x="279148" y="231966"/>
                  <a:pt x="279148" y="218380"/>
                </a:cubicBezTo>
                <a:lnTo>
                  <a:pt x="279148" y="155322"/>
                </a:lnTo>
                <a:cubicBezTo>
                  <a:pt x="279148" y="149342"/>
                  <a:pt x="275087" y="144247"/>
                  <a:pt x="269549" y="142623"/>
                </a:cubicBezTo>
                <a:close/>
                <a:moveTo>
                  <a:pt x="26624" y="168687"/>
                </a:moveTo>
                <a:lnTo>
                  <a:pt x="252566" y="168687"/>
                </a:lnTo>
                <a:lnTo>
                  <a:pt x="252566" y="205163"/>
                </a:lnTo>
                <a:lnTo>
                  <a:pt x="26624" y="205163"/>
                </a:lnTo>
                <a:lnTo>
                  <a:pt x="26624" y="168687"/>
                </a:lnTo>
                <a:close/>
                <a:moveTo>
                  <a:pt x="36075" y="26624"/>
                </a:moveTo>
                <a:lnTo>
                  <a:pt x="242967" y="26624"/>
                </a:lnTo>
                <a:lnTo>
                  <a:pt x="242967" y="142106"/>
                </a:lnTo>
                <a:lnTo>
                  <a:pt x="36075" y="142106"/>
                </a:lnTo>
                <a:lnTo>
                  <a:pt x="36075" y="26624"/>
                </a:lnTo>
                <a:close/>
                <a:moveTo>
                  <a:pt x="190543" y="283430"/>
                </a:moveTo>
                <a:cubicBezTo>
                  <a:pt x="170090" y="298641"/>
                  <a:pt x="157907" y="322933"/>
                  <a:pt x="157907" y="348407"/>
                </a:cubicBezTo>
                <a:lnTo>
                  <a:pt x="157907" y="356603"/>
                </a:lnTo>
                <a:cubicBezTo>
                  <a:pt x="157907" y="391675"/>
                  <a:pt x="160934" y="428742"/>
                  <a:pt x="167358" y="473118"/>
                </a:cubicBezTo>
                <a:cubicBezTo>
                  <a:pt x="167579" y="474447"/>
                  <a:pt x="167653" y="475850"/>
                  <a:pt x="167653" y="477179"/>
                </a:cubicBezTo>
                <a:cubicBezTo>
                  <a:pt x="167653" y="484858"/>
                  <a:pt x="164626" y="491947"/>
                  <a:pt x="159088" y="497263"/>
                </a:cubicBezTo>
                <a:cubicBezTo>
                  <a:pt x="153550" y="502579"/>
                  <a:pt x="146315" y="505311"/>
                  <a:pt x="138635" y="505089"/>
                </a:cubicBezTo>
                <a:cubicBezTo>
                  <a:pt x="124163" y="504572"/>
                  <a:pt x="112423" y="492833"/>
                  <a:pt x="111832" y="478360"/>
                </a:cubicBezTo>
                <a:cubicBezTo>
                  <a:pt x="111758" y="476736"/>
                  <a:pt x="111832" y="475112"/>
                  <a:pt x="112054" y="473487"/>
                </a:cubicBezTo>
                <a:cubicBezTo>
                  <a:pt x="118404" y="424681"/>
                  <a:pt x="121357" y="384956"/>
                  <a:pt x="121357" y="348333"/>
                </a:cubicBezTo>
                <a:cubicBezTo>
                  <a:pt x="121357" y="322859"/>
                  <a:pt x="109174" y="298567"/>
                  <a:pt x="88721" y="283356"/>
                </a:cubicBezTo>
                <a:cubicBezTo>
                  <a:pt x="55421" y="258547"/>
                  <a:pt x="39989" y="241934"/>
                  <a:pt x="32827" y="231670"/>
                </a:cubicBezTo>
                <a:lnTo>
                  <a:pt x="246437" y="231670"/>
                </a:lnTo>
                <a:cubicBezTo>
                  <a:pt x="239275" y="242008"/>
                  <a:pt x="223844" y="258621"/>
                  <a:pt x="190543" y="283430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177C3D-E8AD-804D-A94F-B9FF17AE3635}"/>
              </a:ext>
            </a:extLst>
          </p:cNvPr>
          <p:cNvSpPr/>
          <p:nvPr/>
        </p:nvSpPr>
        <p:spPr>
          <a:xfrm>
            <a:off x="18158601" y="80555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Painting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032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046F431-5D33-AF4E-93A0-3CCDCF802F96}"/>
              </a:ext>
            </a:extLst>
          </p:cNvPr>
          <p:cNvGrpSpPr/>
          <p:nvPr/>
        </p:nvGrpSpPr>
        <p:grpSpPr>
          <a:xfrm>
            <a:off x="2815386" y="4736140"/>
            <a:ext cx="10710479" cy="6864770"/>
            <a:chOff x="3622675" y="1103313"/>
            <a:chExt cx="946150" cy="606425"/>
          </a:xfrm>
        </p:grpSpPr>
        <p:sp>
          <p:nvSpPr>
            <p:cNvPr id="5" name="Freeform 1">
              <a:extLst>
                <a:ext uri="{FF2B5EF4-FFF2-40B4-BE49-F238E27FC236}">
                  <a16:creationId xmlns:a16="http://schemas.microsoft.com/office/drawing/2014/main" id="{371A4C61-AEE0-C24E-9694-22887B381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1585913"/>
              <a:ext cx="236537" cy="123825"/>
            </a:xfrm>
            <a:custGeom>
              <a:avLst/>
              <a:gdLst>
                <a:gd name="T0" fmla="*/ 0 w 657"/>
                <a:gd name="T1" fmla="*/ 282 h 345"/>
                <a:gd name="T2" fmla="*/ 0 w 657"/>
                <a:gd name="T3" fmla="*/ 282 h 345"/>
                <a:gd name="T4" fmla="*/ 63 w 657"/>
                <a:gd name="T5" fmla="*/ 344 h 345"/>
                <a:gd name="T6" fmla="*/ 563 w 657"/>
                <a:gd name="T7" fmla="*/ 344 h 345"/>
                <a:gd name="T8" fmla="*/ 656 w 657"/>
                <a:gd name="T9" fmla="*/ 282 h 345"/>
                <a:gd name="T10" fmla="*/ 656 w 657"/>
                <a:gd name="T11" fmla="*/ 63 h 345"/>
                <a:gd name="T12" fmla="*/ 563 w 657"/>
                <a:gd name="T13" fmla="*/ 0 h 345"/>
                <a:gd name="T14" fmla="*/ 63 w 657"/>
                <a:gd name="T15" fmla="*/ 0 h 345"/>
                <a:gd name="T16" fmla="*/ 0 w 657"/>
                <a:gd name="T17" fmla="*/ 63 h 345"/>
                <a:gd name="T18" fmla="*/ 0 w 657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1" y="344"/>
                    <a:pt x="63" y="344"/>
                  </a:cubicBezTo>
                  <a:cubicBezTo>
                    <a:pt x="563" y="344"/>
                    <a:pt x="563" y="344"/>
                    <a:pt x="563" y="344"/>
                  </a:cubicBezTo>
                  <a:cubicBezTo>
                    <a:pt x="625" y="344"/>
                    <a:pt x="656" y="313"/>
                    <a:pt x="656" y="282"/>
                  </a:cubicBezTo>
                  <a:cubicBezTo>
                    <a:pt x="656" y="63"/>
                    <a:pt x="656" y="63"/>
                    <a:pt x="656" y="63"/>
                  </a:cubicBezTo>
                  <a:cubicBezTo>
                    <a:pt x="656" y="32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" name="Freeform 2">
              <a:extLst>
                <a:ext uri="{FF2B5EF4-FFF2-40B4-BE49-F238E27FC236}">
                  <a16:creationId xmlns:a16="http://schemas.microsoft.com/office/drawing/2014/main" id="{DC1401DD-5004-FE46-BBC6-DE5A4A8F4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50" y="1585913"/>
              <a:ext cx="236538" cy="123825"/>
            </a:xfrm>
            <a:custGeom>
              <a:avLst/>
              <a:gdLst>
                <a:gd name="T0" fmla="*/ 0 w 657"/>
                <a:gd name="T1" fmla="*/ 282 h 345"/>
                <a:gd name="T2" fmla="*/ 0 w 657"/>
                <a:gd name="T3" fmla="*/ 282 h 345"/>
                <a:gd name="T4" fmla="*/ 62 w 657"/>
                <a:gd name="T5" fmla="*/ 344 h 345"/>
                <a:gd name="T6" fmla="*/ 562 w 657"/>
                <a:gd name="T7" fmla="*/ 344 h 345"/>
                <a:gd name="T8" fmla="*/ 656 w 657"/>
                <a:gd name="T9" fmla="*/ 282 h 345"/>
                <a:gd name="T10" fmla="*/ 656 w 657"/>
                <a:gd name="T11" fmla="*/ 63 h 345"/>
                <a:gd name="T12" fmla="*/ 562 w 657"/>
                <a:gd name="T13" fmla="*/ 0 h 345"/>
                <a:gd name="T14" fmla="*/ 62 w 657"/>
                <a:gd name="T15" fmla="*/ 0 h 345"/>
                <a:gd name="T16" fmla="*/ 0 w 657"/>
                <a:gd name="T17" fmla="*/ 63 h 345"/>
                <a:gd name="T18" fmla="*/ 0 w 657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1" y="344"/>
                    <a:pt x="62" y="344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625" y="344"/>
                    <a:pt x="656" y="313"/>
                    <a:pt x="656" y="282"/>
                  </a:cubicBezTo>
                  <a:cubicBezTo>
                    <a:pt x="656" y="63"/>
                    <a:pt x="656" y="63"/>
                    <a:pt x="656" y="63"/>
                  </a:cubicBezTo>
                  <a:cubicBezTo>
                    <a:pt x="656" y="32"/>
                    <a:pt x="625" y="0"/>
                    <a:pt x="5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CB40E42-14B0-4B40-A4C0-44B6AB794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1585913"/>
              <a:ext cx="236537" cy="123825"/>
            </a:xfrm>
            <a:custGeom>
              <a:avLst/>
              <a:gdLst>
                <a:gd name="T0" fmla="*/ 0 w 657"/>
                <a:gd name="T1" fmla="*/ 282 h 345"/>
                <a:gd name="T2" fmla="*/ 0 w 657"/>
                <a:gd name="T3" fmla="*/ 282 h 345"/>
                <a:gd name="T4" fmla="*/ 62 w 657"/>
                <a:gd name="T5" fmla="*/ 344 h 345"/>
                <a:gd name="T6" fmla="*/ 593 w 657"/>
                <a:gd name="T7" fmla="*/ 344 h 345"/>
                <a:gd name="T8" fmla="*/ 656 w 657"/>
                <a:gd name="T9" fmla="*/ 282 h 345"/>
                <a:gd name="T10" fmla="*/ 656 w 657"/>
                <a:gd name="T11" fmla="*/ 63 h 345"/>
                <a:gd name="T12" fmla="*/ 593 w 657"/>
                <a:gd name="T13" fmla="*/ 0 h 345"/>
                <a:gd name="T14" fmla="*/ 62 w 657"/>
                <a:gd name="T15" fmla="*/ 0 h 345"/>
                <a:gd name="T16" fmla="*/ 0 w 657"/>
                <a:gd name="T17" fmla="*/ 63 h 345"/>
                <a:gd name="T18" fmla="*/ 0 w 657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1" y="344"/>
                    <a:pt x="62" y="344"/>
                  </a:cubicBezTo>
                  <a:cubicBezTo>
                    <a:pt x="593" y="344"/>
                    <a:pt x="593" y="344"/>
                    <a:pt x="593" y="344"/>
                  </a:cubicBezTo>
                  <a:cubicBezTo>
                    <a:pt x="625" y="344"/>
                    <a:pt x="656" y="313"/>
                    <a:pt x="656" y="282"/>
                  </a:cubicBezTo>
                  <a:cubicBezTo>
                    <a:pt x="656" y="63"/>
                    <a:pt x="656" y="63"/>
                    <a:pt x="656" y="63"/>
                  </a:cubicBezTo>
                  <a:cubicBezTo>
                    <a:pt x="656" y="32"/>
                    <a:pt x="625" y="0"/>
                    <a:pt x="59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BA783EA-AA79-5649-B669-3886E018D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1585913"/>
              <a:ext cx="236538" cy="123825"/>
            </a:xfrm>
            <a:custGeom>
              <a:avLst/>
              <a:gdLst>
                <a:gd name="T0" fmla="*/ 0 w 658"/>
                <a:gd name="T1" fmla="*/ 282 h 345"/>
                <a:gd name="T2" fmla="*/ 0 w 658"/>
                <a:gd name="T3" fmla="*/ 282 h 345"/>
                <a:gd name="T4" fmla="*/ 94 w 658"/>
                <a:gd name="T5" fmla="*/ 344 h 345"/>
                <a:gd name="T6" fmla="*/ 594 w 658"/>
                <a:gd name="T7" fmla="*/ 344 h 345"/>
                <a:gd name="T8" fmla="*/ 657 w 658"/>
                <a:gd name="T9" fmla="*/ 282 h 345"/>
                <a:gd name="T10" fmla="*/ 657 w 658"/>
                <a:gd name="T11" fmla="*/ 63 h 345"/>
                <a:gd name="T12" fmla="*/ 594 w 658"/>
                <a:gd name="T13" fmla="*/ 0 h 345"/>
                <a:gd name="T14" fmla="*/ 94 w 658"/>
                <a:gd name="T15" fmla="*/ 0 h 345"/>
                <a:gd name="T16" fmla="*/ 0 w 658"/>
                <a:gd name="T17" fmla="*/ 63 h 345"/>
                <a:gd name="T18" fmla="*/ 0 w 658"/>
                <a:gd name="T19" fmla="*/ 28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8" h="345">
                  <a:moveTo>
                    <a:pt x="0" y="282"/>
                  </a:moveTo>
                  <a:lnTo>
                    <a:pt x="0" y="282"/>
                  </a:lnTo>
                  <a:cubicBezTo>
                    <a:pt x="0" y="313"/>
                    <a:pt x="32" y="344"/>
                    <a:pt x="94" y="344"/>
                  </a:cubicBezTo>
                  <a:cubicBezTo>
                    <a:pt x="594" y="344"/>
                    <a:pt x="594" y="344"/>
                    <a:pt x="594" y="344"/>
                  </a:cubicBezTo>
                  <a:cubicBezTo>
                    <a:pt x="625" y="344"/>
                    <a:pt x="657" y="313"/>
                    <a:pt x="657" y="282"/>
                  </a:cubicBezTo>
                  <a:cubicBezTo>
                    <a:pt x="657" y="63"/>
                    <a:pt x="657" y="63"/>
                    <a:pt x="657" y="63"/>
                  </a:cubicBezTo>
                  <a:cubicBezTo>
                    <a:pt x="657" y="32"/>
                    <a:pt x="625" y="0"/>
                    <a:pt x="5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32"/>
                    <a:pt x="0" y="63"/>
                  </a:cubicBezTo>
                  <a:lnTo>
                    <a:pt x="0" y="282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2F92250-0647-E14F-98C4-7F87CBE46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1339850"/>
              <a:ext cx="236537" cy="123825"/>
            </a:xfrm>
            <a:custGeom>
              <a:avLst/>
              <a:gdLst>
                <a:gd name="T0" fmla="*/ 0 w 657"/>
                <a:gd name="T1" fmla="*/ 281 h 345"/>
                <a:gd name="T2" fmla="*/ 0 w 657"/>
                <a:gd name="T3" fmla="*/ 281 h 345"/>
                <a:gd name="T4" fmla="*/ 63 w 657"/>
                <a:gd name="T5" fmla="*/ 344 h 345"/>
                <a:gd name="T6" fmla="*/ 563 w 657"/>
                <a:gd name="T7" fmla="*/ 344 h 345"/>
                <a:gd name="T8" fmla="*/ 656 w 657"/>
                <a:gd name="T9" fmla="*/ 281 h 345"/>
                <a:gd name="T10" fmla="*/ 656 w 657"/>
                <a:gd name="T11" fmla="*/ 94 h 345"/>
                <a:gd name="T12" fmla="*/ 563 w 657"/>
                <a:gd name="T13" fmla="*/ 0 h 345"/>
                <a:gd name="T14" fmla="*/ 63 w 657"/>
                <a:gd name="T15" fmla="*/ 0 h 345"/>
                <a:gd name="T16" fmla="*/ 0 w 657"/>
                <a:gd name="T17" fmla="*/ 94 h 345"/>
                <a:gd name="T18" fmla="*/ 0 w 657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4"/>
                    <a:pt x="63" y="344"/>
                  </a:cubicBezTo>
                  <a:cubicBezTo>
                    <a:pt x="563" y="344"/>
                    <a:pt x="563" y="344"/>
                    <a:pt x="563" y="344"/>
                  </a:cubicBezTo>
                  <a:cubicBezTo>
                    <a:pt x="625" y="344"/>
                    <a:pt x="656" y="312"/>
                    <a:pt x="656" y="281"/>
                  </a:cubicBezTo>
                  <a:cubicBezTo>
                    <a:pt x="656" y="94"/>
                    <a:pt x="656" y="94"/>
                    <a:pt x="656" y="94"/>
                  </a:cubicBezTo>
                  <a:cubicBezTo>
                    <a:pt x="656" y="31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1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0F086CC-3C64-E440-9150-BD328A61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50" y="1339850"/>
              <a:ext cx="236538" cy="123825"/>
            </a:xfrm>
            <a:custGeom>
              <a:avLst/>
              <a:gdLst>
                <a:gd name="T0" fmla="*/ 0 w 657"/>
                <a:gd name="T1" fmla="*/ 281 h 345"/>
                <a:gd name="T2" fmla="*/ 0 w 657"/>
                <a:gd name="T3" fmla="*/ 281 h 345"/>
                <a:gd name="T4" fmla="*/ 62 w 657"/>
                <a:gd name="T5" fmla="*/ 344 h 345"/>
                <a:gd name="T6" fmla="*/ 562 w 657"/>
                <a:gd name="T7" fmla="*/ 344 h 345"/>
                <a:gd name="T8" fmla="*/ 656 w 657"/>
                <a:gd name="T9" fmla="*/ 281 h 345"/>
                <a:gd name="T10" fmla="*/ 656 w 657"/>
                <a:gd name="T11" fmla="*/ 94 h 345"/>
                <a:gd name="T12" fmla="*/ 562 w 657"/>
                <a:gd name="T13" fmla="*/ 0 h 345"/>
                <a:gd name="T14" fmla="*/ 62 w 657"/>
                <a:gd name="T15" fmla="*/ 0 h 345"/>
                <a:gd name="T16" fmla="*/ 0 w 657"/>
                <a:gd name="T17" fmla="*/ 94 h 345"/>
                <a:gd name="T18" fmla="*/ 0 w 657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4"/>
                    <a:pt x="62" y="344"/>
                  </a:cubicBezTo>
                  <a:cubicBezTo>
                    <a:pt x="562" y="344"/>
                    <a:pt x="562" y="344"/>
                    <a:pt x="562" y="344"/>
                  </a:cubicBezTo>
                  <a:cubicBezTo>
                    <a:pt x="625" y="344"/>
                    <a:pt x="656" y="312"/>
                    <a:pt x="656" y="281"/>
                  </a:cubicBezTo>
                  <a:cubicBezTo>
                    <a:pt x="656" y="94"/>
                    <a:pt x="656" y="94"/>
                    <a:pt x="656" y="94"/>
                  </a:cubicBezTo>
                  <a:cubicBezTo>
                    <a:pt x="656" y="31"/>
                    <a:pt x="625" y="0"/>
                    <a:pt x="5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1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17D39A0-E99A-BB4D-A53A-8584484CD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1339850"/>
              <a:ext cx="236537" cy="123825"/>
            </a:xfrm>
            <a:custGeom>
              <a:avLst/>
              <a:gdLst>
                <a:gd name="T0" fmla="*/ 0 w 657"/>
                <a:gd name="T1" fmla="*/ 281 h 345"/>
                <a:gd name="T2" fmla="*/ 0 w 657"/>
                <a:gd name="T3" fmla="*/ 281 h 345"/>
                <a:gd name="T4" fmla="*/ 62 w 657"/>
                <a:gd name="T5" fmla="*/ 344 h 345"/>
                <a:gd name="T6" fmla="*/ 593 w 657"/>
                <a:gd name="T7" fmla="*/ 344 h 345"/>
                <a:gd name="T8" fmla="*/ 656 w 657"/>
                <a:gd name="T9" fmla="*/ 281 h 345"/>
                <a:gd name="T10" fmla="*/ 656 w 657"/>
                <a:gd name="T11" fmla="*/ 94 h 345"/>
                <a:gd name="T12" fmla="*/ 593 w 657"/>
                <a:gd name="T13" fmla="*/ 0 h 345"/>
                <a:gd name="T14" fmla="*/ 62 w 657"/>
                <a:gd name="T15" fmla="*/ 0 h 345"/>
                <a:gd name="T16" fmla="*/ 0 w 657"/>
                <a:gd name="T17" fmla="*/ 94 h 345"/>
                <a:gd name="T18" fmla="*/ 0 w 657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5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4"/>
                    <a:pt x="62" y="344"/>
                  </a:cubicBezTo>
                  <a:cubicBezTo>
                    <a:pt x="593" y="344"/>
                    <a:pt x="593" y="344"/>
                    <a:pt x="593" y="344"/>
                  </a:cubicBezTo>
                  <a:cubicBezTo>
                    <a:pt x="625" y="344"/>
                    <a:pt x="656" y="312"/>
                    <a:pt x="656" y="281"/>
                  </a:cubicBezTo>
                  <a:cubicBezTo>
                    <a:pt x="656" y="94"/>
                    <a:pt x="656" y="94"/>
                    <a:pt x="656" y="94"/>
                  </a:cubicBezTo>
                  <a:cubicBezTo>
                    <a:pt x="656" y="31"/>
                    <a:pt x="625" y="0"/>
                    <a:pt x="593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1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0FB82253-9AE2-E248-ACE7-DB5231291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1103313"/>
              <a:ext cx="236537" cy="112712"/>
            </a:xfrm>
            <a:custGeom>
              <a:avLst/>
              <a:gdLst>
                <a:gd name="T0" fmla="*/ 0 w 657"/>
                <a:gd name="T1" fmla="*/ 250 h 313"/>
                <a:gd name="T2" fmla="*/ 0 w 657"/>
                <a:gd name="T3" fmla="*/ 250 h 313"/>
                <a:gd name="T4" fmla="*/ 63 w 657"/>
                <a:gd name="T5" fmla="*/ 312 h 313"/>
                <a:gd name="T6" fmla="*/ 563 w 657"/>
                <a:gd name="T7" fmla="*/ 312 h 313"/>
                <a:gd name="T8" fmla="*/ 656 w 657"/>
                <a:gd name="T9" fmla="*/ 250 h 313"/>
                <a:gd name="T10" fmla="*/ 656 w 657"/>
                <a:gd name="T11" fmla="*/ 62 h 313"/>
                <a:gd name="T12" fmla="*/ 563 w 657"/>
                <a:gd name="T13" fmla="*/ 0 h 313"/>
                <a:gd name="T14" fmla="*/ 63 w 657"/>
                <a:gd name="T15" fmla="*/ 0 h 313"/>
                <a:gd name="T16" fmla="*/ 0 w 657"/>
                <a:gd name="T17" fmla="*/ 62 h 313"/>
                <a:gd name="T18" fmla="*/ 0 w 657"/>
                <a:gd name="T19" fmla="*/ 25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13">
                  <a:moveTo>
                    <a:pt x="0" y="250"/>
                  </a:moveTo>
                  <a:lnTo>
                    <a:pt x="0" y="250"/>
                  </a:lnTo>
                  <a:cubicBezTo>
                    <a:pt x="0" y="281"/>
                    <a:pt x="31" y="312"/>
                    <a:pt x="63" y="312"/>
                  </a:cubicBezTo>
                  <a:cubicBezTo>
                    <a:pt x="563" y="312"/>
                    <a:pt x="563" y="312"/>
                    <a:pt x="563" y="312"/>
                  </a:cubicBezTo>
                  <a:cubicBezTo>
                    <a:pt x="625" y="312"/>
                    <a:pt x="656" y="281"/>
                    <a:pt x="656" y="250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56" y="31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1"/>
                    <a:pt x="0" y="62"/>
                  </a:cubicBezTo>
                  <a:lnTo>
                    <a:pt x="0" y="25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C88A4CEC-6D3B-4E46-965E-F22D3FC6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1463675"/>
              <a:ext cx="236537" cy="123825"/>
            </a:xfrm>
            <a:custGeom>
              <a:avLst/>
              <a:gdLst>
                <a:gd name="T0" fmla="*/ 0 w 658"/>
                <a:gd name="T1" fmla="*/ 281 h 344"/>
                <a:gd name="T2" fmla="*/ 0 w 658"/>
                <a:gd name="T3" fmla="*/ 281 h 344"/>
                <a:gd name="T4" fmla="*/ 94 w 658"/>
                <a:gd name="T5" fmla="*/ 343 h 344"/>
                <a:gd name="T6" fmla="*/ 594 w 658"/>
                <a:gd name="T7" fmla="*/ 343 h 344"/>
                <a:gd name="T8" fmla="*/ 657 w 658"/>
                <a:gd name="T9" fmla="*/ 281 h 344"/>
                <a:gd name="T10" fmla="*/ 657 w 658"/>
                <a:gd name="T11" fmla="*/ 62 h 344"/>
                <a:gd name="T12" fmla="*/ 594 w 658"/>
                <a:gd name="T13" fmla="*/ 0 h 344"/>
                <a:gd name="T14" fmla="*/ 94 w 658"/>
                <a:gd name="T15" fmla="*/ 0 h 344"/>
                <a:gd name="T16" fmla="*/ 0 w 658"/>
                <a:gd name="T17" fmla="*/ 62 h 344"/>
                <a:gd name="T18" fmla="*/ 0 w 658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8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2" y="343"/>
                    <a:pt x="94" y="343"/>
                  </a:cubicBezTo>
                  <a:cubicBezTo>
                    <a:pt x="594" y="343"/>
                    <a:pt x="594" y="343"/>
                    <a:pt x="594" y="343"/>
                  </a:cubicBezTo>
                  <a:cubicBezTo>
                    <a:pt x="625" y="343"/>
                    <a:pt x="657" y="312"/>
                    <a:pt x="657" y="281"/>
                  </a:cubicBezTo>
                  <a:cubicBezTo>
                    <a:pt x="657" y="62"/>
                    <a:pt x="657" y="62"/>
                    <a:pt x="657" y="62"/>
                  </a:cubicBezTo>
                  <a:cubicBezTo>
                    <a:pt x="657" y="31"/>
                    <a:pt x="625" y="0"/>
                    <a:pt x="5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31"/>
                    <a:pt x="0" y="62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1CCCA643-1890-BE47-A815-691CEAFD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038" y="1463675"/>
              <a:ext cx="225425" cy="123825"/>
            </a:xfrm>
            <a:custGeom>
              <a:avLst/>
              <a:gdLst>
                <a:gd name="T0" fmla="*/ 0 w 626"/>
                <a:gd name="T1" fmla="*/ 281 h 344"/>
                <a:gd name="T2" fmla="*/ 0 w 626"/>
                <a:gd name="T3" fmla="*/ 281 h 344"/>
                <a:gd name="T4" fmla="*/ 63 w 626"/>
                <a:gd name="T5" fmla="*/ 343 h 344"/>
                <a:gd name="T6" fmla="*/ 563 w 626"/>
                <a:gd name="T7" fmla="*/ 343 h 344"/>
                <a:gd name="T8" fmla="*/ 625 w 626"/>
                <a:gd name="T9" fmla="*/ 281 h 344"/>
                <a:gd name="T10" fmla="*/ 625 w 626"/>
                <a:gd name="T11" fmla="*/ 62 h 344"/>
                <a:gd name="T12" fmla="*/ 563 w 626"/>
                <a:gd name="T13" fmla="*/ 0 h 344"/>
                <a:gd name="T14" fmla="*/ 63 w 626"/>
                <a:gd name="T15" fmla="*/ 0 h 344"/>
                <a:gd name="T16" fmla="*/ 0 w 626"/>
                <a:gd name="T17" fmla="*/ 62 h 344"/>
                <a:gd name="T18" fmla="*/ 0 w 626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2" y="343"/>
                    <a:pt x="63" y="343"/>
                  </a:cubicBezTo>
                  <a:cubicBezTo>
                    <a:pt x="563" y="343"/>
                    <a:pt x="563" y="343"/>
                    <a:pt x="563" y="343"/>
                  </a:cubicBezTo>
                  <a:cubicBezTo>
                    <a:pt x="594" y="343"/>
                    <a:pt x="625" y="312"/>
                    <a:pt x="625" y="281"/>
                  </a:cubicBezTo>
                  <a:cubicBezTo>
                    <a:pt x="625" y="62"/>
                    <a:pt x="625" y="62"/>
                    <a:pt x="625" y="62"/>
                  </a:cubicBezTo>
                  <a:cubicBezTo>
                    <a:pt x="625" y="31"/>
                    <a:pt x="594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0" y="31"/>
                    <a:pt x="0" y="62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24A07F08-09D6-3D4B-A04B-46C62BA3B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500" y="1463675"/>
              <a:ext cx="236538" cy="123825"/>
            </a:xfrm>
            <a:custGeom>
              <a:avLst/>
              <a:gdLst>
                <a:gd name="T0" fmla="*/ 0 w 657"/>
                <a:gd name="T1" fmla="*/ 281 h 344"/>
                <a:gd name="T2" fmla="*/ 0 w 657"/>
                <a:gd name="T3" fmla="*/ 281 h 344"/>
                <a:gd name="T4" fmla="*/ 63 w 657"/>
                <a:gd name="T5" fmla="*/ 343 h 344"/>
                <a:gd name="T6" fmla="*/ 563 w 657"/>
                <a:gd name="T7" fmla="*/ 343 h 344"/>
                <a:gd name="T8" fmla="*/ 656 w 657"/>
                <a:gd name="T9" fmla="*/ 281 h 344"/>
                <a:gd name="T10" fmla="*/ 656 w 657"/>
                <a:gd name="T11" fmla="*/ 62 h 344"/>
                <a:gd name="T12" fmla="*/ 563 w 657"/>
                <a:gd name="T13" fmla="*/ 0 h 344"/>
                <a:gd name="T14" fmla="*/ 63 w 657"/>
                <a:gd name="T15" fmla="*/ 0 h 344"/>
                <a:gd name="T16" fmla="*/ 0 w 657"/>
                <a:gd name="T17" fmla="*/ 62 h 344"/>
                <a:gd name="T18" fmla="*/ 0 w 657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7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3"/>
                    <a:pt x="63" y="343"/>
                  </a:cubicBezTo>
                  <a:cubicBezTo>
                    <a:pt x="563" y="343"/>
                    <a:pt x="563" y="343"/>
                    <a:pt x="563" y="343"/>
                  </a:cubicBezTo>
                  <a:cubicBezTo>
                    <a:pt x="625" y="343"/>
                    <a:pt x="656" y="312"/>
                    <a:pt x="656" y="281"/>
                  </a:cubicBezTo>
                  <a:cubicBezTo>
                    <a:pt x="656" y="62"/>
                    <a:pt x="656" y="62"/>
                    <a:pt x="656" y="62"/>
                  </a:cubicBezTo>
                  <a:cubicBezTo>
                    <a:pt x="656" y="31"/>
                    <a:pt x="625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1" y="0"/>
                    <a:pt x="0" y="31"/>
                    <a:pt x="0" y="62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294196A0-B160-9F47-9114-7466C875A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463" y="1216025"/>
              <a:ext cx="236537" cy="123825"/>
            </a:xfrm>
            <a:custGeom>
              <a:avLst/>
              <a:gdLst>
                <a:gd name="T0" fmla="*/ 0 w 658"/>
                <a:gd name="T1" fmla="*/ 281 h 345"/>
                <a:gd name="T2" fmla="*/ 0 w 658"/>
                <a:gd name="T3" fmla="*/ 281 h 345"/>
                <a:gd name="T4" fmla="*/ 94 w 658"/>
                <a:gd name="T5" fmla="*/ 344 h 345"/>
                <a:gd name="T6" fmla="*/ 594 w 658"/>
                <a:gd name="T7" fmla="*/ 344 h 345"/>
                <a:gd name="T8" fmla="*/ 657 w 658"/>
                <a:gd name="T9" fmla="*/ 281 h 345"/>
                <a:gd name="T10" fmla="*/ 657 w 658"/>
                <a:gd name="T11" fmla="*/ 94 h 345"/>
                <a:gd name="T12" fmla="*/ 594 w 658"/>
                <a:gd name="T13" fmla="*/ 0 h 345"/>
                <a:gd name="T14" fmla="*/ 94 w 658"/>
                <a:gd name="T15" fmla="*/ 0 h 345"/>
                <a:gd name="T16" fmla="*/ 0 w 658"/>
                <a:gd name="T17" fmla="*/ 94 h 345"/>
                <a:gd name="T18" fmla="*/ 0 w 658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8" h="345">
                  <a:moveTo>
                    <a:pt x="0" y="281"/>
                  </a:moveTo>
                  <a:lnTo>
                    <a:pt x="0" y="281"/>
                  </a:lnTo>
                  <a:cubicBezTo>
                    <a:pt x="0" y="313"/>
                    <a:pt x="32" y="344"/>
                    <a:pt x="94" y="344"/>
                  </a:cubicBezTo>
                  <a:cubicBezTo>
                    <a:pt x="594" y="344"/>
                    <a:pt x="594" y="344"/>
                    <a:pt x="594" y="344"/>
                  </a:cubicBezTo>
                  <a:cubicBezTo>
                    <a:pt x="625" y="344"/>
                    <a:pt x="657" y="313"/>
                    <a:pt x="657" y="281"/>
                  </a:cubicBezTo>
                  <a:cubicBezTo>
                    <a:pt x="657" y="94"/>
                    <a:pt x="657" y="94"/>
                    <a:pt x="657" y="94"/>
                  </a:cubicBezTo>
                  <a:cubicBezTo>
                    <a:pt x="657" y="63"/>
                    <a:pt x="625" y="0"/>
                    <a:pt x="594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32" y="0"/>
                    <a:pt x="0" y="63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895CEF5-0CC3-7746-A09F-6A88C752C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038" y="1216025"/>
              <a:ext cx="225425" cy="123825"/>
            </a:xfrm>
            <a:custGeom>
              <a:avLst/>
              <a:gdLst>
                <a:gd name="T0" fmla="*/ 0 w 626"/>
                <a:gd name="T1" fmla="*/ 281 h 345"/>
                <a:gd name="T2" fmla="*/ 0 w 626"/>
                <a:gd name="T3" fmla="*/ 281 h 345"/>
                <a:gd name="T4" fmla="*/ 63 w 626"/>
                <a:gd name="T5" fmla="*/ 344 h 345"/>
                <a:gd name="T6" fmla="*/ 563 w 626"/>
                <a:gd name="T7" fmla="*/ 344 h 345"/>
                <a:gd name="T8" fmla="*/ 625 w 626"/>
                <a:gd name="T9" fmla="*/ 281 h 345"/>
                <a:gd name="T10" fmla="*/ 625 w 626"/>
                <a:gd name="T11" fmla="*/ 94 h 345"/>
                <a:gd name="T12" fmla="*/ 563 w 626"/>
                <a:gd name="T13" fmla="*/ 0 h 345"/>
                <a:gd name="T14" fmla="*/ 63 w 626"/>
                <a:gd name="T15" fmla="*/ 0 h 345"/>
                <a:gd name="T16" fmla="*/ 0 w 626"/>
                <a:gd name="T17" fmla="*/ 94 h 345"/>
                <a:gd name="T18" fmla="*/ 0 w 626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6" h="345">
                  <a:moveTo>
                    <a:pt x="0" y="281"/>
                  </a:moveTo>
                  <a:lnTo>
                    <a:pt x="0" y="281"/>
                  </a:lnTo>
                  <a:cubicBezTo>
                    <a:pt x="0" y="313"/>
                    <a:pt x="32" y="344"/>
                    <a:pt x="63" y="344"/>
                  </a:cubicBezTo>
                  <a:cubicBezTo>
                    <a:pt x="563" y="344"/>
                    <a:pt x="563" y="344"/>
                    <a:pt x="563" y="344"/>
                  </a:cubicBezTo>
                  <a:cubicBezTo>
                    <a:pt x="594" y="344"/>
                    <a:pt x="625" y="313"/>
                    <a:pt x="625" y="281"/>
                  </a:cubicBezTo>
                  <a:cubicBezTo>
                    <a:pt x="625" y="94"/>
                    <a:pt x="625" y="94"/>
                    <a:pt x="625" y="94"/>
                  </a:cubicBezTo>
                  <a:cubicBezTo>
                    <a:pt x="625" y="63"/>
                    <a:pt x="594" y="0"/>
                    <a:pt x="563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32" y="0"/>
                    <a:pt x="0" y="63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6A90AE0-6315-AF4D-8AE9-9353C81A8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1216025"/>
              <a:ext cx="123825" cy="123825"/>
            </a:xfrm>
            <a:custGeom>
              <a:avLst/>
              <a:gdLst>
                <a:gd name="T0" fmla="*/ 0 w 344"/>
                <a:gd name="T1" fmla="*/ 281 h 345"/>
                <a:gd name="T2" fmla="*/ 0 w 344"/>
                <a:gd name="T3" fmla="*/ 281 h 345"/>
                <a:gd name="T4" fmla="*/ 62 w 344"/>
                <a:gd name="T5" fmla="*/ 344 h 345"/>
                <a:gd name="T6" fmla="*/ 281 w 344"/>
                <a:gd name="T7" fmla="*/ 344 h 345"/>
                <a:gd name="T8" fmla="*/ 343 w 344"/>
                <a:gd name="T9" fmla="*/ 281 h 345"/>
                <a:gd name="T10" fmla="*/ 343 w 344"/>
                <a:gd name="T11" fmla="*/ 94 h 345"/>
                <a:gd name="T12" fmla="*/ 281 w 344"/>
                <a:gd name="T13" fmla="*/ 0 h 345"/>
                <a:gd name="T14" fmla="*/ 62 w 344"/>
                <a:gd name="T15" fmla="*/ 0 h 345"/>
                <a:gd name="T16" fmla="*/ 0 w 344"/>
                <a:gd name="T17" fmla="*/ 94 h 345"/>
                <a:gd name="T18" fmla="*/ 0 w 344"/>
                <a:gd name="T19" fmla="*/ 28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4" h="345">
                  <a:moveTo>
                    <a:pt x="0" y="281"/>
                  </a:moveTo>
                  <a:lnTo>
                    <a:pt x="0" y="281"/>
                  </a:lnTo>
                  <a:cubicBezTo>
                    <a:pt x="0" y="313"/>
                    <a:pt x="31" y="344"/>
                    <a:pt x="62" y="344"/>
                  </a:cubicBezTo>
                  <a:cubicBezTo>
                    <a:pt x="281" y="344"/>
                    <a:pt x="281" y="344"/>
                    <a:pt x="281" y="344"/>
                  </a:cubicBezTo>
                  <a:cubicBezTo>
                    <a:pt x="312" y="344"/>
                    <a:pt x="343" y="313"/>
                    <a:pt x="343" y="281"/>
                  </a:cubicBezTo>
                  <a:cubicBezTo>
                    <a:pt x="343" y="94"/>
                    <a:pt x="343" y="94"/>
                    <a:pt x="343" y="94"/>
                  </a:cubicBezTo>
                  <a:cubicBezTo>
                    <a:pt x="343" y="63"/>
                    <a:pt x="312" y="0"/>
                    <a:pt x="28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63"/>
                    <a:pt x="0" y="94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631A0B90-0BD6-224D-AA8C-91F184F76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1463675"/>
              <a:ext cx="123825" cy="123825"/>
            </a:xfrm>
            <a:custGeom>
              <a:avLst/>
              <a:gdLst>
                <a:gd name="T0" fmla="*/ 0 w 344"/>
                <a:gd name="T1" fmla="*/ 281 h 344"/>
                <a:gd name="T2" fmla="*/ 0 w 344"/>
                <a:gd name="T3" fmla="*/ 281 h 344"/>
                <a:gd name="T4" fmla="*/ 62 w 344"/>
                <a:gd name="T5" fmla="*/ 343 h 344"/>
                <a:gd name="T6" fmla="*/ 281 w 344"/>
                <a:gd name="T7" fmla="*/ 343 h 344"/>
                <a:gd name="T8" fmla="*/ 343 w 344"/>
                <a:gd name="T9" fmla="*/ 281 h 344"/>
                <a:gd name="T10" fmla="*/ 343 w 344"/>
                <a:gd name="T11" fmla="*/ 93 h 344"/>
                <a:gd name="T12" fmla="*/ 281 w 344"/>
                <a:gd name="T13" fmla="*/ 0 h 344"/>
                <a:gd name="T14" fmla="*/ 62 w 344"/>
                <a:gd name="T15" fmla="*/ 0 h 344"/>
                <a:gd name="T16" fmla="*/ 0 w 344"/>
                <a:gd name="T17" fmla="*/ 93 h 344"/>
                <a:gd name="T18" fmla="*/ 0 w 344"/>
                <a:gd name="T19" fmla="*/ 28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4" h="344">
                  <a:moveTo>
                    <a:pt x="0" y="281"/>
                  </a:moveTo>
                  <a:lnTo>
                    <a:pt x="0" y="281"/>
                  </a:lnTo>
                  <a:cubicBezTo>
                    <a:pt x="0" y="312"/>
                    <a:pt x="31" y="343"/>
                    <a:pt x="62" y="343"/>
                  </a:cubicBezTo>
                  <a:cubicBezTo>
                    <a:pt x="281" y="343"/>
                    <a:pt x="281" y="343"/>
                    <a:pt x="281" y="343"/>
                  </a:cubicBezTo>
                  <a:cubicBezTo>
                    <a:pt x="312" y="343"/>
                    <a:pt x="343" y="312"/>
                    <a:pt x="343" y="281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343" y="31"/>
                    <a:pt x="312" y="0"/>
                    <a:pt x="281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1" y="0"/>
                    <a:pt x="0" y="31"/>
                    <a:pt x="0" y="93"/>
                  </a:cubicBezTo>
                  <a:lnTo>
                    <a:pt x="0" y="28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69F413-7505-CB4E-B4F1-F52787D639AC}"/>
              </a:ext>
            </a:extLst>
          </p:cNvPr>
          <p:cNvGrpSpPr/>
          <p:nvPr/>
        </p:nvGrpSpPr>
        <p:grpSpPr>
          <a:xfrm>
            <a:off x="16874565" y="5013985"/>
            <a:ext cx="4515638" cy="1480065"/>
            <a:chOff x="8171269" y="10491269"/>
            <a:chExt cx="6510093" cy="14800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61D30E-1E8E-E04E-85F0-6E24E2CF2F36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557CFD0-FFD4-CF40-BE26-AC050D417735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E97ECC-FFBC-BD41-8A37-CABC05D6D06A}"/>
              </a:ext>
            </a:extLst>
          </p:cNvPr>
          <p:cNvGrpSpPr/>
          <p:nvPr/>
        </p:nvGrpSpPr>
        <p:grpSpPr>
          <a:xfrm>
            <a:off x="16874565" y="7510097"/>
            <a:ext cx="4515638" cy="1480065"/>
            <a:chOff x="8171269" y="10491269"/>
            <a:chExt cx="6510093" cy="14800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35ACF7-C9D3-BB46-BC36-FA74A61595C1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CDE242-0061-194E-870C-1BF158475FC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003C731-FAC7-A64C-A957-F1C4F0326E26}"/>
              </a:ext>
            </a:extLst>
          </p:cNvPr>
          <p:cNvGrpSpPr/>
          <p:nvPr/>
        </p:nvGrpSpPr>
        <p:grpSpPr>
          <a:xfrm>
            <a:off x="16874565" y="9942823"/>
            <a:ext cx="4515638" cy="1480065"/>
            <a:chOff x="8171269" y="10491269"/>
            <a:chExt cx="6510093" cy="148006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1686F9-81F2-504D-A7DB-A7AB97F1A0D3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95BBE6-8F92-F04E-B698-20184675593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4DA761E-7DB5-7C48-9123-B86B113D79AB}"/>
              </a:ext>
            </a:extLst>
          </p:cNvPr>
          <p:cNvSpPr/>
          <p:nvPr/>
        </p:nvSpPr>
        <p:spPr>
          <a:xfrm>
            <a:off x="15633620" y="5043688"/>
            <a:ext cx="1240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85F5D894-8BEA-0F4A-BD27-B739FCD95F8D}"/>
              </a:ext>
            </a:extLst>
          </p:cNvPr>
          <p:cNvSpPr/>
          <p:nvPr/>
        </p:nvSpPr>
        <p:spPr>
          <a:xfrm rot="5400000">
            <a:off x="14649420" y="5070776"/>
            <a:ext cx="741682" cy="6393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3BDB41-38CD-FF40-9760-F4D4C15BEAA5}"/>
              </a:ext>
            </a:extLst>
          </p:cNvPr>
          <p:cNvSpPr/>
          <p:nvPr/>
        </p:nvSpPr>
        <p:spPr>
          <a:xfrm>
            <a:off x="15633620" y="7522194"/>
            <a:ext cx="1240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A3096163-2B0B-B343-BD54-49088D0C54D8}"/>
              </a:ext>
            </a:extLst>
          </p:cNvPr>
          <p:cNvSpPr/>
          <p:nvPr/>
        </p:nvSpPr>
        <p:spPr>
          <a:xfrm rot="5400000">
            <a:off x="14649420" y="7549282"/>
            <a:ext cx="741682" cy="6393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FA4ADA-F0E2-3642-B9DC-7C2157FF7514}"/>
              </a:ext>
            </a:extLst>
          </p:cNvPr>
          <p:cNvSpPr/>
          <p:nvPr/>
        </p:nvSpPr>
        <p:spPr>
          <a:xfrm>
            <a:off x="15633620" y="10000700"/>
            <a:ext cx="12409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C3FDF98B-ADB4-C642-BCB5-9B7FC42728B5}"/>
              </a:ext>
            </a:extLst>
          </p:cNvPr>
          <p:cNvSpPr/>
          <p:nvPr/>
        </p:nvSpPr>
        <p:spPr>
          <a:xfrm rot="5400000">
            <a:off x="14649420" y="10027788"/>
            <a:ext cx="741682" cy="6393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185509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1">
            <a:extLst>
              <a:ext uri="{FF2B5EF4-FFF2-40B4-BE49-F238E27FC236}">
                <a16:creationId xmlns:a16="http://schemas.microsoft.com/office/drawing/2014/main" id="{6FAC5901-B0A8-5144-80F0-6DEAF342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459" y="4093897"/>
            <a:ext cx="2321107" cy="2321107"/>
          </a:xfrm>
          <a:custGeom>
            <a:avLst/>
            <a:gdLst>
              <a:gd name="T0" fmla="*/ 18298 w 19819"/>
              <a:gd name="T1" fmla="*/ 4876 h 19818"/>
              <a:gd name="T2" fmla="*/ 18642 w 19819"/>
              <a:gd name="T3" fmla="*/ 430 h 19818"/>
              <a:gd name="T4" fmla="*/ 14426 w 19819"/>
              <a:gd name="T5" fmla="*/ 4876 h 19818"/>
              <a:gd name="T6" fmla="*/ 1721 w 19819"/>
              <a:gd name="T7" fmla="*/ 3728 h 19818"/>
              <a:gd name="T8" fmla="*/ 0 w 19819"/>
              <a:gd name="T9" fmla="*/ 18096 h 19818"/>
              <a:gd name="T10" fmla="*/ 19588 w 19819"/>
              <a:gd name="T11" fmla="*/ 19817 h 19818"/>
              <a:gd name="T12" fmla="*/ 18298 w 19819"/>
              <a:gd name="T13" fmla="*/ 4876 h 19818"/>
              <a:gd name="T14" fmla="*/ 12618 w 19819"/>
              <a:gd name="T15" fmla="*/ 10927 h 19818"/>
              <a:gd name="T16" fmla="*/ 13450 w 19819"/>
              <a:gd name="T17" fmla="*/ 11815 h 19818"/>
              <a:gd name="T18" fmla="*/ 12447 w 19819"/>
              <a:gd name="T19" fmla="*/ 11271 h 19818"/>
              <a:gd name="T20" fmla="*/ 11471 w 19819"/>
              <a:gd name="T21" fmla="*/ 12905 h 19818"/>
              <a:gd name="T22" fmla="*/ 8059 w 19819"/>
              <a:gd name="T23" fmla="*/ 12905 h 19818"/>
              <a:gd name="T24" fmla="*/ 11815 w 19819"/>
              <a:gd name="T25" fmla="*/ 14053 h 19818"/>
              <a:gd name="T26" fmla="*/ 14941 w 19819"/>
              <a:gd name="T27" fmla="*/ 11414 h 19818"/>
              <a:gd name="T28" fmla="*/ 6912 w 19819"/>
              <a:gd name="T29" fmla="*/ 15228 h 19818"/>
              <a:gd name="T30" fmla="*/ 12073 w 19819"/>
              <a:gd name="T31" fmla="*/ 9465 h 19818"/>
              <a:gd name="T32" fmla="*/ 11471 w 19819"/>
              <a:gd name="T33" fmla="*/ 12905 h 19818"/>
              <a:gd name="T34" fmla="*/ 14168 w 19819"/>
              <a:gd name="T35" fmla="*/ 10438 h 19818"/>
              <a:gd name="T36" fmla="*/ 16547 w 19819"/>
              <a:gd name="T37" fmla="*/ 3241 h 19818"/>
              <a:gd name="T38" fmla="*/ 14168 w 19819"/>
              <a:gd name="T39" fmla="*/ 10438 h 19818"/>
              <a:gd name="T40" fmla="*/ 18125 w 19819"/>
              <a:gd name="T41" fmla="*/ 1462 h 19818"/>
              <a:gd name="T42" fmla="*/ 18097 w 19819"/>
              <a:gd name="T43" fmla="*/ 2724 h 19818"/>
              <a:gd name="T44" fmla="*/ 17351 w 19819"/>
              <a:gd name="T45" fmla="*/ 1692 h 19818"/>
              <a:gd name="T46" fmla="*/ 1147 w 19819"/>
              <a:gd name="T47" fmla="*/ 5449 h 19818"/>
              <a:gd name="T48" fmla="*/ 1721 w 19819"/>
              <a:gd name="T49" fmla="*/ 4876 h 19818"/>
              <a:gd name="T50" fmla="*/ 2294 w 19819"/>
              <a:gd name="T51" fmla="*/ 16375 h 19818"/>
              <a:gd name="T52" fmla="*/ 1147 w 19819"/>
              <a:gd name="T53" fmla="*/ 16462 h 19818"/>
              <a:gd name="T54" fmla="*/ 18441 w 19819"/>
              <a:gd name="T55" fmla="*/ 18670 h 19818"/>
              <a:gd name="T56" fmla="*/ 1721 w 19819"/>
              <a:gd name="T57" fmla="*/ 18670 h 19818"/>
              <a:gd name="T58" fmla="*/ 1721 w 19819"/>
              <a:gd name="T59" fmla="*/ 17523 h 19818"/>
              <a:gd name="T60" fmla="*/ 3442 w 19819"/>
              <a:gd name="T61" fmla="*/ 6023 h 19818"/>
              <a:gd name="T62" fmla="*/ 12676 w 19819"/>
              <a:gd name="T63" fmla="*/ 8317 h 19818"/>
              <a:gd name="T64" fmla="*/ 6912 w 19819"/>
              <a:gd name="T65" fmla="*/ 7170 h 19818"/>
              <a:gd name="T66" fmla="*/ 5765 w 19819"/>
              <a:gd name="T67" fmla="*/ 8317 h 19818"/>
              <a:gd name="T68" fmla="*/ 4617 w 19819"/>
              <a:gd name="T69" fmla="*/ 9465 h 19818"/>
              <a:gd name="T70" fmla="*/ 5765 w 19819"/>
              <a:gd name="T71" fmla="*/ 15228 h 19818"/>
              <a:gd name="T72" fmla="*/ 4617 w 19819"/>
              <a:gd name="T73" fmla="*/ 16375 h 19818"/>
              <a:gd name="T74" fmla="*/ 5765 w 19819"/>
              <a:gd name="T75" fmla="*/ 17523 h 19818"/>
              <a:gd name="T76" fmla="*/ 6912 w 19819"/>
              <a:gd name="T77" fmla="*/ 16375 h 19818"/>
              <a:gd name="T78" fmla="*/ 14941 w 19819"/>
              <a:gd name="T79" fmla="*/ 17523 h 19818"/>
              <a:gd name="T80" fmla="*/ 16089 w 19819"/>
              <a:gd name="T81" fmla="*/ 16375 h 19818"/>
              <a:gd name="T82" fmla="*/ 17236 w 19819"/>
              <a:gd name="T83" fmla="*/ 15228 h 19818"/>
              <a:gd name="T84" fmla="*/ 16089 w 19819"/>
              <a:gd name="T85" fmla="*/ 9264 h 19818"/>
              <a:gd name="T86" fmla="*/ 17724 w 19819"/>
              <a:gd name="T87" fmla="*/ 6023 h 19818"/>
              <a:gd name="T88" fmla="*/ 18441 w 19819"/>
              <a:gd name="T89" fmla="*/ 18670 h 19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819" h="19818">
                <a:moveTo>
                  <a:pt x="18298" y="4876"/>
                </a:moveTo>
                <a:lnTo>
                  <a:pt x="18298" y="4876"/>
                </a:lnTo>
                <a:cubicBezTo>
                  <a:pt x="19387" y="2753"/>
                  <a:pt x="19387" y="2753"/>
                  <a:pt x="19387" y="2753"/>
                </a:cubicBezTo>
                <a:cubicBezTo>
                  <a:pt x="19818" y="1893"/>
                  <a:pt x="19473" y="860"/>
                  <a:pt x="18642" y="430"/>
                </a:cubicBezTo>
                <a:cubicBezTo>
                  <a:pt x="17809" y="0"/>
                  <a:pt x="16748" y="344"/>
                  <a:pt x="16318" y="1176"/>
                </a:cubicBezTo>
                <a:cubicBezTo>
                  <a:pt x="14426" y="4876"/>
                  <a:pt x="14426" y="4876"/>
                  <a:pt x="14426" y="4876"/>
                </a:cubicBezTo>
                <a:cubicBezTo>
                  <a:pt x="3355" y="4876"/>
                  <a:pt x="3355" y="4876"/>
                  <a:pt x="3355" y="4876"/>
                </a:cubicBezTo>
                <a:cubicBezTo>
                  <a:pt x="3098" y="4187"/>
                  <a:pt x="2467" y="3728"/>
                  <a:pt x="1721" y="3728"/>
                </a:cubicBezTo>
                <a:cubicBezTo>
                  <a:pt x="775" y="3728"/>
                  <a:pt x="0" y="4503"/>
                  <a:pt x="0" y="5449"/>
                </a:cubicBezTo>
                <a:cubicBezTo>
                  <a:pt x="0" y="18096"/>
                  <a:pt x="0" y="18096"/>
                  <a:pt x="0" y="18096"/>
                </a:cubicBezTo>
                <a:cubicBezTo>
                  <a:pt x="0" y="19042"/>
                  <a:pt x="775" y="19817"/>
                  <a:pt x="1721" y="19817"/>
                </a:cubicBezTo>
                <a:cubicBezTo>
                  <a:pt x="19588" y="19817"/>
                  <a:pt x="19588" y="19817"/>
                  <a:pt x="19588" y="19817"/>
                </a:cubicBezTo>
                <a:cubicBezTo>
                  <a:pt x="19588" y="4876"/>
                  <a:pt x="19588" y="4876"/>
                  <a:pt x="19588" y="4876"/>
                </a:cubicBezTo>
                <a:lnTo>
                  <a:pt x="18298" y="4876"/>
                </a:lnTo>
                <a:close/>
                <a:moveTo>
                  <a:pt x="12618" y="10927"/>
                </a:moveTo>
                <a:lnTo>
                  <a:pt x="12618" y="10927"/>
                </a:lnTo>
                <a:cubicBezTo>
                  <a:pt x="13651" y="11442"/>
                  <a:pt x="13651" y="11442"/>
                  <a:pt x="13651" y="11442"/>
                </a:cubicBezTo>
                <a:cubicBezTo>
                  <a:pt x="13450" y="11815"/>
                  <a:pt x="13450" y="11815"/>
                  <a:pt x="13450" y="11815"/>
                </a:cubicBezTo>
                <a:cubicBezTo>
                  <a:pt x="12562" y="12303"/>
                  <a:pt x="12562" y="12303"/>
                  <a:pt x="12562" y="12303"/>
                </a:cubicBezTo>
                <a:cubicBezTo>
                  <a:pt x="12447" y="11271"/>
                  <a:pt x="12447" y="11271"/>
                  <a:pt x="12447" y="11271"/>
                </a:cubicBezTo>
                <a:lnTo>
                  <a:pt x="12618" y="10927"/>
                </a:lnTo>
                <a:close/>
                <a:moveTo>
                  <a:pt x="11471" y="12905"/>
                </a:moveTo>
                <a:lnTo>
                  <a:pt x="11471" y="12905"/>
                </a:lnTo>
                <a:cubicBezTo>
                  <a:pt x="8059" y="12905"/>
                  <a:pt x="8059" y="12905"/>
                  <a:pt x="8059" y="12905"/>
                </a:cubicBezTo>
                <a:cubicBezTo>
                  <a:pt x="8059" y="14053"/>
                  <a:pt x="8059" y="14053"/>
                  <a:pt x="8059" y="14053"/>
                </a:cubicBezTo>
                <a:cubicBezTo>
                  <a:pt x="11815" y="14053"/>
                  <a:pt x="11815" y="14053"/>
                  <a:pt x="11815" y="14053"/>
                </a:cubicBezTo>
                <a:cubicBezTo>
                  <a:pt x="14311" y="12647"/>
                  <a:pt x="14311" y="12647"/>
                  <a:pt x="14311" y="12647"/>
                </a:cubicBezTo>
                <a:cubicBezTo>
                  <a:pt x="14941" y="11414"/>
                  <a:pt x="14941" y="11414"/>
                  <a:pt x="14941" y="11414"/>
                </a:cubicBezTo>
                <a:cubicBezTo>
                  <a:pt x="14941" y="15228"/>
                  <a:pt x="14941" y="15228"/>
                  <a:pt x="14941" y="15228"/>
                </a:cubicBezTo>
                <a:cubicBezTo>
                  <a:pt x="6912" y="15228"/>
                  <a:pt x="6912" y="15228"/>
                  <a:pt x="6912" y="15228"/>
                </a:cubicBezTo>
                <a:cubicBezTo>
                  <a:pt x="6912" y="9465"/>
                  <a:pt x="6912" y="9465"/>
                  <a:pt x="6912" y="9465"/>
                </a:cubicBezTo>
                <a:cubicBezTo>
                  <a:pt x="12073" y="9465"/>
                  <a:pt x="12073" y="9465"/>
                  <a:pt x="12073" y="9465"/>
                </a:cubicBezTo>
                <a:cubicBezTo>
                  <a:pt x="11270" y="11070"/>
                  <a:pt x="11270" y="11070"/>
                  <a:pt x="11270" y="11070"/>
                </a:cubicBezTo>
                <a:lnTo>
                  <a:pt x="11471" y="12905"/>
                </a:lnTo>
                <a:close/>
                <a:moveTo>
                  <a:pt x="14168" y="10438"/>
                </a:moveTo>
                <a:lnTo>
                  <a:pt x="14168" y="10438"/>
                </a:lnTo>
                <a:cubicBezTo>
                  <a:pt x="13135" y="9895"/>
                  <a:pt x="13135" y="9895"/>
                  <a:pt x="13135" y="9895"/>
                </a:cubicBezTo>
                <a:cubicBezTo>
                  <a:pt x="16547" y="3241"/>
                  <a:pt x="16547" y="3241"/>
                  <a:pt x="16547" y="3241"/>
                </a:cubicBezTo>
                <a:cubicBezTo>
                  <a:pt x="17580" y="3757"/>
                  <a:pt x="17580" y="3757"/>
                  <a:pt x="17580" y="3757"/>
                </a:cubicBezTo>
                <a:lnTo>
                  <a:pt x="14168" y="10438"/>
                </a:lnTo>
                <a:close/>
                <a:moveTo>
                  <a:pt x="18125" y="1462"/>
                </a:moveTo>
                <a:lnTo>
                  <a:pt x="18125" y="1462"/>
                </a:lnTo>
                <a:cubicBezTo>
                  <a:pt x="18412" y="1606"/>
                  <a:pt x="18498" y="1950"/>
                  <a:pt x="18355" y="2209"/>
                </a:cubicBezTo>
                <a:cubicBezTo>
                  <a:pt x="18097" y="2724"/>
                  <a:pt x="18097" y="2724"/>
                  <a:pt x="18097" y="2724"/>
                </a:cubicBezTo>
                <a:cubicBezTo>
                  <a:pt x="17093" y="2209"/>
                  <a:pt x="17093" y="2209"/>
                  <a:pt x="17093" y="2209"/>
                </a:cubicBezTo>
                <a:cubicBezTo>
                  <a:pt x="17351" y="1692"/>
                  <a:pt x="17351" y="1692"/>
                  <a:pt x="17351" y="1692"/>
                </a:cubicBezTo>
                <a:cubicBezTo>
                  <a:pt x="17495" y="1406"/>
                  <a:pt x="17839" y="1319"/>
                  <a:pt x="18125" y="1462"/>
                </a:cubicBezTo>
                <a:close/>
                <a:moveTo>
                  <a:pt x="1147" y="5449"/>
                </a:moveTo>
                <a:lnTo>
                  <a:pt x="1147" y="5449"/>
                </a:lnTo>
                <a:cubicBezTo>
                  <a:pt x="1147" y="5134"/>
                  <a:pt x="1405" y="4876"/>
                  <a:pt x="1721" y="4876"/>
                </a:cubicBezTo>
                <a:cubicBezTo>
                  <a:pt x="2037" y="4876"/>
                  <a:pt x="2294" y="5134"/>
                  <a:pt x="2294" y="5449"/>
                </a:cubicBezTo>
                <a:cubicBezTo>
                  <a:pt x="2294" y="16375"/>
                  <a:pt x="2294" y="16375"/>
                  <a:pt x="2294" y="16375"/>
                </a:cubicBezTo>
                <a:cubicBezTo>
                  <a:pt x="1721" y="16375"/>
                  <a:pt x="1721" y="16375"/>
                  <a:pt x="1721" y="16375"/>
                </a:cubicBezTo>
                <a:cubicBezTo>
                  <a:pt x="1520" y="16375"/>
                  <a:pt x="1320" y="16404"/>
                  <a:pt x="1147" y="16462"/>
                </a:cubicBezTo>
                <a:lnTo>
                  <a:pt x="1147" y="5449"/>
                </a:lnTo>
                <a:close/>
                <a:moveTo>
                  <a:pt x="18441" y="18670"/>
                </a:moveTo>
                <a:lnTo>
                  <a:pt x="18441" y="18670"/>
                </a:lnTo>
                <a:cubicBezTo>
                  <a:pt x="1721" y="18670"/>
                  <a:pt x="1721" y="18670"/>
                  <a:pt x="1721" y="18670"/>
                </a:cubicBezTo>
                <a:cubicBezTo>
                  <a:pt x="1405" y="18670"/>
                  <a:pt x="1147" y="18412"/>
                  <a:pt x="1147" y="18096"/>
                </a:cubicBezTo>
                <a:cubicBezTo>
                  <a:pt x="1147" y="17781"/>
                  <a:pt x="1405" y="17523"/>
                  <a:pt x="1721" y="17523"/>
                </a:cubicBezTo>
                <a:cubicBezTo>
                  <a:pt x="3442" y="17523"/>
                  <a:pt x="3442" y="17523"/>
                  <a:pt x="3442" y="17523"/>
                </a:cubicBezTo>
                <a:cubicBezTo>
                  <a:pt x="3442" y="6023"/>
                  <a:pt x="3442" y="6023"/>
                  <a:pt x="3442" y="6023"/>
                </a:cubicBezTo>
                <a:cubicBezTo>
                  <a:pt x="13852" y="6023"/>
                  <a:pt x="13852" y="6023"/>
                  <a:pt x="13852" y="6023"/>
                </a:cubicBezTo>
                <a:cubicBezTo>
                  <a:pt x="12676" y="8317"/>
                  <a:pt x="12676" y="8317"/>
                  <a:pt x="12676" y="8317"/>
                </a:cubicBezTo>
                <a:cubicBezTo>
                  <a:pt x="6912" y="8317"/>
                  <a:pt x="6912" y="8317"/>
                  <a:pt x="6912" y="8317"/>
                </a:cubicBezTo>
                <a:cubicBezTo>
                  <a:pt x="6912" y="7170"/>
                  <a:pt x="6912" y="7170"/>
                  <a:pt x="6912" y="7170"/>
                </a:cubicBezTo>
                <a:cubicBezTo>
                  <a:pt x="5765" y="7170"/>
                  <a:pt x="5765" y="7170"/>
                  <a:pt x="5765" y="7170"/>
                </a:cubicBezTo>
                <a:cubicBezTo>
                  <a:pt x="5765" y="8317"/>
                  <a:pt x="5765" y="8317"/>
                  <a:pt x="5765" y="8317"/>
                </a:cubicBezTo>
                <a:cubicBezTo>
                  <a:pt x="4617" y="8317"/>
                  <a:pt x="4617" y="8317"/>
                  <a:pt x="4617" y="8317"/>
                </a:cubicBezTo>
                <a:cubicBezTo>
                  <a:pt x="4617" y="9465"/>
                  <a:pt x="4617" y="9465"/>
                  <a:pt x="4617" y="9465"/>
                </a:cubicBezTo>
                <a:cubicBezTo>
                  <a:pt x="5765" y="9465"/>
                  <a:pt x="5765" y="9465"/>
                  <a:pt x="5765" y="9465"/>
                </a:cubicBezTo>
                <a:cubicBezTo>
                  <a:pt x="5765" y="15228"/>
                  <a:pt x="5765" y="15228"/>
                  <a:pt x="5765" y="15228"/>
                </a:cubicBezTo>
                <a:cubicBezTo>
                  <a:pt x="4617" y="15228"/>
                  <a:pt x="4617" y="15228"/>
                  <a:pt x="4617" y="15228"/>
                </a:cubicBezTo>
                <a:cubicBezTo>
                  <a:pt x="4617" y="16375"/>
                  <a:pt x="4617" y="16375"/>
                  <a:pt x="4617" y="16375"/>
                </a:cubicBezTo>
                <a:cubicBezTo>
                  <a:pt x="5765" y="16375"/>
                  <a:pt x="5765" y="16375"/>
                  <a:pt x="5765" y="16375"/>
                </a:cubicBezTo>
                <a:cubicBezTo>
                  <a:pt x="5765" y="17523"/>
                  <a:pt x="5765" y="17523"/>
                  <a:pt x="5765" y="17523"/>
                </a:cubicBezTo>
                <a:cubicBezTo>
                  <a:pt x="6912" y="17523"/>
                  <a:pt x="6912" y="17523"/>
                  <a:pt x="6912" y="17523"/>
                </a:cubicBezTo>
                <a:cubicBezTo>
                  <a:pt x="6912" y="16375"/>
                  <a:pt x="6912" y="16375"/>
                  <a:pt x="6912" y="16375"/>
                </a:cubicBezTo>
                <a:cubicBezTo>
                  <a:pt x="14941" y="16375"/>
                  <a:pt x="14941" y="16375"/>
                  <a:pt x="14941" y="16375"/>
                </a:cubicBezTo>
                <a:cubicBezTo>
                  <a:pt x="14941" y="17523"/>
                  <a:pt x="14941" y="17523"/>
                  <a:pt x="14941" y="17523"/>
                </a:cubicBezTo>
                <a:cubicBezTo>
                  <a:pt x="16089" y="17523"/>
                  <a:pt x="16089" y="17523"/>
                  <a:pt x="16089" y="17523"/>
                </a:cubicBezTo>
                <a:cubicBezTo>
                  <a:pt x="16089" y="16375"/>
                  <a:pt x="16089" y="16375"/>
                  <a:pt x="16089" y="16375"/>
                </a:cubicBezTo>
                <a:cubicBezTo>
                  <a:pt x="17236" y="16375"/>
                  <a:pt x="17236" y="16375"/>
                  <a:pt x="17236" y="16375"/>
                </a:cubicBezTo>
                <a:cubicBezTo>
                  <a:pt x="17236" y="15228"/>
                  <a:pt x="17236" y="15228"/>
                  <a:pt x="17236" y="15228"/>
                </a:cubicBezTo>
                <a:cubicBezTo>
                  <a:pt x="16089" y="15228"/>
                  <a:pt x="16089" y="15228"/>
                  <a:pt x="16089" y="15228"/>
                </a:cubicBezTo>
                <a:cubicBezTo>
                  <a:pt x="16089" y="9264"/>
                  <a:pt x="16089" y="9264"/>
                  <a:pt x="16089" y="9264"/>
                </a:cubicBezTo>
                <a:cubicBezTo>
                  <a:pt x="16060" y="9264"/>
                  <a:pt x="16060" y="9264"/>
                  <a:pt x="16060" y="9264"/>
                </a:cubicBezTo>
                <a:cubicBezTo>
                  <a:pt x="17724" y="6023"/>
                  <a:pt x="17724" y="6023"/>
                  <a:pt x="17724" y="6023"/>
                </a:cubicBezTo>
                <a:cubicBezTo>
                  <a:pt x="18441" y="6023"/>
                  <a:pt x="18441" y="6023"/>
                  <a:pt x="18441" y="6023"/>
                </a:cubicBezTo>
                <a:lnTo>
                  <a:pt x="18441" y="1867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D6CB9808-06EE-B547-AFF8-31CD9F20D8DB}"/>
              </a:ext>
            </a:extLst>
          </p:cNvPr>
          <p:cNvSpPr/>
          <p:nvPr/>
        </p:nvSpPr>
        <p:spPr>
          <a:xfrm>
            <a:off x="6574391" y="4693147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5659E27A-B76A-D34C-8539-9B4EE3D686F6}"/>
              </a:ext>
            </a:extLst>
          </p:cNvPr>
          <p:cNvSpPr/>
          <p:nvPr/>
        </p:nvSpPr>
        <p:spPr>
          <a:xfrm>
            <a:off x="6574391" y="7210915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A19BD4-2461-534C-B5F7-0C9AE86E5E30}"/>
              </a:ext>
            </a:extLst>
          </p:cNvPr>
          <p:cNvGrpSpPr/>
          <p:nvPr/>
        </p:nvGrpSpPr>
        <p:grpSpPr>
          <a:xfrm>
            <a:off x="9215132" y="5254451"/>
            <a:ext cx="9327813" cy="830997"/>
            <a:chOff x="8939173" y="10431790"/>
            <a:chExt cx="13447695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0A3C7-C6D3-DD42-A18E-64763CF46540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EA0051-022B-FF4B-A8B4-04BBE8ED10F6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Design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F66AD-BFBA-7E49-B075-A6B6B7362787}"/>
              </a:ext>
            </a:extLst>
          </p:cNvPr>
          <p:cNvGrpSpPr/>
          <p:nvPr/>
        </p:nvGrpSpPr>
        <p:grpSpPr>
          <a:xfrm>
            <a:off x="9215132" y="7745325"/>
            <a:ext cx="9327813" cy="830997"/>
            <a:chOff x="8939173" y="10431790"/>
            <a:chExt cx="13447695" cy="8309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E69840-9579-7144-9BB5-340D4BCC4768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7E5A8A-962B-3F48-A07F-C0F315814420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Build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" name="Chevron 15">
            <a:extLst>
              <a:ext uri="{FF2B5EF4-FFF2-40B4-BE49-F238E27FC236}">
                <a16:creationId xmlns:a16="http://schemas.microsoft.com/office/drawing/2014/main" id="{9EABAB36-567E-E842-845E-BB762751C14F}"/>
              </a:ext>
            </a:extLst>
          </p:cNvPr>
          <p:cNvSpPr/>
          <p:nvPr/>
        </p:nvSpPr>
        <p:spPr>
          <a:xfrm>
            <a:off x="6574391" y="9732443"/>
            <a:ext cx="14609296" cy="195066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D836E6-DF7A-CB42-B93F-0F5B7A2331F5}"/>
              </a:ext>
            </a:extLst>
          </p:cNvPr>
          <p:cNvGrpSpPr/>
          <p:nvPr/>
        </p:nvGrpSpPr>
        <p:grpSpPr>
          <a:xfrm>
            <a:off x="9215132" y="10266853"/>
            <a:ext cx="9327813" cy="830997"/>
            <a:chOff x="8939173" y="10431790"/>
            <a:chExt cx="13447695" cy="8309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2AF484-167C-AF44-B598-C59479C8363F}"/>
                </a:ext>
              </a:extLst>
            </p:cNvPr>
            <p:cNvSpPr txBox="1"/>
            <p:nvPr/>
          </p:nvSpPr>
          <p:spPr>
            <a:xfrm>
              <a:off x="15015451" y="10431790"/>
              <a:ext cx="73714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986FFD-E061-2547-87AD-2F350BC2F67C}"/>
                </a:ext>
              </a:extLst>
            </p:cNvPr>
            <p:cNvSpPr/>
            <p:nvPr/>
          </p:nvSpPr>
          <p:spPr>
            <a:xfrm>
              <a:off x="8939173" y="10520026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Structure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20" name="Freeform 1">
            <a:extLst>
              <a:ext uri="{FF2B5EF4-FFF2-40B4-BE49-F238E27FC236}">
                <a16:creationId xmlns:a16="http://schemas.microsoft.com/office/drawing/2014/main" id="{E2FD123D-4AC5-6640-BBE9-39627F51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560" y="9732443"/>
            <a:ext cx="2178838" cy="1987539"/>
          </a:xfrm>
          <a:custGeom>
            <a:avLst/>
            <a:gdLst>
              <a:gd name="T0" fmla="*/ 9780 w 19589"/>
              <a:gd name="T1" fmla="*/ 0 h 17868"/>
              <a:gd name="T2" fmla="*/ 0 w 19589"/>
              <a:gd name="T3" fmla="*/ 4875 h 17868"/>
              <a:gd name="T4" fmla="*/ 0 w 19589"/>
              <a:gd name="T5" fmla="*/ 17867 h 17868"/>
              <a:gd name="T6" fmla="*/ 19588 w 19589"/>
              <a:gd name="T7" fmla="*/ 17867 h 17868"/>
              <a:gd name="T8" fmla="*/ 19588 w 19589"/>
              <a:gd name="T9" fmla="*/ 4875 h 17868"/>
              <a:gd name="T10" fmla="*/ 9780 w 19589"/>
              <a:gd name="T11" fmla="*/ 0 h 17868"/>
              <a:gd name="T12" fmla="*/ 14053 w 19589"/>
              <a:gd name="T13" fmla="*/ 10037 h 17868"/>
              <a:gd name="T14" fmla="*/ 5535 w 19589"/>
              <a:gd name="T15" fmla="*/ 10037 h 17868"/>
              <a:gd name="T16" fmla="*/ 5535 w 19589"/>
              <a:gd name="T17" fmla="*/ 8976 h 17868"/>
              <a:gd name="T18" fmla="*/ 14053 w 19589"/>
              <a:gd name="T19" fmla="*/ 8976 h 17868"/>
              <a:gd name="T20" fmla="*/ 14053 w 19589"/>
              <a:gd name="T21" fmla="*/ 10037 h 17868"/>
              <a:gd name="T22" fmla="*/ 5535 w 19589"/>
              <a:gd name="T23" fmla="*/ 11184 h 17868"/>
              <a:gd name="T24" fmla="*/ 14053 w 19589"/>
              <a:gd name="T25" fmla="*/ 11184 h 17868"/>
              <a:gd name="T26" fmla="*/ 14053 w 19589"/>
              <a:gd name="T27" fmla="*/ 12274 h 17868"/>
              <a:gd name="T28" fmla="*/ 5535 w 19589"/>
              <a:gd name="T29" fmla="*/ 12274 h 17868"/>
              <a:gd name="T30" fmla="*/ 5535 w 19589"/>
              <a:gd name="T31" fmla="*/ 11184 h 17868"/>
              <a:gd name="T32" fmla="*/ 5535 w 19589"/>
              <a:gd name="T33" fmla="*/ 13421 h 17868"/>
              <a:gd name="T34" fmla="*/ 14053 w 19589"/>
              <a:gd name="T35" fmla="*/ 13421 h 17868"/>
              <a:gd name="T36" fmla="*/ 14053 w 19589"/>
              <a:gd name="T37" fmla="*/ 14511 h 17868"/>
              <a:gd name="T38" fmla="*/ 5535 w 19589"/>
              <a:gd name="T39" fmla="*/ 14511 h 17868"/>
              <a:gd name="T40" fmla="*/ 5535 w 19589"/>
              <a:gd name="T41" fmla="*/ 13421 h 17868"/>
              <a:gd name="T42" fmla="*/ 5535 w 19589"/>
              <a:gd name="T43" fmla="*/ 15658 h 17868"/>
              <a:gd name="T44" fmla="*/ 14053 w 19589"/>
              <a:gd name="T45" fmla="*/ 15658 h 17868"/>
              <a:gd name="T46" fmla="*/ 14053 w 19589"/>
              <a:gd name="T47" fmla="*/ 16720 h 17868"/>
              <a:gd name="T48" fmla="*/ 5535 w 19589"/>
              <a:gd name="T49" fmla="*/ 16720 h 17868"/>
              <a:gd name="T50" fmla="*/ 5535 w 19589"/>
              <a:gd name="T51" fmla="*/ 15658 h 17868"/>
              <a:gd name="T52" fmla="*/ 18441 w 19589"/>
              <a:gd name="T53" fmla="*/ 16720 h 17868"/>
              <a:gd name="T54" fmla="*/ 15200 w 19589"/>
              <a:gd name="T55" fmla="*/ 16720 h 17868"/>
              <a:gd name="T56" fmla="*/ 15200 w 19589"/>
              <a:gd name="T57" fmla="*/ 7829 h 17868"/>
              <a:gd name="T58" fmla="*/ 4388 w 19589"/>
              <a:gd name="T59" fmla="*/ 7829 h 17868"/>
              <a:gd name="T60" fmla="*/ 4388 w 19589"/>
              <a:gd name="T61" fmla="*/ 16720 h 17868"/>
              <a:gd name="T62" fmla="*/ 1147 w 19589"/>
              <a:gd name="T63" fmla="*/ 16720 h 17868"/>
              <a:gd name="T64" fmla="*/ 1147 w 19589"/>
              <a:gd name="T65" fmla="*/ 5564 h 17868"/>
              <a:gd name="T66" fmla="*/ 9780 w 19589"/>
              <a:gd name="T67" fmla="*/ 1262 h 17868"/>
              <a:gd name="T68" fmla="*/ 18441 w 19589"/>
              <a:gd name="T69" fmla="*/ 5564 h 17868"/>
              <a:gd name="T70" fmla="*/ 18441 w 19589"/>
              <a:gd name="T71" fmla="*/ 16720 h 17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589" h="17868">
                <a:moveTo>
                  <a:pt x="9780" y="0"/>
                </a:moveTo>
                <a:lnTo>
                  <a:pt x="0" y="4875"/>
                </a:lnTo>
                <a:lnTo>
                  <a:pt x="0" y="17867"/>
                </a:lnTo>
                <a:lnTo>
                  <a:pt x="19588" y="17867"/>
                </a:lnTo>
                <a:lnTo>
                  <a:pt x="19588" y="4875"/>
                </a:lnTo>
                <a:lnTo>
                  <a:pt x="9780" y="0"/>
                </a:lnTo>
                <a:close/>
                <a:moveTo>
                  <a:pt x="14053" y="10037"/>
                </a:moveTo>
                <a:lnTo>
                  <a:pt x="5535" y="10037"/>
                </a:lnTo>
                <a:lnTo>
                  <a:pt x="5535" y="8976"/>
                </a:lnTo>
                <a:lnTo>
                  <a:pt x="14053" y="8976"/>
                </a:lnTo>
                <a:lnTo>
                  <a:pt x="14053" y="10037"/>
                </a:lnTo>
                <a:close/>
                <a:moveTo>
                  <a:pt x="5535" y="11184"/>
                </a:moveTo>
                <a:lnTo>
                  <a:pt x="14053" y="11184"/>
                </a:lnTo>
                <a:lnTo>
                  <a:pt x="14053" y="12274"/>
                </a:lnTo>
                <a:lnTo>
                  <a:pt x="5535" y="12274"/>
                </a:lnTo>
                <a:lnTo>
                  <a:pt x="5535" y="11184"/>
                </a:lnTo>
                <a:close/>
                <a:moveTo>
                  <a:pt x="5535" y="13421"/>
                </a:moveTo>
                <a:lnTo>
                  <a:pt x="14053" y="13421"/>
                </a:lnTo>
                <a:lnTo>
                  <a:pt x="14053" y="14511"/>
                </a:lnTo>
                <a:lnTo>
                  <a:pt x="5535" y="14511"/>
                </a:lnTo>
                <a:lnTo>
                  <a:pt x="5535" y="13421"/>
                </a:lnTo>
                <a:close/>
                <a:moveTo>
                  <a:pt x="5535" y="15658"/>
                </a:moveTo>
                <a:lnTo>
                  <a:pt x="14053" y="15658"/>
                </a:lnTo>
                <a:lnTo>
                  <a:pt x="14053" y="16720"/>
                </a:lnTo>
                <a:lnTo>
                  <a:pt x="5535" y="16720"/>
                </a:lnTo>
                <a:lnTo>
                  <a:pt x="5535" y="15658"/>
                </a:lnTo>
                <a:close/>
                <a:moveTo>
                  <a:pt x="18441" y="16720"/>
                </a:moveTo>
                <a:lnTo>
                  <a:pt x="15200" y="16720"/>
                </a:lnTo>
                <a:lnTo>
                  <a:pt x="15200" y="7829"/>
                </a:lnTo>
                <a:lnTo>
                  <a:pt x="4388" y="7829"/>
                </a:lnTo>
                <a:lnTo>
                  <a:pt x="4388" y="16720"/>
                </a:lnTo>
                <a:lnTo>
                  <a:pt x="1147" y="16720"/>
                </a:lnTo>
                <a:lnTo>
                  <a:pt x="1147" y="5564"/>
                </a:lnTo>
                <a:lnTo>
                  <a:pt x="9780" y="1262"/>
                </a:lnTo>
                <a:lnTo>
                  <a:pt x="18441" y="5564"/>
                </a:lnTo>
                <a:lnTo>
                  <a:pt x="18441" y="167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orma libre 38">
            <a:extLst>
              <a:ext uri="{FF2B5EF4-FFF2-40B4-BE49-F238E27FC236}">
                <a16:creationId xmlns:a16="http://schemas.microsoft.com/office/drawing/2014/main" id="{649F4433-1652-904C-A2B3-5D033A1F8085}"/>
              </a:ext>
            </a:extLst>
          </p:cNvPr>
          <p:cNvSpPr/>
          <p:nvPr/>
        </p:nvSpPr>
        <p:spPr>
          <a:xfrm>
            <a:off x="3801219" y="7214675"/>
            <a:ext cx="1983585" cy="1946904"/>
          </a:xfrm>
          <a:custGeom>
            <a:avLst/>
            <a:gdLst>
              <a:gd name="connsiteX0" fmla="*/ 492585 w 519075"/>
              <a:gd name="connsiteY0" fmla="*/ 349408 h 509476"/>
              <a:gd name="connsiteX1" fmla="*/ 452861 w 519075"/>
              <a:gd name="connsiteY1" fmla="*/ 325707 h 509476"/>
              <a:gd name="connsiteX2" fmla="*/ 408633 w 519075"/>
              <a:gd name="connsiteY2" fmla="*/ 325042 h 509476"/>
              <a:gd name="connsiteX3" fmla="*/ 402430 w 519075"/>
              <a:gd name="connsiteY3" fmla="*/ 323270 h 509476"/>
              <a:gd name="connsiteX4" fmla="*/ 325640 w 519075"/>
              <a:gd name="connsiteY4" fmla="*/ 246332 h 509476"/>
              <a:gd name="connsiteX5" fmla="*/ 469770 w 519075"/>
              <a:gd name="connsiteY5" fmla="*/ 99396 h 509476"/>
              <a:gd name="connsiteX6" fmla="*/ 469844 w 519075"/>
              <a:gd name="connsiteY6" fmla="*/ 99322 h 509476"/>
              <a:gd name="connsiteX7" fmla="*/ 472797 w 519075"/>
              <a:gd name="connsiteY7" fmla="*/ 95261 h 509476"/>
              <a:gd name="connsiteX8" fmla="*/ 495834 w 519075"/>
              <a:gd name="connsiteY8" fmla="*/ 53026 h 509476"/>
              <a:gd name="connsiteX9" fmla="*/ 495834 w 519075"/>
              <a:gd name="connsiteY9" fmla="*/ 53026 h 509476"/>
              <a:gd name="connsiteX10" fmla="*/ 492807 w 519075"/>
              <a:gd name="connsiteY10" fmla="*/ 31391 h 509476"/>
              <a:gd name="connsiteX11" fmla="*/ 477449 w 519075"/>
              <a:gd name="connsiteY11" fmla="*/ 16181 h 509476"/>
              <a:gd name="connsiteX12" fmla="*/ 455371 w 519075"/>
              <a:gd name="connsiteY12" fmla="*/ 13670 h 509476"/>
              <a:gd name="connsiteX13" fmla="*/ 414170 w 519075"/>
              <a:gd name="connsiteY13" fmla="*/ 38332 h 509476"/>
              <a:gd name="connsiteX14" fmla="*/ 410331 w 519075"/>
              <a:gd name="connsiteY14" fmla="*/ 41359 h 509476"/>
              <a:gd name="connsiteX15" fmla="*/ 267013 w 519075"/>
              <a:gd name="connsiteY15" fmla="*/ 187557 h 509476"/>
              <a:gd name="connsiteX16" fmla="*/ 254091 w 519075"/>
              <a:gd name="connsiteY16" fmla="*/ 174636 h 509476"/>
              <a:gd name="connsiteX17" fmla="*/ 252836 w 519075"/>
              <a:gd name="connsiteY17" fmla="*/ 173528 h 509476"/>
              <a:gd name="connsiteX18" fmla="*/ 188376 w 519075"/>
              <a:gd name="connsiteY18" fmla="*/ 108995 h 509476"/>
              <a:gd name="connsiteX19" fmla="*/ 186604 w 519075"/>
              <a:gd name="connsiteY19" fmla="*/ 103309 h 509476"/>
              <a:gd name="connsiteX20" fmla="*/ 162090 w 519075"/>
              <a:gd name="connsiteY20" fmla="*/ 28512 h 509476"/>
              <a:gd name="connsiteX21" fmla="*/ 53697 w 519075"/>
              <a:gd name="connsiteY21" fmla="*/ 9315 h 509476"/>
              <a:gd name="connsiteX22" fmla="*/ 46683 w 519075"/>
              <a:gd name="connsiteY22" fmla="*/ 25190 h 509476"/>
              <a:gd name="connsiteX23" fmla="*/ 59087 w 519075"/>
              <a:gd name="connsiteY23" fmla="*/ 34641 h 509476"/>
              <a:gd name="connsiteX24" fmla="*/ 97778 w 519075"/>
              <a:gd name="connsiteY24" fmla="*/ 45495 h 509476"/>
              <a:gd name="connsiteX25" fmla="*/ 102430 w 519075"/>
              <a:gd name="connsiteY25" fmla="*/ 50294 h 509476"/>
              <a:gd name="connsiteX26" fmla="*/ 110109 w 519075"/>
              <a:gd name="connsiteY26" fmla="*/ 80272 h 509476"/>
              <a:gd name="connsiteX27" fmla="*/ 108337 w 519075"/>
              <a:gd name="connsiteY27" fmla="*/ 86696 h 509476"/>
              <a:gd name="connsiteX28" fmla="*/ 86185 w 519075"/>
              <a:gd name="connsiteY28" fmla="*/ 108330 h 509476"/>
              <a:gd name="connsiteX29" fmla="*/ 79762 w 519075"/>
              <a:gd name="connsiteY29" fmla="*/ 109955 h 509476"/>
              <a:gd name="connsiteX30" fmla="*/ 49931 w 519075"/>
              <a:gd name="connsiteY30" fmla="*/ 101611 h 509476"/>
              <a:gd name="connsiteX31" fmla="*/ 45280 w 519075"/>
              <a:gd name="connsiteY31" fmla="*/ 96812 h 509476"/>
              <a:gd name="connsiteX32" fmla="*/ 35312 w 519075"/>
              <a:gd name="connsiteY32" fmla="*/ 57973 h 509476"/>
              <a:gd name="connsiteX33" fmla="*/ 26230 w 519075"/>
              <a:gd name="connsiteY33" fmla="*/ 45420 h 509476"/>
              <a:gd name="connsiteX34" fmla="*/ 10207 w 519075"/>
              <a:gd name="connsiteY34" fmla="*/ 52066 h 509476"/>
              <a:gd name="connsiteX35" fmla="*/ 27042 w 519075"/>
              <a:gd name="connsiteY35" fmla="*/ 160828 h 509476"/>
              <a:gd name="connsiteX36" fmla="*/ 66766 w 519075"/>
              <a:gd name="connsiteY36" fmla="*/ 184530 h 509476"/>
              <a:gd name="connsiteX37" fmla="*/ 110995 w 519075"/>
              <a:gd name="connsiteY37" fmla="*/ 185194 h 509476"/>
              <a:gd name="connsiteX38" fmla="*/ 117197 w 519075"/>
              <a:gd name="connsiteY38" fmla="*/ 186967 h 509476"/>
              <a:gd name="connsiteX39" fmla="*/ 193102 w 519075"/>
              <a:gd name="connsiteY39" fmla="*/ 263019 h 509476"/>
              <a:gd name="connsiteX40" fmla="*/ 186530 w 519075"/>
              <a:gd name="connsiteY40" fmla="*/ 269738 h 509476"/>
              <a:gd name="connsiteX41" fmla="*/ 180402 w 519075"/>
              <a:gd name="connsiteY41" fmla="*/ 263757 h 509476"/>
              <a:gd name="connsiteX42" fmla="*/ 161278 w 519075"/>
              <a:gd name="connsiteY42" fmla="*/ 256152 h 509476"/>
              <a:gd name="connsiteX43" fmla="*/ 142376 w 519075"/>
              <a:gd name="connsiteY43" fmla="*/ 264274 h 509476"/>
              <a:gd name="connsiteX44" fmla="*/ 139496 w 519075"/>
              <a:gd name="connsiteY44" fmla="*/ 267228 h 509476"/>
              <a:gd name="connsiteX45" fmla="*/ 131891 w 519075"/>
              <a:gd name="connsiteY45" fmla="*/ 286351 h 509476"/>
              <a:gd name="connsiteX46" fmla="*/ 134549 w 519075"/>
              <a:gd name="connsiteY46" fmla="*/ 297796 h 509476"/>
              <a:gd name="connsiteX47" fmla="*/ 30512 w 519075"/>
              <a:gd name="connsiteY47" fmla="*/ 404639 h 509476"/>
              <a:gd name="connsiteX48" fmla="*/ 31620 w 519075"/>
              <a:gd name="connsiteY48" fmla="*/ 488296 h 509476"/>
              <a:gd name="connsiteX49" fmla="*/ 72895 w 519075"/>
              <a:gd name="connsiteY49" fmla="*/ 505057 h 509476"/>
              <a:gd name="connsiteX50" fmla="*/ 73707 w 519075"/>
              <a:gd name="connsiteY50" fmla="*/ 505057 h 509476"/>
              <a:gd name="connsiteX51" fmla="*/ 115351 w 519075"/>
              <a:gd name="connsiteY51" fmla="*/ 487188 h 509476"/>
              <a:gd name="connsiteX52" fmla="*/ 219462 w 519075"/>
              <a:gd name="connsiteY52" fmla="*/ 380347 h 509476"/>
              <a:gd name="connsiteX53" fmla="*/ 230611 w 519075"/>
              <a:gd name="connsiteY53" fmla="*/ 382709 h 509476"/>
              <a:gd name="connsiteX54" fmla="*/ 249883 w 519075"/>
              <a:gd name="connsiteY54" fmla="*/ 374587 h 509476"/>
              <a:gd name="connsiteX55" fmla="*/ 252762 w 519075"/>
              <a:gd name="connsiteY55" fmla="*/ 371633 h 509476"/>
              <a:gd name="connsiteX56" fmla="*/ 252245 w 519075"/>
              <a:gd name="connsiteY56" fmla="*/ 333533 h 509476"/>
              <a:gd name="connsiteX57" fmla="*/ 246191 w 519075"/>
              <a:gd name="connsiteY57" fmla="*/ 327626 h 509476"/>
              <a:gd name="connsiteX58" fmla="*/ 251950 w 519075"/>
              <a:gd name="connsiteY58" fmla="*/ 321719 h 509476"/>
              <a:gd name="connsiteX59" fmla="*/ 264059 w 519075"/>
              <a:gd name="connsiteY59" fmla="*/ 333903 h 509476"/>
              <a:gd name="connsiteX60" fmla="*/ 265241 w 519075"/>
              <a:gd name="connsiteY60" fmla="*/ 335010 h 509476"/>
              <a:gd name="connsiteX61" fmla="*/ 331325 w 519075"/>
              <a:gd name="connsiteY61" fmla="*/ 401168 h 509476"/>
              <a:gd name="connsiteX62" fmla="*/ 333023 w 519075"/>
              <a:gd name="connsiteY62" fmla="*/ 406854 h 509476"/>
              <a:gd name="connsiteX63" fmla="*/ 357537 w 519075"/>
              <a:gd name="connsiteY63" fmla="*/ 481651 h 509476"/>
              <a:gd name="connsiteX64" fmla="*/ 425172 w 519075"/>
              <a:gd name="connsiteY64" fmla="*/ 510078 h 509476"/>
              <a:gd name="connsiteX65" fmla="*/ 465930 w 519075"/>
              <a:gd name="connsiteY65" fmla="*/ 500848 h 509476"/>
              <a:gd name="connsiteX66" fmla="*/ 472945 w 519075"/>
              <a:gd name="connsiteY66" fmla="*/ 485048 h 509476"/>
              <a:gd name="connsiteX67" fmla="*/ 460540 w 519075"/>
              <a:gd name="connsiteY67" fmla="*/ 475597 h 509476"/>
              <a:gd name="connsiteX68" fmla="*/ 421849 w 519075"/>
              <a:gd name="connsiteY68" fmla="*/ 464742 h 509476"/>
              <a:gd name="connsiteX69" fmla="*/ 417198 w 519075"/>
              <a:gd name="connsiteY69" fmla="*/ 459943 h 509476"/>
              <a:gd name="connsiteX70" fmla="*/ 409519 w 519075"/>
              <a:gd name="connsiteY70" fmla="*/ 429965 h 509476"/>
              <a:gd name="connsiteX71" fmla="*/ 411291 w 519075"/>
              <a:gd name="connsiteY71" fmla="*/ 423541 h 509476"/>
              <a:gd name="connsiteX72" fmla="*/ 433442 w 519075"/>
              <a:gd name="connsiteY72" fmla="*/ 401906 h 509476"/>
              <a:gd name="connsiteX73" fmla="*/ 439866 w 519075"/>
              <a:gd name="connsiteY73" fmla="*/ 400283 h 509476"/>
              <a:gd name="connsiteX74" fmla="*/ 469696 w 519075"/>
              <a:gd name="connsiteY74" fmla="*/ 408626 h 509476"/>
              <a:gd name="connsiteX75" fmla="*/ 474348 w 519075"/>
              <a:gd name="connsiteY75" fmla="*/ 413425 h 509476"/>
              <a:gd name="connsiteX76" fmla="*/ 484316 w 519075"/>
              <a:gd name="connsiteY76" fmla="*/ 452338 h 509476"/>
              <a:gd name="connsiteX77" fmla="*/ 493471 w 519075"/>
              <a:gd name="connsiteY77" fmla="*/ 464890 h 509476"/>
              <a:gd name="connsiteX78" fmla="*/ 509494 w 519075"/>
              <a:gd name="connsiteY78" fmla="*/ 458245 h 509476"/>
              <a:gd name="connsiteX79" fmla="*/ 492585 w 519075"/>
              <a:gd name="connsiteY79" fmla="*/ 349408 h 509476"/>
              <a:gd name="connsiteX80" fmla="*/ 428716 w 519075"/>
              <a:gd name="connsiteY80" fmla="*/ 60631 h 509476"/>
              <a:gd name="connsiteX81" fmla="*/ 463641 w 519075"/>
              <a:gd name="connsiteY81" fmla="*/ 39809 h 509476"/>
              <a:gd name="connsiteX82" fmla="*/ 469622 w 519075"/>
              <a:gd name="connsiteY82" fmla="*/ 45716 h 509476"/>
              <a:gd name="connsiteX83" fmla="*/ 450129 w 519075"/>
              <a:gd name="connsiteY83" fmla="*/ 81527 h 509476"/>
              <a:gd name="connsiteX84" fmla="*/ 306959 w 519075"/>
              <a:gd name="connsiteY84" fmla="*/ 227503 h 509476"/>
              <a:gd name="connsiteX85" fmla="*/ 285841 w 519075"/>
              <a:gd name="connsiteY85" fmla="*/ 206312 h 509476"/>
              <a:gd name="connsiteX86" fmla="*/ 428716 w 519075"/>
              <a:gd name="connsiteY86" fmla="*/ 60631 h 509476"/>
              <a:gd name="connsiteX87" fmla="*/ 145920 w 519075"/>
              <a:gd name="connsiteY87" fmla="*/ 311087 h 509476"/>
              <a:gd name="connsiteX88" fmla="*/ 145920 w 519075"/>
              <a:gd name="connsiteY88" fmla="*/ 311087 h 509476"/>
              <a:gd name="connsiteX89" fmla="*/ 145920 w 519075"/>
              <a:gd name="connsiteY89" fmla="*/ 311087 h 509476"/>
              <a:gd name="connsiteX90" fmla="*/ 145920 w 519075"/>
              <a:gd name="connsiteY90" fmla="*/ 311087 h 509476"/>
              <a:gd name="connsiteX91" fmla="*/ 145920 w 519075"/>
              <a:gd name="connsiteY91" fmla="*/ 311087 h 509476"/>
              <a:gd name="connsiteX92" fmla="*/ 96080 w 519075"/>
              <a:gd name="connsiteY92" fmla="*/ 468582 h 509476"/>
              <a:gd name="connsiteX93" fmla="*/ 73190 w 519075"/>
              <a:gd name="connsiteY93" fmla="*/ 478402 h 509476"/>
              <a:gd name="connsiteX94" fmla="*/ 50005 w 519075"/>
              <a:gd name="connsiteY94" fmla="*/ 469173 h 509476"/>
              <a:gd name="connsiteX95" fmla="*/ 49415 w 519075"/>
              <a:gd name="connsiteY95" fmla="*/ 423098 h 509476"/>
              <a:gd name="connsiteX96" fmla="*/ 152344 w 519075"/>
              <a:gd name="connsiteY96" fmla="*/ 317363 h 509476"/>
              <a:gd name="connsiteX97" fmla="*/ 183651 w 519075"/>
              <a:gd name="connsiteY97" fmla="*/ 347858 h 509476"/>
              <a:gd name="connsiteX98" fmla="*/ 199083 w 519075"/>
              <a:gd name="connsiteY98" fmla="*/ 362847 h 509476"/>
              <a:gd name="connsiteX99" fmla="*/ 96080 w 519075"/>
              <a:gd name="connsiteY99" fmla="*/ 468582 h 509476"/>
              <a:gd name="connsiteX100" fmla="*/ 233491 w 519075"/>
              <a:gd name="connsiteY100" fmla="*/ 353027 h 509476"/>
              <a:gd name="connsiteX101" fmla="*/ 230611 w 519075"/>
              <a:gd name="connsiteY101" fmla="*/ 355980 h 509476"/>
              <a:gd name="connsiteX102" fmla="*/ 230094 w 519075"/>
              <a:gd name="connsiteY102" fmla="*/ 355980 h 509476"/>
              <a:gd name="connsiteX103" fmla="*/ 158398 w 519075"/>
              <a:gd name="connsiteY103" fmla="*/ 286130 h 509476"/>
              <a:gd name="connsiteX104" fmla="*/ 158324 w 519075"/>
              <a:gd name="connsiteY104" fmla="*/ 285908 h 509476"/>
              <a:gd name="connsiteX105" fmla="*/ 158398 w 519075"/>
              <a:gd name="connsiteY105" fmla="*/ 285687 h 509476"/>
              <a:gd name="connsiteX106" fmla="*/ 161278 w 519075"/>
              <a:gd name="connsiteY106" fmla="*/ 282734 h 509476"/>
              <a:gd name="connsiteX107" fmla="*/ 161499 w 519075"/>
              <a:gd name="connsiteY107" fmla="*/ 282659 h 509476"/>
              <a:gd name="connsiteX108" fmla="*/ 161721 w 519075"/>
              <a:gd name="connsiteY108" fmla="*/ 282734 h 509476"/>
              <a:gd name="connsiteX109" fmla="*/ 198566 w 519075"/>
              <a:gd name="connsiteY109" fmla="*/ 318618 h 509476"/>
              <a:gd name="connsiteX110" fmla="*/ 214367 w 519075"/>
              <a:gd name="connsiteY110" fmla="*/ 334050 h 509476"/>
              <a:gd name="connsiteX111" fmla="*/ 214367 w 519075"/>
              <a:gd name="connsiteY111" fmla="*/ 334050 h 509476"/>
              <a:gd name="connsiteX112" fmla="*/ 233343 w 519075"/>
              <a:gd name="connsiteY112" fmla="*/ 352583 h 509476"/>
              <a:gd name="connsiteX113" fmla="*/ 233491 w 519075"/>
              <a:gd name="connsiteY113" fmla="*/ 353027 h 509476"/>
              <a:gd name="connsiteX114" fmla="*/ 232826 w 519075"/>
              <a:gd name="connsiteY114" fmla="*/ 314853 h 509476"/>
              <a:gd name="connsiteX115" fmla="*/ 232826 w 519075"/>
              <a:gd name="connsiteY115" fmla="*/ 314853 h 509476"/>
              <a:gd name="connsiteX116" fmla="*/ 232826 w 519075"/>
              <a:gd name="connsiteY116" fmla="*/ 314853 h 509476"/>
              <a:gd name="connsiteX117" fmla="*/ 232826 w 519075"/>
              <a:gd name="connsiteY117" fmla="*/ 314853 h 509476"/>
              <a:gd name="connsiteX118" fmla="*/ 232826 w 519075"/>
              <a:gd name="connsiteY118" fmla="*/ 314853 h 509476"/>
              <a:gd name="connsiteX119" fmla="*/ 226919 w 519075"/>
              <a:gd name="connsiteY119" fmla="*/ 309019 h 509476"/>
              <a:gd name="connsiteX120" fmla="*/ 210896 w 519075"/>
              <a:gd name="connsiteY120" fmla="*/ 293366 h 509476"/>
              <a:gd name="connsiteX121" fmla="*/ 205506 w 519075"/>
              <a:gd name="connsiteY121" fmla="*/ 288124 h 509476"/>
              <a:gd name="connsiteX122" fmla="*/ 211856 w 519075"/>
              <a:gd name="connsiteY122" fmla="*/ 281700 h 509476"/>
              <a:gd name="connsiteX123" fmla="*/ 232974 w 519075"/>
              <a:gd name="connsiteY123" fmla="*/ 302891 h 509476"/>
              <a:gd name="connsiteX124" fmla="*/ 226919 w 519075"/>
              <a:gd name="connsiteY124" fmla="*/ 309019 h 509476"/>
              <a:gd name="connsiteX125" fmla="*/ 476784 w 519075"/>
              <a:gd name="connsiteY125" fmla="*/ 383004 h 509476"/>
              <a:gd name="connsiteX126" fmla="*/ 446954 w 519075"/>
              <a:gd name="connsiteY126" fmla="*/ 374661 h 509476"/>
              <a:gd name="connsiteX127" fmla="*/ 414761 w 519075"/>
              <a:gd name="connsiteY127" fmla="*/ 382931 h 509476"/>
              <a:gd name="connsiteX128" fmla="*/ 392610 w 519075"/>
              <a:gd name="connsiteY128" fmla="*/ 404565 h 509476"/>
              <a:gd name="connsiteX129" fmla="*/ 383676 w 519075"/>
              <a:gd name="connsiteY129" fmla="*/ 436610 h 509476"/>
              <a:gd name="connsiteX130" fmla="*/ 391355 w 519075"/>
              <a:gd name="connsiteY130" fmla="*/ 466588 h 509476"/>
              <a:gd name="connsiteX131" fmla="*/ 396080 w 519075"/>
              <a:gd name="connsiteY131" fmla="*/ 477073 h 509476"/>
              <a:gd name="connsiteX132" fmla="*/ 376439 w 519075"/>
              <a:gd name="connsiteY132" fmla="*/ 463044 h 509476"/>
              <a:gd name="connsiteX133" fmla="*/ 359235 w 519075"/>
              <a:gd name="connsiteY133" fmla="*/ 410767 h 509476"/>
              <a:gd name="connsiteX134" fmla="*/ 350006 w 519075"/>
              <a:gd name="connsiteY134" fmla="*/ 382414 h 509476"/>
              <a:gd name="connsiteX135" fmla="*/ 282814 w 519075"/>
              <a:gd name="connsiteY135" fmla="*/ 315074 h 509476"/>
              <a:gd name="connsiteX136" fmla="*/ 281633 w 519075"/>
              <a:gd name="connsiteY136" fmla="*/ 313967 h 509476"/>
              <a:gd name="connsiteX137" fmla="*/ 261180 w 519075"/>
              <a:gd name="connsiteY137" fmla="*/ 293514 h 509476"/>
              <a:gd name="connsiteX138" fmla="*/ 261180 w 519075"/>
              <a:gd name="connsiteY138" fmla="*/ 293440 h 509476"/>
              <a:gd name="connsiteX139" fmla="*/ 221308 w 519075"/>
              <a:gd name="connsiteY139" fmla="*/ 253494 h 509476"/>
              <a:gd name="connsiteX140" fmla="*/ 221234 w 519075"/>
              <a:gd name="connsiteY140" fmla="*/ 253494 h 509476"/>
              <a:gd name="connsiteX141" fmla="*/ 136026 w 519075"/>
              <a:gd name="connsiteY141" fmla="*/ 168138 h 509476"/>
              <a:gd name="connsiteX142" fmla="*/ 104940 w 519075"/>
              <a:gd name="connsiteY142" fmla="*/ 159278 h 509476"/>
              <a:gd name="connsiteX143" fmla="*/ 46166 w 519075"/>
              <a:gd name="connsiteY143" fmla="*/ 142147 h 509476"/>
              <a:gd name="connsiteX144" fmla="*/ 32653 w 519075"/>
              <a:gd name="connsiteY144" fmla="*/ 122211 h 509476"/>
              <a:gd name="connsiteX145" fmla="*/ 42991 w 519075"/>
              <a:gd name="connsiteY145" fmla="*/ 127158 h 509476"/>
              <a:gd name="connsiteX146" fmla="*/ 72821 w 519075"/>
              <a:gd name="connsiteY146" fmla="*/ 135502 h 509476"/>
              <a:gd name="connsiteX147" fmla="*/ 105014 w 519075"/>
              <a:gd name="connsiteY147" fmla="*/ 127232 h 509476"/>
              <a:gd name="connsiteX148" fmla="*/ 127165 w 519075"/>
              <a:gd name="connsiteY148" fmla="*/ 105598 h 509476"/>
              <a:gd name="connsiteX149" fmla="*/ 136099 w 519075"/>
              <a:gd name="connsiteY149" fmla="*/ 73553 h 509476"/>
              <a:gd name="connsiteX150" fmla="*/ 128420 w 519075"/>
              <a:gd name="connsiteY150" fmla="*/ 43575 h 509476"/>
              <a:gd name="connsiteX151" fmla="*/ 123695 w 519075"/>
              <a:gd name="connsiteY151" fmla="*/ 33090 h 509476"/>
              <a:gd name="connsiteX152" fmla="*/ 143335 w 519075"/>
              <a:gd name="connsiteY152" fmla="*/ 47119 h 509476"/>
              <a:gd name="connsiteX153" fmla="*/ 160540 w 519075"/>
              <a:gd name="connsiteY153" fmla="*/ 99396 h 509476"/>
              <a:gd name="connsiteX154" fmla="*/ 169769 w 519075"/>
              <a:gd name="connsiteY154" fmla="*/ 127749 h 509476"/>
              <a:gd name="connsiteX155" fmla="*/ 235337 w 519075"/>
              <a:gd name="connsiteY155" fmla="*/ 193464 h 509476"/>
              <a:gd name="connsiteX156" fmla="*/ 236592 w 519075"/>
              <a:gd name="connsiteY156" fmla="*/ 194572 h 509476"/>
              <a:gd name="connsiteX157" fmla="*/ 257857 w 519075"/>
              <a:gd name="connsiteY157" fmla="*/ 215837 h 509476"/>
              <a:gd name="connsiteX158" fmla="*/ 257857 w 519075"/>
              <a:gd name="connsiteY158" fmla="*/ 215837 h 509476"/>
              <a:gd name="connsiteX159" fmla="*/ 297729 w 519075"/>
              <a:gd name="connsiteY159" fmla="*/ 255783 h 509476"/>
              <a:gd name="connsiteX160" fmla="*/ 297729 w 519075"/>
              <a:gd name="connsiteY160" fmla="*/ 255783 h 509476"/>
              <a:gd name="connsiteX161" fmla="*/ 383749 w 519075"/>
              <a:gd name="connsiteY161" fmla="*/ 341951 h 509476"/>
              <a:gd name="connsiteX162" fmla="*/ 414835 w 519075"/>
              <a:gd name="connsiteY162" fmla="*/ 350812 h 509476"/>
              <a:gd name="connsiteX163" fmla="*/ 473609 w 519075"/>
              <a:gd name="connsiteY163" fmla="*/ 367941 h 509476"/>
              <a:gd name="connsiteX164" fmla="*/ 487195 w 519075"/>
              <a:gd name="connsiteY164" fmla="*/ 387877 h 509476"/>
              <a:gd name="connsiteX165" fmla="*/ 476784 w 519075"/>
              <a:gd name="connsiteY165" fmla="*/ 383004 h 50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19075" h="509476">
                <a:moveTo>
                  <a:pt x="492585" y="349408"/>
                </a:moveTo>
                <a:cubicBezTo>
                  <a:pt x="481288" y="337816"/>
                  <a:pt x="467924" y="329842"/>
                  <a:pt x="452861" y="325707"/>
                </a:cubicBezTo>
                <a:cubicBezTo>
                  <a:pt x="438684" y="321793"/>
                  <a:pt x="423326" y="321498"/>
                  <a:pt x="408633" y="325042"/>
                </a:cubicBezTo>
                <a:cubicBezTo>
                  <a:pt x="406417" y="325559"/>
                  <a:pt x="404055" y="324894"/>
                  <a:pt x="402430" y="323270"/>
                </a:cubicBezTo>
                <a:lnTo>
                  <a:pt x="325640" y="246332"/>
                </a:lnTo>
                <a:lnTo>
                  <a:pt x="469770" y="99396"/>
                </a:lnTo>
                <a:cubicBezTo>
                  <a:pt x="469770" y="99396"/>
                  <a:pt x="469844" y="99322"/>
                  <a:pt x="469844" y="99322"/>
                </a:cubicBezTo>
                <a:cubicBezTo>
                  <a:pt x="471025" y="98066"/>
                  <a:pt x="471985" y="96737"/>
                  <a:pt x="472797" y="95261"/>
                </a:cubicBezTo>
                <a:lnTo>
                  <a:pt x="495834" y="53026"/>
                </a:lnTo>
                <a:cubicBezTo>
                  <a:pt x="495834" y="53026"/>
                  <a:pt x="495834" y="53026"/>
                  <a:pt x="495834" y="53026"/>
                </a:cubicBezTo>
                <a:cubicBezTo>
                  <a:pt x="499748" y="45938"/>
                  <a:pt x="498492" y="37003"/>
                  <a:pt x="492807" y="31391"/>
                </a:cubicBezTo>
                <a:lnTo>
                  <a:pt x="477449" y="16181"/>
                </a:lnTo>
                <a:cubicBezTo>
                  <a:pt x="471616" y="10422"/>
                  <a:pt x="462534" y="9388"/>
                  <a:pt x="455371" y="13670"/>
                </a:cubicBezTo>
                <a:lnTo>
                  <a:pt x="414170" y="38332"/>
                </a:lnTo>
                <a:cubicBezTo>
                  <a:pt x="412767" y="39144"/>
                  <a:pt x="411438" y="40178"/>
                  <a:pt x="410331" y="41359"/>
                </a:cubicBezTo>
                <a:lnTo>
                  <a:pt x="267013" y="187557"/>
                </a:lnTo>
                <a:lnTo>
                  <a:pt x="254091" y="174636"/>
                </a:lnTo>
                <a:cubicBezTo>
                  <a:pt x="253722" y="174266"/>
                  <a:pt x="253279" y="173897"/>
                  <a:pt x="252836" y="173528"/>
                </a:cubicBezTo>
                <a:lnTo>
                  <a:pt x="188376" y="108995"/>
                </a:lnTo>
                <a:cubicBezTo>
                  <a:pt x="186973" y="107592"/>
                  <a:pt x="186309" y="105450"/>
                  <a:pt x="186604" y="103309"/>
                </a:cubicBezTo>
                <a:cubicBezTo>
                  <a:pt x="190665" y="75842"/>
                  <a:pt x="181731" y="48595"/>
                  <a:pt x="162090" y="28512"/>
                </a:cubicBezTo>
                <a:cubicBezTo>
                  <a:pt x="133737" y="-432"/>
                  <a:pt x="90173" y="-8185"/>
                  <a:pt x="53697" y="9315"/>
                </a:cubicBezTo>
                <a:cubicBezTo>
                  <a:pt x="47790" y="12120"/>
                  <a:pt x="44837" y="18839"/>
                  <a:pt x="46683" y="25190"/>
                </a:cubicBezTo>
                <a:cubicBezTo>
                  <a:pt x="48381" y="30727"/>
                  <a:pt x="53402" y="34493"/>
                  <a:pt x="59087" y="34641"/>
                </a:cubicBezTo>
                <a:lnTo>
                  <a:pt x="97778" y="45495"/>
                </a:lnTo>
                <a:cubicBezTo>
                  <a:pt x="100067" y="46159"/>
                  <a:pt x="101839" y="47931"/>
                  <a:pt x="102430" y="50294"/>
                </a:cubicBezTo>
                <a:lnTo>
                  <a:pt x="110109" y="80272"/>
                </a:lnTo>
                <a:cubicBezTo>
                  <a:pt x="110699" y="82560"/>
                  <a:pt x="110035" y="85071"/>
                  <a:pt x="108337" y="86696"/>
                </a:cubicBezTo>
                <a:lnTo>
                  <a:pt x="86185" y="108330"/>
                </a:lnTo>
                <a:cubicBezTo>
                  <a:pt x="84487" y="109955"/>
                  <a:pt x="82051" y="110619"/>
                  <a:pt x="79762" y="109955"/>
                </a:cubicBezTo>
                <a:lnTo>
                  <a:pt x="49931" y="101611"/>
                </a:lnTo>
                <a:cubicBezTo>
                  <a:pt x="47642" y="100946"/>
                  <a:pt x="45870" y="99174"/>
                  <a:pt x="45280" y="96812"/>
                </a:cubicBezTo>
                <a:lnTo>
                  <a:pt x="35312" y="57973"/>
                </a:lnTo>
                <a:cubicBezTo>
                  <a:pt x="35312" y="52361"/>
                  <a:pt x="31694" y="47193"/>
                  <a:pt x="26230" y="45420"/>
                </a:cubicBezTo>
                <a:cubicBezTo>
                  <a:pt x="19953" y="43353"/>
                  <a:pt x="13160" y="46159"/>
                  <a:pt x="10207" y="52066"/>
                </a:cubicBezTo>
                <a:cubicBezTo>
                  <a:pt x="-8031" y="88173"/>
                  <a:pt x="-1312" y="131884"/>
                  <a:pt x="27042" y="160828"/>
                </a:cubicBezTo>
                <a:cubicBezTo>
                  <a:pt x="38339" y="172421"/>
                  <a:pt x="51703" y="180395"/>
                  <a:pt x="66766" y="184530"/>
                </a:cubicBezTo>
                <a:cubicBezTo>
                  <a:pt x="80943" y="188443"/>
                  <a:pt x="96301" y="188739"/>
                  <a:pt x="110995" y="185194"/>
                </a:cubicBezTo>
                <a:cubicBezTo>
                  <a:pt x="113210" y="184678"/>
                  <a:pt x="115573" y="185342"/>
                  <a:pt x="117197" y="186967"/>
                </a:cubicBezTo>
                <a:lnTo>
                  <a:pt x="193102" y="263019"/>
                </a:lnTo>
                <a:lnTo>
                  <a:pt x="186530" y="269738"/>
                </a:lnTo>
                <a:lnTo>
                  <a:pt x="180402" y="263757"/>
                </a:lnTo>
                <a:cubicBezTo>
                  <a:pt x="175233" y="258736"/>
                  <a:pt x="168440" y="256004"/>
                  <a:pt x="161278" y="256152"/>
                </a:cubicBezTo>
                <a:cubicBezTo>
                  <a:pt x="154042" y="256226"/>
                  <a:pt x="147323" y="259106"/>
                  <a:pt x="142376" y="264274"/>
                </a:cubicBezTo>
                <a:lnTo>
                  <a:pt x="139496" y="267228"/>
                </a:lnTo>
                <a:cubicBezTo>
                  <a:pt x="134475" y="272396"/>
                  <a:pt x="131817" y="279190"/>
                  <a:pt x="131891" y="286351"/>
                </a:cubicBezTo>
                <a:cubicBezTo>
                  <a:pt x="131965" y="290412"/>
                  <a:pt x="132851" y="294252"/>
                  <a:pt x="134549" y="297796"/>
                </a:cubicBezTo>
                <a:lnTo>
                  <a:pt x="30512" y="404639"/>
                </a:lnTo>
                <a:cubicBezTo>
                  <a:pt x="7770" y="428045"/>
                  <a:pt x="8213" y="465554"/>
                  <a:pt x="31620" y="488296"/>
                </a:cubicBezTo>
                <a:cubicBezTo>
                  <a:pt x="42769" y="499150"/>
                  <a:pt x="57389" y="505057"/>
                  <a:pt x="72895" y="505057"/>
                </a:cubicBezTo>
                <a:cubicBezTo>
                  <a:pt x="73190" y="505057"/>
                  <a:pt x="73412" y="505057"/>
                  <a:pt x="73707" y="505057"/>
                </a:cubicBezTo>
                <a:cubicBezTo>
                  <a:pt x="89508" y="504836"/>
                  <a:pt x="104276" y="498486"/>
                  <a:pt x="115351" y="487188"/>
                </a:cubicBezTo>
                <a:lnTo>
                  <a:pt x="219462" y="380347"/>
                </a:lnTo>
                <a:cubicBezTo>
                  <a:pt x="223006" y="381970"/>
                  <a:pt x="226771" y="382709"/>
                  <a:pt x="230611" y="382709"/>
                </a:cubicBezTo>
                <a:cubicBezTo>
                  <a:pt x="237626" y="382709"/>
                  <a:pt x="244640" y="379977"/>
                  <a:pt x="249883" y="374587"/>
                </a:cubicBezTo>
                <a:lnTo>
                  <a:pt x="252762" y="371633"/>
                </a:lnTo>
                <a:cubicBezTo>
                  <a:pt x="263099" y="361001"/>
                  <a:pt x="262878" y="343944"/>
                  <a:pt x="252245" y="333533"/>
                </a:cubicBezTo>
                <a:lnTo>
                  <a:pt x="246191" y="327626"/>
                </a:lnTo>
                <a:lnTo>
                  <a:pt x="251950" y="321719"/>
                </a:lnTo>
                <a:lnTo>
                  <a:pt x="264059" y="333903"/>
                </a:lnTo>
                <a:cubicBezTo>
                  <a:pt x="264428" y="334272"/>
                  <a:pt x="264871" y="334641"/>
                  <a:pt x="265241" y="335010"/>
                </a:cubicBezTo>
                <a:lnTo>
                  <a:pt x="331325" y="401168"/>
                </a:lnTo>
                <a:cubicBezTo>
                  <a:pt x="332728" y="402571"/>
                  <a:pt x="333392" y="404713"/>
                  <a:pt x="333023" y="406854"/>
                </a:cubicBezTo>
                <a:cubicBezTo>
                  <a:pt x="328962" y="434321"/>
                  <a:pt x="337897" y="461567"/>
                  <a:pt x="357537" y="481651"/>
                </a:cubicBezTo>
                <a:cubicBezTo>
                  <a:pt x="375775" y="500258"/>
                  <a:pt x="400289" y="510078"/>
                  <a:pt x="425172" y="510078"/>
                </a:cubicBezTo>
                <a:cubicBezTo>
                  <a:pt x="438980" y="510078"/>
                  <a:pt x="452935" y="507051"/>
                  <a:pt x="465930" y="500848"/>
                </a:cubicBezTo>
                <a:cubicBezTo>
                  <a:pt x="471837" y="498043"/>
                  <a:pt x="474791" y="491324"/>
                  <a:pt x="472945" y="485048"/>
                </a:cubicBezTo>
                <a:cubicBezTo>
                  <a:pt x="471246" y="479510"/>
                  <a:pt x="466226" y="475744"/>
                  <a:pt x="460540" y="475597"/>
                </a:cubicBezTo>
                <a:lnTo>
                  <a:pt x="421849" y="464742"/>
                </a:lnTo>
                <a:cubicBezTo>
                  <a:pt x="419560" y="464077"/>
                  <a:pt x="417788" y="462306"/>
                  <a:pt x="417198" y="459943"/>
                </a:cubicBezTo>
                <a:lnTo>
                  <a:pt x="409519" y="429965"/>
                </a:lnTo>
                <a:cubicBezTo>
                  <a:pt x="408928" y="427676"/>
                  <a:pt x="409592" y="425165"/>
                  <a:pt x="411291" y="423541"/>
                </a:cubicBezTo>
                <a:lnTo>
                  <a:pt x="433442" y="401906"/>
                </a:lnTo>
                <a:cubicBezTo>
                  <a:pt x="435140" y="400283"/>
                  <a:pt x="437577" y="399618"/>
                  <a:pt x="439866" y="400283"/>
                </a:cubicBezTo>
                <a:lnTo>
                  <a:pt x="469696" y="408626"/>
                </a:lnTo>
                <a:cubicBezTo>
                  <a:pt x="471985" y="409290"/>
                  <a:pt x="473757" y="411063"/>
                  <a:pt x="474348" y="413425"/>
                </a:cubicBezTo>
                <a:lnTo>
                  <a:pt x="484316" y="452338"/>
                </a:lnTo>
                <a:cubicBezTo>
                  <a:pt x="484316" y="457949"/>
                  <a:pt x="487934" y="463118"/>
                  <a:pt x="493471" y="464890"/>
                </a:cubicBezTo>
                <a:cubicBezTo>
                  <a:pt x="499674" y="466957"/>
                  <a:pt x="506541" y="464152"/>
                  <a:pt x="509494" y="458245"/>
                </a:cubicBezTo>
                <a:cubicBezTo>
                  <a:pt x="527658" y="422065"/>
                  <a:pt x="520865" y="378353"/>
                  <a:pt x="492585" y="349408"/>
                </a:cubicBezTo>
                <a:close/>
                <a:moveTo>
                  <a:pt x="428716" y="60631"/>
                </a:moveTo>
                <a:lnTo>
                  <a:pt x="463641" y="39809"/>
                </a:lnTo>
                <a:lnTo>
                  <a:pt x="469622" y="45716"/>
                </a:lnTo>
                <a:lnTo>
                  <a:pt x="450129" y="81527"/>
                </a:lnTo>
                <a:lnTo>
                  <a:pt x="306959" y="227503"/>
                </a:lnTo>
                <a:lnTo>
                  <a:pt x="285841" y="206312"/>
                </a:lnTo>
                <a:lnTo>
                  <a:pt x="428716" y="60631"/>
                </a:lnTo>
                <a:close/>
                <a:moveTo>
                  <a:pt x="145920" y="311087"/>
                </a:moveTo>
                <a:cubicBezTo>
                  <a:pt x="145920" y="311087"/>
                  <a:pt x="145920" y="311087"/>
                  <a:pt x="145920" y="311087"/>
                </a:cubicBezTo>
                <a:lnTo>
                  <a:pt x="145920" y="311087"/>
                </a:lnTo>
                <a:lnTo>
                  <a:pt x="145920" y="311087"/>
                </a:lnTo>
                <a:lnTo>
                  <a:pt x="145920" y="311087"/>
                </a:lnTo>
                <a:close/>
                <a:moveTo>
                  <a:pt x="96080" y="468582"/>
                </a:moveTo>
                <a:cubicBezTo>
                  <a:pt x="90025" y="474784"/>
                  <a:pt x="81829" y="478328"/>
                  <a:pt x="73190" y="478402"/>
                </a:cubicBezTo>
                <a:cubicBezTo>
                  <a:pt x="64477" y="478476"/>
                  <a:pt x="56281" y="475227"/>
                  <a:pt x="50005" y="469173"/>
                </a:cubicBezTo>
                <a:cubicBezTo>
                  <a:pt x="37158" y="456620"/>
                  <a:pt x="36862" y="435946"/>
                  <a:pt x="49415" y="423098"/>
                </a:cubicBezTo>
                <a:lnTo>
                  <a:pt x="152344" y="317363"/>
                </a:lnTo>
                <a:lnTo>
                  <a:pt x="183651" y="347858"/>
                </a:lnTo>
                <a:lnTo>
                  <a:pt x="199083" y="362847"/>
                </a:lnTo>
                <a:lnTo>
                  <a:pt x="96080" y="468582"/>
                </a:lnTo>
                <a:close/>
                <a:moveTo>
                  <a:pt x="233491" y="353027"/>
                </a:moveTo>
                <a:lnTo>
                  <a:pt x="230611" y="355980"/>
                </a:lnTo>
                <a:cubicBezTo>
                  <a:pt x="230463" y="356127"/>
                  <a:pt x="230242" y="356127"/>
                  <a:pt x="230094" y="355980"/>
                </a:cubicBezTo>
                <a:lnTo>
                  <a:pt x="158398" y="286130"/>
                </a:lnTo>
                <a:cubicBezTo>
                  <a:pt x="158398" y="286130"/>
                  <a:pt x="158324" y="286056"/>
                  <a:pt x="158324" y="285908"/>
                </a:cubicBezTo>
                <a:cubicBezTo>
                  <a:pt x="158324" y="285761"/>
                  <a:pt x="158398" y="285687"/>
                  <a:pt x="158398" y="285687"/>
                </a:cubicBezTo>
                <a:lnTo>
                  <a:pt x="161278" y="282734"/>
                </a:lnTo>
                <a:cubicBezTo>
                  <a:pt x="161278" y="282734"/>
                  <a:pt x="161352" y="282659"/>
                  <a:pt x="161499" y="282659"/>
                </a:cubicBezTo>
                <a:cubicBezTo>
                  <a:pt x="161647" y="282659"/>
                  <a:pt x="161721" y="282734"/>
                  <a:pt x="161721" y="282734"/>
                </a:cubicBezTo>
                <a:lnTo>
                  <a:pt x="198566" y="318618"/>
                </a:lnTo>
                <a:lnTo>
                  <a:pt x="214367" y="334050"/>
                </a:lnTo>
                <a:cubicBezTo>
                  <a:pt x="214367" y="334050"/>
                  <a:pt x="214367" y="334050"/>
                  <a:pt x="214367" y="334050"/>
                </a:cubicBezTo>
                <a:lnTo>
                  <a:pt x="233343" y="352583"/>
                </a:lnTo>
                <a:cubicBezTo>
                  <a:pt x="233565" y="352658"/>
                  <a:pt x="233565" y="352952"/>
                  <a:pt x="233491" y="353027"/>
                </a:cubicBezTo>
                <a:close/>
                <a:moveTo>
                  <a:pt x="232826" y="314853"/>
                </a:move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ubicBezTo>
                  <a:pt x="232900" y="314853"/>
                  <a:pt x="232900" y="314853"/>
                  <a:pt x="232826" y="314853"/>
                </a:cubicBezTo>
                <a:lnTo>
                  <a:pt x="232826" y="314853"/>
                </a:lnTo>
                <a:close/>
                <a:moveTo>
                  <a:pt x="226919" y="309019"/>
                </a:moveTo>
                <a:lnTo>
                  <a:pt x="210896" y="293366"/>
                </a:lnTo>
                <a:lnTo>
                  <a:pt x="205506" y="288124"/>
                </a:lnTo>
                <a:lnTo>
                  <a:pt x="211856" y="281700"/>
                </a:lnTo>
                <a:lnTo>
                  <a:pt x="232974" y="302891"/>
                </a:lnTo>
                <a:lnTo>
                  <a:pt x="226919" y="309019"/>
                </a:lnTo>
                <a:close/>
                <a:moveTo>
                  <a:pt x="476784" y="383004"/>
                </a:moveTo>
                <a:lnTo>
                  <a:pt x="446954" y="374661"/>
                </a:lnTo>
                <a:cubicBezTo>
                  <a:pt x="435583" y="371486"/>
                  <a:pt x="423178" y="374661"/>
                  <a:pt x="414761" y="382931"/>
                </a:cubicBezTo>
                <a:lnTo>
                  <a:pt x="392610" y="404565"/>
                </a:lnTo>
                <a:cubicBezTo>
                  <a:pt x="384119" y="412835"/>
                  <a:pt x="380722" y="425092"/>
                  <a:pt x="383676" y="436610"/>
                </a:cubicBezTo>
                <a:lnTo>
                  <a:pt x="391355" y="466588"/>
                </a:lnTo>
                <a:cubicBezTo>
                  <a:pt x="392314" y="470354"/>
                  <a:pt x="393939" y="473898"/>
                  <a:pt x="396080" y="477073"/>
                </a:cubicBezTo>
                <a:cubicBezTo>
                  <a:pt x="388918" y="473676"/>
                  <a:pt x="382199" y="469025"/>
                  <a:pt x="376439" y="463044"/>
                </a:cubicBezTo>
                <a:cubicBezTo>
                  <a:pt x="362410" y="448719"/>
                  <a:pt x="356356" y="430187"/>
                  <a:pt x="359235" y="410767"/>
                </a:cubicBezTo>
                <a:cubicBezTo>
                  <a:pt x="360786" y="400356"/>
                  <a:pt x="357316" y="389723"/>
                  <a:pt x="350006" y="382414"/>
                </a:cubicBezTo>
                <a:lnTo>
                  <a:pt x="282814" y="315074"/>
                </a:lnTo>
                <a:cubicBezTo>
                  <a:pt x="282445" y="314705"/>
                  <a:pt x="282002" y="314336"/>
                  <a:pt x="281633" y="313967"/>
                </a:cubicBezTo>
                <a:lnTo>
                  <a:pt x="261180" y="293514"/>
                </a:lnTo>
                <a:cubicBezTo>
                  <a:pt x="261180" y="293514"/>
                  <a:pt x="261180" y="293514"/>
                  <a:pt x="261180" y="293440"/>
                </a:cubicBezTo>
                <a:lnTo>
                  <a:pt x="221308" y="253494"/>
                </a:lnTo>
                <a:cubicBezTo>
                  <a:pt x="221308" y="253494"/>
                  <a:pt x="221308" y="253494"/>
                  <a:pt x="221234" y="253494"/>
                </a:cubicBezTo>
                <a:lnTo>
                  <a:pt x="136026" y="168138"/>
                </a:lnTo>
                <a:cubicBezTo>
                  <a:pt x="127903" y="160016"/>
                  <a:pt x="116016" y="156620"/>
                  <a:pt x="104940" y="159278"/>
                </a:cubicBezTo>
                <a:cubicBezTo>
                  <a:pt x="83232" y="164446"/>
                  <a:pt x="61819" y="158170"/>
                  <a:pt x="46166" y="142147"/>
                </a:cubicBezTo>
                <a:cubicBezTo>
                  <a:pt x="40406" y="136240"/>
                  <a:pt x="35828" y="129447"/>
                  <a:pt x="32653" y="122211"/>
                </a:cubicBezTo>
                <a:cubicBezTo>
                  <a:pt x="35755" y="124426"/>
                  <a:pt x="39225" y="126124"/>
                  <a:pt x="42991" y="127158"/>
                </a:cubicBezTo>
                <a:lnTo>
                  <a:pt x="72821" y="135502"/>
                </a:lnTo>
                <a:cubicBezTo>
                  <a:pt x="84192" y="138677"/>
                  <a:pt x="96596" y="135502"/>
                  <a:pt x="105014" y="127232"/>
                </a:cubicBezTo>
                <a:lnTo>
                  <a:pt x="127165" y="105598"/>
                </a:lnTo>
                <a:cubicBezTo>
                  <a:pt x="135656" y="97328"/>
                  <a:pt x="139053" y="85071"/>
                  <a:pt x="136099" y="73553"/>
                </a:cubicBezTo>
                <a:lnTo>
                  <a:pt x="128420" y="43575"/>
                </a:lnTo>
                <a:cubicBezTo>
                  <a:pt x="127460" y="39809"/>
                  <a:pt x="125836" y="36265"/>
                  <a:pt x="123695" y="33090"/>
                </a:cubicBezTo>
                <a:cubicBezTo>
                  <a:pt x="130857" y="36486"/>
                  <a:pt x="137576" y="41138"/>
                  <a:pt x="143335" y="47119"/>
                </a:cubicBezTo>
                <a:cubicBezTo>
                  <a:pt x="157365" y="61443"/>
                  <a:pt x="163419" y="79976"/>
                  <a:pt x="160540" y="99396"/>
                </a:cubicBezTo>
                <a:cubicBezTo>
                  <a:pt x="158989" y="109807"/>
                  <a:pt x="162459" y="120440"/>
                  <a:pt x="169769" y="127749"/>
                </a:cubicBezTo>
                <a:lnTo>
                  <a:pt x="235337" y="193464"/>
                </a:lnTo>
                <a:cubicBezTo>
                  <a:pt x="235706" y="193833"/>
                  <a:pt x="236149" y="194202"/>
                  <a:pt x="236592" y="194572"/>
                </a:cubicBezTo>
                <a:lnTo>
                  <a:pt x="257857" y="215837"/>
                </a:lnTo>
                <a:cubicBezTo>
                  <a:pt x="257857" y="215837"/>
                  <a:pt x="257857" y="215837"/>
                  <a:pt x="257857" y="215837"/>
                </a:cubicBezTo>
                <a:lnTo>
                  <a:pt x="297729" y="255783"/>
                </a:lnTo>
                <a:cubicBezTo>
                  <a:pt x="297729" y="255783"/>
                  <a:pt x="297729" y="255783"/>
                  <a:pt x="297729" y="255783"/>
                </a:cubicBezTo>
                <a:lnTo>
                  <a:pt x="383749" y="341951"/>
                </a:lnTo>
                <a:cubicBezTo>
                  <a:pt x="391871" y="350073"/>
                  <a:pt x="403759" y="353469"/>
                  <a:pt x="414835" y="350812"/>
                </a:cubicBezTo>
                <a:cubicBezTo>
                  <a:pt x="436543" y="345643"/>
                  <a:pt x="457956" y="351919"/>
                  <a:pt x="473609" y="367941"/>
                </a:cubicBezTo>
                <a:cubicBezTo>
                  <a:pt x="479369" y="373848"/>
                  <a:pt x="483947" y="380641"/>
                  <a:pt x="487195" y="387877"/>
                </a:cubicBezTo>
                <a:cubicBezTo>
                  <a:pt x="484020" y="385736"/>
                  <a:pt x="480550" y="384038"/>
                  <a:pt x="476784" y="383004"/>
                </a:cubicBezTo>
                <a:close/>
              </a:path>
            </a:pathLst>
          </a:custGeom>
          <a:solidFill>
            <a:schemeClr val="tx2"/>
          </a:solidFill>
          <a:ln w="73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9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5291775" y="861425"/>
              <a:ext cx="1379416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Architecture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" name="Freeform 330">
            <a:extLst>
              <a:ext uri="{FF2B5EF4-FFF2-40B4-BE49-F238E27FC236}">
                <a16:creationId xmlns:a16="http://schemas.microsoft.com/office/drawing/2014/main" id="{0448EDCE-6AFD-E540-894C-E4B48169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5773991"/>
            <a:ext cx="7353845" cy="4761143"/>
          </a:xfrm>
          <a:custGeom>
            <a:avLst/>
            <a:gdLst>
              <a:gd name="T0" fmla="*/ 2750 w 2751"/>
              <a:gd name="T1" fmla="*/ 1781 h 1782"/>
              <a:gd name="T2" fmla="*/ 0 w 2751"/>
              <a:gd name="T3" fmla="*/ 1781 h 1782"/>
              <a:gd name="T4" fmla="*/ 0 w 2751"/>
              <a:gd name="T5" fmla="*/ 0 h 1782"/>
              <a:gd name="T6" fmla="*/ 2750 w 2751"/>
              <a:gd name="T7" fmla="*/ 0 h 1782"/>
              <a:gd name="T8" fmla="*/ 2750 w 2751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1" h="1782">
                <a:moveTo>
                  <a:pt x="2750" y="1781"/>
                </a:moveTo>
                <a:lnTo>
                  <a:pt x="0" y="1781"/>
                </a:lnTo>
                <a:lnTo>
                  <a:pt x="0" y="0"/>
                </a:lnTo>
                <a:lnTo>
                  <a:pt x="2750" y="0"/>
                </a:lnTo>
                <a:lnTo>
                  <a:pt x="2750" y="1781"/>
                </a:lnTo>
              </a:path>
            </a:pathLst>
          </a:custGeom>
          <a:solidFill>
            <a:srgbClr val="1613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" name="Freeform 331">
            <a:extLst>
              <a:ext uri="{FF2B5EF4-FFF2-40B4-BE49-F238E27FC236}">
                <a16:creationId xmlns:a16="http://schemas.microsoft.com/office/drawing/2014/main" id="{02EDB973-D380-3347-9435-F7362F36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5773991"/>
            <a:ext cx="7353845" cy="4761143"/>
          </a:xfrm>
          <a:custGeom>
            <a:avLst/>
            <a:gdLst>
              <a:gd name="T0" fmla="*/ 2750 w 2751"/>
              <a:gd name="T1" fmla="*/ 1781 h 1782"/>
              <a:gd name="T2" fmla="*/ 0 w 2751"/>
              <a:gd name="T3" fmla="*/ 1781 h 1782"/>
              <a:gd name="T4" fmla="*/ 0 w 2751"/>
              <a:gd name="T5" fmla="*/ 0 h 1782"/>
              <a:gd name="T6" fmla="*/ 2750 w 2751"/>
              <a:gd name="T7" fmla="*/ 0 h 1782"/>
              <a:gd name="T8" fmla="*/ 2750 w 2751"/>
              <a:gd name="T9" fmla="*/ 1781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1" h="1782">
                <a:moveTo>
                  <a:pt x="2750" y="1781"/>
                </a:moveTo>
                <a:lnTo>
                  <a:pt x="0" y="1781"/>
                </a:lnTo>
                <a:lnTo>
                  <a:pt x="0" y="0"/>
                </a:lnTo>
                <a:lnTo>
                  <a:pt x="2750" y="0"/>
                </a:lnTo>
                <a:lnTo>
                  <a:pt x="2750" y="178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" name="Freeform 332">
            <a:extLst>
              <a:ext uri="{FF2B5EF4-FFF2-40B4-BE49-F238E27FC236}">
                <a16:creationId xmlns:a16="http://schemas.microsoft.com/office/drawing/2014/main" id="{A436BE1D-0685-4940-B183-0C694ECC8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343" y="6115760"/>
            <a:ext cx="6682096" cy="4089394"/>
          </a:xfrm>
          <a:custGeom>
            <a:avLst/>
            <a:gdLst>
              <a:gd name="T0" fmla="*/ 0 w 2501"/>
              <a:gd name="T1" fmla="*/ 1531 h 1532"/>
              <a:gd name="T2" fmla="*/ 0 w 2501"/>
              <a:gd name="T3" fmla="*/ 0 h 1532"/>
              <a:gd name="T4" fmla="*/ 2500 w 2501"/>
              <a:gd name="T5" fmla="*/ 0 h 1532"/>
              <a:gd name="T6" fmla="*/ 2500 w 2501"/>
              <a:gd name="T7" fmla="*/ 1531 h 1532"/>
              <a:gd name="T8" fmla="*/ 0 w 2501"/>
              <a:gd name="T9" fmla="*/ 1531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1" h="1532">
                <a:moveTo>
                  <a:pt x="0" y="1531"/>
                </a:moveTo>
                <a:lnTo>
                  <a:pt x="0" y="0"/>
                </a:lnTo>
                <a:lnTo>
                  <a:pt x="2500" y="0"/>
                </a:lnTo>
                <a:lnTo>
                  <a:pt x="2500" y="1531"/>
                </a:lnTo>
                <a:lnTo>
                  <a:pt x="0" y="1531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9" name="Freeform 334">
            <a:extLst>
              <a:ext uri="{FF2B5EF4-FFF2-40B4-BE49-F238E27FC236}">
                <a16:creationId xmlns:a16="http://schemas.microsoft.com/office/drawing/2014/main" id="{CA40CD22-ADE7-1C43-B9B7-8079049B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112" y="10535134"/>
            <a:ext cx="8520557" cy="506759"/>
          </a:xfrm>
          <a:custGeom>
            <a:avLst/>
            <a:gdLst>
              <a:gd name="T0" fmla="*/ 3093 w 3188"/>
              <a:gd name="T1" fmla="*/ 188 h 189"/>
              <a:gd name="T2" fmla="*/ 3093 w 3188"/>
              <a:gd name="T3" fmla="*/ 188 h 189"/>
              <a:gd name="T4" fmla="*/ 62 w 3188"/>
              <a:gd name="T5" fmla="*/ 188 h 189"/>
              <a:gd name="T6" fmla="*/ 0 w 3188"/>
              <a:gd name="T7" fmla="*/ 125 h 189"/>
              <a:gd name="T8" fmla="*/ 0 w 3188"/>
              <a:gd name="T9" fmla="*/ 94 h 189"/>
              <a:gd name="T10" fmla="*/ 62 w 3188"/>
              <a:gd name="T11" fmla="*/ 0 h 189"/>
              <a:gd name="T12" fmla="*/ 3093 w 3188"/>
              <a:gd name="T13" fmla="*/ 0 h 189"/>
              <a:gd name="T14" fmla="*/ 3187 w 3188"/>
              <a:gd name="T15" fmla="*/ 94 h 189"/>
              <a:gd name="T16" fmla="*/ 3187 w 3188"/>
              <a:gd name="T17" fmla="*/ 125 h 189"/>
              <a:gd name="T18" fmla="*/ 3093 w 3188"/>
              <a:gd name="T19" fmla="*/ 18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88" h="189">
                <a:moveTo>
                  <a:pt x="3093" y="188"/>
                </a:moveTo>
                <a:lnTo>
                  <a:pt x="3093" y="188"/>
                </a:lnTo>
                <a:cubicBezTo>
                  <a:pt x="62" y="188"/>
                  <a:pt x="62" y="188"/>
                  <a:pt x="62" y="188"/>
                </a:cubicBezTo>
                <a:cubicBezTo>
                  <a:pt x="31" y="188"/>
                  <a:pt x="0" y="157"/>
                  <a:pt x="0" y="125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32"/>
                  <a:pt x="31" y="0"/>
                  <a:pt x="62" y="0"/>
                </a:cubicBezTo>
                <a:cubicBezTo>
                  <a:pt x="3093" y="0"/>
                  <a:pt x="3093" y="0"/>
                  <a:pt x="3093" y="0"/>
                </a:cubicBezTo>
                <a:cubicBezTo>
                  <a:pt x="3125" y="0"/>
                  <a:pt x="3187" y="32"/>
                  <a:pt x="3187" y="94"/>
                </a:cubicBezTo>
                <a:cubicBezTo>
                  <a:pt x="3187" y="125"/>
                  <a:pt x="3187" y="125"/>
                  <a:pt x="3187" y="125"/>
                </a:cubicBezTo>
                <a:cubicBezTo>
                  <a:pt x="3187" y="157"/>
                  <a:pt x="3125" y="188"/>
                  <a:pt x="3093" y="188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0" name="Freeform 335">
            <a:extLst>
              <a:ext uri="{FF2B5EF4-FFF2-40B4-BE49-F238E27FC236}">
                <a16:creationId xmlns:a16="http://schemas.microsoft.com/office/drawing/2014/main" id="{4A8A8FBB-4DA0-E546-8C3D-3E09FFC03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784" y="7529961"/>
            <a:ext cx="1166712" cy="2097731"/>
          </a:xfrm>
          <a:custGeom>
            <a:avLst/>
            <a:gdLst>
              <a:gd name="T0" fmla="*/ 0 w 438"/>
              <a:gd name="T1" fmla="*/ 0 h 783"/>
              <a:gd name="T2" fmla="*/ 0 w 438"/>
              <a:gd name="T3" fmla="*/ 563 h 783"/>
              <a:gd name="T4" fmla="*/ 437 w 438"/>
              <a:gd name="T5" fmla="*/ 782 h 783"/>
              <a:gd name="T6" fmla="*/ 406 w 438"/>
              <a:gd name="T7" fmla="*/ 250 h 783"/>
              <a:gd name="T8" fmla="*/ 0 w 438"/>
              <a:gd name="T9" fmla="*/ 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783">
                <a:moveTo>
                  <a:pt x="0" y="0"/>
                </a:moveTo>
                <a:lnTo>
                  <a:pt x="0" y="563"/>
                </a:lnTo>
                <a:lnTo>
                  <a:pt x="437" y="782"/>
                </a:lnTo>
                <a:lnTo>
                  <a:pt x="406" y="25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1" name="Freeform 336">
            <a:extLst>
              <a:ext uri="{FF2B5EF4-FFF2-40B4-BE49-F238E27FC236}">
                <a16:creationId xmlns:a16="http://schemas.microsoft.com/office/drawing/2014/main" id="{F8F2BAEC-FFE9-E845-AE42-7AD03E79F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005" y="7529961"/>
            <a:ext cx="1178501" cy="2097731"/>
          </a:xfrm>
          <a:custGeom>
            <a:avLst/>
            <a:gdLst>
              <a:gd name="T0" fmla="*/ 0 w 439"/>
              <a:gd name="T1" fmla="*/ 250 h 783"/>
              <a:gd name="T2" fmla="*/ 31 w 439"/>
              <a:gd name="T3" fmla="*/ 782 h 783"/>
              <a:gd name="T4" fmla="*/ 438 w 439"/>
              <a:gd name="T5" fmla="*/ 563 h 783"/>
              <a:gd name="T6" fmla="*/ 438 w 439"/>
              <a:gd name="T7" fmla="*/ 0 h 783"/>
              <a:gd name="T8" fmla="*/ 0 w 439"/>
              <a:gd name="T9" fmla="*/ 250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783">
                <a:moveTo>
                  <a:pt x="0" y="250"/>
                </a:moveTo>
                <a:lnTo>
                  <a:pt x="31" y="782"/>
                </a:lnTo>
                <a:lnTo>
                  <a:pt x="438" y="563"/>
                </a:lnTo>
                <a:lnTo>
                  <a:pt x="438" y="0"/>
                </a:lnTo>
                <a:lnTo>
                  <a:pt x="0" y="2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2" name="Freeform 337">
            <a:extLst>
              <a:ext uri="{FF2B5EF4-FFF2-40B4-BE49-F238E27FC236}">
                <a16:creationId xmlns:a16="http://schemas.microsoft.com/office/drawing/2014/main" id="{E388CCB3-2AAF-F947-9045-54498F61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784" y="6952492"/>
            <a:ext cx="2262722" cy="1249211"/>
          </a:xfrm>
          <a:custGeom>
            <a:avLst/>
            <a:gdLst>
              <a:gd name="T0" fmla="*/ 0 w 845"/>
              <a:gd name="T1" fmla="*/ 218 h 469"/>
              <a:gd name="T2" fmla="*/ 406 w 845"/>
              <a:gd name="T3" fmla="*/ 468 h 469"/>
              <a:gd name="T4" fmla="*/ 844 w 845"/>
              <a:gd name="T5" fmla="*/ 218 h 469"/>
              <a:gd name="T6" fmla="*/ 437 w 845"/>
              <a:gd name="T7" fmla="*/ 0 h 469"/>
              <a:gd name="T8" fmla="*/ 0 w 845"/>
              <a:gd name="T9" fmla="*/ 218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5" h="469">
                <a:moveTo>
                  <a:pt x="0" y="218"/>
                </a:moveTo>
                <a:lnTo>
                  <a:pt x="406" y="468"/>
                </a:lnTo>
                <a:lnTo>
                  <a:pt x="844" y="218"/>
                </a:lnTo>
                <a:lnTo>
                  <a:pt x="437" y="0"/>
                </a:lnTo>
                <a:lnTo>
                  <a:pt x="0" y="218"/>
                </a:lnTo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3" name="Freeform 338">
            <a:extLst>
              <a:ext uri="{FF2B5EF4-FFF2-40B4-BE49-F238E27FC236}">
                <a16:creationId xmlns:a16="http://schemas.microsoft.com/office/drawing/2014/main" id="{2D49F292-0CE2-4842-94EE-CFBE4C30E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6528231"/>
            <a:ext cx="1343491" cy="1260999"/>
          </a:xfrm>
          <a:custGeom>
            <a:avLst/>
            <a:gdLst>
              <a:gd name="T0" fmla="*/ 500 w 501"/>
              <a:gd name="T1" fmla="*/ 469 h 470"/>
              <a:gd name="T2" fmla="*/ 0 w 501"/>
              <a:gd name="T3" fmla="*/ 469 h 470"/>
              <a:gd name="T4" fmla="*/ 0 w 501"/>
              <a:gd name="T5" fmla="*/ 0 h 470"/>
              <a:gd name="T6" fmla="*/ 500 w 501"/>
              <a:gd name="T7" fmla="*/ 0 h 470"/>
              <a:gd name="T8" fmla="*/ 500 w 501"/>
              <a:gd name="T9" fmla="*/ 469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470">
                <a:moveTo>
                  <a:pt x="500" y="469"/>
                </a:moveTo>
                <a:lnTo>
                  <a:pt x="0" y="469"/>
                </a:lnTo>
                <a:lnTo>
                  <a:pt x="0" y="0"/>
                </a:lnTo>
                <a:lnTo>
                  <a:pt x="500" y="0"/>
                </a:lnTo>
                <a:lnTo>
                  <a:pt x="500" y="46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4" name="Freeform 339">
            <a:extLst>
              <a:ext uri="{FF2B5EF4-FFF2-40B4-BE49-F238E27FC236}">
                <a16:creationId xmlns:a16="http://schemas.microsoft.com/office/drawing/2014/main" id="{D6C2E8F5-9BF6-3448-B113-936D3B71E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33" y="6528231"/>
            <a:ext cx="1343491" cy="3099461"/>
          </a:xfrm>
          <a:custGeom>
            <a:avLst/>
            <a:gdLst>
              <a:gd name="T0" fmla="*/ 500 w 501"/>
              <a:gd name="T1" fmla="*/ 1157 h 1158"/>
              <a:gd name="T2" fmla="*/ 0 w 501"/>
              <a:gd name="T3" fmla="*/ 1157 h 1158"/>
              <a:gd name="T4" fmla="*/ 0 w 501"/>
              <a:gd name="T5" fmla="*/ 0 h 1158"/>
              <a:gd name="T6" fmla="*/ 500 w 501"/>
              <a:gd name="T7" fmla="*/ 0 h 1158"/>
              <a:gd name="T8" fmla="*/ 500 w 501"/>
              <a:gd name="T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158">
                <a:moveTo>
                  <a:pt x="500" y="1157"/>
                </a:moveTo>
                <a:lnTo>
                  <a:pt x="0" y="1157"/>
                </a:lnTo>
                <a:lnTo>
                  <a:pt x="0" y="0"/>
                </a:lnTo>
                <a:lnTo>
                  <a:pt x="500" y="0"/>
                </a:lnTo>
                <a:lnTo>
                  <a:pt x="500" y="1157"/>
                </a:lnTo>
              </a:path>
            </a:pathLst>
          </a:cu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5" name="Freeform 340">
            <a:extLst>
              <a:ext uri="{FF2B5EF4-FFF2-40B4-BE49-F238E27FC236}">
                <a16:creationId xmlns:a16="http://schemas.microsoft.com/office/drawing/2014/main" id="{D8A75CF1-ED0C-EC4B-986B-FC570DBD4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33" y="6528231"/>
            <a:ext cx="1343491" cy="3099461"/>
          </a:xfrm>
          <a:custGeom>
            <a:avLst/>
            <a:gdLst>
              <a:gd name="T0" fmla="*/ 500 w 501"/>
              <a:gd name="T1" fmla="*/ 1157 h 1158"/>
              <a:gd name="T2" fmla="*/ 0 w 501"/>
              <a:gd name="T3" fmla="*/ 1157 h 1158"/>
              <a:gd name="T4" fmla="*/ 0 w 501"/>
              <a:gd name="T5" fmla="*/ 0 h 1158"/>
              <a:gd name="T6" fmla="*/ 500 w 501"/>
              <a:gd name="T7" fmla="*/ 0 h 1158"/>
              <a:gd name="T8" fmla="*/ 500 w 501"/>
              <a:gd name="T9" fmla="*/ 1157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158">
                <a:moveTo>
                  <a:pt x="500" y="1157"/>
                </a:moveTo>
                <a:lnTo>
                  <a:pt x="0" y="1157"/>
                </a:lnTo>
                <a:lnTo>
                  <a:pt x="0" y="0"/>
                </a:lnTo>
                <a:lnTo>
                  <a:pt x="500" y="0"/>
                </a:lnTo>
                <a:lnTo>
                  <a:pt x="500" y="1157"/>
                </a:lnTo>
              </a:path>
            </a:pathLst>
          </a:cu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16" name="Freeform 341">
            <a:extLst>
              <a:ext uri="{FF2B5EF4-FFF2-40B4-BE49-F238E27FC236}">
                <a16:creationId xmlns:a16="http://schemas.microsoft.com/office/drawing/2014/main" id="{ABBBF7D2-8FC5-4A44-A215-E4055550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8119211"/>
            <a:ext cx="1343491" cy="176771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7" name="Freeform 342">
            <a:extLst>
              <a:ext uri="{FF2B5EF4-FFF2-40B4-BE49-F238E27FC236}">
                <a16:creationId xmlns:a16="http://schemas.microsoft.com/office/drawing/2014/main" id="{64DF3F31-A700-D644-A7F2-AFCCB5D8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8449191"/>
            <a:ext cx="1343491" cy="176771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8" name="Freeform 343">
            <a:extLst>
              <a:ext uri="{FF2B5EF4-FFF2-40B4-BE49-F238E27FC236}">
                <a16:creationId xmlns:a16="http://schemas.microsoft.com/office/drawing/2014/main" id="{C459476E-58D0-E242-8C69-DF7AF2C26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8790953"/>
            <a:ext cx="1343491" cy="176779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19" name="Freeform 344">
            <a:extLst>
              <a:ext uri="{FF2B5EF4-FFF2-40B4-BE49-F238E27FC236}">
                <a16:creationId xmlns:a16="http://schemas.microsoft.com/office/drawing/2014/main" id="{68D93ECE-9B9D-1F45-9A85-4F7CFE757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9120933"/>
            <a:ext cx="1343491" cy="176779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0" name="Freeform 345">
            <a:extLst>
              <a:ext uri="{FF2B5EF4-FFF2-40B4-BE49-F238E27FC236}">
                <a16:creationId xmlns:a16="http://schemas.microsoft.com/office/drawing/2014/main" id="{9BE03D00-B664-1E47-A7FB-190E42515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66" y="9450913"/>
            <a:ext cx="1343491" cy="176779"/>
          </a:xfrm>
          <a:custGeom>
            <a:avLst/>
            <a:gdLst>
              <a:gd name="T0" fmla="*/ 500 w 501"/>
              <a:gd name="T1" fmla="*/ 63 h 64"/>
              <a:gd name="T2" fmla="*/ 0 w 501"/>
              <a:gd name="T3" fmla="*/ 63 h 64"/>
              <a:gd name="T4" fmla="*/ 0 w 501"/>
              <a:gd name="T5" fmla="*/ 0 h 64"/>
              <a:gd name="T6" fmla="*/ 500 w 501"/>
              <a:gd name="T7" fmla="*/ 0 h 64"/>
              <a:gd name="T8" fmla="*/ 500 w 501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64">
                <a:moveTo>
                  <a:pt x="500" y="63"/>
                </a:moveTo>
                <a:lnTo>
                  <a:pt x="0" y="63"/>
                </a:lnTo>
                <a:lnTo>
                  <a:pt x="0" y="0"/>
                </a:lnTo>
                <a:lnTo>
                  <a:pt x="500" y="0"/>
                </a:lnTo>
                <a:lnTo>
                  <a:pt x="500" y="6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1" name="Freeform 346">
            <a:extLst>
              <a:ext uri="{FF2B5EF4-FFF2-40B4-BE49-F238E27FC236}">
                <a16:creationId xmlns:a16="http://schemas.microsoft.com/office/drawing/2014/main" id="{30437F9F-2FF4-F044-93BB-28406494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5773991"/>
            <a:ext cx="4431163" cy="4761143"/>
          </a:xfrm>
          <a:custGeom>
            <a:avLst/>
            <a:gdLst>
              <a:gd name="T0" fmla="*/ 1657 w 1658"/>
              <a:gd name="T1" fmla="*/ 0 h 1782"/>
              <a:gd name="T2" fmla="*/ 1657 w 1658"/>
              <a:gd name="T3" fmla="*/ 0 h 1782"/>
              <a:gd name="T4" fmla="*/ 0 w 1658"/>
              <a:gd name="T5" fmla="*/ 0 h 1782"/>
              <a:gd name="T6" fmla="*/ 0 w 1658"/>
              <a:gd name="T7" fmla="*/ 1781 h 1782"/>
              <a:gd name="T8" fmla="*/ 157 w 1658"/>
              <a:gd name="T9" fmla="*/ 1781 h 1782"/>
              <a:gd name="T10" fmla="*/ 219 w 1658"/>
              <a:gd name="T11" fmla="*/ 1656 h 1782"/>
              <a:gd name="T12" fmla="*/ 125 w 1658"/>
              <a:gd name="T13" fmla="*/ 1656 h 1782"/>
              <a:gd name="T14" fmla="*/ 125 w 1658"/>
              <a:gd name="T15" fmla="*/ 125 h 1782"/>
              <a:gd name="T16" fmla="*/ 1469 w 1658"/>
              <a:gd name="T17" fmla="*/ 125 h 1782"/>
              <a:gd name="T18" fmla="*/ 1657 w 1658"/>
              <a:gd name="T19" fmla="*/ 0 h 1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8" h="1782">
                <a:moveTo>
                  <a:pt x="1657" y="0"/>
                </a:moveTo>
                <a:lnTo>
                  <a:pt x="1657" y="0"/>
                </a:lnTo>
                <a:cubicBezTo>
                  <a:pt x="0" y="0"/>
                  <a:pt x="0" y="0"/>
                  <a:pt x="0" y="0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7" y="1781"/>
                  <a:pt x="157" y="1781"/>
                  <a:pt x="157" y="1781"/>
                </a:cubicBezTo>
                <a:cubicBezTo>
                  <a:pt x="188" y="1750"/>
                  <a:pt x="188" y="1688"/>
                  <a:pt x="219" y="1656"/>
                </a:cubicBezTo>
                <a:cubicBezTo>
                  <a:pt x="125" y="1656"/>
                  <a:pt x="125" y="1656"/>
                  <a:pt x="125" y="1656"/>
                </a:cubicBezTo>
                <a:cubicBezTo>
                  <a:pt x="125" y="125"/>
                  <a:pt x="125" y="125"/>
                  <a:pt x="125" y="125"/>
                </a:cubicBezTo>
                <a:cubicBezTo>
                  <a:pt x="1469" y="125"/>
                  <a:pt x="1469" y="125"/>
                  <a:pt x="1469" y="125"/>
                </a:cubicBezTo>
                <a:cubicBezTo>
                  <a:pt x="1532" y="94"/>
                  <a:pt x="1594" y="31"/>
                  <a:pt x="165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3" name="Freeform 348">
            <a:extLst>
              <a:ext uri="{FF2B5EF4-FFF2-40B4-BE49-F238E27FC236}">
                <a16:creationId xmlns:a16="http://schemas.microsoft.com/office/drawing/2014/main" id="{7F9C09F3-FBBE-EC47-826D-9550FCBAB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74" y="10535134"/>
            <a:ext cx="424260" cy="11789"/>
          </a:xfrm>
          <a:custGeom>
            <a:avLst/>
            <a:gdLst>
              <a:gd name="T0" fmla="*/ 157 w 158"/>
              <a:gd name="T1" fmla="*/ 0 h 1"/>
              <a:gd name="T2" fmla="*/ 157 w 158"/>
              <a:gd name="T3" fmla="*/ 0 h 1"/>
              <a:gd name="T4" fmla="*/ 0 w 158"/>
              <a:gd name="T5" fmla="*/ 0 h 1"/>
              <a:gd name="T6" fmla="*/ 0 w 158"/>
              <a:gd name="T7" fmla="*/ 0 h 1"/>
              <a:gd name="T8" fmla="*/ 157 w 158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1">
                <a:moveTo>
                  <a:pt x="157" y="0"/>
                </a:moveTo>
                <a:lnTo>
                  <a:pt x="157" y="0"/>
                </a:ln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157" y="0"/>
                  <a:pt x="157" y="0"/>
                  <a:pt x="157" y="0"/>
                </a:cubicBezTo>
              </a:path>
            </a:pathLst>
          </a:custGeom>
          <a:solidFill>
            <a:srgbClr val="7777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4" name="Freeform 349">
            <a:extLst>
              <a:ext uri="{FF2B5EF4-FFF2-40B4-BE49-F238E27FC236}">
                <a16:creationId xmlns:a16="http://schemas.microsoft.com/office/drawing/2014/main" id="{4A97D5BC-A29B-ED48-826A-52292BFBF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333" y="6528231"/>
            <a:ext cx="1343491" cy="3099461"/>
          </a:xfrm>
          <a:custGeom>
            <a:avLst/>
            <a:gdLst>
              <a:gd name="T0" fmla="*/ 500 w 501"/>
              <a:gd name="T1" fmla="*/ 0 h 1158"/>
              <a:gd name="T2" fmla="*/ 500 w 501"/>
              <a:gd name="T3" fmla="*/ 0 h 1158"/>
              <a:gd name="T4" fmla="*/ 0 w 501"/>
              <a:gd name="T5" fmla="*/ 0 h 1158"/>
              <a:gd name="T6" fmla="*/ 0 w 501"/>
              <a:gd name="T7" fmla="*/ 1157 h 1158"/>
              <a:gd name="T8" fmla="*/ 125 w 501"/>
              <a:gd name="T9" fmla="*/ 1157 h 1158"/>
              <a:gd name="T10" fmla="*/ 500 w 501"/>
              <a:gd name="T11" fmla="*/ 594 h 1158"/>
              <a:gd name="T12" fmla="*/ 500 w 501"/>
              <a:gd name="T13" fmla="*/ 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1" h="1158">
                <a:moveTo>
                  <a:pt x="500" y="0"/>
                </a:moveTo>
                <a:lnTo>
                  <a:pt x="500" y="0"/>
                </a:lnTo>
                <a:cubicBezTo>
                  <a:pt x="0" y="0"/>
                  <a:pt x="0" y="0"/>
                  <a:pt x="0" y="0"/>
                </a:cubicBezTo>
                <a:cubicBezTo>
                  <a:pt x="0" y="1157"/>
                  <a:pt x="0" y="1157"/>
                  <a:pt x="0" y="1157"/>
                </a:cubicBezTo>
                <a:cubicBezTo>
                  <a:pt x="125" y="1157"/>
                  <a:pt x="125" y="1157"/>
                  <a:pt x="125" y="1157"/>
                </a:cubicBezTo>
                <a:cubicBezTo>
                  <a:pt x="250" y="969"/>
                  <a:pt x="375" y="782"/>
                  <a:pt x="500" y="594"/>
                </a:cubicBezTo>
                <a:cubicBezTo>
                  <a:pt x="500" y="0"/>
                  <a:pt x="500" y="0"/>
                  <a:pt x="500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3FD26C-18C7-364C-82D7-BB3A8E045EE1}"/>
              </a:ext>
            </a:extLst>
          </p:cNvPr>
          <p:cNvSpPr/>
          <p:nvPr/>
        </p:nvSpPr>
        <p:spPr>
          <a:xfrm>
            <a:off x="13461390" y="5168823"/>
            <a:ext cx="1828800" cy="182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D25C1A-1CE0-744A-9773-D6BA4EA90322}"/>
              </a:ext>
            </a:extLst>
          </p:cNvPr>
          <p:cNvSpPr/>
          <p:nvPr/>
        </p:nvSpPr>
        <p:spPr>
          <a:xfrm>
            <a:off x="13461390" y="9846440"/>
            <a:ext cx="1828800" cy="182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AB0DD1-2907-444A-8A83-F0000D3264A3}"/>
              </a:ext>
            </a:extLst>
          </p:cNvPr>
          <p:cNvSpPr/>
          <p:nvPr/>
        </p:nvSpPr>
        <p:spPr>
          <a:xfrm>
            <a:off x="13437239" y="7507631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A5733-5468-A74B-9128-6751A39E3DA5}"/>
              </a:ext>
            </a:extLst>
          </p:cNvPr>
          <p:cNvSpPr txBox="1"/>
          <p:nvPr/>
        </p:nvSpPr>
        <p:spPr>
          <a:xfrm>
            <a:off x="15536098" y="5636978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CE330-8EE6-B54B-85AE-3E228DE97CB7}"/>
              </a:ext>
            </a:extLst>
          </p:cNvPr>
          <p:cNvSpPr txBox="1"/>
          <p:nvPr/>
        </p:nvSpPr>
        <p:spPr>
          <a:xfrm>
            <a:off x="15642575" y="7934756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2CAC68-FF64-DA46-8E23-25762F125F0D}"/>
              </a:ext>
            </a:extLst>
          </p:cNvPr>
          <p:cNvSpPr txBox="1"/>
          <p:nvPr/>
        </p:nvSpPr>
        <p:spPr>
          <a:xfrm>
            <a:off x="15536098" y="10194340"/>
            <a:ext cx="448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DFAC1A-9FF4-E74A-A91C-FE298F547831}"/>
              </a:ext>
            </a:extLst>
          </p:cNvPr>
          <p:cNvSpPr/>
          <p:nvPr/>
        </p:nvSpPr>
        <p:spPr>
          <a:xfrm>
            <a:off x="13032956" y="5590812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2B0F13-C461-394A-B2AA-19967DDA5D5C}"/>
              </a:ext>
            </a:extLst>
          </p:cNvPr>
          <p:cNvSpPr/>
          <p:nvPr/>
        </p:nvSpPr>
        <p:spPr>
          <a:xfrm>
            <a:off x="13005247" y="7960075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5020BD-7C2C-C24C-BA59-DF8C2BABE87F}"/>
              </a:ext>
            </a:extLst>
          </p:cNvPr>
          <p:cNvSpPr/>
          <p:nvPr/>
        </p:nvSpPr>
        <p:spPr>
          <a:xfrm>
            <a:off x="12999313" y="10305452"/>
            <a:ext cx="272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379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727173"/>
      </a:dk1>
      <a:lt1>
        <a:srgbClr val="FFFFFF"/>
      </a:lt1>
      <a:dk2>
        <a:srgbClr val="1E1E1F"/>
      </a:dk2>
      <a:lt2>
        <a:srgbClr val="FFFFFF"/>
      </a:lt2>
      <a:accent1>
        <a:srgbClr val="31465E"/>
      </a:accent1>
      <a:accent2>
        <a:srgbClr val="7D8B96"/>
      </a:accent2>
      <a:accent3>
        <a:srgbClr val="C8AE87"/>
      </a:accent3>
      <a:accent4>
        <a:srgbClr val="E6DEC8"/>
      </a:accent4>
      <a:accent5>
        <a:srgbClr val="31465E"/>
      </a:accent5>
      <a:accent6>
        <a:srgbClr val="7D8B96"/>
      </a:accent6>
      <a:hlink>
        <a:srgbClr val="C8AE87"/>
      </a:hlink>
      <a:folHlink>
        <a:srgbClr val="E6DEC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115347</TotalTime>
  <Words>1691</Words>
  <Application>Microsoft Macintosh PowerPoint</Application>
  <PresentationFormat>Custom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Helvetica Light</vt:lpstr>
      <vt:lpstr>Lato</vt:lpstr>
      <vt:lpstr>Lato Light</vt:lpstr>
      <vt:lpstr>Montserrat Light</vt:lpstr>
      <vt:lpstr>Poppins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19217</cp:revision>
  <dcterms:created xsi:type="dcterms:W3CDTF">2014-11-12T21:47:38Z</dcterms:created>
  <dcterms:modified xsi:type="dcterms:W3CDTF">2020-10-16T15:56:38Z</dcterms:modified>
  <cp:category/>
</cp:coreProperties>
</file>