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6" d="100"/>
          <a:sy n="46" d="100"/>
        </p:scale>
        <p:origin x="32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6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4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1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48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308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16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6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1">
            <a:extLst>
              <a:ext uri="{FF2B5EF4-FFF2-40B4-BE49-F238E27FC236}">
                <a16:creationId xmlns:a16="http://schemas.microsoft.com/office/drawing/2014/main" id="{DCF532E9-DF48-8A45-BFE7-4F9E257CB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72">
            <a:extLst>
              <a:ext uri="{FF2B5EF4-FFF2-40B4-BE49-F238E27FC236}">
                <a16:creationId xmlns:a16="http://schemas.microsoft.com/office/drawing/2014/main" id="{BD9DF754-1EBC-1944-8985-7A5C75CD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73">
            <a:extLst>
              <a:ext uri="{FF2B5EF4-FFF2-40B4-BE49-F238E27FC236}">
                <a16:creationId xmlns:a16="http://schemas.microsoft.com/office/drawing/2014/main" id="{6DBFBFAF-67D7-9048-A4D6-1451C7E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74">
            <a:extLst>
              <a:ext uri="{FF2B5EF4-FFF2-40B4-BE49-F238E27FC236}">
                <a16:creationId xmlns:a16="http://schemas.microsoft.com/office/drawing/2014/main" id="{D5C248DE-C09C-7E43-AA10-91F5C7FA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231">
            <a:extLst>
              <a:ext uri="{FF2B5EF4-FFF2-40B4-BE49-F238E27FC236}">
                <a16:creationId xmlns:a16="http://schemas.microsoft.com/office/drawing/2014/main" id="{74323050-737B-E840-92DF-79CA6330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48" y="4642100"/>
            <a:ext cx="1423106" cy="1428711"/>
          </a:xfrm>
          <a:custGeom>
            <a:avLst/>
            <a:gdLst>
              <a:gd name="T0" fmla="*/ 1117 w 1118"/>
              <a:gd name="T1" fmla="*/ 558 h 1125"/>
              <a:gd name="T2" fmla="*/ 1117 w 1118"/>
              <a:gd name="T3" fmla="*/ 558 h 1125"/>
              <a:gd name="T4" fmla="*/ 559 w 1118"/>
              <a:gd name="T5" fmla="*/ 1124 h 1125"/>
              <a:gd name="T6" fmla="*/ 0 w 1118"/>
              <a:gd name="T7" fmla="*/ 558 h 1125"/>
              <a:gd name="T8" fmla="*/ 559 w 1118"/>
              <a:gd name="T9" fmla="*/ 0 h 1125"/>
              <a:gd name="T10" fmla="*/ 1117 w 1118"/>
              <a:gd name="T11" fmla="*/ 5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1125">
                <a:moveTo>
                  <a:pt x="1117" y="558"/>
                </a:moveTo>
                <a:lnTo>
                  <a:pt x="1117" y="558"/>
                </a:lnTo>
                <a:cubicBezTo>
                  <a:pt x="1117" y="872"/>
                  <a:pt x="865" y="1124"/>
                  <a:pt x="559" y="1124"/>
                </a:cubicBezTo>
                <a:cubicBezTo>
                  <a:pt x="245" y="1124"/>
                  <a:pt x="0" y="872"/>
                  <a:pt x="0" y="558"/>
                </a:cubicBezTo>
                <a:cubicBezTo>
                  <a:pt x="0" y="252"/>
                  <a:pt x="245" y="0"/>
                  <a:pt x="559" y="0"/>
                </a:cubicBezTo>
                <a:cubicBezTo>
                  <a:pt x="865" y="0"/>
                  <a:pt x="1117" y="252"/>
                  <a:pt x="1117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32">
            <a:extLst>
              <a:ext uri="{FF2B5EF4-FFF2-40B4-BE49-F238E27FC236}">
                <a16:creationId xmlns:a16="http://schemas.microsoft.com/office/drawing/2014/main" id="{68C26428-75FB-ED40-99DF-1C3132FF5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4048" y="10928419"/>
            <a:ext cx="1423106" cy="1423106"/>
          </a:xfrm>
          <a:custGeom>
            <a:avLst/>
            <a:gdLst>
              <a:gd name="T0" fmla="*/ 1117 w 1118"/>
              <a:gd name="T1" fmla="*/ 559 h 1118"/>
              <a:gd name="T2" fmla="*/ 1117 w 1118"/>
              <a:gd name="T3" fmla="*/ 559 h 1118"/>
              <a:gd name="T4" fmla="*/ 559 w 1118"/>
              <a:gd name="T5" fmla="*/ 1117 h 1118"/>
              <a:gd name="T6" fmla="*/ 0 w 1118"/>
              <a:gd name="T7" fmla="*/ 559 h 1118"/>
              <a:gd name="T8" fmla="*/ 559 w 1118"/>
              <a:gd name="T9" fmla="*/ 0 h 1118"/>
              <a:gd name="T10" fmla="*/ 1117 w 1118"/>
              <a:gd name="T11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8" h="1118">
                <a:moveTo>
                  <a:pt x="1117" y="559"/>
                </a:moveTo>
                <a:lnTo>
                  <a:pt x="1117" y="559"/>
                </a:lnTo>
                <a:cubicBezTo>
                  <a:pt x="1117" y="865"/>
                  <a:pt x="865" y="1117"/>
                  <a:pt x="559" y="1117"/>
                </a:cubicBezTo>
                <a:cubicBezTo>
                  <a:pt x="245" y="1117"/>
                  <a:pt x="0" y="865"/>
                  <a:pt x="0" y="559"/>
                </a:cubicBezTo>
                <a:cubicBezTo>
                  <a:pt x="0" y="253"/>
                  <a:pt x="245" y="0"/>
                  <a:pt x="559" y="0"/>
                </a:cubicBezTo>
                <a:cubicBezTo>
                  <a:pt x="865" y="0"/>
                  <a:pt x="1117" y="253"/>
                  <a:pt x="1117" y="5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33">
            <a:extLst>
              <a:ext uri="{FF2B5EF4-FFF2-40B4-BE49-F238E27FC236}">
                <a16:creationId xmlns:a16="http://schemas.microsoft.com/office/drawing/2014/main" id="{5126ADEB-9366-3946-880F-E5AF937C3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456" y="4642100"/>
            <a:ext cx="1423106" cy="1428711"/>
          </a:xfrm>
          <a:custGeom>
            <a:avLst/>
            <a:gdLst>
              <a:gd name="T0" fmla="*/ 1118 w 1119"/>
              <a:gd name="T1" fmla="*/ 558 h 1125"/>
              <a:gd name="T2" fmla="*/ 1118 w 1119"/>
              <a:gd name="T3" fmla="*/ 558 h 1125"/>
              <a:gd name="T4" fmla="*/ 559 w 1119"/>
              <a:gd name="T5" fmla="*/ 1124 h 1125"/>
              <a:gd name="T6" fmla="*/ 0 w 1119"/>
              <a:gd name="T7" fmla="*/ 558 h 1125"/>
              <a:gd name="T8" fmla="*/ 559 w 1119"/>
              <a:gd name="T9" fmla="*/ 0 h 1125"/>
              <a:gd name="T10" fmla="*/ 1118 w 1119"/>
              <a:gd name="T11" fmla="*/ 558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25">
                <a:moveTo>
                  <a:pt x="1118" y="558"/>
                </a:moveTo>
                <a:lnTo>
                  <a:pt x="1118" y="558"/>
                </a:lnTo>
                <a:cubicBezTo>
                  <a:pt x="1118" y="872"/>
                  <a:pt x="873" y="1124"/>
                  <a:pt x="559" y="1124"/>
                </a:cubicBezTo>
                <a:cubicBezTo>
                  <a:pt x="253" y="1124"/>
                  <a:pt x="0" y="872"/>
                  <a:pt x="0" y="558"/>
                </a:cubicBezTo>
                <a:cubicBezTo>
                  <a:pt x="0" y="252"/>
                  <a:pt x="253" y="0"/>
                  <a:pt x="559" y="0"/>
                </a:cubicBezTo>
                <a:cubicBezTo>
                  <a:pt x="873" y="0"/>
                  <a:pt x="1118" y="252"/>
                  <a:pt x="1118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4">
            <a:extLst>
              <a:ext uri="{FF2B5EF4-FFF2-40B4-BE49-F238E27FC236}">
                <a16:creationId xmlns:a16="http://schemas.microsoft.com/office/drawing/2014/main" id="{5479D3C6-4DC8-C14B-9F03-E8EF3586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456" y="10928419"/>
            <a:ext cx="1423106" cy="1423106"/>
          </a:xfrm>
          <a:custGeom>
            <a:avLst/>
            <a:gdLst>
              <a:gd name="T0" fmla="*/ 1118 w 1119"/>
              <a:gd name="T1" fmla="*/ 559 h 1118"/>
              <a:gd name="T2" fmla="*/ 1118 w 1119"/>
              <a:gd name="T3" fmla="*/ 559 h 1118"/>
              <a:gd name="T4" fmla="*/ 559 w 1119"/>
              <a:gd name="T5" fmla="*/ 1117 h 1118"/>
              <a:gd name="T6" fmla="*/ 0 w 1119"/>
              <a:gd name="T7" fmla="*/ 559 h 1118"/>
              <a:gd name="T8" fmla="*/ 559 w 1119"/>
              <a:gd name="T9" fmla="*/ 0 h 1118"/>
              <a:gd name="T10" fmla="*/ 1118 w 1119"/>
              <a:gd name="T11" fmla="*/ 559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9" h="1118">
                <a:moveTo>
                  <a:pt x="1118" y="559"/>
                </a:moveTo>
                <a:lnTo>
                  <a:pt x="1118" y="559"/>
                </a:lnTo>
                <a:cubicBezTo>
                  <a:pt x="1118" y="865"/>
                  <a:pt x="873" y="1117"/>
                  <a:pt x="559" y="1117"/>
                </a:cubicBezTo>
                <a:cubicBezTo>
                  <a:pt x="253" y="1117"/>
                  <a:pt x="0" y="865"/>
                  <a:pt x="0" y="559"/>
                </a:cubicBezTo>
                <a:cubicBezTo>
                  <a:pt x="0" y="253"/>
                  <a:pt x="253" y="0"/>
                  <a:pt x="559" y="0"/>
                </a:cubicBezTo>
                <a:cubicBezTo>
                  <a:pt x="873" y="0"/>
                  <a:pt x="1118" y="253"/>
                  <a:pt x="1118" y="5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029D904D-553E-0A4D-BA46-CD65050698C5}"/>
              </a:ext>
            </a:extLst>
          </p:cNvPr>
          <p:cNvGrpSpPr/>
          <p:nvPr/>
        </p:nvGrpSpPr>
        <p:grpSpPr>
          <a:xfrm>
            <a:off x="8503828" y="5016145"/>
            <a:ext cx="879636" cy="639055"/>
            <a:chOff x="8608650" y="5112733"/>
            <a:chExt cx="655524" cy="476238"/>
          </a:xfrm>
        </p:grpSpPr>
        <p:sp>
          <p:nvSpPr>
            <p:cNvPr id="132" name="Freeform 241">
              <a:extLst>
                <a:ext uri="{FF2B5EF4-FFF2-40B4-BE49-F238E27FC236}">
                  <a16:creationId xmlns:a16="http://schemas.microsoft.com/office/drawing/2014/main" id="{FE773BBF-5B0D-9146-90A4-ABAE1A61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242">
              <a:extLst>
                <a:ext uri="{FF2B5EF4-FFF2-40B4-BE49-F238E27FC236}">
                  <a16:creationId xmlns:a16="http://schemas.microsoft.com/office/drawing/2014/main" id="{FBCBBF1C-2391-C949-AC36-E14A86ED2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243">
              <a:extLst>
                <a:ext uri="{FF2B5EF4-FFF2-40B4-BE49-F238E27FC236}">
                  <a16:creationId xmlns:a16="http://schemas.microsoft.com/office/drawing/2014/main" id="{91E95C1E-C3A9-4B4B-97AD-D2326D38A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44">
              <a:extLst>
                <a:ext uri="{FF2B5EF4-FFF2-40B4-BE49-F238E27FC236}">
                  <a16:creationId xmlns:a16="http://schemas.microsoft.com/office/drawing/2014/main" id="{81B3BC78-E28A-794D-8BE5-8CFC5FC72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45">
              <a:extLst>
                <a:ext uri="{FF2B5EF4-FFF2-40B4-BE49-F238E27FC236}">
                  <a16:creationId xmlns:a16="http://schemas.microsoft.com/office/drawing/2014/main" id="{851EB340-3E0C-B540-AC29-BEFBABA37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46">
              <a:extLst>
                <a:ext uri="{FF2B5EF4-FFF2-40B4-BE49-F238E27FC236}">
                  <a16:creationId xmlns:a16="http://schemas.microsoft.com/office/drawing/2014/main" id="{3F874C71-4881-204F-BA97-848C38635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47">
              <a:extLst>
                <a:ext uri="{FF2B5EF4-FFF2-40B4-BE49-F238E27FC236}">
                  <a16:creationId xmlns:a16="http://schemas.microsoft.com/office/drawing/2014/main" id="{1DCB36A4-4EF2-294A-BBDF-B15DBCEE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48">
              <a:extLst>
                <a:ext uri="{FF2B5EF4-FFF2-40B4-BE49-F238E27FC236}">
                  <a16:creationId xmlns:a16="http://schemas.microsoft.com/office/drawing/2014/main" id="{FFC03612-07FB-E441-89E7-00208C086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EACE39B1-A9DD-7541-9C55-D6D7AE5BBB43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41560EA4-C514-1244-8C46-0B9074596DDB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42" name="CuadroTexto 141">
              <a:extLst>
                <a:ext uri="{FF2B5EF4-FFF2-40B4-BE49-F238E27FC236}">
                  <a16:creationId xmlns:a16="http://schemas.microsoft.com/office/drawing/2014/main" id="{7394A56E-14B7-9547-A59B-5D04F1958B3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9E96385C-BF5E-8247-8242-FABAFA614CD2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44" name="Freeform 290">
              <a:extLst>
                <a:ext uri="{FF2B5EF4-FFF2-40B4-BE49-F238E27FC236}">
                  <a16:creationId xmlns:a16="http://schemas.microsoft.com/office/drawing/2014/main" id="{03177975-B86E-5E47-9FBA-0FB7F98DC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91">
              <a:extLst>
                <a:ext uri="{FF2B5EF4-FFF2-40B4-BE49-F238E27FC236}">
                  <a16:creationId xmlns:a16="http://schemas.microsoft.com/office/drawing/2014/main" id="{276B030B-97DA-9B49-A99B-B8971E121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6" name="Freeform 292">
              <a:extLst>
                <a:ext uri="{FF2B5EF4-FFF2-40B4-BE49-F238E27FC236}">
                  <a16:creationId xmlns:a16="http://schemas.microsoft.com/office/drawing/2014/main" id="{66F37597-FE3B-7349-A92C-940C321E9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93">
              <a:extLst>
                <a:ext uri="{FF2B5EF4-FFF2-40B4-BE49-F238E27FC236}">
                  <a16:creationId xmlns:a16="http://schemas.microsoft.com/office/drawing/2014/main" id="{83FD9697-EEDF-5947-9B60-254FEE5B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94">
              <a:extLst>
                <a:ext uri="{FF2B5EF4-FFF2-40B4-BE49-F238E27FC236}">
                  <a16:creationId xmlns:a16="http://schemas.microsoft.com/office/drawing/2014/main" id="{E1C7D7A5-78AB-114B-9337-5572B98B9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95">
              <a:extLst>
                <a:ext uri="{FF2B5EF4-FFF2-40B4-BE49-F238E27FC236}">
                  <a16:creationId xmlns:a16="http://schemas.microsoft.com/office/drawing/2014/main" id="{12A4311D-01C8-334E-B1C1-8222143B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E8802F2A-E7DE-044E-B55F-CC7D946E0F54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51" name="Freeform 248">
              <a:extLst>
                <a:ext uri="{FF2B5EF4-FFF2-40B4-BE49-F238E27FC236}">
                  <a16:creationId xmlns:a16="http://schemas.microsoft.com/office/drawing/2014/main" id="{59F00568-B4AB-9144-9D91-CBE13ECF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49">
              <a:extLst>
                <a:ext uri="{FF2B5EF4-FFF2-40B4-BE49-F238E27FC236}">
                  <a16:creationId xmlns:a16="http://schemas.microsoft.com/office/drawing/2014/main" id="{76F1300D-2D95-4144-8E59-8DF043200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250">
              <a:extLst>
                <a:ext uri="{FF2B5EF4-FFF2-40B4-BE49-F238E27FC236}">
                  <a16:creationId xmlns:a16="http://schemas.microsoft.com/office/drawing/2014/main" id="{BCD46077-237A-DF43-B517-B5202EB2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A03C7810-D47C-DB4F-8959-B97CAFFAE0F7}"/>
              </a:ext>
            </a:extLst>
          </p:cNvPr>
          <p:cNvGrpSpPr/>
          <p:nvPr/>
        </p:nvGrpSpPr>
        <p:grpSpPr>
          <a:xfrm>
            <a:off x="15016783" y="4918812"/>
            <a:ext cx="765221" cy="833412"/>
            <a:chOff x="10833756" y="5162085"/>
            <a:chExt cx="559761" cy="609643"/>
          </a:xfrm>
        </p:grpSpPr>
        <p:sp>
          <p:nvSpPr>
            <p:cNvPr id="155" name="Freeform 233">
              <a:extLst>
                <a:ext uri="{FF2B5EF4-FFF2-40B4-BE49-F238E27FC236}">
                  <a16:creationId xmlns:a16="http://schemas.microsoft.com/office/drawing/2014/main" id="{5AAFC97B-93D0-3F44-A807-1398FCC6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6" name="Freeform 234">
              <a:extLst>
                <a:ext uri="{FF2B5EF4-FFF2-40B4-BE49-F238E27FC236}">
                  <a16:creationId xmlns:a16="http://schemas.microsoft.com/office/drawing/2014/main" id="{E918E4F4-D29D-0845-A009-DEB41EBC1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7" name="Freeform 235">
              <a:extLst>
                <a:ext uri="{FF2B5EF4-FFF2-40B4-BE49-F238E27FC236}">
                  <a16:creationId xmlns:a16="http://schemas.microsoft.com/office/drawing/2014/main" id="{9A60D6F9-6317-784E-AAD9-61BB7ED9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8" name="Freeform 236">
              <a:extLst>
                <a:ext uri="{FF2B5EF4-FFF2-40B4-BE49-F238E27FC236}">
                  <a16:creationId xmlns:a16="http://schemas.microsoft.com/office/drawing/2014/main" id="{45A0282D-8388-3149-B371-E0709ECED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237">
              <a:extLst>
                <a:ext uri="{FF2B5EF4-FFF2-40B4-BE49-F238E27FC236}">
                  <a16:creationId xmlns:a16="http://schemas.microsoft.com/office/drawing/2014/main" id="{6CCD9D41-389F-8145-84DF-2A6CD236A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238">
              <a:extLst>
                <a:ext uri="{FF2B5EF4-FFF2-40B4-BE49-F238E27FC236}">
                  <a16:creationId xmlns:a16="http://schemas.microsoft.com/office/drawing/2014/main" id="{C26D852E-3556-7940-967A-6B5B0104F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1" name="Freeform 239">
              <a:extLst>
                <a:ext uri="{FF2B5EF4-FFF2-40B4-BE49-F238E27FC236}">
                  <a16:creationId xmlns:a16="http://schemas.microsoft.com/office/drawing/2014/main" id="{5F03B4AA-82C4-CD4D-9A80-0F8B58FA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2" name="Freeform 240">
              <a:extLst>
                <a:ext uri="{FF2B5EF4-FFF2-40B4-BE49-F238E27FC236}">
                  <a16:creationId xmlns:a16="http://schemas.microsoft.com/office/drawing/2014/main" id="{90C6499C-6CE9-E141-A5CD-137B3457A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71D7A0C3-6AAA-6643-96A2-7AE940E54CD6}"/>
              </a:ext>
            </a:extLst>
          </p:cNvPr>
          <p:cNvGrpSpPr/>
          <p:nvPr/>
        </p:nvGrpSpPr>
        <p:grpSpPr>
          <a:xfrm>
            <a:off x="16677697" y="4615329"/>
            <a:ext cx="3838612" cy="2038177"/>
            <a:chOff x="4247967" y="10711881"/>
            <a:chExt cx="4236804" cy="2038177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58883EE5-1890-9744-8D96-F67E5CC3EA6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C3B2B213-7223-5E41-856D-90DB199AFC7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1BCA46ED-284C-774F-BE1E-6934E87A5888}"/>
              </a:ext>
            </a:extLst>
          </p:cNvPr>
          <p:cNvGrpSpPr/>
          <p:nvPr/>
        </p:nvGrpSpPr>
        <p:grpSpPr>
          <a:xfrm>
            <a:off x="16677697" y="10960864"/>
            <a:ext cx="3838612" cy="2038177"/>
            <a:chOff x="4247967" y="10711881"/>
            <a:chExt cx="4236804" cy="2038177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79AE738B-F6A9-D149-8934-D0B5AEA56B6E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02949960-C068-474B-8763-A2CBBC5089E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38178FF2-9123-6A41-83C4-85E7125516FA}"/>
              </a:ext>
            </a:extLst>
          </p:cNvPr>
          <p:cNvGrpSpPr/>
          <p:nvPr/>
        </p:nvGrpSpPr>
        <p:grpSpPr>
          <a:xfrm>
            <a:off x="3598431" y="4640844"/>
            <a:ext cx="3877979" cy="2012662"/>
            <a:chOff x="4263265" y="1952891"/>
            <a:chExt cx="4236804" cy="2012662"/>
          </a:xfrm>
        </p:grpSpPr>
        <p:sp>
          <p:nvSpPr>
            <p:cNvPr id="170" name="CuadroTexto 395">
              <a:extLst>
                <a:ext uri="{FF2B5EF4-FFF2-40B4-BE49-F238E27FC236}">
                  <a16:creationId xmlns:a16="http://schemas.microsoft.com/office/drawing/2014/main" id="{0F494442-7A0E-6E49-ACF4-121B0D06493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1" name="Rectangle 40">
              <a:extLst>
                <a:ext uri="{FF2B5EF4-FFF2-40B4-BE49-F238E27FC236}">
                  <a16:creationId xmlns:a16="http://schemas.microsoft.com/office/drawing/2014/main" id="{D5C0E7E9-6EAE-DB40-AC00-C083800D8A3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upo 171">
            <a:extLst>
              <a:ext uri="{FF2B5EF4-FFF2-40B4-BE49-F238E27FC236}">
                <a16:creationId xmlns:a16="http://schemas.microsoft.com/office/drawing/2014/main" id="{3307D5E6-82F8-3448-BA9F-4E82349B89A0}"/>
              </a:ext>
            </a:extLst>
          </p:cNvPr>
          <p:cNvGrpSpPr/>
          <p:nvPr/>
        </p:nvGrpSpPr>
        <p:grpSpPr>
          <a:xfrm>
            <a:off x="3608427" y="10983525"/>
            <a:ext cx="3877979" cy="2012662"/>
            <a:chOff x="4263265" y="1952891"/>
            <a:chExt cx="4236804" cy="2012662"/>
          </a:xfrm>
        </p:grpSpPr>
        <p:sp>
          <p:nvSpPr>
            <p:cNvPr id="173" name="CuadroTexto 395">
              <a:extLst>
                <a:ext uri="{FF2B5EF4-FFF2-40B4-BE49-F238E27FC236}">
                  <a16:creationId xmlns:a16="http://schemas.microsoft.com/office/drawing/2014/main" id="{7C1BD85F-EAEA-7748-A143-30E83C40CD5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4" name="Rectangle 40">
              <a:extLst>
                <a:ext uri="{FF2B5EF4-FFF2-40B4-BE49-F238E27FC236}">
                  <a16:creationId xmlns:a16="http://schemas.microsoft.com/office/drawing/2014/main" id="{C6D7370C-F3A3-234B-9EEB-2EB569925330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5" name="Freeform 3">
            <a:extLst>
              <a:ext uri="{FF2B5EF4-FFF2-40B4-BE49-F238E27FC236}">
                <a16:creationId xmlns:a16="http://schemas.microsoft.com/office/drawing/2014/main" id="{BDC5F661-3778-6244-9F7E-0F78464E9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026" y="5051270"/>
            <a:ext cx="2464609" cy="6188585"/>
          </a:xfrm>
          <a:custGeom>
            <a:avLst/>
            <a:gdLst>
              <a:gd name="T0" fmla="*/ 3010 w 3011"/>
              <a:gd name="T1" fmla="*/ 822 h 7563"/>
              <a:gd name="T2" fmla="*/ 3010 w 3011"/>
              <a:gd name="T3" fmla="*/ 822 h 7563"/>
              <a:gd name="T4" fmla="*/ 2187 w 3011"/>
              <a:gd name="T5" fmla="*/ 0 h 7563"/>
              <a:gd name="T6" fmla="*/ 1392 w 3011"/>
              <a:gd name="T7" fmla="*/ 623 h 7563"/>
              <a:gd name="T8" fmla="*/ 832 w 3011"/>
              <a:gd name="T9" fmla="*/ 1401 h 7563"/>
              <a:gd name="T10" fmla="*/ 886 w 3011"/>
              <a:gd name="T11" fmla="*/ 1681 h 7563"/>
              <a:gd name="T12" fmla="*/ 317 w 3011"/>
              <a:gd name="T13" fmla="*/ 2466 h 7563"/>
              <a:gd name="T14" fmla="*/ 461 w 3011"/>
              <a:gd name="T15" fmla="*/ 2927 h 7563"/>
              <a:gd name="T16" fmla="*/ 0 w 3011"/>
              <a:gd name="T17" fmla="*/ 3749 h 7563"/>
              <a:gd name="T18" fmla="*/ 245 w 3011"/>
              <a:gd name="T19" fmla="*/ 4381 h 7563"/>
              <a:gd name="T20" fmla="*/ 10 w 3011"/>
              <a:gd name="T21" fmla="*/ 4941 h 7563"/>
              <a:gd name="T22" fmla="*/ 407 w 3011"/>
              <a:gd name="T23" fmla="*/ 5646 h 7563"/>
              <a:gd name="T24" fmla="*/ 317 w 3011"/>
              <a:gd name="T25" fmla="*/ 6017 h 7563"/>
              <a:gd name="T26" fmla="*/ 1148 w 3011"/>
              <a:gd name="T27" fmla="*/ 6839 h 7563"/>
              <a:gd name="T28" fmla="*/ 1257 w 3011"/>
              <a:gd name="T29" fmla="*/ 6839 h 7563"/>
              <a:gd name="T30" fmla="*/ 2124 w 3011"/>
              <a:gd name="T31" fmla="*/ 7562 h 7563"/>
              <a:gd name="T32" fmla="*/ 3010 w 3011"/>
              <a:gd name="T33" fmla="*/ 6676 h 7563"/>
              <a:gd name="T34" fmla="*/ 2991 w 3011"/>
              <a:gd name="T35" fmla="*/ 6487 h 7563"/>
              <a:gd name="T36" fmla="*/ 3010 w 3011"/>
              <a:gd name="T37" fmla="*/ 6487 h 7563"/>
              <a:gd name="T38" fmla="*/ 3010 w 3011"/>
              <a:gd name="T39" fmla="*/ 822 h 7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11" h="7563">
                <a:moveTo>
                  <a:pt x="3010" y="822"/>
                </a:moveTo>
                <a:lnTo>
                  <a:pt x="3010" y="822"/>
                </a:lnTo>
                <a:cubicBezTo>
                  <a:pt x="3010" y="361"/>
                  <a:pt x="2648" y="0"/>
                  <a:pt x="2187" y="0"/>
                </a:cubicBezTo>
                <a:cubicBezTo>
                  <a:pt x="1808" y="0"/>
                  <a:pt x="1482" y="262"/>
                  <a:pt x="1392" y="623"/>
                </a:cubicBezTo>
                <a:cubicBezTo>
                  <a:pt x="1067" y="732"/>
                  <a:pt x="832" y="1039"/>
                  <a:pt x="832" y="1401"/>
                </a:cubicBezTo>
                <a:cubicBezTo>
                  <a:pt x="832" y="1500"/>
                  <a:pt x="850" y="1599"/>
                  <a:pt x="886" y="1681"/>
                </a:cubicBezTo>
                <a:cubicBezTo>
                  <a:pt x="561" y="1789"/>
                  <a:pt x="317" y="2105"/>
                  <a:pt x="317" y="2466"/>
                </a:cubicBezTo>
                <a:cubicBezTo>
                  <a:pt x="317" y="2637"/>
                  <a:pt x="371" y="2791"/>
                  <a:pt x="461" y="2927"/>
                </a:cubicBezTo>
                <a:cubicBezTo>
                  <a:pt x="190" y="3098"/>
                  <a:pt x="0" y="3396"/>
                  <a:pt x="0" y="3749"/>
                </a:cubicBezTo>
                <a:cubicBezTo>
                  <a:pt x="0" y="3984"/>
                  <a:pt x="91" y="4210"/>
                  <a:pt x="245" y="4381"/>
                </a:cubicBezTo>
                <a:cubicBezTo>
                  <a:pt x="100" y="4526"/>
                  <a:pt x="10" y="4725"/>
                  <a:pt x="10" y="4941"/>
                </a:cubicBezTo>
                <a:cubicBezTo>
                  <a:pt x="10" y="5240"/>
                  <a:pt x="172" y="5502"/>
                  <a:pt x="407" y="5646"/>
                </a:cubicBezTo>
                <a:cubicBezTo>
                  <a:pt x="353" y="5764"/>
                  <a:pt x="317" y="5890"/>
                  <a:pt x="317" y="6017"/>
                </a:cubicBezTo>
                <a:cubicBezTo>
                  <a:pt x="317" y="6477"/>
                  <a:pt x="687" y="6839"/>
                  <a:pt x="1148" y="6839"/>
                </a:cubicBezTo>
                <a:cubicBezTo>
                  <a:pt x="1184" y="6839"/>
                  <a:pt x="1220" y="6839"/>
                  <a:pt x="1257" y="6839"/>
                </a:cubicBezTo>
                <a:cubicBezTo>
                  <a:pt x="1329" y="7246"/>
                  <a:pt x="1690" y="7562"/>
                  <a:pt x="2124" y="7562"/>
                </a:cubicBezTo>
                <a:cubicBezTo>
                  <a:pt x="2621" y="7562"/>
                  <a:pt x="3010" y="7164"/>
                  <a:pt x="3010" y="6676"/>
                </a:cubicBezTo>
                <a:cubicBezTo>
                  <a:pt x="3010" y="6613"/>
                  <a:pt x="3010" y="6550"/>
                  <a:pt x="2991" y="6487"/>
                </a:cubicBezTo>
                <a:cubicBezTo>
                  <a:pt x="3010" y="6487"/>
                  <a:pt x="3010" y="6487"/>
                  <a:pt x="3010" y="6487"/>
                </a:cubicBezTo>
                <a:lnTo>
                  <a:pt x="3010" y="822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9556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4">
            <a:extLst>
              <a:ext uri="{FF2B5EF4-FFF2-40B4-BE49-F238E27FC236}">
                <a16:creationId xmlns:a16="http://schemas.microsoft.com/office/drawing/2014/main" id="{DB499394-6371-EE4F-A680-C189E1316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8975" y="5051270"/>
            <a:ext cx="2464607" cy="6188585"/>
          </a:xfrm>
          <a:custGeom>
            <a:avLst/>
            <a:gdLst>
              <a:gd name="T0" fmla="*/ 3009 w 3010"/>
              <a:gd name="T1" fmla="*/ 3749 h 7563"/>
              <a:gd name="T2" fmla="*/ 3009 w 3010"/>
              <a:gd name="T3" fmla="*/ 3749 h 7563"/>
              <a:gd name="T4" fmla="*/ 2548 w 3010"/>
              <a:gd name="T5" fmla="*/ 2927 h 7563"/>
              <a:gd name="T6" fmla="*/ 2693 w 3010"/>
              <a:gd name="T7" fmla="*/ 2466 h 7563"/>
              <a:gd name="T8" fmla="*/ 2124 w 3010"/>
              <a:gd name="T9" fmla="*/ 1681 h 7563"/>
              <a:gd name="T10" fmla="*/ 2178 w 3010"/>
              <a:gd name="T11" fmla="*/ 1401 h 7563"/>
              <a:gd name="T12" fmla="*/ 1618 w 3010"/>
              <a:gd name="T13" fmla="*/ 623 h 7563"/>
              <a:gd name="T14" fmla="*/ 822 w 3010"/>
              <a:gd name="T15" fmla="*/ 0 h 7563"/>
              <a:gd name="T16" fmla="*/ 0 w 3010"/>
              <a:gd name="T17" fmla="*/ 822 h 7563"/>
              <a:gd name="T18" fmla="*/ 0 w 3010"/>
              <a:gd name="T19" fmla="*/ 6487 h 7563"/>
              <a:gd name="T20" fmla="*/ 18 w 3010"/>
              <a:gd name="T21" fmla="*/ 6487 h 7563"/>
              <a:gd name="T22" fmla="*/ 0 w 3010"/>
              <a:gd name="T23" fmla="*/ 6676 h 7563"/>
              <a:gd name="T24" fmla="*/ 886 w 3010"/>
              <a:gd name="T25" fmla="*/ 7562 h 7563"/>
              <a:gd name="T26" fmla="*/ 1753 w 3010"/>
              <a:gd name="T27" fmla="*/ 6839 h 7563"/>
              <a:gd name="T28" fmla="*/ 1862 w 3010"/>
              <a:gd name="T29" fmla="*/ 6839 h 7563"/>
              <a:gd name="T30" fmla="*/ 2693 w 3010"/>
              <a:gd name="T31" fmla="*/ 6017 h 7563"/>
              <a:gd name="T32" fmla="*/ 2603 w 3010"/>
              <a:gd name="T33" fmla="*/ 5646 h 7563"/>
              <a:gd name="T34" fmla="*/ 3000 w 3010"/>
              <a:gd name="T35" fmla="*/ 4941 h 7563"/>
              <a:gd name="T36" fmla="*/ 2765 w 3010"/>
              <a:gd name="T37" fmla="*/ 4381 h 7563"/>
              <a:gd name="T38" fmla="*/ 3009 w 3010"/>
              <a:gd name="T39" fmla="*/ 3749 h 7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10" h="7563">
                <a:moveTo>
                  <a:pt x="3009" y="3749"/>
                </a:moveTo>
                <a:lnTo>
                  <a:pt x="3009" y="3749"/>
                </a:lnTo>
                <a:cubicBezTo>
                  <a:pt x="3009" y="3396"/>
                  <a:pt x="2820" y="3098"/>
                  <a:pt x="2548" y="2927"/>
                </a:cubicBezTo>
                <a:cubicBezTo>
                  <a:pt x="2639" y="2791"/>
                  <a:pt x="2693" y="2637"/>
                  <a:pt x="2693" y="2466"/>
                </a:cubicBezTo>
                <a:cubicBezTo>
                  <a:pt x="2693" y="2105"/>
                  <a:pt x="2449" y="1789"/>
                  <a:pt x="2124" y="1681"/>
                </a:cubicBezTo>
                <a:cubicBezTo>
                  <a:pt x="2160" y="1599"/>
                  <a:pt x="2178" y="1500"/>
                  <a:pt x="2178" y="1401"/>
                </a:cubicBezTo>
                <a:cubicBezTo>
                  <a:pt x="2178" y="1039"/>
                  <a:pt x="1943" y="732"/>
                  <a:pt x="1618" y="623"/>
                </a:cubicBezTo>
                <a:cubicBezTo>
                  <a:pt x="1527" y="262"/>
                  <a:pt x="1202" y="0"/>
                  <a:pt x="822" y="0"/>
                </a:cubicBezTo>
                <a:cubicBezTo>
                  <a:pt x="362" y="0"/>
                  <a:pt x="0" y="361"/>
                  <a:pt x="0" y="822"/>
                </a:cubicBezTo>
                <a:cubicBezTo>
                  <a:pt x="0" y="6487"/>
                  <a:pt x="0" y="6487"/>
                  <a:pt x="0" y="6487"/>
                </a:cubicBezTo>
                <a:cubicBezTo>
                  <a:pt x="18" y="6487"/>
                  <a:pt x="18" y="6487"/>
                  <a:pt x="18" y="6487"/>
                </a:cubicBezTo>
                <a:cubicBezTo>
                  <a:pt x="0" y="6550"/>
                  <a:pt x="0" y="6613"/>
                  <a:pt x="0" y="6676"/>
                </a:cubicBezTo>
                <a:cubicBezTo>
                  <a:pt x="0" y="7164"/>
                  <a:pt x="389" y="7562"/>
                  <a:pt x="886" y="7562"/>
                </a:cubicBezTo>
                <a:cubicBezTo>
                  <a:pt x="1319" y="7562"/>
                  <a:pt x="1681" y="7246"/>
                  <a:pt x="1753" y="6839"/>
                </a:cubicBezTo>
                <a:cubicBezTo>
                  <a:pt x="1789" y="6839"/>
                  <a:pt x="1825" y="6839"/>
                  <a:pt x="1862" y="6839"/>
                </a:cubicBezTo>
                <a:cubicBezTo>
                  <a:pt x="2322" y="6839"/>
                  <a:pt x="2693" y="6477"/>
                  <a:pt x="2693" y="6017"/>
                </a:cubicBezTo>
                <a:cubicBezTo>
                  <a:pt x="2693" y="5890"/>
                  <a:pt x="2657" y="5764"/>
                  <a:pt x="2603" y="5646"/>
                </a:cubicBezTo>
                <a:cubicBezTo>
                  <a:pt x="2837" y="5502"/>
                  <a:pt x="3000" y="5240"/>
                  <a:pt x="3000" y="4941"/>
                </a:cubicBezTo>
                <a:cubicBezTo>
                  <a:pt x="3000" y="4725"/>
                  <a:pt x="2910" y="4526"/>
                  <a:pt x="2765" y="4381"/>
                </a:cubicBezTo>
                <a:cubicBezTo>
                  <a:pt x="2919" y="4210"/>
                  <a:pt x="3009" y="3984"/>
                  <a:pt x="3009" y="374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9556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5">
            <a:extLst>
              <a:ext uri="{FF2B5EF4-FFF2-40B4-BE49-F238E27FC236}">
                <a16:creationId xmlns:a16="http://schemas.microsoft.com/office/drawing/2014/main" id="{D6949A10-8292-AB4F-9CE1-F2C0A27B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7186" y="6404460"/>
            <a:ext cx="1259367" cy="635097"/>
          </a:xfrm>
          <a:custGeom>
            <a:avLst/>
            <a:gdLst>
              <a:gd name="T0" fmla="*/ 1536 w 1537"/>
              <a:gd name="T1" fmla="*/ 776 h 777"/>
              <a:gd name="T2" fmla="*/ 1536 w 1537"/>
              <a:gd name="T3" fmla="*/ 776 h 777"/>
              <a:gd name="T4" fmla="*/ 768 w 1537"/>
              <a:gd name="T5" fmla="*/ 0 h 777"/>
              <a:gd name="T6" fmla="*/ 0 w 1537"/>
              <a:gd name="T7" fmla="*/ 776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777">
                <a:moveTo>
                  <a:pt x="1536" y="776"/>
                </a:moveTo>
                <a:lnTo>
                  <a:pt x="1536" y="776"/>
                </a:lnTo>
                <a:cubicBezTo>
                  <a:pt x="1536" y="352"/>
                  <a:pt x="1192" y="0"/>
                  <a:pt x="768" y="0"/>
                </a:cubicBezTo>
                <a:cubicBezTo>
                  <a:pt x="343" y="0"/>
                  <a:pt x="0" y="352"/>
                  <a:pt x="0" y="776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Freeform 6">
            <a:extLst>
              <a:ext uri="{FF2B5EF4-FFF2-40B4-BE49-F238E27FC236}">
                <a16:creationId xmlns:a16="http://schemas.microsoft.com/office/drawing/2014/main" id="{432D1228-5D87-BB4C-A68F-1CD19B243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3741" y="7256067"/>
            <a:ext cx="1259367" cy="627880"/>
          </a:xfrm>
          <a:custGeom>
            <a:avLst/>
            <a:gdLst>
              <a:gd name="T0" fmla="*/ 1536 w 1537"/>
              <a:gd name="T1" fmla="*/ 0 h 769"/>
              <a:gd name="T2" fmla="*/ 1536 w 1537"/>
              <a:gd name="T3" fmla="*/ 0 h 769"/>
              <a:gd name="T4" fmla="*/ 768 w 1537"/>
              <a:gd name="T5" fmla="*/ 768 h 769"/>
              <a:gd name="T6" fmla="*/ 0 w 1537"/>
              <a:gd name="T7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769">
                <a:moveTo>
                  <a:pt x="1536" y="0"/>
                </a:moveTo>
                <a:lnTo>
                  <a:pt x="1536" y="0"/>
                </a:lnTo>
                <a:cubicBezTo>
                  <a:pt x="1536" y="424"/>
                  <a:pt x="1193" y="768"/>
                  <a:pt x="768" y="768"/>
                </a:cubicBezTo>
                <a:cubicBezTo>
                  <a:pt x="343" y="768"/>
                  <a:pt x="0" y="424"/>
                  <a:pt x="0" y="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7">
            <a:extLst>
              <a:ext uri="{FF2B5EF4-FFF2-40B4-BE49-F238E27FC236}">
                <a16:creationId xmlns:a16="http://schemas.microsoft.com/office/drawing/2014/main" id="{1EE3CD5C-E0D4-374D-BF97-5B557B39F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152" y="7256067"/>
            <a:ext cx="1259369" cy="627880"/>
          </a:xfrm>
          <a:custGeom>
            <a:avLst/>
            <a:gdLst>
              <a:gd name="T0" fmla="*/ 1536 w 1537"/>
              <a:gd name="T1" fmla="*/ 0 h 769"/>
              <a:gd name="T2" fmla="*/ 1536 w 1537"/>
              <a:gd name="T3" fmla="*/ 0 h 769"/>
              <a:gd name="T4" fmla="*/ 768 w 1537"/>
              <a:gd name="T5" fmla="*/ 768 h 769"/>
              <a:gd name="T6" fmla="*/ 0 w 1537"/>
              <a:gd name="T7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769">
                <a:moveTo>
                  <a:pt x="1536" y="0"/>
                </a:moveTo>
                <a:lnTo>
                  <a:pt x="1536" y="0"/>
                </a:lnTo>
                <a:cubicBezTo>
                  <a:pt x="1536" y="424"/>
                  <a:pt x="1193" y="768"/>
                  <a:pt x="768" y="768"/>
                </a:cubicBezTo>
                <a:cubicBezTo>
                  <a:pt x="343" y="768"/>
                  <a:pt x="0" y="424"/>
                  <a:pt x="0" y="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0" name="Freeform 8">
            <a:extLst>
              <a:ext uri="{FF2B5EF4-FFF2-40B4-BE49-F238E27FC236}">
                <a16:creationId xmlns:a16="http://schemas.microsoft.com/office/drawing/2014/main" id="{619BE2A3-55D4-BB4A-BA1E-C9F230B5A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620" y="9258785"/>
            <a:ext cx="627880" cy="627880"/>
          </a:xfrm>
          <a:custGeom>
            <a:avLst/>
            <a:gdLst>
              <a:gd name="T0" fmla="*/ 768 w 769"/>
              <a:gd name="T1" fmla="*/ 768 h 769"/>
              <a:gd name="T2" fmla="*/ 768 w 769"/>
              <a:gd name="T3" fmla="*/ 768 h 769"/>
              <a:gd name="T4" fmla="*/ 0 w 769"/>
              <a:gd name="T5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9" h="769">
                <a:moveTo>
                  <a:pt x="768" y="768"/>
                </a:moveTo>
                <a:lnTo>
                  <a:pt x="768" y="768"/>
                </a:lnTo>
                <a:cubicBezTo>
                  <a:pt x="768" y="344"/>
                  <a:pt x="425" y="0"/>
                  <a:pt x="0" y="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" name="Freeform 9">
            <a:extLst>
              <a:ext uri="{FF2B5EF4-FFF2-40B4-BE49-F238E27FC236}">
                <a16:creationId xmlns:a16="http://schemas.microsoft.com/office/drawing/2014/main" id="{58A7D8B6-9AEC-234D-971C-42CED3B1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152" y="9258785"/>
            <a:ext cx="627880" cy="627880"/>
          </a:xfrm>
          <a:custGeom>
            <a:avLst/>
            <a:gdLst>
              <a:gd name="T0" fmla="*/ 768 w 769"/>
              <a:gd name="T1" fmla="*/ 0 h 769"/>
              <a:gd name="T2" fmla="*/ 768 w 769"/>
              <a:gd name="T3" fmla="*/ 0 h 769"/>
              <a:gd name="T4" fmla="*/ 0 w 769"/>
              <a:gd name="T5" fmla="*/ 768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9" h="769">
                <a:moveTo>
                  <a:pt x="768" y="0"/>
                </a:moveTo>
                <a:lnTo>
                  <a:pt x="768" y="0"/>
                </a:lnTo>
                <a:cubicBezTo>
                  <a:pt x="343" y="0"/>
                  <a:pt x="0" y="344"/>
                  <a:pt x="0" y="768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2" name="Freeform 10">
            <a:extLst>
              <a:ext uri="{FF2B5EF4-FFF2-40B4-BE49-F238E27FC236}">
                <a16:creationId xmlns:a16="http://schemas.microsoft.com/office/drawing/2014/main" id="{BC5A08F3-1A58-BC4B-8D04-3D00C9BAF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272" y="6404460"/>
            <a:ext cx="1259369" cy="635097"/>
          </a:xfrm>
          <a:custGeom>
            <a:avLst/>
            <a:gdLst>
              <a:gd name="T0" fmla="*/ 1536 w 1537"/>
              <a:gd name="T1" fmla="*/ 776 h 777"/>
              <a:gd name="T2" fmla="*/ 1536 w 1537"/>
              <a:gd name="T3" fmla="*/ 776 h 777"/>
              <a:gd name="T4" fmla="*/ 768 w 1537"/>
              <a:gd name="T5" fmla="*/ 0 h 777"/>
              <a:gd name="T6" fmla="*/ 0 w 1537"/>
              <a:gd name="T7" fmla="*/ 776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777">
                <a:moveTo>
                  <a:pt x="1536" y="776"/>
                </a:moveTo>
                <a:lnTo>
                  <a:pt x="1536" y="776"/>
                </a:lnTo>
                <a:cubicBezTo>
                  <a:pt x="1536" y="352"/>
                  <a:pt x="1193" y="0"/>
                  <a:pt x="768" y="0"/>
                </a:cubicBezTo>
                <a:cubicBezTo>
                  <a:pt x="343" y="0"/>
                  <a:pt x="0" y="352"/>
                  <a:pt x="0" y="776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3" name="Freeform 11">
            <a:extLst>
              <a:ext uri="{FF2B5EF4-FFF2-40B4-BE49-F238E27FC236}">
                <a16:creationId xmlns:a16="http://schemas.microsoft.com/office/drawing/2014/main" id="{55A18094-83E6-0B45-85A4-0E1367FB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3884" y="10012964"/>
            <a:ext cx="1266584" cy="627880"/>
          </a:xfrm>
          <a:custGeom>
            <a:avLst/>
            <a:gdLst>
              <a:gd name="T0" fmla="*/ 1545 w 1546"/>
              <a:gd name="T1" fmla="*/ 0 h 769"/>
              <a:gd name="T2" fmla="*/ 1545 w 1546"/>
              <a:gd name="T3" fmla="*/ 0 h 769"/>
              <a:gd name="T4" fmla="*/ 777 w 1546"/>
              <a:gd name="T5" fmla="*/ 768 h 769"/>
              <a:gd name="T6" fmla="*/ 0 w 1546"/>
              <a:gd name="T7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6" h="769">
                <a:moveTo>
                  <a:pt x="1545" y="0"/>
                </a:moveTo>
                <a:lnTo>
                  <a:pt x="1545" y="0"/>
                </a:lnTo>
                <a:cubicBezTo>
                  <a:pt x="1545" y="425"/>
                  <a:pt x="1201" y="768"/>
                  <a:pt x="777" y="768"/>
                </a:cubicBezTo>
                <a:cubicBezTo>
                  <a:pt x="352" y="768"/>
                  <a:pt x="0" y="425"/>
                  <a:pt x="0" y="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" name="Freeform 12">
            <a:extLst>
              <a:ext uri="{FF2B5EF4-FFF2-40B4-BE49-F238E27FC236}">
                <a16:creationId xmlns:a16="http://schemas.microsoft.com/office/drawing/2014/main" id="{A2AF90FE-7252-134C-A72D-CFBC21CC4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272" y="10012964"/>
            <a:ext cx="1259369" cy="627880"/>
          </a:xfrm>
          <a:custGeom>
            <a:avLst/>
            <a:gdLst>
              <a:gd name="T0" fmla="*/ 1536 w 1537"/>
              <a:gd name="T1" fmla="*/ 0 h 769"/>
              <a:gd name="T2" fmla="*/ 1536 w 1537"/>
              <a:gd name="T3" fmla="*/ 0 h 769"/>
              <a:gd name="T4" fmla="*/ 768 w 1537"/>
              <a:gd name="T5" fmla="*/ 768 h 769"/>
              <a:gd name="T6" fmla="*/ 0 w 1537"/>
              <a:gd name="T7" fmla="*/ 0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769">
                <a:moveTo>
                  <a:pt x="1536" y="0"/>
                </a:moveTo>
                <a:lnTo>
                  <a:pt x="1536" y="0"/>
                </a:lnTo>
                <a:cubicBezTo>
                  <a:pt x="1536" y="425"/>
                  <a:pt x="1193" y="768"/>
                  <a:pt x="768" y="768"/>
                </a:cubicBezTo>
                <a:cubicBezTo>
                  <a:pt x="343" y="768"/>
                  <a:pt x="0" y="425"/>
                  <a:pt x="0" y="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65">
            <a:extLst>
              <a:ext uri="{FF2B5EF4-FFF2-40B4-BE49-F238E27FC236}">
                <a16:creationId xmlns:a16="http://schemas.microsoft.com/office/drawing/2014/main" id="{427EA83F-9979-5647-A028-C0B8F95C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336" y="1489056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66">
            <a:extLst>
              <a:ext uri="{FF2B5EF4-FFF2-40B4-BE49-F238E27FC236}">
                <a16:creationId xmlns:a16="http://schemas.microsoft.com/office/drawing/2014/main" id="{65419975-51E3-924D-B4B0-108297FC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336" y="4295675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67">
            <a:extLst>
              <a:ext uri="{FF2B5EF4-FFF2-40B4-BE49-F238E27FC236}">
                <a16:creationId xmlns:a16="http://schemas.microsoft.com/office/drawing/2014/main" id="{9389E632-65A8-1740-AEB8-4733540E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336" y="7346582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68">
            <a:extLst>
              <a:ext uri="{FF2B5EF4-FFF2-40B4-BE49-F238E27FC236}">
                <a16:creationId xmlns:a16="http://schemas.microsoft.com/office/drawing/2014/main" id="{D0F5BB02-E2C2-4848-ADB0-D00E9A05F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4336" y="10267201"/>
            <a:ext cx="1959748" cy="1959744"/>
          </a:xfrm>
          <a:custGeom>
            <a:avLst/>
            <a:gdLst>
              <a:gd name="T0" fmla="*/ 1393 w 1593"/>
              <a:gd name="T1" fmla="*/ 1591 h 1592"/>
              <a:gd name="T2" fmla="*/ 1393 w 1593"/>
              <a:gd name="T3" fmla="*/ 1591 h 1592"/>
              <a:gd name="T4" fmla="*/ 200 w 1593"/>
              <a:gd name="T5" fmla="*/ 1591 h 1592"/>
              <a:gd name="T6" fmla="*/ 0 w 1593"/>
              <a:gd name="T7" fmla="*/ 1392 h 1592"/>
              <a:gd name="T8" fmla="*/ 0 w 1593"/>
              <a:gd name="T9" fmla="*/ 199 h 1592"/>
              <a:gd name="T10" fmla="*/ 200 w 1593"/>
              <a:gd name="T11" fmla="*/ 0 h 1592"/>
              <a:gd name="T12" fmla="*/ 1393 w 1593"/>
              <a:gd name="T13" fmla="*/ 0 h 1592"/>
              <a:gd name="T14" fmla="*/ 1592 w 1593"/>
              <a:gd name="T15" fmla="*/ 199 h 1592"/>
              <a:gd name="T16" fmla="*/ 1592 w 1593"/>
              <a:gd name="T17" fmla="*/ 1392 h 1592"/>
              <a:gd name="T18" fmla="*/ 1393 w 1593"/>
              <a:gd name="T1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2">
                <a:moveTo>
                  <a:pt x="1393" y="1591"/>
                </a:moveTo>
                <a:lnTo>
                  <a:pt x="1393" y="1591"/>
                </a:lnTo>
                <a:cubicBezTo>
                  <a:pt x="200" y="1591"/>
                  <a:pt x="200" y="1591"/>
                  <a:pt x="200" y="1591"/>
                </a:cubicBezTo>
                <a:cubicBezTo>
                  <a:pt x="92" y="1591"/>
                  <a:pt x="0" y="1500"/>
                  <a:pt x="0" y="139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500"/>
                  <a:pt x="1508" y="1591"/>
                  <a:pt x="1393" y="1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69">
            <a:extLst>
              <a:ext uri="{FF2B5EF4-FFF2-40B4-BE49-F238E27FC236}">
                <a16:creationId xmlns:a16="http://schemas.microsoft.com/office/drawing/2014/main" id="{D83BA351-B207-2D41-9D4E-1A358018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4922" y="2487929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70">
            <a:extLst>
              <a:ext uri="{FF2B5EF4-FFF2-40B4-BE49-F238E27FC236}">
                <a16:creationId xmlns:a16="http://schemas.microsoft.com/office/drawing/2014/main" id="{3625D472-C861-8242-9485-89102EDA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916" y="2373929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71">
            <a:extLst>
              <a:ext uri="{FF2B5EF4-FFF2-40B4-BE49-F238E27FC236}">
                <a16:creationId xmlns:a16="http://schemas.microsoft.com/office/drawing/2014/main" id="{21A8808B-15F8-EC4F-8F53-1B8F6F984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915" y="2021065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72">
            <a:extLst>
              <a:ext uri="{FF2B5EF4-FFF2-40B4-BE49-F238E27FC236}">
                <a16:creationId xmlns:a16="http://schemas.microsoft.com/office/drawing/2014/main" id="{3BEE5934-DBE4-1E4E-8DB8-30AB643C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5210" y="5099116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73">
            <a:extLst>
              <a:ext uri="{FF2B5EF4-FFF2-40B4-BE49-F238E27FC236}">
                <a16:creationId xmlns:a16="http://schemas.microsoft.com/office/drawing/2014/main" id="{10727AE2-A53E-F142-AFCF-D24D6C5F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3497" y="5294548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74">
            <a:extLst>
              <a:ext uri="{FF2B5EF4-FFF2-40B4-BE49-F238E27FC236}">
                <a16:creationId xmlns:a16="http://schemas.microsoft.com/office/drawing/2014/main" id="{384DDF08-B6BD-0146-87E1-CB35F981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0924" y="5061114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75">
            <a:extLst>
              <a:ext uri="{FF2B5EF4-FFF2-40B4-BE49-F238E27FC236}">
                <a16:creationId xmlns:a16="http://schemas.microsoft.com/office/drawing/2014/main" id="{A2449285-EAD6-1D43-8E0C-1E41DE4CE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205" y="5012258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76">
            <a:extLst>
              <a:ext uri="{FF2B5EF4-FFF2-40B4-BE49-F238E27FC236}">
                <a16:creationId xmlns:a16="http://schemas.microsoft.com/office/drawing/2014/main" id="{0AB5FA7C-DC39-234D-9AF3-1E83E5D7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205" y="5126258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77">
            <a:extLst>
              <a:ext uri="{FF2B5EF4-FFF2-40B4-BE49-F238E27FC236}">
                <a16:creationId xmlns:a16="http://schemas.microsoft.com/office/drawing/2014/main" id="{87541A46-BE96-194F-95B8-D6FE266A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205" y="5294548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78">
            <a:extLst>
              <a:ext uri="{FF2B5EF4-FFF2-40B4-BE49-F238E27FC236}">
                <a16:creationId xmlns:a16="http://schemas.microsoft.com/office/drawing/2014/main" id="{BA36308E-432A-344A-B3FD-42E5C5B5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205" y="5462835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79">
            <a:extLst>
              <a:ext uri="{FF2B5EF4-FFF2-40B4-BE49-F238E27FC236}">
                <a16:creationId xmlns:a16="http://schemas.microsoft.com/office/drawing/2014/main" id="{9EDCBD6C-FF99-D841-81A8-7A73C4CEE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2915" y="4909112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7" name="Grupo 86">
            <a:extLst>
              <a:ext uri="{FF2B5EF4-FFF2-40B4-BE49-F238E27FC236}">
                <a16:creationId xmlns:a16="http://schemas.microsoft.com/office/drawing/2014/main" id="{82C8890F-0075-F248-8F25-B25BCD4BCB06}"/>
              </a:ext>
            </a:extLst>
          </p:cNvPr>
          <p:cNvGrpSpPr/>
          <p:nvPr/>
        </p:nvGrpSpPr>
        <p:grpSpPr>
          <a:xfrm>
            <a:off x="17876618" y="7884064"/>
            <a:ext cx="851148" cy="838539"/>
            <a:chOff x="15523655" y="10717162"/>
            <a:chExt cx="643990" cy="634450"/>
          </a:xfrm>
        </p:grpSpPr>
        <p:sp>
          <p:nvSpPr>
            <p:cNvPr id="88" name="Freeform 198">
              <a:extLst>
                <a:ext uri="{FF2B5EF4-FFF2-40B4-BE49-F238E27FC236}">
                  <a16:creationId xmlns:a16="http://schemas.microsoft.com/office/drawing/2014/main" id="{EB1680CB-1AB6-1940-8784-7D290628D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199">
              <a:extLst>
                <a:ext uri="{FF2B5EF4-FFF2-40B4-BE49-F238E27FC236}">
                  <a16:creationId xmlns:a16="http://schemas.microsoft.com/office/drawing/2014/main" id="{8342385E-DF47-0C4F-B5A8-B5A5CBB48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7779A33E-A577-504A-A9F1-5D3C69E1F5E4}"/>
              </a:ext>
            </a:extLst>
          </p:cNvPr>
          <p:cNvGrpSpPr/>
          <p:nvPr/>
        </p:nvGrpSpPr>
        <p:grpSpPr>
          <a:xfrm>
            <a:off x="17934267" y="10764679"/>
            <a:ext cx="765221" cy="833412"/>
            <a:chOff x="10833756" y="5162085"/>
            <a:chExt cx="559761" cy="609643"/>
          </a:xfrm>
        </p:grpSpPr>
        <p:sp>
          <p:nvSpPr>
            <p:cNvPr id="91" name="Freeform 233">
              <a:extLst>
                <a:ext uri="{FF2B5EF4-FFF2-40B4-BE49-F238E27FC236}">
                  <a16:creationId xmlns:a16="http://schemas.microsoft.com/office/drawing/2014/main" id="{F1E4F592-67E7-8542-8E03-633EA4B41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34">
              <a:extLst>
                <a:ext uri="{FF2B5EF4-FFF2-40B4-BE49-F238E27FC236}">
                  <a16:creationId xmlns:a16="http://schemas.microsoft.com/office/drawing/2014/main" id="{B0F0CCCE-759E-D84B-B322-EE67DF6A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35">
              <a:extLst>
                <a:ext uri="{FF2B5EF4-FFF2-40B4-BE49-F238E27FC236}">
                  <a16:creationId xmlns:a16="http://schemas.microsoft.com/office/drawing/2014/main" id="{D29412D2-2017-E84C-B9D8-855483128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36">
              <a:extLst>
                <a:ext uri="{FF2B5EF4-FFF2-40B4-BE49-F238E27FC236}">
                  <a16:creationId xmlns:a16="http://schemas.microsoft.com/office/drawing/2014/main" id="{6D8A4ABE-AEE2-BB49-8D6F-CA8D8D4E5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37">
              <a:extLst>
                <a:ext uri="{FF2B5EF4-FFF2-40B4-BE49-F238E27FC236}">
                  <a16:creationId xmlns:a16="http://schemas.microsoft.com/office/drawing/2014/main" id="{E8BE33B5-5936-CB4E-9F38-98CFA9A3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38">
              <a:extLst>
                <a:ext uri="{FF2B5EF4-FFF2-40B4-BE49-F238E27FC236}">
                  <a16:creationId xmlns:a16="http://schemas.microsoft.com/office/drawing/2014/main" id="{51E74204-97C7-494B-9428-66DB4E4F3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39">
              <a:extLst>
                <a:ext uri="{FF2B5EF4-FFF2-40B4-BE49-F238E27FC236}">
                  <a16:creationId xmlns:a16="http://schemas.microsoft.com/office/drawing/2014/main" id="{56C51871-932F-AB44-BD6D-F7C31F175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40">
              <a:extLst>
                <a:ext uri="{FF2B5EF4-FFF2-40B4-BE49-F238E27FC236}">
                  <a16:creationId xmlns:a16="http://schemas.microsoft.com/office/drawing/2014/main" id="{A37123A1-311B-5646-AE45-70BECB402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72478A2C-D665-8A45-9FA9-15A393A07D7B}"/>
              </a:ext>
            </a:extLst>
          </p:cNvPr>
          <p:cNvGrpSpPr/>
          <p:nvPr/>
        </p:nvGrpSpPr>
        <p:grpSpPr>
          <a:xfrm>
            <a:off x="19605508" y="1737034"/>
            <a:ext cx="4236804" cy="1390954"/>
            <a:chOff x="4247967" y="10620441"/>
            <a:chExt cx="4236804" cy="1390954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FFB34B41-1229-FC4E-A57D-338512C42F6A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1" name="Rectangle 40">
              <a:extLst>
                <a:ext uri="{FF2B5EF4-FFF2-40B4-BE49-F238E27FC236}">
                  <a16:creationId xmlns:a16="http://schemas.microsoft.com/office/drawing/2014/main" id="{8CE52F86-78BE-FE40-B05A-964FD391FC3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B4B2F7A7-2D51-E94A-B41F-5F9DE0F00E20}"/>
              </a:ext>
            </a:extLst>
          </p:cNvPr>
          <p:cNvGrpSpPr/>
          <p:nvPr/>
        </p:nvGrpSpPr>
        <p:grpSpPr>
          <a:xfrm>
            <a:off x="19617834" y="4544785"/>
            <a:ext cx="4236804" cy="1390954"/>
            <a:chOff x="4247967" y="10620441"/>
            <a:chExt cx="4236804" cy="1390954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135F84E4-B815-B24B-9BCE-B5769A17F85D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4" name="Rectangle 40">
              <a:extLst>
                <a:ext uri="{FF2B5EF4-FFF2-40B4-BE49-F238E27FC236}">
                  <a16:creationId xmlns:a16="http://schemas.microsoft.com/office/drawing/2014/main" id="{3E4C6D87-749F-9845-AB03-A6B129707B7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1A1C4D3F-809F-2142-BBA1-872E77C263C0}"/>
              </a:ext>
            </a:extLst>
          </p:cNvPr>
          <p:cNvGrpSpPr/>
          <p:nvPr/>
        </p:nvGrpSpPr>
        <p:grpSpPr>
          <a:xfrm>
            <a:off x="19614872" y="7628872"/>
            <a:ext cx="4236804" cy="1390954"/>
            <a:chOff x="4247967" y="10620441"/>
            <a:chExt cx="4236804" cy="1390954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314E1DED-A37D-0D47-BC9B-9F274F158BD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7" name="Rectangle 40">
              <a:extLst>
                <a:ext uri="{FF2B5EF4-FFF2-40B4-BE49-F238E27FC236}">
                  <a16:creationId xmlns:a16="http://schemas.microsoft.com/office/drawing/2014/main" id="{9166F627-391E-BA4D-8988-56BD7402C6D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E0496C73-1A03-AA4C-AA43-F0D85D04F4FF}"/>
              </a:ext>
            </a:extLst>
          </p:cNvPr>
          <p:cNvGrpSpPr/>
          <p:nvPr/>
        </p:nvGrpSpPr>
        <p:grpSpPr>
          <a:xfrm>
            <a:off x="19602739" y="10551596"/>
            <a:ext cx="4236804" cy="1390954"/>
            <a:chOff x="4247967" y="10620441"/>
            <a:chExt cx="4236804" cy="1390954"/>
          </a:xfrm>
        </p:grpSpPr>
        <p:sp>
          <p:nvSpPr>
            <p:cNvPr id="109" name="CuadroTexto 395">
              <a:extLst>
                <a:ext uri="{FF2B5EF4-FFF2-40B4-BE49-F238E27FC236}">
                  <a16:creationId xmlns:a16="http://schemas.microsoft.com/office/drawing/2014/main" id="{0359447B-DD39-0446-A93E-FFDD6A764D8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0" name="Rectangle 40">
              <a:extLst>
                <a:ext uri="{FF2B5EF4-FFF2-40B4-BE49-F238E27FC236}">
                  <a16:creationId xmlns:a16="http://schemas.microsoft.com/office/drawing/2014/main" id="{10773E9A-0912-5741-9F9F-7D6D1AE37E3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1" name="Group 71">
            <a:extLst>
              <a:ext uri="{FF2B5EF4-FFF2-40B4-BE49-F238E27FC236}">
                <a16:creationId xmlns:a16="http://schemas.microsoft.com/office/drawing/2014/main" id="{A4C8412F-7E79-5D4C-B482-A5B069CB82A1}"/>
              </a:ext>
            </a:extLst>
          </p:cNvPr>
          <p:cNvGrpSpPr/>
          <p:nvPr/>
        </p:nvGrpSpPr>
        <p:grpSpPr>
          <a:xfrm>
            <a:off x="1524555" y="5099116"/>
            <a:ext cx="8909115" cy="2500601"/>
            <a:chOff x="2232442" y="3643574"/>
            <a:chExt cx="8954788" cy="2500601"/>
          </a:xfrm>
        </p:grpSpPr>
        <p:sp>
          <p:nvSpPr>
            <p:cNvPr id="112" name="CuadroTexto 598">
              <a:extLst>
                <a:ext uri="{FF2B5EF4-FFF2-40B4-BE49-F238E27FC236}">
                  <a16:creationId xmlns:a16="http://schemas.microsoft.com/office/drawing/2014/main" id="{8524CB87-99E2-D742-B8B2-735C22A6235D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113" name="CuadroTexto 599">
              <a:extLst>
                <a:ext uri="{FF2B5EF4-FFF2-40B4-BE49-F238E27FC236}">
                  <a16:creationId xmlns:a16="http://schemas.microsoft.com/office/drawing/2014/main" id="{6394AC7B-4539-744D-BC65-D5FE1504A0A5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sp>
        <p:nvSpPr>
          <p:cNvPr id="114" name="Freeform 1">
            <a:extLst>
              <a:ext uri="{FF2B5EF4-FFF2-40B4-BE49-F238E27FC236}">
                <a16:creationId xmlns:a16="http://schemas.microsoft.com/office/drawing/2014/main" id="{0643A532-AD3B-1849-87D2-0D69CC03D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871" y="3014868"/>
            <a:ext cx="2867335" cy="7186485"/>
          </a:xfrm>
          <a:custGeom>
            <a:avLst/>
            <a:gdLst>
              <a:gd name="T0" fmla="*/ 2785 w 2786"/>
              <a:gd name="T1" fmla="*/ 764 h 6987"/>
              <a:gd name="T2" fmla="*/ 2785 w 2786"/>
              <a:gd name="T3" fmla="*/ 764 h 6987"/>
              <a:gd name="T4" fmla="*/ 2022 w 2786"/>
              <a:gd name="T5" fmla="*/ 0 h 6987"/>
              <a:gd name="T6" fmla="*/ 1285 w 2786"/>
              <a:gd name="T7" fmla="*/ 582 h 6987"/>
              <a:gd name="T8" fmla="*/ 773 w 2786"/>
              <a:gd name="T9" fmla="*/ 1302 h 6987"/>
              <a:gd name="T10" fmla="*/ 816 w 2786"/>
              <a:gd name="T11" fmla="*/ 1562 h 6987"/>
              <a:gd name="T12" fmla="*/ 295 w 2786"/>
              <a:gd name="T13" fmla="*/ 2283 h 6987"/>
              <a:gd name="T14" fmla="*/ 425 w 2786"/>
              <a:gd name="T15" fmla="*/ 2708 h 6987"/>
              <a:gd name="T16" fmla="*/ 0 w 2786"/>
              <a:gd name="T17" fmla="*/ 3463 h 6987"/>
              <a:gd name="T18" fmla="*/ 217 w 2786"/>
              <a:gd name="T19" fmla="*/ 4044 h 6987"/>
              <a:gd name="T20" fmla="*/ 9 w 2786"/>
              <a:gd name="T21" fmla="*/ 4573 h 6987"/>
              <a:gd name="T22" fmla="*/ 373 w 2786"/>
              <a:gd name="T23" fmla="*/ 5224 h 6987"/>
              <a:gd name="T24" fmla="*/ 295 w 2786"/>
              <a:gd name="T25" fmla="*/ 5563 h 6987"/>
              <a:gd name="T26" fmla="*/ 1059 w 2786"/>
              <a:gd name="T27" fmla="*/ 6326 h 6987"/>
              <a:gd name="T28" fmla="*/ 1155 w 2786"/>
              <a:gd name="T29" fmla="*/ 6317 h 6987"/>
              <a:gd name="T30" fmla="*/ 1961 w 2786"/>
              <a:gd name="T31" fmla="*/ 6986 h 6987"/>
              <a:gd name="T32" fmla="*/ 2785 w 2786"/>
              <a:gd name="T33" fmla="*/ 6170 h 6987"/>
              <a:gd name="T34" fmla="*/ 2759 w 2786"/>
              <a:gd name="T35" fmla="*/ 5996 h 6987"/>
              <a:gd name="T36" fmla="*/ 2785 w 2786"/>
              <a:gd name="T37" fmla="*/ 5996 h 6987"/>
              <a:gd name="T38" fmla="*/ 2785 w 2786"/>
              <a:gd name="T39" fmla="*/ 764 h 6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786" h="6987">
                <a:moveTo>
                  <a:pt x="2785" y="764"/>
                </a:moveTo>
                <a:lnTo>
                  <a:pt x="2785" y="764"/>
                </a:lnTo>
                <a:cubicBezTo>
                  <a:pt x="2785" y="347"/>
                  <a:pt x="2438" y="0"/>
                  <a:pt x="2022" y="0"/>
                </a:cubicBezTo>
                <a:cubicBezTo>
                  <a:pt x="1667" y="0"/>
                  <a:pt x="1363" y="252"/>
                  <a:pt x="1285" y="582"/>
                </a:cubicBezTo>
                <a:cubicBezTo>
                  <a:pt x="990" y="686"/>
                  <a:pt x="773" y="964"/>
                  <a:pt x="773" y="1302"/>
                </a:cubicBezTo>
                <a:cubicBezTo>
                  <a:pt x="773" y="1389"/>
                  <a:pt x="790" y="1476"/>
                  <a:pt x="816" y="1562"/>
                </a:cubicBezTo>
                <a:cubicBezTo>
                  <a:pt x="512" y="1658"/>
                  <a:pt x="295" y="1944"/>
                  <a:pt x="295" y="2283"/>
                </a:cubicBezTo>
                <a:cubicBezTo>
                  <a:pt x="295" y="2439"/>
                  <a:pt x="347" y="2587"/>
                  <a:pt x="425" y="2708"/>
                </a:cubicBezTo>
                <a:cubicBezTo>
                  <a:pt x="174" y="2864"/>
                  <a:pt x="0" y="3142"/>
                  <a:pt x="0" y="3463"/>
                </a:cubicBezTo>
                <a:cubicBezTo>
                  <a:pt x="0" y="3688"/>
                  <a:pt x="87" y="3887"/>
                  <a:pt x="217" y="4044"/>
                </a:cubicBezTo>
                <a:cubicBezTo>
                  <a:pt x="96" y="4183"/>
                  <a:pt x="9" y="4365"/>
                  <a:pt x="9" y="4573"/>
                </a:cubicBezTo>
                <a:cubicBezTo>
                  <a:pt x="9" y="4851"/>
                  <a:pt x="156" y="5085"/>
                  <a:pt x="373" y="5224"/>
                </a:cubicBezTo>
                <a:cubicBezTo>
                  <a:pt x="321" y="5328"/>
                  <a:pt x="295" y="5441"/>
                  <a:pt x="295" y="5563"/>
                </a:cubicBezTo>
                <a:cubicBezTo>
                  <a:pt x="295" y="5988"/>
                  <a:pt x="634" y="6326"/>
                  <a:pt x="1059" y="6326"/>
                </a:cubicBezTo>
                <a:cubicBezTo>
                  <a:pt x="1094" y="6326"/>
                  <a:pt x="1128" y="6317"/>
                  <a:pt x="1155" y="6317"/>
                </a:cubicBezTo>
                <a:cubicBezTo>
                  <a:pt x="1224" y="6699"/>
                  <a:pt x="1563" y="6986"/>
                  <a:pt x="1961" y="6986"/>
                </a:cubicBezTo>
                <a:cubicBezTo>
                  <a:pt x="2412" y="6986"/>
                  <a:pt x="2785" y="6621"/>
                  <a:pt x="2785" y="6170"/>
                </a:cubicBezTo>
                <a:cubicBezTo>
                  <a:pt x="2785" y="6109"/>
                  <a:pt x="2777" y="6049"/>
                  <a:pt x="2759" y="5996"/>
                </a:cubicBezTo>
                <a:cubicBezTo>
                  <a:pt x="2785" y="5996"/>
                  <a:pt x="2785" y="5996"/>
                  <a:pt x="2785" y="5996"/>
                </a:cubicBezTo>
                <a:lnTo>
                  <a:pt x="2785" y="764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9556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">
            <a:extLst>
              <a:ext uri="{FF2B5EF4-FFF2-40B4-BE49-F238E27FC236}">
                <a16:creationId xmlns:a16="http://schemas.microsoft.com/office/drawing/2014/main" id="{2CF81DF2-E0BC-C24F-A7FF-77FD3836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898" y="5578230"/>
            <a:ext cx="1465427" cy="725908"/>
          </a:xfrm>
          <a:custGeom>
            <a:avLst/>
            <a:gdLst>
              <a:gd name="T0" fmla="*/ 1422 w 1423"/>
              <a:gd name="T1" fmla="*/ 0 h 704"/>
              <a:gd name="T2" fmla="*/ 1422 w 1423"/>
              <a:gd name="T3" fmla="*/ 0 h 704"/>
              <a:gd name="T4" fmla="*/ 711 w 1423"/>
              <a:gd name="T5" fmla="*/ 703 h 704"/>
              <a:gd name="T6" fmla="*/ 0 w 1423"/>
              <a:gd name="T7" fmla="*/ 0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3" h="704">
                <a:moveTo>
                  <a:pt x="1422" y="0"/>
                </a:moveTo>
                <a:lnTo>
                  <a:pt x="1422" y="0"/>
                </a:lnTo>
                <a:cubicBezTo>
                  <a:pt x="1422" y="391"/>
                  <a:pt x="1110" y="703"/>
                  <a:pt x="711" y="703"/>
                </a:cubicBezTo>
                <a:cubicBezTo>
                  <a:pt x="321" y="703"/>
                  <a:pt x="0" y="391"/>
                  <a:pt x="0" y="0"/>
                </a:cubicBezTo>
              </a:path>
            </a:pathLst>
          </a:custGeom>
          <a:noFill/>
          <a:ln w="2808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Freeform 3">
            <a:extLst>
              <a:ext uri="{FF2B5EF4-FFF2-40B4-BE49-F238E27FC236}">
                <a16:creationId xmlns:a16="http://schemas.microsoft.com/office/drawing/2014/main" id="{B17D7C71-A022-3940-9407-14BB7358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898" y="7905670"/>
            <a:ext cx="730446" cy="734981"/>
          </a:xfrm>
          <a:custGeom>
            <a:avLst/>
            <a:gdLst>
              <a:gd name="T0" fmla="*/ 711 w 712"/>
              <a:gd name="T1" fmla="*/ 0 h 713"/>
              <a:gd name="T2" fmla="*/ 711 w 712"/>
              <a:gd name="T3" fmla="*/ 0 h 713"/>
              <a:gd name="T4" fmla="*/ 0 w 712"/>
              <a:gd name="T5" fmla="*/ 71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2" h="713">
                <a:moveTo>
                  <a:pt x="711" y="0"/>
                </a:moveTo>
                <a:lnTo>
                  <a:pt x="711" y="0"/>
                </a:lnTo>
                <a:cubicBezTo>
                  <a:pt x="321" y="0"/>
                  <a:pt x="0" y="313"/>
                  <a:pt x="0" y="712"/>
                </a:cubicBezTo>
              </a:path>
            </a:pathLst>
          </a:custGeom>
          <a:noFill/>
          <a:ln w="2808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Freeform 4">
            <a:extLst>
              <a:ext uri="{FF2B5EF4-FFF2-40B4-BE49-F238E27FC236}">
                <a16:creationId xmlns:a16="http://schemas.microsoft.com/office/drawing/2014/main" id="{B6AFF191-C622-BC49-992F-159C97258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991" y="4593717"/>
            <a:ext cx="1456353" cy="730446"/>
          </a:xfrm>
          <a:custGeom>
            <a:avLst/>
            <a:gdLst>
              <a:gd name="T0" fmla="*/ 1414 w 1415"/>
              <a:gd name="T1" fmla="*/ 711 h 712"/>
              <a:gd name="T2" fmla="*/ 1414 w 1415"/>
              <a:gd name="T3" fmla="*/ 711 h 712"/>
              <a:gd name="T4" fmla="*/ 703 w 1415"/>
              <a:gd name="T5" fmla="*/ 0 h 712"/>
              <a:gd name="T6" fmla="*/ 0 w 1415"/>
              <a:gd name="T7" fmla="*/ 71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5" h="712">
                <a:moveTo>
                  <a:pt x="1414" y="711"/>
                </a:moveTo>
                <a:lnTo>
                  <a:pt x="1414" y="711"/>
                </a:lnTo>
                <a:cubicBezTo>
                  <a:pt x="1414" y="321"/>
                  <a:pt x="1102" y="0"/>
                  <a:pt x="703" y="0"/>
                </a:cubicBezTo>
                <a:cubicBezTo>
                  <a:pt x="312" y="0"/>
                  <a:pt x="0" y="321"/>
                  <a:pt x="0" y="711"/>
                </a:cubicBezTo>
              </a:path>
            </a:pathLst>
          </a:custGeom>
          <a:noFill/>
          <a:ln w="2808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Freeform 5">
            <a:extLst>
              <a:ext uri="{FF2B5EF4-FFF2-40B4-BE49-F238E27FC236}">
                <a16:creationId xmlns:a16="http://schemas.microsoft.com/office/drawing/2014/main" id="{33FDA13B-5C71-2549-AE90-1B6E8714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991" y="8772224"/>
            <a:ext cx="1456353" cy="734981"/>
          </a:xfrm>
          <a:custGeom>
            <a:avLst/>
            <a:gdLst>
              <a:gd name="T0" fmla="*/ 1414 w 1415"/>
              <a:gd name="T1" fmla="*/ 0 h 713"/>
              <a:gd name="T2" fmla="*/ 1414 w 1415"/>
              <a:gd name="T3" fmla="*/ 0 h 713"/>
              <a:gd name="T4" fmla="*/ 703 w 1415"/>
              <a:gd name="T5" fmla="*/ 712 h 713"/>
              <a:gd name="T6" fmla="*/ 0 w 1415"/>
              <a:gd name="T7" fmla="*/ 0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5" h="713">
                <a:moveTo>
                  <a:pt x="1414" y="0"/>
                </a:moveTo>
                <a:lnTo>
                  <a:pt x="1414" y="0"/>
                </a:lnTo>
                <a:cubicBezTo>
                  <a:pt x="1414" y="399"/>
                  <a:pt x="1102" y="712"/>
                  <a:pt x="703" y="712"/>
                </a:cubicBezTo>
                <a:cubicBezTo>
                  <a:pt x="312" y="712"/>
                  <a:pt x="0" y="399"/>
                  <a:pt x="0" y="0"/>
                </a:cubicBezTo>
              </a:path>
            </a:pathLst>
          </a:custGeom>
          <a:noFill/>
          <a:ln w="2808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Freeform 6">
            <a:extLst>
              <a:ext uri="{FF2B5EF4-FFF2-40B4-BE49-F238E27FC236}">
                <a16:creationId xmlns:a16="http://schemas.microsoft.com/office/drawing/2014/main" id="{A13C6F6D-DA73-E149-B5D5-07CCF031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252" y="5977479"/>
            <a:ext cx="2241239" cy="63517"/>
          </a:xfrm>
          <a:custGeom>
            <a:avLst/>
            <a:gdLst>
              <a:gd name="T0" fmla="*/ 26 w 2179"/>
              <a:gd name="T1" fmla="*/ 60 h 61"/>
              <a:gd name="T2" fmla="*/ 26 w 2179"/>
              <a:gd name="T3" fmla="*/ 60 h 61"/>
              <a:gd name="T4" fmla="*/ 2178 w 2179"/>
              <a:gd name="T5" fmla="*/ 60 h 61"/>
              <a:gd name="T6" fmla="*/ 2178 w 2179"/>
              <a:gd name="T7" fmla="*/ 34 h 61"/>
              <a:gd name="T8" fmla="*/ 2178 w 2179"/>
              <a:gd name="T9" fmla="*/ 0 h 61"/>
              <a:gd name="T10" fmla="*/ 26 w 2179"/>
              <a:gd name="T11" fmla="*/ 0 h 61"/>
              <a:gd name="T12" fmla="*/ 0 w 2179"/>
              <a:gd name="T13" fmla="*/ 34 h 61"/>
              <a:gd name="T14" fmla="*/ 26 w 2179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9" h="61">
                <a:moveTo>
                  <a:pt x="26" y="60"/>
                </a:moveTo>
                <a:lnTo>
                  <a:pt x="26" y="60"/>
                </a:lnTo>
                <a:cubicBezTo>
                  <a:pt x="2178" y="60"/>
                  <a:pt x="2178" y="60"/>
                  <a:pt x="2178" y="60"/>
                </a:cubicBezTo>
                <a:cubicBezTo>
                  <a:pt x="2178" y="52"/>
                  <a:pt x="2178" y="43"/>
                  <a:pt x="2178" y="34"/>
                </a:cubicBezTo>
                <a:cubicBezTo>
                  <a:pt x="2178" y="26"/>
                  <a:pt x="2178" y="8"/>
                  <a:pt x="217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7"/>
                  <a:pt x="0" y="34"/>
                </a:cubicBezTo>
                <a:cubicBezTo>
                  <a:pt x="0" y="43"/>
                  <a:pt x="9" y="60"/>
                  <a:pt x="26" y="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7">
            <a:extLst>
              <a:ext uri="{FF2B5EF4-FFF2-40B4-BE49-F238E27FC236}">
                <a16:creationId xmlns:a16="http://schemas.microsoft.com/office/drawing/2014/main" id="{FBBB25F0-BD64-634B-AF8A-70D6B190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491" y="5587304"/>
            <a:ext cx="848406" cy="848403"/>
          </a:xfrm>
          <a:custGeom>
            <a:avLst/>
            <a:gdLst>
              <a:gd name="T0" fmla="*/ 408 w 826"/>
              <a:gd name="T1" fmla="*/ 52 h 825"/>
              <a:gd name="T2" fmla="*/ 408 w 826"/>
              <a:gd name="T3" fmla="*/ 52 h 825"/>
              <a:gd name="T4" fmla="*/ 764 w 826"/>
              <a:gd name="T5" fmla="*/ 416 h 825"/>
              <a:gd name="T6" fmla="*/ 408 w 826"/>
              <a:gd name="T7" fmla="*/ 772 h 825"/>
              <a:gd name="T8" fmla="*/ 53 w 826"/>
              <a:gd name="T9" fmla="*/ 442 h 825"/>
              <a:gd name="T10" fmla="*/ 0 w 826"/>
              <a:gd name="T11" fmla="*/ 442 h 825"/>
              <a:gd name="T12" fmla="*/ 408 w 826"/>
              <a:gd name="T13" fmla="*/ 824 h 825"/>
              <a:gd name="T14" fmla="*/ 825 w 826"/>
              <a:gd name="T15" fmla="*/ 416 h 825"/>
              <a:gd name="T16" fmla="*/ 408 w 826"/>
              <a:gd name="T17" fmla="*/ 0 h 825"/>
              <a:gd name="T18" fmla="*/ 0 w 826"/>
              <a:gd name="T19" fmla="*/ 382 h 825"/>
              <a:gd name="T20" fmla="*/ 53 w 826"/>
              <a:gd name="T21" fmla="*/ 382 h 825"/>
              <a:gd name="T22" fmla="*/ 408 w 826"/>
              <a:gd name="T23" fmla="*/ 52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6" h="825">
                <a:moveTo>
                  <a:pt x="408" y="52"/>
                </a:moveTo>
                <a:lnTo>
                  <a:pt x="408" y="52"/>
                </a:lnTo>
                <a:cubicBezTo>
                  <a:pt x="608" y="52"/>
                  <a:pt x="764" y="217"/>
                  <a:pt x="764" y="416"/>
                </a:cubicBezTo>
                <a:cubicBezTo>
                  <a:pt x="764" y="607"/>
                  <a:pt x="608" y="772"/>
                  <a:pt x="408" y="772"/>
                </a:cubicBezTo>
                <a:cubicBezTo>
                  <a:pt x="226" y="772"/>
                  <a:pt x="70" y="625"/>
                  <a:pt x="53" y="442"/>
                </a:cubicBezTo>
                <a:cubicBezTo>
                  <a:pt x="0" y="442"/>
                  <a:pt x="0" y="442"/>
                  <a:pt x="0" y="442"/>
                </a:cubicBezTo>
                <a:cubicBezTo>
                  <a:pt x="9" y="659"/>
                  <a:pt x="192" y="824"/>
                  <a:pt x="408" y="824"/>
                </a:cubicBezTo>
                <a:cubicBezTo>
                  <a:pt x="634" y="824"/>
                  <a:pt x="825" y="642"/>
                  <a:pt x="825" y="416"/>
                </a:cubicBezTo>
                <a:cubicBezTo>
                  <a:pt x="825" y="182"/>
                  <a:pt x="634" y="0"/>
                  <a:pt x="408" y="0"/>
                </a:cubicBezTo>
                <a:cubicBezTo>
                  <a:pt x="192" y="0"/>
                  <a:pt x="9" y="173"/>
                  <a:pt x="0" y="382"/>
                </a:cubicBezTo>
                <a:cubicBezTo>
                  <a:pt x="53" y="382"/>
                  <a:pt x="53" y="382"/>
                  <a:pt x="53" y="382"/>
                </a:cubicBezTo>
                <a:cubicBezTo>
                  <a:pt x="70" y="199"/>
                  <a:pt x="226" y="52"/>
                  <a:pt x="408" y="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8">
            <a:extLst>
              <a:ext uri="{FF2B5EF4-FFF2-40B4-BE49-F238E27FC236}">
                <a16:creationId xmlns:a16="http://schemas.microsoft.com/office/drawing/2014/main" id="{3F100FCA-86F7-404D-9471-C88185CF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491" y="5977479"/>
            <a:ext cx="54443" cy="63517"/>
          </a:xfrm>
          <a:custGeom>
            <a:avLst/>
            <a:gdLst>
              <a:gd name="T0" fmla="*/ 0 w 54"/>
              <a:gd name="T1" fmla="*/ 60 h 61"/>
              <a:gd name="T2" fmla="*/ 0 w 54"/>
              <a:gd name="T3" fmla="*/ 60 h 61"/>
              <a:gd name="T4" fmla="*/ 53 w 54"/>
              <a:gd name="T5" fmla="*/ 60 h 61"/>
              <a:gd name="T6" fmla="*/ 53 w 54"/>
              <a:gd name="T7" fmla="*/ 34 h 61"/>
              <a:gd name="T8" fmla="*/ 53 w 54"/>
              <a:gd name="T9" fmla="*/ 0 h 61"/>
              <a:gd name="T10" fmla="*/ 0 w 54"/>
              <a:gd name="T11" fmla="*/ 0 h 61"/>
              <a:gd name="T12" fmla="*/ 0 w 54"/>
              <a:gd name="T13" fmla="*/ 34 h 61"/>
              <a:gd name="T14" fmla="*/ 0 w 54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61">
                <a:moveTo>
                  <a:pt x="0" y="60"/>
                </a:moveTo>
                <a:lnTo>
                  <a:pt x="0" y="60"/>
                </a:lnTo>
                <a:cubicBezTo>
                  <a:pt x="53" y="60"/>
                  <a:pt x="53" y="60"/>
                  <a:pt x="53" y="60"/>
                </a:cubicBezTo>
                <a:cubicBezTo>
                  <a:pt x="53" y="52"/>
                  <a:pt x="53" y="43"/>
                  <a:pt x="53" y="34"/>
                </a:cubicBezTo>
                <a:cubicBezTo>
                  <a:pt x="53" y="26"/>
                  <a:pt x="53" y="8"/>
                  <a:pt x="5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"/>
                  <a:pt x="0" y="26"/>
                  <a:pt x="0" y="34"/>
                </a:cubicBezTo>
                <a:cubicBezTo>
                  <a:pt x="0" y="43"/>
                  <a:pt x="0" y="52"/>
                  <a:pt x="0" y="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9">
            <a:extLst>
              <a:ext uri="{FF2B5EF4-FFF2-40B4-BE49-F238E27FC236}">
                <a16:creationId xmlns:a16="http://schemas.microsoft.com/office/drawing/2014/main" id="{41819216-CA09-0140-B626-B5ED3E09E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252" y="7324944"/>
            <a:ext cx="2241239" cy="54443"/>
          </a:xfrm>
          <a:custGeom>
            <a:avLst/>
            <a:gdLst>
              <a:gd name="T0" fmla="*/ 2178 w 2179"/>
              <a:gd name="T1" fmla="*/ 0 h 53"/>
              <a:gd name="T2" fmla="*/ 2178 w 2179"/>
              <a:gd name="T3" fmla="*/ 0 h 53"/>
              <a:gd name="T4" fmla="*/ 26 w 2179"/>
              <a:gd name="T5" fmla="*/ 0 h 53"/>
              <a:gd name="T6" fmla="*/ 0 w 2179"/>
              <a:gd name="T7" fmla="*/ 26 h 53"/>
              <a:gd name="T8" fmla="*/ 26 w 2179"/>
              <a:gd name="T9" fmla="*/ 52 h 53"/>
              <a:gd name="T10" fmla="*/ 2178 w 2179"/>
              <a:gd name="T11" fmla="*/ 52 h 53"/>
              <a:gd name="T12" fmla="*/ 2178 w 2179"/>
              <a:gd name="T13" fmla="*/ 26 h 53"/>
              <a:gd name="T14" fmla="*/ 2178 w 2179"/>
              <a:gd name="T15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79" h="53">
                <a:moveTo>
                  <a:pt x="2178" y="0"/>
                </a:moveTo>
                <a:lnTo>
                  <a:pt x="2178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43"/>
                  <a:pt x="9" y="52"/>
                  <a:pt x="26" y="52"/>
                </a:cubicBezTo>
                <a:cubicBezTo>
                  <a:pt x="2178" y="52"/>
                  <a:pt x="2178" y="52"/>
                  <a:pt x="2178" y="52"/>
                </a:cubicBezTo>
                <a:cubicBezTo>
                  <a:pt x="2178" y="43"/>
                  <a:pt x="2178" y="35"/>
                  <a:pt x="2178" y="26"/>
                </a:cubicBezTo>
                <a:cubicBezTo>
                  <a:pt x="2178" y="18"/>
                  <a:pt x="2178" y="9"/>
                  <a:pt x="2178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10">
            <a:extLst>
              <a:ext uri="{FF2B5EF4-FFF2-40B4-BE49-F238E27FC236}">
                <a16:creationId xmlns:a16="http://schemas.microsoft.com/office/drawing/2014/main" id="{35C4EFB4-587E-B245-83E9-000F49E5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491" y="6934769"/>
            <a:ext cx="848406" cy="848406"/>
          </a:xfrm>
          <a:custGeom>
            <a:avLst/>
            <a:gdLst>
              <a:gd name="T0" fmla="*/ 408 w 826"/>
              <a:gd name="T1" fmla="*/ 0 h 826"/>
              <a:gd name="T2" fmla="*/ 408 w 826"/>
              <a:gd name="T3" fmla="*/ 0 h 826"/>
              <a:gd name="T4" fmla="*/ 0 w 826"/>
              <a:gd name="T5" fmla="*/ 382 h 826"/>
              <a:gd name="T6" fmla="*/ 53 w 826"/>
              <a:gd name="T7" fmla="*/ 382 h 826"/>
              <a:gd name="T8" fmla="*/ 408 w 826"/>
              <a:gd name="T9" fmla="*/ 53 h 826"/>
              <a:gd name="T10" fmla="*/ 764 w 826"/>
              <a:gd name="T11" fmla="*/ 408 h 826"/>
              <a:gd name="T12" fmla="*/ 408 w 826"/>
              <a:gd name="T13" fmla="*/ 764 h 826"/>
              <a:gd name="T14" fmla="*/ 53 w 826"/>
              <a:gd name="T15" fmla="*/ 434 h 826"/>
              <a:gd name="T16" fmla="*/ 0 w 826"/>
              <a:gd name="T17" fmla="*/ 434 h 826"/>
              <a:gd name="T18" fmla="*/ 408 w 826"/>
              <a:gd name="T19" fmla="*/ 825 h 826"/>
              <a:gd name="T20" fmla="*/ 825 w 826"/>
              <a:gd name="T21" fmla="*/ 408 h 826"/>
              <a:gd name="T22" fmla="*/ 408 w 826"/>
              <a:gd name="T23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6" h="826">
                <a:moveTo>
                  <a:pt x="408" y="0"/>
                </a:moveTo>
                <a:lnTo>
                  <a:pt x="408" y="0"/>
                </a:lnTo>
                <a:cubicBezTo>
                  <a:pt x="192" y="0"/>
                  <a:pt x="9" y="165"/>
                  <a:pt x="0" y="382"/>
                </a:cubicBezTo>
                <a:cubicBezTo>
                  <a:pt x="53" y="382"/>
                  <a:pt x="53" y="382"/>
                  <a:pt x="53" y="382"/>
                </a:cubicBezTo>
                <a:cubicBezTo>
                  <a:pt x="70" y="200"/>
                  <a:pt x="226" y="53"/>
                  <a:pt x="408" y="53"/>
                </a:cubicBezTo>
                <a:cubicBezTo>
                  <a:pt x="608" y="53"/>
                  <a:pt x="764" y="209"/>
                  <a:pt x="764" y="408"/>
                </a:cubicBezTo>
                <a:cubicBezTo>
                  <a:pt x="764" y="608"/>
                  <a:pt x="608" y="764"/>
                  <a:pt x="408" y="764"/>
                </a:cubicBezTo>
                <a:cubicBezTo>
                  <a:pt x="226" y="764"/>
                  <a:pt x="70" y="625"/>
                  <a:pt x="53" y="434"/>
                </a:cubicBezTo>
                <a:cubicBezTo>
                  <a:pt x="0" y="434"/>
                  <a:pt x="0" y="434"/>
                  <a:pt x="0" y="434"/>
                </a:cubicBezTo>
                <a:cubicBezTo>
                  <a:pt x="9" y="651"/>
                  <a:pt x="192" y="825"/>
                  <a:pt x="408" y="825"/>
                </a:cubicBezTo>
                <a:cubicBezTo>
                  <a:pt x="634" y="825"/>
                  <a:pt x="825" y="634"/>
                  <a:pt x="825" y="408"/>
                </a:cubicBezTo>
                <a:cubicBezTo>
                  <a:pt x="825" y="182"/>
                  <a:pt x="634" y="0"/>
                  <a:pt x="408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11">
            <a:extLst>
              <a:ext uri="{FF2B5EF4-FFF2-40B4-BE49-F238E27FC236}">
                <a16:creationId xmlns:a16="http://schemas.microsoft.com/office/drawing/2014/main" id="{D0CE0067-B663-3D4A-B5E2-D828892E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491" y="7324944"/>
            <a:ext cx="54443" cy="54443"/>
          </a:xfrm>
          <a:custGeom>
            <a:avLst/>
            <a:gdLst>
              <a:gd name="T0" fmla="*/ 53 w 54"/>
              <a:gd name="T1" fmla="*/ 26 h 53"/>
              <a:gd name="T2" fmla="*/ 53 w 54"/>
              <a:gd name="T3" fmla="*/ 26 h 53"/>
              <a:gd name="T4" fmla="*/ 53 w 54"/>
              <a:gd name="T5" fmla="*/ 0 h 53"/>
              <a:gd name="T6" fmla="*/ 0 w 54"/>
              <a:gd name="T7" fmla="*/ 0 h 53"/>
              <a:gd name="T8" fmla="*/ 0 w 54"/>
              <a:gd name="T9" fmla="*/ 26 h 53"/>
              <a:gd name="T10" fmla="*/ 0 w 54"/>
              <a:gd name="T11" fmla="*/ 52 h 53"/>
              <a:gd name="T12" fmla="*/ 53 w 54"/>
              <a:gd name="T13" fmla="*/ 52 h 53"/>
              <a:gd name="T14" fmla="*/ 53 w 54"/>
              <a:gd name="T15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53">
                <a:moveTo>
                  <a:pt x="53" y="26"/>
                </a:moveTo>
                <a:lnTo>
                  <a:pt x="53" y="26"/>
                </a:lnTo>
                <a:cubicBezTo>
                  <a:pt x="53" y="18"/>
                  <a:pt x="53" y="9"/>
                  <a:pt x="5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18"/>
                  <a:pt x="0" y="26"/>
                </a:cubicBezTo>
                <a:cubicBezTo>
                  <a:pt x="0" y="35"/>
                  <a:pt x="0" y="43"/>
                  <a:pt x="0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43"/>
                  <a:pt x="53" y="35"/>
                  <a:pt x="53" y="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12">
            <a:extLst>
              <a:ext uri="{FF2B5EF4-FFF2-40B4-BE49-F238E27FC236}">
                <a16:creationId xmlns:a16="http://schemas.microsoft.com/office/drawing/2014/main" id="{CA64D8BF-D7E5-684B-A1A0-55DA043AD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464" y="3005794"/>
            <a:ext cx="848403" cy="848406"/>
          </a:xfrm>
          <a:custGeom>
            <a:avLst/>
            <a:gdLst>
              <a:gd name="T0" fmla="*/ 417 w 826"/>
              <a:gd name="T1" fmla="*/ 824 h 825"/>
              <a:gd name="T2" fmla="*/ 417 w 826"/>
              <a:gd name="T3" fmla="*/ 824 h 825"/>
              <a:gd name="T4" fmla="*/ 0 w 826"/>
              <a:gd name="T5" fmla="*/ 408 h 825"/>
              <a:gd name="T6" fmla="*/ 417 w 826"/>
              <a:gd name="T7" fmla="*/ 0 h 825"/>
              <a:gd name="T8" fmla="*/ 825 w 826"/>
              <a:gd name="T9" fmla="*/ 408 h 825"/>
              <a:gd name="T10" fmla="*/ 417 w 826"/>
              <a:gd name="T11" fmla="*/ 824 h 825"/>
              <a:gd name="T12" fmla="*/ 417 w 826"/>
              <a:gd name="T13" fmla="*/ 52 h 825"/>
              <a:gd name="T14" fmla="*/ 417 w 826"/>
              <a:gd name="T15" fmla="*/ 52 h 825"/>
              <a:gd name="T16" fmla="*/ 52 w 826"/>
              <a:gd name="T17" fmla="*/ 408 h 825"/>
              <a:gd name="T18" fmla="*/ 417 w 826"/>
              <a:gd name="T19" fmla="*/ 772 h 825"/>
              <a:gd name="T20" fmla="*/ 772 w 826"/>
              <a:gd name="T21" fmla="*/ 408 h 825"/>
              <a:gd name="T22" fmla="*/ 417 w 826"/>
              <a:gd name="T23" fmla="*/ 52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6" h="825">
                <a:moveTo>
                  <a:pt x="417" y="824"/>
                </a:moveTo>
                <a:lnTo>
                  <a:pt x="417" y="824"/>
                </a:lnTo>
                <a:cubicBezTo>
                  <a:pt x="182" y="824"/>
                  <a:pt x="0" y="642"/>
                  <a:pt x="0" y="408"/>
                </a:cubicBezTo>
                <a:cubicBezTo>
                  <a:pt x="0" y="182"/>
                  <a:pt x="182" y="0"/>
                  <a:pt x="417" y="0"/>
                </a:cubicBezTo>
                <a:cubicBezTo>
                  <a:pt x="642" y="0"/>
                  <a:pt x="825" y="182"/>
                  <a:pt x="825" y="408"/>
                </a:cubicBezTo>
                <a:cubicBezTo>
                  <a:pt x="825" y="642"/>
                  <a:pt x="642" y="824"/>
                  <a:pt x="417" y="824"/>
                </a:cubicBezTo>
                <a:close/>
                <a:moveTo>
                  <a:pt x="417" y="52"/>
                </a:moveTo>
                <a:lnTo>
                  <a:pt x="417" y="52"/>
                </a:lnTo>
                <a:cubicBezTo>
                  <a:pt x="217" y="52"/>
                  <a:pt x="52" y="217"/>
                  <a:pt x="52" y="408"/>
                </a:cubicBezTo>
                <a:cubicBezTo>
                  <a:pt x="52" y="607"/>
                  <a:pt x="217" y="772"/>
                  <a:pt x="417" y="772"/>
                </a:cubicBezTo>
                <a:cubicBezTo>
                  <a:pt x="608" y="772"/>
                  <a:pt x="772" y="607"/>
                  <a:pt x="772" y="408"/>
                </a:cubicBezTo>
                <a:cubicBezTo>
                  <a:pt x="772" y="217"/>
                  <a:pt x="608" y="52"/>
                  <a:pt x="417" y="5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13">
            <a:extLst>
              <a:ext uri="{FF2B5EF4-FFF2-40B4-BE49-F238E27FC236}">
                <a16:creationId xmlns:a16="http://schemas.microsoft.com/office/drawing/2014/main" id="{C7CCD9DA-9E13-6744-9445-2DC99E512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252" y="3799757"/>
            <a:ext cx="1615144" cy="1429129"/>
          </a:xfrm>
          <a:custGeom>
            <a:avLst/>
            <a:gdLst>
              <a:gd name="T0" fmla="*/ 1571 w 1572"/>
              <a:gd name="T1" fmla="*/ 1389 h 1390"/>
              <a:gd name="T2" fmla="*/ 1571 w 1572"/>
              <a:gd name="T3" fmla="*/ 1389 h 1390"/>
              <a:gd name="T4" fmla="*/ 26 w 1572"/>
              <a:gd name="T5" fmla="*/ 1389 h 1390"/>
              <a:gd name="T6" fmla="*/ 0 w 1572"/>
              <a:gd name="T7" fmla="*/ 1363 h 1390"/>
              <a:gd name="T8" fmla="*/ 26 w 1572"/>
              <a:gd name="T9" fmla="*/ 1328 h 1390"/>
              <a:gd name="T10" fmla="*/ 1519 w 1572"/>
              <a:gd name="T11" fmla="*/ 1328 h 1390"/>
              <a:gd name="T12" fmla="*/ 1519 w 1572"/>
              <a:gd name="T13" fmla="*/ 26 h 1390"/>
              <a:gd name="T14" fmla="*/ 1545 w 1572"/>
              <a:gd name="T15" fmla="*/ 0 h 1390"/>
              <a:gd name="T16" fmla="*/ 1571 w 1572"/>
              <a:gd name="T17" fmla="*/ 26 h 1390"/>
              <a:gd name="T18" fmla="*/ 1571 w 1572"/>
              <a:gd name="T19" fmla="*/ 1389 h 1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2" h="1390">
                <a:moveTo>
                  <a:pt x="1571" y="1389"/>
                </a:moveTo>
                <a:lnTo>
                  <a:pt x="1571" y="1389"/>
                </a:lnTo>
                <a:cubicBezTo>
                  <a:pt x="26" y="1389"/>
                  <a:pt x="26" y="1389"/>
                  <a:pt x="26" y="1389"/>
                </a:cubicBezTo>
                <a:cubicBezTo>
                  <a:pt x="9" y="1389"/>
                  <a:pt x="0" y="1371"/>
                  <a:pt x="0" y="1363"/>
                </a:cubicBezTo>
                <a:cubicBezTo>
                  <a:pt x="0" y="1345"/>
                  <a:pt x="9" y="1328"/>
                  <a:pt x="26" y="1328"/>
                </a:cubicBezTo>
                <a:cubicBezTo>
                  <a:pt x="1519" y="1328"/>
                  <a:pt x="1519" y="1328"/>
                  <a:pt x="1519" y="1328"/>
                </a:cubicBezTo>
                <a:cubicBezTo>
                  <a:pt x="1519" y="26"/>
                  <a:pt x="1519" y="26"/>
                  <a:pt x="1519" y="26"/>
                </a:cubicBezTo>
                <a:cubicBezTo>
                  <a:pt x="1519" y="9"/>
                  <a:pt x="1528" y="0"/>
                  <a:pt x="1545" y="0"/>
                </a:cubicBezTo>
                <a:cubicBezTo>
                  <a:pt x="1562" y="0"/>
                  <a:pt x="1571" y="9"/>
                  <a:pt x="1571" y="26"/>
                </a:cubicBezTo>
                <a:lnTo>
                  <a:pt x="1571" y="138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14">
            <a:extLst>
              <a:ext uri="{FF2B5EF4-FFF2-40B4-BE49-F238E27FC236}">
                <a16:creationId xmlns:a16="http://schemas.microsoft.com/office/drawing/2014/main" id="{308BC60E-C0FA-9348-AD74-C2751EE8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6464" y="9647848"/>
            <a:ext cx="848403" cy="848406"/>
          </a:xfrm>
          <a:custGeom>
            <a:avLst/>
            <a:gdLst>
              <a:gd name="T0" fmla="*/ 417 w 826"/>
              <a:gd name="T1" fmla="*/ 824 h 825"/>
              <a:gd name="T2" fmla="*/ 417 w 826"/>
              <a:gd name="T3" fmla="*/ 824 h 825"/>
              <a:gd name="T4" fmla="*/ 0 w 826"/>
              <a:gd name="T5" fmla="*/ 416 h 825"/>
              <a:gd name="T6" fmla="*/ 417 w 826"/>
              <a:gd name="T7" fmla="*/ 0 h 825"/>
              <a:gd name="T8" fmla="*/ 825 w 826"/>
              <a:gd name="T9" fmla="*/ 416 h 825"/>
              <a:gd name="T10" fmla="*/ 417 w 826"/>
              <a:gd name="T11" fmla="*/ 824 h 825"/>
              <a:gd name="T12" fmla="*/ 417 w 826"/>
              <a:gd name="T13" fmla="*/ 60 h 825"/>
              <a:gd name="T14" fmla="*/ 417 w 826"/>
              <a:gd name="T15" fmla="*/ 60 h 825"/>
              <a:gd name="T16" fmla="*/ 52 w 826"/>
              <a:gd name="T17" fmla="*/ 416 h 825"/>
              <a:gd name="T18" fmla="*/ 417 w 826"/>
              <a:gd name="T19" fmla="*/ 772 h 825"/>
              <a:gd name="T20" fmla="*/ 772 w 826"/>
              <a:gd name="T21" fmla="*/ 416 h 825"/>
              <a:gd name="T22" fmla="*/ 417 w 826"/>
              <a:gd name="T23" fmla="*/ 60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6" h="825">
                <a:moveTo>
                  <a:pt x="417" y="824"/>
                </a:moveTo>
                <a:lnTo>
                  <a:pt x="417" y="824"/>
                </a:lnTo>
                <a:cubicBezTo>
                  <a:pt x="182" y="824"/>
                  <a:pt x="0" y="642"/>
                  <a:pt x="0" y="416"/>
                </a:cubicBezTo>
                <a:cubicBezTo>
                  <a:pt x="0" y="191"/>
                  <a:pt x="182" y="0"/>
                  <a:pt x="417" y="0"/>
                </a:cubicBezTo>
                <a:cubicBezTo>
                  <a:pt x="642" y="0"/>
                  <a:pt x="825" y="191"/>
                  <a:pt x="825" y="416"/>
                </a:cubicBezTo>
                <a:cubicBezTo>
                  <a:pt x="825" y="642"/>
                  <a:pt x="642" y="824"/>
                  <a:pt x="417" y="824"/>
                </a:cubicBezTo>
                <a:close/>
                <a:moveTo>
                  <a:pt x="417" y="60"/>
                </a:moveTo>
                <a:lnTo>
                  <a:pt x="417" y="60"/>
                </a:lnTo>
                <a:cubicBezTo>
                  <a:pt x="217" y="60"/>
                  <a:pt x="52" y="217"/>
                  <a:pt x="52" y="416"/>
                </a:cubicBezTo>
                <a:cubicBezTo>
                  <a:pt x="52" y="607"/>
                  <a:pt x="217" y="772"/>
                  <a:pt x="417" y="772"/>
                </a:cubicBezTo>
                <a:cubicBezTo>
                  <a:pt x="608" y="772"/>
                  <a:pt x="772" y="607"/>
                  <a:pt x="772" y="416"/>
                </a:cubicBezTo>
                <a:cubicBezTo>
                  <a:pt x="772" y="217"/>
                  <a:pt x="608" y="60"/>
                  <a:pt x="417" y="6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15">
            <a:extLst>
              <a:ext uri="{FF2B5EF4-FFF2-40B4-BE49-F238E27FC236}">
                <a16:creationId xmlns:a16="http://schemas.microsoft.com/office/drawing/2014/main" id="{F2C0D629-3C4B-A04E-98FE-146D017B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252" y="8273162"/>
            <a:ext cx="1615144" cy="1438203"/>
          </a:xfrm>
          <a:custGeom>
            <a:avLst/>
            <a:gdLst>
              <a:gd name="T0" fmla="*/ 1545 w 1572"/>
              <a:gd name="T1" fmla="*/ 1397 h 1398"/>
              <a:gd name="T2" fmla="*/ 1545 w 1572"/>
              <a:gd name="T3" fmla="*/ 1397 h 1398"/>
              <a:gd name="T4" fmla="*/ 1519 w 1572"/>
              <a:gd name="T5" fmla="*/ 1363 h 1398"/>
              <a:gd name="T6" fmla="*/ 1519 w 1572"/>
              <a:gd name="T7" fmla="*/ 61 h 1398"/>
              <a:gd name="T8" fmla="*/ 26 w 1572"/>
              <a:gd name="T9" fmla="*/ 61 h 1398"/>
              <a:gd name="T10" fmla="*/ 0 w 1572"/>
              <a:gd name="T11" fmla="*/ 35 h 1398"/>
              <a:gd name="T12" fmla="*/ 26 w 1572"/>
              <a:gd name="T13" fmla="*/ 0 h 1398"/>
              <a:gd name="T14" fmla="*/ 1571 w 1572"/>
              <a:gd name="T15" fmla="*/ 0 h 1398"/>
              <a:gd name="T16" fmla="*/ 1571 w 1572"/>
              <a:gd name="T17" fmla="*/ 1363 h 1398"/>
              <a:gd name="T18" fmla="*/ 1545 w 1572"/>
              <a:gd name="T19" fmla="*/ 139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2" h="1398">
                <a:moveTo>
                  <a:pt x="1545" y="1397"/>
                </a:moveTo>
                <a:lnTo>
                  <a:pt x="1545" y="1397"/>
                </a:lnTo>
                <a:cubicBezTo>
                  <a:pt x="1528" y="1397"/>
                  <a:pt x="1519" y="1380"/>
                  <a:pt x="1519" y="1363"/>
                </a:cubicBezTo>
                <a:cubicBezTo>
                  <a:pt x="1519" y="61"/>
                  <a:pt x="1519" y="61"/>
                  <a:pt x="1519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9" y="61"/>
                  <a:pt x="0" y="44"/>
                  <a:pt x="0" y="35"/>
                </a:cubicBezTo>
                <a:cubicBezTo>
                  <a:pt x="0" y="17"/>
                  <a:pt x="9" y="0"/>
                  <a:pt x="26" y="0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571" y="1363"/>
                  <a:pt x="1571" y="1363"/>
                  <a:pt x="1571" y="1363"/>
                </a:cubicBezTo>
                <a:cubicBezTo>
                  <a:pt x="1571" y="1380"/>
                  <a:pt x="1562" y="1397"/>
                  <a:pt x="1545" y="13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108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111">
            <a:extLst>
              <a:ext uri="{FF2B5EF4-FFF2-40B4-BE49-F238E27FC236}">
                <a16:creationId xmlns:a16="http://schemas.microsoft.com/office/drawing/2014/main" id="{D770629C-DE6F-0345-839A-E9EF65393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12">
            <a:extLst>
              <a:ext uri="{FF2B5EF4-FFF2-40B4-BE49-F238E27FC236}">
                <a16:creationId xmlns:a16="http://schemas.microsoft.com/office/drawing/2014/main" id="{D4780959-F87F-DC45-9356-04CCDC31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87DB67D6-B775-E941-9895-73489B2F9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566" y="7832310"/>
            <a:ext cx="1511070" cy="1511073"/>
          </a:xfrm>
          <a:custGeom>
            <a:avLst/>
            <a:gdLst>
              <a:gd name="T0" fmla="*/ 1309 w 1310"/>
              <a:gd name="T1" fmla="*/ 659 h 1310"/>
              <a:gd name="T2" fmla="*/ 1309 w 1310"/>
              <a:gd name="T3" fmla="*/ 659 h 1310"/>
              <a:gd name="T4" fmla="*/ 651 w 1310"/>
              <a:gd name="T5" fmla="*/ 1309 h 1310"/>
              <a:gd name="T6" fmla="*/ 0 w 1310"/>
              <a:gd name="T7" fmla="*/ 659 h 1310"/>
              <a:gd name="T8" fmla="*/ 651 w 1310"/>
              <a:gd name="T9" fmla="*/ 0 h 1310"/>
              <a:gd name="T10" fmla="*/ 1309 w 1310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0" h="1310">
                <a:moveTo>
                  <a:pt x="1309" y="659"/>
                </a:moveTo>
                <a:lnTo>
                  <a:pt x="1309" y="659"/>
                </a:lnTo>
                <a:cubicBezTo>
                  <a:pt x="1309" y="1018"/>
                  <a:pt x="1010" y="1309"/>
                  <a:pt x="651" y="1309"/>
                </a:cubicBezTo>
                <a:cubicBezTo>
                  <a:pt x="291" y="1309"/>
                  <a:pt x="0" y="1018"/>
                  <a:pt x="0" y="659"/>
                </a:cubicBezTo>
                <a:cubicBezTo>
                  <a:pt x="0" y="299"/>
                  <a:pt x="291" y="0"/>
                  <a:pt x="651" y="0"/>
                </a:cubicBezTo>
                <a:cubicBezTo>
                  <a:pt x="1010" y="0"/>
                  <a:pt x="1309" y="299"/>
                  <a:pt x="1309" y="6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14">
            <a:extLst>
              <a:ext uri="{FF2B5EF4-FFF2-40B4-BE49-F238E27FC236}">
                <a16:creationId xmlns:a16="http://schemas.microsoft.com/office/drawing/2014/main" id="{C2D628B6-B3EC-B247-A4CE-7464DA519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871" y="7832310"/>
            <a:ext cx="1511073" cy="1511073"/>
          </a:xfrm>
          <a:custGeom>
            <a:avLst/>
            <a:gdLst>
              <a:gd name="T0" fmla="*/ 1308 w 1309"/>
              <a:gd name="T1" fmla="*/ 659 h 1310"/>
              <a:gd name="T2" fmla="*/ 1308 w 1309"/>
              <a:gd name="T3" fmla="*/ 659 h 1310"/>
              <a:gd name="T4" fmla="*/ 658 w 1309"/>
              <a:gd name="T5" fmla="*/ 1309 h 1310"/>
              <a:gd name="T6" fmla="*/ 0 w 1309"/>
              <a:gd name="T7" fmla="*/ 659 h 1310"/>
              <a:gd name="T8" fmla="*/ 658 w 1309"/>
              <a:gd name="T9" fmla="*/ 0 h 1310"/>
              <a:gd name="T10" fmla="*/ 1308 w 1309"/>
              <a:gd name="T11" fmla="*/ 65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10">
                <a:moveTo>
                  <a:pt x="1308" y="659"/>
                </a:moveTo>
                <a:lnTo>
                  <a:pt x="1308" y="659"/>
                </a:lnTo>
                <a:cubicBezTo>
                  <a:pt x="1308" y="1018"/>
                  <a:pt x="1018" y="1309"/>
                  <a:pt x="658" y="1309"/>
                </a:cubicBezTo>
                <a:cubicBezTo>
                  <a:pt x="298" y="1309"/>
                  <a:pt x="0" y="1018"/>
                  <a:pt x="0" y="659"/>
                </a:cubicBezTo>
                <a:cubicBezTo>
                  <a:pt x="0" y="299"/>
                  <a:pt x="298" y="0"/>
                  <a:pt x="658" y="0"/>
                </a:cubicBezTo>
                <a:cubicBezTo>
                  <a:pt x="1018" y="0"/>
                  <a:pt x="1308" y="299"/>
                  <a:pt x="1308" y="6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15">
            <a:extLst>
              <a:ext uri="{FF2B5EF4-FFF2-40B4-BE49-F238E27FC236}">
                <a16:creationId xmlns:a16="http://schemas.microsoft.com/office/drawing/2014/main" id="{5694B42C-BD54-4F45-B39E-37237514B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0 w 1309"/>
              <a:gd name="T5" fmla="*/ 1308 h 1309"/>
              <a:gd name="T6" fmla="*/ 0 w 1309"/>
              <a:gd name="T7" fmla="*/ 658 h 1309"/>
              <a:gd name="T8" fmla="*/ 650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16">
            <a:extLst>
              <a:ext uri="{FF2B5EF4-FFF2-40B4-BE49-F238E27FC236}">
                <a16:creationId xmlns:a16="http://schemas.microsoft.com/office/drawing/2014/main" id="{951193C3-9BAD-5D49-947C-116A311FC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9492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0 w 1309"/>
              <a:gd name="T5" fmla="*/ 1308 h 1309"/>
              <a:gd name="T6" fmla="*/ 0 w 1309"/>
              <a:gd name="T7" fmla="*/ 650 h 1309"/>
              <a:gd name="T8" fmla="*/ 650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0" y="1308"/>
                  <a:pt x="650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0" y="0"/>
                </a:cubicBezTo>
                <a:cubicBezTo>
                  <a:pt x="1010" y="0"/>
                  <a:pt x="1308" y="290"/>
                  <a:pt x="1308" y="6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17">
            <a:extLst>
              <a:ext uri="{FF2B5EF4-FFF2-40B4-BE49-F238E27FC236}">
                <a16:creationId xmlns:a16="http://schemas.microsoft.com/office/drawing/2014/main" id="{8F42321C-3FA1-B848-AF91-1B5893F94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5262981"/>
            <a:ext cx="1511073" cy="1511070"/>
          </a:xfrm>
          <a:custGeom>
            <a:avLst/>
            <a:gdLst>
              <a:gd name="T0" fmla="*/ 1308 w 1309"/>
              <a:gd name="T1" fmla="*/ 658 h 1309"/>
              <a:gd name="T2" fmla="*/ 1308 w 1309"/>
              <a:gd name="T3" fmla="*/ 658 h 1309"/>
              <a:gd name="T4" fmla="*/ 658 w 1309"/>
              <a:gd name="T5" fmla="*/ 1308 h 1309"/>
              <a:gd name="T6" fmla="*/ 0 w 1309"/>
              <a:gd name="T7" fmla="*/ 658 h 1309"/>
              <a:gd name="T8" fmla="*/ 658 w 1309"/>
              <a:gd name="T9" fmla="*/ 0 h 1309"/>
              <a:gd name="T10" fmla="*/ 1308 w 1309"/>
              <a:gd name="T11" fmla="*/ 658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8"/>
                </a:moveTo>
                <a:lnTo>
                  <a:pt x="1308" y="658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8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18">
            <a:extLst>
              <a:ext uri="{FF2B5EF4-FFF2-40B4-BE49-F238E27FC236}">
                <a16:creationId xmlns:a16="http://schemas.microsoft.com/office/drawing/2014/main" id="{2512F32F-8B0B-CD49-BCDC-E9E60918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435" y="10391467"/>
            <a:ext cx="1511073" cy="1511070"/>
          </a:xfrm>
          <a:custGeom>
            <a:avLst/>
            <a:gdLst>
              <a:gd name="T0" fmla="*/ 1308 w 1309"/>
              <a:gd name="T1" fmla="*/ 650 h 1309"/>
              <a:gd name="T2" fmla="*/ 1308 w 1309"/>
              <a:gd name="T3" fmla="*/ 650 h 1309"/>
              <a:gd name="T4" fmla="*/ 658 w 1309"/>
              <a:gd name="T5" fmla="*/ 1308 h 1309"/>
              <a:gd name="T6" fmla="*/ 0 w 1309"/>
              <a:gd name="T7" fmla="*/ 650 h 1309"/>
              <a:gd name="T8" fmla="*/ 658 w 1309"/>
              <a:gd name="T9" fmla="*/ 0 h 1309"/>
              <a:gd name="T10" fmla="*/ 1308 w 1309"/>
              <a:gd name="T11" fmla="*/ 65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9" h="1309">
                <a:moveTo>
                  <a:pt x="1308" y="650"/>
                </a:moveTo>
                <a:lnTo>
                  <a:pt x="1308" y="650"/>
                </a:lnTo>
                <a:cubicBezTo>
                  <a:pt x="1308" y="1017"/>
                  <a:pt x="1018" y="1308"/>
                  <a:pt x="658" y="1308"/>
                </a:cubicBezTo>
                <a:cubicBezTo>
                  <a:pt x="291" y="1308"/>
                  <a:pt x="0" y="1017"/>
                  <a:pt x="0" y="650"/>
                </a:cubicBezTo>
                <a:cubicBezTo>
                  <a:pt x="0" y="290"/>
                  <a:pt x="291" y="0"/>
                  <a:pt x="658" y="0"/>
                </a:cubicBezTo>
                <a:cubicBezTo>
                  <a:pt x="1018" y="0"/>
                  <a:pt x="1308" y="290"/>
                  <a:pt x="1308" y="6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75">
            <a:extLst>
              <a:ext uri="{FF2B5EF4-FFF2-40B4-BE49-F238E27FC236}">
                <a16:creationId xmlns:a16="http://schemas.microsoft.com/office/drawing/2014/main" id="{AF257D69-BBDD-3940-B07E-0B88CAF82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76">
            <a:extLst>
              <a:ext uri="{FF2B5EF4-FFF2-40B4-BE49-F238E27FC236}">
                <a16:creationId xmlns:a16="http://schemas.microsoft.com/office/drawing/2014/main" id="{4664671B-EE8D-E346-B46D-EF68FA1C4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77">
            <a:extLst>
              <a:ext uri="{FF2B5EF4-FFF2-40B4-BE49-F238E27FC236}">
                <a16:creationId xmlns:a16="http://schemas.microsoft.com/office/drawing/2014/main" id="{9F3DF135-1D21-544B-88C5-BBD2A9877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84">
            <a:extLst>
              <a:ext uri="{FF2B5EF4-FFF2-40B4-BE49-F238E27FC236}">
                <a16:creationId xmlns:a16="http://schemas.microsoft.com/office/drawing/2014/main" id="{7430B1D2-6A42-E049-8B44-BE894714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85">
            <a:extLst>
              <a:ext uri="{FF2B5EF4-FFF2-40B4-BE49-F238E27FC236}">
                <a16:creationId xmlns:a16="http://schemas.microsoft.com/office/drawing/2014/main" id="{DC368A2B-2D64-5C45-98E5-00487C69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86">
            <a:extLst>
              <a:ext uri="{FF2B5EF4-FFF2-40B4-BE49-F238E27FC236}">
                <a16:creationId xmlns:a16="http://schemas.microsoft.com/office/drawing/2014/main" id="{3E9AF669-AD16-D745-A4F4-049362336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87">
            <a:extLst>
              <a:ext uri="{FF2B5EF4-FFF2-40B4-BE49-F238E27FC236}">
                <a16:creationId xmlns:a16="http://schemas.microsoft.com/office/drawing/2014/main" id="{DD82C611-DF44-7544-A736-ED3D3634D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88">
            <a:extLst>
              <a:ext uri="{FF2B5EF4-FFF2-40B4-BE49-F238E27FC236}">
                <a16:creationId xmlns:a16="http://schemas.microsoft.com/office/drawing/2014/main" id="{4E622B88-5622-564A-92A4-3E46C4D5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89">
            <a:extLst>
              <a:ext uri="{FF2B5EF4-FFF2-40B4-BE49-F238E27FC236}">
                <a16:creationId xmlns:a16="http://schemas.microsoft.com/office/drawing/2014/main" id="{51655378-CE97-EC41-9630-37D4201CA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90">
            <a:extLst>
              <a:ext uri="{FF2B5EF4-FFF2-40B4-BE49-F238E27FC236}">
                <a16:creationId xmlns:a16="http://schemas.microsoft.com/office/drawing/2014/main" id="{49A291CF-580E-C543-88C7-C28A69FB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91">
            <a:extLst>
              <a:ext uri="{FF2B5EF4-FFF2-40B4-BE49-F238E27FC236}">
                <a16:creationId xmlns:a16="http://schemas.microsoft.com/office/drawing/2014/main" id="{2F3842A4-1F04-9F43-9E2A-0351E9810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92">
            <a:extLst>
              <a:ext uri="{FF2B5EF4-FFF2-40B4-BE49-F238E27FC236}">
                <a16:creationId xmlns:a16="http://schemas.microsoft.com/office/drawing/2014/main" id="{1B1A088B-F53E-454F-8EAF-2ED4D7B0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93">
            <a:extLst>
              <a:ext uri="{FF2B5EF4-FFF2-40B4-BE49-F238E27FC236}">
                <a16:creationId xmlns:a16="http://schemas.microsoft.com/office/drawing/2014/main" id="{942CFB79-B264-0C41-A701-F057174DD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94">
            <a:extLst>
              <a:ext uri="{FF2B5EF4-FFF2-40B4-BE49-F238E27FC236}">
                <a16:creationId xmlns:a16="http://schemas.microsoft.com/office/drawing/2014/main" id="{9BF07D11-C587-7541-80F9-9B430D2C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95">
            <a:extLst>
              <a:ext uri="{FF2B5EF4-FFF2-40B4-BE49-F238E27FC236}">
                <a16:creationId xmlns:a16="http://schemas.microsoft.com/office/drawing/2014/main" id="{C2CE9A1E-CB68-1748-BE4D-73C3F427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71D7ADBB-4E9F-EA4F-85D4-53E69B998758}"/>
              </a:ext>
            </a:extLst>
          </p:cNvPr>
          <p:cNvGrpSpPr/>
          <p:nvPr/>
        </p:nvGrpSpPr>
        <p:grpSpPr>
          <a:xfrm>
            <a:off x="2668308" y="413392"/>
            <a:ext cx="19041035" cy="2561450"/>
            <a:chOff x="2668308" y="861425"/>
            <a:chExt cx="19041035" cy="2561450"/>
          </a:xfrm>
        </p:grpSpPr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B4D135F0-2373-294B-9CC5-5C243D75A050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48FB9037-0331-2247-A272-5E831B25E9D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ECFB1635-26C7-504C-97D5-65E0C4CF9692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43" name="Freeform 198">
              <a:extLst>
                <a:ext uri="{FF2B5EF4-FFF2-40B4-BE49-F238E27FC236}">
                  <a16:creationId xmlns:a16="http://schemas.microsoft.com/office/drawing/2014/main" id="{E67F24F3-D0E3-7545-AA50-428BF8809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199">
              <a:extLst>
                <a:ext uri="{FF2B5EF4-FFF2-40B4-BE49-F238E27FC236}">
                  <a16:creationId xmlns:a16="http://schemas.microsoft.com/office/drawing/2014/main" id="{D3D7F913-72CF-6949-8227-3904472F0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919663BA-D8F5-CC4D-BC62-9930B3BEF4A2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46" name="Freeform 248">
              <a:extLst>
                <a:ext uri="{FF2B5EF4-FFF2-40B4-BE49-F238E27FC236}">
                  <a16:creationId xmlns:a16="http://schemas.microsoft.com/office/drawing/2014/main" id="{EBB93A71-80D3-C74B-B629-428A63B1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49">
              <a:extLst>
                <a:ext uri="{FF2B5EF4-FFF2-40B4-BE49-F238E27FC236}">
                  <a16:creationId xmlns:a16="http://schemas.microsoft.com/office/drawing/2014/main" id="{EFB3564E-7C15-094E-AC94-ED610E39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50">
              <a:extLst>
                <a:ext uri="{FF2B5EF4-FFF2-40B4-BE49-F238E27FC236}">
                  <a16:creationId xmlns:a16="http://schemas.microsoft.com/office/drawing/2014/main" id="{4B136D7F-F719-1A4F-A94E-8BC0DA50A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BEBBA2AD-85EB-D94F-88B0-C4DC2550130C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50" name="Freeform 203">
              <a:extLst>
                <a:ext uri="{FF2B5EF4-FFF2-40B4-BE49-F238E27FC236}">
                  <a16:creationId xmlns:a16="http://schemas.microsoft.com/office/drawing/2014/main" id="{E7E35687-2023-EB44-B184-FAA17DA32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204">
              <a:extLst>
                <a:ext uri="{FF2B5EF4-FFF2-40B4-BE49-F238E27FC236}">
                  <a16:creationId xmlns:a16="http://schemas.microsoft.com/office/drawing/2014/main" id="{CC5445ED-E547-6440-9927-4A6AB0048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05">
              <a:extLst>
                <a:ext uri="{FF2B5EF4-FFF2-40B4-BE49-F238E27FC236}">
                  <a16:creationId xmlns:a16="http://schemas.microsoft.com/office/drawing/2014/main" id="{6081E2F8-35C1-364A-AC68-328FC6851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206">
              <a:extLst>
                <a:ext uri="{FF2B5EF4-FFF2-40B4-BE49-F238E27FC236}">
                  <a16:creationId xmlns:a16="http://schemas.microsoft.com/office/drawing/2014/main" id="{947EF32A-282D-CD43-96D6-60F221767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207">
              <a:extLst>
                <a:ext uri="{FF2B5EF4-FFF2-40B4-BE49-F238E27FC236}">
                  <a16:creationId xmlns:a16="http://schemas.microsoft.com/office/drawing/2014/main" id="{40173F22-298D-2A42-9ED1-CF88914D4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208">
              <a:extLst>
                <a:ext uri="{FF2B5EF4-FFF2-40B4-BE49-F238E27FC236}">
                  <a16:creationId xmlns:a16="http://schemas.microsoft.com/office/drawing/2014/main" id="{25BC9EEF-AF5A-D64F-B7C5-D16BE0B3C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EF5D7EC5-AA47-A246-B334-8933D0F08C61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DF61DA64-59B7-A74F-8008-99ADC1E8B3B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ABF322F5-B9F4-424E-8E5F-2BD6168562A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FBB2ED5F-7FE5-8F47-947A-8E32202B04D3}"/>
              </a:ext>
            </a:extLst>
          </p:cNvPr>
          <p:cNvGrpSpPr/>
          <p:nvPr/>
        </p:nvGrpSpPr>
        <p:grpSpPr>
          <a:xfrm>
            <a:off x="19766476" y="7900000"/>
            <a:ext cx="4236804" cy="1390954"/>
            <a:chOff x="4247967" y="10620441"/>
            <a:chExt cx="4236804" cy="1390954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D35EA277-73C4-9141-8DCF-331CC7787E4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E96555F4-66EA-4240-995E-57D84BACCB7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F1186DBD-7FF5-2C4A-A9DE-259B1B0CC23C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1C3D5217-3534-CA4A-B43D-AD0449DD2EE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A460706D-D956-5F41-AF07-CF8A6946496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6E3E8685-AAAC-E346-A37B-8AF81FD05CC3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30C48B4C-F0A1-0D45-909A-C9288981FD8D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C100163F-AB10-AF45-94D4-FDBC0A20F99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19883B20-8EAF-D642-A4D4-47615BDC7C93}"/>
              </a:ext>
            </a:extLst>
          </p:cNvPr>
          <p:cNvGrpSpPr/>
          <p:nvPr/>
        </p:nvGrpSpPr>
        <p:grpSpPr>
          <a:xfrm>
            <a:off x="240672" y="7892368"/>
            <a:ext cx="4321364" cy="1390954"/>
            <a:chOff x="4247967" y="10620441"/>
            <a:chExt cx="4321364" cy="1390954"/>
          </a:xfrm>
        </p:grpSpPr>
        <p:sp>
          <p:nvSpPr>
            <p:cNvPr id="169" name="CuadroTexto 168">
              <a:extLst>
                <a:ext uri="{FF2B5EF4-FFF2-40B4-BE49-F238E27FC236}">
                  <a16:creationId xmlns:a16="http://schemas.microsoft.com/office/drawing/2014/main" id="{D99CB066-C4B8-4A47-AB04-B91E60741A20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BEE024BE-88A0-EB47-B14B-D3C9153C6EB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8D0A91F1-3B6C-BF47-AAF6-62B6CE53075A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72" name="CuadroTexto 395">
              <a:extLst>
                <a:ext uri="{FF2B5EF4-FFF2-40B4-BE49-F238E27FC236}">
                  <a16:creationId xmlns:a16="http://schemas.microsoft.com/office/drawing/2014/main" id="{44D08237-4D1E-AB4D-AFF3-D01FF22D3CC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73" name="Rectangle 40">
              <a:extLst>
                <a:ext uri="{FF2B5EF4-FFF2-40B4-BE49-F238E27FC236}">
                  <a16:creationId xmlns:a16="http://schemas.microsoft.com/office/drawing/2014/main" id="{F1B00019-E047-AF40-ADA6-61C3D8AAE76B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4" name="Freeform 252">
            <a:extLst>
              <a:ext uri="{FF2B5EF4-FFF2-40B4-BE49-F238E27FC236}">
                <a16:creationId xmlns:a16="http://schemas.microsoft.com/office/drawing/2014/main" id="{693A5590-9343-EC44-AAC3-1954B9AB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9125" y="5540638"/>
            <a:ext cx="2253630" cy="5663989"/>
          </a:xfrm>
          <a:custGeom>
            <a:avLst/>
            <a:gdLst>
              <a:gd name="T0" fmla="*/ 1994 w 1995"/>
              <a:gd name="T1" fmla="*/ 544 h 5008"/>
              <a:gd name="T2" fmla="*/ 1994 w 1995"/>
              <a:gd name="T3" fmla="*/ 544 h 5008"/>
              <a:gd name="T4" fmla="*/ 1449 w 1995"/>
              <a:gd name="T5" fmla="*/ 0 h 5008"/>
              <a:gd name="T6" fmla="*/ 922 w 1995"/>
              <a:gd name="T7" fmla="*/ 410 h 5008"/>
              <a:gd name="T8" fmla="*/ 553 w 1995"/>
              <a:gd name="T9" fmla="*/ 929 h 5008"/>
              <a:gd name="T10" fmla="*/ 587 w 1995"/>
              <a:gd name="T11" fmla="*/ 1113 h 5008"/>
              <a:gd name="T12" fmla="*/ 210 w 1995"/>
              <a:gd name="T13" fmla="*/ 1632 h 5008"/>
              <a:gd name="T14" fmla="*/ 302 w 1995"/>
              <a:gd name="T15" fmla="*/ 1933 h 5008"/>
              <a:gd name="T16" fmla="*/ 0 w 1995"/>
              <a:gd name="T17" fmla="*/ 2478 h 5008"/>
              <a:gd name="T18" fmla="*/ 151 w 1995"/>
              <a:gd name="T19" fmla="*/ 2896 h 5008"/>
              <a:gd name="T20" fmla="*/ 9 w 1995"/>
              <a:gd name="T21" fmla="*/ 3273 h 5008"/>
              <a:gd name="T22" fmla="*/ 268 w 1995"/>
              <a:gd name="T23" fmla="*/ 3742 h 5008"/>
              <a:gd name="T24" fmla="*/ 210 w 1995"/>
              <a:gd name="T25" fmla="*/ 3985 h 5008"/>
              <a:gd name="T26" fmla="*/ 754 w 1995"/>
              <a:gd name="T27" fmla="*/ 4538 h 5008"/>
              <a:gd name="T28" fmla="*/ 829 w 1995"/>
              <a:gd name="T29" fmla="*/ 4529 h 5008"/>
              <a:gd name="T30" fmla="*/ 1407 w 1995"/>
              <a:gd name="T31" fmla="*/ 5007 h 5008"/>
              <a:gd name="T32" fmla="*/ 1994 w 1995"/>
              <a:gd name="T33" fmla="*/ 4420 h 5008"/>
              <a:gd name="T34" fmla="*/ 1977 w 1995"/>
              <a:gd name="T35" fmla="*/ 4295 h 5008"/>
              <a:gd name="T36" fmla="*/ 1994 w 1995"/>
              <a:gd name="T37" fmla="*/ 4295 h 5008"/>
              <a:gd name="T38" fmla="*/ 1994 w 1995"/>
              <a:gd name="T39" fmla="*/ 544 h 5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5" h="5008">
                <a:moveTo>
                  <a:pt x="1994" y="544"/>
                </a:moveTo>
                <a:lnTo>
                  <a:pt x="1994" y="544"/>
                </a:lnTo>
                <a:cubicBezTo>
                  <a:pt x="1994" y="243"/>
                  <a:pt x="1751" y="0"/>
                  <a:pt x="1449" y="0"/>
                </a:cubicBezTo>
                <a:cubicBezTo>
                  <a:pt x="1190" y="0"/>
                  <a:pt x="980" y="176"/>
                  <a:pt x="922" y="410"/>
                </a:cubicBezTo>
                <a:cubicBezTo>
                  <a:pt x="704" y="485"/>
                  <a:pt x="553" y="686"/>
                  <a:pt x="553" y="929"/>
                </a:cubicBezTo>
                <a:cubicBezTo>
                  <a:pt x="553" y="996"/>
                  <a:pt x="561" y="1055"/>
                  <a:pt x="587" y="1113"/>
                </a:cubicBezTo>
                <a:cubicBezTo>
                  <a:pt x="369" y="1189"/>
                  <a:pt x="210" y="1389"/>
                  <a:pt x="210" y="1632"/>
                </a:cubicBezTo>
                <a:cubicBezTo>
                  <a:pt x="210" y="1749"/>
                  <a:pt x="243" y="1849"/>
                  <a:pt x="302" y="1933"/>
                </a:cubicBezTo>
                <a:cubicBezTo>
                  <a:pt x="118" y="2050"/>
                  <a:pt x="0" y="2251"/>
                  <a:pt x="0" y="2478"/>
                </a:cubicBezTo>
                <a:cubicBezTo>
                  <a:pt x="0" y="2645"/>
                  <a:pt x="59" y="2787"/>
                  <a:pt x="151" y="2896"/>
                </a:cubicBezTo>
                <a:cubicBezTo>
                  <a:pt x="59" y="2997"/>
                  <a:pt x="9" y="3131"/>
                  <a:pt x="9" y="3273"/>
                </a:cubicBezTo>
                <a:cubicBezTo>
                  <a:pt x="9" y="3474"/>
                  <a:pt x="109" y="3650"/>
                  <a:pt x="268" y="3742"/>
                </a:cubicBezTo>
                <a:cubicBezTo>
                  <a:pt x="226" y="3817"/>
                  <a:pt x="210" y="3901"/>
                  <a:pt x="210" y="3985"/>
                </a:cubicBezTo>
                <a:cubicBezTo>
                  <a:pt x="210" y="4286"/>
                  <a:pt x="453" y="4538"/>
                  <a:pt x="754" y="4538"/>
                </a:cubicBezTo>
                <a:cubicBezTo>
                  <a:pt x="779" y="4538"/>
                  <a:pt x="804" y="4529"/>
                  <a:pt x="829" y="4529"/>
                </a:cubicBezTo>
                <a:cubicBezTo>
                  <a:pt x="880" y="4806"/>
                  <a:pt x="1114" y="5007"/>
                  <a:pt x="1407" y="5007"/>
                </a:cubicBezTo>
                <a:cubicBezTo>
                  <a:pt x="1734" y="5007"/>
                  <a:pt x="1994" y="4747"/>
                  <a:pt x="1994" y="4420"/>
                </a:cubicBezTo>
                <a:cubicBezTo>
                  <a:pt x="1994" y="4378"/>
                  <a:pt x="1985" y="4337"/>
                  <a:pt x="1977" y="4295"/>
                </a:cubicBezTo>
                <a:cubicBezTo>
                  <a:pt x="1994" y="4295"/>
                  <a:pt x="1994" y="4295"/>
                  <a:pt x="1994" y="4295"/>
                </a:cubicBezTo>
                <a:lnTo>
                  <a:pt x="1994" y="544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9556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53">
            <a:extLst>
              <a:ext uri="{FF2B5EF4-FFF2-40B4-BE49-F238E27FC236}">
                <a16:creationId xmlns:a16="http://schemas.microsoft.com/office/drawing/2014/main" id="{A4201153-96A8-E34C-9BDD-88AAABE0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7372" y="5540638"/>
            <a:ext cx="2253630" cy="5663989"/>
          </a:xfrm>
          <a:custGeom>
            <a:avLst/>
            <a:gdLst>
              <a:gd name="T0" fmla="*/ 1992 w 1993"/>
              <a:gd name="T1" fmla="*/ 2478 h 5008"/>
              <a:gd name="T2" fmla="*/ 1992 w 1993"/>
              <a:gd name="T3" fmla="*/ 2478 h 5008"/>
              <a:gd name="T4" fmla="*/ 1691 w 1993"/>
              <a:gd name="T5" fmla="*/ 1933 h 5008"/>
              <a:gd name="T6" fmla="*/ 1783 w 1993"/>
              <a:gd name="T7" fmla="*/ 1632 h 5008"/>
              <a:gd name="T8" fmla="*/ 1406 w 1993"/>
              <a:gd name="T9" fmla="*/ 1113 h 5008"/>
              <a:gd name="T10" fmla="*/ 1439 w 1993"/>
              <a:gd name="T11" fmla="*/ 929 h 5008"/>
              <a:gd name="T12" fmla="*/ 1071 w 1993"/>
              <a:gd name="T13" fmla="*/ 410 h 5008"/>
              <a:gd name="T14" fmla="*/ 543 w 1993"/>
              <a:gd name="T15" fmla="*/ 0 h 5008"/>
              <a:gd name="T16" fmla="*/ 0 w 1993"/>
              <a:gd name="T17" fmla="*/ 544 h 5008"/>
              <a:gd name="T18" fmla="*/ 0 w 1993"/>
              <a:gd name="T19" fmla="*/ 4295 h 5008"/>
              <a:gd name="T20" fmla="*/ 8 w 1993"/>
              <a:gd name="T21" fmla="*/ 4295 h 5008"/>
              <a:gd name="T22" fmla="*/ 0 w 1993"/>
              <a:gd name="T23" fmla="*/ 4420 h 5008"/>
              <a:gd name="T24" fmla="*/ 585 w 1993"/>
              <a:gd name="T25" fmla="*/ 5007 h 5008"/>
              <a:gd name="T26" fmla="*/ 1163 w 1993"/>
              <a:gd name="T27" fmla="*/ 4529 h 5008"/>
              <a:gd name="T28" fmla="*/ 1238 w 1993"/>
              <a:gd name="T29" fmla="*/ 4538 h 5008"/>
              <a:gd name="T30" fmla="*/ 1783 w 1993"/>
              <a:gd name="T31" fmla="*/ 3985 h 5008"/>
              <a:gd name="T32" fmla="*/ 1724 w 1993"/>
              <a:gd name="T33" fmla="*/ 3742 h 5008"/>
              <a:gd name="T34" fmla="*/ 1984 w 1993"/>
              <a:gd name="T35" fmla="*/ 3273 h 5008"/>
              <a:gd name="T36" fmla="*/ 1833 w 1993"/>
              <a:gd name="T37" fmla="*/ 2896 h 5008"/>
              <a:gd name="T38" fmla="*/ 1992 w 1993"/>
              <a:gd name="T39" fmla="*/ 2478 h 5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3" h="5008">
                <a:moveTo>
                  <a:pt x="1992" y="2478"/>
                </a:moveTo>
                <a:lnTo>
                  <a:pt x="1992" y="2478"/>
                </a:lnTo>
                <a:cubicBezTo>
                  <a:pt x="1992" y="2251"/>
                  <a:pt x="1866" y="2050"/>
                  <a:pt x="1691" y="1933"/>
                </a:cubicBezTo>
                <a:cubicBezTo>
                  <a:pt x="1749" y="1849"/>
                  <a:pt x="1783" y="1749"/>
                  <a:pt x="1783" y="1632"/>
                </a:cubicBezTo>
                <a:cubicBezTo>
                  <a:pt x="1783" y="1389"/>
                  <a:pt x="1624" y="1189"/>
                  <a:pt x="1406" y="1113"/>
                </a:cubicBezTo>
                <a:cubicBezTo>
                  <a:pt x="1431" y="1055"/>
                  <a:pt x="1439" y="996"/>
                  <a:pt x="1439" y="929"/>
                </a:cubicBezTo>
                <a:cubicBezTo>
                  <a:pt x="1439" y="686"/>
                  <a:pt x="1289" y="485"/>
                  <a:pt x="1071" y="410"/>
                </a:cubicBezTo>
                <a:cubicBezTo>
                  <a:pt x="1012" y="176"/>
                  <a:pt x="794" y="0"/>
                  <a:pt x="543" y="0"/>
                </a:cubicBezTo>
                <a:cubicBezTo>
                  <a:pt x="243" y="0"/>
                  <a:pt x="0" y="243"/>
                  <a:pt x="0" y="544"/>
                </a:cubicBezTo>
                <a:cubicBezTo>
                  <a:pt x="0" y="4295"/>
                  <a:pt x="0" y="4295"/>
                  <a:pt x="0" y="4295"/>
                </a:cubicBezTo>
                <a:cubicBezTo>
                  <a:pt x="8" y="4295"/>
                  <a:pt x="8" y="4295"/>
                  <a:pt x="8" y="4295"/>
                </a:cubicBezTo>
                <a:cubicBezTo>
                  <a:pt x="0" y="4337"/>
                  <a:pt x="0" y="4378"/>
                  <a:pt x="0" y="4420"/>
                </a:cubicBezTo>
                <a:cubicBezTo>
                  <a:pt x="0" y="4747"/>
                  <a:pt x="259" y="5007"/>
                  <a:pt x="585" y="5007"/>
                </a:cubicBezTo>
                <a:cubicBezTo>
                  <a:pt x="870" y="5007"/>
                  <a:pt x="1113" y="4806"/>
                  <a:pt x="1163" y="4529"/>
                </a:cubicBezTo>
                <a:cubicBezTo>
                  <a:pt x="1188" y="4529"/>
                  <a:pt x="1213" y="4538"/>
                  <a:pt x="1238" y="4538"/>
                </a:cubicBezTo>
                <a:cubicBezTo>
                  <a:pt x="1540" y="4538"/>
                  <a:pt x="1783" y="4286"/>
                  <a:pt x="1783" y="3985"/>
                </a:cubicBezTo>
                <a:cubicBezTo>
                  <a:pt x="1783" y="3901"/>
                  <a:pt x="1758" y="3817"/>
                  <a:pt x="1724" y="3742"/>
                </a:cubicBezTo>
                <a:cubicBezTo>
                  <a:pt x="1883" y="3650"/>
                  <a:pt x="1984" y="3474"/>
                  <a:pt x="1984" y="3273"/>
                </a:cubicBezTo>
                <a:cubicBezTo>
                  <a:pt x="1984" y="3131"/>
                  <a:pt x="1925" y="2997"/>
                  <a:pt x="1833" y="2896"/>
                </a:cubicBezTo>
                <a:cubicBezTo>
                  <a:pt x="1933" y="2787"/>
                  <a:pt x="1992" y="2645"/>
                  <a:pt x="1992" y="2478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9556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54">
            <a:extLst>
              <a:ext uri="{FF2B5EF4-FFF2-40B4-BE49-F238E27FC236}">
                <a16:creationId xmlns:a16="http://schemas.microsoft.com/office/drawing/2014/main" id="{64BA7208-EE01-BF4C-A788-7EEFC656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69936" y="6782127"/>
            <a:ext cx="1156730" cy="578365"/>
          </a:xfrm>
          <a:custGeom>
            <a:avLst/>
            <a:gdLst>
              <a:gd name="T0" fmla="*/ 1022 w 1023"/>
              <a:gd name="T1" fmla="*/ 510 h 511"/>
              <a:gd name="T2" fmla="*/ 1022 w 1023"/>
              <a:gd name="T3" fmla="*/ 510 h 511"/>
              <a:gd name="T4" fmla="*/ 511 w 1023"/>
              <a:gd name="T5" fmla="*/ 0 h 511"/>
              <a:gd name="T6" fmla="*/ 0 w 1023"/>
              <a:gd name="T7" fmla="*/ 51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3" h="511">
                <a:moveTo>
                  <a:pt x="1022" y="510"/>
                </a:moveTo>
                <a:lnTo>
                  <a:pt x="1022" y="510"/>
                </a:lnTo>
                <a:cubicBezTo>
                  <a:pt x="1022" y="225"/>
                  <a:pt x="787" y="0"/>
                  <a:pt x="511" y="0"/>
                </a:cubicBezTo>
                <a:cubicBezTo>
                  <a:pt x="226" y="0"/>
                  <a:pt x="0" y="225"/>
                  <a:pt x="0" y="510"/>
                </a:cubicBezTo>
              </a:path>
            </a:pathLst>
          </a:custGeom>
          <a:noFill/>
          <a:ln w="270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7" name="Freeform 255">
            <a:extLst>
              <a:ext uri="{FF2B5EF4-FFF2-40B4-BE49-F238E27FC236}">
                <a16:creationId xmlns:a16="http://schemas.microsoft.com/office/drawing/2014/main" id="{3E92110A-3C7B-4342-B48A-422C9BD7D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1542" y="7554944"/>
            <a:ext cx="1156730" cy="578365"/>
          </a:xfrm>
          <a:custGeom>
            <a:avLst/>
            <a:gdLst>
              <a:gd name="T0" fmla="*/ 1021 w 1022"/>
              <a:gd name="T1" fmla="*/ 0 h 512"/>
              <a:gd name="T2" fmla="*/ 1021 w 1022"/>
              <a:gd name="T3" fmla="*/ 0 h 512"/>
              <a:gd name="T4" fmla="*/ 510 w 1022"/>
              <a:gd name="T5" fmla="*/ 511 h 512"/>
              <a:gd name="T6" fmla="*/ 0 w 1022"/>
              <a:gd name="T7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2" h="512">
                <a:moveTo>
                  <a:pt x="1021" y="0"/>
                </a:moveTo>
                <a:lnTo>
                  <a:pt x="1021" y="0"/>
                </a:lnTo>
                <a:cubicBezTo>
                  <a:pt x="1021" y="277"/>
                  <a:pt x="795" y="511"/>
                  <a:pt x="510" y="511"/>
                </a:cubicBezTo>
                <a:cubicBezTo>
                  <a:pt x="234" y="511"/>
                  <a:pt x="0" y="277"/>
                  <a:pt x="0" y="0"/>
                </a:cubicBezTo>
              </a:path>
            </a:pathLst>
          </a:custGeom>
          <a:noFill/>
          <a:ln w="270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Freeform 256">
            <a:extLst>
              <a:ext uri="{FF2B5EF4-FFF2-40B4-BE49-F238E27FC236}">
                <a16:creationId xmlns:a16="http://schemas.microsoft.com/office/drawing/2014/main" id="{115ABA61-E9A3-3240-9CBB-55E5B310D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785" y="7554944"/>
            <a:ext cx="1156730" cy="578365"/>
          </a:xfrm>
          <a:custGeom>
            <a:avLst/>
            <a:gdLst>
              <a:gd name="T0" fmla="*/ 1022 w 1023"/>
              <a:gd name="T1" fmla="*/ 0 h 512"/>
              <a:gd name="T2" fmla="*/ 1022 w 1023"/>
              <a:gd name="T3" fmla="*/ 0 h 512"/>
              <a:gd name="T4" fmla="*/ 511 w 1023"/>
              <a:gd name="T5" fmla="*/ 511 h 512"/>
              <a:gd name="T6" fmla="*/ 0 w 1023"/>
              <a:gd name="T7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3" h="512">
                <a:moveTo>
                  <a:pt x="1022" y="0"/>
                </a:moveTo>
                <a:lnTo>
                  <a:pt x="1022" y="0"/>
                </a:lnTo>
                <a:cubicBezTo>
                  <a:pt x="1022" y="277"/>
                  <a:pt x="787" y="511"/>
                  <a:pt x="511" y="511"/>
                </a:cubicBezTo>
                <a:cubicBezTo>
                  <a:pt x="226" y="511"/>
                  <a:pt x="0" y="277"/>
                  <a:pt x="0" y="0"/>
                </a:cubicBezTo>
              </a:path>
            </a:pathLst>
          </a:custGeom>
          <a:noFill/>
          <a:ln w="270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9" name="Freeform 257">
            <a:extLst>
              <a:ext uri="{FF2B5EF4-FFF2-40B4-BE49-F238E27FC236}">
                <a16:creationId xmlns:a16="http://schemas.microsoft.com/office/drawing/2014/main" id="{CD7F064F-A7C6-1845-AC58-94C5B62F6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9907" y="9394741"/>
            <a:ext cx="578365" cy="578365"/>
          </a:xfrm>
          <a:custGeom>
            <a:avLst/>
            <a:gdLst>
              <a:gd name="T0" fmla="*/ 511 w 512"/>
              <a:gd name="T1" fmla="*/ 511 h 512"/>
              <a:gd name="T2" fmla="*/ 511 w 512"/>
              <a:gd name="T3" fmla="*/ 511 h 512"/>
              <a:gd name="T4" fmla="*/ 0 w 512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512">
                <a:moveTo>
                  <a:pt x="511" y="511"/>
                </a:moveTo>
                <a:lnTo>
                  <a:pt x="511" y="511"/>
                </a:lnTo>
                <a:cubicBezTo>
                  <a:pt x="511" y="226"/>
                  <a:pt x="285" y="0"/>
                  <a:pt x="0" y="0"/>
                </a:cubicBezTo>
              </a:path>
            </a:pathLst>
          </a:custGeom>
          <a:noFill/>
          <a:ln w="270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0" name="Freeform 258">
            <a:extLst>
              <a:ext uri="{FF2B5EF4-FFF2-40B4-BE49-F238E27FC236}">
                <a16:creationId xmlns:a16="http://schemas.microsoft.com/office/drawing/2014/main" id="{620ADB72-A08A-3446-B202-2E2A01DD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785" y="9394741"/>
            <a:ext cx="578365" cy="578365"/>
          </a:xfrm>
          <a:custGeom>
            <a:avLst/>
            <a:gdLst>
              <a:gd name="T0" fmla="*/ 511 w 512"/>
              <a:gd name="T1" fmla="*/ 0 h 512"/>
              <a:gd name="T2" fmla="*/ 511 w 512"/>
              <a:gd name="T3" fmla="*/ 0 h 512"/>
              <a:gd name="T4" fmla="*/ 0 w 512"/>
              <a:gd name="T5" fmla="*/ 511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12" h="512">
                <a:moveTo>
                  <a:pt x="511" y="0"/>
                </a:moveTo>
                <a:lnTo>
                  <a:pt x="511" y="0"/>
                </a:lnTo>
                <a:cubicBezTo>
                  <a:pt x="226" y="0"/>
                  <a:pt x="0" y="226"/>
                  <a:pt x="0" y="511"/>
                </a:cubicBezTo>
              </a:path>
            </a:pathLst>
          </a:custGeom>
          <a:noFill/>
          <a:ln w="270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1" name="Freeform 259">
            <a:extLst>
              <a:ext uri="{FF2B5EF4-FFF2-40B4-BE49-F238E27FC236}">
                <a16:creationId xmlns:a16="http://schemas.microsoft.com/office/drawing/2014/main" id="{0574016E-2173-1B4D-BAF8-AD6527A5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420" y="6782127"/>
            <a:ext cx="1156730" cy="578365"/>
          </a:xfrm>
          <a:custGeom>
            <a:avLst/>
            <a:gdLst>
              <a:gd name="T0" fmla="*/ 1022 w 1023"/>
              <a:gd name="T1" fmla="*/ 510 h 511"/>
              <a:gd name="T2" fmla="*/ 1022 w 1023"/>
              <a:gd name="T3" fmla="*/ 510 h 511"/>
              <a:gd name="T4" fmla="*/ 511 w 1023"/>
              <a:gd name="T5" fmla="*/ 0 h 511"/>
              <a:gd name="T6" fmla="*/ 0 w 1023"/>
              <a:gd name="T7" fmla="*/ 51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3" h="511">
                <a:moveTo>
                  <a:pt x="1022" y="510"/>
                </a:moveTo>
                <a:lnTo>
                  <a:pt x="1022" y="510"/>
                </a:lnTo>
                <a:cubicBezTo>
                  <a:pt x="1022" y="225"/>
                  <a:pt x="796" y="0"/>
                  <a:pt x="511" y="0"/>
                </a:cubicBezTo>
                <a:cubicBezTo>
                  <a:pt x="226" y="0"/>
                  <a:pt x="0" y="225"/>
                  <a:pt x="0" y="510"/>
                </a:cubicBezTo>
              </a:path>
            </a:pathLst>
          </a:custGeom>
          <a:noFill/>
          <a:ln w="270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2" name="Freeform 260">
            <a:extLst>
              <a:ext uri="{FF2B5EF4-FFF2-40B4-BE49-F238E27FC236}">
                <a16:creationId xmlns:a16="http://schemas.microsoft.com/office/drawing/2014/main" id="{85A26D92-2A70-4246-B224-8BC92EB5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0048" y="10082796"/>
            <a:ext cx="1156730" cy="568393"/>
          </a:xfrm>
          <a:custGeom>
            <a:avLst/>
            <a:gdLst>
              <a:gd name="T0" fmla="*/ 1022 w 1023"/>
              <a:gd name="T1" fmla="*/ 0 h 504"/>
              <a:gd name="T2" fmla="*/ 1022 w 1023"/>
              <a:gd name="T3" fmla="*/ 0 h 504"/>
              <a:gd name="T4" fmla="*/ 511 w 1023"/>
              <a:gd name="T5" fmla="*/ 503 h 504"/>
              <a:gd name="T6" fmla="*/ 0 w 1023"/>
              <a:gd name="T7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3" h="504">
                <a:moveTo>
                  <a:pt x="1022" y="0"/>
                </a:moveTo>
                <a:lnTo>
                  <a:pt x="1022" y="0"/>
                </a:lnTo>
                <a:cubicBezTo>
                  <a:pt x="1022" y="277"/>
                  <a:pt x="788" y="503"/>
                  <a:pt x="511" y="503"/>
                </a:cubicBezTo>
                <a:cubicBezTo>
                  <a:pt x="227" y="503"/>
                  <a:pt x="0" y="277"/>
                  <a:pt x="0" y="0"/>
                </a:cubicBezTo>
              </a:path>
            </a:pathLst>
          </a:custGeom>
          <a:noFill/>
          <a:ln w="270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3" name="Freeform 261">
            <a:extLst>
              <a:ext uri="{FF2B5EF4-FFF2-40B4-BE49-F238E27FC236}">
                <a16:creationId xmlns:a16="http://schemas.microsoft.com/office/drawing/2014/main" id="{5CDF18C8-0A86-1C4E-A911-FDD050619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420" y="10082796"/>
            <a:ext cx="1156730" cy="568393"/>
          </a:xfrm>
          <a:custGeom>
            <a:avLst/>
            <a:gdLst>
              <a:gd name="T0" fmla="*/ 1022 w 1023"/>
              <a:gd name="T1" fmla="*/ 0 h 504"/>
              <a:gd name="T2" fmla="*/ 1022 w 1023"/>
              <a:gd name="T3" fmla="*/ 0 h 504"/>
              <a:gd name="T4" fmla="*/ 511 w 1023"/>
              <a:gd name="T5" fmla="*/ 503 h 504"/>
              <a:gd name="T6" fmla="*/ 0 w 1023"/>
              <a:gd name="T7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23" h="504">
                <a:moveTo>
                  <a:pt x="1022" y="0"/>
                </a:moveTo>
                <a:lnTo>
                  <a:pt x="1022" y="0"/>
                </a:lnTo>
                <a:cubicBezTo>
                  <a:pt x="1022" y="277"/>
                  <a:pt x="796" y="503"/>
                  <a:pt x="511" y="503"/>
                </a:cubicBezTo>
                <a:cubicBezTo>
                  <a:pt x="226" y="503"/>
                  <a:pt x="0" y="277"/>
                  <a:pt x="0" y="0"/>
                </a:cubicBezTo>
              </a:path>
            </a:pathLst>
          </a:custGeom>
          <a:noFill/>
          <a:ln w="2700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4" name="Freeform 262">
            <a:extLst>
              <a:ext uri="{FF2B5EF4-FFF2-40B4-BE49-F238E27FC236}">
                <a16:creationId xmlns:a16="http://schemas.microsoft.com/office/drawing/2014/main" id="{3A1C2AF0-5243-A046-9395-ABB45E91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952" y="11419019"/>
            <a:ext cx="2433122" cy="398872"/>
          </a:xfrm>
          <a:custGeom>
            <a:avLst/>
            <a:gdLst>
              <a:gd name="T0" fmla="*/ 2000 w 2152"/>
              <a:gd name="T1" fmla="*/ 352 h 353"/>
              <a:gd name="T2" fmla="*/ 2000 w 2152"/>
              <a:gd name="T3" fmla="*/ 352 h 353"/>
              <a:gd name="T4" fmla="*/ 150 w 2152"/>
              <a:gd name="T5" fmla="*/ 352 h 353"/>
              <a:gd name="T6" fmla="*/ 0 w 2152"/>
              <a:gd name="T7" fmla="*/ 193 h 353"/>
              <a:gd name="T8" fmla="*/ 0 w 2152"/>
              <a:gd name="T9" fmla="*/ 151 h 353"/>
              <a:gd name="T10" fmla="*/ 150 w 2152"/>
              <a:gd name="T11" fmla="*/ 0 h 353"/>
              <a:gd name="T12" fmla="*/ 2000 w 2152"/>
              <a:gd name="T13" fmla="*/ 0 h 353"/>
              <a:gd name="T14" fmla="*/ 2151 w 2152"/>
              <a:gd name="T15" fmla="*/ 151 h 353"/>
              <a:gd name="T16" fmla="*/ 2151 w 2152"/>
              <a:gd name="T17" fmla="*/ 193 h 353"/>
              <a:gd name="T18" fmla="*/ 2000 w 2152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52" h="353">
                <a:moveTo>
                  <a:pt x="2000" y="352"/>
                </a:moveTo>
                <a:lnTo>
                  <a:pt x="2000" y="352"/>
                </a:lnTo>
                <a:cubicBezTo>
                  <a:pt x="150" y="352"/>
                  <a:pt x="150" y="352"/>
                  <a:pt x="150" y="352"/>
                </a:cubicBezTo>
                <a:cubicBezTo>
                  <a:pt x="67" y="352"/>
                  <a:pt x="0" y="276"/>
                  <a:pt x="0" y="193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7" y="0"/>
                  <a:pt x="15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084" y="0"/>
                  <a:pt x="2151" y="67"/>
                  <a:pt x="2151" y="151"/>
                </a:cubicBezTo>
                <a:cubicBezTo>
                  <a:pt x="2151" y="193"/>
                  <a:pt x="2151" y="193"/>
                  <a:pt x="2151" y="193"/>
                </a:cubicBezTo>
                <a:cubicBezTo>
                  <a:pt x="2151" y="276"/>
                  <a:pt x="2084" y="352"/>
                  <a:pt x="2000" y="35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63">
            <a:extLst>
              <a:ext uri="{FF2B5EF4-FFF2-40B4-BE49-F238E27FC236}">
                <a16:creationId xmlns:a16="http://schemas.microsoft.com/office/drawing/2014/main" id="{073DD23F-7C75-A349-9200-FD27AB9C8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952" y="11872738"/>
            <a:ext cx="2433122" cy="398872"/>
          </a:xfrm>
          <a:custGeom>
            <a:avLst/>
            <a:gdLst>
              <a:gd name="T0" fmla="*/ 2000 w 2152"/>
              <a:gd name="T1" fmla="*/ 352 h 353"/>
              <a:gd name="T2" fmla="*/ 2000 w 2152"/>
              <a:gd name="T3" fmla="*/ 352 h 353"/>
              <a:gd name="T4" fmla="*/ 150 w 2152"/>
              <a:gd name="T5" fmla="*/ 352 h 353"/>
              <a:gd name="T6" fmla="*/ 0 w 2152"/>
              <a:gd name="T7" fmla="*/ 193 h 353"/>
              <a:gd name="T8" fmla="*/ 0 w 2152"/>
              <a:gd name="T9" fmla="*/ 151 h 353"/>
              <a:gd name="T10" fmla="*/ 150 w 2152"/>
              <a:gd name="T11" fmla="*/ 0 h 353"/>
              <a:gd name="T12" fmla="*/ 2000 w 2152"/>
              <a:gd name="T13" fmla="*/ 0 h 353"/>
              <a:gd name="T14" fmla="*/ 2151 w 2152"/>
              <a:gd name="T15" fmla="*/ 151 h 353"/>
              <a:gd name="T16" fmla="*/ 2151 w 2152"/>
              <a:gd name="T17" fmla="*/ 193 h 353"/>
              <a:gd name="T18" fmla="*/ 2000 w 2152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52" h="353">
                <a:moveTo>
                  <a:pt x="2000" y="352"/>
                </a:moveTo>
                <a:lnTo>
                  <a:pt x="2000" y="352"/>
                </a:lnTo>
                <a:cubicBezTo>
                  <a:pt x="150" y="352"/>
                  <a:pt x="150" y="352"/>
                  <a:pt x="150" y="352"/>
                </a:cubicBezTo>
                <a:cubicBezTo>
                  <a:pt x="67" y="352"/>
                  <a:pt x="0" y="285"/>
                  <a:pt x="0" y="193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67"/>
                  <a:pt x="67" y="0"/>
                  <a:pt x="15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084" y="0"/>
                  <a:pt x="2151" y="67"/>
                  <a:pt x="2151" y="151"/>
                </a:cubicBezTo>
                <a:cubicBezTo>
                  <a:pt x="2151" y="193"/>
                  <a:pt x="2151" y="193"/>
                  <a:pt x="2151" y="193"/>
                </a:cubicBezTo>
                <a:cubicBezTo>
                  <a:pt x="2151" y="285"/>
                  <a:pt x="2084" y="352"/>
                  <a:pt x="2000" y="35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64">
            <a:extLst>
              <a:ext uri="{FF2B5EF4-FFF2-40B4-BE49-F238E27FC236}">
                <a16:creationId xmlns:a16="http://schemas.microsoft.com/office/drawing/2014/main" id="{31B8C65E-5C03-864D-8C78-0295A82B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952" y="12331442"/>
            <a:ext cx="2433122" cy="398872"/>
          </a:xfrm>
          <a:custGeom>
            <a:avLst/>
            <a:gdLst>
              <a:gd name="T0" fmla="*/ 2000 w 2152"/>
              <a:gd name="T1" fmla="*/ 352 h 353"/>
              <a:gd name="T2" fmla="*/ 2000 w 2152"/>
              <a:gd name="T3" fmla="*/ 352 h 353"/>
              <a:gd name="T4" fmla="*/ 150 w 2152"/>
              <a:gd name="T5" fmla="*/ 352 h 353"/>
              <a:gd name="T6" fmla="*/ 0 w 2152"/>
              <a:gd name="T7" fmla="*/ 201 h 353"/>
              <a:gd name="T8" fmla="*/ 0 w 2152"/>
              <a:gd name="T9" fmla="*/ 159 h 353"/>
              <a:gd name="T10" fmla="*/ 150 w 2152"/>
              <a:gd name="T11" fmla="*/ 0 h 353"/>
              <a:gd name="T12" fmla="*/ 2000 w 2152"/>
              <a:gd name="T13" fmla="*/ 0 h 353"/>
              <a:gd name="T14" fmla="*/ 2151 w 2152"/>
              <a:gd name="T15" fmla="*/ 159 h 353"/>
              <a:gd name="T16" fmla="*/ 2151 w 2152"/>
              <a:gd name="T17" fmla="*/ 201 h 353"/>
              <a:gd name="T18" fmla="*/ 2000 w 2152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52" h="353">
                <a:moveTo>
                  <a:pt x="2000" y="352"/>
                </a:moveTo>
                <a:lnTo>
                  <a:pt x="2000" y="352"/>
                </a:lnTo>
                <a:cubicBezTo>
                  <a:pt x="150" y="352"/>
                  <a:pt x="150" y="352"/>
                  <a:pt x="150" y="352"/>
                </a:cubicBezTo>
                <a:cubicBezTo>
                  <a:pt x="67" y="352"/>
                  <a:pt x="0" y="285"/>
                  <a:pt x="0" y="201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67"/>
                  <a:pt x="67" y="0"/>
                  <a:pt x="15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084" y="0"/>
                  <a:pt x="2151" y="67"/>
                  <a:pt x="2151" y="159"/>
                </a:cubicBezTo>
                <a:cubicBezTo>
                  <a:pt x="2151" y="201"/>
                  <a:pt x="2151" y="201"/>
                  <a:pt x="2151" y="201"/>
                </a:cubicBezTo>
                <a:cubicBezTo>
                  <a:pt x="2151" y="285"/>
                  <a:pt x="2084" y="352"/>
                  <a:pt x="2000" y="352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65">
            <a:extLst>
              <a:ext uri="{FF2B5EF4-FFF2-40B4-BE49-F238E27FC236}">
                <a16:creationId xmlns:a16="http://schemas.microsoft.com/office/drawing/2014/main" id="{0F3638CE-D829-F045-AA1D-47C35CA4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7767" y="3750696"/>
            <a:ext cx="154565" cy="1007153"/>
          </a:xfrm>
          <a:custGeom>
            <a:avLst/>
            <a:gdLst>
              <a:gd name="T0" fmla="*/ 67 w 135"/>
              <a:gd name="T1" fmla="*/ 888 h 889"/>
              <a:gd name="T2" fmla="*/ 67 w 135"/>
              <a:gd name="T3" fmla="*/ 888 h 889"/>
              <a:gd name="T4" fmla="*/ 67 w 135"/>
              <a:gd name="T5" fmla="*/ 888 h 889"/>
              <a:gd name="T6" fmla="*/ 0 w 135"/>
              <a:gd name="T7" fmla="*/ 821 h 889"/>
              <a:gd name="T8" fmla="*/ 0 w 135"/>
              <a:gd name="T9" fmla="*/ 58 h 889"/>
              <a:gd name="T10" fmla="*/ 67 w 135"/>
              <a:gd name="T11" fmla="*/ 0 h 889"/>
              <a:gd name="T12" fmla="*/ 67 w 135"/>
              <a:gd name="T13" fmla="*/ 0 h 889"/>
              <a:gd name="T14" fmla="*/ 134 w 135"/>
              <a:gd name="T15" fmla="*/ 58 h 889"/>
              <a:gd name="T16" fmla="*/ 134 w 135"/>
              <a:gd name="T17" fmla="*/ 821 h 889"/>
              <a:gd name="T18" fmla="*/ 67 w 135"/>
              <a:gd name="T19" fmla="*/ 888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889">
                <a:moveTo>
                  <a:pt x="67" y="888"/>
                </a:moveTo>
                <a:lnTo>
                  <a:pt x="67" y="888"/>
                </a:lnTo>
                <a:lnTo>
                  <a:pt x="67" y="888"/>
                </a:lnTo>
                <a:cubicBezTo>
                  <a:pt x="34" y="888"/>
                  <a:pt x="0" y="854"/>
                  <a:pt x="0" y="821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5"/>
                  <a:pt x="34" y="0"/>
                  <a:pt x="67" y="0"/>
                </a:cubicBezTo>
                <a:lnTo>
                  <a:pt x="67" y="0"/>
                </a:lnTo>
                <a:cubicBezTo>
                  <a:pt x="101" y="0"/>
                  <a:pt x="134" y="25"/>
                  <a:pt x="134" y="58"/>
                </a:cubicBezTo>
                <a:cubicBezTo>
                  <a:pt x="134" y="821"/>
                  <a:pt x="134" y="821"/>
                  <a:pt x="134" y="821"/>
                </a:cubicBezTo>
                <a:cubicBezTo>
                  <a:pt x="134" y="854"/>
                  <a:pt x="101" y="888"/>
                  <a:pt x="67" y="8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266">
            <a:extLst>
              <a:ext uri="{FF2B5EF4-FFF2-40B4-BE49-F238E27FC236}">
                <a16:creationId xmlns:a16="http://schemas.microsoft.com/office/drawing/2014/main" id="{7417CA5B-F6E6-034A-B1F6-A6C972D7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775" y="8247983"/>
            <a:ext cx="1007153" cy="154565"/>
          </a:xfrm>
          <a:custGeom>
            <a:avLst/>
            <a:gdLst>
              <a:gd name="T0" fmla="*/ 0 w 889"/>
              <a:gd name="T1" fmla="*/ 67 h 135"/>
              <a:gd name="T2" fmla="*/ 0 w 889"/>
              <a:gd name="T3" fmla="*/ 67 h 135"/>
              <a:gd name="T4" fmla="*/ 0 w 889"/>
              <a:gd name="T5" fmla="*/ 67 h 135"/>
              <a:gd name="T6" fmla="*/ 59 w 889"/>
              <a:gd name="T7" fmla="*/ 0 h 135"/>
              <a:gd name="T8" fmla="*/ 821 w 889"/>
              <a:gd name="T9" fmla="*/ 0 h 135"/>
              <a:gd name="T10" fmla="*/ 888 w 889"/>
              <a:gd name="T11" fmla="*/ 67 h 135"/>
              <a:gd name="T12" fmla="*/ 888 w 889"/>
              <a:gd name="T13" fmla="*/ 67 h 135"/>
              <a:gd name="T14" fmla="*/ 821 w 889"/>
              <a:gd name="T15" fmla="*/ 134 h 135"/>
              <a:gd name="T16" fmla="*/ 59 w 889"/>
              <a:gd name="T17" fmla="*/ 134 h 135"/>
              <a:gd name="T18" fmla="*/ 0 w 889"/>
              <a:gd name="T19" fmla="*/ 6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9" h="135">
                <a:moveTo>
                  <a:pt x="0" y="67"/>
                </a:moveTo>
                <a:lnTo>
                  <a:pt x="0" y="67"/>
                </a:lnTo>
                <a:lnTo>
                  <a:pt x="0" y="67"/>
                </a:lnTo>
                <a:cubicBezTo>
                  <a:pt x="0" y="33"/>
                  <a:pt x="26" y="0"/>
                  <a:pt x="59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54" y="0"/>
                  <a:pt x="888" y="33"/>
                  <a:pt x="888" y="67"/>
                </a:cubicBezTo>
                <a:lnTo>
                  <a:pt x="888" y="67"/>
                </a:lnTo>
                <a:cubicBezTo>
                  <a:pt x="888" y="100"/>
                  <a:pt x="854" y="134"/>
                  <a:pt x="821" y="134"/>
                </a:cubicBezTo>
                <a:cubicBezTo>
                  <a:pt x="59" y="134"/>
                  <a:pt x="59" y="134"/>
                  <a:pt x="59" y="134"/>
                </a:cubicBezTo>
                <a:cubicBezTo>
                  <a:pt x="26" y="134"/>
                  <a:pt x="0" y="100"/>
                  <a:pt x="0" y="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267">
            <a:extLst>
              <a:ext uri="{FF2B5EF4-FFF2-40B4-BE49-F238E27FC236}">
                <a16:creationId xmlns:a16="http://schemas.microsoft.com/office/drawing/2014/main" id="{B501863B-CE4E-2B4B-8FBD-F41C355B0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832" y="8247983"/>
            <a:ext cx="1007153" cy="154565"/>
          </a:xfrm>
          <a:custGeom>
            <a:avLst/>
            <a:gdLst>
              <a:gd name="T0" fmla="*/ 0 w 889"/>
              <a:gd name="T1" fmla="*/ 67 h 135"/>
              <a:gd name="T2" fmla="*/ 0 w 889"/>
              <a:gd name="T3" fmla="*/ 67 h 135"/>
              <a:gd name="T4" fmla="*/ 0 w 889"/>
              <a:gd name="T5" fmla="*/ 67 h 135"/>
              <a:gd name="T6" fmla="*/ 67 w 889"/>
              <a:gd name="T7" fmla="*/ 0 h 135"/>
              <a:gd name="T8" fmla="*/ 829 w 889"/>
              <a:gd name="T9" fmla="*/ 0 h 135"/>
              <a:gd name="T10" fmla="*/ 888 w 889"/>
              <a:gd name="T11" fmla="*/ 67 h 135"/>
              <a:gd name="T12" fmla="*/ 888 w 889"/>
              <a:gd name="T13" fmla="*/ 67 h 135"/>
              <a:gd name="T14" fmla="*/ 829 w 889"/>
              <a:gd name="T15" fmla="*/ 134 h 135"/>
              <a:gd name="T16" fmla="*/ 67 w 889"/>
              <a:gd name="T17" fmla="*/ 134 h 135"/>
              <a:gd name="T18" fmla="*/ 0 w 889"/>
              <a:gd name="T19" fmla="*/ 67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9" h="135">
                <a:moveTo>
                  <a:pt x="0" y="67"/>
                </a:moveTo>
                <a:lnTo>
                  <a:pt x="0" y="67"/>
                </a:lnTo>
                <a:lnTo>
                  <a:pt x="0" y="67"/>
                </a:lnTo>
                <a:cubicBezTo>
                  <a:pt x="0" y="33"/>
                  <a:pt x="34" y="0"/>
                  <a:pt x="67" y="0"/>
                </a:cubicBezTo>
                <a:cubicBezTo>
                  <a:pt x="829" y="0"/>
                  <a:pt x="829" y="0"/>
                  <a:pt x="829" y="0"/>
                </a:cubicBezTo>
                <a:cubicBezTo>
                  <a:pt x="863" y="0"/>
                  <a:pt x="888" y="33"/>
                  <a:pt x="888" y="67"/>
                </a:cubicBezTo>
                <a:lnTo>
                  <a:pt x="888" y="67"/>
                </a:lnTo>
                <a:cubicBezTo>
                  <a:pt x="888" y="100"/>
                  <a:pt x="863" y="134"/>
                  <a:pt x="829" y="134"/>
                </a:cubicBezTo>
                <a:cubicBezTo>
                  <a:pt x="67" y="134"/>
                  <a:pt x="67" y="134"/>
                  <a:pt x="67" y="134"/>
                </a:cubicBezTo>
                <a:cubicBezTo>
                  <a:pt x="34" y="134"/>
                  <a:pt x="0" y="100"/>
                  <a:pt x="0" y="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268">
            <a:extLst>
              <a:ext uri="{FF2B5EF4-FFF2-40B4-BE49-F238E27FC236}">
                <a16:creationId xmlns:a16="http://schemas.microsoft.com/office/drawing/2014/main" id="{0EFF5387-D413-1745-B206-788091ECB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251" y="5181653"/>
            <a:ext cx="767830" cy="767830"/>
          </a:xfrm>
          <a:custGeom>
            <a:avLst/>
            <a:gdLst>
              <a:gd name="T0" fmla="*/ 25 w 680"/>
              <a:gd name="T1" fmla="*/ 26 h 680"/>
              <a:gd name="T2" fmla="*/ 25 w 680"/>
              <a:gd name="T3" fmla="*/ 26 h 680"/>
              <a:gd name="T4" fmla="*/ 25 w 680"/>
              <a:gd name="T5" fmla="*/ 26 h 680"/>
              <a:gd name="T6" fmla="*/ 117 w 680"/>
              <a:gd name="T7" fmla="*/ 26 h 680"/>
              <a:gd name="T8" fmla="*/ 654 w 680"/>
              <a:gd name="T9" fmla="*/ 570 h 680"/>
              <a:gd name="T10" fmla="*/ 654 w 680"/>
              <a:gd name="T11" fmla="*/ 654 h 680"/>
              <a:gd name="T12" fmla="*/ 654 w 680"/>
              <a:gd name="T13" fmla="*/ 654 h 680"/>
              <a:gd name="T14" fmla="*/ 561 w 680"/>
              <a:gd name="T15" fmla="*/ 654 h 680"/>
              <a:gd name="T16" fmla="*/ 25 w 680"/>
              <a:gd name="T17" fmla="*/ 118 h 680"/>
              <a:gd name="T18" fmla="*/ 25 w 680"/>
              <a:gd name="T19" fmla="*/ 26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" h="680">
                <a:moveTo>
                  <a:pt x="25" y="26"/>
                </a:moveTo>
                <a:lnTo>
                  <a:pt x="25" y="26"/>
                </a:lnTo>
                <a:lnTo>
                  <a:pt x="25" y="26"/>
                </a:lnTo>
                <a:cubicBezTo>
                  <a:pt x="50" y="0"/>
                  <a:pt x="92" y="0"/>
                  <a:pt x="117" y="26"/>
                </a:cubicBezTo>
                <a:cubicBezTo>
                  <a:pt x="654" y="570"/>
                  <a:pt x="654" y="570"/>
                  <a:pt x="654" y="570"/>
                </a:cubicBezTo>
                <a:cubicBezTo>
                  <a:pt x="679" y="595"/>
                  <a:pt x="679" y="629"/>
                  <a:pt x="654" y="654"/>
                </a:cubicBezTo>
                <a:lnTo>
                  <a:pt x="654" y="654"/>
                </a:lnTo>
                <a:cubicBezTo>
                  <a:pt x="628" y="679"/>
                  <a:pt x="587" y="679"/>
                  <a:pt x="561" y="654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0" y="93"/>
                  <a:pt x="0" y="51"/>
                  <a:pt x="25" y="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269">
            <a:extLst>
              <a:ext uri="{FF2B5EF4-FFF2-40B4-BE49-F238E27FC236}">
                <a16:creationId xmlns:a16="http://schemas.microsoft.com/office/drawing/2014/main" id="{43F22F12-B8FE-6F40-8E73-EF8BAFC7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0974" y="5181653"/>
            <a:ext cx="767830" cy="767830"/>
          </a:xfrm>
          <a:custGeom>
            <a:avLst/>
            <a:gdLst>
              <a:gd name="T0" fmla="*/ 654 w 680"/>
              <a:gd name="T1" fmla="*/ 26 h 680"/>
              <a:gd name="T2" fmla="*/ 654 w 680"/>
              <a:gd name="T3" fmla="*/ 26 h 680"/>
              <a:gd name="T4" fmla="*/ 654 w 680"/>
              <a:gd name="T5" fmla="*/ 26 h 680"/>
              <a:gd name="T6" fmla="*/ 562 w 680"/>
              <a:gd name="T7" fmla="*/ 26 h 680"/>
              <a:gd name="T8" fmla="*/ 26 w 680"/>
              <a:gd name="T9" fmla="*/ 570 h 680"/>
              <a:gd name="T10" fmla="*/ 26 w 680"/>
              <a:gd name="T11" fmla="*/ 654 h 680"/>
              <a:gd name="T12" fmla="*/ 26 w 680"/>
              <a:gd name="T13" fmla="*/ 654 h 680"/>
              <a:gd name="T14" fmla="*/ 118 w 680"/>
              <a:gd name="T15" fmla="*/ 654 h 680"/>
              <a:gd name="T16" fmla="*/ 654 w 680"/>
              <a:gd name="T17" fmla="*/ 118 h 680"/>
              <a:gd name="T18" fmla="*/ 654 w 680"/>
              <a:gd name="T19" fmla="*/ 26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0" h="680">
                <a:moveTo>
                  <a:pt x="654" y="26"/>
                </a:moveTo>
                <a:lnTo>
                  <a:pt x="654" y="26"/>
                </a:lnTo>
                <a:lnTo>
                  <a:pt x="654" y="26"/>
                </a:lnTo>
                <a:cubicBezTo>
                  <a:pt x="629" y="0"/>
                  <a:pt x="587" y="0"/>
                  <a:pt x="562" y="26"/>
                </a:cubicBezTo>
                <a:cubicBezTo>
                  <a:pt x="26" y="570"/>
                  <a:pt x="26" y="570"/>
                  <a:pt x="26" y="570"/>
                </a:cubicBezTo>
                <a:cubicBezTo>
                  <a:pt x="0" y="595"/>
                  <a:pt x="0" y="629"/>
                  <a:pt x="26" y="654"/>
                </a:cubicBezTo>
                <a:lnTo>
                  <a:pt x="26" y="654"/>
                </a:lnTo>
                <a:cubicBezTo>
                  <a:pt x="51" y="679"/>
                  <a:pt x="93" y="679"/>
                  <a:pt x="118" y="654"/>
                </a:cubicBezTo>
                <a:cubicBezTo>
                  <a:pt x="654" y="118"/>
                  <a:pt x="654" y="118"/>
                  <a:pt x="654" y="118"/>
                </a:cubicBezTo>
                <a:cubicBezTo>
                  <a:pt x="679" y="93"/>
                  <a:pt x="679" y="51"/>
                  <a:pt x="654" y="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8812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75">
            <a:extLst>
              <a:ext uri="{FF2B5EF4-FFF2-40B4-BE49-F238E27FC236}">
                <a16:creationId xmlns:a16="http://schemas.microsoft.com/office/drawing/2014/main" id="{96425160-82A6-A34C-BE1D-3344EFC3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Freeform 76">
            <a:extLst>
              <a:ext uri="{FF2B5EF4-FFF2-40B4-BE49-F238E27FC236}">
                <a16:creationId xmlns:a16="http://schemas.microsoft.com/office/drawing/2014/main" id="{0904419F-9705-1C42-A3CA-F9B49C59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Freeform 77">
            <a:extLst>
              <a:ext uri="{FF2B5EF4-FFF2-40B4-BE49-F238E27FC236}">
                <a16:creationId xmlns:a16="http://schemas.microsoft.com/office/drawing/2014/main" id="{8F3E4ECD-3AF5-CA45-981C-A871050E2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78">
            <a:extLst>
              <a:ext uri="{FF2B5EF4-FFF2-40B4-BE49-F238E27FC236}">
                <a16:creationId xmlns:a16="http://schemas.microsoft.com/office/drawing/2014/main" id="{43F764BA-D063-BD43-8DB5-0200D31F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235">
            <a:extLst>
              <a:ext uri="{FF2B5EF4-FFF2-40B4-BE49-F238E27FC236}">
                <a16:creationId xmlns:a16="http://schemas.microsoft.com/office/drawing/2014/main" id="{BE7D3BB6-CBBE-214D-A0EA-1FCCCC49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36">
            <a:extLst>
              <a:ext uri="{FF2B5EF4-FFF2-40B4-BE49-F238E27FC236}">
                <a16:creationId xmlns:a16="http://schemas.microsoft.com/office/drawing/2014/main" id="{5227D7F2-8C81-754E-B140-98D06C7B5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7">
            <a:extLst>
              <a:ext uri="{FF2B5EF4-FFF2-40B4-BE49-F238E27FC236}">
                <a16:creationId xmlns:a16="http://schemas.microsoft.com/office/drawing/2014/main" id="{25124BCD-8C2A-A844-A1CB-6C5682AB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8">
            <a:extLst>
              <a:ext uri="{FF2B5EF4-FFF2-40B4-BE49-F238E27FC236}">
                <a16:creationId xmlns:a16="http://schemas.microsoft.com/office/drawing/2014/main" id="{A0AAD0F9-7846-4043-B284-BA4501FC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39">
            <a:extLst>
              <a:ext uri="{FF2B5EF4-FFF2-40B4-BE49-F238E27FC236}">
                <a16:creationId xmlns:a16="http://schemas.microsoft.com/office/drawing/2014/main" id="{03EB3010-9360-7C45-917B-FBF8C3CCD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40">
            <a:extLst>
              <a:ext uri="{FF2B5EF4-FFF2-40B4-BE49-F238E27FC236}">
                <a16:creationId xmlns:a16="http://schemas.microsoft.com/office/drawing/2014/main" id="{C5579545-A5D8-F240-A49E-D2C1B2EB0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1">
            <a:extLst>
              <a:ext uri="{FF2B5EF4-FFF2-40B4-BE49-F238E27FC236}">
                <a16:creationId xmlns:a16="http://schemas.microsoft.com/office/drawing/2014/main" id="{4EBF9757-8E73-8942-B55A-FEBE63E8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42">
            <a:extLst>
              <a:ext uri="{FF2B5EF4-FFF2-40B4-BE49-F238E27FC236}">
                <a16:creationId xmlns:a16="http://schemas.microsoft.com/office/drawing/2014/main" id="{C33EB852-F40D-3D4B-B3B3-534796F58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43">
            <a:extLst>
              <a:ext uri="{FF2B5EF4-FFF2-40B4-BE49-F238E27FC236}">
                <a16:creationId xmlns:a16="http://schemas.microsoft.com/office/drawing/2014/main" id="{300AD62A-5610-8843-A8CE-F582E777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44">
            <a:extLst>
              <a:ext uri="{FF2B5EF4-FFF2-40B4-BE49-F238E27FC236}">
                <a16:creationId xmlns:a16="http://schemas.microsoft.com/office/drawing/2014/main" id="{C68A6550-F549-6E44-A831-9FBA1D93C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45">
            <a:extLst>
              <a:ext uri="{FF2B5EF4-FFF2-40B4-BE49-F238E27FC236}">
                <a16:creationId xmlns:a16="http://schemas.microsoft.com/office/drawing/2014/main" id="{A7D29923-7D1B-5048-A5C1-73541C82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46">
            <a:extLst>
              <a:ext uri="{FF2B5EF4-FFF2-40B4-BE49-F238E27FC236}">
                <a16:creationId xmlns:a16="http://schemas.microsoft.com/office/drawing/2014/main" id="{8CFF4F95-95D5-E947-AEFC-19BB0A158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47">
            <a:extLst>
              <a:ext uri="{FF2B5EF4-FFF2-40B4-BE49-F238E27FC236}">
                <a16:creationId xmlns:a16="http://schemas.microsoft.com/office/drawing/2014/main" id="{191E86AA-D632-C345-8CFB-84BA5697B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48">
            <a:extLst>
              <a:ext uri="{FF2B5EF4-FFF2-40B4-BE49-F238E27FC236}">
                <a16:creationId xmlns:a16="http://schemas.microsoft.com/office/drawing/2014/main" id="{427F37C8-C870-094A-9FE8-709E0742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49">
            <a:extLst>
              <a:ext uri="{FF2B5EF4-FFF2-40B4-BE49-F238E27FC236}">
                <a16:creationId xmlns:a16="http://schemas.microsoft.com/office/drawing/2014/main" id="{70A6B850-25AA-AB47-9D52-73CBC9356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50">
            <a:extLst>
              <a:ext uri="{FF2B5EF4-FFF2-40B4-BE49-F238E27FC236}">
                <a16:creationId xmlns:a16="http://schemas.microsoft.com/office/drawing/2014/main" id="{7AD57CCC-4A45-AE4C-ADD7-0A239111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51">
            <a:extLst>
              <a:ext uri="{FF2B5EF4-FFF2-40B4-BE49-F238E27FC236}">
                <a16:creationId xmlns:a16="http://schemas.microsoft.com/office/drawing/2014/main" id="{A51A8932-E041-084A-A369-79A6C1442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52">
            <a:extLst>
              <a:ext uri="{FF2B5EF4-FFF2-40B4-BE49-F238E27FC236}">
                <a16:creationId xmlns:a16="http://schemas.microsoft.com/office/drawing/2014/main" id="{7DB4D898-0DF1-BA4E-9FB4-7B5A6393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53">
            <a:extLst>
              <a:ext uri="{FF2B5EF4-FFF2-40B4-BE49-F238E27FC236}">
                <a16:creationId xmlns:a16="http://schemas.microsoft.com/office/drawing/2014/main" id="{D5BF5BA6-B947-544B-A8AB-B4A3F397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54">
            <a:extLst>
              <a:ext uri="{FF2B5EF4-FFF2-40B4-BE49-F238E27FC236}">
                <a16:creationId xmlns:a16="http://schemas.microsoft.com/office/drawing/2014/main" id="{3B6D83F2-D90F-6F48-8DBB-B1782317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9A63A175-B477-834A-9797-7CACDFE1D540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C160532C-5A47-6343-8255-EA779EB5C632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757214BC-AA7F-4B46-BAD9-D012B9F6A99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3C12C64F-5B45-F046-A166-ADBA03BD5B82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13" name="Freeform 198">
              <a:extLst>
                <a:ext uri="{FF2B5EF4-FFF2-40B4-BE49-F238E27FC236}">
                  <a16:creationId xmlns:a16="http://schemas.microsoft.com/office/drawing/2014/main" id="{5F833B2B-0F3C-BA45-AE4D-181C5AA7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199">
              <a:extLst>
                <a:ext uri="{FF2B5EF4-FFF2-40B4-BE49-F238E27FC236}">
                  <a16:creationId xmlns:a16="http://schemas.microsoft.com/office/drawing/2014/main" id="{2AE7A8A6-0EBF-4647-92E4-DEE82D826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DC993550-1014-664B-8E71-2CA3040C04A6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16" name="Freeform 209">
              <a:extLst>
                <a:ext uri="{FF2B5EF4-FFF2-40B4-BE49-F238E27FC236}">
                  <a16:creationId xmlns:a16="http://schemas.microsoft.com/office/drawing/2014/main" id="{9C7CAA09-3FBD-6F4B-A63E-0F9AE3E29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210">
              <a:extLst>
                <a:ext uri="{FF2B5EF4-FFF2-40B4-BE49-F238E27FC236}">
                  <a16:creationId xmlns:a16="http://schemas.microsoft.com/office/drawing/2014/main" id="{6886BCFB-8E86-0B45-97C4-9653A569B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211">
              <a:extLst>
                <a:ext uri="{FF2B5EF4-FFF2-40B4-BE49-F238E27FC236}">
                  <a16:creationId xmlns:a16="http://schemas.microsoft.com/office/drawing/2014/main" id="{D8DF4869-31C6-6542-99C1-9062B77C0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CCA46D79-7BB8-EC4F-B85A-529E40DC8E79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120" name="CuadroTexto 395">
              <a:extLst>
                <a:ext uri="{FF2B5EF4-FFF2-40B4-BE49-F238E27FC236}">
                  <a16:creationId xmlns:a16="http://schemas.microsoft.com/office/drawing/2014/main" id="{26430CF4-D890-054B-9811-6DC0FACB92E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2FE22D44-DDE3-4743-9C40-92A2CFA5250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ACE8C020-4F2F-EA47-A8E3-9221120E2755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D25E483D-F1A4-C44F-B2C4-828C5A19EE9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4" name="Rectangle 40">
              <a:extLst>
                <a:ext uri="{FF2B5EF4-FFF2-40B4-BE49-F238E27FC236}">
                  <a16:creationId xmlns:a16="http://schemas.microsoft.com/office/drawing/2014/main" id="{9FFDAA64-0141-9247-A130-9F54C06B63D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C3B3DA16-261C-3A45-B3D6-BABF71409884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A20D1D39-34E0-154F-A807-9823D21CBCC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39ED6006-BF82-CE47-939B-DC4EFA2813F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E67FA31D-7EC4-A24F-85DE-D91B997B12A1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192" name="CuadroTexto 395">
              <a:extLst>
                <a:ext uri="{FF2B5EF4-FFF2-40B4-BE49-F238E27FC236}">
                  <a16:creationId xmlns:a16="http://schemas.microsoft.com/office/drawing/2014/main" id="{771609F8-C1ED-A145-8F3E-2281ED6DA9E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93" name="Rectangle 40">
              <a:extLst>
                <a:ext uri="{FF2B5EF4-FFF2-40B4-BE49-F238E27FC236}">
                  <a16:creationId xmlns:a16="http://schemas.microsoft.com/office/drawing/2014/main" id="{763BA847-2C7D-2542-A537-54446CDCCAE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94" name="Freeform 224">
            <a:extLst>
              <a:ext uri="{FF2B5EF4-FFF2-40B4-BE49-F238E27FC236}">
                <a16:creationId xmlns:a16="http://schemas.microsoft.com/office/drawing/2014/main" id="{FF72F40C-6B52-9E41-B176-F32CAE33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705" y="5400456"/>
            <a:ext cx="2309135" cy="5054783"/>
          </a:xfrm>
          <a:custGeom>
            <a:avLst/>
            <a:gdLst>
              <a:gd name="T0" fmla="*/ 2331 w 2332"/>
              <a:gd name="T1" fmla="*/ 2141 h 5105"/>
              <a:gd name="T2" fmla="*/ 2331 w 2332"/>
              <a:gd name="T3" fmla="*/ 2141 h 5105"/>
              <a:gd name="T4" fmla="*/ 0 w 2332"/>
              <a:gd name="T5" fmla="*/ 0 h 5105"/>
              <a:gd name="T6" fmla="*/ 0 w 2332"/>
              <a:gd name="T7" fmla="*/ 5104 h 5105"/>
              <a:gd name="T8" fmla="*/ 1229 w 2332"/>
              <a:gd name="T9" fmla="*/ 5104 h 5105"/>
              <a:gd name="T10" fmla="*/ 1229 w 2332"/>
              <a:gd name="T11" fmla="*/ 3957 h 5105"/>
              <a:gd name="T12" fmla="*/ 2331 w 2332"/>
              <a:gd name="T13" fmla="*/ 2141 h 5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32" h="5105">
                <a:moveTo>
                  <a:pt x="2331" y="2141"/>
                </a:moveTo>
                <a:lnTo>
                  <a:pt x="2331" y="2141"/>
                </a:lnTo>
                <a:cubicBezTo>
                  <a:pt x="2331" y="967"/>
                  <a:pt x="1292" y="28"/>
                  <a:pt x="0" y="0"/>
                </a:cubicBezTo>
                <a:cubicBezTo>
                  <a:pt x="0" y="5104"/>
                  <a:pt x="0" y="5104"/>
                  <a:pt x="0" y="5104"/>
                </a:cubicBezTo>
                <a:cubicBezTo>
                  <a:pt x="1229" y="5104"/>
                  <a:pt x="1229" y="5104"/>
                  <a:pt x="1229" y="5104"/>
                </a:cubicBezTo>
                <a:cubicBezTo>
                  <a:pt x="1229" y="3957"/>
                  <a:pt x="1229" y="3957"/>
                  <a:pt x="1229" y="3957"/>
                </a:cubicBezTo>
                <a:cubicBezTo>
                  <a:pt x="1898" y="3577"/>
                  <a:pt x="2331" y="2900"/>
                  <a:pt x="2331" y="21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25">
            <a:extLst>
              <a:ext uri="{FF2B5EF4-FFF2-40B4-BE49-F238E27FC236}">
                <a16:creationId xmlns:a16="http://schemas.microsoft.com/office/drawing/2014/main" id="{5C887B59-706A-6C45-B16B-4C756B2A5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203" y="5269503"/>
            <a:ext cx="2138898" cy="5355976"/>
          </a:xfrm>
          <a:custGeom>
            <a:avLst/>
            <a:gdLst>
              <a:gd name="T0" fmla="*/ 2159 w 2160"/>
              <a:gd name="T1" fmla="*/ 587 h 5412"/>
              <a:gd name="T2" fmla="*/ 2159 w 2160"/>
              <a:gd name="T3" fmla="*/ 587 h 5412"/>
              <a:gd name="T4" fmla="*/ 1563 w 2160"/>
              <a:gd name="T5" fmla="*/ 0 h 5412"/>
              <a:gd name="T6" fmla="*/ 994 w 2160"/>
              <a:gd name="T7" fmla="*/ 452 h 5412"/>
              <a:gd name="T8" fmla="*/ 596 w 2160"/>
              <a:gd name="T9" fmla="*/ 1003 h 5412"/>
              <a:gd name="T10" fmla="*/ 632 w 2160"/>
              <a:gd name="T11" fmla="*/ 1209 h 5412"/>
              <a:gd name="T12" fmla="*/ 226 w 2160"/>
              <a:gd name="T13" fmla="*/ 1770 h 5412"/>
              <a:gd name="T14" fmla="*/ 334 w 2160"/>
              <a:gd name="T15" fmla="*/ 2095 h 5412"/>
              <a:gd name="T16" fmla="*/ 0 w 2160"/>
              <a:gd name="T17" fmla="*/ 2682 h 5412"/>
              <a:gd name="T18" fmla="*/ 172 w 2160"/>
              <a:gd name="T19" fmla="*/ 3134 h 5412"/>
              <a:gd name="T20" fmla="*/ 9 w 2160"/>
              <a:gd name="T21" fmla="*/ 3541 h 5412"/>
              <a:gd name="T22" fmla="*/ 289 w 2160"/>
              <a:gd name="T23" fmla="*/ 4047 h 5412"/>
              <a:gd name="T24" fmla="*/ 226 w 2160"/>
              <a:gd name="T25" fmla="*/ 4309 h 5412"/>
              <a:gd name="T26" fmla="*/ 822 w 2160"/>
              <a:gd name="T27" fmla="*/ 4896 h 5412"/>
              <a:gd name="T28" fmla="*/ 894 w 2160"/>
              <a:gd name="T29" fmla="*/ 4896 h 5412"/>
              <a:gd name="T30" fmla="*/ 1518 w 2160"/>
              <a:gd name="T31" fmla="*/ 5411 h 5412"/>
              <a:gd name="T32" fmla="*/ 2159 w 2160"/>
              <a:gd name="T33" fmla="*/ 4778 h 5412"/>
              <a:gd name="T34" fmla="*/ 2141 w 2160"/>
              <a:gd name="T35" fmla="*/ 4643 h 5412"/>
              <a:gd name="T36" fmla="*/ 2159 w 2160"/>
              <a:gd name="T37" fmla="*/ 4643 h 5412"/>
              <a:gd name="T38" fmla="*/ 2159 w 2160"/>
              <a:gd name="T39" fmla="*/ 587 h 5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60" h="5412">
                <a:moveTo>
                  <a:pt x="2159" y="587"/>
                </a:moveTo>
                <a:lnTo>
                  <a:pt x="2159" y="587"/>
                </a:lnTo>
                <a:cubicBezTo>
                  <a:pt x="2159" y="262"/>
                  <a:pt x="1888" y="0"/>
                  <a:pt x="1563" y="0"/>
                </a:cubicBezTo>
                <a:cubicBezTo>
                  <a:pt x="1292" y="0"/>
                  <a:pt x="1057" y="189"/>
                  <a:pt x="994" y="452"/>
                </a:cubicBezTo>
                <a:cubicBezTo>
                  <a:pt x="768" y="524"/>
                  <a:pt x="596" y="750"/>
                  <a:pt x="596" y="1003"/>
                </a:cubicBezTo>
                <a:cubicBezTo>
                  <a:pt x="596" y="1075"/>
                  <a:pt x="614" y="1147"/>
                  <a:pt x="632" y="1209"/>
                </a:cubicBezTo>
                <a:cubicBezTo>
                  <a:pt x="397" y="1282"/>
                  <a:pt x="226" y="1508"/>
                  <a:pt x="226" y="1770"/>
                </a:cubicBezTo>
                <a:cubicBezTo>
                  <a:pt x="226" y="1887"/>
                  <a:pt x="271" y="2005"/>
                  <a:pt x="334" y="2095"/>
                </a:cubicBezTo>
                <a:cubicBezTo>
                  <a:pt x="135" y="2222"/>
                  <a:pt x="0" y="2438"/>
                  <a:pt x="0" y="2682"/>
                </a:cubicBezTo>
                <a:cubicBezTo>
                  <a:pt x="0" y="2854"/>
                  <a:pt x="63" y="3016"/>
                  <a:pt x="172" y="3134"/>
                </a:cubicBezTo>
                <a:cubicBezTo>
                  <a:pt x="72" y="3243"/>
                  <a:pt x="9" y="3387"/>
                  <a:pt x="9" y="3541"/>
                </a:cubicBezTo>
                <a:cubicBezTo>
                  <a:pt x="9" y="3757"/>
                  <a:pt x="126" y="3938"/>
                  <a:pt x="289" y="4047"/>
                </a:cubicBezTo>
                <a:cubicBezTo>
                  <a:pt x="253" y="4128"/>
                  <a:pt x="226" y="4218"/>
                  <a:pt x="226" y="4309"/>
                </a:cubicBezTo>
                <a:cubicBezTo>
                  <a:pt x="226" y="4634"/>
                  <a:pt x="497" y="4896"/>
                  <a:pt x="822" y="4896"/>
                </a:cubicBezTo>
                <a:cubicBezTo>
                  <a:pt x="849" y="4896"/>
                  <a:pt x="867" y="4896"/>
                  <a:pt x="894" y="4896"/>
                </a:cubicBezTo>
                <a:cubicBezTo>
                  <a:pt x="949" y="5185"/>
                  <a:pt x="1211" y="5411"/>
                  <a:pt x="1518" y="5411"/>
                </a:cubicBezTo>
                <a:cubicBezTo>
                  <a:pt x="1870" y="5411"/>
                  <a:pt x="2159" y="5131"/>
                  <a:pt x="2159" y="4778"/>
                </a:cubicBezTo>
                <a:cubicBezTo>
                  <a:pt x="2159" y="4733"/>
                  <a:pt x="2150" y="4688"/>
                  <a:pt x="2141" y="4643"/>
                </a:cubicBezTo>
                <a:cubicBezTo>
                  <a:pt x="2159" y="4643"/>
                  <a:pt x="2159" y="4643"/>
                  <a:pt x="2159" y="4643"/>
                </a:cubicBezTo>
                <a:lnTo>
                  <a:pt x="2159" y="587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9556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26">
            <a:extLst>
              <a:ext uri="{FF2B5EF4-FFF2-40B4-BE49-F238E27FC236}">
                <a16:creationId xmlns:a16="http://schemas.microsoft.com/office/drawing/2014/main" id="{729D0E42-9636-6D49-A97A-EF20EC83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921" y="7172685"/>
            <a:ext cx="1082544" cy="545639"/>
          </a:xfrm>
          <a:custGeom>
            <a:avLst/>
            <a:gdLst>
              <a:gd name="T0" fmla="*/ 1093 w 1094"/>
              <a:gd name="T1" fmla="*/ 0 h 553"/>
              <a:gd name="T2" fmla="*/ 1093 w 1094"/>
              <a:gd name="T3" fmla="*/ 0 h 553"/>
              <a:gd name="T4" fmla="*/ 542 w 1094"/>
              <a:gd name="T5" fmla="*/ 552 h 553"/>
              <a:gd name="T6" fmla="*/ 0 w 1094"/>
              <a:gd name="T7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4" h="553">
                <a:moveTo>
                  <a:pt x="1093" y="0"/>
                </a:moveTo>
                <a:lnTo>
                  <a:pt x="1093" y="0"/>
                </a:lnTo>
                <a:cubicBezTo>
                  <a:pt x="1093" y="308"/>
                  <a:pt x="849" y="552"/>
                  <a:pt x="542" y="552"/>
                </a:cubicBezTo>
                <a:cubicBezTo>
                  <a:pt x="244" y="552"/>
                  <a:pt x="0" y="308"/>
                  <a:pt x="0" y="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7" name="Freeform 227">
            <a:extLst>
              <a:ext uri="{FF2B5EF4-FFF2-40B4-BE49-F238E27FC236}">
                <a16:creationId xmlns:a16="http://schemas.microsoft.com/office/drawing/2014/main" id="{C3C966D7-50FE-2F4D-8E65-2BB0A20F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921" y="8914361"/>
            <a:ext cx="536906" cy="536906"/>
          </a:xfrm>
          <a:custGeom>
            <a:avLst/>
            <a:gdLst>
              <a:gd name="T0" fmla="*/ 542 w 543"/>
              <a:gd name="T1" fmla="*/ 0 h 543"/>
              <a:gd name="T2" fmla="*/ 542 w 543"/>
              <a:gd name="T3" fmla="*/ 0 h 543"/>
              <a:gd name="T4" fmla="*/ 0 w 543"/>
              <a:gd name="T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3" h="543">
                <a:moveTo>
                  <a:pt x="542" y="0"/>
                </a:moveTo>
                <a:lnTo>
                  <a:pt x="542" y="0"/>
                </a:lnTo>
                <a:cubicBezTo>
                  <a:pt x="244" y="0"/>
                  <a:pt x="0" y="244"/>
                  <a:pt x="0" y="542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228">
            <a:extLst>
              <a:ext uri="{FF2B5EF4-FFF2-40B4-BE49-F238E27FC236}">
                <a16:creationId xmlns:a16="http://schemas.microsoft.com/office/drawing/2014/main" id="{2F630525-D448-1246-A76A-444BEA01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82" y="6448079"/>
            <a:ext cx="1082544" cy="545639"/>
          </a:xfrm>
          <a:custGeom>
            <a:avLst/>
            <a:gdLst>
              <a:gd name="T0" fmla="*/ 1093 w 1094"/>
              <a:gd name="T1" fmla="*/ 552 h 553"/>
              <a:gd name="T2" fmla="*/ 1093 w 1094"/>
              <a:gd name="T3" fmla="*/ 552 h 553"/>
              <a:gd name="T4" fmla="*/ 551 w 1094"/>
              <a:gd name="T5" fmla="*/ 0 h 553"/>
              <a:gd name="T6" fmla="*/ 0 w 1094"/>
              <a:gd name="T7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4" h="553">
                <a:moveTo>
                  <a:pt x="1093" y="552"/>
                </a:moveTo>
                <a:lnTo>
                  <a:pt x="1093" y="552"/>
                </a:lnTo>
                <a:cubicBezTo>
                  <a:pt x="1093" y="244"/>
                  <a:pt x="849" y="0"/>
                  <a:pt x="551" y="0"/>
                </a:cubicBezTo>
                <a:cubicBezTo>
                  <a:pt x="244" y="0"/>
                  <a:pt x="0" y="244"/>
                  <a:pt x="0" y="552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9" name="Freeform 229">
            <a:extLst>
              <a:ext uri="{FF2B5EF4-FFF2-40B4-BE49-F238E27FC236}">
                <a16:creationId xmlns:a16="http://schemas.microsoft.com/office/drawing/2014/main" id="{3E4ED3EA-B97C-9346-89A6-AD0ED2D5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8282" y="9560395"/>
            <a:ext cx="1082544" cy="545636"/>
          </a:xfrm>
          <a:custGeom>
            <a:avLst/>
            <a:gdLst>
              <a:gd name="T0" fmla="*/ 1093 w 1094"/>
              <a:gd name="T1" fmla="*/ 0 h 552"/>
              <a:gd name="T2" fmla="*/ 1093 w 1094"/>
              <a:gd name="T3" fmla="*/ 0 h 552"/>
              <a:gd name="T4" fmla="*/ 551 w 1094"/>
              <a:gd name="T5" fmla="*/ 551 h 552"/>
              <a:gd name="T6" fmla="*/ 0 w 1094"/>
              <a:gd name="T7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4" h="552">
                <a:moveTo>
                  <a:pt x="1093" y="0"/>
                </a:moveTo>
                <a:lnTo>
                  <a:pt x="1093" y="0"/>
                </a:lnTo>
                <a:cubicBezTo>
                  <a:pt x="1093" y="307"/>
                  <a:pt x="849" y="551"/>
                  <a:pt x="551" y="551"/>
                </a:cubicBezTo>
                <a:cubicBezTo>
                  <a:pt x="244" y="551"/>
                  <a:pt x="0" y="307"/>
                  <a:pt x="0" y="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0" name="Freeform 230">
            <a:extLst>
              <a:ext uri="{FF2B5EF4-FFF2-40B4-BE49-F238E27FC236}">
                <a16:creationId xmlns:a16="http://schemas.microsoft.com/office/drawing/2014/main" id="{21BAD31A-0631-FA41-B739-94F00844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191" y="10821907"/>
            <a:ext cx="2309138" cy="375398"/>
          </a:xfrm>
          <a:custGeom>
            <a:avLst/>
            <a:gdLst>
              <a:gd name="T0" fmla="*/ 2159 w 2331"/>
              <a:gd name="T1" fmla="*/ 379 h 380"/>
              <a:gd name="T2" fmla="*/ 2159 w 2331"/>
              <a:gd name="T3" fmla="*/ 379 h 380"/>
              <a:gd name="T4" fmla="*/ 172 w 2331"/>
              <a:gd name="T5" fmla="*/ 379 h 380"/>
              <a:gd name="T6" fmla="*/ 0 w 2331"/>
              <a:gd name="T7" fmla="*/ 217 h 380"/>
              <a:gd name="T8" fmla="*/ 0 w 2331"/>
              <a:gd name="T9" fmla="*/ 171 h 380"/>
              <a:gd name="T10" fmla="*/ 172 w 2331"/>
              <a:gd name="T11" fmla="*/ 0 h 380"/>
              <a:gd name="T12" fmla="*/ 2159 w 2331"/>
              <a:gd name="T13" fmla="*/ 0 h 380"/>
              <a:gd name="T14" fmla="*/ 2330 w 2331"/>
              <a:gd name="T15" fmla="*/ 171 h 380"/>
              <a:gd name="T16" fmla="*/ 2330 w 2331"/>
              <a:gd name="T17" fmla="*/ 217 h 380"/>
              <a:gd name="T18" fmla="*/ 2159 w 2331"/>
              <a:gd name="T19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1" h="380">
                <a:moveTo>
                  <a:pt x="2159" y="379"/>
                </a:moveTo>
                <a:lnTo>
                  <a:pt x="2159" y="379"/>
                </a:lnTo>
                <a:cubicBezTo>
                  <a:pt x="172" y="379"/>
                  <a:pt x="172" y="379"/>
                  <a:pt x="172" y="379"/>
                </a:cubicBezTo>
                <a:cubicBezTo>
                  <a:pt x="81" y="379"/>
                  <a:pt x="0" y="307"/>
                  <a:pt x="0" y="21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81"/>
                  <a:pt x="81" y="0"/>
                  <a:pt x="172" y="0"/>
                </a:cubicBezTo>
                <a:cubicBezTo>
                  <a:pt x="2159" y="0"/>
                  <a:pt x="2159" y="0"/>
                  <a:pt x="2159" y="0"/>
                </a:cubicBezTo>
                <a:cubicBezTo>
                  <a:pt x="2249" y="0"/>
                  <a:pt x="2330" y="81"/>
                  <a:pt x="2330" y="171"/>
                </a:cubicBezTo>
                <a:cubicBezTo>
                  <a:pt x="2330" y="217"/>
                  <a:pt x="2330" y="217"/>
                  <a:pt x="2330" y="217"/>
                </a:cubicBezTo>
                <a:cubicBezTo>
                  <a:pt x="2330" y="307"/>
                  <a:pt x="2249" y="379"/>
                  <a:pt x="2159" y="379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31">
            <a:extLst>
              <a:ext uri="{FF2B5EF4-FFF2-40B4-BE49-F238E27FC236}">
                <a16:creationId xmlns:a16="http://schemas.microsoft.com/office/drawing/2014/main" id="{66C03696-3C7B-374A-BD95-67D8EAD4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191" y="11258417"/>
            <a:ext cx="2309138" cy="375398"/>
          </a:xfrm>
          <a:custGeom>
            <a:avLst/>
            <a:gdLst>
              <a:gd name="T0" fmla="*/ 2159 w 2331"/>
              <a:gd name="T1" fmla="*/ 379 h 380"/>
              <a:gd name="T2" fmla="*/ 2159 w 2331"/>
              <a:gd name="T3" fmla="*/ 379 h 380"/>
              <a:gd name="T4" fmla="*/ 172 w 2331"/>
              <a:gd name="T5" fmla="*/ 379 h 380"/>
              <a:gd name="T6" fmla="*/ 0 w 2331"/>
              <a:gd name="T7" fmla="*/ 207 h 380"/>
              <a:gd name="T8" fmla="*/ 0 w 2331"/>
              <a:gd name="T9" fmla="*/ 162 h 380"/>
              <a:gd name="T10" fmla="*/ 172 w 2331"/>
              <a:gd name="T11" fmla="*/ 0 h 380"/>
              <a:gd name="T12" fmla="*/ 2159 w 2331"/>
              <a:gd name="T13" fmla="*/ 0 h 380"/>
              <a:gd name="T14" fmla="*/ 2330 w 2331"/>
              <a:gd name="T15" fmla="*/ 162 h 380"/>
              <a:gd name="T16" fmla="*/ 2330 w 2331"/>
              <a:gd name="T17" fmla="*/ 207 h 380"/>
              <a:gd name="T18" fmla="*/ 2159 w 2331"/>
              <a:gd name="T19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1" h="380">
                <a:moveTo>
                  <a:pt x="2159" y="379"/>
                </a:moveTo>
                <a:lnTo>
                  <a:pt x="2159" y="379"/>
                </a:lnTo>
                <a:cubicBezTo>
                  <a:pt x="172" y="379"/>
                  <a:pt x="172" y="379"/>
                  <a:pt x="172" y="379"/>
                </a:cubicBezTo>
                <a:cubicBezTo>
                  <a:pt x="81" y="379"/>
                  <a:pt x="0" y="298"/>
                  <a:pt x="0" y="20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81" y="0"/>
                  <a:pt x="172" y="0"/>
                </a:cubicBezTo>
                <a:cubicBezTo>
                  <a:pt x="2159" y="0"/>
                  <a:pt x="2159" y="0"/>
                  <a:pt x="2159" y="0"/>
                </a:cubicBezTo>
                <a:cubicBezTo>
                  <a:pt x="2249" y="0"/>
                  <a:pt x="2330" y="72"/>
                  <a:pt x="2330" y="162"/>
                </a:cubicBezTo>
                <a:cubicBezTo>
                  <a:pt x="2330" y="207"/>
                  <a:pt x="2330" y="207"/>
                  <a:pt x="2330" y="207"/>
                </a:cubicBezTo>
                <a:cubicBezTo>
                  <a:pt x="2330" y="298"/>
                  <a:pt x="2249" y="379"/>
                  <a:pt x="2159" y="379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32">
            <a:extLst>
              <a:ext uri="{FF2B5EF4-FFF2-40B4-BE49-F238E27FC236}">
                <a16:creationId xmlns:a16="http://schemas.microsoft.com/office/drawing/2014/main" id="{569A14A6-9330-294F-A520-6A7AE2443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0191" y="11690563"/>
            <a:ext cx="2309138" cy="375398"/>
          </a:xfrm>
          <a:custGeom>
            <a:avLst/>
            <a:gdLst>
              <a:gd name="T0" fmla="*/ 2159 w 2331"/>
              <a:gd name="T1" fmla="*/ 380 h 381"/>
              <a:gd name="T2" fmla="*/ 2159 w 2331"/>
              <a:gd name="T3" fmla="*/ 380 h 381"/>
              <a:gd name="T4" fmla="*/ 172 w 2331"/>
              <a:gd name="T5" fmla="*/ 380 h 381"/>
              <a:gd name="T6" fmla="*/ 0 w 2331"/>
              <a:gd name="T7" fmla="*/ 208 h 381"/>
              <a:gd name="T8" fmla="*/ 0 w 2331"/>
              <a:gd name="T9" fmla="*/ 163 h 381"/>
              <a:gd name="T10" fmla="*/ 172 w 2331"/>
              <a:gd name="T11" fmla="*/ 0 h 381"/>
              <a:gd name="T12" fmla="*/ 2159 w 2331"/>
              <a:gd name="T13" fmla="*/ 0 h 381"/>
              <a:gd name="T14" fmla="*/ 2330 w 2331"/>
              <a:gd name="T15" fmla="*/ 163 h 381"/>
              <a:gd name="T16" fmla="*/ 2330 w 2331"/>
              <a:gd name="T17" fmla="*/ 208 h 381"/>
              <a:gd name="T18" fmla="*/ 2159 w 2331"/>
              <a:gd name="T19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1" h="381">
                <a:moveTo>
                  <a:pt x="2159" y="380"/>
                </a:moveTo>
                <a:lnTo>
                  <a:pt x="2159" y="380"/>
                </a:lnTo>
                <a:cubicBezTo>
                  <a:pt x="172" y="380"/>
                  <a:pt x="172" y="380"/>
                  <a:pt x="172" y="380"/>
                </a:cubicBezTo>
                <a:cubicBezTo>
                  <a:pt x="81" y="380"/>
                  <a:pt x="0" y="298"/>
                  <a:pt x="0" y="208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81" y="0"/>
                  <a:pt x="172" y="0"/>
                </a:cubicBezTo>
                <a:cubicBezTo>
                  <a:pt x="2159" y="0"/>
                  <a:pt x="2159" y="0"/>
                  <a:pt x="2159" y="0"/>
                </a:cubicBezTo>
                <a:cubicBezTo>
                  <a:pt x="2249" y="0"/>
                  <a:pt x="2330" y="73"/>
                  <a:pt x="2330" y="163"/>
                </a:cubicBezTo>
                <a:cubicBezTo>
                  <a:pt x="2330" y="208"/>
                  <a:pt x="2330" y="208"/>
                  <a:pt x="2330" y="208"/>
                </a:cubicBezTo>
                <a:cubicBezTo>
                  <a:pt x="2330" y="298"/>
                  <a:pt x="2249" y="380"/>
                  <a:pt x="2159" y="380"/>
                </a:cubicBezTo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33">
            <a:extLst>
              <a:ext uri="{FF2B5EF4-FFF2-40B4-BE49-F238E27FC236}">
                <a16:creationId xmlns:a16="http://schemas.microsoft.com/office/drawing/2014/main" id="{D789DE07-7288-3C4F-93D4-4099FF0F8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005" y="3584575"/>
            <a:ext cx="135319" cy="947228"/>
          </a:xfrm>
          <a:custGeom>
            <a:avLst/>
            <a:gdLst>
              <a:gd name="T0" fmla="*/ 73 w 136"/>
              <a:gd name="T1" fmla="*/ 958 h 959"/>
              <a:gd name="T2" fmla="*/ 73 w 136"/>
              <a:gd name="T3" fmla="*/ 958 h 959"/>
              <a:gd name="T4" fmla="*/ 73 w 136"/>
              <a:gd name="T5" fmla="*/ 958 h 959"/>
              <a:gd name="T6" fmla="*/ 0 w 136"/>
              <a:gd name="T7" fmla="*/ 885 h 959"/>
              <a:gd name="T8" fmla="*/ 0 w 136"/>
              <a:gd name="T9" fmla="*/ 63 h 959"/>
              <a:gd name="T10" fmla="*/ 73 w 136"/>
              <a:gd name="T11" fmla="*/ 0 h 959"/>
              <a:gd name="T12" fmla="*/ 73 w 136"/>
              <a:gd name="T13" fmla="*/ 0 h 959"/>
              <a:gd name="T14" fmla="*/ 135 w 136"/>
              <a:gd name="T15" fmla="*/ 63 h 959"/>
              <a:gd name="T16" fmla="*/ 135 w 136"/>
              <a:gd name="T17" fmla="*/ 885 h 959"/>
              <a:gd name="T18" fmla="*/ 73 w 136"/>
              <a:gd name="T19" fmla="*/ 958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959">
                <a:moveTo>
                  <a:pt x="73" y="958"/>
                </a:moveTo>
                <a:lnTo>
                  <a:pt x="73" y="958"/>
                </a:lnTo>
                <a:lnTo>
                  <a:pt x="73" y="958"/>
                </a:lnTo>
                <a:cubicBezTo>
                  <a:pt x="27" y="958"/>
                  <a:pt x="0" y="922"/>
                  <a:pt x="0" y="88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73" y="0"/>
                </a:cubicBezTo>
                <a:lnTo>
                  <a:pt x="73" y="0"/>
                </a:lnTo>
                <a:cubicBezTo>
                  <a:pt x="109" y="0"/>
                  <a:pt x="135" y="27"/>
                  <a:pt x="135" y="63"/>
                </a:cubicBezTo>
                <a:cubicBezTo>
                  <a:pt x="135" y="885"/>
                  <a:pt x="135" y="885"/>
                  <a:pt x="135" y="885"/>
                </a:cubicBezTo>
                <a:cubicBezTo>
                  <a:pt x="135" y="922"/>
                  <a:pt x="109" y="958"/>
                  <a:pt x="73" y="9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34">
            <a:extLst>
              <a:ext uri="{FF2B5EF4-FFF2-40B4-BE49-F238E27FC236}">
                <a16:creationId xmlns:a16="http://schemas.microsoft.com/office/drawing/2014/main" id="{4A85D292-2A02-154F-A8AD-2B31113BB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8461" y="7831816"/>
            <a:ext cx="947228" cy="135317"/>
          </a:xfrm>
          <a:custGeom>
            <a:avLst/>
            <a:gdLst>
              <a:gd name="T0" fmla="*/ 0 w 959"/>
              <a:gd name="T1" fmla="*/ 72 h 137"/>
              <a:gd name="T2" fmla="*/ 0 w 959"/>
              <a:gd name="T3" fmla="*/ 72 h 137"/>
              <a:gd name="T4" fmla="*/ 0 w 959"/>
              <a:gd name="T5" fmla="*/ 72 h 137"/>
              <a:gd name="T6" fmla="*/ 73 w 959"/>
              <a:gd name="T7" fmla="*/ 0 h 137"/>
              <a:gd name="T8" fmla="*/ 886 w 959"/>
              <a:gd name="T9" fmla="*/ 0 h 137"/>
              <a:gd name="T10" fmla="*/ 958 w 959"/>
              <a:gd name="T11" fmla="*/ 72 h 137"/>
              <a:gd name="T12" fmla="*/ 958 w 959"/>
              <a:gd name="T13" fmla="*/ 72 h 137"/>
              <a:gd name="T14" fmla="*/ 886 w 959"/>
              <a:gd name="T15" fmla="*/ 136 h 137"/>
              <a:gd name="T16" fmla="*/ 73 w 959"/>
              <a:gd name="T17" fmla="*/ 136 h 137"/>
              <a:gd name="T18" fmla="*/ 0 w 959"/>
              <a:gd name="T19" fmla="*/ 7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9" h="137">
                <a:moveTo>
                  <a:pt x="0" y="72"/>
                </a:moveTo>
                <a:lnTo>
                  <a:pt x="0" y="72"/>
                </a:lnTo>
                <a:lnTo>
                  <a:pt x="0" y="72"/>
                </a:lnTo>
                <a:cubicBezTo>
                  <a:pt x="0" y="36"/>
                  <a:pt x="27" y="0"/>
                  <a:pt x="73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931" y="0"/>
                  <a:pt x="958" y="36"/>
                  <a:pt x="958" y="72"/>
                </a:cubicBezTo>
                <a:lnTo>
                  <a:pt x="958" y="72"/>
                </a:lnTo>
                <a:cubicBezTo>
                  <a:pt x="958" y="108"/>
                  <a:pt x="931" y="136"/>
                  <a:pt x="886" y="136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27" y="136"/>
                  <a:pt x="0" y="108"/>
                  <a:pt x="0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35">
            <a:extLst>
              <a:ext uri="{FF2B5EF4-FFF2-40B4-BE49-F238E27FC236}">
                <a16:creationId xmlns:a16="http://schemas.microsoft.com/office/drawing/2014/main" id="{C2A37D3F-FAFA-BF4E-B8A4-8FD8A8CE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132" y="7831816"/>
            <a:ext cx="947228" cy="135317"/>
          </a:xfrm>
          <a:custGeom>
            <a:avLst/>
            <a:gdLst>
              <a:gd name="T0" fmla="*/ 0 w 959"/>
              <a:gd name="T1" fmla="*/ 72 h 137"/>
              <a:gd name="T2" fmla="*/ 0 w 959"/>
              <a:gd name="T3" fmla="*/ 72 h 137"/>
              <a:gd name="T4" fmla="*/ 0 w 959"/>
              <a:gd name="T5" fmla="*/ 72 h 137"/>
              <a:gd name="T6" fmla="*/ 73 w 959"/>
              <a:gd name="T7" fmla="*/ 0 h 137"/>
              <a:gd name="T8" fmla="*/ 886 w 959"/>
              <a:gd name="T9" fmla="*/ 0 h 137"/>
              <a:gd name="T10" fmla="*/ 958 w 959"/>
              <a:gd name="T11" fmla="*/ 72 h 137"/>
              <a:gd name="T12" fmla="*/ 958 w 959"/>
              <a:gd name="T13" fmla="*/ 72 h 137"/>
              <a:gd name="T14" fmla="*/ 886 w 959"/>
              <a:gd name="T15" fmla="*/ 136 h 137"/>
              <a:gd name="T16" fmla="*/ 73 w 959"/>
              <a:gd name="T17" fmla="*/ 136 h 137"/>
              <a:gd name="T18" fmla="*/ 0 w 959"/>
              <a:gd name="T19" fmla="*/ 72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9" h="137">
                <a:moveTo>
                  <a:pt x="0" y="72"/>
                </a:moveTo>
                <a:lnTo>
                  <a:pt x="0" y="72"/>
                </a:lnTo>
                <a:lnTo>
                  <a:pt x="0" y="72"/>
                </a:lnTo>
                <a:cubicBezTo>
                  <a:pt x="0" y="36"/>
                  <a:pt x="28" y="0"/>
                  <a:pt x="73" y="0"/>
                </a:cubicBezTo>
                <a:cubicBezTo>
                  <a:pt x="886" y="0"/>
                  <a:pt x="886" y="0"/>
                  <a:pt x="886" y="0"/>
                </a:cubicBezTo>
                <a:cubicBezTo>
                  <a:pt x="931" y="0"/>
                  <a:pt x="958" y="36"/>
                  <a:pt x="958" y="72"/>
                </a:cubicBezTo>
                <a:lnTo>
                  <a:pt x="958" y="72"/>
                </a:lnTo>
                <a:cubicBezTo>
                  <a:pt x="958" y="108"/>
                  <a:pt x="931" y="136"/>
                  <a:pt x="886" y="136"/>
                </a:cubicBezTo>
                <a:cubicBezTo>
                  <a:pt x="73" y="136"/>
                  <a:pt x="73" y="136"/>
                  <a:pt x="73" y="136"/>
                </a:cubicBezTo>
                <a:cubicBezTo>
                  <a:pt x="28" y="136"/>
                  <a:pt x="0" y="108"/>
                  <a:pt x="0" y="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36">
            <a:extLst>
              <a:ext uri="{FF2B5EF4-FFF2-40B4-BE49-F238E27FC236}">
                <a16:creationId xmlns:a16="http://schemas.microsoft.com/office/drawing/2014/main" id="{2D586F39-6C70-1249-BC2C-C6F3F4A20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327" y="4937755"/>
            <a:ext cx="724606" cy="724606"/>
          </a:xfrm>
          <a:custGeom>
            <a:avLst/>
            <a:gdLst>
              <a:gd name="T0" fmla="*/ 27 w 733"/>
              <a:gd name="T1" fmla="*/ 28 h 733"/>
              <a:gd name="T2" fmla="*/ 27 w 733"/>
              <a:gd name="T3" fmla="*/ 28 h 733"/>
              <a:gd name="T4" fmla="*/ 27 w 733"/>
              <a:gd name="T5" fmla="*/ 28 h 733"/>
              <a:gd name="T6" fmla="*/ 127 w 733"/>
              <a:gd name="T7" fmla="*/ 28 h 733"/>
              <a:gd name="T8" fmla="*/ 705 w 733"/>
              <a:gd name="T9" fmla="*/ 606 h 733"/>
              <a:gd name="T10" fmla="*/ 705 w 733"/>
              <a:gd name="T11" fmla="*/ 705 h 733"/>
              <a:gd name="T12" fmla="*/ 705 w 733"/>
              <a:gd name="T13" fmla="*/ 705 h 733"/>
              <a:gd name="T14" fmla="*/ 614 w 733"/>
              <a:gd name="T15" fmla="*/ 705 h 733"/>
              <a:gd name="T16" fmla="*/ 27 w 733"/>
              <a:gd name="T17" fmla="*/ 127 h 733"/>
              <a:gd name="T18" fmla="*/ 27 w 733"/>
              <a:gd name="T19" fmla="*/ 2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3" h="733">
                <a:moveTo>
                  <a:pt x="27" y="28"/>
                </a:moveTo>
                <a:lnTo>
                  <a:pt x="27" y="28"/>
                </a:lnTo>
                <a:lnTo>
                  <a:pt x="27" y="28"/>
                </a:lnTo>
                <a:cubicBezTo>
                  <a:pt x="54" y="0"/>
                  <a:pt x="99" y="0"/>
                  <a:pt x="127" y="28"/>
                </a:cubicBezTo>
                <a:cubicBezTo>
                  <a:pt x="705" y="606"/>
                  <a:pt x="705" y="606"/>
                  <a:pt x="705" y="606"/>
                </a:cubicBezTo>
                <a:cubicBezTo>
                  <a:pt x="732" y="633"/>
                  <a:pt x="732" y="678"/>
                  <a:pt x="705" y="705"/>
                </a:cubicBezTo>
                <a:lnTo>
                  <a:pt x="705" y="705"/>
                </a:lnTo>
                <a:cubicBezTo>
                  <a:pt x="678" y="732"/>
                  <a:pt x="633" y="732"/>
                  <a:pt x="614" y="705"/>
                </a:cubicBezTo>
                <a:cubicBezTo>
                  <a:pt x="27" y="127"/>
                  <a:pt x="27" y="127"/>
                  <a:pt x="27" y="127"/>
                </a:cubicBezTo>
                <a:cubicBezTo>
                  <a:pt x="0" y="100"/>
                  <a:pt x="0" y="55"/>
                  <a:pt x="27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37">
            <a:extLst>
              <a:ext uri="{FF2B5EF4-FFF2-40B4-BE49-F238E27FC236}">
                <a16:creationId xmlns:a16="http://schemas.microsoft.com/office/drawing/2014/main" id="{3B8AE0DB-4436-2943-8289-8D1D6D0E5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855" y="4937755"/>
            <a:ext cx="724606" cy="724606"/>
          </a:xfrm>
          <a:custGeom>
            <a:avLst/>
            <a:gdLst>
              <a:gd name="T0" fmla="*/ 705 w 733"/>
              <a:gd name="T1" fmla="*/ 28 h 733"/>
              <a:gd name="T2" fmla="*/ 705 w 733"/>
              <a:gd name="T3" fmla="*/ 28 h 733"/>
              <a:gd name="T4" fmla="*/ 705 w 733"/>
              <a:gd name="T5" fmla="*/ 28 h 733"/>
              <a:gd name="T6" fmla="*/ 606 w 733"/>
              <a:gd name="T7" fmla="*/ 28 h 733"/>
              <a:gd name="T8" fmla="*/ 28 w 733"/>
              <a:gd name="T9" fmla="*/ 606 h 733"/>
              <a:gd name="T10" fmla="*/ 28 w 733"/>
              <a:gd name="T11" fmla="*/ 705 h 733"/>
              <a:gd name="T12" fmla="*/ 28 w 733"/>
              <a:gd name="T13" fmla="*/ 705 h 733"/>
              <a:gd name="T14" fmla="*/ 127 w 733"/>
              <a:gd name="T15" fmla="*/ 705 h 733"/>
              <a:gd name="T16" fmla="*/ 705 w 733"/>
              <a:gd name="T17" fmla="*/ 127 h 733"/>
              <a:gd name="T18" fmla="*/ 705 w 733"/>
              <a:gd name="T19" fmla="*/ 28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3" h="733">
                <a:moveTo>
                  <a:pt x="705" y="28"/>
                </a:moveTo>
                <a:lnTo>
                  <a:pt x="705" y="28"/>
                </a:lnTo>
                <a:lnTo>
                  <a:pt x="705" y="28"/>
                </a:lnTo>
                <a:cubicBezTo>
                  <a:pt x="678" y="0"/>
                  <a:pt x="633" y="0"/>
                  <a:pt x="606" y="28"/>
                </a:cubicBezTo>
                <a:cubicBezTo>
                  <a:pt x="28" y="606"/>
                  <a:pt x="28" y="606"/>
                  <a:pt x="28" y="606"/>
                </a:cubicBezTo>
                <a:cubicBezTo>
                  <a:pt x="0" y="633"/>
                  <a:pt x="0" y="678"/>
                  <a:pt x="28" y="705"/>
                </a:cubicBezTo>
                <a:lnTo>
                  <a:pt x="28" y="705"/>
                </a:lnTo>
                <a:cubicBezTo>
                  <a:pt x="55" y="732"/>
                  <a:pt x="100" y="732"/>
                  <a:pt x="127" y="705"/>
                </a:cubicBezTo>
                <a:cubicBezTo>
                  <a:pt x="705" y="127"/>
                  <a:pt x="705" y="127"/>
                  <a:pt x="705" y="127"/>
                </a:cubicBezTo>
                <a:cubicBezTo>
                  <a:pt x="732" y="100"/>
                  <a:pt x="732" y="55"/>
                  <a:pt x="705" y="2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777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>
            <a:extLst>
              <a:ext uri="{FF2B5EF4-FFF2-40B4-BE49-F238E27FC236}">
                <a16:creationId xmlns:a16="http://schemas.microsoft.com/office/drawing/2014/main" id="{81BC82B3-C7AF-3C48-A60C-C0104638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756" y="1936993"/>
            <a:ext cx="4080451" cy="10260729"/>
          </a:xfrm>
          <a:custGeom>
            <a:avLst/>
            <a:gdLst>
              <a:gd name="T0" fmla="*/ 3924 w 3925"/>
              <a:gd name="T1" fmla="*/ 1075 h 9871"/>
              <a:gd name="T2" fmla="*/ 3924 w 3925"/>
              <a:gd name="T3" fmla="*/ 1075 h 9871"/>
              <a:gd name="T4" fmla="*/ 2849 w 3925"/>
              <a:gd name="T5" fmla="*/ 0 h 9871"/>
              <a:gd name="T6" fmla="*/ 1809 w 3925"/>
              <a:gd name="T7" fmla="*/ 810 h 9871"/>
              <a:gd name="T8" fmla="*/ 1084 w 3925"/>
              <a:gd name="T9" fmla="*/ 1834 h 9871"/>
              <a:gd name="T10" fmla="*/ 1152 w 3925"/>
              <a:gd name="T11" fmla="*/ 2201 h 9871"/>
              <a:gd name="T12" fmla="*/ 410 w 3925"/>
              <a:gd name="T13" fmla="*/ 3225 h 9871"/>
              <a:gd name="T14" fmla="*/ 597 w 3925"/>
              <a:gd name="T15" fmla="*/ 3822 h 9871"/>
              <a:gd name="T16" fmla="*/ 0 w 3925"/>
              <a:gd name="T17" fmla="*/ 4897 h 9871"/>
              <a:gd name="T18" fmla="*/ 307 w 3925"/>
              <a:gd name="T19" fmla="*/ 5715 h 9871"/>
              <a:gd name="T20" fmla="*/ 9 w 3925"/>
              <a:gd name="T21" fmla="*/ 6457 h 9871"/>
              <a:gd name="T22" fmla="*/ 529 w 3925"/>
              <a:gd name="T23" fmla="*/ 7379 h 9871"/>
              <a:gd name="T24" fmla="*/ 410 w 3925"/>
              <a:gd name="T25" fmla="*/ 7865 h 9871"/>
              <a:gd name="T26" fmla="*/ 1485 w 3925"/>
              <a:gd name="T27" fmla="*/ 8932 h 9871"/>
              <a:gd name="T28" fmla="*/ 1630 w 3925"/>
              <a:gd name="T29" fmla="*/ 8923 h 9871"/>
              <a:gd name="T30" fmla="*/ 2763 w 3925"/>
              <a:gd name="T31" fmla="*/ 9870 h 9871"/>
              <a:gd name="T32" fmla="*/ 3924 w 3925"/>
              <a:gd name="T33" fmla="*/ 8710 h 9871"/>
              <a:gd name="T34" fmla="*/ 3898 w 3925"/>
              <a:gd name="T35" fmla="*/ 8471 h 9871"/>
              <a:gd name="T36" fmla="*/ 3924 w 3925"/>
              <a:gd name="T37" fmla="*/ 8471 h 9871"/>
              <a:gd name="T38" fmla="*/ 3924 w 3925"/>
              <a:gd name="T39" fmla="*/ 1075 h 9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25" h="9871">
                <a:moveTo>
                  <a:pt x="3924" y="1075"/>
                </a:moveTo>
                <a:lnTo>
                  <a:pt x="3924" y="1075"/>
                </a:lnTo>
                <a:cubicBezTo>
                  <a:pt x="3924" y="478"/>
                  <a:pt x="3446" y="0"/>
                  <a:pt x="2849" y="0"/>
                </a:cubicBezTo>
                <a:cubicBezTo>
                  <a:pt x="2345" y="0"/>
                  <a:pt x="1928" y="350"/>
                  <a:pt x="1809" y="810"/>
                </a:cubicBezTo>
                <a:cubicBezTo>
                  <a:pt x="1391" y="955"/>
                  <a:pt x="1084" y="1356"/>
                  <a:pt x="1084" y="1834"/>
                </a:cubicBezTo>
                <a:cubicBezTo>
                  <a:pt x="1084" y="1962"/>
                  <a:pt x="1109" y="2090"/>
                  <a:pt x="1152" y="2201"/>
                </a:cubicBezTo>
                <a:cubicBezTo>
                  <a:pt x="725" y="2346"/>
                  <a:pt x="410" y="2747"/>
                  <a:pt x="410" y="3225"/>
                </a:cubicBezTo>
                <a:cubicBezTo>
                  <a:pt x="410" y="3447"/>
                  <a:pt x="478" y="3651"/>
                  <a:pt x="597" y="3822"/>
                </a:cubicBezTo>
                <a:cubicBezTo>
                  <a:pt x="239" y="4044"/>
                  <a:pt x="0" y="4445"/>
                  <a:pt x="0" y="4897"/>
                </a:cubicBezTo>
                <a:cubicBezTo>
                  <a:pt x="0" y="5212"/>
                  <a:pt x="111" y="5493"/>
                  <a:pt x="307" y="5715"/>
                </a:cubicBezTo>
                <a:cubicBezTo>
                  <a:pt x="120" y="5911"/>
                  <a:pt x="9" y="6167"/>
                  <a:pt x="9" y="6457"/>
                </a:cubicBezTo>
                <a:cubicBezTo>
                  <a:pt x="9" y="6850"/>
                  <a:pt x="214" y="7191"/>
                  <a:pt x="529" y="7379"/>
                </a:cubicBezTo>
                <a:cubicBezTo>
                  <a:pt x="452" y="7524"/>
                  <a:pt x="410" y="7686"/>
                  <a:pt x="410" y="7865"/>
                </a:cubicBezTo>
                <a:cubicBezTo>
                  <a:pt x="410" y="8454"/>
                  <a:pt x="896" y="8932"/>
                  <a:pt x="1485" y="8932"/>
                </a:cubicBezTo>
                <a:cubicBezTo>
                  <a:pt x="1536" y="8932"/>
                  <a:pt x="1579" y="8932"/>
                  <a:pt x="1630" y="8923"/>
                </a:cubicBezTo>
                <a:cubicBezTo>
                  <a:pt x="1732" y="9460"/>
                  <a:pt x="2200" y="9870"/>
                  <a:pt x="2763" y="9870"/>
                </a:cubicBezTo>
                <a:cubicBezTo>
                  <a:pt x="3403" y="9870"/>
                  <a:pt x="3924" y="9350"/>
                  <a:pt x="3924" y="8710"/>
                </a:cubicBezTo>
                <a:cubicBezTo>
                  <a:pt x="3924" y="8633"/>
                  <a:pt x="3915" y="8548"/>
                  <a:pt x="3898" y="8471"/>
                </a:cubicBezTo>
                <a:cubicBezTo>
                  <a:pt x="3924" y="8471"/>
                  <a:pt x="3924" y="8471"/>
                  <a:pt x="3924" y="8471"/>
                </a:cubicBezTo>
                <a:lnTo>
                  <a:pt x="3924" y="1075"/>
                </a:lnTo>
              </a:path>
            </a:pathLst>
          </a:custGeom>
          <a:solidFill>
            <a:schemeClr val="accent3"/>
          </a:solidFill>
          <a:ln w="9525" cap="flat">
            <a:solidFill>
              <a:srgbClr val="F9556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CFB7FED4-7150-E044-970D-A450560B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224" y="5591058"/>
            <a:ext cx="2086075" cy="1040746"/>
          </a:xfrm>
          <a:custGeom>
            <a:avLst/>
            <a:gdLst>
              <a:gd name="T0" fmla="*/ 2005 w 2006"/>
              <a:gd name="T1" fmla="*/ 0 h 999"/>
              <a:gd name="T2" fmla="*/ 2005 w 2006"/>
              <a:gd name="T3" fmla="*/ 0 h 999"/>
              <a:gd name="T4" fmla="*/ 1006 w 2006"/>
              <a:gd name="T5" fmla="*/ 998 h 999"/>
              <a:gd name="T6" fmla="*/ 0 w 2006"/>
              <a:gd name="T7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6" h="999">
                <a:moveTo>
                  <a:pt x="2005" y="0"/>
                </a:moveTo>
                <a:lnTo>
                  <a:pt x="2005" y="0"/>
                </a:lnTo>
                <a:cubicBezTo>
                  <a:pt x="2005" y="554"/>
                  <a:pt x="1561" y="998"/>
                  <a:pt x="1006" y="998"/>
                </a:cubicBezTo>
                <a:cubicBezTo>
                  <a:pt x="453" y="998"/>
                  <a:pt x="0" y="554"/>
                  <a:pt x="0" y="0"/>
                </a:cubicBezTo>
              </a:path>
            </a:pathLst>
          </a:custGeom>
          <a:noFill/>
          <a:ln w="27720" cap="flat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Freeform 3">
            <a:extLst>
              <a:ext uri="{FF2B5EF4-FFF2-40B4-BE49-F238E27FC236}">
                <a16:creationId xmlns:a16="http://schemas.microsoft.com/office/drawing/2014/main" id="{82F2AC0E-1A1D-EB41-A7BC-5331A94C5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224" y="8915022"/>
            <a:ext cx="1045329" cy="1049912"/>
          </a:xfrm>
          <a:custGeom>
            <a:avLst/>
            <a:gdLst>
              <a:gd name="T0" fmla="*/ 1006 w 1007"/>
              <a:gd name="T1" fmla="*/ 0 h 1008"/>
              <a:gd name="T2" fmla="*/ 1006 w 1007"/>
              <a:gd name="T3" fmla="*/ 0 h 1008"/>
              <a:gd name="T4" fmla="*/ 0 w 1007"/>
              <a:gd name="T5" fmla="*/ 100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7" h="1008">
                <a:moveTo>
                  <a:pt x="1006" y="0"/>
                </a:moveTo>
                <a:lnTo>
                  <a:pt x="1006" y="0"/>
                </a:lnTo>
                <a:cubicBezTo>
                  <a:pt x="453" y="0"/>
                  <a:pt x="0" y="452"/>
                  <a:pt x="0" y="1007"/>
                </a:cubicBezTo>
              </a:path>
            </a:pathLst>
          </a:custGeom>
          <a:noFill/>
          <a:ln w="27720" cap="flat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Freeform 4">
            <a:extLst>
              <a:ext uri="{FF2B5EF4-FFF2-40B4-BE49-F238E27FC236}">
                <a16:creationId xmlns:a16="http://schemas.microsoft.com/office/drawing/2014/main" id="{2E7D2EA2-EA7E-B34B-B4AB-7A8AE698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895" y="4188117"/>
            <a:ext cx="2090658" cy="1049915"/>
          </a:xfrm>
          <a:custGeom>
            <a:avLst/>
            <a:gdLst>
              <a:gd name="T0" fmla="*/ 2012 w 2013"/>
              <a:gd name="T1" fmla="*/ 1007 h 1008"/>
              <a:gd name="T2" fmla="*/ 2012 w 2013"/>
              <a:gd name="T3" fmla="*/ 1007 h 1008"/>
              <a:gd name="T4" fmla="*/ 1006 w 2013"/>
              <a:gd name="T5" fmla="*/ 0 h 1008"/>
              <a:gd name="T6" fmla="*/ 0 w 2013"/>
              <a:gd name="T7" fmla="*/ 1007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3" h="1008">
                <a:moveTo>
                  <a:pt x="2012" y="1007"/>
                </a:moveTo>
                <a:lnTo>
                  <a:pt x="2012" y="1007"/>
                </a:lnTo>
                <a:cubicBezTo>
                  <a:pt x="2012" y="452"/>
                  <a:pt x="1561" y="0"/>
                  <a:pt x="1006" y="0"/>
                </a:cubicBezTo>
                <a:cubicBezTo>
                  <a:pt x="452" y="0"/>
                  <a:pt x="0" y="452"/>
                  <a:pt x="0" y="1007"/>
                </a:cubicBezTo>
              </a:path>
            </a:pathLst>
          </a:custGeom>
          <a:noFill/>
          <a:ln w="27720" cap="flat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5">
            <a:extLst>
              <a:ext uri="{FF2B5EF4-FFF2-40B4-BE49-F238E27FC236}">
                <a16:creationId xmlns:a16="http://schemas.microsoft.com/office/drawing/2014/main" id="{CA73E941-AD6A-DF49-B3C0-FF81CB608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1895" y="10166665"/>
            <a:ext cx="2090658" cy="1040746"/>
          </a:xfrm>
          <a:custGeom>
            <a:avLst/>
            <a:gdLst>
              <a:gd name="T0" fmla="*/ 2012 w 2013"/>
              <a:gd name="T1" fmla="*/ 0 h 999"/>
              <a:gd name="T2" fmla="*/ 2012 w 2013"/>
              <a:gd name="T3" fmla="*/ 0 h 999"/>
              <a:gd name="T4" fmla="*/ 1006 w 2013"/>
              <a:gd name="T5" fmla="*/ 998 h 999"/>
              <a:gd name="T6" fmla="*/ 0 w 2013"/>
              <a:gd name="T7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13" h="999">
                <a:moveTo>
                  <a:pt x="2012" y="0"/>
                </a:moveTo>
                <a:lnTo>
                  <a:pt x="2012" y="0"/>
                </a:lnTo>
                <a:cubicBezTo>
                  <a:pt x="2012" y="555"/>
                  <a:pt x="1561" y="998"/>
                  <a:pt x="1006" y="998"/>
                </a:cubicBezTo>
                <a:cubicBezTo>
                  <a:pt x="452" y="998"/>
                  <a:pt x="0" y="555"/>
                  <a:pt x="0" y="0"/>
                </a:cubicBezTo>
              </a:path>
            </a:pathLst>
          </a:custGeom>
          <a:noFill/>
          <a:ln w="27720" cap="flat">
            <a:solidFill>
              <a:schemeClr val="accent3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08A698B0-54FB-204F-9D2A-A91AF742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457" y="1849881"/>
            <a:ext cx="6281143" cy="2076905"/>
          </a:xfrm>
          <a:custGeom>
            <a:avLst/>
            <a:gdLst>
              <a:gd name="T0" fmla="*/ 0 w 6042"/>
              <a:gd name="T1" fmla="*/ 0 h 1997"/>
              <a:gd name="T2" fmla="*/ 0 w 6042"/>
              <a:gd name="T3" fmla="*/ 0 h 1997"/>
              <a:gd name="T4" fmla="*/ 879 w 6042"/>
              <a:gd name="T5" fmla="*/ 810 h 1997"/>
              <a:gd name="T6" fmla="*/ 1613 w 6042"/>
              <a:gd name="T7" fmla="*/ 1834 h 1997"/>
              <a:gd name="T8" fmla="*/ 1596 w 6042"/>
              <a:gd name="T9" fmla="*/ 1996 h 1997"/>
              <a:gd name="T10" fmla="*/ 5043 w 6042"/>
              <a:gd name="T11" fmla="*/ 1996 h 1997"/>
              <a:gd name="T12" fmla="*/ 6041 w 6042"/>
              <a:gd name="T13" fmla="*/ 998 h 1997"/>
              <a:gd name="T14" fmla="*/ 6041 w 6042"/>
              <a:gd name="T15" fmla="*/ 998 h 1997"/>
              <a:gd name="T16" fmla="*/ 5043 w 6042"/>
              <a:gd name="T17" fmla="*/ 0 h 1997"/>
              <a:gd name="T18" fmla="*/ 0 w 6042"/>
              <a:gd name="T19" fmla="*/ 0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42" h="1997">
                <a:moveTo>
                  <a:pt x="0" y="0"/>
                </a:moveTo>
                <a:lnTo>
                  <a:pt x="0" y="0"/>
                </a:lnTo>
                <a:cubicBezTo>
                  <a:pt x="435" y="68"/>
                  <a:pt x="777" y="392"/>
                  <a:pt x="879" y="810"/>
                </a:cubicBezTo>
                <a:cubicBezTo>
                  <a:pt x="1306" y="955"/>
                  <a:pt x="1613" y="1365"/>
                  <a:pt x="1613" y="1834"/>
                </a:cubicBezTo>
                <a:cubicBezTo>
                  <a:pt x="1613" y="1894"/>
                  <a:pt x="1604" y="1945"/>
                  <a:pt x="1596" y="1996"/>
                </a:cubicBezTo>
                <a:cubicBezTo>
                  <a:pt x="5043" y="1996"/>
                  <a:pt x="5043" y="1996"/>
                  <a:pt x="5043" y="1996"/>
                </a:cubicBezTo>
                <a:cubicBezTo>
                  <a:pt x="5597" y="1996"/>
                  <a:pt x="6041" y="1544"/>
                  <a:pt x="6041" y="998"/>
                </a:cubicBezTo>
                <a:lnTo>
                  <a:pt x="6041" y="998"/>
                </a:lnTo>
                <a:cubicBezTo>
                  <a:pt x="6041" y="443"/>
                  <a:pt x="5597" y="0"/>
                  <a:pt x="5043" y="0"/>
                </a:cubicBezTo>
                <a:lnTo>
                  <a:pt x="0" y="0"/>
                </a:lnTo>
              </a:path>
            </a:pathLst>
          </a:custGeom>
          <a:solidFill>
            <a:srgbClr val="7895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55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7">
            <a:extLst>
              <a:ext uri="{FF2B5EF4-FFF2-40B4-BE49-F238E27FC236}">
                <a16:creationId xmlns:a16="http://schemas.microsoft.com/office/drawing/2014/main" id="{8860A69E-60F0-3547-B74A-FB856A8A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9128" y="3922200"/>
            <a:ext cx="4676472" cy="2067735"/>
          </a:xfrm>
          <a:custGeom>
            <a:avLst/>
            <a:gdLst>
              <a:gd name="T0" fmla="*/ 0 w 4498"/>
              <a:gd name="T1" fmla="*/ 213 h 1989"/>
              <a:gd name="T2" fmla="*/ 0 w 4498"/>
              <a:gd name="T3" fmla="*/ 213 h 1989"/>
              <a:gd name="T4" fmla="*/ 743 w 4498"/>
              <a:gd name="T5" fmla="*/ 1246 h 1989"/>
              <a:gd name="T6" fmla="*/ 564 w 4498"/>
              <a:gd name="T7" fmla="*/ 1860 h 1989"/>
              <a:gd name="T8" fmla="*/ 734 w 4498"/>
              <a:gd name="T9" fmla="*/ 1988 h 1989"/>
              <a:gd name="T10" fmla="*/ 3499 w 4498"/>
              <a:gd name="T11" fmla="*/ 1988 h 1989"/>
              <a:gd name="T12" fmla="*/ 4497 w 4498"/>
              <a:gd name="T13" fmla="*/ 990 h 1989"/>
              <a:gd name="T14" fmla="*/ 4497 w 4498"/>
              <a:gd name="T15" fmla="*/ 990 h 1989"/>
              <a:gd name="T16" fmla="*/ 3499 w 4498"/>
              <a:gd name="T17" fmla="*/ 0 h 1989"/>
              <a:gd name="T18" fmla="*/ 52 w 4498"/>
              <a:gd name="T19" fmla="*/ 0 h 1989"/>
              <a:gd name="T20" fmla="*/ 0 w 4498"/>
              <a:gd name="T21" fmla="*/ 213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498" h="1989">
                <a:moveTo>
                  <a:pt x="0" y="213"/>
                </a:moveTo>
                <a:lnTo>
                  <a:pt x="0" y="213"/>
                </a:lnTo>
                <a:cubicBezTo>
                  <a:pt x="436" y="358"/>
                  <a:pt x="743" y="768"/>
                  <a:pt x="743" y="1246"/>
                </a:cubicBezTo>
                <a:cubicBezTo>
                  <a:pt x="743" y="1476"/>
                  <a:pt x="675" y="1681"/>
                  <a:pt x="564" y="1860"/>
                </a:cubicBezTo>
                <a:cubicBezTo>
                  <a:pt x="623" y="1894"/>
                  <a:pt x="683" y="1937"/>
                  <a:pt x="734" y="1988"/>
                </a:cubicBezTo>
                <a:cubicBezTo>
                  <a:pt x="3499" y="1988"/>
                  <a:pt x="3499" y="1988"/>
                  <a:pt x="3499" y="1988"/>
                </a:cubicBezTo>
                <a:cubicBezTo>
                  <a:pt x="4053" y="1988"/>
                  <a:pt x="4497" y="1544"/>
                  <a:pt x="4497" y="990"/>
                </a:cubicBezTo>
                <a:lnTo>
                  <a:pt x="4497" y="990"/>
                </a:lnTo>
                <a:cubicBezTo>
                  <a:pt x="4497" y="444"/>
                  <a:pt x="4053" y="0"/>
                  <a:pt x="3499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43" y="77"/>
                  <a:pt x="26" y="145"/>
                  <a:pt x="0" y="213"/>
                </a:cubicBezTo>
              </a:path>
            </a:pathLst>
          </a:custGeom>
          <a:solidFill>
            <a:srgbClr val="FEEC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55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8">
            <a:extLst>
              <a:ext uri="{FF2B5EF4-FFF2-40B4-BE49-F238E27FC236}">
                <a16:creationId xmlns:a16="http://schemas.microsoft.com/office/drawing/2014/main" id="{102AF77A-5CDA-2545-A520-B8CC77488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0201" y="5989935"/>
            <a:ext cx="3915399" cy="2067733"/>
          </a:xfrm>
          <a:custGeom>
            <a:avLst/>
            <a:gdLst>
              <a:gd name="T0" fmla="*/ 427 w 3764"/>
              <a:gd name="T1" fmla="*/ 947 h 1988"/>
              <a:gd name="T2" fmla="*/ 427 w 3764"/>
              <a:gd name="T3" fmla="*/ 947 h 1988"/>
              <a:gd name="T4" fmla="*/ 120 w 3764"/>
              <a:gd name="T5" fmla="*/ 1782 h 1988"/>
              <a:gd name="T6" fmla="*/ 273 w 3764"/>
              <a:gd name="T7" fmla="*/ 1987 h 1988"/>
              <a:gd name="T8" fmla="*/ 2765 w 3764"/>
              <a:gd name="T9" fmla="*/ 1987 h 1988"/>
              <a:gd name="T10" fmla="*/ 3763 w 3764"/>
              <a:gd name="T11" fmla="*/ 998 h 1988"/>
              <a:gd name="T12" fmla="*/ 3763 w 3764"/>
              <a:gd name="T13" fmla="*/ 998 h 1988"/>
              <a:gd name="T14" fmla="*/ 2765 w 3764"/>
              <a:gd name="T15" fmla="*/ 0 h 1988"/>
              <a:gd name="T16" fmla="*/ 0 w 3764"/>
              <a:gd name="T17" fmla="*/ 0 h 1988"/>
              <a:gd name="T18" fmla="*/ 427 w 3764"/>
              <a:gd name="T19" fmla="*/ 947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64" h="1988">
                <a:moveTo>
                  <a:pt x="427" y="947"/>
                </a:moveTo>
                <a:lnTo>
                  <a:pt x="427" y="947"/>
                </a:lnTo>
                <a:cubicBezTo>
                  <a:pt x="427" y="1270"/>
                  <a:pt x="307" y="1560"/>
                  <a:pt x="120" y="1782"/>
                </a:cubicBezTo>
                <a:cubicBezTo>
                  <a:pt x="179" y="1842"/>
                  <a:pt x="231" y="1919"/>
                  <a:pt x="273" y="1987"/>
                </a:cubicBezTo>
                <a:cubicBezTo>
                  <a:pt x="2765" y="1987"/>
                  <a:pt x="2765" y="1987"/>
                  <a:pt x="2765" y="1987"/>
                </a:cubicBezTo>
                <a:cubicBezTo>
                  <a:pt x="3319" y="1987"/>
                  <a:pt x="3763" y="1543"/>
                  <a:pt x="3763" y="998"/>
                </a:cubicBezTo>
                <a:lnTo>
                  <a:pt x="3763" y="998"/>
                </a:lnTo>
                <a:cubicBezTo>
                  <a:pt x="3763" y="443"/>
                  <a:pt x="3319" y="0"/>
                  <a:pt x="2765" y="0"/>
                </a:cubicBezTo>
                <a:cubicBezTo>
                  <a:pt x="0" y="0"/>
                  <a:pt x="0" y="0"/>
                  <a:pt x="0" y="0"/>
                </a:cubicBezTo>
                <a:cubicBezTo>
                  <a:pt x="265" y="230"/>
                  <a:pt x="427" y="571"/>
                  <a:pt x="427" y="947"/>
                </a:cubicBezTo>
              </a:path>
            </a:pathLst>
          </a:custGeom>
          <a:solidFill>
            <a:srgbClr val="FD71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55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9">
            <a:extLst>
              <a:ext uri="{FF2B5EF4-FFF2-40B4-BE49-F238E27FC236}">
                <a16:creationId xmlns:a16="http://schemas.microsoft.com/office/drawing/2014/main" id="{27E33377-D001-0A48-B4CE-C2BF4BCB7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4753" y="8057668"/>
            <a:ext cx="4020847" cy="2076905"/>
          </a:xfrm>
          <a:custGeom>
            <a:avLst/>
            <a:gdLst>
              <a:gd name="T0" fmla="*/ 520 w 3866"/>
              <a:gd name="T1" fmla="*/ 546 h 1997"/>
              <a:gd name="T2" fmla="*/ 520 w 3866"/>
              <a:gd name="T3" fmla="*/ 546 h 1997"/>
              <a:gd name="T4" fmla="*/ 0 w 3866"/>
              <a:gd name="T5" fmla="*/ 1476 h 1997"/>
              <a:gd name="T6" fmla="*/ 111 w 3866"/>
              <a:gd name="T7" fmla="*/ 1962 h 1997"/>
              <a:gd name="T8" fmla="*/ 111 w 3866"/>
              <a:gd name="T9" fmla="*/ 1996 h 1997"/>
              <a:gd name="T10" fmla="*/ 2867 w 3866"/>
              <a:gd name="T11" fmla="*/ 1996 h 1997"/>
              <a:gd name="T12" fmla="*/ 3865 w 3866"/>
              <a:gd name="T13" fmla="*/ 998 h 1997"/>
              <a:gd name="T14" fmla="*/ 3865 w 3866"/>
              <a:gd name="T15" fmla="*/ 998 h 1997"/>
              <a:gd name="T16" fmla="*/ 2867 w 3866"/>
              <a:gd name="T17" fmla="*/ 0 h 1997"/>
              <a:gd name="T18" fmla="*/ 375 w 3866"/>
              <a:gd name="T19" fmla="*/ 0 h 1997"/>
              <a:gd name="T20" fmla="*/ 520 w 3866"/>
              <a:gd name="T21" fmla="*/ 54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66" h="1997">
                <a:moveTo>
                  <a:pt x="520" y="546"/>
                </a:moveTo>
                <a:lnTo>
                  <a:pt x="520" y="546"/>
                </a:lnTo>
                <a:cubicBezTo>
                  <a:pt x="520" y="938"/>
                  <a:pt x="307" y="1279"/>
                  <a:pt x="0" y="1476"/>
                </a:cubicBezTo>
                <a:cubicBezTo>
                  <a:pt x="68" y="1621"/>
                  <a:pt x="111" y="1791"/>
                  <a:pt x="111" y="1962"/>
                </a:cubicBezTo>
                <a:cubicBezTo>
                  <a:pt x="111" y="1970"/>
                  <a:pt x="111" y="1988"/>
                  <a:pt x="111" y="1996"/>
                </a:cubicBezTo>
                <a:cubicBezTo>
                  <a:pt x="2867" y="1996"/>
                  <a:pt x="2867" y="1996"/>
                  <a:pt x="2867" y="1996"/>
                </a:cubicBezTo>
                <a:cubicBezTo>
                  <a:pt x="3421" y="1996"/>
                  <a:pt x="3865" y="1544"/>
                  <a:pt x="3865" y="998"/>
                </a:cubicBezTo>
                <a:lnTo>
                  <a:pt x="3865" y="998"/>
                </a:lnTo>
                <a:cubicBezTo>
                  <a:pt x="3865" y="452"/>
                  <a:pt x="3421" y="0"/>
                  <a:pt x="2867" y="0"/>
                </a:cubicBezTo>
                <a:cubicBezTo>
                  <a:pt x="375" y="0"/>
                  <a:pt x="375" y="0"/>
                  <a:pt x="375" y="0"/>
                </a:cubicBezTo>
                <a:cubicBezTo>
                  <a:pt x="469" y="162"/>
                  <a:pt x="520" y="350"/>
                  <a:pt x="520" y="546"/>
                </a:cubicBezTo>
              </a:path>
            </a:pathLst>
          </a:custGeom>
          <a:solidFill>
            <a:srgbClr val="93D8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55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0">
            <a:extLst>
              <a:ext uri="{FF2B5EF4-FFF2-40B4-BE49-F238E27FC236}">
                <a16:creationId xmlns:a16="http://schemas.microsoft.com/office/drawing/2014/main" id="{D9736032-D01F-4E4C-B3B6-8165385D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3230" y="10129987"/>
            <a:ext cx="6212370" cy="2067735"/>
          </a:xfrm>
          <a:custGeom>
            <a:avLst/>
            <a:gdLst>
              <a:gd name="T0" fmla="*/ 1135 w 5974"/>
              <a:gd name="T1" fmla="*/ 1050 h 1989"/>
              <a:gd name="T2" fmla="*/ 1135 w 5974"/>
              <a:gd name="T3" fmla="*/ 1050 h 1989"/>
              <a:gd name="T4" fmla="*/ 990 w 5974"/>
              <a:gd name="T5" fmla="*/ 1041 h 1989"/>
              <a:gd name="T6" fmla="*/ 0 w 5974"/>
              <a:gd name="T7" fmla="*/ 1988 h 1989"/>
              <a:gd name="T8" fmla="*/ 4975 w 5974"/>
              <a:gd name="T9" fmla="*/ 1988 h 1989"/>
              <a:gd name="T10" fmla="*/ 5973 w 5974"/>
              <a:gd name="T11" fmla="*/ 990 h 1989"/>
              <a:gd name="T12" fmla="*/ 5973 w 5974"/>
              <a:gd name="T13" fmla="*/ 990 h 1989"/>
              <a:gd name="T14" fmla="*/ 4975 w 5974"/>
              <a:gd name="T15" fmla="*/ 0 h 1989"/>
              <a:gd name="T16" fmla="*/ 2219 w 5974"/>
              <a:gd name="T17" fmla="*/ 0 h 1989"/>
              <a:gd name="T18" fmla="*/ 1135 w 5974"/>
              <a:gd name="T19" fmla="*/ 1050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74" h="1989">
                <a:moveTo>
                  <a:pt x="1135" y="1050"/>
                </a:moveTo>
                <a:lnTo>
                  <a:pt x="1135" y="1050"/>
                </a:lnTo>
                <a:cubicBezTo>
                  <a:pt x="1084" y="1050"/>
                  <a:pt x="1041" y="1050"/>
                  <a:pt x="990" y="1041"/>
                </a:cubicBezTo>
                <a:cubicBezTo>
                  <a:pt x="905" y="1536"/>
                  <a:pt x="504" y="1920"/>
                  <a:pt x="0" y="1988"/>
                </a:cubicBezTo>
                <a:cubicBezTo>
                  <a:pt x="4975" y="1988"/>
                  <a:pt x="4975" y="1988"/>
                  <a:pt x="4975" y="1988"/>
                </a:cubicBezTo>
                <a:cubicBezTo>
                  <a:pt x="5529" y="1988"/>
                  <a:pt x="5973" y="1544"/>
                  <a:pt x="5973" y="990"/>
                </a:cubicBezTo>
                <a:lnTo>
                  <a:pt x="5973" y="990"/>
                </a:lnTo>
                <a:cubicBezTo>
                  <a:pt x="5973" y="444"/>
                  <a:pt x="5529" y="0"/>
                  <a:pt x="4975" y="0"/>
                </a:cubicBezTo>
                <a:cubicBezTo>
                  <a:pt x="2219" y="0"/>
                  <a:pt x="2219" y="0"/>
                  <a:pt x="2219" y="0"/>
                </a:cubicBezTo>
                <a:cubicBezTo>
                  <a:pt x="2202" y="580"/>
                  <a:pt x="1724" y="1050"/>
                  <a:pt x="1135" y="1050"/>
                </a:cubicBezTo>
              </a:path>
            </a:pathLst>
          </a:custGeom>
          <a:solidFill>
            <a:srgbClr val="65F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55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DB6814CE-2DA8-2340-B4A7-CCA5E95D3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797" y="1849881"/>
            <a:ext cx="2980105" cy="2076905"/>
          </a:xfrm>
          <a:custGeom>
            <a:avLst/>
            <a:gdLst>
              <a:gd name="T0" fmla="*/ 0 w 2868"/>
              <a:gd name="T1" fmla="*/ 1075 h 1997"/>
              <a:gd name="T2" fmla="*/ 0 w 2868"/>
              <a:gd name="T3" fmla="*/ 1075 h 1997"/>
              <a:gd name="T4" fmla="*/ 0 w 2868"/>
              <a:gd name="T5" fmla="*/ 1996 h 1997"/>
              <a:gd name="T6" fmla="*/ 2850 w 2868"/>
              <a:gd name="T7" fmla="*/ 1996 h 1997"/>
              <a:gd name="T8" fmla="*/ 2867 w 2868"/>
              <a:gd name="T9" fmla="*/ 1834 h 1997"/>
              <a:gd name="T10" fmla="*/ 2133 w 2868"/>
              <a:gd name="T11" fmla="*/ 810 h 1997"/>
              <a:gd name="T12" fmla="*/ 1254 w 2868"/>
              <a:gd name="T13" fmla="*/ 0 h 1997"/>
              <a:gd name="T14" fmla="*/ 904 w 2868"/>
              <a:gd name="T15" fmla="*/ 0 h 1997"/>
              <a:gd name="T16" fmla="*/ 0 w 2868"/>
              <a:gd name="T17" fmla="*/ 1075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68" h="1997">
                <a:moveTo>
                  <a:pt x="0" y="1075"/>
                </a:moveTo>
                <a:lnTo>
                  <a:pt x="0" y="1075"/>
                </a:lnTo>
                <a:cubicBezTo>
                  <a:pt x="0" y="1996"/>
                  <a:pt x="0" y="1996"/>
                  <a:pt x="0" y="1996"/>
                </a:cubicBezTo>
                <a:cubicBezTo>
                  <a:pt x="2850" y="1996"/>
                  <a:pt x="2850" y="1996"/>
                  <a:pt x="2850" y="1996"/>
                </a:cubicBezTo>
                <a:cubicBezTo>
                  <a:pt x="2858" y="1945"/>
                  <a:pt x="2867" y="1894"/>
                  <a:pt x="2867" y="1834"/>
                </a:cubicBezTo>
                <a:cubicBezTo>
                  <a:pt x="2867" y="1365"/>
                  <a:pt x="2560" y="955"/>
                  <a:pt x="2133" y="810"/>
                </a:cubicBezTo>
                <a:cubicBezTo>
                  <a:pt x="2031" y="392"/>
                  <a:pt x="1689" y="68"/>
                  <a:pt x="1254" y="0"/>
                </a:cubicBezTo>
                <a:cubicBezTo>
                  <a:pt x="904" y="0"/>
                  <a:pt x="904" y="0"/>
                  <a:pt x="904" y="0"/>
                </a:cubicBezTo>
                <a:cubicBezTo>
                  <a:pt x="393" y="85"/>
                  <a:pt x="0" y="537"/>
                  <a:pt x="0" y="1075"/>
                </a:cubicBezTo>
              </a:path>
            </a:pathLst>
          </a:custGeom>
          <a:solidFill>
            <a:srgbClr val="7895FC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2">
            <a:extLst>
              <a:ext uri="{FF2B5EF4-FFF2-40B4-BE49-F238E27FC236}">
                <a16:creationId xmlns:a16="http://schemas.microsoft.com/office/drawing/2014/main" id="{44AFCAF0-D848-AD40-B74C-8B2128189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797" y="3922200"/>
            <a:ext cx="3681574" cy="2067735"/>
          </a:xfrm>
          <a:custGeom>
            <a:avLst/>
            <a:gdLst>
              <a:gd name="T0" fmla="*/ 0 w 3542"/>
              <a:gd name="T1" fmla="*/ 1988 h 1989"/>
              <a:gd name="T2" fmla="*/ 0 w 3542"/>
              <a:gd name="T3" fmla="*/ 1988 h 1989"/>
              <a:gd name="T4" fmla="*/ 3532 w 3542"/>
              <a:gd name="T5" fmla="*/ 1988 h 1989"/>
              <a:gd name="T6" fmla="*/ 3362 w 3542"/>
              <a:gd name="T7" fmla="*/ 1860 h 1989"/>
              <a:gd name="T8" fmla="*/ 3541 w 3542"/>
              <a:gd name="T9" fmla="*/ 1246 h 1989"/>
              <a:gd name="T10" fmla="*/ 2798 w 3542"/>
              <a:gd name="T11" fmla="*/ 213 h 1989"/>
              <a:gd name="T12" fmla="*/ 2850 w 3542"/>
              <a:gd name="T13" fmla="*/ 0 h 1989"/>
              <a:gd name="T14" fmla="*/ 0 w 3542"/>
              <a:gd name="T15" fmla="*/ 0 h 1989"/>
              <a:gd name="T16" fmla="*/ 0 w 3542"/>
              <a:gd name="T17" fmla="*/ 1988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2" h="1989">
                <a:moveTo>
                  <a:pt x="0" y="1988"/>
                </a:moveTo>
                <a:lnTo>
                  <a:pt x="0" y="1988"/>
                </a:lnTo>
                <a:cubicBezTo>
                  <a:pt x="3532" y="1988"/>
                  <a:pt x="3532" y="1988"/>
                  <a:pt x="3532" y="1988"/>
                </a:cubicBezTo>
                <a:cubicBezTo>
                  <a:pt x="3481" y="1937"/>
                  <a:pt x="3421" y="1894"/>
                  <a:pt x="3362" y="1860"/>
                </a:cubicBezTo>
                <a:cubicBezTo>
                  <a:pt x="3473" y="1681"/>
                  <a:pt x="3541" y="1476"/>
                  <a:pt x="3541" y="1246"/>
                </a:cubicBezTo>
                <a:cubicBezTo>
                  <a:pt x="3541" y="768"/>
                  <a:pt x="3234" y="358"/>
                  <a:pt x="2798" y="213"/>
                </a:cubicBezTo>
                <a:cubicBezTo>
                  <a:pt x="2824" y="145"/>
                  <a:pt x="2841" y="77"/>
                  <a:pt x="2850" y="0"/>
                </a:cubicBezTo>
                <a:cubicBezTo>
                  <a:pt x="0" y="0"/>
                  <a:pt x="0" y="0"/>
                  <a:pt x="0" y="0"/>
                </a:cubicBezTo>
                <a:lnTo>
                  <a:pt x="0" y="1988"/>
                </a:lnTo>
              </a:path>
            </a:pathLst>
          </a:custGeom>
          <a:solidFill>
            <a:srgbClr val="FEEC7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3">
            <a:extLst>
              <a:ext uri="{FF2B5EF4-FFF2-40B4-BE49-F238E27FC236}">
                <a16:creationId xmlns:a16="http://schemas.microsoft.com/office/drawing/2014/main" id="{0EFAA45A-3BB9-944F-A4E5-58765F50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797" y="5989935"/>
            <a:ext cx="4117129" cy="2067733"/>
          </a:xfrm>
          <a:custGeom>
            <a:avLst/>
            <a:gdLst>
              <a:gd name="T0" fmla="*/ 0 w 3960"/>
              <a:gd name="T1" fmla="*/ 1987 h 1988"/>
              <a:gd name="T2" fmla="*/ 0 w 3960"/>
              <a:gd name="T3" fmla="*/ 1987 h 1988"/>
              <a:gd name="T4" fmla="*/ 3805 w 3960"/>
              <a:gd name="T5" fmla="*/ 1987 h 1988"/>
              <a:gd name="T6" fmla="*/ 3652 w 3960"/>
              <a:gd name="T7" fmla="*/ 1782 h 1988"/>
              <a:gd name="T8" fmla="*/ 3959 w 3960"/>
              <a:gd name="T9" fmla="*/ 947 h 1988"/>
              <a:gd name="T10" fmla="*/ 3532 w 3960"/>
              <a:gd name="T11" fmla="*/ 0 h 1988"/>
              <a:gd name="T12" fmla="*/ 0 w 3960"/>
              <a:gd name="T13" fmla="*/ 0 h 1988"/>
              <a:gd name="T14" fmla="*/ 0 w 3960"/>
              <a:gd name="T15" fmla="*/ 1987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0" h="1988">
                <a:moveTo>
                  <a:pt x="0" y="1987"/>
                </a:moveTo>
                <a:lnTo>
                  <a:pt x="0" y="1987"/>
                </a:lnTo>
                <a:cubicBezTo>
                  <a:pt x="3805" y="1987"/>
                  <a:pt x="3805" y="1987"/>
                  <a:pt x="3805" y="1987"/>
                </a:cubicBezTo>
                <a:cubicBezTo>
                  <a:pt x="3763" y="1919"/>
                  <a:pt x="3711" y="1842"/>
                  <a:pt x="3652" y="1782"/>
                </a:cubicBezTo>
                <a:cubicBezTo>
                  <a:pt x="3839" y="1560"/>
                  <a:pt x="3959" y="1270"/>
                  <a:pt x="3959" y="947"/>
                </a:cubicBezTo>
                <a:cubicBezTo>
                  <a:pt x="3959" y="571"/>
                  <a:pt x="3797" y="230"/>
                  <a:pt x="3532" y="0"/>
                </a:cubicBezTo>
                <a:cubicBezTo>
                  <a:pt x="0" y="0"/>
                  <a:pt x="0" y="0"/>
                  <a:pt x="0" y="0"/>
                </a:cubicBezTo>
                <a:lnTo>
                  <a:pt x="0" y="1987"/>
                </a:lnTo>
              </a:path>
            </a:pathLst>
          </a:custGeom>
          <a:solidFill>
            <a:srgbClr val="FD717E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4">
            <a:extLst>
              <a:ext uri="{FF2B5EF4-FFF2-40B4-BE49-F238E27FC236}">
                <a16:creationId xmlns:a16="http://schemas.microsoft.com/office/drawing/2014/main" id="{8AB4726C-2376-0C46-84D6-8F30BD306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797" y="8057668"/>
            <a:ext cx="4107960" cy="2076905"/>
          </a:xfrm>
          <a:custGeom>
            <a:avLst/>
            <a:gdLst>
              <a:gd name="T0" fmla="*/ 0 w 3951"/>
              <a:gd name="T1" fmla="*/ 1996 h 1997"/>
              <a:gd name="T2" fmla="*/ 0 w 3951"/>
              <a:gd name="T3" fmla="*/ 1996 h 1997"/>
              <a:gd name="T4" fmla="*/ 3541 w 3951"/>
              <a:gd name="T5" fmla="*/ 1996 h 1997"/>
              <a:gd name="T6" fmla="*/ 3541 w 3951"/>
              <a:gd name="T7" fmla="*/ 1962 h 1997"/>
              <a:gd name="T8" fmla="*/ 3430 w 3951"/>
              <a:gd name="T9" fmla="*/ 1476 h 1997"/>
              <a:gd name="T10" fmla="*/ 3950 w 3951"/>
              <a:gd name="T11" fmla="*/ 546 h 1997"/>
              <a:gd name="T12" fmla="*/ 3805 w 3951"/>
              <a:gd name="T13" fmla="*/ 0 h 1997"/>
              <a:gd name="T14" fmla="*/ 0 w 3951"/>
              <a:gd name="T15" fmla="*/ 0 h 1997"/>
              <a:gd name="T16" fmla="*/ 0 w 3951"/>
              <a:gd name="T17" fmla="*/ 1996 h 1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1" h="1997">
                <a:moveTo>
                  <a:pt x="0" y="1996"/>
                </a:moveTo>
                <a:lnTo>
                  <a:pt x="0" y="1996"/>
                </a:lnTo>
                <a:cubicBezTo>
                  <a:pt x="3541" y="1996"/>
                  <a:pt x="3541" y="1996"/>
                  <a:pt x="3541" y="1996"/>
                </a:cubicBezTo>
                <a:cubicBezTo>
                  <a:pt x="3541" y="1988"/>
                  <a:pt x="3541" y="1970"/>
                  <a:pt x="3541" y="1962"/>
                </a:cubicBezTo>
                <a:cubicBezTo>
                  <a:pt x="3541" y="1791"/>
                  <a:pt x="3498" y="1621"/>
                  <a:pt x="3430" y="1476"/>
                </a:cubicBezTo>
                <a:cubicBezTo>
                  <a:pt x="3737" y="1279"/>
                  <a:pt x="3950" y="938"/>
                  <a:pt x="3950" y="546"/>
                </a:cubicBezTo>
                <a:cubicBezTo>
                  <a:pt x="3950" y="350"/>
                  <a:pt x="3899" y="162"/>
                  <a:pt x="3805" y="0"/>
                </a:cubicBezTo>
                <a:cubicBezTo>
                  <a:pt x="0" y="0"/>
                  <a:pt x="0" y="0"/>
                  <a:pt x="0" y="0"/>
                </a:cubicBezTo>
                <a:lnTo>
                  <a:pt x="0" y="1996"/>
                </a:lnTo>
              </a:path>
            </a:pathLst>
          </a:custGeom>
          <a:solidFill>
            <a:srgbClr val="93D8FD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5">
            <a:extLst>
              <a:ext uri="{FF2B5EF4-FFF2-40B4-BE49-F238E27FC236}">
                <a16:creationId xmlns:a16="http://schemas.microsoft.com/office/drawing/2014/main" id="{CDF8721F-B71D-D54A-AD53-087938757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7797" y="10129987"/>
            <a:ext cx="3681574" cy="2067735"/>
          </a:xfrm>
          <a:custGeom>
            <a:avLst/>
            <a:gdLst>
              <a:gd name="T0" fmla="*/ 2312 w 3542"/>
              <a:gd name="T1" fmla="*/ 1041 h 1989"/>
              <a:gd name="T2" fmla="*/ 2312 w 3542"/>
              <a:gd name="T3" fmla="*/ 1041 h 1989"/>
              <a:gd name="T4" fmla="*/ 2457 w 3542"/>
              <a:gd name="T5" fmla="*/ 1050 h 1989"/>
              <a:gd name="T6" fmla="*/ 3541 w 3542"/>
              <a:gd name="T7" fmla="*/ 0 h 1989"/>
              <a:gd name="T8" fmla="*/ 0 w 3542"/>
              <a:gd name="T9" fmla="*/ 0 h 1989"/>
              <a:gd name="T10" fmla="*/ 0 w 3542"/>
              <a:gd name="T11" fmla="*/ 580 h 1989"/>
              <a:gd name="T12" fmla="*/ 0 w 3542"/>
              <a:gd name="T13" fmla="*/ 580 h 1989"/>
              <a:gd name="T14" fmla="*/ 17 w 3542"/>
              <a:gd name="T15" fmla="*/ 606 h 1989"/>
              <a:gd name="T16" fmla="*/ 0 w 3542"/>
              <a:gd name="T17" fmla="*/ 828 h 1989"/>
              <a:gd name="T18" fmla="*/ 1007 w 3542"/>
              <a:gd name="T19" fmla="*/ 1988 h 1989"/>
              <a:gd name="T20" fmla="*/ 1322 w 3542"/>
              <a:gd name="T21" fmla="*/ 1988 h 1989"/>
              <a:gd name="T22" fmla="*/ 2312 w 3542"/>
              <a:gd name="T23" fmla="*/ 1041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2" h="1989">
                <a:moveTo>
                  <a:pt x="2312" y="1041"/>
                </a:moveTo>
                <a:lnTo>
                  <a:pt x="2312" y="1041"/>
                </a:lnTo>
                <a:cubicBezTo>
                  <a:pt x="2363" y="1050"/>
                  <a:pt x="2406" y="1050"/>
                  <a:pt x="2457" y="1050"/>
                </a:cubicBezTo>
                <a:cubicBezTo>
                  <a:pt x="3046" y="1050"/>
                  <a:pt x="3524" y="580"/>
                  <a:pt x="354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80"/>
                  <a:pt x="0" y="580"/>
                  <a:pt x="0" y="580"/>
                </a:cubicBezTo>
                <a:lnTo>
                  <a:pt x="0" y="580"/>
                </a:lnTo>
                <a:cubicBezTo>
                  <a:pt x="8" y="580"/>
                  <a:pt x="26" y="597"/>
                  <a:pt x="17" y="606"/>
                </a:cubicBezTo>
                <a:cubicBezTo>
                  <a:pt x="8" y="683"/>
                  <a:pt x="0" y="751"/>
                  <a:pt x="0" y="828"/>
                </a:cubicBezTo>
                <a:cubicBezTo>
                  <a:pt x="0" y="1425"/>
                  <a:pt x="435" y="1911"/>
                  <a:pt x="1007" y="1988"/>
                </a:cubicBezTo>
                <a:cubicBezTo>
                  <a:pt x="1322" y="1988"/>
                  <a:pt x="1322" y="1988"/>
                  <a:pt x="1322" y="1988"/>
                </a:cubicBezTo>
                <a:cubicBezTo>
                  <a:pt x="1826" y="1920"/>
                  <a:pt x="2227" y="1536"/>
                  <a:pt x="2312" y="1041"/>
                </a:cubicBezTo>
              </a:path>
            </a:pathLst>
          </a:custGeom>
          <a:solidFill>
            <a:srgbClr val="65FCCC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81">
            <a:extLst>
              <a:ext uri="{FF2B5EF4-FFF2-40B4-BE49-F238E27FC236}">
                <a16:creationId xmlns:a16="http://schemas.microsoft.com/office/drawing/2014/main" id="{82948F2B-D5FE-B043-BF04-FA2F867CF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692" y="2941058"/>
            <a:ext cx="311765" cy="444725"/>
          </a:xfrm>
          <a:custGeom>
            <a:avLst/>
            <a:gdLst>
              <a:gd name="T0" fmla="*/ 298 w 299"/>
              <a:gd name="T1" fmla="*/ 427 h 428"/>
              <a:gd name="T2" fmla="*/ 298 w 299"/>
              <a:gd name="T3" fmla="*/ 427 h 428"/>
              <a:gd name="T4" fmla="*/ 0 w 299"/>
              <a:gd name="T5" fmla="*/ 427 h 428"/>
              <a:gd name="T6" fmla="*/ 0 w 299"/>
              <a:gd name="T7" fmla="*/ 60 h 428"/>
              <a:gd name="T8" fmla="*/ 59 w 299"/>
              <a:gd name="T9" fmla="*/ 0 h 428"/>
              <a:gd name="T10" fmla="*/ 230 w 299"/>
              <a:gd name="T11" fmla="*/ 0 h 428"/>
              <a:gd name="T12" fmla="*/ 298 w 299"/>
              <a:gd name="T13" fmla="*/ 60 h 428"/>
              <a:gd name="T14" fmla="*/ 298 w 299"/>
              <a:gd name="T15" fmla="*/ 427 h 428"/>
              <a:gd name="T16" fmla="*/ 59 w 299"/>
              <a:gd name="T17" fmla="*/ 367 h 428"/>
              <a:gd name="T18" fmla="*/ 59 w 299"/>
              <a:gd name="T19" fmla="*/ 367 h 428"/>
              <a:gd name="T20" fmla="*/ 238 w 299"/>
              <a:gd name="T21" fmla="*/ 367 h 428"/>
              <a:gd name="T22" fmla="*/ 238 w 299"/>
              <a:gd name="T23" fmla="*/ 60 h 428"/>
              <a:gd name="T24" fmla="*/ 230 w 299"/>
              <a:gd name="T25" fmla="*/ 60 h 428"/>
              <a:gd name="T26" fmla="*/ 59 w 299"/>
              <a:gd name="T27" fmla="*/ 60 h 428"/>
              <a:gd name="T28" fmla="*/ 59 w 299"/>
              <a:gd name="T29" fmla="*/ 60 h 428"/>
              <a:gd name="T30" fmla="*/ 59 w 299"/>
              <a:gd name="T31" fmla="*/ 36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428">
                <a:moveTo>
                  <a:pt x="298" y="427"/>
                </a:moveTo>
                <a:lnTo>
                  <a:pt x="298" y="427"/>
                </a:lnTo>
                <a:cubicBezTo>
                  <a:pt x="0" y="427"/>
                  <a:pt x="0" y="427"/>
                  <a:pt x="0" y="42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25" y="0"/>
                  <a:pt x="59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64" y="0"/>
                  <a:pt x="298" y="26"/>
                  <a:pt x="298" y="60"/>
                </a:cubicBezTo>
                <a:lnTo>
                  <a:pt x="298" y="427"/>
                </a:lnTo>
                <a:close/>
                <a:moveTo>
                  <a:pt x="59" y="367"/>
                </a:moveTo>
                <a:lnTo>
                  <a:pt x="59" y="367"/>
                </a:lnTo>
                <a:cubicBezTo>
                  <a:pt x="238" y="367"/>
                  <a:pt x="238" y="367"/>
                  <a:pt x="238" y="367"/>
                </a:cubicBezTo>
                <a:cubicBezTo>
                  <a:pt x="238" y="60"/>
                  <a:pt x="238" y="60"/>
                  <a:pt x="238" y="60"/>
                </a:cubicBezTo>
                <a:lnTo>
                  <a:pt x="230" y="60"/>
                </a:lnTo>
                <a:cubicBezTo>
                  <a:pt x="59" y="60"/>
                  <a:pt x="59" y="60"/>
                  <a:pt x="59" y="60"/>
                </a:cubicBezTo>
                <a:lnTo>
                  <a:pt x="59" y="60"/>
                </a:lnTo>
                <a:lnTo>
                  <a:pt x="59" y="3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82">
            <a:extLst>
              <a:ext uri="{FF2B5EF4-FFF2-40B4-BE49-F238E27FC236}">
                <a16:creationId xmlns:a16="http://schemas.microsoft.com/office/drawing/2014/main" id="{B0189097-9820-7C40-9C3F-09961682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8436" y="2821854"/>
            <a:ext cx="907786" cy="568512"/>
          </a:xfrm>
          <a:custGeom>
            <a:avLst/>
            <a:gdLst>
              <a:gd name="T0" fmla="*/ 777 w 872"/>
              <a:gd name="T1" fmla="*/ 546 h 547"/>
              <a:gd name="T2" fmla="*/ 777 w 872"/>
              <a:gd name="T3" fmla="*/ 546 h 547"/>
              <a:gd name="T4" fmla="*/ 94 w 872"/>
              <a:gd name="T5" fmla="*/ 546 h 547"/>
              <a:gd name="T6" fmla="*/ 0 w 872"/>
              <a:gd name="T7" fmla="*/ 452 h 547"/>
              <a:gd name="T8" fmla="*/ 0 w 872"/>
              <a:gd name="T9" fmla="*/ 102 h 547"/>
              <a:gd name="T10" fmla="*/ 43 w 872"/>
              <a:gd name="T11" fmla="*/ 60 h 547"/>
              <a:gd name="T12" fmla="*/ 43 w 872"/>
              <a:gd name="T13" fmla="*/ 60 h 547"/>
              <a:gd name="T14" fmla="*/ 86 w 872"/>
              <a:gd name="T15" fmla="*/ 102 h 547"/>
              <a:gd name="T16" fmla="*/ 86 w 872"/>
              <a:gd name="T17" fmla="*/ 452 h 547"/>
              <a:gd name="T18" fmla="*/ 94 w 872"/>
              <a:gd name="T19" fmla="*/ 469 h 547"/>
              <a:gd name="T20" fmla="*/ 777 w 872"/>
              <a:gd name="T21" fmla="*/ 469 h 547"/>
              <a:gd name="T22" fmla="*/ 794 w 872"/>
              <a:gd name="T23" fmla="*/ 452 h 547"/>
              <a:gd name="T24" fmla="*/ 794 w 872"/>
              <a:gd name="T25" fmla="*/ 0 h 547"/>
              <a:gd name="T26" fmla="*/ 871 w 872"/>
              <a:gd name="T27" fmla="*/ 0 h 547"/>
              <a:gd name="T28" fmla="*/ 871 w 872"/>
              <a:gd name="T29" fmla="*/ 452 h 547"/>
              <a:gd name="T30" fmla="*/ 777 w 872"/>
              <a:gd name="T31" fmla="*/ 546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2" h="547">
                <a:moveTo>
                  <a:pt x="777" y="546"/>
                </a:moveTo>
                <a:lnTo>
                  <a:pt x="777" y="546"/>
                </a:lnTo>
                <a:cubicBezTo>
                  <a:pt x="94" y="546"/>
                  <a:pt x="94" y="546"/>
                  <a:pt x="94" y="546"/>
                </a:cubicBezTo>
                <a:cubicBezTo>
                  <a:pt x="43" y="546"/>
                  <a:pt x="0" y="503"/>
                  <a:pt x="0" y="45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77"/>
                  <a:pt x="18" y="60"/>
                  <a:pt x="43" y="60"/>
                </a:cubicBezTo>
                <a:lnTo>
                  <a:pt x="43" y="60"/>
                </a:lnTo>
                <a:cubicBezTo>
                  <a:pt x="69" y="60"/>
                  <a:pt x="86" y="77"/>
                  <a:pt x="86" y="102"/>
                </a:cubicBezTo>
                <a:cubicBezTo>
                  <a:pt x="86" y="452"/>
                  <a:pt x="86" y="452"/>
                  <a:pt x="86" y="452"/>
                </a:cubicBezTo>
                <a:cubicBezTo>
                  <a:pt x="86" y="461"/>
                  <a:pt x="86" y="469"/>
                  <a:pt x="94" y="469"/>
                </a:cubicBezTo>
                <a:cubicBezTo>
                  <a:pt x="777" y="469"/>
                  <a:pt x="777" y="469"/>
                  <a:pt x="777" y="469"/>
                </a:cubicBezTo>
                <a:cubicBezTo>
                  <a:pt x="785" y="469"/>
                  <a:pt x="794" y="461"/>
                  <a:pt x="794" y="452"/>
                </a:cubicBezTo>
                <a:cubicBezTo>
                  <a:pt x="794" y="0"/>
                  <a:pt x="794" y="0"/>
                  <a:pt x="794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871" y="452"/>
                  <a:pt x="871" y="452"/>
                  <a:pt x="871" y="452"/>
                </a:cubicBezTo>
                <a:cubicBezTo>
                  <a:pt x="871" y="503"/>
                  <a:pt x="828" y="546"/>
                  <a:pt x="777" y="5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83">
            <a:extLst>
              <a:ext uri="{FF2B5EF4-FFF2-40B4-BE49-F238E27FC236}">
                <a16:creationId xmlns:a16="http://schemas.microsoft.com/office/drawing/2014/main" id="{3E42D837-556A-B541-B0B5-31B20FD7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9665" y="2441319"/>
            <a:ext cx="1031573" cy="426383"/>
          </a:xfrm>
          <a:custGeom>
            <a:avLst/>
            <a:gdLst>
              <a:gd name="T0" fmla="*/ 837 w 991"/>
              <a:gd name="T1" fmla="*/ 410 h 411"/>
              <a:gd name="T2" fmla="*/ 837 w 991"/>
              <a:gd name="T3" fmla="*/ 410 h 411"/>
              <a:gd name="T4" fmla="*/ 725 w 991"/>
              <a:gd name="T5" fmla="*/ 359 h 411"/>
              <a:gd name="T6" fmla="*/ 606 w 991"/>
              <a:gd name="T7" fmla="*/ 410 h 411"/>
              <a:gd name="T8" fmla="*/ 495 w 991"/>
              <a:gd name="T9" fmla="*/ 359 h 411"/>
              <a:gd name="T10" fmla="*/ 384 w 991"/>
              <a:gd name="T11" fmla="*/ 410 h 411"/>
              <a:gd name="T12" fmla="*/ 273 w 991"/>
              <a:gd name="T13" fmla="*/ 359 h 411"/>
              <a:gd name="T14" fmla="*/ 145 w 991"/>
              <a:gd name="T15" fmla="*/ 410 h 411"/>
              <a:gd name="T16" fmla="*/ 0 w 991"/>
              <a:gd name="T17" fmla="*/ 248 h 411"/>
              <a:gd name="T18" fmla="*/ 0 w 991"/>
              <a:gd name="T19" fmla="*/ 239 h 411"/>
              <a:gd name="T20" fmla="*/ 137 w 991"/>
              <a:gd name="T21" fmla="*/ 43 h 411"/>
              <a:gd name="T22" fmla="*/ 197 w 991"/>
              <a:gd name="T23" fmla="*/ 0 h 411"/>
              <a:gd name="T24" fmla="*/ 794 w 991"/>
              <a:gd name="T25" fmla="*/ 0 h 411"/>
              <a:gd name="T26" fmla="*/ 794 w 991"/>
              <a:gd name="T27" fmla="*/ 0 h 411"/>
              <a:gd name="T28" fmla="*/ 862 w 991"/>
              <a:gd name="T29" fmla="*/ 43 h 411"/>
              <a:gd name="T30" fmla="*/ 990 w 991"/>
              <a:gd name="T31" fmla="*/ 239 h 411"/>
              <a:gd name="T32" fmla="*/ 990 w 991"/>
              <a:gd name="T33" fmla="*/ 248 h 411"/>
              <a:gd name="T34" fmla="*/ 845 w 991"/>
              <a:gd name="T35" fmla="*/ 410 h 411"/>
              <a:gd name="T36" fmla="*/ 837 w 991"/>
              <a:gd name="T37" fmla="*/ 410 h 411"/>
              <a:gd name="T38" fmla="*/ 725 w 991"/>
              <a:gd name="T39" fmla="*/ 256 h 411"/>
              <a:gd name="T40" fmla="*/ 725 w 991"/>
              <a:gd name="T41" fmla="*/ 256 h 411"/>
              <a:gd name="T42" fmla="*/ 725 w 991"/>
              <a:gd name="T43" fmla="*/ 256 h 411"/>
              <a:gd name="T44" fmla="*/ 768 w 991"/>
              <a:gd name="T45" fmla="*/ 290 h 411"/>
              <a:gd name="T46" fmla="*/ 845 w 991"/>
              <a:gd name="T47" fmla="*/ 333 h 411"/>
              <a:gd name="T48" fmla="*/ 913 w 991"/>
              <a:gd name="T49" fmla="*/ 265 h 411"/>
              <a:gd name="T50" fmla="*/ 794 w 991"/>
              <a:gd name="T51" fmla="*/ 86 h 411"/>
              <a:gd name="T52" fmla="*/ 205 w 991"/>
              <a:gd name="T53" fmla="*/ 86 h 411"/>
              <a:gd name="T54" fmla="*/ 197 w 991"/>
              <a:gd name="T55" fmla="*/ 86 h 411"/>
              <a:gd name="T56" fmla="*/ 77 w 991"/>
              <a:gd name="T57" fmla="*/ 256 h 411"/>
              <a:gd name="T58" fmla="*/ 154 w 991"/>
              <a:gd name="T59" fmla="*/ 333 h 411"/>
              <a:gd name="T60" fmla="*/ 222 w 991"/>
              <a:gd name="T61" fmla="*/ 282 h 411"/>
              <a:gd name="T62" fmla="*/ 273 w 991"/>
              <a:gd name="T63" fmla="*/ 256 h 411"/>
              <a:gd name="T64" fmla="*/ 273 w 991"/>
              <a:gd name="T65" fmla="*/ 256 h 411"/>
              <a:gd name="T66" fmla="*/ 316 w 991"/>
              <a:gd name="T67" fmla="*/ 282 h 411"/>
              <a:gd name="T68" fmla="*/ 384 w 991"/>
              <a:gd name="T69" fmla="*/ 333 h 411"/>
              <a:gd name="T70" fmla="*/ 452 w 991"/>
              <a:gd name="T71" fmla="*/ 282 h 411"/>
              <a:gd name="T72" fmla="*/ 495 w 991"/>
              <a:gd name="T73" fmla="*/ 256 h 411"/>
              <a:gd name="T74" fmla="*/ 495 w 991"/>
              <a:gd name="T75" fmla="*/ 256 h 411"/>
              <a:gd name="T76" fmla="*/ 546 w 991"/>
              <a:gd name="T77" fmla="*/ 282 h 411"/>
              <a:gd name="T78" fmla="*/ 606 w 991"/>
              <a:gd name="T79" fmla="*/ 333 h 411"/>
              <a:gd name="T80" fmla="*/ 674 w 991"/>
              <a:gd name="T81" fmla="*/ 282 h 411"/>
              <a:gd name="T82" fmla="*/ 725 w 991"/>
              <a:gd name="T83" fmla="*/ 256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91" h="411">
                <a:moveTo>
                  <a:pt x="837" y="410"/>
                </a:moveTo>
                <a:lnTo>
                  <a:pt x="837" y="410"/>
                </a:lnTo>
                <a:cubicBezTo>
                  <a:pt x="794" y="410"/>
                  <a:pt x="751" y="393"/>
                  <a:pt x="725" y="359"/>
                </a:cubicBezTo>
                <a:cubicBezTo>
                  <a:pt x="691" y="393"/>
                  <a:pt x="657" y="410"/>
                  <a:pt x="606" y="410"/>
                </a:cubicBezTo>
                <a:cubicBezTo>
                  <a:pt x="563" y="410"/>
                  <a:pt x="529" y="393"/>
                  <a:pt x="495" y="359"/>
                </a:cubicBezTo>
                <a:cubicBezTo>
                  <a:pt x="470" y="393"/>
                  <a:pt x="427" y="410"/>
                  <a:pt x="384" y="410"/>
                </a:cubicBezTo>
                <a:cubicBezTo>
                  <a:pt x="342" y="410"/>
                  <a:pt x="299" y="393"/>
                  <a:pt x="273" y="359"/>
                </a:cubicBezTo>
                <a:cubicBezTo>
                  <a:pt x="239" y="393"/>
                  <a:pt x="197" y="410"/>
                  <a:pt x="145" y="410"/>
                </a:cubicBezTo>
                <a:cubicBezTo>
                  <a:pt x="68" y="401"/>
                  <a:pt x="0" y="333"/>
                  <a:pt x="0" y="248"/>
                </a:cubicBezTo>
                <a:cubicBezTo>
                  <a:pt x="0" y="239"/>
                  <a:pt x="0" y="239"/>
                  <a:pt x="0" y="239"/>
                </a:cubicBezTo>
                <a:cubicBezTo>
                  <a:pt x="137" y="43"/>
                  <a:pt x="137" y="43"/>
                  <a:pt x="137" y="43"/>
                </a:cubicBezTo>
                <a:cubicBezTo>
                  <a:pt x="145" y="17"/>
                  <a:pt x="171" y="0"/>
                  <a:pt x="197" y="0"/>
                </a:cubicBezTo>
                <a:cubicBezTo>
                  <a:pt x="794" y="0"/>
                  <a:pt x="794" y="0"/>
                  <a:pt x="794" y="0"/>
                </a:cubicBezTo>
                <a:lnTo>
                  <a:pt x="794" y="0"/>
                </a:lnTo>
                <a:cubicBezTo>
                  <a:pt x="819" y="0"/>
                  <a:pt x="845" y="17"/>
                  <a:pt x="862" y="43"/>
                </a:cubicBezTo>
                <a:cubicBezTo>
                  <a:pt x="990" y="239"/>
                  <a:pt x="990" y="239"/>
                  <a:pt x="990" y="239"/>
                </a:cubicBezTo>
                <a:cubicBezTo>
                  <a:pt x="990" y="248"/>
                  <a:pt x="990" y="248"/>
                  <a:pt x="990" y="248"/>
                </a:cubicBezTo>
                <a:cubicBezTo>
                  <a:pt x="990" y="333"/>
                  <a:pt x="930" y="410"/>
                  <a:pt x="845" y="410"/>
                </a:cubicBezTo>
                <a:cubicBezTo>
                  <a:pt x="845" y="410"/>
                  <a:pt x="845" y="410"/>
                  <a:pt x="837" y="410"/>
                </a:cubicBezTo>
                <a:close/>
                <a:moveTo>
                  <a:pt x="725" y="256"/>
                </a:moveTo>
                <a:lnTo>
                  <a:pt x="725" y="256"/>
                </a:lnTo>
                <a:lnTo>
                  <a:pt x="725" y="256"/>
                </a:lnTo>
                <a:cubicBezTo>
                  <a:pt x="743" y="256"/>
                  <a:pt x="760" y="265"/>
                  <a:pt x="768" y="290"/>
                </a:cubicBezTo>
                <a:cubicBezTo>
                  <a:pt x="785" y="316"/>
                  <a:pt x="811" y="333"/>
                  <a:pt x="845" y="333"/>
                </a:cubicBezTo>
                <a:cubicBezTo>
                  <a:pt x="879" y="333"/>
                  <a:pt x="905" y="299"/>
                  <a:pt x="913" y="265"/>
                </a:cubicBezTo>
                <a:cubicBezTo>
                  <a:pt x="794" y="86"/>
                  <a:pt x="794" y="86"/>
                  <a:pt x="794" y="86"/>
                </a:cubicBezTo>
                <a:cubicBezTo>
                  <a:pt x="205" y="86"/>
                  <a:pt x="205" y="86"/>
                  <a:pt x="205" y="86"/>
                </a:cubicBezTo>
                <a:cubicBezTo>
                  <a:pt x="197" y="86"/>
                  <a:pt x="197" y="86"/>
                  <a:pt x="197" y="86"/>
                </a:cubicBezTo>
                <a:cubicBezTo>
                  <a:pt x="77" y="256"/>
                  <a:pt x="77" y="256"/>
                  <a:pt x="77" y="256"/>
                </a:cubicBezTo>
                <a:cubicBezTo>
                  <a:pt x="86" y="299"/>
                  <a:pt x="111" y="324"/>
                  <a:pt x="154" y="333"/>
                </a:cubicBezTo>
                <a:cubicBezTo>
                  <a:pt x="179" y="333"/>
                  <a:pt x="213" y="316"/>
                  <a:pt x="222" y="282"/>
                </a:cubicBezTo>
                <a:cubicBezTo>
                  <a:pt x="231" y="265"/>
                  <a:pt x="248" y="256"/>
                  <a:pt x="273" y="256"/>
                </a:cubicBezTo>
                <a:lnTo>
                  <a:pt x="273" y="256"/>
                </a:lnTo>
                <a:cubicBezTo>
                  <a:pt x="290" y="256"/>
                  <a:pt x="307" y="265"/>
                  <a:pt x="316" y="282"/>
                </a:cubicBezTo>
                <a:cubicBezTo>
                  <a:pt x="325" y="316"/>
                  <a:pt x="350" y="333"/>
                  <a:pt x="384" y="333"/>
                </a:cubicBezTo>
                <a:cubicBezTo>
                  <a:pt x="410" y="333"/>
                  <a:pt x="435" y="316"/>
                  <a:pt x="452" y="282"/>
                </a:cubicBezTo>
                <a:cubicBezTo>
                  <a:pt x="461" y="265"/>
                  <a:pt x="478" y="256"/>
                  <a:pt x="495" y="256"/>
                </a:cubicBezTo>
                <a:lnTo>
                  <a:pt x="495" y="256"/>
                </a:lnTo>
                <a:cubicBezTo>
                  <a:pt x="512" y="256"/>
                  <a:pt x="538" y="265"/>
                  <a:pt x="546" y="282"/>
                </a:cubicBezTo>
                <a:cubicBezTo>
                  <a:pt x="555" y="316"/>
                  <a:pt x="580" y="333"/>
                  <a:pt x="606" y="333"/>
                </a:cubicBezTo>
                <a:cubicBezTo>
                  <a:pt x="640" y="333"/>
                  <a:pt x="666" y="316"/>
                  <a:pt x="674" y="282"/>
                </a:cubicBezTo>
                <a:cubicBezTo>
                  <a:pt x="683" y="265"/>
                  <a:pt x="700" y="256"/>
                  <a:pt x="725" y="2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84">
            <a:extLst>
              <a:ext uri="{FF2B5EF4-FFF2-40B4-BE49-F238E27FC236}">
                <a16:creationId xmlns:a16="http://schemas.microsoft.com/office/drawing/2014/main" id="{D164507D-3F46-0147-B61B-41F7724F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9181" y="4907928"/>
            <a:ext cx="330104" cy="371365"/>
          </a:xfrm>
          <a:custGeom>
            <a:avLst/>
            <a:gdLst>
              <a:gd name="T0" fmla="*/ 8 w 317"/>
              <a:gd name="T1" fmla="*/ 350 h 359"/>
              <a:gd name="T2" fmla="*/ 8 w 317"/>
              <a:gd name="T3" fmla="*/ 350 h 359"/>
              <a:gd name="T4" fmla="*/ 8 w 317"/>
              <a:gd name="T5" fmla="*/ 350 h 359"/>
              <a:gd name="T6" fmla="*/ 8 w 317"/>
              <a:gd name="T7" fmla="*/ 307 h 359"/>
              <a:gd name="T8" fmla="*/ 264 w 317"/>
              <a:gd name="T9" fmla="*/ 17 h 359"/>
              <a:gd name="T10" fmla="*/ 307 w 317"/>
              <a:gd name="T11" fmla="*/ 8 h 359"/>
              <a:gd name="T12" fmla="*/ 307 w 317"/>
              <a:gd name="T13" fmla="*/ 8 h 359"/>
              <a:gd name="T14" fmla="*/ 307 w 317"/>
              <a:gd name="T15" fmla="*/ 51 h 359"/>
              <a:gd name="T16" fmla="*/ 51 w 317"/>
              <a:gd name="T17" fmla="*/ 350 h 359"/>
              <a:gd name="T18" fmla="*/ 8 w 317"/>
              <a:gd name="T19" fmla="*/ 35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7" h="359">
                <a:moveTo>
                  <a:pt x="8" y="350"/>
                </a:moveTo>
                <a:lnTo>
                  <a:pt x="8" y="350"/>
                </a:lnTo>
                <a:lnTo>
                  <a:pt x="8" y="350"/>
                </a:lnTo>
                <a:cubicBezTo>
                  <a:pt x="0" y="341"/>
                  <a:pt x="0" y="316"/>
                  <a:pt x="8" y="307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73" y="0"/>
                  <a:pt x="290" y="0"/>
                  <a:pt x="307" y="8"/>
                </a:cubicBezTo>
                <a:lnTo>
                  <a:pt x="307" y="8"/>
                </a:lnTo>
                <a:cubicBezTo>
                  <a:pt x="316" y="17"/>
                  <a:pt x="316" y="43"/>
                  <a:pt x="307" y="51"/>
                </a:cubicBezTo>
                <a:cubicBezTo>
                  <a:pt x="51" y="350"/>
                  <a:pt x="51" y="350"/>
                  <a:pt x="51" y="350"/>
                </a:cubicBezTo>
                <a:cubicBezTo>
                  <a:pt x="43" y="358"/>
                  <a:pt x="25" y="358"/>
                  <a:pt x="8" y="3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85">
            <a:extLst>
              <a:ext uri="{FF2B5EF4-FFF2-40B4-BE49-F238E27FC236}">
                <a16:creationId xmlns:a16="http://schemas.microsoft.com/office/drawing/2014/main" id="{08E08421-2AE4-CA45-B49E-ABE5DAF7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233" y="5114242"/>
            <a:ext cx="206313" cy="206316"/>
          </a:xfrm>
          <a:custGeom>
            <a:avLst/>
            <a:gdLst>
              <a:gd name="T0" fmla="*/ 102 w 197"/>
              <a:gd name="T1" fmla="*/ 196 h 197"/>
              <a:gd name="T2" fmla="*/ 102 w 197"/>
              <a:gd name="T3" fmla="*/ 196 h 197"/>
              <a:gd name="T4" fmla="*/ 0 w 197"/>
              <a:gd name="T5" fmla="*/ 103 h 197"/>
              <a:gd name="T6" fmla="*/ 102 w 197"/>
              <a:gd name="T7" fmla="*/ 0 h 197"/>
              <a:gd name="T8" fmla="*/ 196 w 197"/>
              <a:gd name="T9" fmla="*/ 103 h 197"/>
              <a:gd name="T10" fmla="*/ 102 w 197"/>
              <a:gd name="T11" fmla="*/ 196 h 197"/>
              <a:gd name="T12" fmla="*/ 102 w 197"/>
              <a:gd name="T13" fmla="*/ 60 h 197"/>
              <a:gd name="T14" fmla="*/ 102 w 197"/>
              <a:gd name="T15" fmla="*/ 60 h 197"/>
              <a:gd name="T16" fmla="*/ 60 w 197"/>
              <a:gd name="T17" fmla="*/ 103 h 197"/>
              <a:gd name="T18" fmla="*/ 102 w 197"/>
              <a:gd name="T19" fmla="*/ 137 h 197"/>
              <a:gd name="T20" fmla="*/ 136 w 197"/>
              <a:gd name="T21" fmla="*/ 103 h 197"/>
              <a:gd name="T22" fmla="*/ 102 w 197"/>
              <a:gd name="T23" fmla="*/ 6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197">
                <a:moveTo>
                  <a:pt x="102" y="196"/>
                </a:moveTo>
                <a:lnTo>
                  <a:pt x="102" y="196"/>
                </a:lnTo>
                <a:cubicBezTo>
                  <a:pt x="51" y="196"/>
                  <a:pt x="0" y="154"/>
                  <a:pt x="0" y="103"/>
                </a:cubicBezTo>
                <a:cubicBezTo>
                  <a:pt x="0" y="43"/>
                  <a:pt x="51" y="0"/>
                  <a:pt x="102" y="0"/>
                </a:cubicBezTo>
                <a:cubicBezTo>
                  <a:pt x="154" y="0"/>
                  <a:pt x="196" y="43"/>
                  <a:pt x="196" y="103"/>
                </a:cubicBezTo>
                <a:cubicBezTo>
                  <a:pt x="196" y="154"/>
                  <a:pt x="154" y="196"/>
                  <a:pt x="102" y="196"/>
                </a:cubicBezTo>
                <a:close/>
                <a:moveTo>
                  <a:pt x="102" y="60"/>
                </a:moveTo>
                <a:lnTo>
                  <a:pt x="102" y="60"/>
                </a:lnTo>
                <a:cubicBezTo>
                  <a:pt x="77" y="60"/>
                  <a:pt x="60" y="77"/>
                  <a:pt x="60" y="103"/>
                </a:cubicBezTo>
                <a:cubicBezTo>
                  <a:pt x="60" y="120"/>
                  <a:pt x="77" y="137"/>
                  <a:pt x="102" y="137"/>
                </a:cubicBezTo>
                <a:cubicBezTo>
                  <a:pt x="119" y="137"/>
                  <a:pt x="136" y="120"/>
                  <a:pt x="136" y="103"/>
                </a:cubicBezTo>
                <a:cubicBezTo>
                  <a:pt x="136" y="77"/>
                  <a:pt x="119" y="60"/>
                  <a:pt x="102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86">
            <a:extLst>
              <a:ext uri="{FF2B5EF4-FFF2-40B4-BE49-F238E27FC236}">
                <a16:creationId xmlns:a16="http://schemas.microsoft.com/office/drawing/2014/main" id="{D77D26DC-55F0-0E45-920B-04839C941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4994" y="4871250"/>
            <a:ext cx="206313" cy="206313"/>
          </a:xfrm>
          <a:custGeom>
            <a:avLst/>
            <a:gdLst>
              <a:gd name="T0" fmla="*/ 94 w 197"/>
              <a:gd name="T1" fmla="*/ 196 h 197"/>
              <a:gd name="T2" fmla="*/ 94 w 197"/>
              <a:gd name="T3" fmla="*/ 196 h 197"/>
              <a:gd name="T4" fmla="*/ 0 w 197"/>
              <a:gd name="T5" fmla="*/ 94 h 197"/>
              <a:gd name="T6" fmla="*/ 94 w 197"/>
              <a:gd name="T7" fmla="*/ 0 h 197"/>
              <a:gd name="T8" fmla="*/ 196 w 197"/>
              <a:gd name="T9" fmla="*/ 94 h 197"/>
              <a:gd name="T10" fmla="*/ 94 w 197"/>
              <a:gd name="T11" fmla="*/ 196 h 197"/>
              <a:gd name="T12" fmla="*/ 94 w 197"/>
              <a:gd name="T13" fmla="*/ 60 h 197"/>
              <a:gd name="T14" fmla="*/ 94 w 197"/>
              <a:gd name="T15" fmla="*/ 60 h 197"/>
              <a:gd name="T16" fmla="*/ 60 w 197"/>
              <a:gd name="T17" fmla="*/ 94 h 197"/>
              <a:gd name="T18" fmla="*/ 94 w 197"/>
              <a:gd name="T19" fmla="*/ 136 h 197"/>
              <a:gd name="T20" fmla="*/ 137 w 197"/>
              <a:gd name="T21" fmla="*/ 94 h 197"/>
              <a:gd name="T22" fmla="*/ 94 w 197"/>
              <a:gd name="T23" fmla="*/ 6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7" h="197">
                <a:moveTo>
                  <a:pt x="94" y="196"/>
                </a:moveTo>
                <a:lnTo>
                  <a:pt x="94" y="196"/>
                </a:lnTo>
                <a:cubicBezTo>
                  <a:pt x="43" y="196"/>
                  <a:pt x="0" y="153"/>
                  <a:pt x="0" y="94"/>
                </a:cubicBezTo>
                <a:cubicBezTo>
                  <a:pt x="0" y="42"/>
                  <a:pt x="43" y="0"/>
                  <a:pt x="94" y="0"/>
                </a:cubicBezTo>
                <a:cubicBezTo>
                  <a:pt x="145" y="0"/>
                  <a:pt x="196" y="42"/>
                  <a:pt x="196" y="94"/>
                </a:cubicBezTo>
                <a:cubicBezTo>
                  <a:pt x="196" y="153"/>
                  <a:pt x="145" y="196"/>
                  <a:pt x="94" y="196"/>
                </a:cubicBezTo>
                <a:close/>
                <a:moveTo>
                  <a:pt x="94" y="60"/>
                </a:moveTo>
                <a:lnTo>
                  <a:pt x="94" y="60"/>
                </a:lnTo>
                <a:cubicBezTo>
                  <a:pt x="77" y="60"/>
                  <a:pt x="60" y="77"/>
                  <a:pt x="60" y="94"/>
                </a:cubicBezTo>
                <a:cubicBezTo>
                  <a:pt x="60" y="119"/>
                  <a:pt x="77" y="136"/>
                  <a:pt x="94" y="136"/>
                </a:cubicBezTo>
                <a:cubicBezTo>
                  <a:pt x="119" y="136"/>
                  <a:pt x="137" y="119"/>
                  <a:pt x="137" y="94"/>
                </a:cubicBezTo>
                <a:cubicBezTo>
                  <a:pt x="137" y="77"/>
                  <a:pt x="119" y="60"/>
                  <a:pt x="94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87">
            <a:extLst>
              <a:ext uri="{FF2B5EF4-FFF2-40B4-BE49-F238E27FC236}">
                <a16:creationId xmlns:a16="http://schemas.microsoft.com/office/drawing/2014/main" id="{1E755BBD-C92D-A14C-BCF2-35360706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65" y="4820816"/>
            <a:ext cx="45848" cy="55017"/>
          </a:xfrm>
          <a:custGeom>
            <a:avLst/>
            <a:gdLst>
              <a:gd name="T0" fmla="*/ 43 w 44"/>
              <a:gd name="T1" fmla="*/ 51 h 52"/>
              <a:gd name="T2" fmla="*/ 0 w 44"/>
              <a:gd name="T3" fmla="*/ 51 h 52"/>
              <a:gd name="T4" fmla="*/ 0 w 44"/>
              <a:gd name="T5" fmla="*/ 0 h 52"/>
              <a:gd name="T6" fmla="*/ 43 w 44"/>
              <a:gd name="T7" fmla="*/ 0 h 52"/>
              <a:gd name="T8" fmla="*/ 43 w 44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52">
                <a:moveTo>
                  <a:pt x="43" y="51"/>
                </a:moveTo>
                <a:lnTo>
                  <a:pt x="0" y="51"/>
                </a:lnTo>
                <a:lnTo>
                  <a:pt x="0" y="0"/>
                </a:lnTo>
                <a:lnTo>
                  <a:pt x="43" y="0"/>
                </a:lnTo>
                <a:lnTo>
                  <a:pt x="43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88">
            <a:extLst>
              <a:ext uri="{FF2B5EF4-FFF2-40B4-BE49-F238E27FC236}">
                <a16:creationId xmlns:a16="http://schemas.microsoft.com/office/drawing/2014/main" id="{348EFDC1-441B-8E42-B862-69AEDFB0B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65" y="4935437"/>
            <a:ext cx="45848" cy="123788"/>
          </a:xfrm>
          <a:custGeom>
            <a:avLst/>
            <a:gdLst>
              <a:gd name="T0" fmla="*/ 43 w 44"/>
              <a:gd name="T1" fmla="*/ 119 h 120"/>
              <a:gd name="T2" fmla="*/ 0 w 44"/>
              <a:gd name="T3" fmla="*/ 119 h 120"/>
              <a:gd name="T4" fmla="*/ 0 w 44"/>
              <a:gd name="T5" fmla="*/ 0 h 120"/>
              <a:gd name="T6" fmla="*/ 43 w 44"/>
              <a:gd name="T7" fmla="*/ 0 h 120"/>
              <a:gd name="T8" fmla="*/ 43 w 44"/>
              <a:gd name="T9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20">
                <a:moveTo>
                  <a:pt x="43" y="119"/>
                </a:moveTo>
                <a:lnTo>
                  <a:pt x="0" y="119"/>
                </a:lnTo>
                <a:lnTo>
                  <a:pt x="0" y="0"/>
                </a:lnTo>
                <a:lnTo>
                  <a:pt x="43" y="0"/>
                </a:lnTo>
                <a:lnTo>
                  <a:pt x="43" y="1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89">
            <a:extLst>
              <a:ext uri="{FF2B5EF4-FFF2-40B4-BE49-F238E27FC236}">
                <a16:creationId xmlns:a16="http://schemas.microsoft.com/office/drawing/2014/main" id="{06B73A66-D005-0043-9175-1A648578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65" y="5123411"/>
            <a:ext cx="45848" cy="123790"/>
          </a:xfrm>
          <a:custGeom>
            <a:avLst/>
            <a:gdLst>
              <a:gd name="T0" fmla="*/ 43 w 44"/>
              <a:gd name="T1" fmla="*/ 119 h 120"/>
              <a:gd name="T2" fmla="*/ 0 w 44"/>
              <a:gd name="T3" fmla="*/ 119 h 120"/>
              <a:gd name="T4" fmla="*/ 0 w 44"/>
              <a:gd name="T5" fmla="*/ 0 h 120"/>
              <a:gd name="T6" fmla="*/ 43 w 44"/>
              <a:gd name="T7" fmla="*/ 0 h 120"/>
              <a:gd name="T8" fmla="*/ 43 w 44"/>
              <a:gd name="T9" fmla="*/ 11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120">
                <a:moveTo>
                  <a:pt x="43" y="119"/>
                </a:moveTo>
                <a:lnTo>
                  <a:pt x="0" y="119"/>
                </a:lnTo>
                <a:lnTo>
                  <a:pt x="0" y="0"/>
                </a:lnTo>
                <a:lnTo>
                  <a:pt x="43" y="0"/>
                </a:lnTo>
                <a:lnTo>
                  <a:pt x="43" y="1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90">
            <a:extLst>
              <a:ext uri="{FF2B5EF4-FFF2-40B4-BE49-F238E27FC236}">
                <a16:creationId xmlns:a16="http://schemas.microsoft.com/office/drawing/2014/main" id="{4C5EB323-85BD-B84D-987A-05C51A0DF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865" y="5297633"/>
            <a:ext cx="45848" cy="82526"/>
          </a:xfrm>
          <a:custGeom>
            <a:avLst/>
            <a:gdLst>
              <a:gd name="T0" fmla="*/ 43 w 44"/>
              <a:gd name="T1" fmla="*/ 77 h 78"/>
              <a:gd name="T2" fmla="*/ 0 w 44"/>
              <a:gd name="T3" fmla="*/ 77 h 78"/>
              <a:gd name="T4" fmla="*/ 0 w 44"/>
              <a:gd name="T5" fmla="*/ 0 h 78"/>
              <a:gd name="T6" fmla="*/ 43 w 44"/>
              <a:gd name="T7" fmla="*/ 0 h 78"/>
              <a:gd name="T8" fmla="*/ 43 w 44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78">
                <a:moveTo>
                  <a:pt x="43" y="77"/>
                </a:moveTo>
                <a:lnTo>
                  <a:pt x="0" y="77"/>
                </a:lnTo>
                <a:lnTo>
                  <a:pt x="0" y="0"/>
                </a:lnTo>
                <a:lnTo>
                  <a:pt x="43" y="0"/>
                </a:lnTo>
                <a:lnTo>
                  <a:pt x="43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91">
            <a:extLst>
              <a:ext uri="{FF2B5EF4-FFF2-40B4-BE49-F238E27FC236}">
                <a16:creationId xmlns:a16="http://schemas.microsoft.com/office/drawing/2014/main" id="{5556DEA0-8E94-2F4B-8D71-5CD21768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9439" y="4710781"/>
            <a:ext cx="1031576" cy="765659"/>
          </a:xfrm>
          <a:custGeom>
            <a:avLst/>
            <a:gdLst>
              <a:gd name="T0" fmla="*/ 870 w 991"/>
              <a:gd name="T1" fmla="*/ 734 h 735"/>
              <a:gd name="T2" fmla="*/ 870 w 991"/>
              <a:gd name="T3" fmla="*/ 734 h 735"/>
              <a:gd name="T4" fmla="*/ 43 w 991"/>
              <a:gd name="T5" fmla="*/ 734 h 735"/>
              <a:gd name="T6" fmla="*/ 0 w 991"/>
              <a:gd name="T7" fmla="*/ 691 h 735"/>
              <a:gd name="T8" fmla="*/ 0 w 991"/>
              <a:gd name="T9" fmla="*/ 529 h 735"/>
              <a:gd name="T10" fmla="*/ 34 w 991"/>
              <a:gd name="T11" fmla="*/ 487 h 735"/>
              <a:gd name="T12" fmla="*/ 145 w 991"/>
              <a:gd name="T13" fmla="*/ 367 h 735"/>
              <a:gd name="T14" fmla="*/ 34 w 991"/>
              <a:gd name="T15" fmla="*/ 248 h 735"/>
              <a:gd name="T16" fmla="*/ 0 w 991"/>
              <a:gd name="T17" fmla="*/ 205 h 735"/>
              <a:gd name="T18" fmla="*/ 0 w 991"/>
              <a:gd name="T19" fmla="*/ 43 h 735"/>
              <a:gd name="T20" fmla="*/ 43 w 991"/>
              <a:gd name="T21" fmla="*/ 0 h 735"/>
              <a:gd name="T22" fmla="*/ 870 w 991"/>
              <a:gd name="T23" fmla="*/ 0 h 735"/>
              <a:gd name="T24" fmla="*/ 990 w 991"/>
              <a:gd name="T25" fmla="*/ 111 h 735"/>
              <a:gd name="T26" fmla="*/ 990 w 991"/>
              <a:gd name="T27" fmla="*/ 614 h 735"/>
              <a:gd name="T28" fmla="*/ 870 w 991"/>
              <a:gd name="T29" fmla="*/ 734 h 735"/>
              <a:gd name="T30" fmla="*/ 77 w 991"/>
              <a:gd name="T31" fmla="*/ 649 h 735"/>
              <a:gd name="T32" fmla="*/ 77 w 991"/>
              <a:gd name="T33" fmla="*/ 649 h 735"/>
              <a:gd name="T34" fmla="*/ 870 w 991"/>
              <a:gd name="T35" fmla="*/ 649 h 735"/>
              <a:gd name="T36" fmla="*/ 904 w 991"/>
              <a:gd name="T37" fmla="*/ 614 h 735"/>
              <a:gd name="T38" fmla="*/ 904 w 991"/>
              <a:gd name="T39" fmla="*/ 111 h 735"/>
              <a:gd name="T40" fmla="*/ 870 w 991"/>
              <a:gd name="T41" fmla="*/ 77 h 735"/>
              <a:gd name="T42" fmla="*/ 77 w 991"/>
              <a:gd name="T43" fmla="*/ 77 h 735"/>
              <a:gd name="T44" fmla="*/ 77 w 991"/>
              <a:gd name="T45" fmla="*/ 171 h 735"/>
              <a:gd name="T46" fmla="*/ 222 w 991"/>
              <a:gd name="T47" fmla="*/ 367 h 735"/>
              <a:gd name="T48" fmla="*/ 77 w 991"/>
              <a:gd name="T49" fmla="*/ 555 h 735"/>
              <a:gd name="T50" fmla="*/ 77 w 991"/>
              <a:gd name="T51" fmla="*/ 649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91" h="735">
                <a:moveTo>
                  <a:pt x="870" y="734"/>
                </a:moveTo>
                <a:lnTo>
                  <a:pt x="870" y="734"/>
                </a:lnTo>
                <a:cubicBezTo>
                  <a:pt x="43" y="734"/>
                  <a:pt x="43" y="734"/>
                  <a:pt x="43" y="734"/>
                </a:cubicBezTo>
                <a:cubicBezTo>
                  <a:pt x="17" y="734"/>
                  <a:pt x="0" y="708"/>
                  <a:pt x="0" y="691"/>
                </a:cubicBezTo>
                <a:cubicBezTo>
                  <a:pt x="0" y="529"/>
                  <a:pt x="0" y="529"/>
                  <a:pt x="0" y="529"/>
                </a:cubicBezTo>
                <a:cubicBezTo>
                  <a:pt x="0" y="504"/>
                  <a:pt x="17" y="487"/>
                  <a:pt x="34" y="487"/>
                </a:cubicBezTo>
                <a:cubicBezTo>
                  <a:pt x="94" y="478"/>
                  <a:pt x="145" y="427"/>
                  <a:pt x="145" y="367"/>
                </a:cubicBezTo>
                <a:cubicBezTo>
                  <a:pt x="145" y="299"/>
                  <a:pt x="94" y="248"/>
                  <a:pt x="34" y="248"/>
                </a:cubicBezTo>
                <a:cubicBezTo>
                  <a:pt x="17" y="239"/>
                  <a:pt x="0" y="222"/>
                  <a:pt x="0" y="205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870" y="0"/>
                  <a:pt x="870" y="0"/>
                  <a:pt x="870" y="0"/>
                </a:cubicBezTo>
                <a:cubicBezTo>
                  <a:pt x="939" y="0"/>
                  <a:pt x="990" y="51"/>
                  <a:pt x="990" y="111"/>
                </a:cubicBezTo>
                <a:cubicBezTo>
                  <a:pt x="990" y="614"/>
                  <a:pt x="990" y="614"/>
                  <a:pt x="990" y="614"/>
                </a:cubicBezTo>
                <a:cubicBezTo>
                  <a:pt x="990" y="674"/>
                  <a:pt x="939" y="734"/>
                  <a:pt x="870" y="734"/>
                </a:cubicBezTo>
                <a:close/>
                <a:moveTo>
                  <a:pt x="77" y="649"/>
                </a:moveTo>
                <a:lnTo>
                  <a:pt x="77" y="649"/>
                </a:lnTo>
                <a:cubicBezTo>
                  <a:pt x="870" y="649"/>
                  <a:pt x="870" y="649"/>
                  <a:pt x="870" y="649"/>
                </a:cubicBezTo>
                <a:cubicBezTo>
                  <a:pt x="887" y="649"/>
                  <a:pt x="904" y="632"/>
                  <a:pt x="904" y="614"/>
                </a:cubicBezTo>
                <a:cubicBezTo>
                  <a:pt x="904" y="111"/>
                  <a:pt x="904" y="111"/>
                  <a:pt x="904" y="111"/>
                </a:cubicBezTo>
                <a:cubicBezTo>
                  <a:pt x="904" y="94"/>
                  <a:pt x="887" y="77"/>
                  <a:pt x="870" y="77"/>
                </a:cubicBezTo>
                <a:cubicBezTo>
                  <a:pt x="77" y="77"/>
                  <a:pt x="77" y="77"/>
                  <a:pt x="77" y="77"/>
                </a:cubicBezTo>
                <a:cubicBezTo>
                  <a:pt x="77" y="171"/>
                  <a:pt x="77" y="171"/>
                  <a:pt x="77" y="171"/>
                </a:cubicBezTo>
                <a:cubicBezTo>
                  <a:pt x="162" y="196"/>
                  <a:pt x="222" y="273"/>
                  <a:pt x="222" y="367"/>
                </a:cubicBezTo>
                <a:cubicBezTo>
                  <a:pt x="222" y="453"/>
                  <a:pt x="162" y="529"/>
                  <a:pt x="77" y="555"/>
                </a:cubicBezTo>
                <a:lnTo>
                  <a:pt x="77" y="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92">
            <a:extLst>
              <a:ext uri="{FF2B5EF4-FFF2-40B4-BE49-F238E27FC236}">
                <a16:creationId xmlns:a16="http://schemas.microsoft.com/office/drawing/2014/main" id="{B9374914-8CDB-1142-8CBC-67489BB91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2572" y="7420385"/>
            <a:ext cx="683130" cy="77940"/>
          </a:xfrm>
          <a:custGeom>
            <a:avLst/>
            <a:gdLst>
              <a:gd name="T0" fmla="*/ 657 w 658"/>
              <a:gd name="T1" fmla="*/ 76 h 77"/>
              <a:gd name="T2" fmla="*/ 0 w 658"/>
              <a:gd name="T3" fmla="*/ 76 h 77"/>
              <a:gd name="T4" fmla="*/ 0 w 658"/>
              <a:gd name="T5" fmla="*/ 0 h 77"/>
              <a:gd name="T6" fmla="*/ 657 w 658"/>
              <a:gd name="T7" fmla="*/ 0 h 77"/>
              <a:gd name="T8" fmla="*/ 657 w 658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77">
                <a:moveTo>
                  <a:pt x="657" y="76"/>
                </a:moveTo>
                <a:lnTo>
                  <a:pt x="0" y="76"/>
                </a:lnTo>
                <a:lnTo>
                  <a:pt x="0" y="0"/>
                </a:lnTo>
                <a:lnTo>
                  <a:pt x="657" y="0"/>
                </a:lnTo>
                <a:lnTo>
                  <a:pt x="657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93">
            <a:extLst>
              <a:ext uri="{FF2B5EF4-FFF2-40B4-BE49-F238E27FC236}">
                <a16:creationId xmlns:a16="http://schemas.microsoft.com/office/drawing/2014/main" id="{3B318A6D-FEEF-E546-8496-CD7F4FD5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9612" y="6549278"/>
            <a:ext cx="949050" cy="949047"/>
          </a:xfrm>
          <a:custGeom>
            <a:avLst/>
            <a:gdLst>
              <a:gd name="T0" fmla="*/ 785 w 914"/>
              <a:gd name="T1" fmla="*/ 912 h 913"/>
              <a:gd name="T2" fmla="*/ 785 w 914"/>
              <a:gd name="T3" fmla="*/ 912 h 913"/>
              <a:gd name="T4" fmla="*/ 785 w 914"/>
              <a:gd name="T5" fmla="*/ 836 h 913"/>
              <a:gd name="T6" fmla="*/ 828 w 914"/>
              <a:gd name="T7" fmla="*/ 784 h 913"/>
              <a:gd name="T8" fmla="*/ 828 w 914"/>
              <a:gd name="T9" fmla="*/ 716 h 913"/>
              <a:gd name="T10" fmla="*/ 290 w 914"/>
              <a:gd name="T11" fmla="*/ 716 h 913"/>
              <a:gd name="T12" fmla="*/ 290 w 914"/>
              <a:gd name="T13" fmla="*/ 767 h 913"/>
              <a:gd name="T14" fmla="*/ 145 w 914"/>
              <a:gd name="T15" fmla="*/ 912 h 913"/>
              <a:gd name="T16" fmla="*/ 0 w 914"/>
              <a:gd name="T17" fmla="*/ 767 h 913"/>
              <a:gd name="T18" fmla="*/ 0 w 914"/>
              <a:gd name="T19" fmla="*/ 60 h 913"/>
              <a:gd name="T20" fmla="*/ 68 w 914"/>
              <a:gd name="T21" fmla="*/ 0 h 913"/>
              <a:gd name="T22" fmla="*/ 708 w 914"/>
              <a:gd name="T23" fmla="*/ 0 h 913"/>
              <a:gd name="T24" fmla="*/ 768 w 914"/>
              <a:gd name="T25" fmla="*/ 60 h 913"/>
              <a:gd name="T26" fmla="*/ 768 w 914"/>
              <a:gd name="T27" fmla="*/ 639 h 913"/>
              <a:gd name="T28" fmla="*/ 870 w 914"/>
              <a:gd name="T29" fmla="*/ 639 h 913"/>
              <a:gd name="T30" fmla="*/ 913 w 914"/>
              <a:gd name="T31" fmla="*/ 682 h 913"/>
              <a:gd name="T32" fmla="*/ 913 w 914"/>
              <a:gd name="T33" fmla="*/ 784 h 913"/>
              <a:gd name="T34" fmla="*/ 785 w 914"/>
              <a:gd name="T35" fmla="*/ 912 h 913"/>
              <a:gd name="T36" fmla="*/ 85 w 914"/>
              <a:gd name="T37" fmla="*/ 77 h 913"/>
              <a:gd name="T38" fmla="*/ 85 w 914"/>
              <a:gd name="T39" fmla="*/ 77 h 913"/>
              <a:gd name="T40" fmla="*/ 85 w 914"/>
              <a:gd name="T41" fmla="*/ 767 h 913"/>
              <a:gd name="T42" fmla="*/ 145 w 914"/>
              <a:gd name="T43" fmla="*/ 836 h 913"/>
              <a:gd name="T44" fmla="*/ 213 w 914"/>
              <a:gd name="T45" fmla="*/ 767 h 913"/>
              <a:gd name="T46" fmla="*/ 213 w 914"/>
              <a:gd name="T47" fmla="*/ 682 h 913"/>
              <a:gd name="T48" fmla="*/ 256 w 914"/>
              <a:gd name="T49" fmla="*/ 639 h 913"/>
              <a:gd name="T50" fmla="*/ 691 w 914"/>
              <a:gd name="T51" fmla="*/ 639 h 913"/>
              <a:gd name="T52" fmla="*/ 691 w 914"/>
              <a:gd name="T53" fmla="*/ 77 h 913"/>
              <a:gd name="T54" fmla="*/ 85 w 914"/>
              <a:gd name="T55" fmla="*/ 77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14" h="913">
                <a:moveTo>
                  <a:pt x="785" y="912"/>
                </a:moveTo>
                <a:lnTo>
                  <a:pt x="785" y="912"/>
                </a:lnTo>
                <a:cubicBezTo>
                  <a:pt x="785" y="836"/>
                  <a:pt x="785" y="836"/>
                  <a:pt x="785" y="836"/>
                </a:cubicBezTo>
                <a:cubicBezTo>
                  <a:pt x="810" y="836"/>
                  <a:pt x="828" y="810"/>
                  <a:pt x="828" y="784"/>
                </a:cubicBezTo>
                <a:cubicBezTo>
                  <a:pt x="828" y="716"/>
                  <a:pt x="828" y="716"/>
                  <a:pt x="828" y="716"/>
                </a:cubicBezTo>
                <a:cubicBezTo>
                  <a:pt x="290" y="716"/>
                  <a:pt x="290" y="716"/>
                  <a:pt x="290" y="716"/>
                </a:cubicBezTo>
                <a:cubicBezTo>
                  <a:pt x="290" y="767"/>
                  <a:pt x="290" y="767"/>
                  <a:pt x="290" y="767"/>
                </a:cubicBezTo>
                <a:cubicBezTo>
                  <a:pt x="290" y="852"/>
                  <a:pt x="230" y="912"/>
                  <a:pt x="145" y="912"/>
                </a:cubicBezTo>
                <a:cubicBezTo>
                  <a:pt x="68" y="912"/>
                  <a:pt x="0" y="852"/>
                  <a:pt x="0" y="767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6"/>
                  <a:pt x="34" y="0"/>
                  <a:pt x="68" y="0"/>
                </a:cubicBezTo>
                <a:cubicBezTo>
                  <a:pt x="708" y="0"/>
                  <a:pt x="708" y="0"/>
                  <a:pt x="708" y="0"/>
                </a:cubicBezTo>
                <a:cubicBezTo>
                  <a:pt x="742" y="0"/>
                  <a:pt x="768" y="26"/>
                  <a:pt x="768" y="60"/>
                </a:cubicBezTo>
                <a:cubicBezTo>
                  <a:pt x="768" y="639"/>
                  <a:pt x="768" y="639"/>
                  <a:pt x="768" y="639"/>
                </a:cubicBezTo>
                <a:cubicBezTo>
                  <a:pt x="870" y="639"/>
                  <a:pt x="870" y="639"/>
                  <a:pt x="870" y="639"/>
                </a:cubicBezTo>
                <a:cubicBezTo>
                  <a:pt x="887" y="639"/>
                  <a:pt x="913" y="656"/>
                  <a:pt x="913" y="682"/>
                </a:cubicBezTo>
                <a:cubicBezTo>
                  <a:pt x="913" y="784"/>
                  <a:pt x="913" y="784"/>
                  <a:pt x="913" y="784"/>
                </a:cubicBezTo>
                <a:cubicBezTo>
                  <a:pt x="913" y="852"/>
                  <a:pt x="853" y="912"/>
                  <a:pt x="785" y="912"/>
                </a:cubicBezTo>
                <a:close/>
                <a:moveTo>
                  <a:pt x="85" y="77"/>
                </a:moveTo>
                <a:lnTo>
                  <a:pt x="85" y="77"/>
                </a:lnTo>
                <a:cubicBezTo>
                  <a:pt x="85" y="767"/>
                  <a:pt x="85" y="767"/>
                  <a:pt x="85" y="767"/>
                </a:cubicBezTo>
                <a:cubicBezTo>
                  <a:pt x="85" y="801"/>
                  <a:pt x="111" y="836"/>
                  <a:pt x="145" y="836"/>
                </a:cubicBezTo>
                <a:cubicBezTo>
                  <a:pt x="188" y="836"/>
                  <a:pt x="213" y="801"/>
                  <a:pt x="213" y="767"/>
                </a:cubicBezTo>
                <a:cubicBezTo>
                  <a:pt x="213" y="682"/>
                  <a:pt x="213" y="682"/>
                  <a:pt x="213" y="682"/>
                </a:cubicBezTo>
                <a:cubicBezTo>
                  <a:pt x="213" y="656"/>
                  <a:pt x="230" y="639"/>
                  <a:pt x="256" y="639"/>
                </a:cubicBezTo>
                <a:cubicBezTo>
                  <a:pt x="691" y="639"/>
                  <a:pt x="691" y="639"/>
                  <a:pt x="691" y="639"/>
                </a:cubicBezTo>
                <a:cubicBezTo>
                  <a:pt x="691" y="77"/>
                  <a:pt x="691" y="77"/>
                  <a:pt x="691" y="77"/>
                </a:cubicBezTo>
                <a:lnTo>
                  <a:pt x="85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94">
            <a:extLst>
              <a:ext uri="{FF2B5EF4-FFF2-40B4-BE49-F238E27FC236}">
                <a16:creationId xmlns:a16="http://schemas.microsoft.com/office/drawing/2014/main" id="{198C6CCE-2FDB-5849-8B9C-98BC31FFD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759" y="6778517"/>
            <a:ext cx="398874" cy="64187"/>
          </a:xfrm>
          <a:custGeom>
            <a:avLst/>
            <a:gdLst>
              <a:gd name="T0" fmla="*/ 358 w 385"/>
              <a:gd name="T1" fmla="*/ 60 h 61"/>
              <a:gd name="T2" fmla="*/ 358 w 385"/>
              <a:gd name="T3" fmla="*/ 60 h 61"/>
              <a:gd name="T4" fmla="*/ 25 w 385"/>
              <a:gd name="T5" fmla="*/ 60 h 61"/>
              <a:gd name="T6" fmla="*/ 0 w 385"/>
              <a:gd name="T7" fmla="*/ 34 h 61"/>
              <a:gd name="T8" fmla="*/ 0 w 385"/>
              <a:gd name="T9" fmla="*/ 34 h 61"/>
              <a:gd name="T10" fmla="*/ 25 w 385"/>
              <a:gd name="T11" fmla="*/ 0 h 61"/>
              <a:gd name="T12" fmla="*/ 358 w 385"/>
              <a:gd name="T13" fmla="*/ 0 h 61"/>
              <a:gd name="T14" fmla="*/ 384 w 385"/>
              <a:gd name="T15" fmla="*/ 34 h 61"/>
              <a:gd name="T16" fmla="*/ 384 w 385"/>
              <a:gd name="T17" fmla="*/ 34 h 61"/>
              <a:gd name="T18" fmla="*/ 358 w 385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5" h="61">
                <a:moveTo>
                  <a:pt x="358" y="60"/>
                </a:moveTo>
                <a:lnTo>
                  <a:pt x="358" y="60"/>
                </a:lnTo>
                <a:cubicBezTo>
                  <a:pt x="25" y="60"/>
                  <a:pt x="25" y="60"/>
                  <a:pt x="25" y="60"/>
                </a:cubicBezTo>
                <a:cubicBezTo>
                  <a:pt x="8" y="60"/>
                  <a:pt x="0" y="51"/>
                  <a:pt x="0" y="34"/>
                </a:cubicBezTo>
                <a:lnTo>
                  <a:pt x="0" y="34"/>
                </a:lnTo>
                <a:cubicBezTo>
                  <a:pt x="0" y="17"/>
                  <a:pt x="8" y="0"/>
                  <a:pt x="25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75" y="0"/>
                  <a:pt x="384" y="17"/>
                  <a:pt x="384" y="34"/>
                </a:cubicBezTo>
                <a:lnTo>
                  <a:pt x="384" y="34"/>
                </a:lnTo>
                <a:cubicBezTo>
                  <a:pt x="384" y="51"/>
                  <a:pt x="375" y="60"/>
                  <a:pt x="35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95">
            <a:extLst>
              <a:ext uri="{FF2B5EF4-FFF2-40B4-BE49-F238E27FC236}">
                <a16:creationId xmlns:a16="http://schemas.microsoft.com/office/drawing/2014/main" id="{8F1EB33F-6A5B-7045-81C5-1AFFF1330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759" y="6911474"/>
            <a:ext cx="398874" cy="64187"/>
          </a:xfrm>
          <a:custGeom>
            <a:avLst/>
            <a:gdLst>
              <a:gd name="T0" fmla="*/ 358 w 385"/>
              <a:gd name="T1" fmla="*/ 60 h 61"/>
              <a:gd name="T2" fmla="*/ 358 w 385"/>
              <a:gd name="T3" fmla="*/ 60 h 61"/>
              <a:gd name="T4" fmla="*/ 25 w 385"/>
              <a:gd name="T5" fmla="*/ 60 h 61"/>
              <a:gd name="T6" fmla="*/ 0 w 385"/>
              <a:gd name="T7" fmla="*/ 26 h 61"/>
              <a:gd name="T8" fmla="*/ 0 w 385"/>
              <a:gd name="T9" fmla="*/ 26 h 61"/>
              <a:gd name="T10" fmla="*/ 25 w 385"/>
              <a:gd name="T11" fmla="*/ 0 h 61"/>
              <a:gd name="T12" fmla="*/ 358 w 385"/>
              <a:gd name="T13" fmla="*/ 0 h 61"/>
              <a:gd name="T14" fmla="*/ 384 w 385"/>
              <a:gd name="T15" fmla="*/ 26 h 61"/>
              <a:gd name="T16" fmla="*/ 384 w 385"/>
              <a:gd name="T17" fmla="*/ 26 h 61"/>
              <a:gd name="T18" fmla="*/ 358 w 385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5" h="61">
                <a:moveTo>
                  <a:pt x="358" y="60"/>
                </a:moveTo>
                <a:lnTo>
                  <a:pt x="358" y="60"/>
                </a:lnTo>
                <a:cubicBezTo>
                  <a:pt x="25" y="60"/>
                  <a:pt x="25" y="60"/>
                  <a:pt x="25" y="60"/>
                </a:cubicBezTo>
                <a:cubicBezTo>
                  <a:pt x="8" y="60"/>
                  <a:pt x="0" y="43"/>
                  <a:pt x="0" y="26"/>
                </a:cubicBezTo>
                <a:lnTo>
                  <a:pt x="0" y="26"/>
                </a:lnTo>
                <a:cubicBezTo>
                  <a:pt x="0" y="9"/>
                  <a:pt x="8" y="0"/>
                  <a:pt x="25" y="0"/>
                </a:cubicBezTo>
                <a:cubicBezTo>
                  <a:pt x="358" y="0"/>
                  <a:pt x="358" y="0"/>
                  <a:pt x="358" y="0"/>
                </a:cubicBezTo>
                <a:cubicBezTo>
                  <a:pt x="375" y="0"/>
                  <a:pt x="384" y="9"/>
                  <a:pt x="384" y="26"/>
                </a:cubicBezTo>
                <a:lnTo>
                  <a:pt x="384" y="26"/>
                </a:lnTo>
                <a:cubicBezTo>
                  <a:pt x="384" y="43"/>
                  <a:pt x="375" y="60"/>
                  <a:pt x="358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96">
            <a:extLst>
              <a:ext uri="{FF2B5EF4-FFF2-40B4-BE49-F238E27FC236}">
                <a16:creationId xmlns:a16="http://schemas.microsoft.com/office/drawing/2014/main" id="{364BD816-ACEB-7C4B-B7A7-E4BD507C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6759" y="7035264"/>
            <a:ext cx="256747" cy="64187"/>
          </a:xfrm>
          <a:custGeom>
            <a:avLst/>
            <a:gdLst>
              <a:gd name="T0" fmla="*/ 222 w 248"/>
              <a:gd name="T1" fmla="*/ 59 h 60"/>
              <a:gd name="T2" fmla="*/ 222 w 248"/>
              <a:gd name="T3" fmla="*/ 59 h 60"/>
              <a:gd name="T4" fmla="*/ 25 w 248"/>
              <a:gd name="T5" fmla="*/ 59 h 60"/>
              <a:gd name="T6" fmla="*/ 0 w 248"/>
              <a:gd name="T7" fmla="*/ 34 h 60"/>
              <a:gd name="T8" fmla="*/ 0 w 248"/>
              <a:gd name="T9" fmla="*/ 34 h 60"/>
              <a:gd name="T10" fmla="*/ 25 w 248"/>
              <a:gd name="T11" fmla="*/ 0 h 60"/>
              <a:gd name="T12" fmla="*/ 222 w 248"/>
              <a:gd name="T13" fmla="*/ 0 h 60"/>
              <a:gd name="T14" fmla="*/ 247 w 248"/>
              <a:gd name="T15" fmla="*/ 34 h 60"/>
              <a:gd name="T16" fmla="*/ 247 w 248"/>
              <a:gd name="T17" fmla="*/ 34 h 60"/>
              <a:gd name="T18" fmla="*/ 222 w 248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60">
                <a:moveTo>
                  <a:pt x="222" y="59"/>
                </a:moveTo>
                <a:lnTo>
                  <a:pt x="222" y="59"/>
                </a:lnTo>
                <a:cubicBezTo>
                  <a:pt x="25" y="59"/>
                  <a:pt x="25" y="59"/>
                  <a:pt x="25" y="59"/>
                </a:cubicBezTo>
                <a:cubicBezTo>
                  <a:pt x="8" y="59"/>
                  <a:pt x="0" y="51"/>
                  <a:pt x="0" y="34"/>
                </a:cubicBezTo>
                <a:lnTo>
                  <a:pt x="0" y="34"/>
                </a:lnTo>
                <a:cubicBezTo>
                  <a:pt x="0" y="17"/>
                  <a:pt x="8" y="0"/>
                  <a:pt x="25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8" y="0"/>
                  <a:pt x="247" y="17"/>
                  <a:pt x="247" y="34"/>
                </a:cubicBezTo>
                <a:lnTo>
                  <a:pt x="247" y="34"/>
                </a:lnTo>
                <a:cubicBezTo>
                  <a:pt x="247" y="51"/>
                  <a:pt x="238" y="59"/>
                  <a:pt x="222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97">
            <a:extLst>
              <a:ext uri="{FF2B5EF4-FFF2-40B4-BE49-F238E27FC236}">
                <a16:creationId xmlns:a16="http://schemas.microsoft.com/office/drawing/2014/main" id="{57DBCBBF-326E-8240-95C7-D0E832BC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713" y="8617010"/>
            <a:ext cx="256747" cy="275087"/>
          </a:xfrm>
          <a:custGeom>
            <a:avLst/>
            <a:gdLst>
              <a:gd name="T0" fmla="*/ 248 w 249"/>
              <a:gd name="T1" fmla="*/ 265 h 266"/>
              <a:gd name="T2" fmla="*/ 248 w 249"/>
              <a:gd name="T3" fmla="*/ 265 h 266"/>
              <a:gd name="T4" fmla="*/ 120 w 249"/>
              <a:gd name="T5" fmla="*/ 265 h 266"/>
              <a:gd name="T6" fmla="*/ 0 w 249"/>
              <a:gd name="T7" fmla="*/ 145 h 266"/>
              <a:gd name="T8" fmla="*/ 0 w 249"/>
              <a:gd name="T9" fmla="*/ 128 h 266"/>
              <a:gd name="T10" fmla="*/ 128 w 249"/>
              <a:gd name="T11" fmla="*/ 0 h 266"/>
              <a:gd name="T12" fmla="*/ 248 w 249"/>
              <a:gd name="T13" fmla="*/ 120 h 266"/>
              <a:gd name="T14" fmla="*/ 248 w 249"/>
              <a:gd name="T15" fmla="*/ 265 h 266"/>
              <a:gd name="T16" fmla="*/ 128 w 249"/>
              <a:gd name="T17" fmla="*/ 77 h 266"/>
              <a:gd name="T18" fmla="*/ 128 w 249"/>
              <a:gd name="T19" fmla="*/ 77 h 266"/>
              <a:gd name="T20" fmla="*/ 77 w 249"/>
              <a:gd name="T21" fmla="*/ 128 h 266"/>
              <a:gd name="T22" fmla="*/ 77 w 249"/>
              <a:gd name="T23" fmla="*/ 145 h 266"/>
              <a:gd name="T24" fmla="*/ 120 w 249"/>
              <a:gd name="T25" fmla="*/ 188 h 266"/>
              <a:gd name="T26" fmla="*/ 171 w 249"/>
              <a:gd name="T27" fmla="*/ 188 h 266"/>
              <a:gd name="T28" fmla="*/ 171 w 249"/>
              <a:gd name="T29" fmla="*/ 120 h 266"/>
              <a:gd name="T30" fmla="*/ 128 w 249"/>
              <a:gd name="T31" fmla="*/ 77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9" h="266">
                <a:moveTo>
                  <a:pt x="248" y="265"/>
                </a:moveTo>
                <a:lnTo>
                  <a:pt x="248" y="265"/>
                </a:lnTo>
                <a:cubicBezTo>
                  <a:pt x="120" y="265"/>
                  <a:pt x="120" y="265"/>
                  <a:pt x="120" y="265"/>
                </a:cubicBezTo>
                <a:cubicBezTo>
                  <a:pt x="51" y="265"/>
                  <a:pt x="0" y="214"/>
                  <a:pt x="0" y="145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60"/>
                  <a:pt x="60" y="0"/>
                  <a:pt x="128" y="0"/>
                </a:cubicBezTo>
                <a:cubicBezTo>
                  <a:pt x="197" y="0"/>
                  <a:pt x="248" y="60"/>
                  <a:pt x="248" y="120"/>
                </a:cubicBezTo>
                <a:lnTo>
                  <a:pt x="248" y="265"/>
                </a:lnTo>
                <a:close/>
                <a:moveTo>
                  <a:pt x="128" y="77"/>
                </a:moveTo>
                <a:lnTo>
                  <a:pt x="128" y="77"/>
                </a:lnTo>
                <a:cubicBezTo>
                  <a:pt x="103" y="77"/>
                  <a:pt x="77" y="102"/>
                  <a:pt x="77" y="128"/>
                </a:cubicBezTo>
                <a:cubicBezTo>
                  <a:pt x="77" y="145"/>
                  <a:pt x="77" y="145"/>
                  <a:pt x="77" y="145"/>
                </a:cubicBezTo>
                <a:cubicBezTo>
                  <a:pt x="77" y="171"/>
                  <a:pt x="103" y="188"/>
                  <a:pt x="120" y="188"/>
                </a:cubicBezTo>
                <a:cubicBezTo>
                  <a:pt x="171" y="188"/>
                  <a:pt x="171" y="188"/>
                  <a:pt x="171" y="188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02"/>
                  <a:pt x="154" y="77"/>
                  <a:pt x="128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98">
            <a:extLst>
              <a:ext uri="{FF2B5EF4-FFF2-40B4-BE49-F238E27FC236}">
                <a16:creationId xmlns:a16="http://schemas.microsoft.com/office/drawing/2014/main" id="{173DF0E8-5306-7B4F-8FA6-4E3C813D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291" y="8617010"/>
            <a:ext cx="256747" cy="275087"/>
          </a:xfrm>
          <a:custGeom>
            <a:avLst/>
            <a:gdLst>
              <a:gd name="T0" fmla="*/ 128 w 248"/>
              <a:gd name="T1" fmla="*/ 265 h 266"/>
              <a:gd name="T2" fmla="*/ 128 w 248"/>
              <a:gd name="T3" fmla="*/ 265 h 266"/>
              <a:gd name="T4" fmla="*/ 0 w 248"/>
              <a:gd name="T5" fmla="*/ 265 h 266"/>
              <a:gd name="T6" fmla="*/ 0 w 248"/>
              <a:gd name="T7" fmla="*/ 120 h 266"/>
              <a:gd name="T8" fmla="*/ 119 w 248"/>
              <a:gd name="T9" fmla="*/ 0 h 266"/>
              <a:gd name="T10" fmla="*/ 247 w 248"/>
              <a:gd name="T11" fmla="*/ 128 h 266"/>
              <a:gd name="T12" fmla="*/ 247 w 248"/>
              <a:gd name="T13" fmla="*/ 145 h 266"/>
              <a:gd name="T14" fmla="*/ 128 w 248"/>
              <a:gd name="T15" fmla="*/ 265 h 266"/>
              <a:gd name="T16" fmla="*/ 77 w 248"/>
              <a:gd name="T17" fmla="*/ 188 h 266"/>
              <a:gd name="T18" fmla="*/ 77 w 248"/>
              <a:gd name="T19" fmla="*/ 188 h 266"/>
              <a:gd name="T20" fmla="*/ 128 w 248"/>
              <a:gd name="T21" fmla="*/ 188 h 266"/>
              <a:gd name="T22" fmla="*/ 171 w 248"/>
              <a:gd name="T23" fmla="*/ 145 h 266"/>
              <a:gd name="T24" fmla="*/ 171 w 248"/>
              <a:gd name="T25" fmla="*/ 128 h 266"/>
              <a:gd name="T26" fmla="*/ 119 w 248"/>
              <a:gd name="T27" fmla="*/ 77 h 266"/>
              <a:gd name="T28" fmla="*/ 77 w 248"/>
              <a:gd name="T29" fmla="*/ 120 h 266"/>
              <a:gd name="T30" fmla="*/ 77 w 248"/>
              <a:gd name="T31" fmla="*/ 188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266">
                <a:moveTo>
                  <a:pt x="128" y="265"/>
                </a:moveTo>
                <a:lnTo>
                  <a:pt x="128" y="265"/>
                </a:lnTo>
                <a:cubicBezTo>
                  <a:pt x="0" y="265"/>
                  <a:pt x="0" y="265"/>
                  <a:pt x="0" y="265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60"/>
                  <a:pt x="51" y="0"/>
                  <a:pt x="119" y="0"/>
                </a:cubicBezTo>
                <a:cubicBezTo>
                  <a:pt x="188" y="0"/>
                  <a:pt x="247" y="60"/>
                  <a:pt x="247" y="128"/>
                </a:cubicBezTo>
                <a:cubicBezTo>
                  <a:pt x="247" y="145"/>
                  <a:pt x="247" y="145"/>
                  <a:pt x="247" y="145"/>
                </a:cubicBezTo>
                <a:cubicBezTo>
                  <a:pt x="247" y="214"/>
                  <a:pt x="196" y="265"/>
                  <a:pt x="128" y="265"/>
                </a:cubicBezTo>
                <a:close/>
                <a:moveTo>
                  <a:pt x="77" y="188"/>
                </a:moveTo>
                <a:lnTo>
                  <a:pt x="77" y="188"/>
                </a:lnTo>
                <a:cubicBezTo>
                  <a:pt x="128" y="188"/>
                  <a:pt x="128" y="188"/>
                  <a:pt x="128" y="188"/>
                </a:cubicBezTo>
                <a:cubicBezTo>
                  <a:pt x="145" y="188"/>
                  <a:pt x="171" y="171"/>
                  <a:pt x="171" y="145"/>
                </a:cubicBezTo>
                <a:cubicBezTo>
                  <a:pt x="171" y="128"/>
                  <a:pt x="171" y="128"/>
                  <a:pt x="171" y="128"/>
                </a:cubicBezTo>
                <a:cubicBezTo>
                  <a:pt x="171" y="102"/>
                  <a:pt x="145" y="77"/>
                  <a:pt x="119" y="77"/>
                </a:cubicBezTo>
                <a:cubicBezTo>
                  <a:pt x="94" y="77"/>
                  <a:pt x="77" y="102"/>
                  <a:pt x="77" y="120"/>
                </a:cubicBezTo>
                <a:lnTo>
                  <a:pt x="77" y="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99">
            <a:extLst>
              <a:ext uri="{FF2B5EF4-FFF2-40B4-BE49-F238E27FC236}">
                <a16:creationId xmlns:a16="http://schemas.microsoft.com/office/drawing/2014/main" id="{BBD4FCF0-6E50-F547-8B5C-05D0CEF4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273" y="9148844"/>
            <a:ext cx="91696" cy="371368"/>
          </a:xfrm>
          <a:custGeom>
            <a:avLst/>
            <a:gdLst>
              <a:gd name="T0" fmla="*/ 85 w 86"/>
              <a:gd name="T1" fmla="*/ 358 h 359"/>
              <a:gd name="T2" fmla="*/ 85 w 86"/>
              <a:gd name="T3" fmla="*/ 358 h 359"/>
              <a:gd name="T4" fmla="*/ 0 w 86"/>
              <a:gd name="T5" fmla="*/ 358 h 359"/>
              <a:gd name="T6" fmla="*/ 0 w 86"/>
              <a:gd name="T7" fmla="*/ 43 h 359"/>
              <a:gd name="T8" fmla="*/ 43 w 86"/>
              <a:gd name="T9" fmla="*/ 0 h 359"/>
              <a:gd name="T10" fmla="*/ 43 w 86"/>
              <a:gd name="T11" fmla="*/ 0 h 359"/>
              <a:gd name="T12" fmla="*/ 85 w 86"/>
              <a:gd name="T13" fmla="*/ 43 h 359"/>
              <a:gd name="T14" fmla="*/ 85 w 86"/>
              <a:gd name="T15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359">
                <a:moveTo>
                  <a:pt x="85" y="358"/>
                </a:moveTo>
                <a:lnTo>
                  <a:pt x="85" y="358"/>
                </a:lnTo>
                <a:cubicBezTo>
                  <a:pt x="0" y="358"/>
                  <a:pt x="0" y="358"/>
                  <a:pt x="0" y="35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lnTo>
                  <a:pt x="43" y="0"/>
                </a:lnTo>
                <a:cubicBezTo>
                  <a:pt x="68" y="0"/>
                  <a:pt x="85" y="17"/>
                  <a:pt x="85" y="43"/>
                </a:cubicBezTo>
                <a:lnTo>
                  <a:pt x="85" y="3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00">
            <a:extLst>
              <a:ext uri="{FF2B5EF4-FFF2-40B4-BE49-F238E27FC236}">
                <a16:creationId xmlns:a16="http://schemas.microsoft.com/office/drawing/2014/main" id="{9AF51811-BA17-694E-AE1A-A15D4FE8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0443" y="8855419"/>
            <a:ext cx="77943" cy="210900"/>
          </a:xfrm>
          <a:custGeom>
            <a:avLst/>
            <a:gdLst>
              <a:gd name="T0" fmla="*/ 76 w 77"/>
              <a:gd name="T1" fmla="*/ 204 h 205"/>
              <a:gd name="T2" fmla="*/ 0 w 77"/>
              <a:gd name="T3" fmla="*/ 204 h 205"/>
              <a:gd name="T4" fmla="*/ 0 w 77"/>
              <a:gd name="T5" fmla="*/ 0 h 205"/>
              <a:gd name="T6" fmla="*/ 76 w 77"/>
              <a:gd name="T7" fmla="*/ 0 h 205"/>
              <a:gd name="T8" fmla="*/ 76 w 77"/>
              <a:gd name="T9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205">
                <a:moveTo>
                  <a:pt x="76" y="204"/>
                </a:moveTo>
                <a:lnTo>
                  <a:pt x="0" y="204"/>
                </a:lnTo>
                <a:lnTo>
                  <a:pt x="0" y="0"/>
                </a:lnTo>
                <a:lnTo>
                  <a:pt x="76" y="0"/>
                </a:lnTo>
                <a:lnTo>
                  <a:pt x="76" y="20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01">
            <a:extLst>
              <a:ext uri="{FF2B5EF4-FFF2-40B4-BE49-F238E27FC236}">
                <a16:creationId xmlns:a16="http://schemas.microsoft.com/office/drawing/2014/main" id="{143F39FD-D55A-B143-A35A-DAC9F88F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9908" y="9025057"/>
            <a:ext cx="861938" cy="550173"/>
          </a:xfrm>
          <a:custGeom>
            <a:avLst/>
            <a:gdLst>
              <a:gd name="T0" fmla="*/ 85 w 828"/>
              <a:gd name="T1" fmla="*/ 0 h 530"/>
              <a:gd name="T2" fmla="*/ 85 w 828"/>
              <a:gd name="T3" fmla="*/ 0 h 530"/>
              <a:gd name="T4" fmla="*/ 85 w 828"/>
              <a:gd name="T5" fmla="*/ 85 h 530"/>
              <a:gd name="T6" fmla="*/ 742 w 828"/>
              <a:gd name="T7" fmla="*/ 85 h 530"/>
              <a:gd name="T8" fmla="*/ 742 w 828"/>
              <a:gd name="T9" fmla="*/ 443 h 530"/>
              <a:gd name="T10" fmla="*/ 742 w 828"/>
              <a:gd name="T11" fmla="*/ 452 h 530"/>
              <a:gd name="T12" fmla="*/ 85 w 828"/>
              <a:gd name="T13" fmla="*/ 443 h 530"/>
              <a:gd name="T14" fmla="*/ 85 w 828"/>
              <a:gd name="T15" fmla="*/ 145 h 530"/>
              <a:gd name="T16" fmla="*/ 42 w 828"/>
              <a:gd name="T17" fmla="*/ 111 h 530"/>
              <a:gd name="T18" fmla="*/ 42 w 828"/>
              <a:gd name="T19" fmla="*/ 111 h 530"/>
              <a:gd name="T20" fmla="*/ 0 w 828"/>
              <a:gd name="T21" fmla="*/ 145 h 530"/>
              <a:gd name="T22" fmla="*/ 0 w 828"/>
              <a:gd name="T23" fmla="*/ 443 h 530"/>
              <a:gd name="T24" fmla="*/ 85 w 828"/>
              <a:gd name="T25" fmla="*/ 529 h 530"/>
              <a:gd name="T26" fmla="*/ 742 w 828"/>
              <a:gd name="T27" fmla="*/ 529 h 530"/>
              <a:gd name="T28" fmla="*/ 827 w 828"/>
              <a:gd name="T29" fmla="*/ 443 h 530"/>
              <a:gd name="T30" fmla="*/ 827 w 828"/>
              <a:gd name="T31" fmla="*/ 0 h 530"/>
              <a:gd name="T32" fmla="*/ 85 w 828"/>
              <a:gd name="T33" fmla="*/ 0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8" h="530">
                <a:moveTo>
                  <a:pt x="85" y="0"/>
                </a:moveTo>
                <a:lnTo>
                  <a:pt x="85" y="0"/>
                </a:lnTo>
                <a:cubicBezTo>
                  <a:pt x="85" y="85"/>
                  <a:pt x="85" y="85"/>
                  <a:pt x="85" y="85"/>
                </a:cubicBezTo>
                <a:cubicBezTo>
                  <a:pt x="742" y="85"/>
                  <a:pt x="742" y="85"/>
                  <a:pt x="742" y="85"/>
                </a:cubicBezTo>
                <a:cubicBezTo>
                  <a:pt x="742" y="443"/>
                  <a:pt x="742" y="443"/>
                  <a:pt x="742" y="443"/>
                </a:cubicBezTo>
                <a:cubicBezTo>
                  <a:pt x="742" y="452"/>
                  <a:pt x="742" y="452"/>
                  <a:pt x="742" y="452"/>
                </a:cubicBezTo>
                <a:cubicBezTo>
                  <a:pt x="85" y="443"/>
                  <a:pt x="85" y="443"/>
                  <a:pt x="85" y="443"/>
                </a:cubicBezTo>
                <a:cubicBezTo>
                  <a:pt x="85" y="145"/>
                  <a:pt x="85" y="145"/>
                  <a:pt x="85" y="145"/>
                </a:cubicBezTo>
                <a:cubicBezTo>
                  <a:pt x="85" y="128"/>
                  <a:pt x="59" y="111"/>
                  <a:pt x="42" y="111"/>
                </a:cubicBezTo>
                <a:lnTo>
                  <a:pt x="42" y="111"/>
                </a:lnTo>
                <a:cubicBezTo>
                  <a:pt x="17" y="111"/>
                  <a:pt x="0" y="128"/>
                  <a:pt x="0" y="145"/>
                </a:cubicBezTo>
                <a:cubicBezTo>
                  <a:pt x="0" y="443"/>
                  <a:pt x="0" y="443"/>
                  <a:pt x="0" y="443"/>
                </a:cubicBezTo>
                <a:cubicBezTo>
                  <a:pt x="0" y="494"/>
                  <a:pt x="42" y="529"/>
                  <a:pt x="85" y="529"/>
                </a:cubicBezTo>
                <a:cubicBezTo>
                  <a:pt x="742" y="529"/>
                  <a:pt x="742" y="529"/>
                  <a:pt x="742" y="529"/>
                </a:cubicBezTo>
                <a:cubicBezTo>
                  <a:pt x="793" y="529"/>
                  <a:pt x="827" y="494"/>
                  <a:pt x="827" y="443"/>
                </a:cubicBezTo>
                <a:cubicBezTo>
                  <a:pt x="827" y="0"/>
                  <a:pt x="827" y="0"/>
                  <a:pt x="827" y="0"/>
                </a:cubicBezTo>
                <a:lnTo>
                  <a:pt x="85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02">
            <a:extLst>
              <a:ext uri="{FF2B5EF4-FFF2-40B4-BE49-F238E27FC236}">
                <a16:creationId xmlns:a16="http://schemas.microsoft.com/office/drawing/2014/main" id="{813687CE-46F5-D548-95F0-70DE9DEF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2796" y="8809571"/>
            <a:ext cx="1040746" cy="302595"/>
          </a:xfrm>
          <a:custGeom>
            <a:avLst/>
            <a:gdLst>
              <a:gd name="T0" fmla="*/ 887 w 999"/>
              <a:gd name="T1" fmla="*/ 290 h 291"/>
              <a:gd name="T2" fmla="*/ 887 w 999"/>
              <a:gd name="T3" fmla="*/ 290 h 291"/>
              <a:gd name="T4" fmla="*/ 111 w 999"/>
              <a:gd name="T5" fmla="*/ 290 h 291"/>
              <a:gd name="T6" fmla="*/ 0 w 999"/>
              <a:gd name="T7" fmla="*/ 171 h 291"/>
              <a:gd name="T8" fmla="*/ 0 w 999"/>
              <a:gd name="T9" fmla="*/ 111 h 291"/>
              <a:gd name="T10" fmla="*/ 111 w 999"/>
              <a:gd name="T11" fmla="*/ 0 h 291"/>
              <a:gd name="T12" fmla="*/ 887 w 999"/>
              <a:gd name="T13" fmla="*/ 0 h 291"/>
              <a:gd name="T14" fmla="*/ 998 w 999"/>
              <a:gd name="T15" fmla="*/ 111 h 291"/>
              <a:gd name="T16" fmla="*/ 998 w 999"/>
              <a:gd name="T17" fmla="*/ 171 h 291"/>
              <a:gd name="T18" fmla="*/ 887 w 999"/>
              <a:gd name="T19" fmla="*/ 290 h 291"/>
              <a:gd name="T20" fmla="*/ 111 w 999"/>
              <a:gd name="T21" fmla="*/ 77 h 291"/>
              <a:gd name="T22" fmla="*/ 111 w 999"/>
              <a:gd name="T23" fmla="*/ 77 h 291"/>
              <a:gd name="T24" fmla="*/ 77 w 999"/>
              <a:gd name="T25" fmla="*/ 111 h 291"/>
              <a:gd name="T26" fmla="*/ 77 w 999"/>
              <a:gd name="T27" fmla="*/ 171 h 291"/>
              <a:gd name="T28" fmla="*/ 111 w 999"/>
              <a:gd name="T29" fmla="*/ 205 h 291"/>
              <a:gd name="T30" fmla="*/ 887 w 999"/>
              <a:gd name="T31" fmla="*/ 205 h 291"/>
              <a:gd name="T32" fmla="*/ 922 w 999"/>
              <a:gd name="T33" fmla="*/ 171 h 291"/>
              <a:gd name="T34" fmla="*/ 922 w 999"/>
              <a:gd name="T35" fmla="*/ 111 h 291"/>
              <a:gd name="T36" fmla="*/ 887 w 999"/>
              <a:gd name="T37" fmla="*/ 77 h 291"/>
              <a:gd name="T38" fmla="*/ 111 w 999"/>
              <a:gd name="T39" fmla="*/ 77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99" h="291">
                <a:moveTo>
                  <a:pt x="887" y="290"/>
                </a:moveTo>
                <a:lnTo>
                  <a:pt x="887" y="290"/>
                </a:lnTo>
                <a:cubicBezTo>
                  <a:pt x="111" y="290"/>
                  <a:pt x="111" y="290"/>
                  <a:pt x="111" y="290"/>
                </a:cubicBezTo>
                <a:cubicBezTo>
                  <a:pt x="51" y="290"/>
                  <a:pt x="0" y="239"/>
                  <a:pt x="0" y="17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1"/>
                  <a:pt x="51" y="0"/>
                  <a:pt x="111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947" y="0"/>
                  <a:pt x="998" y="51"/>
                  <a:pt x="998" y="111"/>
                </a:cubicBezTo>
                <a:cubicBezTo>
                  <a:pt x="998" y="171"/>
                  <a:pt x="998" y="171"/>
                  <a:pt x="998" y="171"/>
                </a:cubicBezTo>
                <a:cubicBezTo>
                  <a:pt x="998" y="239"/>
                  <a:pt x="947" y="290"/>
                  <a:pt x="887" y="290"/>
                </a:cubicBezTo>
                <a:close/>
                <a:moveTo>
                  <a:pt x="111" y="77"/>
                </a:moveTo>
                <a:lnTo>
                  <a:pt x="111" y="77"/>
                </a:lnTo>
                <a:cubicBezTo>
                  <a:pt x="94" y="77"/>
                  <a:pt x="77" y="94"/>
                  <a:pt x="77" y="111"/>
                </a:cubicBezTo>
                <a:cubicBezTo>
                  <a:pt x="77" y="171"/>
                  <a:pt x="77" y="171"/>
                  <a:pt x="77" y="171"/>
                </a:cubicBezTo>
                <a:cubicBezTo>
                  <a:pt x="77" y="187"/>
                  <a:pt x="94" y="205"/>
                  <a:pt x="111" y="205"/>
                </a:cubicBezTo>
                <a:cubicBezTo>
                  <a:pt x="887" y="205"/>
                  <a:pt x="887" y="205"/>
                  <a:pt x="887" y="205"/>
                </a:cubicBezTo>
                <a:cubicBezTo>
                  <a:pt x="905" y="205"/>
                  <a:pt x="922" y="187"/>
                  <a:pt x="922" y="171"/>
                </a:cubicBezTo>
                <a:cubicBezTo>
                  <a:pt x="922" y="111"/>
                  <a:pt x="922" y="111"/>
                  <a:pt x="922" y="111"/>
                </a:cubicBezTo>
                <a:cubicBezTo>
                  <a:pt x="922" y="94"/>
                  <a:pt x="905" y="77"/>
                  <a:pt x="887" y="77"/>
                </a:cubicBezTo>
                <a:lnTo>
                  <a:pt x="111" y="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03">
            <a:extLst>
              <a:ext uri="{FF2B5EF4-FFF2-40B4-BE49-F238E27FC236}">
                <a16:creationId xmlns:a16="http://schemas.microsoft.com/office/drawing/2014/main" id="{CC8285EB-33F7-AF49-A5D1-179BEF4F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844" y="10735177"/>
            <a:ext cx="898616" cy="861938"/>
          </a:xfrm>
          <a:custGeom>
            <a:avLst/>
            <a:gdLst>
              <a:gd name="T0" fmla="*/ 742 w 863"/>
              <a:gd name="T1" fmla="*/ 828 h 829"/>
              <a:gd name="T2" fmla="*/ 742 w 863"/>
              <a:gd name="T3" fmla="*/ 828 h 829"/>
              <a:gd name="T4" fmla="*/ 128 w 863"/>
              <a:gd name="T5" fmla="*/ 828 h 829"/>
              <a:gd name="T6" fmla="*/ 0 w 863"/>
              <a:gd name="T7" fmla="*/ 700 h 829"/>
              <a:gd name="T8" fmla="*/ 0 w 863"/>
              <a:gd name="T9" fmla="*/ 120 h 829"/>
              <a:gd name="T10" fmla="*/ 128 w 863"/>
              <a:gd name="T11" fmla="*/ 0 h 829"/>
              <a:gd name="T12" fmla="*/ 187 w 863"/>
              <a:gd name="T13" fmla="*/ 0 h 829"/>
              <a:gd name="T14" fmla="*/ 187 w 863"/>
              <a:gd name="T15" fmla="*/ 77 h 829"/>
              <a:gd name="T16" fmla="*/ 128 w 863"/>
              <a:gd name="T17" fmla="*/ 77 h 829"/>
              <a:gd name="T18" fmla="*/ 77 w 863"/>
              <a:gd name="T19" fmla="*/ 120 h 829"/>
              <a:gd name="T20" fmla="*/ 77 w 863"/>
              <a:gd name="T21" fmla="*/ 700 h 829"/>
              <a:gd name="T22" fmla="*/ 128 w 863"/>
              <a:gd name="T23" fmla="*/ 751 h 829"/>
              <a:gd name="T24" fmla="*/ 742 w 863"/>
              <a:gd name="T25" fmla="*/ 751 h 829"/>
              <a:gd name="T26" fmla="*/ 793 w 863"/>
              <a:gd name="T27" fmla="*/ 700 h 829"/>
              <a:gd name="T28" fmla="*/ 793 w 863"/>
              <a:gd name="T29" fmla="*/ 120 h 829"/>
              <a:gd name="T30" fmla="*/ 742 w 863"/>
              <a:gd name="T31" fmla="*/ 77 h 829"/>
              <a:gd name="T32" fmla="*/ 682 w 863"/>
              <a:gd name="T33" fmla="*/ 77 h 829"/>
              <a:gd name="T34" fmla="*/ 682 w 863"/>
              <a:gd name="T35" fmla="*/ 0 h 829"/>
              <a:gd name="T36" fmla="*/ 742 w 863"/>
              <a:gd name="T37" fmla="*/ 0 h 829"/>
              <a:gd name="T38" fmla="*/ 862 w 863"/>
              <a:gd name="T39" fmla="*/ 120 h 829"/>
              <a:gd name="T40" fmla="*/ 862 w 863"/>
              <a:gd name="T41" fmla="*/ 700 h 829"/>
              <a:gd name="T42" fmla="*/ 742 w 863"/>
              <a:gd name="T43" fmla="*/ 828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3" h="829">
                <a:moveTo>
                  <a:pt x="742" y="828"/>
                </a:moveTo>
                <a:lnTo>
                  <a:pt x="742" y="828"/>
                </a:lnTo>
                <a:cubicBezTo>
                  <a:pt x="128" y="828"/>
                  <a:pt x="128" y="828"/>
                  <a:pt x="128" y="828"/>
                </a:cubicBezTo>
                <a:cubicBezTo>
                  <a:pt x="60" y="828"/>
                  <a:pt x="0" y="768"/>
                  <a:pt x="0" y="700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2"/>
                  <a:pt x="60" y="0"/>
                  <a:pt x="128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102" y="77"/>
                  <a:pt x="77" y="94"/>
                  <a:pt x="77" y="120"/>
                </a:cubicBezTo>
                <a:cubicBezTo>
                  <a:pt x="77" y="700"/>
                  <a:pt x="77" y="700"/>
                  <a:pt x="77" y="700"/>
                </a:cubicBezTo>
                <a:cubicBezTo>
                  <a:pt x="77" y="725"/>
                  <a:pt x="102" y="751"/>
                  <a:pt x="128" y="751"/>
                </a:cubicBezTo>
                <a:cubicBezTo>
                  <a:pt x="742" y="751"/>
                  <a:pt x="742" y="751"/>
                  <a:pt x="742" y="751"/>
                </a:cubicBezTo>
                <a:cubicBezTo>
                  <a:pt x="768" y="751"/>
                  <a:pt x="793" y="725"/>
                  <a:pt x="793" y="700"/>
                </a:cubicBezTo>
                <a:cubicBezTo>
                  <a:pt x="793" y="120"/>
                  <a:pt x="793" y="120"/>
                  <a:pt x="793" y="120"/>
                </a:cubicBezTo>
                <a:cubicBezTo>
                  <a:pt x="793" y="94"/>
                  <a:pt x="768" y="77"/>
                  <a:pt x="742" y="77"/>
                </a:cubicBezTo>
                <a:cubicBezTo>
                  <a:pt x="682" y="77"/>
                  <a:pt x="682" y="77"/>
                  <a:pt x="682" y="77"/>
                </a:cubicBezTo>
                <a:cubicBezTo>
                  <a:pt x="682" y="0"/>
                  <a:pt x="682" y="0"/>
                  <a:pt x="682" y="0"/>
                </a:cubicBezTo>
                <a:cubicBezTo>
                  <a:pt x="742" y="0"/>
                  <a:pt x="742" y="0"/>
                  <a:pt x="742" y="0"/>
                </a:cubicBezTo>
                <a:cubicBezTo>
                  <a:pt x="811" y="0"/>
                  <a:pt x="862" y="52"/>
                  <a:pt x="862" y="120"/>
                </a:cubicBezTo>
                <a:cubicBezTo>
                  <a:pt x="862" y="700"/>
                  <a:pt x="862" y="700"/>
                  <a:pt x="862" y="700"/>
                </a:cubicBezTo>
                <a:cubicBezTo>
                  <a:pt x="862" y="768"/>
                  <a:pt x="811" y="828"/>
                  <a:pt x="742" y="8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04">
            <a:extLst>
              <a:ext uri="{FF2B5EF4-FFF2-40B4-BE49-F238E27FC236}">
                <a16:creationId xmlns:a16="http://schemas.microsoft.com/office/drawing/2014/main" id="{7D089BF9-436A-D842-82E5-5DBF852E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3591" y="10611389"/>
            <a:ext cx="389707" cy="82526"/>
          </a:xfrm>
          <a:custGeom>
            <a:avLst/>
            <a:gdLst>
              <a:gd name="T0" fmla="*/ 376 w 377"/>
              <a:gd name="T1" fmla="*/ 77 h 78"/>
              <a:gd name="T2" fmla="*/ 0 w 377"/>
              <a:gd name="T3" fmla="*/ 77 h 78"/>
              <a:gd name="T4" fmla="*/ 0 w 377"/>
              <a:gd name="T5" fmla="*/ 0 h 78"/>
              <a:gd name="T6" fmla="*/ 376 w 377"/>
              <a:gd name="T7" fmla="*/ 0 h 78"/>
              <a:gd name="T8" fmla="*/ 376 w 377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7" h="78">
                <a:moveTo>
                  <a:pt x="376" y="77"/>
                </a:moveTo>
                <a:lnTo>
                  <a:pt x="0" y="77"/>
                </a:lnTo>
                <a:lnTo>
                  <a:pt x="0" y="0"/>
                </a:lnTo>
                <a:lnTo>
                  <a:pt x="376" y="0"/>
                </a:lnTo>
                <a:lnTo>
                  <a:pt x="376" y="7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05">
            <a:extLst>
              <a:ext uri="{FF2B5EF4-FFF2-40B4-BE49-F238E27FC236}">
                <a16:creationId xmlns:a16="http://schemas.microsoft.com/office/drawing/2014/main" id="{3243325C-1C83-914A-9366-C7E00D6B4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6586" y="10611389"/>
            <a:ext cx="256747" cy="215483"/>
          </a:xfrm>
          <a:custGeom>
            <a:avLst/>
            <a:gdLst>
              <a:gd name="T0" fmla="*/ 51 w 248"/>
              <a:gd name="T1" fmla="*/ 187 h 206"/>
              <a:gd name="T2" fmla="*/ 51 w 248"/>
              <a:gd name="T3" fmla="*/ 187 h 206"/>
              <a:gd name="T4" fmla="*/ 0 w 248"/>
              <a:gd name="T5" fmla="*/ 128 h 206"/>
              <a:gd name="T6" fmla="*/ 119 w 248"/>
              <a:gd name="T7" fmla="*/ 17 h 206"/>
              <a:gd name="T8" fmla="*/ 153 w 248"/>
              <a:gd name="T9" fmla="*/ 8 h 206"/>
              <a:gd name="T10" fmla="*/ 179 w 248"/>
              <a:gd name="T11" fmla="*/ 25 h 206"/>
              <a:gd name="T12" fmla="*/ 239 w 248"/>
              <a:gd name="T13" fmla="*/ 145 h 206"/>
              <a:gd name="T14" fmla="*/ 221 w 248"/>
              <a:gd name="T15" fmla="*/ 196 h 206"/>
              <a:gd name="T16" fmla="*/ 221 w 248"/>
              <a:gd name="T17" fmla="*/ 196 h 206"/>
              <a:gd name="T18" fmla="*/ 170 w 248"/>
              <a:gd name="T19" fmla="*/ 171 h 206"/>
              <a:gd name="T20" fmla="*/ 136 w 248"/>
              <a:gd name="T21" fmla="*/ 102 h 206"/>
              <a:gd name="T22" fmla="*/ 51 w 248"/>
              <a:gd name="T23" fmla="*/ 187 h 206"/>
              <a:gd name="T24" fmla="*/ 170 w 248"/>
              <a:gd name="T25" fmla="*/ 68 h 206"/>
              <a:gd name="T26" fmla="*/ 170 w 248"/>
              <a:gd name="T27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" h="206">
                <a:moveTo>
                  <a:pt x="51" y="187"/>
                </a:moveTo>
                <a:lnTo>
                  <a:pt x="51" y="187"/>
                </a:lnTo>
                <a:cubicBezTo>
                  <a:pt x="0" y="128"/>
                  <a:pt x="0" y="128"/>
                  <a:pt x="0" y="128"/>
                </a:cubicBezTo>
                <a:cubicBezTo>
                  <a:pt x="119" y="17"/>
                  <a:pt x="119" y="17"/>
                  <a:pt x="119" y="17"/>
                </a:cubicBezTo>
                <a:cubicBezTo>
                  <a:pt x="128" y="8"/>
                  <a:pt x="136" y="0"/>
                  <a:pt x="153" y="8"/>
                </a:cubicBezTo>
                <a:cubicBezTo>
                  <a:pt x="162" y="8"/>
                  <a:pt x="179" y="17"/>
                  <a:pt x="179" y="25"/>
                </a:cubicBezTo>
                <a:cubicBezTo>
                  <a:pt x="239" y="145"/>
                  <a:pt x="239" y="145"/>
                  <a:pt x="239" y="145"/>
                </a:cubicBezTo>
                <a:cubicBezTo>
                  <a:pt x="247" y="162"/>
                  <a:pt x="239" y="179"/>
                  <a:pt x="221" y="196"/>
                </a:cubicBezTo>
                <a:lnTo>
                  <a:pt x="221" y="196"/>
                </a:lnTo>
                <a:cubicBezTo>
                  <a:pt x="204" y="205"/>
                  <a:pt x="179" y="196"/>
                  <a:pt x="170" y="171"/>
                </a:cubicBezTo>
                <a:cubicBezTo>
                  <a:pt x="136" y="102"/>
                  <a:pt x="136" y="102"/>
                  <a:pt x="136" y="102"/>
                </a:cubicBezTo>
                <a:lnTo>
                  <a:pt x="51" y="187"/>
                </a:lnTo>
                <a:close/>
                <a:moveTo>
                  <a:pt x="170" y="68"/>
                </a:moveTo>
                <a:lnTo>
                  <a:pt x="170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06">
            <a:extLst>
              <a:ext uri="{FF2B5EF4-FFF2-40B4-BE49-F238E27FC236}">
                <a16:creationId xmlns:a16="http://schemas.microsoft.com/office/drawing/2014/main" id="{1075F58E-27DF-E049-B86E-53E8BDF61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5721" y="10735177"/>
            <a:ext cx="348443" cy="247578"/>
          </a:xfrm>
          <a:custGeom>
            <a:avLst/>
            <a:gdLst>
              <a:gd name="T0" fmla="*/ 136 w 334"/>
              <a:gd name="T1" fmla="*/ 239 h 240"/>
              <a:gd name="T2" fmla="*/ 136 w 334"/>
              <a:gd name="T3" fmla="*/ 239 h 240"/>
              <a:gd name="T4" fmla="*/ 136 w 334"/>
              <a:gd name="T5" fmla="*/ 239 h 240"/>
              <a:gd name="T6" fmla="*/ 85 w 334"/>
              <a:gd name="T7" fmla="*/ 213 h 240"/>
              <a:gd name="T8" fmla="*/ 0 w 334"/>
              <a:gd name="T9" fmla="*/ 111 h 240"/>
              <a:gd name="T10" fmla="*/ 94 w 334"/>
              <a:gd name="T11" fmla="*/ 9 h 240"/>
              <a:gd name="T12" fmla="*/ 145 w 334"/>
              <a:gd name="T13" fmla="*/ 68 h 240"/>
              <a:gd name="T14" fmla="*/ 102 w 334"/>
              <a:gd name="T15" fmla="*/ 111 h 240"/>
              <a:gd name="T16" fmla="*/ 136 w 334"/>
              <a:gd name="T17" fmla="*/ 154 h 240"/>
              <a:gd name="T18" fmla="*/ 264 w 334"/>
              <a:gd name="T19" fmla="*/ 17 h 240"/>
              <a:gd name="T20" fmla="*/ 324 w 334"/>
              <a:gd name="T21" fmla="*/ 9 h 240"/>
              <a:gd name="T22" fmla="*/ 324 w 334"/>
              <a:gd name="T23" fmla="*/ 9 h 240"/>
              <a:gd name="T24" fmla="*/ 324 w 334"/>
              <a:gd name="T25" fmla="*/ 68 h 240"/>
              <a:gd name="T26" fmla="*/ 187 w 334"/>
              <a:gd name="T27" fmla="*/ 213 h 240"/>
              <a:gd name="T28" fmla="*/ 136 w 334"/>
              <a:gd name="T2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4" h="240">
                <a:moveTo>
                  <a:pt x="136" y="239"/>
                </a:moveTo>
                <a:lnTo>
                  <a:pt x="136" y="239"/>
                </a:lnTo>
                <a:lnTo>
                  <a:pt x="136" y="239"/>
                </a:lnTo>
                <a:cubicBezTo>
                  <a:pt x="119" y="239"/>
                  <a:pt x="102" y="231"/>
                  <a:pt x="85" y="213"/>
                </a:cubicBezTo>
                <a:cubicBezTo>
                  <a:pt x="0" y="111"/>
                  <a:pt x="0" y="111"/>
                  <a:pt x="0" y="111"/>
                </a:cubicBezTo>
                <a:cubicBezTo>
                  <a:pt x="94" y="9"/>
                  <a:pt x="94" y="9"/>
                  <a:pt x="94" y="9"/>
                </a:cubicBezTo>
                <a:cubicBezTo>
                  <a:pt x="145" y="68"/>
                  <a:pt x="145" y="68"/>
                  <a:pt x="145" y="68"/>
                </a:cubicBezTo>
                <a:cubicBezTo>
                  <a:pt x="102" y="111"/>
                  <a:pt x="102" y="111"/>
                  <a:pt x="102" y="111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264" y="17"/>
                  <a:pt x="264" y="17"/>
                  <a:pt x="264" y="17"/>
                </a:cubicBezTo>
                <a:cubicBezTo>
                  <a:pt x="281" y="0"/>
                  <a:pt x="307" y="0"/>
                  <a:pt x="324" y="9"/>
                </a:cubicBezTo>
                <a:lnTo>
                  <a:pt x="324" y="9"/>
                </a:lnTo>
                <a:cubicBezTo>
                  <a:pt x="333" y="26"/>
                  <a:pt x="333" y="52"/>
                  <a:pt x="324" y="68"/>
                </a:cubicBezTo>
                <a:cubicBezTo>
                  <a:pt x="187" y="213"/>
                  <a:pt x="187" y="213"/>
                  <a:pt x="187" y="213"/>
                </a:cubicBezTo>
                <a:cubicBezTo>
                  <a:pt x="170" y="231"/>
                  <a:pt x="154" y="239"/>
                  <a:pt x="136" y="2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07">
            <a:extLst>
              <a:ext uri="{FF2B5EF4-FFF2-40B4-BE49-F238E27FC236}">
                <a16:creationId xmlns:a16="http://schemas.microsoft.com/office/drawing/2014/main" id="{8728C809-D949-1B48-A070-A768B93CB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143" y="10611389"/>
            <a:ext cx="256747" cy="215483"/>
          </a:xfrm>
          <a:custGeom>
            <a:avLst/>
            <a:gdLst>
              <a:gd name="T0" fmla="*/ 188 w 248"/>
              <a:gd name="T1" fmla="*/ 187 h 206"/>
              <a:gd name="T2" fmla="*/ 188 w 248"/>
              <a:gd name="T3" fmla="*/ 187 h 206"/>
              <a:gd name="T4" fmla="*/ 247 w 248"/>
              <a:gd name="T5" fmla="*/ 128 h 206"/>
              <a:gd name="T6" fmla="*/ 128 w 248"/>
              <a:gd name="T7" fmla="*/ 17 h 206"/>
              <a:gd name="T8" fmla="*/ 94 w 248"/>
              <a:gd name="T9" fmla="*/ 8 h 206"/>
              <a:gd name="T10" fmla="*/ 68 w 248"/>
              <a:gd name="T11" fmla="*/ 25 h 206"/>
              <a:gd name="T12" fmla="*/ 8 w 248"/>
              <a:gd name="T13" fmla="*/ 145 h 206"/>
              <a:gd name="T14" fmla="*/ 26 w 248"/>
              <a:gd name="T15" fmla="*/ 196 h 206"/>
              <a:gd name="T16" fmla="*/ 26 w 248"/>
              <a:gd name="T17" fmla="*/ 196 h 206"/>
              <a:gd name="T18" fmla="*/ 77 w 248"/>
              <a:gd name="T19" fmla="*/ 171 h 206"/>
              <a:gd name="T20" fmla="*/ 111 w 248"/>
              <a:gd name="T21" fmla="*/ 102 h 206"/>
              <a:gd name="T22" fmla="*/ 188 w 248"/>
              <a:gd name="T23" fmla="*/ 187 h 206"/>
              <a:gd name="T24" fmla="*/ 77 w 248"/>
              <a:gd name="T25" fmla="*/ 68 h 206"/>
              <a:gd name="T26" fmla="*/ 77 w 248"/>
              <a:gd name="T27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8" h="206">
                <a:moveTo>
                  <a:pt x="188" y="187"/>
                </a:moveTo>
                <a:lnTo>
                  <a:pt x="188" y="187"/>
                </a:lnTo>
                <a:cubicBezTo>
                  <a:pt x="247" y="128"/>
                  <a:pt x="247" y="128"/>
                  <a:pt x="247" y="128"/>
                </a:cubicBezTo>
                <a:cubicBezTo>
                  <a:pt x="128" y="17"/>
                  <a:pt x="128" y="17"/>
                  <a:pt x="128" y="17"/>
                </a:cubicBezTo>
                <a:cubicBezTo>
                  <a:pt x="119" y="8"/>
                  <a:pt x="111" y="0"/>
                  <a:pt x="94" y="8"/>
                </a:cubicBezTo>
                <a:cubicBezTo>
                  <a:pt x="85" y="8"/>
                  <a:pt x="68" y="17"/>
                  <a:pt x="68" y="25"/>
                </a:cubicBezTo>
                <a:cubicBezTo>
                  <a:pt x="8" y="145"/>
                  <a:pt x="8" y="145"/>
                  <a:pt x="8" y="145"/>
                </a:cubicBezTo>
                <a:cubicBezTo>
                  <a:pt x="0" y="162"/>
                  <a:pt x="8" y="179"/>
                  <a:pt x="26" y="196"/>
                </a:cubicBezTo>
                <a:lnTo>
                  <a:pt x="26" y="196"/>
                </a:lnTo>
                <a:cubicBezTo>
                  <a:pt x="42" y="205"/>
                  <a:pt x="68" y="196"/>
                  <a:pt x="77" y="171"/>
                </a:cubicBezTo>
                <a:cubicBezTo>
                  <a:pt x="111" y="102"/>
                  <a:pt x="111" y="102"/>
                  <a:pt x="111" y="102"/>
                </a:cubicBezTo>
                <a:lnTo>
                  <a:pt x="188" y="187"/>
                </a:lnTo>
                <a:close/>
                <a:moveTo>
                  <a:pt x="77" y="68"/>
                </a:moveTo>
                <a:lnTo>
                  <a:pt x="77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08">
            <a:extLst>
              <a:ext uri="{FF2B5EF4-FFF2-40B4-BE49-F238E27FC236}">
                <a16:creationId xmlns:a16="http://schemas.microsoft.com/office/drawing/2014/main" id="{E9D91FA8-C1FE-5B42-87AF-BC72B20A4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143" y="10735177"/>
            <a:ext cx="357613" cy="247578"/>
          </a:xfrm>
          <a:custGeom>
            <a:avLst/>
            <a:gdLst>
              <a:gd name="T0" fmla="*/ 205 w 342"/>
              <a:gd name="T1" fmla="*/ 239 h 240"/>
              <a:gd name="T2" fmla="*/ 205 w 342"/>
              <a:gd name="T3" fmla="*/ 239 h 240"/>
              <a:gd name="T4" fmla="*/ 205 w 342"/>
              <a:gd name="T5" fmla="*/ 239 h 240"/>
              <a:gd name="T6" fmla="*/ 247 w 342"/>
              <a:gd name="T7" fmla="*/ 213 h 240"/>
              <a:gd name="T8" fmla="*/ 341 w 342"/>
              <a:gd name="T9" fmla="*/ 111 h 240"/>
              <a:gd name="T10" fmla="*/ 247 w 342"/>
              <a:gd name="T11" fmla="*/ 9 h 240"/>
              <a:gd name="T12" fmla="*/ 188 w 342"/>
              <a:gd name="T13" fmla="*/ 68 h 240"/>
              <a:gd name="T14" fmla="*/ 239 w 342"/>
              <a:gd name="T15" fmla="*/ 111 h 240"/>
              <a:gd name="T16" fmla="*/ 205 w 342"/>
              <a:gd name="T17" fmla="*/ 154 h 240"/>
              <a:gd name="T18" fmla="*/ 77 w 342"/>
              <a:gd name="T19" fmla="*/ 17 h 240"/>
              <a:gd name="T20" fmla="*/ 17 w 342"/>
              <a:gd name="T21" fmla="*/ 9 h 240"/>
              <a:gd name="T22" fmla="*/ 17 w 342"/>
              <a:gd name="T23" fmla="*/ 9 h 240"/>
              <a:gd name="T24" fmla="*/ 17 w 342"/>
              <a:gd name="T25" fmla="*/ 68 h 240"/>
              <a:gd name="T26" fmla="*/ 153 w 342"/>
              <a:gd name="T27" fmla="*/ 213 h 240"/>
              <a:gd name="T28" fmla="*/ 205 w 342"/>
              <a:gd name="T29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42" h="240">
                <a:moveTo>
                  <a:pt x="205" y="239"/>
                </a:moveTo>
                <a:lnTo>
                  <a:pt x="205" y="239"/>
                </a:lnTo>
                <a:lnTo>
                  <a:pt x="205" y="239"/>
                </a:lnTo>
                <a:cubicBezTo>
                  <a:pt x="222" y="239"/>
                  <a:pt x="239" y="231"/>
                  <a:pt x="247" y="213"/>
                </a:cubicBezTo>
                <a:cubicBezTo>
                  <a:pt x="341" y="111"/>
                  <a:pt x="341" y="111"/>
                  <a:pt x="341" y="111"/>
                </a:cubicBezTo>
                <a:cubicBezTo>
                  <a:pt x="247" y="9"/>
                  <a:pt x="247" y="9"/>
                  <a:pt x="247" y="9"/>
                </a:cubicBezTo>
                <a:cubicBezTo>
                  <a:pt x="188" y="68"/>
                  <a:pt x="188" y="68"/>
                  <a:pt x="188" y="68"/>
                </a:cubicBezTo>
                <a:cubicBezTo>
                  <a:pt x="239" y="111"/>
                  <a:pt x="239" y="111"/>
                  <a:pt x="239" y="111"/>
                </a:cubicBezTo>
                <a:cubicBezTo>
                  <a:pt x="205" y="154"/>
                  <a:pt x="205" y="154"/>
                  <a:pt x="205" y="154"/>
                </a:cubicBezTo>
                <a:cubicBezTo>
                  <a:pt x="77" y="17"/>
                  <a:pt x="77" y="17"/>
                  <a:pt x="77" y="17"/>
                </a:cubicBezTo>
                <a:cubicBezTo>
                  <a:pt x="60" y="0"/>
                  <a:pt x="34" y="0"/>
                  <a:pt x="17" y="9"/>
                </a:cubicBezTo>
                <a:lnTo>
                  <a:pt x="17" y="9"/>
                </a:lnTo>
                <a:cubicBezTo>
                  <a:pt x="8" y="26"/>
                  <a:pt x="0" y="52"/>
                  <a:pt x="17" y="68"/>
                </a:cubicBezTo>
                <a:cubicBezTo>
                  <a:pt x="153" y="213"/>
                  <a:pt x="153" y="213"/>
                  <a:pt x="153" y="213"/>
                </a:cubicBezTo>
                <a:cubicBezTo>
                  <a:pt x="171" y="231"/>
                  <a:pt x="188" y="239"/>
                  <a:pt x="205" y="2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09">
            <a:extLst>
              <a:ext uri="{FF2B5EF4-FFF2-40B4-BE49-F238E27FC236}">
                <a16:creationId xmlns:a16="http://schemas.microsoft.com/office/drawing/2014/main" id="{9F09099B-1A68-F048-8CD1-C252DAE69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356" y="11088206"/>
            <a:ext cx="187977" cy="64187"/>
          </a:xfrm>
          <a:custGeom>
            <a:avLst/>
            <a:gdLst>
              <a:gd name="T0" fmla="*/ 0 w 180"/>
              <a:gd name="T1" fmla="*/ 26 h 61"/>
              <a:gd name="T2" fmla="*/ 0 w 180"/>
              <a:gd name="T3" fmla="*/ 26 h 61"/>
              <a:gd name="T4" fmla="*/ 0 w 180"/>
              <a:gd name="T5" fmla="*/ 26 h 61"/>
              <a:gd name="T6" fmla="*/ 25 w 180"/>
              <a:gd name="T7" fmla="*/ 0 h 61"/>
              <a:gd name="T8" fmla="*/ 153 w 180"/>
              <a:gd name="T9" fmla="*/ 0 h 61"/>
              <a:gd name="T10" fmla="*/ 179 w 180"/>
              <a:gd name="T11" fmla="*/ 26 h 61"/>
              <a:gd name="T12" fmla="*/ 179 w 180"/>
              <a:gd name="T13" fmla="*/ 26 h 61"/>
              <a:gd name="T14" fmla="*/ 153 w 180"/>
              <a:gd name="T15" fmla="*/ 60 h 61"/>
              <a:gd name="T16" fmla="*/ 25 w 180"/>
              <a:gd name="T17" fmla="*/ 60 h 61"/>
              <a:gd name="T18" fmla="*/ 0 w 180"/>
              <a:gd name="T19" fmla="*/ 2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" h="61">
                <a:moveTo>
                  <a:pt x="0" y="26"/>
                </a:moveTo>
                <a:lnTo>
                  <a:pt x="0" y="26"/>
                </a:lnTo>
                <a:lnTo>
                  <a:pt x="0" y="26"/>
                </a:lnTo>
                <a:cubicBezTo>
                  <a:pt x="0" y="18"/>
                  <a:pt x="17" y="0"/>
                  <a:pt x="25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9" y="18"/>
                  <a:pt x="179" y="26"/>
                </a:cubicBezTo>
                <a:lnTo>
                  <a:pt x="179" y="26"/>
                </a:lnTo>
                <a:cubicBezTo>
                  <a:pt x="179" y="43"/>
                  <a:pt x="162" y="60"/>
                  <a:pt x="153" y="60"/>
                </a:cubicBezTo>
                <a:cubicBezTo>
                  <a:pt x="25" y="60"/>
                  <a:pt x="25" y="60"/>
                  <a:pt x="25" y="60"/>
                </a:cubicBezTo>
                <a:cubicBezTo>
                  <a:pt x="17" y="60"/>
                  <a:pt x="0" y="43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10">
            <a:extLst>
              <a:ext uri="{FF2B5EF4-FFF2-40B4-BE49-F238E27FC236}">
                <a16:creationId xmlns:a16="http://schemas.microsoft.com/office/drawing/2014/main" id="{5FAD9B6F-5292-6648-BCD8-BAE295E1F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060" y="11106545"/>
            <a:ext cx="55017" cy="453891"/>
          </a:xfrm>
          <a:custGeom>
            <a:avLst/>
            <a:gdLst>
              <a:gd name="T0" fmla="*/ 51 w 52"/>
              <a:gd name="T1" fmla="*/ 435 h 436"/>
              <a:gd name="T2" fmla="*/ 51 w 52"/>
              <a:gd name="T3" fmla="*/ 435 h 436"/>
              <a:gd name="T4" fmla="*/ 0 w 52"/>
              <a:gd name="T5" fmla="*/ 435 h 436"/>
              <a:gd name="T6" fmla="*/ 0 w 52"/>
              <a:gd name="T7" fmla="*/ 25 h 436"/>
              <a:gd name="T8" fmla="*/ 25 w 52"/>
              <a:gd name="T9" fmla="*/ 0 h 436"/>
              <a:gd name="T10" fmla="*/ 25 w 52"/>
              <a:gd name="T11" fmla="*/ 0 h 436"/>
              <a:gd name="T12" fmla="*/ 51 w 52"/>
              <a:gd name="T13" fmla="*/ 25 h 436"/>
              <a:gd name="T14" fmla="*/ 51 w 52"/>
              <a:gd name="T15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" h="436">
                <a:moveTo>
                  <a:pt x="51" y="435"/>
                </a:moveTo>
                <a:lnTo>
                  <a:pt x="51" y="435"/>
                </a:lnTo>
                <a:cubicBezTo>
                  <a:pt x="0" y="435"/>
                  <a:pt x="0" y="435"/>
                  <a:pt x="0" y="4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lnTo>
                  <a:pt x="25" y="0"/>
                </a:lnTo>
                <a:cubicBezTo>
                  <a:pt x="43" y="0"/>
                  <a:pt x="51" y="8"/>
                  <a:pt x="51" y="25"/>
                </a:cubicBezTo>
                <a:lnTo>
                  <a:pt x="51" y="4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2" name="Group 71">
            <a:extLst>
              <a:ext uri="{FF2B5EF4-FFF2-40B4-BE49-F238E27FC236}">
                <a16:creationId xmlns:a16="http://schemas.microsoft.com/office/drawing/2014/main" id="{BC3388CC-F74C-9B4C-9E4F-35FC4646A67E}"/>
              </a:ext>
            </a:extLst>
          </p:cNvPr>
          <p:cNvGrpSpPr/>
          <p:nvPr/>
        </p:nvGrpSpPr>
        <p:grpSpPr>
          <a:xfrm>
            <a:off x="1974594" y="5320558"/>
            <a:ext cx="5191310" cy="3054598"/>
            <a:chOff x="2232442" y="3643574"/>
            <a:chExt cx="5217923" cy="3054598"/>
          </a:xfrm>
        </p:grpSpPr>
        <p:sp>
          <p:nvSpPr>
            <p:cNvPr id="233" name="CuadroTexto 598">
              <a:extLst>
                <a:ext uri="{FF2B5EF4-FFF2-40B4-BE49-F238E27FC236}">
                  <a16:creationId xmlns:a16="http://schemas.microsoft.com/office/drawing/2014/main" id="{4E2D8175-FA07-B542-947E-20539F8E7221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234" name="CuadroTexto 599">
              <a:extLst>
                <a:ext uri="{FF2B5EF4-FFF2-40B4-BE49-F238E27FC236}">
                  <a16:creationId xmlns:a16="http://schemas.microsoft.com/office/drawing/2014/main" id="{2EFB06E3-852B-8142-A090-F65EF44A9860}"/>
                </a:ext>
              </a:extLst>
            </p:cNvPr>
            <p:cNvSpPr txBox="1"/>
            <p:nvPr/>
          </p:nvSpPr>
          <p:spPr>
            <a:xfrm>
              <a:off x="2236244" y="4943846"/>
              <a:ext cx="521412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grpSp>
        <p:nvGrpSpPr>
          <p:cNvPr id="235" name="Grupo 234">
            <a:extLst>
              <a:ext uri="{FF2B5EF4-FFF2-40B4-BE49-F238E27FC236}">
                <a16:creationId xmlns:a16="http://schemas.microsoft.com/office/drawing/2014/main" id="{500A3629-EFB9-3E40-9EF8-EEDE6B859C59}"/>
              </a:ext>
            </a:extLst>
          </p:cNvPr>
          <p:cNvGrpSpPr/>
          <p:nvPr/>
        </p:nvGrpSpPr>
        <p:grpSpPr>
          <a:xfrm>
            <a:off x="17622158" y="2244918"/>
            <a:ext cx="3427135" cy="1176403"/>
            <a:chOff x="4247967" y="10711881"/>
            <a:chExt cx="4236804" cy="1176403"/>
          </a:xfrm>
        </p:grpSpPr>
        <p:sp>
          <p:nvSpPr>
            <p:cNvPr id="236" name="CuadroTexto 395">
              <a:extLst>
                <a:ext uri="{FF2B5EF4-FFF2-40B4-BE49-F238E27FC236}">
                  <a16:creationId xmlns:a16="http://schemas.microsoft.com/office/drawing/2014/main" id="{4291E27A-3E46-3E4E-A86E-D4BAEFA79361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37" name="Rectangle 40">
              <a:extLst>
                <a:ext uri="{FF2B5EF4-FFF2-40B4-BE49-F238E27FC236}">
                  <a16:creationId xmlns:a16="http://schemas.microsoft.com/office/drawing/2014/main" id="{30A97C97-A1A2-B446-8AB3-E0E0B1ACD51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4" name="Grupo 243">
            <a:extLst>
              <a:ext uri="{FF2B5EF4-FFF2-40B4-BE49-F238E27FC236}">
                <a16:creationId xmlns:a16="http://schemas.microsoft.com/office/drawing/2014/main" id="{060F1847-24D2-CB49-B91F-BB15EFD5D31C}"/>
              </a:ext>
            </a:extLst>
          </p:cNvPr>
          <p:cNvGrpSpPr/>
          <p:nvPr/>
        </p:nvGrpSpPr>
        <p:grpSpPr>
          <a:xfrm>
            <a:off x="18332797" y="4321823"/>
            <a:ext cx="3427135" cy="1176403"/>
            <a:chOff x="4247967" y="10711881"/>
            <a:chExt cx="4236804" cy="1176403"/>
          </a:xfrm>
        </p:grpSpPr>
        <p:sp>
          <p:nvSpPr>
            <p:cNvPr id="245" name="CuadroTexto 395">
              <a:extLst>
                <a:ext uri="{FF2B5EF4-FFF2-40B4-BE49-F238E27FC236}">
                  <a16:creationId xmlns:a16="http://schemas.microsoft.com/office/drawing/2014/main" id="{DFFF0E1B-00B7-3745-B48B-178B8FF53451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46" name="Rectangle 40">
              <a:extLst>
                <a:ext uri="{FF2B5EF4-FFF2-40B4-BE49-F238E27FC236}">
                  <a16:creationId xmlns:a16="http://schemas.microsoft.com/office/drawing/2014/main" id="{E1EBBED0-703B-B644-BBAA-A027D8A10EDC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7" name="Grupo 246">
            <a:extLst>
              <a:ext uri="{FF2B5EF4-FFF2-40B4-BE49-F238E27FC236}">
                <a16:creationId xmlns:a16="http://schemas.microsoft.com/office/drawing/2014/main" id="{4E0BD8AB-807D-E241-81F9-F6BCE5234F21}"/>
              </a:ext>
            </a:extLst>
          </p:cNvPr>
          <p:cNvGrpSpPr/>
          <p:nvPr/>
        </p:nvGrpSpPr>
        <p:grpSpPr>
          <a:xfrm>
            <a:off x="18705440" y="6394142"/>
            <a:ext cx="3427135" cy="1176403"/>
            <a:chOff x="4247967" y="10711881"/>
            <a:chExt cx="4236804" cy="1176403"/>
          </a:xfrm>
        </p:grpSpPr>
        <p:sp>
          <p:nvSpPr>
            <p:cNvPr id="248" name="CuadroTexto 395">
              <a:extLst>
                <a:ext uri="{FF2B5EF4-FFF2-40B4-BE49-F238E27FC236}">
                  <a16:creationId xmlns:a16="http://schemas.microsoft.com/office/drawing/2014/main" id="{3AFE487C-356D-894A-96CD-24C10FA91FEA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49" name="Rectangle 40">
              <a:extLst>
                <a:ext uri="{FF2B5EF4-FFF2-40B4-BE49-F238E27FC236}">
                  <a16:creationId xmlns:a16="http://schemas.microsoft.com/office/drawing/2014/main" id="{96CE7B6C-5CA5-C14E-8890-6CCFBC14E467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0" name="Grupo 249">
            <a:extLst>
              <a:ext uri="{FF2B5EF4-FFF2-40B4-BE49-F238E27FC236}">
                <a16:creationId xmlns:a16="http://schemas.microsoft.com/office/drawing/2014/main" id="{F48FC850-1835-0F4D-B3D7-489AF5D88EF4}"/>
              </a:ext>
            </a:extLst>
          </p:cNvPr>
          <p:cNvGrpSpPr/>
          <p:nvPr/>
        </p:nvGrpSpPr>
        <p:grpSpPr>
          <a:xfrm>
            <a:off x="18682602" y="8478117"/>
            <a:ext cx="3427135" cy="1176403"/>
            <a:chOff x="4247967" y="10711881"/>
            <a:chExt cx="4236804" cy="1176403"/>
          </a:xfrm>
        </p:grpSpPr>
        <p:sp>
          <p:nvSpPr>
            <p:cNvPr id="251" name="CuadroTexto 395">
              <a:extLst>
                <a:ext uri="{FF2B5EF4-FFF2-40B4-BE49-F238E27FC236}">
                  <a16:creationId xmlns:a16="http://schemas.microsoft.com/office/drawing/2014/main" id="{9D6179F7-C926-F44F-B5BB-403F66C79FD8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52" name="Rectangle 40">
              <a:extLst>
                <a:ext uri="{FF2B5EF4-FFF2-40B4-BE49-F238E27FC236}">
                  <a16:creationId xmlns:a16="http://schemas.microsoft.com/office/drawing/2014/main" id="{5978A6CE-A790-8C4B-81BB-6D94D6EDD5B6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411C393B-1333-7A40-8A13-3B884B9E680B}"/>
              </a:ext>
            </a:extLst>
          </p:cNvPr>
          <p:cNvGrpSpPr/>
          <p:nvPr/>
        </p:nvGrpSpPr>
        <p:grpSpPr>
          <a:xfrm>
            <a:off x="18209010" y="10626403"/>
            <a:ext cx="3427135" cy="1176403"/>
            <a:chOff x="4247967" y="10711881"/>
            <a:chExt cx="4236804" cy="1176403"/>
          </a:xfrm>
        </p:grpSpPr>
        <p:sp>
          <p:nvSpPr>
            <p:cNvPr id="254" name="CuadroTexto 395">
              <a:extLst>
                <a:ext uri="{FF2B5EF4-FFF2-40B4-BE49-F238E27FC236}">
                  <a16:creationId xmlns:a16="http://schemas.microsoft.com/office/drawing/2014/main" id="{C3CB100A-C274-7549-BFDC-E5DBBE0C4EC9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55" name="Rectangle 40">
              <a:extLst>
                <a:ext uri="{FF2B5EF4-FFF2-40B4-BE49-F238E27FC236}">
                  <a16:creationId xmlns:a16="http://schemas.microsoft.com/office/drawing/2014/main" id="{437DB307-C6C3-FD48-B9A0-883660862CF3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0380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75">
            <a:extLst>
              <a:ext uri="{FF2B5EF4-FFF2-40B4-BE49-F238E27FC236}">
                <a16:creationId xmlns:a16="http://schemas.microsoft.com/office/drawing/2014/main" id="{4DE234DB-A007-8C45-9A89-3DB6D06CB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Freeform 76">
            <a:extLst>
              <a:ext uri="{FF2B5EF4-FFF2-40B4-BE49-F238E27FC236}">
                <a16:creationId xmlns:a16="http://schemas.microsoft.com/office/drawing/2014/main" id="{030FFA59-D884-FB45-B74C-B82CF0F39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Freeform 77">
            <a:extLst>
              <a:ext uri="{FF2B5EF4-FFF2-40B4-BE49-F238E27FC236}">
                <a16:creationId xmlns:a16="http://schemas.microsoft.com/office/drawing/2014/main" id="{F70AE5ED-9705-7A49-A9EB-242BAA050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78">
            <a:extLst>
              <a:ext uri="{FF2B5EF4-FFF2-40B4-BE49-F238E27FC236}">
                <a16:creationId xmlns:a16="http://schemas.microsoft.com/office/drawing/2014/main" id="{EB9DE760-E8CC-8143-A522-EC361C4FE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268">
            <a:extLst>
              <a:ext uri="{FF2B5EF4-FFF2-40B4-BE49-F238E27FC236}">
                <a16:creationId xmlns:a16="http://schemas.microsoft.com/office/drawing/2014/main" id="{D4C27C6D-FBDF-274F-BF88-A5400DD32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0223" y="4428598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69">
            <a:extLst>
              <a:ext uri="{FF2B5EF4-FFF2-40B4-BE49-F238E27FC236}">
                <a16:creationId xmlns:a16="http://schemas.microsoft.com/office/drawing/2014/main" id="{E183C127-740F-764A-A5CD-121F2682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11" y="6640285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70">
            <a:extLst>
              <a:ext uri="{FF2B5EF4-FFF2-40B4-BE49-F238E27FC236}">
                <a16:creationId xmlns:a16="http://schemas.microsoft.com/office/drawing/2014/main" id="{0262EDF4-0BF1-324E-B578-A89348B7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8752" y="6587814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71">
            <a:extLst>
              <a:ext uri="{FF2B5EF4-FFF2-40B4-BE49-F238E27FC236}">
                <a16:creationId xmlns:a16="http://schemas.microsoft.com/office/drawing/2014/main" id="{6425FBD1-108F-DE49-BDE9-C8FE9C856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0177" y="4423899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39">
            <a:extLst>
              <a:ext uri="{FF2B5EF4-FFF2-40B4-BE49-F238E27FC236}">
                <a16:creationId xmlns:a16="http://schemas.microsoft.com/office/drawing/2014/main" id="{AA1EC70B-CAD3-2440-93A5-F16A48D15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40">
            <a:extLst>
              <a:ext uri="{FF2B5EF4-FFF2-40B4-BE49-F238E27FC236}">
                <a16:creationId xmlns:a16="http://schemas.microsoft.com/office/drawing/2014/main" id="{19E86ACD-EB8A-994C-B72D-305429E14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41">
            <a:extLst>
              <a:ext uri="{FF2B5EF4-FFF2-40B4-BE49-F238E27FC236}">
                <a16:creationId xmlns:a16="http://schemas.microsoft.com/office/drawing/2014/main" id="{A3B9DCFD-653C-A849-BE0B-97CF6FC1F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42">
            <a:extLst>
              <a:ext uri="{FF2B5EF4-FFF2-40B4-BE49-F238E27FC236}">
                <a16:creationId xmlns:a16="http://schemas.microsoft.com/office/drawing/2014/main" id="{594FE053-52ED-BB4B-9744-40391BD7E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43">
            <a:extLst>
              <a:ext uri="{FF2B5EF4-FFF2-40B4-BE49-F238E27FC236}">
                <a16:creationId xmlns:a16="http://schemas.microsoft.com/office/drawing/2014/main" id="{17493FA1-0CD2-2344-94A3-D5E7CF50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44">
            <a:extLst>
              <a:ext uri="{FF2B5EF4-FFF2-40B4-BE49-F238E27FC236}">
                <a16:creationId xmlns:a16="http://schemas.microsoft.com/office/drawing/2014/main" id="{386C620A-AB33-8045-8376-82633F87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45">
            <a:extLst>
              <a:ext uri="{FF2B5EF4-FFF2-40B4-BE49-F238E27FC236}">
                <a16:creationId xmlns:a16="http://schemas.microsoft.com/office/drawing/2014/main" id="{960F920F-36A2-7E45-899F-96E33DB0B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46">
            <a:extLst>
              <a:ext uri="{FF2B5EF4-FFF2-40B4-BE49-F238E27FC236}">
                <a16:creationId xmlns:a16="http://schemas.microsoft.com/office/drawing/2014/main" id="{57DD739C-255C-BE48-B2BB-F8036160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47">
            <a:extLst>
              <a:ext uri="{FF2B5EF4-FFF2-40B4-BE49-F238E27FC236}">
                <a16:creationId xmlns:a16="http://schemas.microsoft.com/office/drawing/2014/main" id="{674BFEB4-F94D-A14B-BF7F-E71D92F93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48">
            <a:extLst>
              <a:ext uri="{FF2B5EF4-FFF2-40B4-BE49-F238E27FC236}">
                <a16:creationId xmlns:a16="http://schemas.microsoft.com/office/drawing/2014/main" id="{E7983824-33D5-3748-8EE0-96C466FDE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49">
            <a:extLst>
              <a:ext uri="{FF2B5EF4-FFF2-40B4-BE49-F238E27FC236}">
                <a16:creationId xmlns:a16="http://schemas.microsoft.com/office/drawing/2014/main" id="{3EE7FDAA-3B5A-5346-B925-CF3AD7A95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50">
            <a:extLst>
              <a:ext uri="{FF2B5EF4-FFF2-40B4-BE49-F238E27FC236}">
                <a16:creationId xmlns:a16="http://schemas.microsoft.com/office/drawing/2014/main" id="{1A59BE72-358F-844A-A579-ADA63C7F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51">
            <a:extLst>
              <a:ext uri="{FF2B5EF4-FFF2-40B4-BE49-F238E27FC236}">
                <a16:creationId xmlns:a16="http://schemas.microsoft.com/office/drawing/2014/main" id="{58F493E6-61E9-A143-8AF5-7BC05A6E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52">
            <a:extLst>
              <a:ext uri="{FF2B5EF4-FFF2-40B4-BE49-F238E27FC236}">
                <a16:creationId xmlns:a16="http://schemas.microsoft.com/office/drawing/2014/main" id="{86FEC10E-1F91-9E4A-9B4F-F813C593F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53">
            <a:extLst>
              <a:ext uri="{FF2B5EF4-FFF2-40B4-BE49-F238E27FC236}">
                <a16:creationId xmlns:a16="http://schemas.microsoft.com/office/drawing/2014/main" id="{CA4C47F9-11DB-3743-A73C-7E327E1C2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54">
            <a:extLst>
              <a:ext uri="{FF2B5EF4-FFF2-40B4-BE49-F238E27FC236}">
                <a16:creationId xmlns:a16="http://schemas.microsoft.com/office/drawing/2014/main" id="{6BA3EB70-9CFC-5B4E-817F-F523F069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BB09E860-3886-5E42-94F3-141F20154FC9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6E3B1EA5-BFE7-DF41-AD67-E6CF365E59BD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90B4EADB-72FF-5546-B79F-8A85726AC06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B5465B3C-8792-0D49-9564-EF90A4E79CE6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05" name="Freeform 198">
              <a:extLst>
                <a:ext uri="{FF2B5EF4-FFF2-40B4-BE49-F238E27FC236}">
                  <a16:creationId xmlns:a16="http://schemas.microsoft.com/office/drawing/2014/main" id="{D639E147-8536-9840-9AB3-A099F68C1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199">
              <a:extLst>
                <a:ext uri="{FF2B5EF4-FFF2-40B4-BE49-F238E27FC236}">
                  <a16:creationId xmlns:a16="http://schemas.microsoft.com/office/drawing/2014/main" id="{D9DB7EE8-AC49-5E4A-BBD3-B18ED5C90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802E66F8-2449-394E-B45A-C2051EFF9B65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08" name="Freeform 209">
              <a:extLst>
                <a:ext uri="{FF2B5EF4-FFF2-40B4-BE49-F238E27FC236}">
                  <a16:creationId xmlns:a16="http://schemas.microsoft.com/office/drawing/2014/main" id="{608F1C9D-FFE0-034B-A1DF-3DC234A7B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10">
              <a:extLst>
                <a:ext uri="{FF2B5EF4-FFF2-40B4-BE49-F238E27FC236}">
                  <a16:creationId xmlns:a16="http://schemas.microsoft.com/office/drawing/2014/main" id="{2B6528C9-AB69-854C-9C5C-F1935209B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11">
              <a:extLst>
                <a:ext uri="{FF2B5EF4-FFF2-40B4-BE49-F238E27FC236}">
                  <a16:creationId xmlns:a16="http://schemas.microsoft.com/office/drawing/2014/main" id="{B07B8C26-727D-F440-B801-D11A94C3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6090C3EE-8092-8D47-8B53-218173F2FDD8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0ECF1AA8-F80F-B24B-B209-A2FD460E718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367A1A95-381E-0148-98EB-EA02C8F1018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E337DE4-75E8-7941-BD89-9616CFAAEC44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263B1C04-EC33-2142-BE7A-8F56EEF02C8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1BA722F6-CF6E-DD48-BF3A-C630B85AA99E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C96EBB4E-1BE7-1D4F-A2DE-8D0BBBDF8453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118" name="CuadroTexto 395">
              <a:extLst>
                <a:ext uri="{FF2B5EF4-FFF2-40B4-BE49-F238E27FC236}">
                  <a16:creationId xmlns:a16="http://schemas.microsoft.com/office/drawing/2014/main" id="{9A7A0C3D-50A0-E34D-990C-C2B066FDA7A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6EC0C49A-AC86-4142-B42D-071D67665BD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5B4495B7-41B8-CC41-8A01-F4139E8B9F0B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121" name="CuadroTexto 395">
              <a:extLst>
                <a:ext uri="{FF2B5EF4-FFF2-40B4-BE49-F238E27FC236}">
                  <a16:creationId xmlns:a16="http://schemas.microsoft.com/office/drawing/2014/main" id="{22ED5327-F2D0-C643-85F4-52DD9F8F8CC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2" name="Rectangle 40">
              <a:extLst>
                <a:ext uri="{FF2B5EF4-FFF2-40B4-BE49-F238E27FC236}">
                  <a16:creationId xmlns:a16="http://schemas.microsoft.com/office/drawing/2014/main" id="{C178E876-7944-5A45-BAA1-251F12741263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3" name="Freeform 215">
            <a:extLst>
              <a:ext uri="{FF2B5EF4-FFF2-40B4-BE49-F238E27FC236}">
                <a16:creationId xmlns:a16="http://schemas.microsoft.com/office/drawing/2014/main" id="{9F8730A8-F690-FD48-890D-A7A640946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1011" y="8331801"/>
            <a:ext cx="4010788" cy="4457281"/>
          </a:xfrm>
          <a:custGeom>
            <a:avLst/>
            <a:gdLst>
              <a:gd name="T0" fmla="*/ 4634 w 4635"/>
              <a:gd name="T1" fmla="*/ 4382 h 5152"/>
              <a:gd name="T2" fmla="*/ 4634 w 4635"/>
              <a:gd name="T3" fmla="*/ 4382 h 5152"/>
              <a:gd name="T4" fmla="*/ 4634 w 4635"/>
              <a:gd name="T5" fmla="*/ 0 h 5152"/>
              <a:gd name="T6" fmla="*/ 2521 w 4635"/>
              <a:gd name="T7" fmla="*/ 199 h 5152"/>
              <a:gd name="T8" fmla="*/ 542 w 4635"/>
              <a:gd name="T9" fmla="*/ 0 h 5152"/>
              <a:gd name="T10" fmla="*/ 542 w 4635"/>
              <a:gd name="T11" fmla="*/ 1591 h 5152"/>
              <a:gd name="T12" fmla="*/ 72 w 4635"/>
              <a:gd name="T13" fmla="*/ 2413 h 5152"/>
              <a:gd name="T14" fmla="*/ 226 w 4635"/>
              <a:gd name="T15" fmla="*/ 2675 h 5152"/>
              <a:gd name="T16" fmla="*/ 542 w 4635"/>
              <a:gd name="T17" fmla="*/ 2675 h 5152"/>
              <a:gd name="T18" fmla="*/ 542 w 4635"/>
              <a:gd name="T19" fmla="*/ 2702 h 5152"/>
              <a:gd name="T20" fmla="*/ 2222 w 4635"/>
              <a:gd name="T21" fmla="*/ 4382 h 5152"/>
              <a:gd name="T22" fmla="*/ 2177 w 4635"/>
              <a:gd name="T23" fmla="*/ 4382 h 5152"/>
              <a:gd name="T24" fmla="*/ 2177 w 4635"/>
              <a:gd name="T25" fmla="*/ 5151 h 5152"/>
              <a:gd name="T26" fmla="*/ 4634 w 4635"/>
              <a:gd name="T27" fmla="*/ 5151 h 5152"/>
              <a:gd name="T28" fmla="*/ 4634 w 4635"/>
              <a:gd name="T29" fmla="*/ 4382 h 5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635" h="5152">
                <a:moveTo>
                  <a:pt x="4634" y="4382"/>
                </a:moveTo>
                <a:lnTo>
                  <a:pt x="4634" y="4382"/>
                </a:lnTo>
                <a:cubicBezTo>
                  <a:pt x="4634" y="2919"/>
                  <a:pt x="4634" y="1455"/>
                  <a:pt x="4634" y="0"/>
                </a:cubicBezTo>
                <a:cubicBezTo>
                  <a:pt x="4056" y="109"/>
                  <a:pt x="3342" y="199"/>
                  <a:pt x="2521" y="199"/>
                </a:cubicBezTo>
                <a:cubicBezTo>
                  <a:pt x="1762" y="190"/>
                  <a:pt x="1084" y="100"/>
                  <a:pt x="542" y="0"/>
                </a:cubicBezTo>
                <a:cubicBezTo>
                  <a:pt x="542" y="1591"/>
                  <a:pt x="542" y="1591"/>
                  <a:pt x="542" y="1591"/>
                </a:cubicBezTo>
                <a:cubicBezTo>
                  <a:pt x="72" y="2413"/>
                  <a:pt x="72" y="2413"/>
                  <a:pt x="72" y="2413"/>
                </a:cubicBezTo>
                <a:cubicBezTo>
                  <a:pt x="0" y="2530"/>
                  <a:pt x="90" y="2675"/>
                  <a:pt x="226" y="2675"/>
                </a:cubicBezTo>
                <a:cubicBezTo>
                  <a:pt x="542" y="2675"/>
                  <a:pt x="542" y="2675"/>
                  <a:pt x="542" y="2675"/>
                </a:cubicBezTo>
                <a:cubicBezTo>
                  <a:pt x="542" y="2702"/>
                  <a:pt x="542" y="2702"/>
                  <a:pt x="542" y="2702"/>
                </a:cubicBezTo>
                <a:cubicBezTo>
                  <a:pt x="542" y="3633"/>
                  <a:pt x="1301" y="4382"/>
                  <a:pt x="2222" y="4382"/>
                </a:cubicBezTo>
                <a:cubicBezTo>
                  <a:pt x="2177" y="4382"/>
                  <a:pt x="2177" y="4382"/>
                  <a:pt x="2177" y="4382"/>
                </a:cubicBezTo>
                <a:cubicBezTo>
                  <a:pt x="2177" y="5151"/>
                  <a:pt x="2177" y="5151"/>
                  <a:pt x="2177" y="5151"/>
                </a:cubicBezTo>
                <a:cubicBezTo>
                  <a:pt x="4634" y="5151"/>
                  <a:pt x="4634" y="5151"/>
                  <a:pt x="4634" y="5151"/>
                </a:cubicBezTo>
                <a:cubicBezTo>
                  <a:pt x="4634" y="4382"/>
                  <a:pt x="4634" y="4382"/>
                  <a:pt x="4634" y="4382"/>
                </a:cubicBezTo>
              </a:path>
            </a:pathLst>
          </a:custGeom>
          <a:solidFill>
            <a:srgbClr val="FEEC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934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85">
            <a:extLst>
              <a:ext uri="{FF2B5EF4-FFF2-40B4-BE49-F238E27FC236}">
                <a16:creationId xmlns:a16="http://schemas.microsoft.com/office/drawing/2014/main" id="{DEC2EAE1-FCBF-994C-9384-B74605701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543" y="882030"/>
            <a:ext cx="4232190" cy="3928246"/>
          </a:xfrm>
          <a:custGeom>
            <a:avLst/>
            <a:gdLst>
              <a:gd name="T0" fmla="*/ 2031 w 4053"/>
              <a:gd name="T1" fmla="*/ 3274 h 3761"/>
              <a:gd name="T2" fmla="*/ 2031 w 4053"/>
              <a:gd name="T3" fmla="*/ 3274 h 3761"/>
              <a:gd name="T4" fmla="*/ 2507 w 4053"/>
              <a:gd name="T5" fmla="*/ 3760 h 3761"/>
              <a:gd name="T6" fmla="*/ 4052 w 4053"/>
              <a:gd name="T7" fmla="*/ 3760 h 3761"/>
              <a:gd name="T8" fmla="*/ 4052 w 4053"/>
              <a:gd name="T9" fmla="*/ 3712 h 3761"/>
              <a:gd name="T10" fmla="*/ 3197 w 4053"/>
              <a:gd name="T11" fmla="*/ 2536 h 3761"/>
              <a:gd name="T12" fmla="*/ 3275 w 4053"/>
              <a:gd name="T13" fmla="*/ 2108 h 3761"/>
              <a:gd name="T14" fmla="*/ 2439 w 4053"/>
              <a:gd name="T15" fmla="*/ 943 h 3761"/>
              <a:gd name="T16" fmla="*/ 1244 w 4053"/>
              <a:gd name="T17" fmla="*/ 0 h 3761"/>
              <a:gd name="T18" fmla="*/ 0 w 4053"/>
              <a:gd name="T19" fmla="*/ 1234 h 3761"/>
              <a:gd name="T20" fmla="*/ 0 w 4053"/>
              <a:gd name="T21" fmla="*/ 3760 h 3761"/>
              <a:gd name="T22" fmla="*/ 1545 w 4053"/>
              <a:gd name="T23" fmla="*/ 3760 h 3761"/>
              <a:gd name="T24" fmla="*/ 2031 w 4053"/>
              <a:gd name="T25" fmla="*/ 3274 h 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53" h="3761">
                <a:moveTo>
                  <a:pt x="2031" y="3274"/>
                </a:moveTo>
                <a:lnTo>
                  <a:pt x="2031" y="3274"/>
                </a:lnTo>
                <a:cubicBezTo>
                  <a:pt x="2293" y="3274"/>
                  <a:pt x="2507" y="3498"/>
                  <a:pt x="2507" y="3760"/>
                </a:cubicBezTo>
                <a:cubicBezTo>
                  <a:pt x="4052" y="3760"/>
                  <a:pt x="4052" y="3760"/>
                  <a:pt x="4052" y="3760"/>
                </a:cubicBezTo>
                <a:cubicBezTo>
                  <a:pt x="4052" y="3741"/>
                  <a:pt x="4052" y="3731"/>
                  <a:pt x="4052" y="3712"/>
                </a:cubicBezTo>
                <a:cubicBezTo>
                  <a:pt x="4052" y="3158"/>
                  <a:pt x="3692" y="2701"/>
                  <a:pt x="3197" y="2536"/>
                </a:cubicBezTo>
                <a:cubicBezTo>
                  <a:pt x="3246" y="2400"/>
                  <a:pt x="3275" y="2254"/>
                  <a:pt x="3275" y="2108"/>
                </a:cubicBezTo>
                <a:cubicBezTo>
                  <a:pt x="3275" y="1565"/>
                  <a:pt x="2925" y="1108"/>
                  <a:pt x="2439" y="943"/>
                </a:cubicBezTo>
                <a:cubicBezTo>
                  <a:pt x="2303" y="399"/>
                  <a:pt x="1817" y="0"/>
                  <a:pt x="1244" y="0"/>
                </a:cubicBezTo>
                <a:cubicBezTo>
                  <a:pt x="554" y="0"/>
                  <a:pt x="0" y="554"/>
                  <a:pt x="0" y="1234"/>
                </a:cubicBezTo>
                <a:cubicBezTo>
                  <a:pt x="0" y="3760"/>
                  <a:pt x="0" y="3760"/>
                  <a:pt x="0" y="3760"/>
                </a:cubicBezTo>
                <a:cubicBezTo>
                  <a:pt x="1545" y="3760"/>
                  <a:pt x="1545" y="3760"/>
                  <a:pt x="1545" y="3760"/>
                </a:cubicBezTo>
                <a:cubicBezTo>
                  <a:pt x="1545" y="3498"/>
                  <a:pt x="1759" y="3274"/>
                  <a:pt x="2031" y="32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86">
            <a:extLst>
              <a:ext uri="{FF2B5EF4-FFF2-40B4-BE49-F238E27FC236}">
                <a16:creationId xmlns:a16="http://schemas.microsoft.com/office/drawing/2014/main" id="{0BDF48FB-C1E3-D64A-B262-9AEE8D31C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02" y="4805672"/>
            <a:ext cx="4720342" cy="4006536"/>
          </a:xfrm>
          <a:custGeom>
            <a:avLst/>
            <a:gdLst>
              <a:gd name="T0" fmla="*/ 2633 w 4519"/>
              <a:gd name="T1" fmla="*/ 486 h 3838"/>
              <a:gd name="T2" fmla="*/ 2633 w 4519"/>
              <a:gd name="T3" fmla="*/ 486 h 3838"/>
              <a:gd name="T4" fmla="*/ 2157 w 4519"/>
              <a:gd name="T5" fmla="*/ 0 h 3838"/>
              <a:gd name="T6" fmla="*/ 476 w 4519"/>
              <a:gd name="T7" fmla="*/ 0 h 3838"/>
              <a:gd name="T8" fmla="*/ 680 w 4519"/>
              <a:gd name="T9" fmla="*/ 642 h 3838"/>
              <a:gd name="T10" fmla="*/ 0 w 4519"/>
              <a:gd name="T11" fmla="*/ 1876 h 3838"/>
              <a:gd name="T12" fmla="*/ 350 w 4519"/>
              <a:gd name="T13" fmla="*/ 2817 h 3838"/>
              <a:gd name="T14" fmla="*/ 10 w 4519"/>
              <a:gd name="T15" fmla="*/ 3672 h 3838"/>
              <a:gd name="T16" fmla="*/ 19 w 4519"/>
              <a:gd name="T17" fmla="*/ 3837 h 3838"/>
              <a:gd name="T18" fmla="*/ 2157 w 4519"/>
              <a:gd name="T19" fmla="*/ 3837 h 3838"/>
              <a:gd name="T20" fmla="*/ 2633 w 4519"/>
              <a:gd name="T21" fmla="*/ 3351 h 3838"/>
              <a:gd name="T22" fmla="*/ 3119 w 4519"/>
              <a:gd name="T23" fmla="*/ 3837 h 3838"/>
              <a:gd name="T24" fmla="*/ 4518 w 4519"/>
              <a:gd name="T25" fmla="*/ 3837 h 3838"/>
              <a:gd name="T26" fmla="*/ 4518 w 4519"/>
              <a:gd name="T27" fmla="*/ 0 h 3838"/>
              <a:gd name="T28" fmla="*/ 3119 w 4519"/>
              <a:gd name="T29" fmla="*/ 0 h 3838"/>
              <a:gd name="T30" fmla="*/ 2633 w 4519"/>
              <a:gd name="T31" fmla="*/ 486 h 3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19" h="3838">
                <a:moveTo>
                  <a:pt x="2633" y="486"/>
                </a:moveTo>
                <a:lnTo>
                  <a:pt x="2633" y="486"/>
                </a:lnTo>
                <a:cubicBezTo>
                  <a:pt x="2371" y="486"/>
                  <a:pt x="2157" y="263"/>
                  <a:pt x="2157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486" y="234"/>
                  <a:pt x="554" y="457"/>
                  <a:pt x="680" y="642"/>
                </a:cubicBezTo>
                <a:cubicBezTo>
                  <a:pt x="272" y="894"/>
                  <a:pt x="0" y="1351"/>
                  <a:pt x="0" y="1876"/>
                </a:cubicBezTo>
                <a:cubicBezTo>
                  <a:pt x="0" y="2234"/>
                  <a:pt x="126" y="2564"/>
                  <a:pt x="350" y="2817"/>
                </a:cubicBezTo>
                <a:cubicBezTo>
                  <a:pt x="136" y="3040"/>
                  <a:pt x="10" y="3342"/>
                  <a:pt x="10" y="3672"/>
                </a:cubicBezTo>
                <a:cubicBezTo>
                  <a:pt x="10" y="3730"/>
                  <a:pt x="10" y="3779"/>
                  <a:pt x="19" y="3837"/>
                </a:cubicBezTo>
                <a:cubicBezTo>
                  <a:pt x="2157" y="3837"/>
                  <a:pt x="2157" y="3837"/>
                  <a:pt x="2157" y="3837"/>
                </a:cubicBezTo>
                <a:cubicBezTo>
                  <a:pt x="2157" y="3575"/>
                  <a:pt x="2371" y="3351"/>
                  <a:pt x="2633" y="3351"/>
                </a:cubicBezTo>
                <a:cubicBezTo>
                  <a:pt x="2905" y="3351"/>
                  <a:pt x="3119" y="3575"/>
                  <a:pt x="3119" y="3837"/>
                </a:cubicBezTo>
                <a:cubicBezTo>
                  <a:pt x="4518" y="3837"/>
                  <a:pt x="4518" y="3837"/>
                  <a:pt x="4518" y="3837"/>
                </a:cubicBezTo>
                <a:cubicBezTo>
                  <a:pt x="4518" y="0"/>
                  <a:pt x="4518" y="0"/>
                  <a:pt x="4518" y="0"/>
                </a:cubicBezTo>
                <a:cubicBezTo>
                  <a:pt x="3119" y="0"/>
                  <a:pt x="3119" y="0"/>
                  <a:pt x="3119" y="0"/>
                </a:cubicBezTo>
                <a:cubicBezTo>
                  <a:pt x="3119" y="263"/>
                  <a:pt x="2905" y="486"/>
                  <a:pt x="2633" y="4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87">
            <a:extLst>
              <a:ext uri="{FF2B5EF4-FFF2-40B4-BE49-F238E27FC236}">
                <a16:creationId xmlns:a16="http://schemas.microsoft.com/office/drawing/2014/main" id="{1D6B7DB0-E84F-D54A-A804-6BE89815A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543" y="8812208"/>
            <a:ext cx="4697318" cy="3928246"/>
          </a:xfrm>
          <a:custGeom>
            <a:avLst/>
            <a:gdLst>
              <a:gd name="T0" fmla="*/ 2031 w 4500"/>
              <a:gd name="T1" fmla="*/ 486 h 3762"/>
              <a:gd name="T2" fmla="*/ 2031 w 4500"/>
              <a:gd name="T3" fmla="*/ 486 h 3762"/>
              <a:gd name="T4" fmla="*/ 1545 w 4500"/>
              <a:gd name="T5" fmla="*/ 0 h 3762"/>
              <a:gd name="T6" fmla="*/ 0 w 4500"/>
              <a:gd name="T7" fmla="*/ 0 h 3762"/>
              <a:gd name="T8" fmla="*/ 0 w 4500"/>
              <a:gd name="T9" fmla="*/ 2148 h 3762"/>
              <a:gd name="T10" fmla="*/ 29 w 4500"/>
              <a:gd name="T11" fmla="*/ 2148 h 3762"/>
              <a:gd name="T12" fmla="*/ 0 w 4500"/>
              <a:gd name="T13" fmla="*/ 2429 h 3762"/>
              <a:gd name="T14" fmla="*/ 1341 w 4500"/>
              <a:gd name="T15" fmla="*/ 3761 h 3762"/>
              <a:gd name="T16" fmla="*/ 2643 w 4500"/>
              <a:gd name="T17" fmla="*/ 2672 h 3762"/>
              <a:gd name="T18" fmla="*/ 2808 w 4500"/>
              <a:gd name="T19" fmla="*/ 2682 h 3762"/>
              <a:gd name="T20" fmla="*/ 4052 w 4500"/>
              <a:gd name="T21" fmla="*/ 1448 h 3762"/>
              <a:gd name="T22" fmla="*/ 3916 w 4500"/>
              <a:gd name="T23" fmla="*/ 894 h 3762"/>
              <a:gd name="T24" fmla="*/ 4499 w 4500"/>
              <a:gd name="T25" fmla="*/ 0 h 3762"/>
              <a:gd name="T26" fmla="*/ 2507 w 4500"/>
              <a:gd name="T27" fmla="*/ 0 h 3762"/>
              <a:gd name="T28" fmla="*/ 2031 w 4500"/>
              <a:gd name="T29" fmla="*/ 486 h 3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00" h="3762">
                <a:moveTo>
                  <a:pt x="2031" y="486"/>
                </a:moveTo>
                <a:lnTo>
                  <a:pt x="2031" y="486"/>
                </a:lnTo>
                <a:cubicBezTo>
                  <a:pt x="1759" y="486"/>
                  <a:pt x="1545" y="263"/>
                  <a:pt x="15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48"/>
                  <a:pt x="0" y="2148"/>
                  <a:pt x="0" y="2148"/>
                </a:cubicBezTo>
                <a:cubicBezTo>
                  <a:pt x="29" y="2148"/>
                  <a:pt x="29" y="2148"/>
                  <a:pt x="29" y="2148"/>
                </a:cubicBezTo>
                <a:cubicBezTo>
                  <a:pt x="10" y="2245"/>
                  <a:pt x="0" y="2332"/>
                  <a:pt x="0" y="2429"/>
                </a:cubicBezTo>
                <a:cubicBezTo>
                  <a:pt x="0" y="3168"/>
                  <a:pt x="602" y="3761"/>
                  <a:pt x="1341" y="3761"/>
                </a:cubicBezTo>
                <a:cubicBezTo>
                  <a:pt x="1992" y="3761"/>
                  <a:pt x="2536" y="3294"/>
                  <a:pt x="2643" y="2672"/>
                </a:cubicBezTo>
                <a:cubicBezTo>
                  <a:pt x="2701" y="2682"/>
                  <a:pt x="2760" y="2682"/>
                  <a:pt x="2808" y="2682"/>
                </a:cubicBezTo>
                <a:cubicBezTo>
                  <a:pt x="3498" y="2682"/>
                  <a:pt x="4052" y="2128"/>
                  <a:pt x="4052" y="1448"/>
                </a:cubicBezTo>
                <a:cubicBezTo>
                  <a:pt x="4052" y="1254"/>
                  <a:pt x="4003" y="1059"/>
                  <a:pt x="3916" y="894"/>
                </a:cubicBezTo>
                <a:cubicBezTo>
                  <a:pt x="4227" y="700"/>
                  <a:pt x="4450" y="379"/>
                  <a:pt x="4499" y="0"/>
                </a:cubicBezTo>
                <a:cubicBezTo>
                  <a:pt x="2507" y="0"/>
                  <a:pt x="2507" y="0"/>
                  <a:pt x="2507" y="0"/>
                </a:cubicBezTo>
                <a:cubicBezTo>
                  <a:pt x="2507" y="263"/>
                  <a:pt x="2293" y="486"/>
                  <a:pt x="2031" y="4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88">
            <a:extLst>
              <a:ext uri="{FF2B5EF4-FFF2-40B4-BE49-F238E27FC236}">
                <a16:creationId xmlns:a16="http://schemas.microsoft.com/office/drawing/2014/main" id="{5C44B1EF-FDBF-6A4E-BFF1-2F7CD66DB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065" y="882030"/>
            <a:ext cx="4222979" cy="4434819"/>
          </a:xfrm>
          <a:custGeom>
            <a:avLst/>
            <a:gdLst>
              <a:gd name="T0" fmla="*/ 2808 w 4043"/>
              <a:gd name="T1" fmla="*/ 0 h 4247"/>
              <a:gd name="T2" fmla="*/ 2808 w 4043"/>
              <a:gd name="T3" fmla="*/ 0 h 4247"/>
              <a:gd name="T4" fmla="*/ 1603 w 4043"/>
              <a:gd name="T5" fmla="*/ 943 h 4247"/>
              <a:gd name="T6" fmla="*/ 768 w 4043"/>
              <a:gd name="T7" fmla="*/ 2108 h 4247"/>
              <a:gd name="T8" fmla="*/ 846 w 4043"/>
              <a:gd name="T9" fmla="*/ 2536 h 4247"/>
              <a:gd name="T10" fmla="*/ 0 w 4043"/>
              <a:gd name="T11" fmla="*/ 3712 h 4247"/>
              <a:gd name="T12" fmla="*/ 0 w 4043"/>
              <a:gd name="T13" fmla="*/ 3760 h 4247"/>
              <a:gd name="T14" fmla="*/ 1681 w 4043"/>
              <a:gd name="T15" fmla="*/ 3760 h 4247"/>
              <a:gd name="T16" fmla="*/ 2157 w 4043"/>
              <a:gd name="T17" fmla="*/ 4246 h 4247"/>
              <a:gd name="T18" fmla="*/ 2643 w 4043"/>
              <a:gd name="T19" fmla="*/ 3760 h 4247"/>
              <a:gd name="T20" fmla="*/ 4042 w 4043"/>
              <a:gd name="T21" fmla="*/ 3760 h 4247"/>
              <a:gd name="T22" fmla="*/ 4042 w 4043"/>
              <a:gd name="T23" fmla="*/ 1234 h 4247"/>
              <a:gd name="T24" fmla="*/ 2808 w 4043"/>
              <a:gd name="T25" fmla="*/ 0 h 4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43" h="4247">
                <a:moveTo>
                  <a:pt x="2808" y="0"/>
                </a:moveTo>
                <a:lnTo>
                  <a:pt x="2808" y="0"/>
                </a:lnTo>
                <a:cubicBezTo>
                  <a:pt x="2225" y="0"/>
                  <a:pt x="1740" y="399"/>
                  <a:pt x="1603" y="943"/>
                </a:cubicBezTo>
                <a:cubicBezTo>
                  <a:pt x="1118" y="1108"/>
                  <a:pt x="768" y="1565"/>
                  <a:pt x="768" y="2108"/>
                </a:cubicBezTo>
                <a:cubicBezTo>
                  <a:pt x="768" y="2254"/>
                  <a:pt x="797" y="2400"/>
                  <a:pt x="846" y="2536"/>
                </a:cubicBezTo>
                <a:cubicBezTo>
                  <a:pt x="350" y="2701"/>
                  <a:pt x="0" y="3158"/>
                  <a:pt x="0" y="3712"/>
                </a:cubicBezTo>
                <a:cubicBezTo>
                  <a:pt x="0" y="3731"/>
                  <a:pt x="0" y="3741"/>
                  <a:pt x="0" y="3760"/>
                </a:cubicBezTo>
                <a:cubicBezTo>
                  <a:pt x="1681" y="3760"/>
                  <a:pt x="1681" y="3760"/>
                  <a:pt x="1681" y="3760"/>
                </a:cubicBezTo>
                <a:cubicBezTo>
                  <a:pt x="1681" y="4023"/>
                  <a:pt x="1895" y="4246"/>
                  <a:pt x="2157" y="4246"/>
                </a:cubicBezTo>
                <a:cubicBezTo>
                  <a:pt x="2429" y="4246"/>
                  <a:pt x="2643" y="4023"/>
                  <a:pt x="2643" y="3760"/>
                </a:cubicBezTo>
                <a:cubicBezTo>
                  <a:pt x="4042" y="3760"/>
                  <a:pt x="4042" y="3760"/>
                  <a:pt x="4042" y="3760"/>
                </a:cubicBezTo>
                <a:cubicBezTo>
                  <a:pt x="4042" y="1234"/>
                  <a:pt x="4042" y="1234"/>
                  <a:pt x="4042" y="1234"/>
                </a:cubicBezTo>
                <a:cubicBezTo>
                  <a:pt x="4042" y="554"/>
                  <a:pt x="3489" y="0"/>
                  <a:pt x="280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89">
            <a:extLst>
              <a:ext uri="{FF2B5EF4-FFF2-40B4-BE49-F238E27FC236}">
                <a16:creationId xmlns:a16="http://schemas.microsoft.com/office/drawing/2014/main" id="{23C58033-9EF6-C44D-8409-2B8EBC21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123" y="8305635"/>
            <a:ext cx="4697318" cy="4434819"/>
          </a:xfrm>
          <a:custGeom>
            <a:avLst/>
            <a:gdLst>
              <a:gd name="T0" fmla="*/ 4499 w 4500"/>
              <a:gd name="T1" fmla="*/ 486 h 4248"/>
              <a:gd name="T2" fmla="*/ 4499 w 4500"/>
              <a:gd name="T3" fmla="*/ 486 h 4248"/>
              <a:gd name="T4" fmla="*/ 3100 w 4500"/>
              <a:gd name="T5" fmla="*/ 486 h 4248"/>
              <a:gd name="T6" fmla="*/ 2614 w 4500"/>
              <a:gd name="T7" fmla="*/ 0 h 4248"/>
              <a:gd name="T8" fmla="*/ 2138 w 4500"/>
              <a:gd name="T9" fmla="*/ 486 h 4248"/>
              <a:gd name="T10" fmla="*/ 0 w 4500"/>
              <a:gd name="T11" fmla="*/ 486 h 4248"/>
              <a:gd name="T12" fmla="*/ 583 w 4500"/>
              <a:gd name="T13" fmla="*/ 1380 h 4248"/>
              <a:gd name="T14" fmla="*/ 457 w 4500"/>
              <a:gd name="T15" fmla="*/ 1934 h 4248"/>
              <a:gd name="T16" fmla="*/ 1691 w 4500"/>
              <a:gd name="T17" fmla="*/ 3168 h 4248"/>
              <a:gd name="T18" fmla="*/ 1856 w 4500"/>
              <a:gd name="T19" fmla="*/ 3158 h 4248"/>
              <a:gd name="T20" fmla="*/ 3168 w 4500"/>
              <a:gd name="T21" fmla="*/ 4247 h 4248"/>
              <a:gd name="T22" fmla="*/ 4499 w 4500"/>
              <a:gd name="T23" fmla="*/ 2915 h 4248"/>
              <a:gd name="T24" fmla="*/ 4470 w 4500"/>
              <a:gd name="T25" fmla="*/ 2634 h 4248"/>
              <a:gd name="T26" fmla="*/ 4499 w 4500"/>
              <a:gd name="T27" fmla="*/ 2634 h 4248"/>
              <a:gd name="T28" fmla="*/ 4499 w 4500"/>
              <a:gd name="T29" fmla="*/ 486 h 4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00" h="4248">
                <a:moveTo>
                  <a:pt x="4499" y="486"/>
                </a:moveTo>
                <a:lnTo>
                  <a:pt x="4499" y="486"/>
                </a:lnTo>
                <a:cubicBezTo>
                  <a:pt x="3100" y="486"/>
                  <a:pt x="3100" y="486"/>
                  <a:pt x="3100" y="486"/>
                </a:cubicBezTo>
                <a:cubicBezTo>
                  <a:pt x="3100" y="224"/>
                  <a:pt x="2886" y="0"/>
                  <a:pt x="2614" y="0"/>
                </a:cubicBezTo>
                <a:cubicBezTo>
                  <a:pt x="2352" y="0"/>
                  <a:pt x="2138" y="224"/>
                  <a:pt x="2138" y="486"/>
                </a:cubicBezTo>
                <a:cubicBezTo>
                  <a:pt x="0" y="486"/>
                  <a:pt x="0" y="486"/>
                  <a:pt x="0" y="486"/>
                </a:cubicBezTo>
                <a:cubicBezTo>
                  <a:pt x="49" y="865"/>
                  <a:pt x="272" y="1186"/>
                  <a:pt x="583" y="1380"/>
                </a:cubicBezTo>
                <a:cubicBezTo>
                  <a:pt x="506" y="1545"/>
                  <a:pt x="457" y="1740"/>
                  <a:pt x="457" y="1934"/>
                </a:cubicBezTo>
                <a:cubicBezTo>
                  <a:pt x="457" y="2614"/>
                  <a:pt x="1011" y="3168"/>
                  <a:pt x="1691" y="3168"/>
                </a:cubicBezTo>
                <a:cubicBezTo>
                  <a:pt x="1749" y="3168"/>
                  <a:pt x="1798" y="3168"/>
                  <a:pt x="1856" y="3158"/>
                </a:cubicBezTo>
                <a:cubicBezTo>
                  <a:pt x="1973" y="3780"/>
                  <a:pt x="2507" y="4247"/>
                  <a:pt x="3168" y="4247"/>
                </a:cubicBezTo>
                <a:cubicBezTo>
                  <a:pt x="3897" y="4247"/>
                  <a:pt x="4499" y="3654"/>
                  <a:pt x="4499" y="2915"/>
                </a:cubicBezTo>
                <a:cubicBezTo>
                  <a:pt x="4499" y="2818"/>
                  <a:pt x="4490" y="2731"/>
                  <a:pt x="4470" y="2634"/>
                </a:cubicBezTo>
                <a:cubicBezTo>
                  <a:pt x="4499" y="2634"/>
                  <a:pt x="4499" y="2634"/>
                  <a:pt x="4499" y="2634"/>
                </a:cubicBezTo>
                <a:lnTo>
                  <a:pt x="4499" y="4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90">
            <a:extLst>
              <a:ext uri="{FF2B5EF4-FFF2-40B4-BE49-F238E27FC236}">
                <a16:creationId xmlns:a16="http://schemas.microsoft.com/office/drawing/2014/main" id="{AFD4D265-D08E-684F-B990-2B6CDBF9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543" y="4299099"/>
            <a:ext cx="4729553" cy="5024287"/>
          </a:xfrm>
          <a:custGeom>
            <a:avLst/>
            <a:gdLst>
              <a:gd name="T0" fmla="*/ 4528 w 4529"/>
              <a:gd name="T1" fmla="*/ 2362 h 4810"/>
              <a:gd name="T2" fmla="*/ 4528 w 4529"/>
              <a:gd name="T3" fmla="*/ 2362 h 4810"/>
              <a:gd name="T4" fmla="*/ 3838 w 4529"/>
              <a:gd name="T5" fmla="*/ 1128 h 4810"/>
              <a:gd name="T6" fmla="*/ 4052 w 4529"/>
              <a:gd name="T7" fmla="*/ 486 h 4810"/>
              <a:gd name="T8" fmla="*/ 2507 w 4529"/>
              <a:gd name="T9" fmla="*/ 486 h 4810"/>
              <a:gd name="T10" fmla="*/ 2031 w 4529"/>
              <a:gd name="T11" fmla="*/ 0 h 4810"/>
              <a:gd name="T12" fmla="*/ 1545 w 4529"/>
              <a:gd name="T13" fmla="*/ 486 h 4810"/>
              <a:gd name="T14" fmla="*/ 0 w 4529"/>
              <a:gd name="T15" fmla="*/ 486 h 4810"/>
              <a:gd name="T16" fmla="*/ 0 w 4529"/>
              <a:gd name="T17" fmla="*/ 4323 h 4810"/>
              <a:gd name="T18" fmla="*/ 1545 w 4529"/>
              <a:gd name="T19" fmla="*/ 4323 h 4810"/>
              <a:gd name="T20" fmla="*/ 2031 w 4529"/>
              <a:gd name="T21" fmla="*/ 4809 h 4810"/>
              <a:gd name="T22" fmla="*/ 2507 w 4529"/>
              <a:gd name="T23" fmla="*/ 4323 h 4810"/>
              <a:gd name="T24" fmla="*/ 4499 w 4529"/>
              <a:gd name="T25" fmla="*/ 4323 h 4810"/>
              <a:gd name="T26" fmla="*/ 4509 w 4529"/>
              <a:gd name="T27" fmla="*/ 4158 h 4810"/>
              <a:gd name="T28" fmla="*/ 4169 w 4529"/>
              <a:gd name="T29" fmla="*/ 3303 h 4810"/>
              <a:gd name="T30" fmla="*/ 4528 w 4529"/>
              <a:gd name="T31" fmla="*/ 2362 h 4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29" h="4810">
                <a:moveTo>
                  <a:pt x="4528" y="2362"/>
                </a:moveTo>
                <a:lnTo>
                  <a:pt x="4528" y="2362"/>
                </a:lnTo>
                <a:cubicBezTo>
                  <a:pt x="4528" y="1837"/>
                  <a:pt x="4246" y="1380"/>
                  <a:pt x="3838" y="1128"/>
                </a:cubicBezTo>
                <a:cubicBezTo>
                  <a:pt x="3964" y="943"/>
                  <a:pt x="4042" y="720"/>
                  <a:pt x="4052" y="486"/>
                </a:cubicBezTo>
                <a:cubicBezTo>
                  <a:pt x="2507" y="486"/>
                  <a:pt x="2507" y="486"/>
                  <a:pt x="2507" y="486"/>
                </a:cubicBezTo>
                <a:cubicBezTo>
                  <a:pt x="2507" y="224"/>
                  <a:pt x="2293" y="0"/>
                  <a:pt x="2031" y="0"/>
                </a:cubicBezTo>
                <a:cubicBezTo>
                  <a:pt x="1759" y="0"/>
                  <a:pt x="1545" y="224"/>
                  <a:pt x="1545" y="486"/>
                </a:cubicBezTo>
                <a:cubicBezTo>
                  <a:pt x="0" y="486"/>
                  <a:pt x="0" y="486"/>
                  <a:pt x="0" y="486"/>
                </a:cubicBezTo>
                <a:cubicBezTo>
                  <a:pt x="0" y="4323"/>
                  <a:pt x="0" y="4323"/>
                  <a:pt x="0" y="4323"/>
                </a:cubicBezTo>
                <a:cubicBezTo>
                  <a:pt x="1545" y="4323"/>
                  <a:pt x="1545" y="4323"/>
                  <a:pt x="1545" y="4323"/>
                </a:cubicBezTo>
                <a:cubicBezTo>
                  <a:pt x="1545" y="4586"/>
                  <a:pt x="1759" y="4809"/>
                  <a:pt x="2031" y="4809"/>
                </a:cubicBezTo>
                <a:cubicBezTo>
                  <a:pt x="2293" y="4809"/>
                  <a:pt x="2507" y="4586"/>
                  <a:pt x="2507" y="4323"/>
                </a:cubicBezTo>
                <a:cubicBezTo>
                  <a:pt x="4499" y="4323"/>
                  <a:pt x="4499" y="4323"/>
                  <a:pt x="4499" y="4323"/>
                </a:cubicBezTo>
                <a:cubicBezTo>
                  <a:pt x="4509" y="4265"/>
                  <a:pt x="4509" y="4216"/>
                  <a:pt x="4509" y="4158"/>
                </a:cubicBezTo>
                <a:cubicBezTo>
                  <a:pt x="4509" y="3828"/>
                  <a:pt x="4382" y="3526"/>
                  <a:pt x="4169" y="3303"/>
                </a:cubicBezTo>
                <a:cubicBezTo>
                  <a:pt x="4392" y="3050"/>
                  <a:pt x="4528" y="2720"/>
                  <a:pt x="4528" y="2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52">
            <a:extLst>
              <a:ext uri="{FF2B5EF4-FFF2-40B4-BE49-F238E27FC236}">
                <a16:creationId xmlns:a16="http://schemas.microsoft.com/office/drawing/2014/main" id="{8C4E8D64-C116-5448-8CAA-709A11E22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061" y="2300436"/>
            <a:ext cx="211840" cy="50656"/>
          </a:xfrm>
          <a:custGeom>
            <a:avLst/>
            <a:gdLst>
              <a:gd name="T0" fmla="*/ 204 w 205"/>
              <a:gd name="T1" fmla="*/ 49 h 50"/>
              <a:gd name="T2" fmla="*/ 0 w 205"/>
              <a:gd name="T3" fmla="*/ 49 h 50"/>
              <a:gd name="T4" fmla="*/ 0 w 205"/>
              <a:gd name="T5" fmla="*/ 0 h 50"/>
              <a:gd name="T6" fmla="*/ 204 w 205"/>
              <a:gd name="T7" fmla="*/ 0 h 50"/>
              <a:gd name="T8" fmla="*/ 204 w 205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50">
                <a:moveTo>
                  <a:pt x="204" y="49"/>
                </a:moveTo>
                <a:lnTo>
                  <a:pt x="0" y="49"/>
                </a:lnTo>
                <a:lnTo>
                  <a:pt x="0" y="0"/>
                </a:lnTo>
                <a:lnTo>
                  <a:pt x="204" y="0"/>
                </a:lnTo>
                <a:lnTo>
                  <a:pt x="204" y="4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53">
            <a:extLst>
              <a:ext uri="{FF2B5EF4-FFF2-40B4-BE49-F238E27FC236}">
                <a16:creationId xmlns:a16="http://schemas.microsoft.com/office/drawing/2014/main" id="{C9471F73-5ACD-CF45-BB1A-CDCE0A88F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693" y="2166883"/>
            <a:ext cx="202629" cy="386838"/>
          </a:xfrm>
          <a:custGeom>
            <a:avLst/>
            <a:gdLst>
              <a:gd name="T0" fmla="*/ 78 w 196"/>
              <a:gd name="T1" fmla="*/ 0 h 370"/>
              <a:gd name="T2" fmla="*/ 78 w 196"/>
              <a:gd name="T3" fmla="*/ 0 h 370"/>
              <a:gd name="T4" fmla="*/ 0 w 196"/>
              <a:gd name="T5" fmla="*/ 0 h 370"/>
              <a:gd name="T6" fmla="*/ 0 w 196"/>
              <a:gd name="T7" fmla="*/ 39 h 370"/>
              <a:gd name="T8" fmla="*/ 59 w 196"/>
              <a:gd name="T9" fmla="*/ 39 h 370"/>
              <a:gd name="T10" fmla="*/ 78 w 196"/>
              <a:gd name="T11" fmla="*/ 49 h 370"/>
              <a:gd name="T12" fmla="*/ 146 w 196"/>
              <a:gd name="T13" fmla="*/ 136 h 370"/>
              <a:gd name="T14" fmla="*/ 146 w 196"/>
              <a:gd name="T15" fmla="*/ 321 h 370"/>
              <a:gd name="T16" fmla="*/ 30 w 196"/>
              <a:gd name="T17" fmla="*/ 321 h 370"/>
              <a:gd name="T18" fmla="*/ 30 w 196"/>
              <a:gd name="T19" fmla="*/ 340 h 370"/>
              <a:gd name="T20" fmla="*/ 30 w 196"/>
              <a:gd name="T21" fmla="*/ 369 h 370"/>
              <a:gd name="T22" fmla="*/ 146 w 196"/>
              <a:gd name="T23" fmla="*/ 369 h 370"/>
              <a:gd name="T24" fmla="*/ 195 w 196"/>
              <a:gd name="T25" fmla="*/ 321 h 370"/>
              <a:gd name="T26" fmla="*/ 195 w 196"/>
              <a:gd name="T27" fmla="*/ 126 h 370"/>
              <a:gd name="T28" fmla="*/ 195 w 196"/>
              <a:gd name="T29" fmla="*/ 117 h 370"/>
              <a:gd name="T30" fmla="*/ 97 w 196"/>
              <a:gd name="T31" fmla="*/ 0 h 370"/>
              <a:gd name="T32" fmla="*/ 78 w 196"/>
              <a:gd name="T33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6" h="370">
                <a:moveTo>
                  <a:pt x="78" y="0"/>
                </a:moveTo>
                <a:lnTo>
                  <a:pt x="78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59" y="39"/>
                  <a:pt x="59" y="39"/>
                  <a:pt x="59" y="39"/>
                </a:cubicBezTo>
                <a:cubicBezTo>
                  <a:pt x="59" y="39"/>
                  <a:pt x="68" y="49"/>
                  <a:pt x="78" y="49"/>
                </a:cubicBezTo>
                <a:cubicBezTo>
                  <a:pt x="146" y="136"/>
                  <a:pt x="146" y="136"/>
                  <a:pt x="146" y="136"/>
                </a:cubicBezTo>
                <a:cubicBezTo>
                  <a:pt x="146" y="321"/>
                  <a:pt x="146" y="321"/>
                  <a:pt x="146" y="321"/>
                </a:cubicBezTo>
                <a:cubicBezTo>
                  <a:pt x="30" y="321"/>
                  <a:pt x="30" y="321"/>
                  <a:pt x="30" y="321"/>
                </a:cubicBezTo>
                <a:cubicBezTo>
                  <a:pt x="30" y="331"/>
                  <a:pt x="30" y="331"/>
                  <a:pt x="30" y="340"/>
                </a:cubicBezTo>
                <a:cubicBezTo>
                  <a:pt x="30" y="350"/>
                  <a:pt x="30" y="359"/>
                  <a:pt x="30" y="369"/>
                </a:cubicBezTo>
                <a:cubicBezTo>
                  <a:pt x="146" y="369"/>
                  <a:pt x="146" y="369"/>
                  <a:pt x="146" y="369"/>
                </a:cubicBezTo>
                <a:cubicBezTo>
                  <a:pt x="175" y="369"/>
                  <a:pt x="195" y="350"/>
                  <a:pt x="195" y="321"/>
                </a:cubicBezTo>
                <a:cubicBezTo>
                  <a:pt x="195" y="126"/>
                  <a:pt x="195" y="126"/>
                  <a:pt x="195" y="126"/>
                </a:cubicBezTo>
                <a:lnTo>
                  <a:pt x="195" y="117"/>
                </a:ln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7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54">
            <a:extLst>
              <a:ext uri="{FF2B5EF4-FFF2-40B4-BE49-F238E27FC236}">
                <a16:creationId xmlns:a16="http://schemas.microsoft.com/office/drawing/2014/main" id="{B6BF058D-F6C8-8F47-8B0C-84F4AB3E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328" y="2493855"/>
            <a:ext cx="244078" cy="73683"/>
          </a:xfrm>
          <a:custGeom>
            <a:avLst/>
            <a:gdLst>
              <a:gd name="T0" fmla="*/ 234 w 235"/>
              <a:gd name="T1" fmla="*/ 0 h 69"/>
              <a:gd name="T2" fmla="*/ 234 w 235"/>
              <a:gd name="T3" fmla="*/ 0 h 69"/>
              <a:gd name="T4" fmla="*/ 10 w 235"/>
              <a:gd name="T5" fmla="*/ 0 h 69"/>
              <a:gd name="T6" fmla="*/ 20 w 235"/>
              <a:gd name="T7" fmla="*/ 29 h 69"/>
              <a:gd name="T8" fmla="*/ 0 w 235"/>
              <a:gd name="T9" fmla="*/ 68 h 69"/>
              <a:gd name="T10" fmla="*/ 234 w 235"/>
              <a:gd name="T11" fmla="*/ 68 h 69"/>
              <a:gd name="T12" fmla="*/ 224 w 235"/>
              <a:gd name="T13" fmla="*/ 29 h 69"/>
              <a:gd name="T14" fmla="*/ 234 w 235"/>
              <a:gd name="T15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69">
                <a:moveTo>
                  <a:pt x="234" y="0"/>
                </a:moveTo>
                <a:lnTo>
                  <a:pt x="234" y="0"/>
                </a:lnTo>
                <a:cubicBezTo>
                  <a:pt x="10" y="0"/>
                  <a:pt x="10" y="0"/>
                  <a:pt x="10" y="0"/>
                </a:cubicBezTo>
                <a:cubicBezTo>
                  <a:pt x="10" y="10"/>
                  <a:pt x="20" y="20"/>
                  <a:pt x="20" y="29"/>
                </a:cubicBezTo>
                <a:cubicBezTo>
                  <a:pt x="20" y="39"/>
                  <a:pt x="10" y="58"/>
                  <a:pt x="0" y="68"/>
                </a:cubicBezTo>
                <a:cubicBezTo>
                  <a:pt x="234" y="68"/>
                  <a:pt x="234" y="68"/>
                  <a:pt x="234" y="68"/>
                </a:cubicBezTo>
                <a:cubicBezTo>
                  <a:pt x="234" y="58"/>
                  <a:pt x="224" y="39"/>
                  <a:pt x="224" y="29"/>
                </a:cubicBezTo>
                <a:cubicBezTo>
                  <a:pt x="224" y="20"/>
                  <a:pt x="224" y="10"/>
                  <a:pt x="23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155">
            <a:extLst>
              <a:ext uri="{FF2B5EF4-FFF2-40B4-BE49-F238E27FC236}">
                <a16:creationId xmlns:a16="http://schemas.microsoft.com/office/drawing/2014/main" id="{B1C7849E-EB48-D842-8443-F8E3A210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805" y="2047148"/>
            <a:ext cx="607888" cy="428286"/>
          </a:xfrm>
          <a:custGeom>
            <a:avLst/>
            <a:gdLst>
              <a:gd name="T0" fmla="*/ 554 w 584"/>
              <a:gd name="T1" fmla="*/ 399 h 409"/>
              <a:gd name="T2" fmla="*/ 554 w 584"/>
              <a:gd name="T3" fmla="*/ 399 h 409"/>
              <a:gd name="T4" fmla="*/ 583 w 584"/>
              <a:gd name="T5" fmla="*/ 408 h 409"/>
              <a:gd name="T6" fmla="*/ 583 w 584"/>
              <a:gd name="T7" fmla="*/ 156 h 409"/>
              <a:gd name="T8" fmla="*/ 583 w 584"/>
              <a:gd name="T9" fmla="*/ 117 h 409"/>
              <a:gd name="T10" fmla="*/ 583 w 584"/>
              <a:gd name="T11" fmla="*/ 59 h 409"/>
              <a:gd name="T12" fmla="*/ 525 w 584"/>
              <a:gd name="T13" fmla="*/ 0 h 409"/>
              <a:gd name="T14" fmla="*/ 30 w 584"/>
              <a:gd name="T15" fmla="*/ 0 h 409"/>
              <a:gd name="T16" fmla="*/ 0 w 584"/>
              <a:gd name="T17" fmla="*/ 30 h 409"/>
              <a:gd name="T18" fmla="*/ 30 w 584"/>
              <a:gd name="T19" fmla="*/ 59 h 409"/>
              <a:gd name="T20" fmla="*/ 515 w 584"/>
              <a:gd name="T21" fmla="*/ 59 h 409"/>
              <a:gd name="T22" fmla="*/ 515 w 584"/>
              <a:gd name="T23" fmla="*/ 408 h 409"/>
              <a:gd name="T24" fmla="*/ 554 w 584"/>
              <a:gd name="T25" fmla="*/ 399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4" h="409">
                <a:moveTo>
                  <a:pt x="554" y="399"/>
                </a:moveTo>
                <a:lnTo>
                  <a:pt x="554" y="399"/>
                </a:lnTo>
                <a:cubicBezTo>
                  <a:pt x="564" y="399"/>
                  <a:pt x="574" y="399"/>
                  <a:pt x="583" y="408"/>
                </a:cubicBezTo>
                <a:cubicBezTo>
                  <a:pt x="583" y="156"/>
                  <a:pt x="583" y="156"/>
                  <a:pt x="583" y="156"/>
                </a:cubicBezTo>
                <a:cubicBezTo>
                  <a:pt x="583" y="117"/>
                  <a:pt x="583" y="117"/>
                  <a:pt x="583" y="117"/>
                </a:cubicBezTo>
                <a:cubicBezTo>
                  <a:pt x="583" y="59"/>
                  <a:pt x="583" y="59"/>
                  <a:pt x="583" y="59"/>
                </a:cubicBezTo>
                <a:cubicBezTo>
                  <a:pt x="583" y="20"/>
                  <a:pt x="554" y="0"/>
                  <a:pt x="52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0" y="0"/>
                  <a:pt x="0" y="10"/>
                  <a:pt x="0" y="30"/>
                </a:cubicBezTo>
                <a:cubicBezTo>
                  <a:pt x="0" y="49"/>
                  <a:pt x="10" y="59"/>
                  <a:pt x="30" y="59"/>
                </a:cubicBezTo>
                <a:cubicBezTo>
                  <a:pt x="515" y="59"/>
                  <a:pt x="515" y="59"/>
                  <a:pt x="515" y="59"/>
                </a:cubicBezTo>
                <a:cubicBezTo>
                  <a:pt x="515" y="408"/>
                  <a:pt x="515" y="408"/>
                  <a:pt x="515" y="408"/>
                </a:cubicBezTo>
                <a:cubicBezTo>
                  <a:pt x="535" y="408"/>
                  <a:pt x="545" y="399"/>
                  <a:pt x="554" y="3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56">
            <a:extLst>
              <a:ext uri="{FF2B5EF4-FFF2-40B4-BE49-F238E27FC236}">
                <a16:creationId xmlns:a16="http://schemas.microsoft.com/office/drawing/2014/main" id="{DB6A0A0A-8515-AD4A-BA8C-A7044D09C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488" y="2282015"/>
            <a:ext cx="124342" cy="285523"/>
          </a:xfrm>
          <a:custGeom>
            <a:avLst/>
            <a:gdLst>
              <a:gd name="T0" fmla="*/ 107 w 118"/>
              <a:gd name="T1" fmla="*/ 204 h 273"/>
              <a:gd name="T2" fmla="*/ 107 w 118"/>
              <a:gd name="T3" fmla="*/ 204 h 273"/>
              <a:gd name="T4" fmla="*/ 59 w 118"/>
              <a:gd name="T5" fmla="*/ 204 h 273"/>
              <a:gd name="T6" fmla="*/ 59 w 118"/>
              <a:gd name="T7" fmla="*/ 0 h 273"/>
              <a:gd name="T8" fmla="*/ 0 w 118"/>
              <a:gd name="T9" fmla="*/ 0 h 273"/>
              <a:gd name="T10" fmla="*/ 0 w 118"/>
              <a:gd name="T11" fmla="*/ 214 h 273"/>
              <a:gd name="T12" fmla="*/ 10 w 118"/>
              <a:gd name="T13" fmla="*/ 243 h 273"/>
              <a:gd name="T14" fmla="*/ 49 w 118"/>
              <a:gd name="T15" fmla="*/ 272 h 273"/>
              <a:gd name="T16" fmla="*/ 49 w 118"/>
              <a:gd name="T17" fmla="*/ 272 h 273"/>
              <a:gd name="T18" fmla="*/ 117 w 118"/>
              <a:gd name="T19" fmla="*/ 272 h 273"/>
              <a:gd name="T20" fmla="*/ 97 w 118"/>
              <a:gd name="T21" fmla="*/ 233 h 273"/>
              <a:gd name="T22" fmla="*/ 107 w 118"/>
              <a:gd name="T23" fmla="*/ 204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73">
                <a:moveTo>
                  <a:pt x="107" y="204"/>
                </a:moveTo>
                <a:lnTo>
                  <a:pt x="107" y="204"/>
                </a:lnTo>
                <a:cubicBezTo>
                  <a:pt x="59" y="204"/>
                  <a:pt x="59" y="204"/>
                  <a:pt x="59" y="204"/>
                </a:cubicBezTo>
                <a:cubicBezTo>
                  <a:pt x="59" y="0"/>
                  <a:pt x="59" y="0"/>
                  <a:pt x="5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24"/>
                  <a:pt x="0" y="233"/>
                  <a:pt x="10" y="243"/>
                </a:cubicBezTo>
                <a:cubicBezTo>
                  <a:pt x="20" y="262"/>
                  <a:pt x="39" y="272"/>
                  <a:pt x="49" y="272"/>
                </a:cubicBezTo>
                <a:lnTo>
                  <a:pt x="49" y="272"/>
                </a:lnTo>
                <a:cubicBezTo>
                  <a:pt x="117" y="272"/>
                  <a:pt x="117" y="272"/>
                  <a:pt x="117" y="272"/>
                </a:cubicBezTo>
                <a:cubicBezTo>
                  <a:pt x="107" y="262"/>
                  <a:pt x="97" y="243"/>
                  <a:pt x="97" y="233"/>
                </a:cubicBezTo>
                <a:cubicBezTo>
                  <a:pt x="97" y="224"/>
                  <a:pt x="107" y="214"/>
                  <a:pt x="107" y="2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57">
            <a:extLst>
              <a:ext uri="{FF2B5EF4-FFF2-40B4-BE49-F238E27FC236}">
                <a16:creationId xmlns:a16="http://schemas.microsoft.com/office/drawing/2014/main" id="{3FBEAE9E-274F-9242-88CC-579EE4AC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1168" y="2443196"/>
            <a:ext cx="174998" cy="174998"/>
          </a:xfrm>
          <a:custGeom>
            <a:avLst/>
            <a:gdLst>
              <a:gd name="T0" fmla="*/ 78 w 167"/>
              <a:gd name="T1" fmla="*/ 166 h 167"/>
              <a:gd name="T2" fmla="*/ 78 w 167"/>
              <a:gd name="T3" fmla="*/ 166 h 167"/>
              <a:gd name="T4" fmla="*/ 0 w 167"/>
              <a:gd name="T5" fmla="*/ 78 h 167"/>
              <a:gd name="T6" fmla="*/ 78 w 167"/>
              <a:gd name="T7" fmla="*/ 0 h 167"/>
              <a:gd name="T8" fmla="*/ 166 w 167"/>
              <a:gd name="T9" fmla="*/ 78 h 167"/>
              <a:gd name="T10" fmla="*/ 78 w 167"/>
              <a:gd name="T11" fmla="*/ 166 h 167"/>
              <a:gd name="T12" fmla="*/ 78 w 167"/>
              <a:gd name="T13" fmla="*/ 39 h 167"/>
              <a:gd name="T14" fmla="*/ 78 w 167"/>
              <a:gd name="T15" fmla="*/ 39 h 167"/>
              <a:gd name="T16" fmla="*/ 49 w 167"/>
              <a:gd name="T17" fmla="*/ 78 h 167"/>
              <a:gd name="T18" fmla="*/ 78 w 167"/>
              <a:gd name="T19" fmla="*/ 117 h 167"/>
              <a:gd name="T20" fmla="*/ 117 w 167"/>
              <a:gd name="T21" fmla="*/ 78 h 167"/>
              <a:gd name="T22" fmla="*/ 78 w 167"/>
              <a:gd name="T23" fmla="*/ 3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7" h="167">
                <a:moveTo>
                  <a:pt x="78" y="166"/>
                </a:moveTo>
                <a:lnTo>
                  <a:pt x="78" y="166"/>
                </a:lnTo>
                <a:cubicBezTo>
                  <a:pt x="39" y="166"/>
                  <a:pt x="0" y="127"/>
                  <a:pt x="0" y="78"/>
                </a:cubicBezTo>
                <a:cubicBezTo>
                  <a:pt x="0" y="29"/>
                  <a:pt x="39" y="0"/>
                  <a:pt x="78" y="0"/>
                </a:cubicBezTo>
                <a:cubicBezTo>
                  <a:pt x="127" y="0"/>
                  <a:pt x="166" y="29"/>
                  <a:pt x="166" y="78"/>
                </a:cubicBezTo>
                <a:cubicBezTo>
                  <a:pt x="166" y="127"/>
                  <a:pt x="127" y="166"/>
                  <a:pt x="78" y="166"/>
                </a:cubicBezTo>
                <a:close/>
                <a:moveTo>
                  <a:pt x="78" y="39"/>
                </a:moveTo>
                <a:lnTo>
                  <a:pt x="78" y="39"/>
                </a:lnTo>
                <a:cubicBezTo>
                  <a:pt x="59" y="39"/>
                  <a:pt x="49" y="59"/>
                  <a:pt x="49" y="78"/>
                </a:cubicBezTo>
                <a:cubicBezTo>
                  <a:pt x="49" y="97"/>
                  <a:pt x="59" y="117"/>
                  <a:pt x="78" y="117"/>
                </a:cubicBezTo>
                <a:cubicBezTo>
                  <a:pt x="98" y="117"/>
                  <a:pt x="117" y="97"/>
                  <a:pt x="117" y="78"/>
                </a:cubicBezTo>
                <a:cubicBezTo>
                  <a:pt x="117" y="59"/>
                  <a:pt x="98" y="39"/>
                  <a:pt x="7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158">
            <a:extLst>
              <a:ext uri="{FF2B5EF4-FFF2-40B4-BE49-F238E27FC236}">
                <a16:creationId xmlns:a16="http://schemas.microsoft.com/office/drawing/2014/main" id="{D3532C1D-12E8-F947-9034-0DA211504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778" y="2443196"/>
            <a:ext cx="174998" cy="174998"/>
          </a:xfrm>
          <a:custGeom>
            <a:avLst/>
            <a:gdLst>
              <a:gd name="T0" fmla="*/ 88 w 166"/>
              <a:gd name="T1" fmla="*/ 166 h 167"/>
              <a:gd name="T2" fmla="*/ 88 w 166"/>
              <a:gd name="T3" fmla="*/ 166 h 167"/>
              <a:gd name="T4" fmla="*/ 0 w 166"/>
              <a:gd name="T5" fmla="*/ 78 h 167"/>
              <a:gd name="T6" fmla="*/ 88 w 166"/>
              <a:gd name="T7" fmla="*/ 0 h 167"/>
              <a:gd name="T8" fmla="*/ 165 w 166"/>
              <a:gd name="T9" fmla="*/ 78 h 167"/>
              <a:gd name="T10" fmla="*/ 88 w 166"/>
              <a:gd name="T11" fmla="*/ 166 h 167"/>
              <a:gd name="T12" fmla="*/ 88 w 166"/>
              <a:gd name="T13" fmla="*/ 39 h 167"/>
              <a:gd name="T14" fmla="*/ 88 w 166"/>
              <a:gd name="T15" fmla="*/ 39 h 167"/>
              <a:gd name="T16" fmla="*/ 49 w 166"/>
              <a:gd name="T17" fmla="*/ 78 h 167"/>
              <a:gd name="T18" fmla="*/ 88 w 166"/>
              <a:gd name="T19" fmla="*/ 117 h 167"/>
              <a:gd name="T20" fmla="*/ 117 w 166"/>
              <a:gd name="T21" fmla="*/ 78 h 167"/>
              <a:gd name="T22" fmla="*/ 88 w 166"/>
              <a:gd name="T23" fmla="*/ 39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6" h="167">
                <a:moveTo>
                  <a:pt x="88" y="166"/>
                </a:moveTo>
                <a:lnTo>
                  <a:pt x="88" y="166"/>
                </a:lnTo>
                <a:cubicBezTo>
                  <a:pt x="39" y="166"/>
                  <a:pt x="0" y="127"/>
                  <a:pt x="0" y="78"/>
                </a:cubicBezTo>
                <a:cubicBezTo>
                  <a:pt x="0" y="29"/>
                  <a:pt x="39" y="0"/>
                  <a:pt x="88" y="0"/>
                </a:cubicBezTo>
                <a:cubicBezTo>
                  <a:pt x="126" y="0"/>
                  <a:pt x="165" y="29"/>
                  <a:pt x="165" y="78"/>
                </a:cubicBezTo>
                <a:cubicBezTo>
                  <a:pt x="165" y="127"/>
                  <a:pt x="126" y="166"/>
                  <a:pt x="88" y="166"/>
                </a:cubicBezTo>
                <a:close/>
                <a:moveTo>
                  <a:pt x="88" y="39"/>
                </a:moveTo>
                <a:lnTo>
                  <a:pt x="88" y="39"/>
                </a:lnTo>
                <a:cubicBezTo>
                  <a:pt x="58" y="39"/>
                  <a:pt x="49" y="59"/>
                  <a:pt x="49" y="78"/>
                </a:cubicBezTo>
                <a:cubicBezTo>
                  <a:pt x="49" y="97"/>
                  <a:pt x="58" y="117"/>
                  <a:pt x="88" y="117"/>
                </a:cubicBezTo>
                <a:cubicBezTo>
                  <a:pt x="107" y="117"/>
                  <a:pt x="117" y="97"/>
                  <a:pt x="117" y="78"/>
                </a:cubicBezTo>
                <a:cubicBezTo>
                  <a:pt x="117" y="59"/>
                  <a:pt x="107" y="39"/>
                  <a:pt x="8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59">
            <a:extLst>
              <a:ext uri="{FF2B5EF4-FFF2-40B4-BE49-F238E27FC236}">
                <a16:creationId xmlns:a16="http://schemas.microsoft.com/office/drawing/2014/main" id="{BEF67CAD-8473-A942-A61B-AF7FA7DC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832" y="2157673"/>
            <a:ext cx="244075" cy="50659"/>
          </a:xfrm>
          <a:custGeom>
            <a:avLst/>
            <a:gdLst>
              <a:gd name="T0" fmla="*/ 214 w 234"/>
              <a:gd name="T1" fmla="*/ 49 h 50"/>
              <a:gd name="T2" fmla="*/ 214 w 234"/>
              <a:gd name="T3" fmla="*/ 49 h 50"/>
              <a:gd name="T4" fmla="*/ 19 w 234"/>
              <a:gd name="T5" fmla="*/ 49 h 50"/>
              <a:gd name="T6" fmla="*/ 0 w 234"/>
              <a:gd name="T7" fmla="*/ 30 h 50"/>
              <a:gd name="T8" fmla="*/ 0 w 234"/>
              <a:gd name="T9" fmla="*/ 30 h 50"/>
              <a:gd name="T10" fmla="*/ 19 w 234"/>
              <a:gd name="T11" fmla="*/ 0 h 50"/>
              <a:gd name="T12" fmla="*/ 214 w 234"/>
              <a:gd name="T13" fmla="*/ 0 h 50"/>
              <a:gd name="T14" fmla="*/ 233 w 234"/>
              <a:gd name="T15" fmla="*/ 30 h 50"/>
              <a:gd name="T16" fmla="*/ 233 w 234"/>
              <a:gd name="T17" fmla="*/ 30 h 50"/>
              <a:gd name="T18" fmla="*/ 214 w 234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4" h="50">
                <a:moveTo>
                  <a:pt x="214" y="49"/>
                </a:moveTo>
                <a:lnTo>
                  <a:pt x="214" y="49"/>
                </a:lnTo>
                <a:cubicBezTo>
                  <a:pt x="19" y="49"/>
                  <a:pt x="19" y="49"/>
                  <a:pt x="19" y="49"/>
                </a:cubicBezTo>
                <a:cubicBezTo>
                  <a:pt x="10" y="49"/>
                  <a:pt x="0" y="39"/>
                  <a:pt x="0" y="30"/>
                </a:cubicBezTo>
                <a:lnTo>
                  <a:pt x="0" y="30"/>
                </a:lnTo>
                <a:cubicBezTo>
                  <a:pt x="0" y="10"/>
                  <a:pt x="10" y="0"/>
                  <a:pt x="19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3" y="0"/>
                  <a:pt x="233" y="10"/>
                  <a:pt x="233" y="30"/>
                </a:cubicBezTo>
                <a:lnTo>
                  <a:pt x="233" y="30"/>
                </a:lnTo>
                <a:cubicBezTo>
                  <a:pt x="233" y="39"/>
                  <a:pt x="223" y="49"/>
                  <a:pt x="214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60">
            <a:extLst>
              <a:ext uri="{FF2B5EF4-FFF2-40B4-BE49-F238E27FC236}">
                <a16:creationId xmlns:a16="http://schemas.microsoft.com/office/drawing/2014/main" id="{17F7EE5C-B68C-674E-BCD7-6779A79AE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674" y="2249777"/>
            <a:ext cx="124339" cy="50659"/>
          </a:xfrm>
          <a:custGeom>
            <a:avLst/>
            <a:gdLst>
              <a:gd name="T0" fmla="*/ 98 w 118"/>
              <a:gd name="T1" fmla="*/ 48 h 49"/>
              <a:gd name="T2" fmla="*/ 98 w 118"/>
              <a:gd name="T3" fmla="*/ 48 h 49"/>
              <a:gd name="T4" fmla="*/ 20 w 118"/>
              <a:gd name="T5" fmla="*/ 48 h 49"/>
              <a:gd name="T6" fmla="*/ 0 w 118"/>
              <a:gd name="T7" fmla="*/ 19 h 49"/>
              <a:gd name="T8" fmla="*/ 0 w 118"/>
              <a:gd name="T9" fmla="*/ 19 h 49"/>
              <a:gd name="T10" fmla="*/ 20 w 118"/>
              <a:gd name="T11" fmla="*/ 0 h 49"/>
              <a:gd name="T12" fmla="*/ 98 w 118"/>
              <a:gd name="T13" fmla="*/ 0 h 49"/>
              <a:gd name="T14" fmla="*/ 117 w 118"/>
              <a:gd name="T15" fmla="*/ 29 h 49"/>
              <a:gd name="T16" fmla="*/ 117 w 118"/>
              <a:gd name="T17" fmla="*/ 29 h 49"/>
              <a:gd name="T18" fmla="*/ 98 w 118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9">
                <a:moveTo>
                  <a:pt x="98" y="48"/>
                </a:moveTo>
                <a:lnTo>
                  <a:pt x="98" y="48"/>
                </a:lnTo>
                <a:cubicBezTo>
                  <a:pt x="20" y="48"/>
                  <a:pt x="20" y="48"/>
                  <a:pt x="20" y="48"/>
                </a:cubicBezTo>
                <a:cubicBezTo>
                  <a:pt x="10" y="48"/>
                  <a:pt x="0" y="39"/>
                  <a:pt x="0" y="19"/>
                </a:cubicBezTo>
                <a:lnTo>
                  <a:pt x="0" y="19"/>
                </a:lnTo>
                <a:cubicBezTo>
                  <a:pt x="0" y="9"/>
                  <a:pt x="10" y="0"/>
                  <a:pt x="20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7" y="9"/>
                  <a:pt x="117" y="29"/>
                </a:cubicBezTo>
                <a:lnTo>
                  <a:pt x="117" y="29"/>
                </a:lnTo>
                <a:cubicBezTo>
                  <a:pt x="117" y="39"/>
                  <a:pt x="107" y="48"/>
                  <a:pt x="98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61">
            <a:extLst>
              <a:ext uri="{FF2B5EF4-FFF2-40B4-BE49-F238E27FC236}">
                <a16:creationId xmlns:a16="http://schemas.microsoft.com/office/drawing/2014/main" id="{88B40CEE-55E9-7340-B2C0-6FC1D4CFF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517" y="6297761"/>
            <a:ext cx="446704" cy="50656"/>
          </a:xfrm>
          <a:custGeom>
            <a:avLst/>
            <a:gdLst>
              <a:gd name="T0" fmla="*/ 427 w 428"/>
              <a:gd name="T1" fmla="*/ 48 h 49"/>
              <a:gd name="T2" fmla="*/ 427 w 428"/>
              <a:gd name="T3" fmla="*/ 48 h 49"/>
              <a:gd name="T4" fmla="*/ 19 w 428"/>
              <a:gd name="T5" fmla="*/ 48 h 49"/>
              <a:gd name="T6" fmla="*/ 0 w 428"/>
              <a:gd name="T7" fmla="*/ 19 h 49"/>
              <a:gd name="T8" fmla="*/ 0 w 428"/>
              <a:gd name="T9" fmla="*/ 19 h 49"/>
              <a:gd name="T10" fmla="*/ 19 w 428"/>
              <a:gd name="T11" fmla="*/ 0 h 49"/>
              <a:gd name="T12" fmla="*/ 427 w 428"/>
              <a:gd name="T13" fmla="*/ 0 h 49"/>
              <a:gd name="T14" fmla="*/ 427 w 428"/>
              <a:gd name="T15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" h="49">
                <a:moveTo>
                  <a:pt x="427" y="48"/>
                </a:moveTo>
                <a:lnTo>
                  <a:pt x="427" y="48"/>
                </a:lnTo>
                <a:cubicBezTo>
                  <a:pt x="19" y="48"/>
                  <a:pt x="19" y="48"/>
                  <a:pt x="19" y="48"/>
                </a:cubicBezTo>
                <a:cubicBezTo>
                  <a:pt x="9" y="48"/>
                  <a:pt x="0" y="39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9" y="0"/>
                </a:cubicBezTo>
                <a:cubicBezTo>
                  <a:pt x="427" y="0"/>
                  <a:pt x="427" y="0"/>
                  <a:pt x="427" y="0"/>
                </a:cubicBezTo>
                <a:lnTo>
                  <a:pt x="427" y="4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162">
            <a:extLst>
              <a:ext uri="{FF2B5EF4-FFF2-40B4-BE49-F238E27FC236}">
                <a16:creationId xmlns:a16="http://schemas.microsoft.com/office/drawing/2014/main" id="{B42FDB29-BC35-D140-BAE0-0A364F85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413" y="5823423"/>
            <a:ext cx="580257" cy="658547"/>
          </a:xfrm>
          <a:custGeom>
            <a:avLst/>
            <a:gdLst>
              <a:gd name="T0" fmla="*/ 428 w 555"/>
              <a:gd name="T1" fmla="*/ 631 h 632"/>
              <a:gd name="T2" fmla="*/ 428 w 555"/>
              <a:gd name="T3" fmla="*/ 631 h 632"/>
              <a:gd name="T4" fmla="*/ 126 w 555"/>
              <a:gd name="T5" fmla="*/ 631 h 632"/>
              <a:gd name="T6" fmla="*/ 29 w 555"/>
              <a:gd name="T7" fmla="*/ 593 h 632"/>
              <a:gd name="T8" fmla="*/ 0 w 555"/>
              <a:gd name="T9" fmla="*/ 496 h 632"/>
              <a:gd name="T10" fmla="*/ 20 w 555"/>
              <a:gd name="T11" fmla="*/ 87 h 632"/>
              <a:gd name="T12" fmla="*/ 117 w 555"/>
              <a:gd name="T13" fmla="*/ 0 h 632"/>
              <a:gd name="T14" fmla="*/ 437 w 555"/>
              <a:gd name="T15" fmla="*/ 0 h 632"/>
              <a:gd name="T16" fmla="*/ 525 w 555"/>
              <a:gd name="T17" fmla="*/ 87 h 632"/>
              <a:gd name="T18" fmla="*/ 554 w 555"/>
              <a:gd name="T19" fmla="*/ 496 h 632"/>
              <a:gd name="T20" fmla="*/ 515 w 555"/>
              <a:gd name="T21" fmla="*/ 593 h 632"/>
              <a:gd name="T22" fmla="*/ 428 w 555"/>
              <a:gd name="T23" fmla="*/ 631 h 632"/>
              <a:gd name="T24" fmla="*/ 117 w 555"/>
              <a:gd name="T25" fmla="*/ 58 h 632"/>
              <a:gd name="T26" fmla="*/ 117 w 555"/>
              <a:gd name="T27" fmla="*/ 58 h 632"/>
              <a:gd name="T28" fmla="*/ 88 w 555"/>
              <a:gd name="T29" fmla="*/ 97 h 632"/>
              <a:gd name="T30" fmla="*/ 58 w 555"/>
              <a:gd name="T31" fmla="*/ 505 h 632"/>
              <a:gd name="T32" fmla="*/ 78 w 555"/>
              <a:gd name="T33" fmla="*/ 554 h 632"/>
              <a:gd name="T34" fmla="*/ 126 w 555"/>
              <a:gd name="T35" fmla="*/ 573 h 632"/>
              <a:gd name="T36" fmla="*/ 428 w 555"/>
              <a:gd name="T37" fmla="*/ 573 h 632"/>
              <a:gd name="T38" fmla="*/ 476 w 555"/>
              <a:gd name="T39" fmla="*/ 554 h 632"/>
              <a:gd name="T40" fmla="*/ 496 w 555"/>
              <a:gd name="T41" fmla="*/ 505 h 632"/>
              <a:gd name="T42" fmla="*/ 467 w 555"/>
              <a:gd name="T43" fmla="*/ 97 h 632"/>
              <a:gd name="T44" fmla="*/ 437 w 555"/>
              <a:gd name="T45" fmla="*/ 58 h 632"/>
              <a:gd name="T46" fmla="*/ 117 w 555"/>
              <a:gd name="T47" fmla="*/ 58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5" h="632">
                <a:moveTo>
                  <a:pt x="428" y="631"/>
                </a:moveTo>
                <a:lnTo>
                  <a:pt x="428" y="631"/>
                </a:lnTo>
                <a:cubicBezTo>
                  <a:pt x="126" y="631"/>
                  <a:pt x="126" y="631"/>
                  <a:pt x="126" y="631"/>
                </a:cubicBezTo>
                <a:cubicBezTo>
                  <a:pt x="88" y="631"/>
                  <a:pt x="58" y="622"/>
                  <a:pt x="29" y="593"/>
                </a:cubicBezTo>
                <a:cubicBezTo>
                  <a:pt x="10" y="564"/>
                  <a:pt x="0" y="534"/>
                  <a:pt x="0" y="496"/>
                </a:cubicBezTo>
                <a:cubicBezTo>
                  <a:pt x="20" y="87"/>
                  <a:pt x="20" y="87"/>
                  <a:pt x="20" y="87"/>
                </a:cubicBezTo>
                <a:cubicBezTo>
                  <a:pt x="29" y="39"/>
                  <a:pt x="68" y="0"/>
                  <a:pt x="117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86" y="0"/>
                  <a:pt x="525" y="39"/>
                  <a:pt x="525" y="87"/>
                </a:cubicBezTo>
                <a:cubicBezTo>
                  <a:pt x="554" y="496"/>
                  <a:pt x="554" y="496"/>
                  <a:pt x="554" y="496"/>
                </a:cubicBezTo>
                <a:cubicBezTo>
                  <a:pt x="554" y="534"/>
                  <a:pt x="544" y="564"/>
                  <a:pt x="515" y="593"/>
                </a:cubicBezTo>
                <a:cubicBezTo>
                  <a:pt x="496" y="622"/>
                  <a:pt x="457" y="631"/>
                  <a:pt x="428" y="631"/>
                </a:cubicBezTo>
                <a:close/>
                <a:moveTo>
                  <a:pt x="117" y="58"/>
                </a:moveTo>
                <a:lnTo>
                  <a:pt x="117" y="58"/>
                </a:lnTo>
                <a:cubicBezTo>
                  <a:pt x="97" y="58"/>
                  <a:pt x="88" y="78"/>
                  <a:pt x="88" y="97"/>
                </a:cubicBezTo>
                <a:cubicBezTo>
                  <a:pt x="58" y="505"/>
                  <a:pt x="58" y="505"/>
                  <a:pt x="58" y="505"/>
                </a:cubicBezTo>
                <a:cubicBezTo>
                  <a:pt x="58" y="525"/>
                  <a:pt x="68" y="534"/>
                  <a:pt x="78" y="554"/>
                </a:cubicBezTo>
                <a:cubicBezTo>
                  <a:pt x="88" y="564"/>
                  <a:pt x="107" y="573"/>
                  <a:pt x="126" y="573"/>
                </a:cubicBezTo>
                <a:cubicBezTo>
                  <a:pt x="428" y="573"/>
                  <a:pt x="428" y="573"/>
                  <a:pt x="428" y="573"/>
                </a:cubicBezTo>
                <a:cubicBezTo>
                  <a:pt x="447" y="573"/>
                  <a:pt x="457" y="564"/>
                  <a:pt x="476" y="554"/>
                </a:cubicBezTo>
                <a:cubicBezTo>
                  <a:pt x="486" y="534"/>
                  <a:pt x="496" y="525"/>
                  <a:pt x="496" y="505"/>
                </a:cubicBezTo>
                <a:cubicBezTo>
                  <a:pt x="467" y="97"/>
                  <a:pt x="467" y="97"/>
                  <a:pt x="467" y="97"/>
                </a:cubicBezTo>
                <a:cubicBezTo>
                  <a:pt x="467" y="78"/>
                  <a:pt x="457" y="58"/>
                  <a:pt x="437" y="58"/>
                </a:cubicBezTo>
                <a:lnTo>
                  <a:pt x="117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163">
            <a:extLst>
              <a:ext uri="{FF2B5EF4-FFF2-40B4-BE49-F238E27FC236}">
                <a16:creationId xmlns:a16="http://schemas.microsoft.com/office/drawing/2014/main" id="{E0A1D204-B0AF-534E-9527-A42BB0AA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173" y="5671452"/>
            <a:ext cx="294734" cy="303944"/>
          </a:xfrm>
          <a:custGeom>
            <a:avLst/>
            <a:gdLst>
              <a:gd name="T0" fmla="*/ 253 w 283"/>
              <a:gd name="T1" fmla="*/ 292 h 293"/>
              <a:gd name="T2" fmla="*/ 253 w 283"/>
              <a:gd name="T3" fmla="*/ 292 h 293"/>
              <a:gd name="T4" fmla="*/ 253 w 283"/>
              <a:gd name="T5" fmla="*/ 292 h 293"/>
              <a:gd name="T6" fmla="*/ 224 w 283"/>
              <a:gd name="T7" fmla="*/ 263 h 293"/>
              <a:gd name="T8" fmla="*/ 224 w 283"/>
              <a:gd name="T9" fmla="*/ 146 h 293"/>
              <a:gd name="T10" fmla="*/ 146 w 283"/>
              <a:gd name="T11" fmla="*/ 68 h 293"/>
              <a:gd name="T12" fmla="*/ 68 w 283"/>
              <a:gd name="T13" fmla="*/ 146 h 293"/>
              <a:gd name="T14" fmla="*/ 68 w 283"/>
              <a:gd name="T15" fmla="*/ 263 h 293"/>
              <a:gd name="T16" fmla="*/ 39 w 283"/>
              <a:gd name="T17" fmla="*/ 292 h 293"/>
              <a:gd name="T18" fmla="*/ 39 w 283"/>
              <a:gd name="T19" fmla="*/ 292 h 293"/>
              <a:gd name="T20" fmla="*/ 0 w 283"/>
              <a:gd name="T21" fmla="*/ 263 h 293"/>
              <a:gd name="T22" fmla="*/ 0 w 283"/>
              <a:gd name="T23" fmla="*/ 146 h 293"/>
              <a:gd name="T24" fmla="*/ 136 w 283"/>
              <a:gd name="T25" fmla="*/ 0 h 293"/>
              <a:gd name="T26" fmla="*/ 282 w 283"/>
              <a:gd name="T27" fmla="*/ 146 h 293"/>
              <a:gd name="T28" fmla="*/ 282 w 283"/>
              <a:gd name="T29" fmla="*/ 263 h 293"/>
              <a:gd name="T30" fmla="*/ 253 w 283"/>
              <a:gd name="T31" fmla="*/ 292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3" h="293">
                <a:moveTo>
                  <a:pt x="253" y="292"/>
                </a:moveTo>
                <a:lnTo>
                  <a:pt x="253" y="292"/>
                </a:lnTo>
                <a:lnTo>
                  <a:pt x="253" y="292"/>
                </a:lnTo>
                <a:cubicBezTo>
                  <a:pt x="233" y="292"/>
                  <a:pt x="224" y="282"/>
                  <a:pt x="224" y="263"/>
                </a:cubicBezTo>
                <a:cubicBezTo>
                  <a:pt x="224" y="146"/>
                  <a:pt x="224" y="146"/>
                  <a:pt x="224" y="146"/>
                </a:cubicBezTo>
                <a:cubicBezTo>
                  <a:pt x="224" y="107"/>
                  <a:pt x="194" y="68"/>
                  <a:pt x="146" y="68"/>
                </a:cubicBezTo>
                <a:cubicBezTo>
                  <a:pt x="107" y="59"/>
                  <a:pt x="68" y="97"/>
                  <a:pt x="68" y="146"/>
                </a:cubicBezTo>
                <a:cubicBezTo>
                  <a:pt x="68" y="263"/>
                  <a:pt x="68" y="263"/>
                  <a:pt x="68" y="263"/>
                </a:cubicBezTo>
                <a:cubicBezTo>
                  <a:pt x="68" y="282"/>
                  <a:pt x="49" y="292"/>
                  <a:pt x="39" y="292"/>
                </a:cubicBezTo>
                <a:lnTo>
                  <a:pt x="39" y="292"/>
                </a:lnTo>
                <a:cubicBezTo>
                  <a:pt x="20" y="292"/>
                  <a:pt x="0" y="282"/>
                  <a:pt x="0" y="263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68"/>
                  <a:pt x="59" y="10"/>
                  <a:pt x="136" y="0"/>
                </a:cubicBezTo>
                <a:cubicBezTo>
                  <a:pt x="214" y="0"/>
                  <a:pt x="282" y="59"/>
                  <a:pt x="282" y="146"/>
                </a:cubicBezTo>
                <a:cubicBezTo>
                  <a:pt x="282" y="263"/>
                  <a:pt x="282" y="263"/>
                  <a:pt x="282" y="263"/>
                </a:cubicBezTo>
                <a:cubicBezTo>
                  <a:pt x="282" y="282"/>
                  <a:pt x="263" y="292"/>
                  <a:pt x="253" y="2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75">
            <a:extLst>
              <a:ext uri="{FF2B5EF4-FFF2-40B4-BE49-F238E27FC236}">
                <a16:creationId xmlns:a16="http://schemas.microsoft.com/office/drawing/2014/main" id="{FCC3DD88-E793-E448-8373-41CC24069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594" y="9512201"/>
            <a:ext cx="234867" cy="345390"/>
          </a:xfrm>
          <a:custGeom>
            <a:avLst/>
            <a:gdLst>
              <a:gd name="T0" fmla="*/ 223 w 224"/>
              <a:gd name="T1" fmla="*/ 330 h 331"/>
              <a:gd name="T2" fmla="*/ 223 w 224"/>
              <a:gd name="T3" fmla="*/ 330 h 331"/>
              <a:gd name="T4" fmla="*/ 0 w 224"/>
              <a:gd name="T5" fmla="*/ 330 h 331"/>
              <a:gd name="T6" fmla="*/ 0 w 224"/>
              <a:gd name="T7" fmla="*/ 48 h 331"/>
              <a:gd name="T8" fmla="*/ 48 w 224"/>
              <a:gd name="T9" fmla="*/ 0 h 331"/>
              <a:gd name="T10" fmla="*/ 184 w 224"/>
              <a:gd name="T11" fmla="*/ 0 h 331"/>
              <a:gd name="T12" fmla="*/ 223 w 224"/>
              <a:gd name="T13" fmla="*/ 48 h 331"/>
              <a:gd name="T14" fmla="*/ 223 w 224"/>
              <a:gd name="T15" fmla="*/ 330 h 331"/>
              <a:gd name="T16" fmla="*/ 48 w 224"/>
              <a:gd name="T17" fmla="*/ 281 h 331"/>
              <a:gd name="T18" fmla="*/ 48 w 224"/>
              <a:gd name="T19" fmla="*/ 281 h 331"/>
              <a:gd name="T20" fmla="*/ 184 w 224"/>
              <a:gd name="T21" fmla="*/ 281 h 331"/>
              <a:gd name="T22" fmla="*/ 184 w 224"/>
              <a:gd name="T23" fmla="*/ 48 h 331"/>
              <a:gd name="T24" fmla="*/ 184 w 224"/>
              <a:gd name="T25" fmla="*/ 39 h 331"/>
              <a:gd name="T26" fmla="*/ 48 w 224"/>
              <a:gd name="T27" fmla="*/ 39 h 331"/>
              <a:gd name="T28" fmla="*/ 48 w 224"/>
              <a:gd name="T29" fmla="*/ 48 h 331"/>
              <a:gd name="T30" fmla="*/ 48 w 224"/>
              <a:gd name="T31" fmla="*/ 281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331">
                <a:moveTo>
                  <a:pt x="223" y="330"/>
                </a:moveTo>
                <a:lnTo>
                  <a:pt x="223" y="330"/>
                </a:lnTo>
                <a:cubicBezTo>
                  <a:pt x="0" y="330"/>
                  <a:pt x="0" y="330"/>
                  <a:pt x="0" y="33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19" y="0"/>
                  <a:pt x="48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204" y="0"/>
                  <a:pt x="223" y="19"/>
                  <a:pt x="223" y="48"/>
                </a:cubicBezTo>
                <a:lnTo>
                  <a:pt x="223" y="330"/>
                </a:lnTo>
                <a:close/>
                <a:moveTo>
                  <a:pt x="48" y="281"/>
                </a:moveTo>
                <a:lnTo>
                  <a:pt x="48" y="281"/>
                </a:lnTo>
                <a:cubicBezTo>
                  <a:pt x="184" y="281"/>
                  <a:pt x="184" y="281"/>
                  <a:pt x="184" y="281"/>
                </a:cubicBezTo>
                <a:cubicBezTo>
                  <a:pt x="184" y="48"/>
                  <a:pt x="184" y="48"/>
                  <a:pt x="184" y="48"/>
                </a:cubicBezTo>
                <a:lnTo>
                  <a:pt x="184" y="39"/>
                </a:lnTo>
                <a:cubicBezTo>
                  <a:pt x="48" y="39"/>
                  <a:pt x="48" y="39"/>
                  <a:pt x="48" y="39"/>
                </a:cubicBezTo>
                <a:lnTo>
                  <a:pt x="48" y="48"/>
                </a:lnTo>
                <a:lnTo>
                  <a:pt x="48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76">
            <a:extLst>
              <a:ext uri="{FF2B5EF4-FFF2-40B4-BE49-F238E27FC236}">
                <a16:creationId xmlns:a16="http://schemas.microsoft.com/office/drawing/2014/main" id="{9482074E-0715-B14A-99FD-7DAF428F7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44" y="9424700"/>
            <a:ext cx="709203" cy="437497"/>
          </a:xfrm>
          <a:custGeom>
            <a:avLst/>
            <a:gdLst>
              <a:gd name="T0" fmla="*/ 602 w 681"/>
              <a:gd name="T1" fmla="*/ 418 h 419"/>
              <a:gd name="T2" fmla="*/ 602 w 681"/>
              <a:gd name="T3" fmla="*/ 418 h 419"/>
              <a:gd name="T4" fmla="*/ 78 w 681"/>
              <a:gd name="T5" fmla="*/ 418 h 419"/>
              <a:gd name="T6" fmla="*/ 0 w 681"/>
              <a:gd name="T7" fmla="*/ 350 h 419"/>
              <a:gd name="T8" fmla="*/ 0 w 681"/>
              <a:gd name="T9" fmla="*/ 78 h 419"/>
              <a:gd name="T10" fmla="*/ 39 w 681"/>
              <a:gd name="T11" fmla="*/ 49 h 419"/>
              <a:gd name="T12" fmla="*/ 39 w 681"/>
              <a:gd name="T13" fmla="*/ 49 h 419"/>
              <a:gd name="T14" fmla="*/ 68 w 681"/>
              <a:gd name="T15" fmla="*/ 78 h 419"/>
              <a:gd name="T16" fmla="*/ 68 w 681"/>
              <a:gd name="T17" fmla="*/ 350 h 419"/>
              <a:gd name="T18" fmla="*/ 78 w 681"/>
              <a:gd name="T19" fmla="*/ 360 h 419"/>
              <a:gd name="T20" fmla="*/ 602 w 681"/>
              <a:gd name="T21" fmla="*/ 360 h 419"/>
              <a:gd name="T22" fmla="*/ 612 w 681"/>
              <a:gd name="T23" fmla="*/ 350 h 419"/>
              <a:gd name="T24" fmla="*/ 612 w 681"/>
              <a:gd name="T25" fmla="*/ 0 h 419"/>
              <a:gd name="T26" fmla="*/ 680 w 681"/>
              <a:gd name="T27" fmla="*/ 0 h 419"/>
              <a:gd name="T28" fmla="*/ 680 w 681"/>
              <a:gd name="T29" fmla="*/ 350 h 419"/>
              <a:gd name="T30" fmla="*/ 602 w 681"/>
              <a:gd name="T31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1" h="419">
                <a:moveTo>
                  <a:pt x="602" y="418"/>
                </a:moveTo>
                <a:lnTo>
                  <a:pt x="602" y="418"/>
                </a:lnTo>
                <a:cubicBezTo>
                  <a:pt x="78" y="418"/>
                  <a:pt x="78" y="418"/>
                  <a:pt x="78" y="418"/>
                </a:cubicBezTo>
                <a:cubicBezTo>
                  <a:pt x="39" y="418"/>
                  <a:pt x="0" y="389"/>
                  <a:pt x="0" y="35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58"/>
                  <a:pt x="19" y="49"/>
                  <a:pt x="39" y="49"/>
                </a:cubicBezTo>
                <a:lnTo>
                  <a:pt x="39" y="49"/>
                </a:lnTo>
                <a:cubicBezTo>
                  <a:pt x="48" y="49"/>
                  <a:pt x="68" y="58"/>
                  <a:pt x="68" y="78"/>
                </a:cubicBezTo>
                <a:cubicBezTo>
                  <a:pt x="68" y="350"/>
                  <a:pt x="68" y="350"/>
                  <a:pt x="68" y="350"/>
                </a:cubicBezTo>
                <a:cubicBezTo>
                  <a:pt x="68" y="360"/>
                  <a:pt x="68" y="360"/>
                  <a:pt x="78" y="360"/>
                </a:cubicBezTo>
                <a:cubicBezTo>
                  <a:pt x="602" y="360"/>
                  <a:pt x="602" y="360"/>
                  <a:pt x="602" y="360"/>
                </a:cubicBezTo>
                <a:cubicBezTo>
                  <a:pt x="612" y="360"/>
                  <a:pt x="612" y="360"/>
                  <a:pt x="612" y="350"/>
                </a:cubicBezTo>
                <a:cubicBezTo>
                  <a:pt x="612" y="0"/>
                  <a:pt x="612" y="0"/>
                  <a:pt x="612" y="0"/>
                </a:cubicBezTo>
                <a:cubicBezTo>
                  <a:pt x="680" y="0"/>
                  <a:pt x="680" y="0"/>
                  <a:pt x="680" y="0"/>
                </a:cubicBezTo>
                <a:cubicBezTo>
                  <a:pt x="680" y="350"/>
                  <a:pt x="680" y="350"/>
                  <a:pt x="680" y="350"/>
                </a:cubicBezTo>
                <a:cubicBezTo>
                  <a:pt x="680" y="389"/>
                  <a:pt x="641" y="418"/>
                  <a:pt x="602" y="4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77">
            <a:extLst>
              <a:ext uri="{FF2B5EF4-FFF2-40B4-BE49-F238E27FC236}">
                <a16:creationId xmlns:a16="http://schemas.microsoft.com/office/drawing/2014/main" id="{E3ACD381-365B-9540-AA74-E6525C2A3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888" y="9129966"/>
            <a:ext cx="801307" cy="326972"/>
          </a:xfrm>
          <a:custGeom>
            <a:avLst/>
            <a:gdLst>
              <a:gd name="T0" fmla="*/ 651 w 769"/>
              <a:gd name="T1" fmla="*/ 311 h 312"/>
              <a:gd name="T2" fmla="*/ 651 w 769"/>
              <a:gd name="T3" fmla="*/ 311 h 312"/>
              <a:gd name="T4" fmla="*/ 554 w 769"/>
              <a:gd name="T5" fmla="*/ 272 h 312"/>
              <a:gd name="T6" fmla="*/ 467 w 769"/>
              <a:gd name="T7" fmla="*/ 311 h 312"/>
              <a:gd name="T8" fmla="*/ 379 w 769"/>
              <a:gd name="T9" fmla="*/ 272 h 312"/>
              <a:gd name="T10" fmla="*/ 292 w 769"/>
              <a:gd name="T11" fmla="*/ 311 h 312"/>
              <a:gd name="T12" fmla="*/ 204 w 769"/>
              <a:gd name="T13" fmla="*/ 272 h 312"/>
              <a:gd name="T14" fmla="*/ 107 w 769"/>
              <a:gd name="T15" fmla="*/ 311 h 312"/>
              <a:gd name="T16" fmla="*/ 0 w 769"/>
              <a:gd name="T17" fmla="*/ 184 h 312"/>
              <a:gd name="T18" fmla="*/ 0 w 769"/>
              <a:gd name="T19" fmla="*/ 174 h 312"/>
              <a:gd name="T20" fmla="*/ 97 w 769"/>
              <a:gd name="T21" fmla="*/ 29 h 312"/>
              <a:gd name="T22" fmla="*/ 156 w 769"/>
              <a:gd name="T23" fmla="*/ 0 h 312"/>
              <a:gd name="T24" fmla="*/ 613 w 769"/>
              <a:gd name="T25" fmla="*/ 0 h 312"/>
              <a:gd name="T26" fmla="*/ 613 w 769"/>
              <a:gd name="T27" fmla="*/ 0 h 312"/>
              <a:gd name="T28" fmla="*/ 661 w 769"/>
              <a:gd name="T29" fmla="*/ 29 h 312"/>
              <a:gd name="T30" fmla="*/ 768 w 769"/>
              <a:gd name="T31" fmla="*/ 184 h 312"/>
              <a:gd name="T32" fmla="*/ 768 w 769"/>
              <a:gd name="T33" fmla="*/ 194 h 312"/>
              <a:gd name="T34" fmla="*/ 651 w 769"/>
              <a:gd name="T35" fmla="*/ 311 h 312"/>
              <a:gd name="T36" fmla="*/ 554 w 769"/>
              <a:gd name="T37" fmla="*/ 194 h 312"/>
              <a:gd name="T38" fmla="*/ 554 w 769"/>
              <a:gd name="T39" fmla="*/ 194 h 312"/>
              <a:gd name="T40" fmla="*/ 564 w 769"/>
              <a:gd name="T41" fmla="*/ 194 h 312"/>
              <a:gd name="T42" fmla="*/ 593 w 769"/>
              <a:gd name="T43" fmla="*/ 213 h 312"/>
              <a:gd name="T44" fmla="*/ 651 w 769"/>
              <a:gd name="T45" fmla="*/ 252 h 312"/>
              <a:gd name="T46" fmla="*/ 710 w 769"/>
              <a:gd name="T47" fmla="*/ 194 h 312"/>
              <a:gd name="T48" fmla="*/ 613 w 769"/>
              <a:gd name="T49" fmla="*/ 58 h 312"/>
              <a:gd name="T50" fmla="*/ 156 w 769"/>
              <a:gd name="T51" fmla="*/ 58 h 312"/>
              <a:gd name="T52" fmla="*/ 156 w 769"/>
              <a:gd name="T53" fmla="*/ 58 h 312"/>
              <a:gd name="T54" fmla="*/ 58 w 769"/>
              <a:gd name="T55" fmla="*/ 194 h 312"/>
              <a:gd name="T56" fmla="*/ 117 w 769"/>
              <a:gd name="T57" fmla="*/ 252 h 312"/>
              <a:gd name="T58" fmla="*/ 175 w 769"/>
              <a:gd name="T59" fmla="*/ 213 h 312"/>
              <a:gd name="T60" fmla="*/ 204 w 769"/>
              <a:gd name="T61" fmla="*/ 194 h 312"/>
              <a:gd name="T62" fmla="*/ 204 w 769"/>
              <a:gd name="T63" fmla="*/ 194 h 312"/>
              <a:gd name="T64" fmla="*/ 243 w 769"/>
              <a:gd name="T65" fmla="*/ 213 h 312"/>
              <a:gd name="T66" fmla="*/ 292 w 769"/>
              <a:gd name="T67" fmla="*/ 252 h 312"/>
              <a:gd name="T68" fmla="*/ 350 w 769"/>
              <a:gd name="T69" fmla="*/ 213 h 312"/>
              <a:gd name="T70" fmla="*/ 379 w 769"/>
              <a:gd name="T71" fmla="*/ 194 h 312"/>
              <a:gd name="T72" fmla="*/ 379 w 769"/>
              <a:gd name="T73" fmla="*/ 194 h 312"/>
              <a:gd name="T74" fmla="*/ 418 w 769"/>
              <a:gd name="T75" fmla="*/ 213 h 312"/>
              <a:gd name="T76" fmla="*/ 467 w 769"/>
              <a:gd name="T77" fmla="*/ 252 h 312"/>
              <a:gd name="T78" fmla="*/ 525 w 769"/>
              <a:gd name="T79" fmla="*/ 213 h 312"/>
              <a:gd name="T80" fmla="*/ 554 w 769"/>
              <a:gd name="T81" fmla="*/ 19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9" h="312">
                <a:moveTo>
                  <a:pt x="651" y="311"/>
                </a:moveTo>
                <a:lnTo>
                  <a:pt x="651" y="311"/>
                </a:lnTo>
                <a:cubicBezTo>
                  <a:pt x="613" y="311"/>
                  <a:pt x="583" y="301"/>
                  <a:pt x="554" y="272"/>
                </a:cubicBezTo>
                <a:cubicBezTo>
                  <a:pt x="535" y="301"/>
                  <a:pt x="506" y="311"/>
                  <a:pt x="467" y="311"/>
                </a:cubicBezTo>
                <a:cubicBezTo>
                  <a:pt x="437" y="311"/>
                  <a:pt x="408" y="301"/>
                  <a:pt x="379" y="272"/>
                </a:cubicBezTo>
                <a:cubicBezTo>
                  <a:pt x="360" y="301"/>
                  <a:pt x="330" y="311"/>
                  <a:pt x="292" y="311"/>
                </a:cubicBezTo>
                <a:cubicBezTo>
                  <a:pt x="263" y="311"/>
                  <a:pt x="224" y="301"/>
                  <a:pt x="204" y="272"/>
                </a:cubicBezTo>
                <a:cubicBezTo>
                  <a:pt x="185" y="301"/>
                  <a:pt x="146" y="311"/>
                  <a:pt x="107" y="311"/>
                </a:cubicBezTo>
                <a:cubicBezTo>
                  <a:pt x="49" y="311"/>
                  <a:pt x="0" y="252"/>
                  <a:pt x="0" y="184"/>
                </a:cubicBezTo>
                <a:cubicBezTo>
                  <a:pt x="0" y="174"/>
                  <a:pt x="0" y="174"/>
                  <a:pt x="0" y="174"/>
                </a:cubicBezTo>
                <a:cubicBezTo>
                  <a:pt x="97" y="29"/>
                  <a:pt x="97" y="29"/>
                  <a:pt x="97" y="29"/>
                </a:cubicBezTo>
                <a:cubicBezTo>
                  <a:pt x="117" y="9"/>
                  <a:pt x="136" y="0"/>
                  <a:pt x="156" y="0"/>
                </a:cubicBezTo>
                <a:cubicBezTo>
                  <a:pt x="613" y="0"/>
                  <a:pt x="613" y="0"/>
                  <a:pt x="613" y="0"/>
                </a:cubicBezTo>
                <a:lnTo>
                  <a:pt x="613" y="0"/>
                </a:lnTo>
                <a:cubicBezTo>
                  <a:pt x="632" y="0"/>
                  <a:pt x="651" y="9"/>
                  <a:pt x="661" y="29"/>
                </a:cubicBezTo>
                <a:cubicBezTo>
                  <a:pt x="768" y="184"/>
                  <a:pt x="768" y="184"/>
                  <a:pt x="768" y="184"/>
                </a:cubicBezTo>
                <a:cubicBezTo>
                  <a:pt x="768" y="194"/>
                  <a:pt x="768" y="194"/>
                  <a:pt x="768" y="194"/>
                </a:cubicBezTo>
                <a:cubicBezTo>
                  <a:pt x="768" y="252"/>
                  <a:pt x="719" y="311"/>
                  <a:pt x="651" y="311"/>
                </a:cubicBezTo>
                <a:close/>
                <a:moveTo>
                  <a:pt x="554" y="194"/>
                </a:moveTo>
                <a:lnTo>
                  <a:pt x="554" y="194"/>
                </a:lnTo>
                <a:cubicBezTo>
                  <a:pt x="554" y="194"/>
                  <a:pt x="554" y="194"/>
                  <a:pt x="564" y="194"/>
                </a:cubicBezTo>
                <a:cubicBezTo>
                  <a:pt x="574" y="194"/>
                  <a:pt x="583" y="204"/>
                  <a:pt x="593" y="213"/>
                </a:cubicBezTo>
                <a:cubicBezTo>
                  <a:pt x="603" y="242"/>
                  <a:pt x="622" y="252"/>
                  <a:pt x="651" y="252"/>
                </a:cubicBezTo>
                <a:cubicBezTo>
                  <a:pt x="680" y="252"/>
                  <a:pt x="700" y="223"/>
                  <a:pt x="710" y="194"/>
                </a:cubicBezTo>
                <a:cubicBezTo>
                  <a:pt x="613" y="58"/>
                  <a:pt x="613" y="58"/>
                  <a:pt x="613" y="58"/>
                </a:cubicBezTo>
                <a:cubicBezTo>
                  <a:pt x="156" y="58"/>
                  <a:pt x="156" y="58"/>
                  <a:pt x="156" y="58"/>
                </a:cubicBezTo>
                <a:lnTo>
                  <a:pt x="156" y="58"/>
                </a:lnTo>
                <a:cubicBezTo>
                  <a:pt x="58" y="194"/>
                  <a:pt x="58" y="194"/>
                  <a:pt x="58" y="194"/>
                </a:cubicBezTo>
                <a:cubicBezTo>
                  <a:pt x="68" y="223"/>
                  <a:pt x="88" y="252"/>
                  <a:pt x="117" y="252"/>
                </a:cubicBezTo>
                <a:cubicBezTo>
                  <a:pt x="136" y="252"/>
                  <a:pt x="165" y="242"/>
                  <a:pt x="175" y="213"/>
                </a:cubicBezTo>
                <a:cubicBezTo>
                  <a:pt x="175" y="204"/>
                  <a:pt x="195" y="194"/>
                  <a:pt x="204" y="194"/>
                </a:cubicBezTo>
                <a:lnTo>
                  <a:pt x="204" y="194"/>
                </a:lnTo>
                <a:cubicBezTo>
                  <a:pt x="224" y="194"/>
                  <a:pt x="233" y="204"/>
                  <a:pt x="243" y="213"/>
                </a:cubicBezTo>
                <a:cubicBezTo>
                  <a:pt x="253" y="233"/>
                  <a:pt x="272" y="252"/>
                  <a:pt x="292" y="252"/>
                </a:cubicBezTo>
                <a:cubicBezTo>
                  <a:pt x="321" y="252"/>
                  <a:pt x="340" y="233"/>
                  <a:pt x="350" y="213"/>
                </a:cubicBezTo>
                <a:cubicBezTo>
                  <a:pt x="350" y="204"/>
                  <a:pt x="369" y="194"/>
                  <a:pt x="379" y="194"/>
                </a:cubicBezTo>
                <a:lnTo>
                  <a:pt x="379" y="194"/>
                </a:lnTo>
                <a:cubicBezTo>
                  <a:pt x="399" y="194"/>
                  <a:pt x="408" y="204"/>
                  <a:pt x="418" y="213"/>
                </a:cubicBezTo>
                <a:cubicBezTo>
                  <a:pt x="428" y="233"/>
                  <a:pt x="447" y="252"/>
                  <a:pt x="467" y="252"/>
                </a:cubicBezTo>
                <a:cubicBezTo>
                  <a:pt x="496" y="252"/>
                  <a:pt x="515" y="233"/>
                  <a:pt x="525" y="213"/>
                </a:cubicBezTo>
                <a:cubicBezTo>
                  <a:pt x="525" y="204"/>
                  <a:pt x="544" y="194"/>
                  <a:pt x="554" y="1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78">
            <a:extLst>
              <a:ext uri="{FF2B5EF4-FFF2-40B4-BE49-F238E27FC236}">
                <a16:creationId xmlns:a16="http://schemas.microsoft.com/office/drawing/2014/main" id="{9E1B5329-668E-534C-805B-3AAADDA8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290" y="2157673"/>
            <a:ext cx="723020" cy="82894"/>
          </a:xfrm>
          <a:custGeom>
            <a:avLst/>
            <a:gdLst>
              <a:gd name="T0" fmla="*/ 690 w 691"/>
              <a:gd name="T1" fmla="*/ 78 h 79"/>
              <a:gd name="T2" fmla="*/ 0 w 691"/>
              <a:gd name="T3" fmla="*/ 78 h 79"/>
              <a:gd name="T4" fmla="*/ 0 w 691"/>
              <a:gd name="T5" fmla="*/ 0 h 79"/>
              <a:gd name="T6" fmla="*/ 690 w 691"/>
              <a:gd name="T7" fmla="*/ 0 h 79"/>
              <a:gd name="T8" fmla="*/ 690 w 691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79">
                <a:moveTo>
                  <a:pt x="690" y="78"/>
                </a:moveTo>
                <a:lnTo>
                  <a:pt x="0" y="78"/>
                </a:lnTo>
                <a:lnTo>
                  <a:pt x="0" y="0"/>
                </a:lnTo>
                <a:lnTo>
                  <a:pt x="690" y="0"/>
                </a:lnTo>
                <a:lnTo>
                  <a:pt x="690" y="7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79">
            <a:extLst>
              <a:ext uri="{FF2B5EF4-FFF2-40B4-BE49-F238E27FC236}">
                <a16:creationId xmlns:a16="http://schemas.microsoft.com/office/drawing/2014/main" id="{5693AE03-F0D6-CD40-9921-F614FB0D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74" y="2369513"/>
            <a:ext cx="151973" cy="64473"/>
          </a:xfrm>
          <a:custGeom>
            <a:avLst/>
            <a:gdLst>
              <a:gd name="T0" fmla="*/ 116 w 147"/>
              <a:gd name="T1" fmla="*/ 59 h 60"/>
              <a:gd name="T2" fmla="*/ 116 w 147"/>
              <a:gd name="T3" fmla="*/ 59 h 60"/>
              <a:gd name="T4" fmla="*/ 29 w 147"/>
              <a:gd name="T5" fmla="*/ 59 h 60"/>
              <a:gd name="T6" fmla="*/ 0 w 147"/>
              <a:gd name="T7" fmla="*/ 30 h 60"/>
              <a:gd name="T8" fmla="*/ 0 w 147"/>
              <a:gd name="T9" fmla="*/ 30 h 60"/>
              <a:gd name="T10" fmla="*/ 29 w 147"/>
              <a:gd name="T11" fmla="*/ 0 h 60"/>
              <a:gd name="T12" fmla="*/ 116 w 147"/>
              <a:gd name="T13" fmla="*/ 0 h 60"/>
              <a:gd name="T14" fmla="*/ 146 w 147"/>
              <a:gd name="T15" fmla="*/ 30 h 60"/>
              <a:gd name="T16" fmla="*/ 146 w 147"/>
              <a:gd name="T17" fmla="*/ 30 h 60"/>
              <a:gd name="T18" fmla="*/ 116 w 147"/>
              <a:gd name="T1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7" h="60">
                <a:moveTo>
                  <a:pt x="116" y="59"/>
                </a:moveTo>
                <a:lnTo>
                  <a:pt x="116" y="59"/>
                </a:lnTo>
                <a:cubicBezTo>
                  <a:pt x="29" y="59"/>
                  <a:pt x="29" y="59"/>
                  <a:pt x="29" y="59"/>
                </a:cubicBezTo>
                <a:cubicBezTo>
                  <a:pt x="9" y="59"/>
                  <a:pt x="0" y="49"/>
                  <a:pt x="0" y="30"/>
                </a:cubicBezTo>
                <a:lnTo>
                  <a:pt x="0" y="30"/>
                </a:lnTo>
                <a:cubicBezTo>
                  <a:pt x="0" y="10"/>
                  <a:pt x="9" y="0"/>
                  <a:pt x="29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36" y="0"/>
                  <a:pt x="146" y="10"/>
                  <a:pt x="146" y="30"/>
                </a:cubicBezTo>
                <a:lnTo>
                  <a:pt x="146" y="30"/>
                </a:lnTo>
                <a:cubicBezTo>
                  <a:pt x="146" y="49"/>
                  <a:pt x="136" y="59"/>
                  <a:pt x="116" y="5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80">
            <a:extLst>
              <a:ext uri="{FF2B5EF4-FFF2-40B4-BE49-F238E27FC236}">
                <a16:creationId xmlns:a16="http://schemas.microsoft.com/office/drawing/2014/main" id="{8F6D856C-D50F-6846-85E2-EFE0FDE5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634" y="1945833"/>
            <a:ext cx="801307" cy="607888"/>
          </a:xfrm>
          <a:custGeom>
            <a:avLst/>
            <a:gdLst>
              <a:gd name="T0" fmla="*/ 651 w 769"/>
              <a:gd name="T1" fmla="*/ 583 h 584"/>
              <a:gd name="T2" fmla="*/ 651 w 769"/>
              <a:gd name="T3" fmla="*/ 583 h 584"/>
              <a:gd name="T4" fmla="*/ 117 w 769"/>
              <a:gd name="T5" fmla="*/ 583 h 584"/>
              <a:gd name="T6" fmla="*/ 0 w 769"/>
              <a:gd name="T7" fmla="*/ 476 h 584"/>
              <a:gd name="T8" fmla="*/ 0 w 769"/>
              <a:gd name="T9" fmla="*/ 117 h 584"/>
              <a:gd name="T10" fmla="*/ 117 w 769"/>
              <a:gd name="T11" fmla="*/ 0 h 584"/>
              <a:gd name="T12" fmla="*/ 651 w 769"/>
              <a:gd name="T13" fmla="*/ 0 h 584"/>
              <a:gd name="T14" fmla="*/ 768 w 769"/>
              <a:gd name="T15" fmla="*/ 117 h 584"/>
              <a:gd name="T16" fmla="*/ 768 w 769"/>
              <a:gd name="T17" fmla="*/ 476 h 584"/>
              <a:gd name="T18" fmla="*/ 651 w 769"/>
              <a:gd name="T19" fmla="*/ 583 h 584"/>
              <a:gd name="T20" fmla="*/ 117 w 769"/>
              <a:gd name="T21" fmla="*/ 59 h 584"/>
              <a:gd name="T22" fmla="*/ 117 w 769"/>
              <a:gd name="T23" fmla="*/ 59 h 584"/>
              <a:gd name="T24" fmla="*/ 58 w 769"/>
              <a:gd name="T25" fmla="*/ 117 h 584"/>
              <a:gd name="T26" fmla="*/ 58 w 769"/>
              <a:gd name="T27" fmla="*/ 476 h 584"/>
              <a:gd name="T28" fmla="*/ 117 w 769"/>
              <a:gd name="T29" fmla="*/ 525 h 584"/>
              <a:gd name="T30" fmla="*/ 651 w 769"/>
              <a:gd name="T31" fmla="*/ 525 h 584"/>
              <a:gd name="T32" fmla="*/ 710 w 769"/>
              <a:gd name="T33" fmla="*/ 476 h 584"/>
              <a:gd name="T34" fmla="*/ 710 w 769"/>
              <a:gd name="T35" fmla="*/ 117 h 584"/>
              <a:gd name="T36" fmla="*/ 651 w 769"/>
              <a:gd name="T37" fmla="*/ 59 h 584"/>
              <a:gd name="T38" fmla="*/ 117 w 769"/>
              <a:gd name="T39" fmla="*/ 59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69" h="584">
                <a:moveTo>
                  <a:pt x="651" y="583"/>
                </a:moveTo>
                <a:lnTo>
                  <a:pt x="651" y="583"/>
                </a:lnTo>
                <a:cubicBezTo>
                  <a:pt x="117" y="583"/>
                  <a:pt x="117" y="583"/>
                  <a:pt x="117" y="583"/>
                </a:cubicBezTo>
                <a:cubicBezTo>
                  <a:pt x="49" y="583"/>
                  <a:pt x="0" y="535"/>
                  <a:pt x="0" y="47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49"/>
                  <a:pt x="49" y="0"/>
                  <a:pt x="117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719" y="0"/>
                  <a:pt x="768" y="49"/>
                  <a:pt x="768" y="117"/>
                </a:cubicBezTo>
                <a:cubicBezTo>
                  <a:pt x="768" y="476"/>
                  <a:pt x="768" y="476"/>
                  <a:pt x="768" y="476"/>
                </a:cubicBezTo>
                <a:cubicBezTo>
                  <a:pt x="768" y="535"/>
                  <a:pt x="719" y="583"/>
                  <a:pt x="651" y="583"/>
                </a:cubicBezTo>
                <a:close/>
                <a:moveTo>
                  <a:pt x="117" y="59"/>
                </a:moveTo>
                <a:lnTo>
                  <a:pt x="117" y="59"/>
                </a:lnTo>
                <a:cubicBezTo>
                  <a:pt x="88" y="59"/>
                  <a:pt x="58" y="88"/>
                  <a:pt x="58" y="117"/>
                </a:cubicBezTo>
                <a:cubicBezTo>
                  <a:pt x="58" y="476"/>
                  <a:pt x="58" y="476"/>
                  <a:pt x="58" y="476"/>
                </a:cubicBezTo>
                <a:cubicBezTo>
                  <a:pt x="58" y="505"/>
                  <a:pt x="88" y="525"/>
                  <a:pt x="117" y="525"/>
                </a:cubicBezTo>
                <a:cubicBezTo>
                  <a:pt x="651" y="525"/>
                  <a:pt x="651" y="525"/>
                  <a:pt x="651" y="525"/>
                </a:cubicBezTo>
                <a:cubicBezTo>
                  <a:pt x="680" y="525"/>
                  <a:pt x="710" y="505"/>
                  <a:pt x="710" y="476"/>
                </a:cubicBezTo>
                <a:cubicBezTo>
                  <a:pt x="710" y="117"/>
                  <a:pt x="710" y="117"/>
                  <a:pt x="710" y="117"/>
                </a:cubicBezTo>
                <a:cubicBezTo>
                  <a:pt x="710" y="88"/>
                  <a:pt x="680" y="59"/>
                  <a:pt x="651" y="59"/>
                </a:cubicBezTo>
                <a:lnTo>
                  <a:pt x="117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81">
            <a:extLst>
              <a:ext uri="{FF2B5EF4-FFF2-40B4-BE49-F238E27FC236}">
                <a16:creationId xmlns:a16="http://schemas.microsoft.com/office/drawing/2014/main" id="{62E0287A-3718-044C-98EC-3B2F737D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416" y="6196447"/>
            <a:ext cx="506573" cy="64473"/>
          </a:xfrm>
          <a:custGeom>
            <a:avLst/>
            <a:gdLst>
              <a:gd name="T0" fmla="*/ 486 w 487"/>
              <a:gd name="T1" fmla="*/ 59 h 60"/>
              <a:gd name="T2" fmla="*/ 0 w 487"/>
              <a:gd name="T3" fmla="*/ 59 h 60"/>
              <a:gd name="T4" fmla="*/ 0 w 487"/>
              <a:gd name="T5" fmla="*/ 0 h 60"/>
              <a:gd name="T6" fmla="*/ 486 w 487"/>
              <a:gd name="T7" fmla="*/ 0 h 60"/>
              <a:gd name="T8" fmla="*/ 486 w 487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7" h="60">
                <a:moveTo>
                  <a:pt x="486" y="59"/>
                </a:moveTo>
                <a:lnTo>
                  <a:pt x="0" y="59"/>
                </a:lnTo>
                <a:lnTo>
                  <a:pt x="0" y="0"/>
                </a:lnTo>
                <a:lnTo>
                  <a:pt x="486" y="0"/>
                </a:lnTo>
                <a:lnTo>
                  <a:pt x="486" y="5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182">
            <a:extLst>
              <a:ext uri="{FF2B5EF4-FFF2-40B4-BE49-F238E27FC236}">
                <a16:creationId xmlns:a16="http://schemas.microsoft.com/office/drawing/2014/main" id="{3F69BEAA-9864-B34E-B626-4C605E1F1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312" y="5547110"/>
            <a:ext cx="699992" cy="709203"/>
          </a:xfrm>
          <a:custGeom>
            <a:avLst/>
            <a:gdLst>
              <a:gd name="T0" fmla="*/ 573 w 671"/>
              <a:gd name="T1" fmla="*/ 680 h 681"/>
              <a:gd name="T2" fmla="*/ 573 w 671"/>
              <a:gd name="T3" fmla="*/ 680 h 681"/>
              <a:gd name="T4" fmla="*/ 573 w 671"/>
              <a:gd name="T5" fmla="*/ 621 h 681"/>
              <a:gd name="T6" fmla="*/ 612 w 671"/>
              <a:gd name="T7" fmla="*/ 583 h 681"/>
              <a:gd name="T8" fmla="*/ 612 w 671"/>
              <a:gd name="T9" fmla="*/ 534 h 681"/>
              <a:gd name="T10" fmla="*/ 213 w 671"/>
              <a:gd name="T11" fmla="*/ 534 h 681"/>
              <a:gd name="T12" fmla="*/ 213 w 671"/>
              <a:gd name="T13" fmla="*/ 573 h 681"/>
              <a:gd name="T14" fmla="*/ 106 w 671"/>
              <a:gd name="T15" fmla="*/ 680 h 681"/>
              <a:gd name="T16" fmla="*/ 0 w 671"/>
              <a:gd name="T17" fmla="*/ 573 h 681"/>
              <a:gd name="T18" fmla="*/ 0 w 671"/>
              <a:gd name="T19" fmla="*/ 48 h 681"/>
              <a:gd name="T20" fmla="*/ 39 w 671"/>
              <a:gd name="T21" fmla="*/ 0 h 681"/>
              <a:gd name="T22" fmla="*/ 515 w 671"/>
              <a:gd name="T23" fmla="*/ 0 h 681"/>
              <a:gd name="T24" fmla="*/ 563 w 671"/>
              <a:gd name="T25" fmla="*/ 48 h 681"/>
              <a:gd name="T26" fmla="*/ 563 w 671"/>
              <a:gd name="T27" fmla="*/ 476 h 681"/>
              <a:gd name="T28" fmla="*/ 631 w 671"/>
              <a:gd name="T29" fmla="*/ 476 h 681"/>
              <a:gd name="T30" fmla="*/ 670 w 671"/>
              <a:gd name="T31" fmla="*/ 505 h 681"/>
              <a:gd name="T32" fmla="*/ 670 w 671"/>
              <a:gd name="T33" fmla="*/ 583 h 681"/>
              <a:gd name="T34" fmla="*/ 573 w 671"/>
              <a:gd name="T35" fmla="*/ 680 h 681"/>
              <a:gd name="T36" fmla="*/ 58 w 671"/>
              <a:gd name="T37" fmla="*/ 58 h 681"/>
              <a:gd name="T38" fmla="*/ 58 w 671"/>
              <a:gd name="T39" fmla="*/ 58 h 681"/>
              <a:gd name="T40" fmla="*/ 58 w 671"/>
              <a:gd name="T41" fmla="*/ 573 h 681"/>
              <a:gd name="T42" fmla="*/ 106 w 671"/>
              <a:gd name="T43" fmla="*/ 621 h 681"/>
              <a:gd name="T44" fmla="*/ 155 w 671"/>
              <a:gd name="T45" fmla="*/ 573 h 681"/>
              <a:gd name="T46" fmla="*/ 155 w 671"/>
              <a:gd name="T47" fmla="*/ 505 h 681"/>
              <a:gd name="T48" fmla="*/ 184 w 671"/>
              <a:gd name="T49" fmla="*/ 476 h 681"/>
              <a:gd name="T50" fmla="*/ 505 w 671"/>
              <a:gd name="T51" fmla="*/ 476 h 681"/>
              <a:gd name="T52" fmla="*/ 505 w 671"/>
              <a:gd name="T53" fmla="*/ 58 h 681"/>
              <a:gd name="T54" fmla="*/ 58 w 671"/>
              <a:gd name="T55" fmla="*/ 58 h 6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71" h="681">
                <a:moveTo>
                  <a:pt x="573" y="680"/>
                </a:moveTo>
                <a:lnTo>
                  <a:pt x="573" y="680"/>
                </a:lnTo>
                <a:cubicBezTo>
                  <a:pt x="573" y="621"/>
                  <a:pt x="573" y="621"/>
                  <a:pt x="573" y="621"/>
                </a:cubicBezTo>
                <a:cubicBezTo>
                  <a:pt x="592" y="621"/>
                  <a:pt x="612" y="602"/>
                  <a:pt x="612" y="583"/>
                </a:cubicBezTo>
                <a:cubicBezTo>
                  <a:pt x="612" y="534"/>
                  <a:pt x="612" y="534"/>
                  <a:pt x="612" y="534"/>
                </a:cubicBezTo>
                <a:cubicBezTo>
                  <a:pt x="213" y="534"/>
                  <a:pt x="213" y="534"/>
                  <a:pt x="213" y="534"/>
                </a:cubicBezTo>
                <a:cubicBezTo>
                  <a:pt x="213" y="573"/>
                  <a:pt x="213" y="573"/>
                  <a:pt x="213" y="573"/>
                </a:cubicBezTo>
                <a:cubicBezTo>
                  <a:pt x="213" y="631"/>
                  <a:pt x="165" y="680"/>
                  <a:pt x="106" y="680"/>
                </a:cubicBezTo>
                <a:cubicBezTo>
                  <a:pt x="39" y="680"/>
                  <a:pt x="0" y="631"/>
                  <a:pt x="0" y="573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19" y="0"/>
                  <a:pt x="39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44" y="0"/>
                  <a:pt x="563" y="19"/>
                  <a:pt x="563" y="48"/>
                </a:cubicBezTo>
                <a:cubicBezTo>
                  <a:pt x="563" y="476"/>
                  <a:pt x="563" y="476"/>
                  <a:pt x="563" y="476"/>
                </a:cubicBezTo>
                <a:cubicBezTo>
                  <a:pt x="631" y="476"/>
                  <a:pt x="631" y="476"/>
                  <a:pt x="631" y="476"/>
                </a:cubicBezTo>
                <a:cubicBezTo>
                  <a:pt x="650" y="476"/>
                  <a:pt x="670" y="486"/>
                  <a:pt x="670" y="505"/>
                </a:cubicBezTo>
                <a:cubicBezTo>
                  <a:pt x="670" y="583"/>
                  <a:pt x="670" y="583"/>
                  <a:pt x="670" y="583"/>
                </a:cubicBezTo>
                <a:cubicBezTo>
                  <a:pt x="670" y="631"/>
                  <a:pt x="622" y="680"/>
                  <a:pt x="573" y="680"/>
                </a:cubicBezTo>
                <a:close/>
                <a:moveTo>
                  <a:pt x="58" y="58"/>
                </a:moveTo>
                <a:lnTo>
                  <a:pt x="58" y="58"/>
                </a:lnTo>
                <a:cubicBezTo>
                  <a:pt x="58" y="573"/>
                  <a:pt x="58" y="573"/>
                  <a:pt x="58" y="573"/>
                </a:cubicBezTo>
                <a:cubicBezTo>
                  <a:pt x="58" y="592"/>
                  <a:pt x="77" y="621"/>
                  <a:pt x="106" y="621"/>
                </a:cubicBezTo>
                <a:cubicBezTo>
                  <a:pt x="126" y="621"/>
                  <a:pt x="155" y="592"/>
                  <a:pt x="155" y="573"/>
                </a:cubicBezTo>
                <a:cubicBezTo>
                  <a:pt x="155" y="505"/>
                  <a:pt x="155" y="505"/>
                  <a:pt x="155" y="505"/>
                </a:cubicBezTo>
                <a:cubicBezTo>
                  <a:pt x="155" y="486"/>
                  <a:pt x="165" y="476"/>
                  <a:pt x="184" y="476"/>
                </a:cubicBezTo>
                <a:cubicBezTo>
                  <a:pt x="505" y="476"/>
                  <a:pt x="505" y="476"/>
                  <a:pt x="505" y="476"/>
                </a:cubicBezTo>
                <a:cubicBezTo>
                  <a:pt x="505" y="58"/>
                  <a:pt x="505" y="58"/>
                  <a:pt x="505" y="58"/>
                </a:cubicBezTo>
                <a:lnTo>
                  <a:pt x="58" y="5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183">
            <a:extLst>
              <a:ext uri="{FF2B5EF4-FFF2-40B4-BE49-F238E27FC236}">
                <a16:creationId xmlns:a16="http://schemas.microsoft.com/office/drawing/2014/main" id="{9DEE7253-45B8-D143-B97D-DC1DFC7DF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862" y="5722108"/>
            <a:ext cx="303944" cy="50659"/>
          </a:xfrm>
          <a:custGeom>
            <a:avLst/>
            <a:gdLst>
              <a:gd name="T0" fmla="*/ 272 w 292"/>
              <a:gd name="T1" fmla="*/ 48 h 49"/>
              <a:gd name="T2" fmla="*/ 272 w 292"/>
              <a:gd name="T3" fmla="*/ 48 h 49"/>
              <a:gd name="T4" fmla="*/ 29 w 292"/>
              <a:gd name="T5" fmla="*/ 48 h 49"/>
              <a:gd name="T6" fmla="*/ 0 w 292"/>
              <a:gd name="T7" fmla="*/ 19 h 49"/>
              <a:gd name="T8" fmla="*/ 0 w 292"/>
              <a:gd name="T9" fmla="*/ 19 h 49"/>
              <a:gd name="T10" fmla="*/ 29 w 292"/>
              <a:gd name="T11" fmla="*/ 0 h 49"/>
              <a:gd name="T12" fmla="*/ 272 w 292"/>
              <a:gd name="T13" fmla="*/ 0 h 49"/>
              <a:gd name="T14" fmla="*/ 291 w 292"/>
              <a:gd name="T15" fmla="*/ 19 h 49"/>
              <a:gd name="T16" fmla="*/ 291 w 292"/>
              <a:gd name="T17" fmla="*/ 19 h 49"/>
              <a:gd name="T18" fmla="*/ 272 w 292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" h="49">
                <a:moveTo>
                  <a:pt x="272" y="48"/>
                </a:moveTo>
                <a:lnTo>
                  <a:pt x="272" y="48"/>
                </a:lnTo>
                <a:cubicBezTo>
                  <a:pt x="29" y="48"/>
                  <a:pt x="29" y="48"/>
                  <a:pt x="29" y="48"/>
                </a:cubicBezTo>
                <a:cubicBezTo>
                  <a:pt x="10" y="48"/>
                  <a:pt x="0" y="39"/>
                  <a:pt x="0" y="19"/>
                </a:cubicBezTo>
                <a:lnTo>
                  <a:pt x="0" y="19"/>
                </a:lnTo>
                <a:cubicBezTo>
                  <a:pt x="0" y="10"/>
                  <a:pt x="10" y="0"/>
                  <a:pt x="2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82" y="0"/>
                  <a:pt x="291" y="10"/>
                  <a:pt x="291" y="19"/>
                </a:cubicBezTo>
                <a:lnTo>
                  <a:pt x="291" y="19"/>
                </a:lnTo>
                <a:cubicBezTo>
                  <a:pt x="291" y="39"/>
                  <a:pt x="282" y="48"/>
                  <a:pt x="272" y="4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184">
            <a:extLst>
              <a:ext uri="{FF2B5EF4-FFF2-40B4-BE49-F238E27FC236}">
                <a16:creationId xmlns:a16="http://schemas.microsoft.com/office/drawing/2014/main" id="{425D38A1-14DF-BA42-A19E-42AD9D42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862" y="5823423"/>
            <a:ext cx="303944" cy="41448"/>
          </a:xfrm>
          <a:custGeom>
            <a:avLst/>
            <a:gdLst>
              <a:gd name="T0" fmla="*/ 272 w 292"/>
              <a:gd name="T1" fmla="*/ 39 h 40"/>
              <a:gd name="T2" fmla="*/ 272 w 292"/>
              <a:gd name="T3" fmla="*/ 39 h 40"/>
              <a:gd name="T4" fmla="*/ 29 w 292"/>
              <a:gd name="T5" fmla="*/ 39 h 40"/>
              <a:gd name="T6" fmla="*/ 0 w 292"/>
              <a:gd name="T7" fmla="*/ 20 h 40"/>
              <a:gd name="T8" fmla="*/ 0 w 292"/>
              <a:gd name="T9" fmla="*/ 20 h 40"/>
              <a:gd name="T10" fmla="*/ 29 w 292"/>
              <a:gd name="T11" fmla="*/ 0 h 40"/>
              <a:gd name="T12" fmla="*/ 272 w 292"/>
              <a:gd name="T13" fmla="*/ 0 h 40"/>
              <a:gd name="T14" fmla="*/ 291 w 292"/>
              <a:gd name="T15" fmla="*/ 20 h 40"/>
              <a:gd name="T16" fmla="*/ 291 w 292"/>
              <a:gd name="T17" fmla="*/ 20 h 40"/>
              <a:gd name="T18" fmla="*/ 272 w 292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2" h="40">
                <a:moveTo>
                  <a:pt x="272" y="39"/>
                </a:moveTo>
                <a:lnTo>
                  <a:pt x="272" y="39"/>
                </a:lnTo>
                <a:cubicBezTo>
                  <a:pt x="29" y="39"/>
                  <a:pt x="29" y="39"/>
                  <a:pt x="29" y="39"/>
                </a:cubicBezTo>
                <a:cubicBezTo>
                  <a:pt x="10" y="39"/>
                  <a:pt x="0" y="29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9" y="0"/>
                </a:cubicBezTo>
                <a:cubicBezTo>
                  <a:pt x="272" y="0"/>
                  <a:pt x="272" y="0"/>
                  <a:pt x="272" y="0"/>
                </a:cubicBezTo>
                <a:cubicBezTo>
                  <a:pt x="282" y="0"/>
                  <a:pt x="291" y="10"/>
                  <a:pt x="291" y="20"/>
                </a:cubicBezTo>
                <a:lnTo>
                  <a:pt x="291" y="20"/>
                </a:lnTo>
                <a:cubicBezTo>
                  <a:pt x="291" y="29"/>
                  <a:pt x="282" y="39"/>
                  <a:pt x="272" y="3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185">
            <a:extLst>
              <a:ext uri="{FF2B5EF4-FFF2-40B4-BE49-F238E27FC236}">
                <a16:creationId xmlns:a16="http://schemas.microsoft.com/office/drawing/2014/main" id="{A9174477-5284-4D4F-885C-3D000AECF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862" y="5910923"/>
            <a:ext cx="193419" cy="50656"/>
          </a:xfrm>
          <a:custGeom>
            <a:avLst/>
            <a:gdLst>
              <a:gd name="T0" fmla="*/ 165 w 186"/>
              <a:gd name="T1" fmla="*/ 49 h 50"/>
              <a:gd name="T2" fmla="*/ 165 w 186"/>
              <a:gd name="T3" fmla="*/ 49 h 50"/>
              <a:gd name="T4" fmla="*/ 29 w 186"/>
              <a:gd name="T5" fmla="*/ 49 h 50"/>
              <a:gd name="T6" fmla="*/ 0 w 186"/>
              <a:gd name="T7" fmla="*/ 20 h 50"/>
              <a:gd name="T8" fmla="*/ 0 w 186"/>
              <a:gd name="T9" fmla="*/ 20 h 50"/>
              <a:gd name="T10" fmla="*/ 29 w 186"/>
              <a:gd name="T11" fmla="*/ 0 h 50"/>
              <a:gd name="T12" fmla="*/ 165 w 186"/>
              <a:gd name="T13" fmla="*/ 0 h 50"/>
              <a:gd name="T14" fmla="*/ 185 w 186"/>
              <a:gd name="T15" fmla="*/ 20 h 50"/>
              <a:gd name="T16" fmla="*/ 185 w 186"/>
              <a:gd name="T17" fmla="*/ 20 h 50"/>
              <a:gd name="T18" fmla="*/ 165 w 186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6" h="50">
                <a:moveTo>
                  <a:pt x="165" y="49"/>
                </a:moveTo>
                <a:lnTo>
                  <a:pt x="165" y="49"/>
                </a:lnTo>
                <a:cubicBezTo>
                  <a:pt x="29" y="49"/>
                  <a:pt x="29" y="49"/>
                  <a:pt x="29" y="49"/>
                </a:cubicBezTo>
                <a:cubicBezTo>
                  <a:pt x="10" y="49"/>
                  <a:pt x="0" y="39"/>
                  <a:pt x="0" y="20"/>
                </a:cubicBezTo>
                <a:lnTo>
                  <a:pt x="0" y="20"/>
                </a:lnTo>
                <a:cubicBezTo>
                  <a:pt x="0" y="10"/>
                  <a:pt x="10" y="0"/>
                  <a:pt x="29" y="0"/>
                </a:cubicBezTo>
                <a:cubicBezTo>
                  <a:pt x="165" y="0"/>
                  <a:pt x="165" y="0"/>
                  <a:pt x="165" y="0"/>
                </a:cubicBezTo>
                <a:cubicBezTo>
                  <a:pt x="175" y="0"/>
                  <a:pt x="185" y="10"/>
                  <a:pt x="185" y="20"/>
                </a:cubicBezTo>
                <a:lnTo>
                  <a:pt x="185" y="20"/>
                </a:lnTo>
                <a:cubicBezTo>
                  <a:pt x="185" y="39"/>
                  <a:pt x="175" y="49"/>
                  <a:pt x="165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186">
            <a:extLst>
              <a:ext uri="{FF2B5EF4-FFF2-40B4-BE49-F238E27FC236}">
                <a16:creationId xmlns:a16="http://schemas.microsoft.com/office/drawing/2014/main" id="{CFC5C270-28AE-2943-841B-DC2701C44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208" y="9424700"/>
            <a:ext cx="193419" cy="202629"/>
          </a:xfrm>
          <a:custGeom>
            <a:avLst/>
            <a:gdLst>
              <a:gd name="T0" fmla="*/ 185 w 186"/>
              <a:gd name="T1" fmla="*/ 195 h 196"/>
              <a:gd name="T2" fmla="*/ 185 w 186"/>
              <a:gd name="T3" fmla="*/ 195 h 196"/>
              <a:gd name="T4" fmla="*/ 88 w 186"/>
              <a:gd name="T5" fmla="*/ 195 h 196"/>
              <a:gd name="T6" fmla="*/ 0 w 186"/>
              <a:gd name="T7" fmla="*/ 107 h 196"/>
              <a:gd name="T8" fmla="*/ 0 w 186"/>
              <a:gd name="T9" fmla="*/ 88 h 196"/>
              <a:gd name="T10" fmla="*/ 88 w 186"/>
              <a:gd name="T11" fmla="*/ 0 h 196"/>
              <a:gd name="T12" fmla="*/ 185 w 186"/>
              <a:gd name="T13" fmla="*/ 88 h 196"/>
              <a:gd name="T14" fmla="*/ 185 w 186"/>
              <a:gd name="T15" fmla="*/ 195 h 196"/>
              <a:gd name="T16" fmla="*/ 88 w 186"/>
              <a:gd name="T17" fmla="*/ 58 h 196"/>
              <a:gd name="T18" fmla="*/ 88 w 186"/>
              <a:gd name="T19" fmla="*/ 58 h 196"/>
              <a:gd name="T20" fmla="*/ 58 w 186"/>
              <a:gd name="T21" fmla="*/ 88 h 196"/>
              <a:gd name="T22" fmla="*/ 58 w 186"/>
              <a:gd name="T23" fmla="*/ 107 h 196"/>
              <a:gd name="T24" fmla="*/ 88 w 186"/>
              <a:gd name="T25" fmla="*/ 136 h 196"/>
              <a:gd name="T26" fmla="*/ 127 w 186"/>
              <a:gd name="T27" fmla="*/ 136 h 196"/>
              <a:gd name="T28" fmla="*/ 127 w 186"/>
              <a:gd name="T29" fmla="*/ 88 h 196"/>
              <a:gd name="T30" fmla="*/ 88 w 186"/>
              <a:gd name="T31" fmla="*/ 58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6" h="196">
                <a:moveTo>
                  <a:pt x="185" y="195"/>
                </a:moveTo>
                <a:lnTo>
                  <a:pt x="185" y="195"/>
                </a:lnTo>
                <a:cubicBezTo>
                  <a:pt x="88" y="195"/>
                  <a:pt x="88" y="195"/>
                  <a:pt x="88" y="195"/>
                </a:cubicBezTo>
                <a:cubicBezTo>
                  <a:pt x="39" y="195"/>
                  <a:pt x="0" y="156"/>
                  <a:pt x="0" y="107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9"/>
                  <a:pt x="39" y="0"/>
                  <a:pt x="88" y="0"/>
                </a:cubicBezTo>
                <a:cubicBezTo>
                  <a:pt x="146" y="0"/>
                  <a:pt x="185" y="39"/>
                  <a:pt x="185" y="88"/>
                </a:cubicBezTo>
                <a:lnTo>
                  <a:pt x="185" y="195"/>
                </a:lnTo>
                <a:close/>
                <a:moveTo>
                  <a:pt x="88" y="58"/>
                </a:moveTo>
                <a:lnTo>
                  <a:pt x="88" y="58"/>
                </a:lnTo>
                <a:cubicBezTo>
                  <a:pt x="68" y="58"/>
                  <a:pt x="58" y="68"/>
                  <a:pt x="58" y="88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58" y="117"/>
                  <a:pt x="68" y="136"/>
                  <a:pt x="88" y="136"/>
                </a:cubicBezTo>
                <a:cubicBezTo>
                  <a:pt x="127" y="136"/>
                  <a:pt x="127" y="136"/>
                  <a:pt x="127" y="136"/>
                </a:cubicBezTo>
                <a:cubicBezTo>
                  <a:pt x="127" y="88"/>
                  <a:pt x="127" y="88"/>
                  <a:pt x="127" y="88"/>
                </a:cubicBezTo>
                <a:cubicBezTo>
                  <a:pt x="127" y="68"/>
                  <a:pt x="107" y="58"/>
                  <a:pt x="88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187">
            <a:extLst>
              <a:ext uri="{FF2B5EF4-FFF2-40B4-BE49-F238E27FC236}">
                <a16:creationId xmlns:a16="http://schemas.microsoft.com/office/drawing/2014/main" id="{0E608232-DE42-774B-85CF-ACB089F08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9416" y="9424700"/>
            <a:ext cx="193419" cy="202629"/>
          </a:xfrm>
          <a:custGeom>
            <a:avLst/>
            <a:gdLst>
              <a:gd name="T0" fmla="*/ 87 w 186"/>
              <a:gd name="T1" fmla="*/ 195 h 196"/>
              <a:gd name="T2" fmla="*/ 87 w 186"/>
              <a:gd name="T3" fmla="*/ 195 h 196"/>
              <a:gd name="T4" fmla="*/ 0 w 186"/>
              <a:gd name="T5" fmla="*/ 195 h 196"/>
              <a:gd name="T6" fmla="*/ 0 w 186"/>
              <a:gd name="T7" fmla="*/ 88 h 196"/>
              <a:gd name="T8" fmla="*/ 87 w 186"/>
              <a:gd name="T9" fmla="*/ 0 h 196"/>
              <a:gd name="T10" fmla="*/ 185 w 186"/>
              <a:gd name="T11" fmla="*/ 88 h 196"/>
              <a:gd name="T12" fmla="*/ 185 w 186"/>
              <a:gd name="T13" fmla="*/ 107 h 196"/>
              <a:gd name="T14" fmla="*/ 87 w 186"/>
              <a:gd name="T15" fmla="*/ 195 h 196"/>
              <a:gd name="T16" fmla="*/ 58 w 186"/>
              <a:gd name="T17" fmla="*/ 136 h 196"/>
              <a:gd name="T18" fmla="*/ 58 w 186"/>
              <a:gd name="T19" fmla="*/ 136 h 196"/>
              <a:gd name="T20" fmla="*/ 87 w 186"/>
              <a:gd name="T21" fmla="*/ 136 h 196"/>
              <a:gd name="T22" fmla="*/ 126 w 186"/>
              <a:gd name="T23" fmla="*/ 107 h 196"/>
              <a:gd name="T24" fmla="*/ 126 w 186"/>
              <a:gd name="T25" fmla="*/ 88 h 196"/>
              <a:gd name="T26" fmla="*/ 87 w 186"/>
              <a:gd name="T27" fmla="*/ 58 h 196"/>
              <a:gd name="T28" fmla="*/ 58 w 186"/>
              <a:gd name="T29" fmla="*/ 88 h 196"/>
              <a:gd name="T30" fmla="*/ 58 w 186"/>
              <a:gd name="T31" fmla="*/ 13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6" h="196">
                <a:moveTo>
                  <a:pt x="87" y="195"/>
                </a:moveTo>
                <a:lnTo>
                  <a:pt x="87" y="195"/>
                </a:lnTo>
                <a:cubicBezTo>
                  <a:pt x="0" y="195"/>
                  <a:pt x="0" y="195"/>
                  <a:pt x="0" y="195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9"/>
                  <a:pt x="39" y="0"/>
                  <a:pt x="87" y="0"/>
                </a:cubicBezTo>
                <a:cubicBezTo>
                  <a:pt x="136" y="0"/>
                  <a:pt x="185" y="39"/>
                  <a:pt x="185" y="88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5" y="156"/>
                  <a:pt x="146" y="195"/>
                  <a:pt x="87" y="195"/>
                </a:cubicBezTo>
                <a:close/>
                <a:moveTo>
                  <a:pt x="58" y="136"/>
                </a:moveTo>
                <a:lnTo>
                  <a:pt x="58" y="136"/>
                </a:lnTo>
                <a:cubicBezTo>
                  <a:pt x="87" y="136"/>
                  <a:pt x="87" y="136"/>
                  <a:pt x="87" y="136"/>
                </a:cubicBezTo>
                <a:cubicBezTo>
                  <a:pt x="107" y="136"/>
                  <a:pt x="126" y="117"/>
                  <a:pt x="126" y="107"/>
                </a:cubicBezTo>
                <a:cubicBezTo>
                  <a:pt x="126" y="88"/>
                  <a:pt x="126" y="88"/>
                  <a:pt x="126" y="88"/>
                </a:cubicBezTo>
                <a:cubicBezTo>
                  <a:pt x="126" y="68"/>
                  <a:pt x="107" y="58"/>
                  <a:pt x="87" y="58"/>
                </a:cubicBezTo>
                <a:cubicBezTo>
                  <a:pt x="68" y="58"/>
                  <a:pt x="58" y="68"/>
                  <a:pt x="58" y="88"/>
                </a:cubicBezTo>
                <a:lnTo>
                  <a:pt x="58" y="1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188">
            <a:extLst>
              <a:ext uri="{FF2B5EF4-FFF2-40B4-BE49-F238E27FC236}">
                <a16:creationId xmlns:a16="http://schemas.microsoft.com/office/drawing/2014/main" id="{163D62FF-65BD-9641-99FA-179636AD3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968" y="9816145"/>
            <a:ext cx="59869" cy="276313"/>
          </a:xfrm>
          <a:custGeom>
            <a:avLst/>
            <a:gdLst>
              <a:gd name="T0" fmla="*/ 58 w 59"/>
              <a:gd name="T1" fmla="*/ 262 h 263"/>
              <a:gd name="T2" fmla="*/ 58 w 59"/>
              <a:gd name="T3" fmla="*/ 262 h 263"/>
              <a:gd name="T4" fmla="*/ 0 w 59"/>
              <a:gd name="T5" fmla="*/ 262 h 263"/>
              <a:gd name="T6" fmla="*/ 0 w 59"/>
              <a:gd name="T7" fmla="*/ 29 h 263"/>
              <a:gd name="T8" fmla="*/ 29 w 59"/>
              <a:gd name="T9" fmla="*/ 0 h 263"/>
              <a:gd name="T10" fmla="*/ 29 w 59"/>
              <a:gd name="T11" fmla="*/ 0 h 263"/>
              <a:gd name="T12" fmla="*/ 58 w 59"/>
              <a:gd name="T13" fmla="*/ 29 h 263"/>
              <a:gd name="T14" fmla="*/ 58 w 59"/>
              <a:gd name="T15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263">
                <a:moveTo>
                  <a:pt x="58" y="262"/>
                </a:moveTo>
                <a:lnTo>
                  <a:pt x="58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0"/>
                  <a:pt x="19" y="0"/>
                  <a:pt x="29" y="0"/>
                </a:cubicBezTo>
                <a:lnTo>
                  <a:pt x="29" y="0"/>
                </a:lnTo>
                <a:cubicBezTo>
                  <a:pt x="49" y="0"/>
                  <a:pt x="58" y="10"/>
                  <a:pt x="58" y="29"/>
                </a:cubicBezTo>
                <a:lnTo>
                  <a:pt x="58" y="2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89">
            <a:extLst>
              <a:ext uri="{FF2B5EF4-FFF2-40B4-BE49-F238E27FC236}">
                <a16:creationId xmlns:a16="http://schemas.microsoft.com/office/drawing/2014/main" id="{69143F98-63B5-E648-8EDF-E84363FC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785" y="9595094"/>
            <a:ext cx="59866" cy="165788"/>
          </a:xfrm>
          <a:custGeom>
            <a:avLst/>
            <a:gdLst>
              <a:gd name="T0" fmla="*/ 58 w 59"/>
              <a:gd name="T1" fmla="*/ 156 h 157"/>
              <a:gd name="T2" fmla="*/ 0 w 59"/>
              <a:gd name="T3" fmla="*/ 156 h 157"/>
              <a:gd name="T4" fmla="*/ 0 w 59"/>
              <a:gd name="T5" fmla="*/ 0 h 157"/>
              <a:gd name="T6" fmla="*/ 58 w 59"/>
              <a:gd name="T7" fmla="*/ 0 h 157"/>
              <a:gd name="T8" fmla="*/ 58 w 59"/>
              <a:gd name="T9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157">
                <a:moveTo>
                  <a:pt x="58" y="156"/>
                </a:moveTo>
                <a:lnTo>
                  <a:pt x="0" y="156"/>
                </a:lnTo>
                <a:lnTo>
                  <a:pt x="0" y="0"/>
                </a:lnTo>
                <a:lnTo>
                  <a:pt x="58" y="0"/>
                </a:lnTo>
                <a:lnTo>
                  <a:pt x="58" y="15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90">
            <a:extLst>
              <a:ext uri="{FF2B5EF4-FFF2-40B4-BE49-F238E27FC236}">
                <a16:creationId xmlns:a16="http://schemas.microsoft.com/office/drawing/2014/main" id="{032A3BAF-00B5-334C-BA4F-58AB411E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262" y="9728644"/>
            <a:ext cx="640123" cy="405259"/>
          </a:xfrm>
          <a:custGeom>
            <a:avLst/>
            <a:gdLst>
              <a:gd name="T0" fmla="*/ 58 w 613"/>
              <a:gd name="T1" fmla="*/ 0 h 389"/>
              <a:gd name="T2" fmla="*/ 58 w 613"/>
              <a:gd name="T3" fmla="*/ 0 h 389"/>
              <a:gd name="T4" fmla="*/ 58 w 613"/>
              <a:gd name="T5" fmla="*/ 58 h 389"/>
              <a:gd name="T6" fmla="*/ 553 w 613"/>
              <a:gd name="T7" fmla="*/ 58 h 389"/>
              <a:gd name="T8" fmla="*/ 553 w 613"/>
              <a:gd name="T9" fmla="*/ 330 h 389"/>
              <a:gd name="T10" fmla="*/ 544 w 613"/>
              <a:gd name="T11" fmla="*/ 330 h 389"/>
              <a:gd name="T12" fmla="*/ 58 w 613"/>
              <a:gd name="T13" fmla="*/ 330 h 389"/>
              <a:gd name="T14" fmla="*/ 58 w 613"/>
              <a:gd name="T15" fmla="*/ 107 h 389"/>
              <a:gd name="T16" fmla="*/ 29 w 613"/>
              <a:gd name="T17" fmla="*/ 77 h 389"/>
              <a:gd name="T18" fmla="*/ 29 w 613"/>
              <a:gd name="T19" fmla="*/ 77 h 389"/>
              <a:gd name="T20" fmla="*/ 0 w 613"/>
              <a:gd name="T21" fmla="*/ 107 h 389"/>
              <a:gd name="T22" fmla="*/ 0 w 613"/>
              <a:gd name="T23" fmla="*/ 330 h 389"/>
              <a:gd name="T24" fmla="*/ 58 w 613"/>
              <a:gd name="T25" fmla="*/ 388 h 389"/>
              <a:gd name="T26" fmla="*/ 544 w 613"/>
              <a:gd name="T27" fmla="*/ 388 h 389"/>
              <a:gd name="T28" fmla="*/ 612 w 613"/>
              <a:gd name="T29" fmla="*/ 330 h 389"/>
              <a:gd name="T30" fmla="*/ 612 w 613"/>
              <a:gd name="T31" fmla="*/ 0 h 389"/>
              <a:gd name="T32" fmla="*/ 58 w 613"/>
              <a:gd name="T33" fmla="*/ 0 h 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13" h="389">
                <a:moveTo>
                  <a:pt x="58" y="0"/>
                </a:moveTo>
                <a:lnTo>
                  <a:pt x="58" y="0"/>
                </a:lnTo>
                <a:cubicBezTo>
                  <a:pt x="58" y="58"/>
                  <a:pt x="58" y="58"/>
                  <a:pt x="58" y="58"/>
                </a:cubicBezTo>
                <a:cubicBezTo>
                  <a:pt x="553" y="58"/>
                  <a:pt x="553" y="58"/>
                  <a:pt x="553" y="58"/>
                </a:cubicBezTo>
                <a:cubicBezTo>
                  <a:pt x="553" y="330"/>
                  <a:pt x="553" y="330"/>
                  <a:pt x="553" y="330"/>
                </a:cubicBezTo>
                <a:cubicBezTo>
                  <a:pt x="553" y="330"/>
                  <a:pt x="553" y="330"/>
                  <a:pt x="544" y="330"/>
                </a:cubicBezTo>
                <a:cubicBezTo>
                  <a:pt x="58" y="330"/>
                  <a:pt x="58" y="330"/>
                  <a:pt x="58" y="330"/>
                </a:cubicBezTo>
                <a:cubicBezTo>
                  <a:pt x="58" y="107"/>
                  <a:pt x="58" y="107"/>
                  <a:pt x="58" y="107"/>
                </a:cubicBezTo>
                <a:cubicBezTo>
                  <a:pt x="58" y="87"/>
                  <a:pt x="48" y="77"/>
                  <a:pt x="29" y="77"/>
                </a:cubicBezTo>
                <a:lnTo>
                  <a:pt x="29" y="77"/>
                </a:lnTo>
                <a:cubicBezTo>
                  <a:pt x="9" y="77"/>
                  <a:pt x="0" y="87"/>
                  <a:pt x="0" y="107"/>
                </a:cubicBezTo>
                <a:cubicBezTo>
                  <a:pt x="0" y="330"/>
                  <a:pt x="0" y="330"/>
                  <a:pt x="0" y="330"/>
                </a:cubicBezTo>
                <a:cubicBezTo>
                  <a:pt x="0" y="359"/>
                  <a:pt x="29" y="388"/>
                  <a:pt x="58" y="388"/>
                </a:cubicBezTo>
                <a:cubicBezTo>
                  <a:pt x="544" y="388"/>
                  <a:pt x="544" y="388"/>
                  <a:pt x="544" y="388"/>
                </a:cubicBezTo>
                <a:cubicBezTo>
                  <a:pt x="583" y="388"/>
                  <a:pt x="612" y="359"/>
                  <a:pt x="612" y="330"/>
                </a:cubicBezTo>
                <a:cubicBezTo>
                  <a:pt x="612" y="0"/>
                  <a:pt x="612" y="0"/>
                  <a:pt x="612" y="0"/>
                </a:cubicBezTo>
                <a:lnTo>
                  <a:pt x="58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91">
            <a:extLst>
              <a:ext uri="{FF2B5EF4-FFF2-40B4-BE49-F238E27FC236}">
                <a16:creationId xmlns:a16="http://schemas.microsoft.com/office/drawing/2014/main" id="{991FDEAE-32FD-2B45-8B97-A4FBF37C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578" y="9562857"/>
            <a:ext cx="782886" cy="225657"/>
          </a:xfrm>
          <a:custGeom>
            <a:avLst/>
            <a:gdLst>
              <a:gd name="T0" fmla="*/ 660 w 749"/>
              <a:gd name="T1" fmla="*/ 214 h 215"/>
              <a:gd name="T2" fmla="*/ 660 w 749"/>
              <a:gd name="T3" fmla="*/ 214 h 215"/>
              <a:gd name="T4" fmla="*/ 87 w 749"/>
              <a:gd name="T5" fmla="*/ 214 h 215"/>
              <a:gd name="T6" fmla="*/ 0 w 749"/>
              <a:gd name="T7" fmla="*/ 127 h 215"/>
              <a:gd name="T8" fmla="*/ 0 w 749"/>
              <a:gd name="T9" fmla="*/ 78 h 215"/>
              <a:gd name="T10" fmla="*/ 87 w 749"/>
              <a:gd name="T11" fmla="*/ 0 h 215"/>
              <a:gd name="T12" fmla="*/ 660 w 749"/>
              <a:gd name="T13" fmla="*/ 0 h 215"/>
              <a:gd name="T14" fmla="*/ 748 w 749"/>
              <a:gd name="T15" fmla="*/ 78 h 215"/>
              <a:gd name="T16" fmla="*/ 748 w 749"/>
              <a:gd name="T17" fmla="*/ 127 h 215"/>
              <a:gd name="T18" fmla="*/ 660 w 749"/>
              <a:gd name="T19" fmla="*/ 214 h 215"/>
              <a:gd name="T20" fmla="*/ 87 w 749"/>
              <a:gd name="T21" fmla="*/ 59 h 215"/>
              <a:gd name="T22" fmla="*/ 87 w 749"/>
              <a:gd name="T23" fmla="*/ 59 h 215"/>
              <a:gd name="T24" fmla="*/ 58 w 749"/>
              <a:gd name="T25" fmla="*/ 78 h 215"/>
              <a:gd name="T26" fmla="*/ 58 w 749"/>
              <a:gd name="T27" fmla="*/ 127 h 215"/>
              <a:gd name="T28" fmla="*/ 87 w 749"/>
              <a:gd name="T29" fmla="*/ 156 h 215"/>
              <a:gd name="T30" fmla="*/ 660 w 749"/>
              <a:gd name="T31" fmla="*/ 156 h 215"/>
              <a:gd name="T32" fmla="*/ 680 w 749"/>
              <a:gd name="T33" fmla="*/ 127 h 215"/>
              <a:gd name="T34" fmla="*/ 680 w 749"/>
              <a:gd name="T35" fmla="*/ 78 h 215"/>
              <a:gd name="T36" fmla="*/ 660 w 749"/>
              <a:gd name="T37" fmla="*/ 59 h 215"/>
              <a:gd name="T38" fmla="*/ 87 w 749"/>
              <a:gd name="T39" fmla="*/ 59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9" h="215">
                <a:moveTo>
                  <a:pt x="660" y="214"/>
                </a:moveTo>
                <a:lnTo>
                  <a:pt x="660" y="214"/>
                </a:lnTo>
                <a:cubicBezTo>
                  <a:pt x="87" y="214"/>
                  <a:pt x="87" y="214"/>
                  <a:pt x="87" y="214"/>
                </a:cubicBezTo>
                <a:cubicBezTo>
                  <a:pt x="38" y="214"/>
                  <a:pt x="0" y="175"/>
                  <a:pt x="0" y="127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9"/>
                  <a:pt x="38" y="0"/>
                  <a:pt x="87" y="0"/>
                </a:cubicBezTo>
                <a:cubicBezTo>
                  <a:pt x="660" y="0"/>
                  <a:pt x="660" y="0"/>
                  <a:pt x="660" y="0"/>
                </a:cubicBezTo>
                <a:cubicBezTo>
                  <a:pt x="709" y="0"/>
                  <a:pt x="748" y="39"/>
                  <a:pt x="748" y="78"/>
                </a:cubicBezTo>
                <a:cubicBezTo>
                  <a:pt x="748" y="127"/>
                  <a:pt x="748" y="127"/>
                  <a:pt x="748" y="127"/>
                </a:cubicBezTo>
                <a:cubicBezTo>
                  <a:pt x="748" y="175"/>
                  <a:pt x="709" y="214"/>
                  <a:pt x="660" y="214"/>
                </a:cubicBezTo>
                <a:close/>
                <a:moveTo>
                  <a:pt x="87" y="59"/>
                </a:moveTo>
                <a:lnTo>
                  <a:pt x="87" y="59"/>
                </a:lnTo>
                <a:cubicBezTo>
                  <a:pt x="68" y="59"/>
                  <a:pt x="58" y="68"/>
                  <a:pt x="58" y="78"/>
                </a:cubicBezTo>
                <a:cubicBezTo>
                  <a:pt x="58" y="127"/>
                  <a:pt x="58" y="127"/>
                  <a:pt x="58" y="127"/>
                </a:cubicBezTo>
                <a:cubicBezTo>
                  <a:pt x="58" y="136"/>
                  <a:pt x="68" y="156"/>
                  <a:pt x="87" y="156"/>
                </a:cubicBezTo>
                <a:cubicBezTo>
                  <a:pt x="660" y="156"/>
                  <a:pt x="660" y="156"/>
                  <a:pt x="660" y="156"/>
                </a:cubicBezTo>
                <a:cubicBezTo>
                  <a:pt x="670" y="156"/>
                  <a:pt x="680" y="136"/>
                  <a:pt x="680" y="127"/>
                </a:cubicBezTo>
                <a:cubicBezTo>
                  <a:pt x="680" y="78"/>
                  <a:pt x="680" y="78"/>
                  <a:pt x="680" y="78"/>
                </a:cubicBezTo>
                <a:cubicBezTo>
                  <a:pt x="680" y="68"/>
                  <a:pt x="670" y="59"/>
                  <a:pt x="660" y="59"/>
                </a:cubicBezTo>
                <a:lnTo>
                  <a:pt x="87" y="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3" name="Group 71">
            <a:extLst>
              <a:ext uri="{FF2B5EF4-FFF2-40B4-BE49-F238E27FC236}">
                <a16:creationId xmlns:a16="http://schemas.microsoft.com/office/drawing/2014/main" id="{A242B3ED-5750-7C4C-96FC-7D8EDC923C0F}"/>
              </a:ext>
            </a:extLst>
          </p:cNvPr>
          <p:cNvGrpSpPr/>
          <p:nvPr/>
        </p:nvGrpSpPr>
        <p:grpSpPr>
          <a:xfrm>
            <a:off x="13461599" y="5422784"/>
            <a:ext cx="8909115" cy="2500601"/>
            <a:chOff x="2232442" y="3643574"/>
            <a:chExt cx="8954788" cy="2500601"/>
          </a:xfrm>
        </p:grpSpPr>
        <p:sp>
          <p:nvSpPr>
            <p:cNvPr id="204" name="CuadroTexto 598">
              <a:extLst>
                <a:ext uri="{FF2B5EF4-FFF2-40B4-BE49-F238E27FC236}">
                  <a16:creationId xmlns:a16="http://schemas.microsoft.com/office/drawing/2014/main" id="{0AD689E7-D4FE-B648-895E-95F714124EFD}"/>
                </a:ext>
              </a:extLst>
            </p:cNvPr>
            <p:cNvSpPr txBox="1"/>
            <p:nvPr/>
          </p:nvSpPr>
          <p:spPr>
            <a:xfrm>
              <a:off x="2232442" y="3643574"/>
              <a:ext cx="263950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Brain</a:t>
              </a:r>
            </a:p>
          </p:txBody>
        </p:sp>
        <p:sp>
          <p:nvSpPr>
            <p:cNvPr id="205" name="CuadroTexto 599">
              <a:extLst>
                <a:ext uri="{FF2B5EF4-FFF2-40B4-BE49-F238E27FC236}">
                  <a16:creationId xmlns:a16="http://schemas.microsoft.com/office/drawing/2014/main" id="{7AEF660E-8F31-2C44-AB93-D46E1F81555E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8B7EFD3-CA15-9845-8067-3F29562EBFD4}"/>
              </a:ext>
            </a:extLst>
          </p:cNvPr>
          <p:cNvGrpSpPr/>
          <p:nvPr/>
        </p:nvGrpSpPr>
        <p:grpSpPr>
          <a:xfrm>
            <a:off x="6850913" y="2706793"/>
            <a:ext cx="2799774" cy="1130683"/>
            <a:chOff x="4219707" y="10757601"/>
            <a:chExt cx="4236804" cy="1130683"/>
          </a:xfrm>
        </p:grpSpPr>
        <p:sp>
          <p:nvSpPr>
            <p:cNvPr id="207" name="CuadroTexto 395">
              <a:extLst>
                <a:ext uri="{FF2B5EF4-FFF2-40B4-BE49-F238E27FC236}">
                  <a16:creationId xmlns:a16="http://schemas.microsoft.com/office/drawing/2014/main" id="{3286101B-0F5E-AF4D-898B-EE55BE821F23}"/>
                </a:ext>
              </a:extLst>
            </p:cNvPr>
            <p:cNvSpPr txBox="1"/>
            <p:nvPr/>
          </p:nvSpPr>
          <p:spPr>
            <a:xfrm flipH="1">
              <a:off x="5146771" y="1075760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08" name="Rectangle 40">
              <a:extLst>
                <a:ext uri="{FF2B5EF4-FFF2-40B4-BE49-F238E27FC236}">
                  <a16:creationId xmlns:a16="http://schemas.microsoft.com/office/drawing/2014/main" id="{5B1AB092-CF5A-C04E-969A-782EAFC104EF}"/>
                </a:ext>
              </a:extLst>
            </p:cNvPr>
            <p:cNvSpPr/>
            <p:nvPr/>
          </p:nvSpPr>
          <p:spPr>
            <a:xfrm>
              <a:off x="421970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209" name="Grupo 208">
            <a:extLst>
              <a:ext uri="{FF2B5EF4-FFF2-40B4-BE49-F238E27FC236}">
                <a16:creationId xmlns:a16="http://schemas.microsoft.com/office/drawing/2014/main" id="{93129B98-0A81-E846-8C6D-A931B9B93B35}"/>
              </a:ext>
            </a:extLst>
          </p:cNvPr>
          <p:cNvGrpSpPr/>
          <p:nvPr/>
        </p:nvGrpSpPr>
        <p:grpSpPr>
          <a:xfrm>
            <a:off x="7364394" y="6539429"/>
            <a:ext cx="2799774" cy="1130683"/>
            <a:chOff x="4219707" y="10757601"/>
            <a:chExt cx="4236804" cy="1130683"/>
          </a:xfrm>
        </p:grpSpPr>
        <p:sp>
          <p:nvSpPr>
            <p:cNvPr id="210" name="CuadroTexto 395">
              <a:extLst>
                <a:ext uri="{FF2B5EF4-FFF2-40B4-BE49-F238E27FC236}">
                  <a16:creationId xmlns:a16="http://schemas.microsoft.com/office/drawing/2014/main" id="{3D31BF5C-FA6B-6241-AC40-3FCD3B367A22}"/>
                </a:ext>
              </a:extLst>
            </p:cNvPr>
            <p:cNvSpPr txBox="1"/>
            <p:nvPr/>
          </p:nvSpPr>
          <p:spPr>
            <a:xfrm flipH="1">
              <a:off x="5146771" y="1075760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11" name="Rectangle 40">
              <a:extLst>
                <a:ext uri="{FF2B5EF4-FFF2-40B4-BE49-F238E27FC236}">
                  <a16:creationId xmlns:a16="http://schemas.microsoft.com/office/drawing/2014/main" id="{FD543429-1F7D-B046-B121-365F3298E227}"/>
                </a:ext>
              </a:extLst>
            </p:cNvPr>
            <p:cNvSpPr/>
            <p:nvPr/>
          </p:nvSpPr>
          <p:spPr>
            <a:xfrm>
              <a:off x="421970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5B7A0E84-4790-7C44-AE94-DC434008C5C4}"/>
              </a:ext>
            </a:extLst>
          </p:cNvPr>
          <p:cNvGrpSpPr/>
          <p:nvPr/>
        </p:nvGrpSpPr>
        <p:grpSpPr>
          <a:xfrm>
            <a:off x="7129529" y="10234014"/>
            <a:ext cx="2799774" cy="1130683"/>
            <a:chOff x="4219707" y="10757601"/>
            <a:chExt cx="4236804" cy="1130683"/>
          </a:xfrm>
        </p:grpSpPr>
        <p:sp>
          <p:nvSpPr>
            <p:cNvPr id="213" name="CuadroTexto 395">
              <a:extLst>
                <a:ext uri="{FF2B5EF4-FFF2-40B4-BE49-F238E27FC236}">
                  <a16:creationId xmlns:a16="http://schemas.microsoft.com/office/drawing/2014/main" id="{F1A7EE16-45FB-7D4A-AFD9-CB8C387442E0}"/>
                </a:ext>
              </a:extLst>
            </p:cNvPr>
            <p:cNvSpPr txBox="1"/>
            <p:nvPr/>
          </p:nvSpPr>
          <p:spPr>
            <a:xfrm flipH="1">
              <a:off x="5146771" y="1075760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14" name="Rectangle 40">
              <a:extLst>
                <a:ext uri="{FF2B5EF4-FFF2-40B4-BE49-F238E27FC236}">
                  <a16:creationId xmlns:a16="http://schemas.microsoft.com/office/drawing/2014/main" id="{115FD91A-0397-524E-8DD8-1636F063BFB6}"/>
                </a:ext>
              </a:extLst>
            </p:cNvPr>
            <p:cNvSpPr/>
            <p:nvPr/>
          </p:nvSpPr>
          <p:spPr>
            <a:xfrm>
              <a:off x="421970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42704927-27DA-8440-864C-0E9161577034}"/>
              </a:ext>
            </a:extLst>
          </p:cNvPr>
          <p:cNvGrpSpPr/>
          <p:nvPr/>
        </p:nvGrpSpPr>
        <p:grpSpPr>
          <a:xfrm>
            <a:off x="3109144" y="2862272"/>
            <a:ext cx="2799774" cy="1130683"/>
            <a:chOff x="4219707" y="10757601"/>
            <a:chExt cx="4236804" cy="1130683"/>
          </a:xfrm>
        </p:grpSpPr>
        <p:sp>
          <p:nvSpPr>
            <p:cNvPr id="216" name="CuadroTexto 395">
              <a:extLst>
                <a:ext uri="{FF2B5EF4-FFF2-40B4-BE49-F238E27FC236}">
                  <a16:creationId xmlns:a16="http://schemas.microsoft.com/office/drawing/2014/main" id="{EFE5927C-5CC2-6E41-89C5-D5654D6D86AD}"/>
                </a:ext>
              </a:extLst>
            </p:cNvPr>
            <p:cNvSpPr txBox="1"/>
            <p:nvPr/>
          </p:nvSpPr>
          <p:spPr>
            <a:xfrm flipH="1">
              <a:off x="5146771" y="1075760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17" name="Rectangle 40">
              <a:extLst>
                <a:ext uri="{FF2B5EF4-FFF2-40B4-BE49-F238E27FC236}">
                  <a16:creationId xmlns:a16="http://schemas.microsoft.com/office/drawing/2014/main" id="{9D9494AE-E8F7-2F44-9103-4ED5C736C847}"/>
                </a:ext>
              </a:extLst>
            </p:cNvPr>
            <p:cNvSpPr/>
            <p:nvPr/>
          </p:nvSpPr>
          <p:spPr>
            <a:xfrm>
              <a:off x="421970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8A7E0395-3A33-6340-9914-56BFCB220B01}"/>
              </a:ext>
            </a:extLst>
          </p:cNvPr>
          <p:cNvGrpSpPr/>
          <p:nvPr/>
        </p:nvGrpSpPr>
        <p:grpSpPr>
          <a:xfrm>
            <a:off x="2777601" y="6668378"/>
            <a:ext cx="2799774" cy="1130683"/>
            <a:chOff x="4219707" y="10757601"/>
            <a:chExt cx="4236804" cy="1130683"/>
          </a:xfrm>
        </p:grpSpPr>
        <p:sp>
          <p:nvSpPr>
            <p:cNvPr id="219" name="CuadroTexto 395">
              <a:extLst>
                <a:ext uri="{FF2B5EF4-FFF2-40B4-BE49-F238E27FC236}">
                  <a16:creationId xmlns:a16="http://schemas.microsoft.com/office/drawing/2014/main" id="{55D311C2-F893-5D4A-8742-25287B5812CB}"/>
                </a:ext>
              </a:extLst>
            </p:cNvPr>
            <p:cNvSpPr txBox="1"/>
            <p:nvPr/>
          </p:nvSpPr>
          <p:spPr>
            <a:xfrm flipH="1">
              <a:off x="5146771" y="1075760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0" name="Rectangle 40">
              <a:extLst>
                <a:ext uri="{FF2B5EF4-FFF2-40B4-BE49-F238E27FC236}">
                  <a16:creationId xmlns:a16="http://schemas.microsoft.com/office/drawing/2014/main" id="{E5E191DC-74C1-0447-A192-1626CC39BA2E}"/>
                </a:ext>
              </a:extLst>
            </p:cNvPr>
            <p:cNvSpPr/>
            <p:nvPr/>
          </p:nvSpPr>
          <p:spPr>
            <a:xfrm>
              <a:off x="421970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AC5B1690-8ACB-8746-A3D8-5545A8DFB228}"/>
              </a:ext>
            </a:extLst>
          </p:cNvPr>
          <p:cNvGrpSpPr/>
          <p:nvPr/>
        </p:nvGrpSpPr>
        <p:grpSpPr>
          <a:xfrm>
            <a:off x="2812140" y="9954301"/>
            <a:ext cx="2799774" cy="1130683"/>
            <a:chOff x="4219707" y="10757601"/>
            <a:chExt cx="4236804" cy="1130683"/>
          </a:xfrm>
        </p:grpSpPr>
        <p:sp>
          <p:nvSpPr>
            <p:cNvPr id="222" name="CuadroTexto 395">
              <a:extLst>
                <a:ext uri="{FF2B5EF4-FFF2-40B4-BE49-F238E27FC236}">
                  <a16:creationId xmlns:a16="http://schemas.microsoft.com/office/drawing/2014/main" id="{414D15EA-B055-DF49-B27E-B9F2CF0C35CE}"/>
                </a:ext>
              </a:extLst>
            </p:cNvPr>
            <p:cNvSpPr txBox="1"/>
            <p:nvPr/>
          </p:nvSpPr>
          <p:spPr>
            <a:xfrm flipH="1">
              <a:off x="5146771" y="10757601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3" name="Rectangle 40">
              <a:extLst>
                <a:ext uri="{FF2B5EF4-FFF2-40B4-BE49-F238E27FC236}">
                  <a16:creationId xmlns:a16="http://schemas.microsoft.com/office/drawing/2014/main" id="{8E04D9F7-BD21-874C-9157-ED8A0D922DBF}"/>
                </a:ext>
              </a:extLst>
            </p:cNvPr>
            <p:cNvSpPr/>
            <p:nvPr/>
          </p:nvSpPr>
          <p:spPr>
            <a:xfrm>
              <a:off x="421970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577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Freeform 63">
            <a:extLst>
              <a:ext uri="{FF2B5EF4-FFF2-40B4-BE49-F238E27FC236}">
                <a16:creationId xmlns:a16="http://schemas.microsoft.com/office/drawing/2014/main" id="{A3C37957-3FC8-F24F-AB63-C69AD6F6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98739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68">
            <a:extLst>
              <a:ext uri="{FF2B5EF4-FFF2-40B4-BE49-F238E27FC236}">
                <a16:creationId xmlns:a16="http://schemas.microsoft.com/office/drawing/2014/main" id="{34EF3C3D-EFA4-3F46-BCF9-C56A58ED8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4677" y="4174854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68">
            <a:extLst>
              <a:ext uri="{FF2B5EF4-FFF2-40B4-BE49-F238E27FC236}">
                <a16:creationId xmlns:a16="http://schemas.microsoft.com/office/drawing/2014/main" id="{1B5B8C5E-63BA-854E-AD9B-136402CD1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307" y="6459444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68">
            <a:extLst>
              <a:ext uri="{FF2B5EF4-FFF2-40B4-BE49-F238E27FC236}">
                <a16:creationId xmlns:a16="http://schemas.microsoft.com/office/drawing/2014/main" id="{A1F70206-8C0B-EF4B-98B9-5F7D0DFF1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968" y="9341782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68">
            <a:extLst>
              <a:ext uri="{FF2B5EF4-FFF2-40B4-BE49-F238E27FC236}">
                <a16:creationId xmlns:a16="http://schemas.microsoft.com/office/drawing/2014/main" id="{2B81D6AF-F1AA-2549-A534-E47156DF5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1093" y="1129034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64">
            <a:extLst>
              <a:ext uri="{FF2B5EF4-FFF2-40B4-BE49-F238E27FC236}">
                <a16:creationId xmlns:a16="http://schemas.microsoft.com/office/drawing/2014/main" id="{04642D5F-BECD-7143-969D-5BDC0B3CD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790" y="10057524"/>
            <a:ext cx="139024" cy="128329"/>
          </a:xfrm>
          <a:custGeom>
            <a:avLst/>
            <a:gdLst>
              <a:gd name="T0" fmla="*/ 115 w 116"/>
              <a:gd name="T1" fmla="*/ 107 h 108"/>
              <a:gd name="T2" fmla="*/ 0 w 116"/>
              <a:gd name="T3" fmla="*/ 107 h 108"/>
              <a:gd name="T4" fmla="*/ 0 w 116"/>
              <a:gd name="T5" fmla="*/ 0 h 108"/>
              <a:gd name="T6" fmla="*/ 115 w 116"/>
              <a:gd name="T7" fmla="*/ 0 h 108"/>
              <a:gd name="T8" fmla="*/ 115 w 116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108">
                <a:moveTo>
                  <a:pt x="115" y="107"/>
                </a:moveTo>
                <a:lnTo>
                  <a:pt x="0" y="107"/>
                </a:lnTo>
                <a:lnTo>
                  <a:pt x="0" y="0"/>
                </a:lnTo>
                <a:lnTo>
                  <a:pt x="115" y="0"/>
                </a:lnTo>
                <a:lnTo>
                  <a:pt x="115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65">
            <a:extLst>
              <a:ext uri="{FF2B5EF4-FFF2-40B4-BE49-F238E27FC236}">
                <a16:creationId xmlns:a16="http://schemas.microsoft.com/office/drawing/2014/main" id="{C012B5E0-CC45-0742-AD58-46A951895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272" y="10057524"/>
            <a:ext cx="128329" cy="128329"/>
          </a:xfrm>
          <a:custGeom>
            <a:avLst/>
            <a:gdLst>
              <a:gd name="T0" fmla="*/ 106 w 107"/>
              <a:gd name="T1" fmla="*/ 53 h 108"/>
              <a:gd name="T2" fmla="*/ 106 w 107"/>
              <a:gd name="T3" fmla="*/ 53 h 108"/>
              <a:gd name="T4" fmla="*/ 52 w 107"/>
              <a:gd name="T5" fmla="*/ 107 h 108"/>
              <a:gd name="T6" fmla="*/ 0 w 107"/>
              <a:gd name="T7" fmla="*/ 53 h 108"/>
              <a:gd name="T8" fmla="*/ 52 w 107"/>
              <a:gd name="T9" fmla="*/ 0 h 108"/>
              <a:gd name="T10" fmla="*/ 106 w 107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" h="108">
                <a:moveTo>
                  <a:pt x="106" y="53"/>
                </a:moveTo>
                <a:lnTo>
                  <a:pt x="106" y="53"/>
                </a:lnTo>
                <a:cubicBezTo>
                  <a:pt x="106" y="84"/>
                  <a:pt x="83" y="107"/>
                  <a:pt x="52" y="107"/>
                </a:cubicBez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2" y="0"/>
                </a:cubicBezTo>
                <a:cubicBezTo>
                  <a:pt x="83" y="0"/>
                  <a:pt x="106" y="23"/>
                  <a:pt x="106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66">
            <a:extLst>
              <a:ext uri="{FF2B5EF4-FFF2-40B4-BE49-F238E27FC236}">
                <a16:creationId xmlns:a16="http://schemas.microsoft.com/office/drawing/2014/main" id="{B10202A9-A396-FB46-8B8F-2338ACE99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1060" y="10057524"/>
            <a:ext cx="128329" cy="128329"/>
          </a:xfrm>
          <a:custGeom>
            <a:avLst/>
            <a:gdLst>
              <a:gd name="T0" fmla="*/ 107 w 108"/>
              <a:gd name="T1" fmla="*/ 53 h 108"/>
              <a:gd name="T2" fmla="*/ 107 w 108"/>
              <a:gd name="T3" fmla="*/ 53 h 108"/>
              <a:gd name="T4" fmla="*/ 53 w 108"/>
              <a:gd name="T5" fmla="*/ 107 h 108"/>
              <a:gd name="T6" fmla="*/ 0 w 108"/>
              <a:gd name="T7" fmla="*/ 53 h 108"/>
              <a:gd name="T8" fmla="*/ 53 w 108"/>
              <a:gd name="T9" fmla="*/ 0 h 108"/>
              <a:gd name="T10" fmla="*/ 107 w 108"/>
              <a:gd name="T11" fmla="*/ 5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" h="108">
                <a:moveTo>
                  <a:pt x="107" y="53"/>
                </a:moveTo>
                <a:lnTo>
                  <a:pt x="107" y="53"/>
                </a:lnTo>
                <a:cubicBezTo>
                  <a:pt x="107" y="84"/>
                  <a:pt x="84" y="107"/>
                  <a:pt x="53" y="107"/>
                </a:cubicBezTo>
                <a:cubicBezTo>
                  <a:pt x="22" y="107"/>
                  <a:pt x="0" y="84"/>
                  <a:pt x="0" y="53"/>
                </a:cubicBezTo>
                <a:cubicBezTo>
                  <a:pt x="0" y="23"/>
                  <a:pt x="22" y="0"/>
                  <a:pt x="53" y="0"/>
                </a:cubicBezTo>
                <a:cubicBezTo>
                  <a:pt x="84" y="0"/>
                  <a:pt x="107" y="23"/>
                  <a:pt x="107" y="5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29">
            <a:extLst>
              <a:ext uri="{FF2B5EF4-FFF2-40B4-BE49-F238E27FC236}">
                <a16:creationId xmlns:a16="http://schemas.microsoft.com/office/drawing/2014/main" id="{BE26CCDC-81D9-9E4D-A46B-E7B5F1F01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656493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30">
            <a:extLst>
              <a:ext uri="{FF2B5EF4-FFF2-40B4-BE49-F238E27FC236}">
                <a16:creationId xmlns:a16="http://schemas.microsoft.com/office/drawing/2014/main" id="{CDEB8ECD-1BF8-EC44-BEE8-B685AAA33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94952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31">
            <a:extLst>
              <a:ext uri="{FF2B5EF4-FFF2-40B4-BE49-F238E27FC236}">
                <a16:creationId xmlns:a16="http://schemas.microsoft.com/office/drawing/2014/main" id="{C49B3457-8EC6-B244-8EFB-E28AD60C3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94952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38">
            <a:extLst>
              <a:ext uri="{FF2B5EF4-FFF2-40B4-BE49-F238E27FC236}">
                <a16:creationId xmlns:a16="http://schemas.microsoft.com/office/drawing/2014/main" id="{C6D289CB-6FC2-2144-ADD3-744AE598D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848788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9">
            <a:extLst>
              <a:ext uri="{FF2B5EF4-FFF2-40B4-BE49-F238E27FC236}">
                <a16:creationId xmlns:a16="http://schemas.microsoft.com/office/drawing/2014/main" id="{927BFFF5-2A31-1445-8E2C-76241435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624211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40">
            <a:extLst>
              <a:ext uri="{FF2B5EF4-FFF2-40B4-BE49-F238E27FC236}">
                <a16:creationId xmlns:a16="http://schemas.microsoft.com/office/drawing/2014/main" id="{7ADA99C1-AEF5-FA4B-A58F-8F916468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506576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8" name="Grupo 337">
            <a:extLst>
              <a:ext uri="{FF2B5EF4-FFF2-40B4-BE49-F238E27FC236}">
                <a16:creationId xmlns:a16="http://schemas.microsoft.com/office/drawing/2014/main" id="{5EBABD8F-AFB7-E641-9D4C-7D39CFDB04A9}"/>
              </a:ext>
            </a:extLst>
          </p:cNvPr>
          <p:cNvGrpSpPr/>
          <p:nvPr/>
        </p:nvGrpSpPr>
        <p:grpSpPr>
          <a:xfrm>
            <a:off x="14311610" y="4469845"/>
            <a:ext cx="643990" cy="634450"/>
            <a:chOff x="15523655" y="10717162"/>
            <a:chExt cx="643990" cy="634450"/>
          </a:xfrm>
        </p:grpSpPr>
        <p:sp>
          <p:nvSpPr>
            <p:cNvPr id="339" name="Freeform 198">
              <a:extLst>
                <a:ext uri="{FF2B5EF4-FFF2-40B4-BE49-F238E27FC236}">
                  <a16:creationId xmlns:a16="http://schemas.microsoft.com/office/drawing/2014/main" id="{1D60114B-CB79-8249-A14E-46E44A88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0" name="Freeform 199">
              <a:extLst>
                <a:ext uri="{FF2B5EF4-FFF2-40B4-BE49-F238E27FC236}">
                  <a16:creationId xmlns:a16="http://schemas.microsoft.com/office/drawing/2014/main" id="{FB3BA81F-869E-CF4F-9385-9D14132D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41" name="Grupo 340">
            <a:extLst>
              <a:ext uri="{FF2B5EF4-FFF2-40B4-BE49-F238E27FC236}">
                <a16:creationId xmlns:a16="http://schemas.microsoft.com/office/drawing/2014/main" id="{667C267E-57B7-D445-9C0C-DF500B7E53DF}"/>
              </a:ext>
            </a:extLst>
          </p:cNvPr>
          <p:cNvGrpSpPr/>
          <p:nvPr/>
        </p:nvGrpSpPr>
        <p:grpSpPr>
          <a:xfrm>
            <a:off x="16173238" y="6711111"/>
            <a:ext cx="707204" cy="646147"/>
            <a:chOff x="5266894" y="8264773"/>
            <a:chExt cx="707204" cy="646147"/>
          </a:xfrm>
        </p:grpSpPr>
        <p:sp>
          <p:nvSpPr>
            <p:cNvPr id="342" name="Freeform 284">
              <a:extLst>
                <a:ext uri="{FF2B5EF4-FFF2-40B4-BE49-F238E27FC236}">
                  <a16:creationId xmlns:a16="http://schemas.microsoft.com/office/drawing/2014/main" id="{648F02B3-FADA-8845-80FE-06C9A903B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3" name="Freeform 285">
              <a:extLst>
                <a:ext uri="{FF2B5EF4-FFF2-40B4-BE49-F238E27FC236}">
                  <a16:creationId xmlns:a16="http://schemas.microsoft.com/office/drawing/2014/main" id="{7E6F53EE-858C-4743-BBDC-AA4A262CF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4" name="Freeform 286">
              <a:extLst>
                <a:ext uri="{FF2B5EF4-FFF2-40B4-BE49-F238E27FC236}">
                  <a16:creationId xmlns:a16="http://schemas.microsoft.com/office/drawing/2014/main" id="{C658D1B7-A0D3-3E4F-AD53-9EED8E2E5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45" name="Grupo 344">
            <a:extLst>
              <a:ext uri="{FF2B5EF4-FFF2-40B4-BE49-F238E27FC236}">
                <a16:creationId xmlns:a16="http://schemas.microsoft.com/office/drawing/2014/main" id="{144DFF93-9A64-6F44-8E65-6D88C8CAC4B5}"/>
              </a:ext>
            </a:extLst>
          </p:cNvPr>
          <p:cNvGrpSpPr/>
          <p:nvPr/>
        </p:nvGrpSpPr>
        <p:grpSpPr>
          <a:xfrm>
            <a:off x="15677584" y="4021433"/>
            <a:ext cx="4236804" cy="1390954"/>
            <a:chOff x="4247967" y="10620441"/>
            <a:chExt cx="4236804" cy="1390954"/>
          </a:xfrm>
        </p:grpSpPr>
        <p:sp>
          <p:nvSpPr>
            <p:cNvPr id="346" name="CuadroTexto 395">
              <a:extLst>
                <a:ext uri="{FF2B5EF4-FFF2-40B4-BE49-F238E27FC236}">
                  <a16:creationId xmlns:a16="http://schemas.microsoft.com/office/drawing/2014/main" id="{61685A24-CB3E-2840-B86F-8346E130517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47" name="Rectangle 40">
              <a:extLst>
                <a:ext uri="{FF2B5EF4-FFF2-40B4-BE49-F238E27FC236}">
                  <a16:creationId xmlns:a16="http://schemas.microsoft.com/office/drawing/2014/main" id="{B4935FDF-ED64-AD44-AFAC-B475FC2FBC2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8" name="Grupo 347">
            <a:extLst>
              <a:ext uri="{FF2B5EF4-FFF2-40B4-BE49-F238E27FC236}">
                <a16:creationId xmlns:a16="http://schemas.microsoft.com/office/drawing/2014/main" id="{6283CF2A-7B8E-F346-B451-9BD76FF473AA}"/>
              </a:ext>
            </a:extLst>
          </p:cNvPr>
          <p:cNvGrpSpPr/>
          <p:nvPr/>
        </p:nvGrpSpPr>
        <p:grpSpPr>
          <a:xfrm>
            <a:off x="17520697" y="6270023"/>
            <a:ext cx="4236804" cy="1390954"/>
            <a:chOff x="4247967" y="10620441"/>
            <a:chExt cx="4236804" cy="1390954"/>
          </a:xfrm>
        </p:grpSpPr>
        <p:sp>
          <p:nvSpPr>
            <p:cNvPr id="349" name="CuadroTexto 395">
              <a:extLst>
                <a:ext uri="{FF2B5EF4-FFF2-40B4-BE49-F238E27FC236}">
                  <a16:creationId xmlns:a16="http://schemas.microsoft.com/office/drawing/2014/main" id="{D2C2CA81-8E56-2344-B16B-8CD47F410C0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50" name="Rectangle 40">
              <a:extLst>
                <a:ext uri="{FF2B5EF4-FFF2-40B4-BE49-F238E27FC236}">
                  <a16:creationId xmlns:a16="http://schemas.microsoft.com/office/drawing/2014/main" id="{893C2520-51F1-9F4C-AAFA-B8A8B3D9B10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1" name="Grupo 350">
            <a:extLst>
              <a:ext uri="{FF2B5EF4-FFF2-40B4-BE49-F238E27FC236}">
                <a16:creationId xmlns:a16="http://schemas.microsoft.com/office/drawing/2014/main" id="{8CAAF762-B269-1D44-8FDA-0F2FC5136CF6}"/>
              </a:ext>
            </a:extLst>
          </p:cNvPr>
          <p:cNvGrpSpPr/>
          <p:nvPr/>
        </p:nvGrpSpPr>
        <p:grpSpPr>
          <a:xfrm>
            <a:off x="17520697" y="9202240"/>
            <a:ext cx="4236804" cy="1390954"/>
            <a:chOff x="4247967" y="10620441"/>
            <a:chExt cx="4236804" cy="1390954"/>
          </a:xfrm>
        </p:grpSpPr>
        <p:sp>
          <p:nvSpPr>
            <p:cNvPr id="352" name="CuadroTexto 395">
              <a:extLst>
                <a:ext uri="{FF2B5EF4-FFF2-40B4-BE49-F238E27FC236}">
                  <a16:creationId xmlns:a16="http://schemas.microsoft.com/office/drawing/2014/main" id="{19BF3C47-88F1-8B4A-AE63-B6D56DA9D03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53" name="Rectangle 40">
              <a:extLst>
                <a:ext uri="{FF2B5EF4-FFF2-40B4-BE49-F238E27FC236}">
                  <a16:creationId xmlns:a16="http://schemas.microsoft.com/office/drawing/2014/main" id="{C2F59F3B-7D2A-4946-9754-B0FA8DA31C9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4" name="Grupo 353">
            <a:extLst>
              <a:ext uri="{FF2B5EF4-FFF2-40B4-BE49-F238E27FC236}">
                <a16:creationId xmlns:a16="http://schemas.microsoft.com/office/drawing/2014/main" id="{4C27F9D6-BC5E-2049-B503-6AE2C74013FE}"/>
              </a:ext>
            </a:extLst>
          </p:cNvPr>
          <p:cNvGrpSpPr/>
          <p:nvPr/>
        </p:nvGrpSpPr>
        <p:grpSpPr>
          <a:xfrm>
            <a:off x="15677584" y="11488891"/>
            <a:ext cx="4236804" cy="1390954"/>
            <a:chOff x="4247967" y="10620441"/>
            <a:chExt cx="4236804" cy="1390954"/>
          </a:xfrm>
        </p:grpSpPr>
        <p:sp>
          <p:nvSpPr>
            <p:cNvPr id="355" name="CuadroTexto 395">
              <a:extLst>
                <a:ext uri="{FF2B5EF4-FFF2-40B4-BE49-F238E27FC236}">
                  <a16:creationId xmlns:a16="http://schemas.microsoft.com/office/drawing/2014/main" id="{4BAA63C6-945C-1343-B8E5-E77037E7B19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56" name="Rectangle 40">
              <a:extLst>
                <a:ext uri="{FF2B5EF4-FFF2-40B4-BE49-F238E27FC236}">
                  <a16:creationId xmlns:a16="http://schemas.microsoft.com/office/drawing/2014/main" id="{3A2FF15D-56DA-B148-B550-C9CEEF66279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7" name="Grupo 356">
            <a:extLst>
              <a:ext uri="{FF2B5EF4-FFF2-40B4-BE49-F238E27FC236}">
                <a16:creationId xmlns:a16="http://schemas.microsoft.com/office/drawing/2014/main" id="{AEF35704-C5FA-2C40-87E7-D0DFE466EA56}"/>
              </a:ext>
            </a:extLst>
          </p:cNvPr>
          <p:cNvGrpSpPr/>
          <p:nvPr/>
        </p:nvGrpSpPr>
        <p:grpSpPr>
          <a:xfrm>
            <a:off x="2668308" y="307957"/>
            <a:ext cx="19041035" cy="2561450"/>
            <a:chOff x="2668308" y="861425"/>
            <a:chExt cx="19041035" cy="2561450"/>
          </a:xfrm>
        </p:grpSpPr>
        <p:sp>
          <p:nvSpPr>
            <p:cNvPr id="358" name="CuadroTexto 357">
              <a:extLst>
                <a:ext uri="{FF2B5EF4-FFF2-40B4-BE49-F238E27FC236}">
                  <a16:creationId xmlns:a16="http://schemas.microsoft.com/office/drawing/2014/main" id="{A43219A7-6363-6D4F-9194-987B22F4F610}"/>
                </a:ext>
              </a:extLst>
            </p:cNvPr>
            <p:cNvSpPr txBox="1"/>
            <p:nvPr/>
          </p:nvSpPr>
          <p:spPr>
            <a:xfrm>
              <a:off x="10875813" y="861425"/>
              <a:ext cx="262604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Brain</a:t>
              </a:r>
            </a:p>
          </p:txBody>
        </p:sp>
        <p:sp>
          <p:nvSpPr>
            <p:cNvPr id="359" name="CuadroTexto 358">
              <a:extLst>
                <a:ext uri="{FF2B5EF4-FFF2-40B4-BE49-F238E27FC236}">
                  <a16:creationId xmlns:a16="http://schemas.microsoft.com/office/drawing/2014/main" id="{082A9835-37FC-764D-B7FA-DA3C9213B7C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60" name="Freeform 208">
            <a:extLst>
              <a:ext uri="{FF2B5EF4-FFF2-40B4-BE49-F238E27FC236}">
                <a16:creationId xmlns:a16="http://schemas.microsoft.com/office/drawing/2014/main" id="{5726EB45-0615-1342-BA8F-2731C019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461" y="9085789"/>
            <a:ext cx="2195194" cy="3484872"/>
          </a:xfrm>
          <a:custGeom>
            <a:avLst/>
            <a:gdLst>
              <a:gd name="T0" fmla="*/ 0 w 1763"/>
              <a:gd name="T1" fmla="*/ 949 h 2802"/>
              <a:gd name="T2" fmla="*/ 0 w 1763"/>
              <a:gd name="T3" fmla="*/ 949 h 2802"/>
              <a:gd name="T4" fmla="*/ 876 w 1763"/>
              <a:gd name="T5" fmla="*/ 2612 h 2802"/>
              <a:gd name="T6" fmla="*/ 1111 w 1763"/>
              <a:gd name="T7" fmla="*/ 2783 h 2802"/>
              <a:gd name="T8" fmla="*/ 1581 w 1763"/>
              <a:gd name="T9" fmla="*/ 2720 h 2802"/>
              <a:gd name="T10" fmla="*/ 1753 w 1763"/>
              <a:gd name="T11" fmla="*/ 2503 h 2802"/>
              <a:gd name="T12" fmla="*/ 1599 w 1763"/>
              <a:gd name="T13" fmla="*/ 0 h 2802"/>
              <a:gd name="T14" fmla="*/ 0 w 1763"/>
              <a:gd name="T15" fmla="*/ 949 h 2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3" h="2802">
                <a:moveTo>
                  <a:pt x="0" y="949"/>
                </a:moveTo>
                <a:lnTo>
                  <a:pt x="0" y="949"/>
                </a:lnTo>
                <a:cubicBezTo>
                  <a:pt x="0" y="949"/>
                  <a:pt x="660" y="1392"/>
                  <a:pt x="876" y="2612"/>
                </a:cubicBezTo>
                <a:cubicBezTo>
                  <a:pt x="894" y="2729"/>
                  <a:pt x="994" y="2801"/>
                  <a:pt x="1111" y="2783"/>
                </a:cubicBezTo>
                <a:cubicBezTo>
                  <a:pt x="1581" y="2720"/>
                  <a:pt x="1581" y="2720"/>
                  <a:pt x="1581" y="2720"/>
                </a:cubicBezTo>
                <a:cubicBezTo>
                  <a:pt x="1690" y="2702"/>
                  <a:pt x="1762" y="2612"/>
                  <a:pt x="1753" y="2503"/>
                </a:cubicBezTo>
                <a:cubicBezTo>
                  <a:pt x="1599" y="0"/>
                  <a:pt x="1599" y="0"/>
                  <a:pt x="1599" y="0"/>
                </a:cubicBezTo>
                <a:lnTo>
                  <a:pt x="0" y="949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09">
            <a:extLst>
              <a:ext uri="{FF2B5EF4-FFF2-40B4-BE49-F238E27FC236}">
                <a16:creationId xmlns:a16="http://schemas.microsoft.com/office/drawing/2014/main" id="{A265D4E5-E055-1A44-906C-66F00D461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896" y="4239901"/>
            <a:ext cx="9335063" cy="7535001"/>
          </a:xfrm>
          <a:custGeom>
            <a:avLst/>
            <a:gdLst>
              <a:gd name="T0" fmla="*/ 7498 w 7499"/>
              <a:gd name="T1" fmla="*/ 3622 h 6054"/>
              <a:gd name="T2" fmla="*/ 7498 w 7499"/>
              <a:gd name="T3" fmla="*/ 3622 h 6054"/>
              <a:gd name="T4" fmla="*/ 6992 w 7499"/>
              <a:gd name="T5" fmla="*/ 2484 h 6054"/>
              <a:gd name="T6" fmla="*/ 7001 w 7499"/>
              <a:gd name="T7" fmla="*/ 2349 h 6054"/>
              <a:gd name="T8" fmla="*/ 5801 w 7499"/>
              <a:gd name="T9" fmla="*/ 841 h 6054"/>
              <a:gd name="T10" fmla="*/ 4545 w 7499"/>
              <a:gd name="T11" fmla="*/ 190 h 6054"/>
              <a:gd name="T12" fmla="*/ 4147 w 7499"/>
              <a:gd name="T13" fmla="*/ 244 h 6054"/>
              <a:gd name="T14" fmla="*/ 3316 w 7499"/>
              <a:gd name="T15" fmla="*/ 0 h 6054"/>
              <a:gd name="T16" fmla="*/ 2241 w 7499"/>
              <a:gd name="T17" fmla="*/ 443 h 6054"/>
              <a:gd name="T18" fmla="*/ 1129 w 7499"/>
              <a:gd name="T19" fmla="*/ 1039 h 6054"/>
              <a:gd name="T20" fmla="*/ 0 w 7499"/>
              <a:gd name="T21" fmla="*/ 2529 h 6054"/>
              <a:gd name="T22" fmla="*/ 1545 w 7499"/>
              <a:gd name="T23" fmla="*/ 4083 h 6054"/>
              <a:gd name="T24" fmla="*/ 1608 w 7499"/>
              <a:gd name="T25" fmla="*/ 4074 h 6054"/>
              <a:gd name="T26" fmla="*/ 2990 w 7499"/>
              <a:gd name="T27" fmla="*/ 4932 h 6054"/>
              <a:gd name="T28" fmla="*/ 3795 w 7499"/>
              <a:gd name="T29" fmla="*/ 4716 h 6054"/>
              <a:gd name="T30" fmla="*/ 5322 w 7499"/>
              <a:gd name="T31" fmla="*/ 6053 h 6054"/>
              <a:gd name="T32" fmla="*/ 6821 w 7499"/>
              <a:gd name="T33" fmla="*/ 4896 h 6054"/>
              <a:gd name="T34" fmla="*/ 7498 w 7499"/>
              <a:gd name="T35" fmla="*/ 3622 h 6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499" h="6054">
                <a:moveTo>
                  <a:pt x="7498" y="3622"/>
                </a:moveTo>
                <a:lnTo>
                  <a:pt x="7498" y="3622"/>
                </a:lnTo>
                <a:cubicBezTo>
                  <a:pt x="7498" y="3170"/>
                  <a:pt x="7300" y="2764"/>
                  <a:pt x="6992" y="2484"/>
                </a:cubicBezTo>
                <a:cubicBezTo>
                  <a:pt x="7001" y="2439"/>
                  <a:pt x="7001" y="2394"/>
                  <a:pt x="7001" y="2349"/>
                </a:cubicBezTo>
                <a:cubicBezTo>
                  <a:pt x="7001" y="1608"/>
                  <a:pt x="6487" y="994"/>
                  <a:pt x="5801" y="841"/>
                </a:cubicBezTo>
                <a:cubicBezTo>
                  <a:pt x="5520" y="443"/>
                  <a:pt x="5060" y="190"/>
                  <a:pt x="4545" y="190"/>
                </a:cubicBezTo>
                <a:cubicBezTo>
                  <a:pt x="4409" y="190"/>
                  <a:pt x="4274" y="208"/>
                  <a:pt x="4147" y="244"/>
                </a:cubicBezTo>
                <a:cubicBezTo>
                  <a:pt x="3912" y="91"/>
                  <a:pt x="3623" y="0"/>
                  <a:pt x="3316" y="0"/>
                </a:cubicBezTo>
                <a:cubicBezTo>
                  <a:pt x="2900" y="0"/>
                  <a:pt x="2520" y="172"/>
                  <a:pt x="2241" y="443"/>
                </a:cubicBezTo>
                <a:cubicBezTo>
                  <a:pt x="1789" y="470"/>
                  <a:pt x="1391" y="705"/>
                  <a:pt x="1129" y="1039"/>
                </a:cubicBezTo>
                <a:cubicBezTo>
                  <a:pt x="479" y="1220"/>
                  <a:pt x="0" y="1825"/>
                  <a:pt x="0" y="2529"/>
                </a:cubicBezTo>
                <a:cubicBezTo>
                  <a:pt x="0" y="3387"/>
                  <a:pt x="695" y="4083"/>
                  <a:pt x="1545" y="4083"/>
                </a:cubicBezTo>
                <a:cubicBezTo>
                  <a:pt x="1563" y="4083"/>
                  <a:pt x="1590" y="4074"/>
                  <a:pt x="1608" y="4074"/>
                </a:cubicBezTo>
                <a:cubicBezTo>
                  <a:pt x="1861" y="4589"/>
                  <a:pt x="2385" y="4932"/>
                  <a:pt x="2990" y="4932"/>
                </a:cubicBezTo>
                <a:cubicBezTo>
                  <a:pt x="3289" y="4932"/>
                  <a:pt x="3560" y="4851"/>
                  <a:pt x="3795" y="4716"/>
                </a:cubicBezTo>
                <a:cubicBezTo>
                  <a:pt x="3894" y="5475"/>
                  <a:pt x="4545" y="6053"/>
                  <a:pt x="5322" y="6053"/>
                </a:cubicBezTo>
                <a:cubicBezTo>
                  <a:pt x="6045" y="6053"/>
                  <a:pt x="6649" y="5565"/>
                  <a:pt x="6821" y="4896"/>
                </a:cubicBezTo>
                <a:cubicBezTo>
                  <a:pt x="7227" y="4625"/>
                  <a:pt x="7498" y="4156"/>
                  <a:pt x="7498" y="362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rgbClr val="F95568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10">
            <a:extLst>
              <a:ext uri="{FF2B5EF4-FFF2-40B4-BE49-F238E27FC236}">
                <a16:creationId xmlns:a16="http://schemas.microsoft.com/office/drawing/2014/main" id="{3BFA41B1-64EF-D945-88EB-8B1AEF97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581" y="8745534"/>
            <a:ext cx="1640909" cy="1629933"/>
          </a:xfrm>
          <a:custGeom>
            <a:avLst/>
            <a:gdLst>
              <a:gd name="T0" fmla="*/ 1319 w 1320"/>
              <a:gd name="T1" fmla="*/ 0 h 1311"/>
              <a:gd name="T2" fmla="*/ 1319 w 1320"/>
              <a:gd name="T3" fmla="*/ 0 h 1311"/>
              <a:gd name="T4" fmla="*/ 0 w 1320"/>
              <a:gd name="T5" fmla="*/ 1310 h 1311"/>
              <a:gd name="T6" fmla="*/ 1319 w 1320"/>
              <a:gd name="T7" fmla="*/ 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1311">
                <a:moveTo>
                  <a:pt x="1319" y="0"/>
                </a:moveTo>
                <a:lnTo>
                  <a:pt x="1319" y="0"/>
                </a:lnTo>
                <a:cubicBezTo>
                  <a:pt x="1319" y="723"/>
                  <a:pt x="723" y="1310"/>
                  <a:pt x="0" y="1310"/>
                </a:cubicBezTo>
                <a:lnTo>
                  <a:pt x="1319" y="0"/>
                </a:lnTo>
              </a:path>
            </a:pathLst>
          </a:custGeom>
          <a:solidFill>
            <a:srgbClr val="FD717E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11">
            <a:extLst>
              <a:ext uri="{FF2B5EF4-FFF2-40B4-BE49-F238E27FC236}">
                <a16:creationId xmlns:a16="http://schemas.microsoft.com/office/drawing/2014/main" id="{F0FA3CA1-58A0-AE4F-9D37-D2A67FAA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581" y="8745534"/>
            <a:ext cx="1640909" cy="1629933"/>
          </a:xfrm>
          <a:custGeom>
            <a:avLst/>
            <a:gdLst>
              <a:gd name="T0" fmla="*/ 1319 w 1320"/>
              <a:gd name="T1" fmla="*/ 0 h 1311"/>
              <a:gd name="T2" fmla="*/ 1319 w 1320"/>
              <a:gd name="T3" fmla="*/ 0 h 1311"/>
              <a:gd name="T4" fmla="*/ 0 w 1320"/>
              <a:gd name="T5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20" h="1311">
                <a:moveTo>
                  <a:pt x="1319" y="0"/>
                </a:moveTo>
                <a:lnTo>
                  <a:pt x="1319" y="0"/>
                </a:lnTo>
                <a:cubicBezTo>
                  <a:pt x="1319" y="723"/>
                  <a:pt x="723" y="1310"/>
                  <a:pt x="0" y="131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4" name="Freeform 212">
            <a:extLst>
              <a:ext uri="{FF2B5EF4-FFF2-40B4-BE49-F238E27FC236}">
                <a16:creationId xmlns:a16="http://schemas.microsoft.com/office/drawing/2014/main" id="{A2616F2F-1554-A64F-8971-EF59105A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469" y="5288104"/>
            <a:ext cx="2162266" cy="1190894"/>
          </a:xfrm>
          <a:custGeom>
            <a:avLst/>
            <a:gdLst>
              <a:gd name="T0" fmla="*/ 1735 w 1736"/>
              <a:gd name="T1" fmla="*/ 957 h 958"/>
              <a:gd name="T2" fmla="*/ 1735 w 1736"/>
              <a:gd name="T3" fmla="*/ 957 h 958"/>
              <a:gd name="T4" fmla="*/ 0 w 1736"/>
              <a:gd name="T5" fmla="*/ 289 h 958"/>
              <a:gd name="T6" fmla="*/ 1735 w 1736"/>
              <a:gd name="T7" fmla="*/ 957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36" h="958">
                <a:moveTo>
                  <a:pt x="1735" y="957"/>
                </a:moveTo>
                <a:lnTo>
                  <a:pt x="1735" y="957"/>
                </a:lnTo>
                <a:cubicBezTo>
                  <a:pt x="1437" y="298"/>
                  <a:pt x="660" y="0"/>
                  <a:pt x="0" y="289"/>
                </a:cubicBezTo>
                <a:lnTo>
                  <a:pt x="1735" y="957"/>
                </a:lnTo>
              </a:path>
            </a:pathLst>
          </a:custGeom>
          <a:solidFill>
            <a:srgbClr val="FD717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9556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13">
            <a:extLst>
              <a:ext uri="{FF2B5EF4-FFF2-40B4-BE49-F238E27FC236}">
                <a16:creationId xmlns:a16="http://schemas.microsoft.com/office/drawing/2014/main" id="{01195F84-0CD4-3F43-8AF2-261393C6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469" y="5288104"/>
            <a:ext cx="2162266" cy="1190894"/>
          </a:xfrm>
          <a:custGeom>
            <a:avLst/>
            <a:gdLst>
              <a:gd name="T0" fmla="*/ 1735 w 1736"/>
              <a:gd name="T1" fmla="*/ 957 h 958"/>
              <a:gd name="T2" fmla="*/ 1735 w 1736"/>
              <a:gd name="T3" fmla="*/ 957 h 958"/>
              <a:gd name="T4" fmla="*/ 0 w 1736"/>
              <a:gd name="T5" fmla="*/ 289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6" h="958">
                <a:moveTo>
                  <a:pt x="1735" y="957"/>
                </a:moveTo>
                <a:lnTo>
                  <a:pt x="1735" y="957"/>
                </a:lnTo>
                <a:cubicBezTo>
                  <a:pt x="1437" y="298"/>
                  <a:pt x="660" y="0"/>
                  <a:pt x="0" y="289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6" name="Freeform 214">
            <a:extLst>
              <a:ext uri="{FF2B5EF4-FFF2-40B4-BE49-F238E27FC236}">
                <a16:creationId xmlns:a16="http://schemas.microsoft.com/office/drawing/2014/main" id="{E19DBCD0-5BAA-8D45-92E1-806BA6BE0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627" y="5600921"/>
            <a:ext cx="2354344" cy="1920794"/>
          </a:xfrm>
          <a:custGeom>
            <a:avLst/>
            <a:gdLst>
              <a:gd name="T0" fmla="*/ 1627 w 1890"/>
              <a:gd name="T1" fmla="*/ 0 h 1545"/>
              <a:gd name="T2" fmla="*/ 1627 w 1890"/>
              <a:gd name="T3" fmla="*/ 0 h 1545"/>
              <a:gd name="T4" fmla="*/ 1284 w 1890"/>
              <a:gd name="T5" fmla="*/ 1281 h 1545"/>
              <a:gd name="T6" fmla="*/ 0 w 1890"/>
              <a:gd name="T7" fmla="*/ 939 h 1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0" h="1545">
                <a:moveTo>
                  <a:pt x="1627" y="0"/>
                </a:moveTo>
                <a:lnTo>
                  <a:pt x="1627" y="0"/>
                </a:lnTo>
                <a:cubicBezTo>
                  <a:pt x="1889" y="451"/>
                  <a:pt x="1735" y="1028"/>
                  <a:pt x="1284" y="1281"/>
                </a:cubicBezTo>
                <a:cubicBezTo>
                  <a:pt x="832" y="1544"/>
                  <a:pt x="262" y="1390"/>
                  <a:pt x="0" y="939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7" name="Freeform 215">
            <a:extLst>
              <a:ext uri="{FF2B5EF4-FFF2-40B4-BE49-F238E27FC236}">
                <a16:creationId xmlns:a16="http://schemas.microsoft.com/office/drawing/2014/main" id="{68A59170-5A60-804D-89B1-D5C0151F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496" y="7093653"/>
            <a:ext cx="1190894" cy="1284188"/>
          </a:xfrm>
          <a:custGeom>
            <a:avLst/>
            <a:gdLst>
              <a:gd name="T0" fmla="*/ 957 w 958"/>
              <a:gd name="T1" fmla="*/ 840 h 1031"/>
              <a:gd name="T2" fmla="*/ 957 w 958"/>
              <a:gd name="T3" fmla="*/ 840 h 1031"/>
              <a:gd name="T4" fmla="*/ 189 w 958"/>
              <a:gd name="T5" fmla="*/ 759 h 1031"/>
              <a:gd name="T6" fmla="*/ 271 w 958"/>
              <a:gd name="T7" fmla="*/ 0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58" h="1031">
                <a:moveTo>
                  <a:pt x="957" y="840"/>
                </a:moveTo>
                <a:lnTo>
                  <a:pt x="957" y="840"/>
                </a:lnTo>
                <a:cubicBezTo>
                  <a:pt x="723" y="1030"/>
                  <a:pt x="379" y="994"/>
                  <a:pt x="189" y="759"/>
                </a:cubicBezTo>
                <a:cubicBezTo>
                  <a:pt x="0" y="533"/>
                  <a:pt x="36" y="190"/>
                  <a:pt x="271" y="0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" name="Freeform 216">
            <a:extLst>
              <a:ext uri="{FF2B5EF4-FFF2-40B4-BE49-F238E27FC236}">
                <a16:creationId xmlns:a16="http://schemas.microsoft.com/office/drawing/2014/main" id="{E3607558-14F3-1447-B6E2-5F6AA16F2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862" y="6769860"/>
            <a:ext cx="2304953" cy="823198"/>
          </a:xfrm>
          <a:custGeom>
            <a:avLst/>
            <a:gdLst>
              <a:gd name="T0" fmla="*/ 1851 w 1852"/>
              <a:gd name="T1" fmla="*/ 451 h 660"/>
              <a:gd name="T2" fmla="*/ 1851 w 1852"/>
              <a:gd name="T3" fmla="*/ 451 h 660"/>
              <a:gd name="T4" fmla="*/ 0 w 1852"/>
              <a:gd name="T5" fmla="*/ 659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2" h="660">
                <a:moveTo>
                  <a:pt x="1851" y="451"/>
                </a:moveTo>
                <a:lnTo>
                  <a:pt x="1851" y="451"/>
                </a:lnTo>
                <a:cubicBezTo>
                  <a:pt x="1274" y="0"/>
                  <a:pt x="452" y="89"/>
                  <a:pt x="0" y="659"/>
                </a:cubicBezTo>
              </a:path>
            </a:pathLst>
          </a:custGeom>
          <a:noFill/>
          <a:ln w="29160" cap="flat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112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59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64FCCC"/>
      </a:accent1>
      <a:accent2>
        <a:srgbClr val="FDEC71"/>
      </a:accent2>
      <a:accent3>
        <a:srgbClr val="FD707D"/>
      </a:accent3>
      <a:accent4>
        <a:srgbClr val="93D7FC"/>
      </a:accent4>
      <a:accent5>
        <a:srgbClr val="7895FC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92053</TotalTime>
  <Words>520</Words>
  <Application>Microsoft Macintosh PowerPoint</Application>
  <PresentationFormat>Personalizado</PresentationFormat>
  <Paragraphs>139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16558</cp:revision>
  <dcterms:created xsi:type="dcterms:W3CDTF">2014-11-12T21:47:38Z</dcterms:created>
  <dcterms:modified xsi:type="dcterms:W3CDTF">2019-10-04T20:31:47Z</dcterms:modified>
  <cp:category/>
</cp:coreProperties>
</file>