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86429" autoAdjust="0"/>
  </p:normalViewPr>
  <p:slideViewPr>
    <p:cSldViewPr snapToGrid="0" snapToObjects="1">
      <p:cViewPr>
        <p:scale>
          <a:sx n="28" d="100"/>
          <a:sy n="28" d="100"/>
        </p:scale>
        <p:origin x="1432" y="10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634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329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769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661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971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017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88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Freeform 85">
            <a:extLst>
              <a:ext uri="{FF2B5EF4-FFF2-40B4-BE49-F238E27FC236}">
                <a16:creationId xmlns:a16="http://schemas.microsoft.com/office/drawing/2014/main" id="{0A678217-5EAC-6647-BB98-524731601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7496" y="7768066"/>
            <a:ext cx="2922588" cy="4630314"/>
          </a:xfrm>
          <a:custGeom>
            <a:avLst/>
            <a:gdLst>
              <a:gd name="T0" fmla="*/ 0 w 2983"/>
              <a:gd name="T1" fmla="*/ 1593 h 4725"/>
              <a:gd name="T2" fmla="*/ 0 w 2983"/>
              <a:gd name="T3" fmla="*/ 1593 h 4725"/>
              <a:gd name="T4" fmla="*/ 1472 w 2983"/>
              <a:gd name="T5" fmla="*/ 4407 h 4725"/>
              <a:gd name="T6" fmla="*/ 1873 w 2983"/>
              <a:gd name="T7" fmla="*/ 4706 h 4725"/>
              <a:gd name="T8" fmla="*/ 2665 w 2983"/>
              <a:gd name="T9" fmla="*/ 4594 h 4725"/>
              <a:gd name="T10" fmla="*/ 2964 w 2983"/>
              <a:gd name="T11" fmla="*/ 4221 h 4725"/>
              <a:gd name="T12" fmla="*/ 2703 w 2983"/>
              <a:gd name="T13" fmla="*/ 0 h 4725"/>
              <a:gd name="T14" fmla="*/ 0 w 2983"/>
              <a:gd name="T15" fmla="*/ 1593 h 4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83" h="4725">
                <a:moveTo>
                  <a:pt x="0" y="1593"/>
                </a:moveTo>
                <a:lnTo>
                  <a:pt x="0" y="1593"/>
                </a:lnTo>
                <a:cubicBezTo>
                  <a:pt x="0" y="1593"/>
                  <a:pt x="1118" y="2338"/>
                  <a:pt x="1472" y="4407"/>
                </a:cubicBezTo>
                <a:cubicBezTo>
                  <a:pt x="1510" y="4603"/>
                  <a:pt x="1687" y="4724"/>
                  <a:pt x="1873" y="4706"/>
                </a:cubicBezTo>
                <a:cubicBezTo>
                  <a:pt x="2665" y="4594"/>
                  <a:pt x="2665" y="4594"/>
                  <a:pt x="2665" y="4594"/>
                </a:cubicBezTo>
                <a:cubicBezTo>
                  <a:pt x="2852" y="4566"/>
                  <a:pt x="2982" y="4398"/>
                  <a:pt x="2964" y="4221"/>
                </a:cubicBezTo>
                <a:cubicBezTo>
                  <a:pt x="2703" y="0"/>
                  <a:pt x="2703" y="0"/>
                  <a:pt x="2703" y="0"/>
                </a:cubicBezTo>
                <a:lnTo>
                  <a:pt x="0" y="159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86">
            <a:extLst>
              <a:ext uri="{FF2B5EF4-FFF2-40B4-BE49-F238E27FC236}">
                <a16:creationId xmlns:a16="http://schemas.microsoft.com/office/drawing/2014/main" id="{9978A350-A13B-A446-B876-C3A8F38ED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9926" y="6765048"/>
            <a:ext cx="5957582" cy="2732360"/>
          </a:xfrm>
          <a:custGeom>
            <a:avLst/>
            <a:gdLst>
              <a:gd name="T0" fmla="*/ 3606 w 6076"/>
              <a:gd name="T1" fmla="*/ 0 h 2787"/>
              <a:gd name="T2" fmla="*/ 3606 w 6076"/>
              <a:gd name="T3" fmla="*/ 0 h 2787"/>
              <a:gd name="T4" fmla="*/ 3037 w 6076"/>
              <a:gd name="T5" fmla="*/ 558 h 2787"/>
              <a:gd name="T6" fmla="*/ 2470 w 6076"/>
              <a:gd name="T7" fmla="*/ 0 h 2787"/>
              <a:gd name="T8" fmla="*/ 0 w 6076"/>
              <a:gd name="T9" fmla="*/ 0 h 2787"/>
              <a:gd name="T10" fmla="*/ 2283 w 6076"/>
              <a:gd name="T11" fmla="*/ 1332 h 2787"/>
              <a:gd name="T12" fmla="*/ 2386 w 6076"/>
              <a:gd name="T13" fmla="*/ 1332 h 2787"/>
              <a:gd name="T14" fmla="*/ 4472 w 6076"/>
              <a:gd name="T15" fmla="*/ 2767 h 2787"/>
              <a:gd name="T16" fmla="*/ 4724 w 6076"/>
              <a:gd name="T17" fmla="*/ 2786 h 2787"/>
              <a:gd name="T18" fmla="*/ 4976 w 6076"/>
              <a:gd name="T19" fmla="*/ 2767 h 2787"/>
              <a:gd name="T20" fmla="*/ 6075 w 6076"/>
              <a:gd name="T21" fmla="*/ 2404 h 2787"/>
              <a:gd name="T22" fmla="*/ 6075 w 6076"/>
              <a:gd name="T23" fmla="*/ 2432 h 2787"/>
              <a:gd name="T24" fmla="*/ 6075 w 6076"/>
              <a:gd name="T25" fmla="*/ 1257 h 2787"/>
              <a:gd name="T26" fmla="*/ 6075 w 6076"/>
              <a:gd name="T27" fmla="*/ 0 h 2787"/>
              <a:gd name="T28" fmla="*/ 3606 w 6076"/>
              <a:gd name="T29" fmla="*/ 0 h 2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076" h="2787">
                <a:moveTo>
                  <a:pt x="3606" y="0"/>
                </a:moveTo>
                <a:lnTo>
                  <a:pt x="3606" y="0"/>
                </a:lnTo>
                <a:cubicBezTo>
                  <a:pt x="3606" y="307"/>
                  <a:pt x="3354" y="558"/>
                  <a:pt x="3037" y="558"/>
                </a:cubicBezTo>
                <a:cubicBezTo>
                  <a:pt x="2730" y="558"/>
                  <a:pt x="2470" y="307"/>
                  <a:pt x="2470" y="0"/>
                </a:cubicBezTo>
                <a:cubicBezTo>
                  <a:pt x="0" y="0"/>
                  <a:pt x="0" y="0"/>
                  <a:pt x="0" y="0"/>
                </a:cubicBezTo>
                <a:cubicBezTo>
                  <a:pt x="447" y="791"/>
                  <a:pt x="1305" y="1332"/>
                  <a:pt x="2283" y="1332"/>
                </a:cubicBezTo>
                <a:cubicBezTo>
                  <a:pt x="2321" y="1332"/>
                  <a:pt x="2348" y="1332"/>
                  <a:pt x="2386" y="1332"/>
                </a:cubicBezTo>
                <a:cubicBezTo>
                  <a:pt x="2776" y="2124"/>
                  <a:pt x="3550" y="2683"/>
                  <a:pt x="4472" y="2767"/>
                </a:cubicBezTo>
                <a:cubicBezTo>
                  <a:pt x="4556" y="2777"/>
                  <a:pt x="4640" y="2786"/>
                  <a:pt x="4724" y="2786"/>
                </a:cubicBezTo>
                <a:cubicBezTo>
                  <a:pt x="4808" y="2786"/>
                  <a:pt x="4892" y="2777"/>
                  <a:pt x="4976" y="2767"/>
                </a:cubicBezTo>
                <a:cubicBezTo>
                  <a:pt x="5376" y="2730"/>
                  <a:pt x="5749" y="2599"/>
                  <a:pt x="6075" y="2404"/>
                </a:cubicBezTo>
                <a:cubicBezTo>
                  <a:pt x="6075" y="2413"/>
                  <a:pt x="6075" y="2422"/>
                  <a:pt x="6075" y="2432"/>
                </a:cubicBezTo>
                <a:cubicBezTo>
                  <a:pt x="6075" y="1257"/>
                  <a:pt x="6075" y="1257"/>
                  <a:pt x="6075" y="1257"/>
                </a:cubicBezTo>
                <a:cubicBezTo>
                  <a:pt x="6075" y="0"/>
                  <a:pt x="6075" y="0"/>
                  <a:pt x="6075" y="0"/>
                </a:cubicBezTo>
                <a:lnTo>
                  <a:pt x="3606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87">
            <a:extLst>
              <a:ext uri="{FF2B5EF4-FFF2-40B4-BE49-F238E27FC236}">
                <a16:creationId xmlns:a16="http://schemas.microsoft.com/office/drawing/2014/main" id="{354AA946-5E46-AA44-801B-4CB6AAF48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8274" y="1317621"/>
            <a:ext cx="6376946" cy="2723713"/>
          </a:xfrm>
          <a:custGeom>
            <a:avLst/>
            <a:gdLst>
              <a:gd name="T0" fmla="*/ 5935 w 6505"/>
              <a:gd name="T1" fmla="*/ 839 h 2778"/>
              <a:gd name="T2" fmla="*/ 5935 w 6505"/>
              <a:gd name="T3" fmla="*/ 839 h 2778"/>
              <a:gd name="T4" fmla="*/ 5935 w 6505"/>
              <a:gd name="T5" fmla="*/ 131 h 2778"/>
              <a:gd name="T6" fmla="*/ 5134 w 6505"/>
              <a:gd name="T7" fmla="*/ 0 h 2778"/>
              <a:gd name="T8" fmla="*/ 3316 w 6505"/>
              <a:gd name="T9" fmla="*/ 746 h 2778"/>
              <a:gd name="T10" fmla="*/ 1444 w 6505"/>
              <a:gd name="T11" fmla="*/ 1761 h 2778"/>
              <a:gd name="T12" fmla="*/ 0 w 6505"/>
              <a:gd name="T13" fmla="*/ 2777 h 2778"/>
              <a:gd name="T14" fmla="*/ 2330 w 6505"/>
              <a:gd name="T15" fmla="*/ 2777 h 2778"/>
              <a:gd name="T16" fmla="*/ 2330 w 6505"/>
              <a:gd name="T17" fmla="*/ 2768 h 2778"/>
              <a:gd name="T18" fmla="*/ 2897 w 6505"/>
              <a:gd name="T19" fmla="*/ 2209 h 2778"/>
              <a:gd name="T20" fmla="*/ 3466 w 6505"/>
              <a:gd name="T21" fmla="*/ 2768 h 2778"/>
              <a:gd name="T22" fmla="*/ 3466 w 6505"/>
              <a:gd name="T23" fmla="*/ 2777 h 2778"/>
              <a:gd name="T24" fmla="*/ 5935 w 6505"/>
              <a:gd name="T25" fmla="*/ 2777 h 2778"/>
              <a:gd name="T26" fmla="*/ 5935 w 6505"/>
              <a:gd name="T27" fmla="*/ 1976 h 2778"/>
              <a:gd name="T28" fmla="*/ 6504 w 6505"/>
              <a:gd name="T29" fmla="*/ 1407 h 2778"/>
              <a:gd name="T30" fmla="*/ 5935 w 6505"/>
              <a:gd name="T31" fmla="*/ 839 h 2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505" h="2778">
                <a:moveTo>
                  <a:pt x="5935" y="839"/>
                </a:moveTo>
                <a:lnTo>
                  <a:pt x="5935" y="839"/>
                </a:lnTo>
                <a:cubicBezTo>
                  <a:pt x="5935" y="131"/>
                  <a:pt x="5935" y="131"/>
                  <a:pt x="5935" y="131"/>
                </a:cubicBezTo>
                <a:cubicBezTo>
                  <a:pt x="5684" y="47"/>
                  <a:pt x="5413" y="0"/>
                  <a:pt x="5134" y="0"/>
                </a:cubicBezTo>
                <a:cubicBezTo>
                  <a:pt x="4426" y="0"/>
                  <a:pt x="3782" y="289"/>
                  <a:pt x="3316" y="746"/>
                </a:cubicBezTo>
                <a:cubicBezTo>
                  <a:pt x="2552" y="802"/>
                  <a:pt x="1882" y="1184"/>
                  <a:pt x="1444" y="1761"/>
                </a:cubicBezTo>
                <a:cubicBezTo>
                  <a:pt x="848" y="1920"/>
                  <a:pt x="344" y="2293"/>
                  <a:pt x="0" y="2777"/>
                </a:cubicBezTo>
                <a:cubicBezTo>
                  <a:pt x="2330" y="2777"/>
                  <a:pt x="2330" y="2777"/>
                  <a:pt x="2330" y="2777"/>
                </a:cubicBezTo>
                <a:cubicBezTo>
                  <a:pt x="2330" y="2777"/>
                  <a:pt x="2330" y="2777"/>
                  <a:pt x="2330" y="2768"/>
                </a:cubicBezTo>
                <a:cubicBezTo>
                  <a:pt x="2330" y="2460"/>
                  <a:pt x="2590" y="2209"/>
                  <a:pt x="2897" y="2209"/>
                </a:cubicBezTo>
                <a:cubicBezTo>
                  <a:pt x="3214" y="2209"/>
                  <a:pt x="3466" y="2460"/>
                  <a:pt x="3466" y="2768"/>
                </a:cubicBezTo>
                <a:cubicBezTo>
                  <a:pt x="3466" y="2777"/>
                  <a:pt x="3466" y="2777"/>
                  <a:pt x="3466" y="2777"/>
                </a:cubicBezTo>
                <a:cubicBezTo>
                  <a:pt x="5935" y="2777"/>
                  <a:pt x="5935" y="2777"/>
                  <a:pt x="5935" y="2777"/>
                </a:cubicBezTo>
                <a:cubicBezTo>
                  <a:pt x="5935" y="1976"/>
                  <a:pt x="5935" y="1976"/>
                  <a:pt x="5935" y="1976"/>
                </a:cubicBezTo>
                <a:cubicBezTo>
                  <a:pt x="6252" y="1976"/>
                  <a:pt x="6504" y="1724"/>
                  <a:pt x="6504" y="1407"/>
                </a:cubicBezTo>
                <a:cubicBezTo>
                  <a:pt x="6504" y="1100"/>
                  <a:pt x="6252" y="839"/>
                  <a:pt x="5935" y="83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88">
            <a:extLst>
              <a:ext uri="{FF2B5EF4-FFF2-40B4-BE49-F238E27FC236}">
                <a16:creationId xmlns:a16="http://schemas.microsoft.com/office/drawing/2014/main" id="{302E3FB8-1198-4946-A529-5D8C170F3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9794" y="4663897"/>
            <a:ext cx="6688231" cy="3333308"/>
          </a:xfrm>
          <a:custGeom>
            <a:avLst/>
            <a:gdLst>
              <a:gd name="T0" fmla="*/ 5974 w 6823"/>
              <a:gd name="T1" fmla="*/ 783 h 3401"/>
              <a:gd name="T2" fmla="*/ 5974 w 6823"/>
              <a:gd name="T3" fmla="*/ 783 h 3401"/>
              <a:gd name="T4" fmla="*/ 5983 w 6823"/>
              <a:gd name="T5" fmla="*/ 550 h 3401"/>
              <a:gd name="T6" fmla="*/ 5927 w 6823"/>
              <a:gd name="T7" fmla="*/ 0 h 3401"/>
              <a:gd name="T8" fmla="*/ 4287 w 6823"/>
              <a:gd name="T9" fmla="*/ 0 h 3401"/>
              <a:gd name="T10" fmla="*/ 3718 w 6823"/>
              <a:gd name="T11" fmla="*/ 568 h 3401"/>
              <a:gd name="T12" fmla="*/ 3150 w 6823"/>
              <a:gd name="T13" fmla="*/ 0 h 3401"/>
              <a:gd name="T14" fmla="*/ 568 w 6823"/>
              <a:gd name="T15" fmla="*/ 0 h 3401"/>
              <a:gd name="T16" fmla="*/ 568 w 6823"/>
              <a:gd name="T17" fmla="*/ 410 h 3401"/>
              <a:gd name="T18" fmla="*/ 0 w 6823"/>
              <a:gd name="T19" fmla="*/ 969 h 3401"/>
              <a:gd name="T20" fmla="*/ 568 w 6823"/>
              <a:gd name="T21" fmla="*/ 1538 h 3401"/>
              <a:gd name="T22" fmla="*/ 568 w 6823"/>
              <a:gd name="T23" fmla="*/ 2143 h 3401"/>
              <a:gd name="T24" fmla="*/ 568 w 6823"/>
              <a:gd name="T25" fmla="*/ 3400 h 3401"/>
              <a:gd name="T26" fmla="*/ 3150 w 6823"/>
              <a:gd name="T27" fmla="*/ 3400 h 3401"/>
              <a:gd name="T28" fmla="*/ 3718 w 6823"/>
              <a:gd name="T29" fmla="*/ 2841 h 3401"/>
              <a:gd name="T30" fmla="*/ 4287 w 6823"/>
              <a:gd name="T31" fmla="*/ 3400 h 3401"/>
              <a:gd name="T32" fmla="*/ 6729 w 6823"/>
              <a:gd name="T33" fmla="*/ 3400 h 3401"/>
              <a:gd name="T34" fmla="*/ 6822 w 6823"/>
              <a:gd name="T35" fmla="*/ 2701 h 3401"/>
              <a:gd name="T36" fmla="*/ 5974 w 6823"/>
              <a:gd name="T37" fmla="*/ 783 h 3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823" h="3401">
                <a:moveTo>
                  <a:pt x="5974" y="783"/>
                </a:moveTo>
                <a:lnTo>
                  <a:pt x="5974" y="783"/>
                </a:lnTo>
                <a:cubicBezTo>
                  <a:pt x="5983" y="708"/>
                  <a:pt x="5983" y="634"/>
                  <a:pt x="5983" y="550"/>
                </a:cubicBezTo>
                <a:cubicBezTo>
                  <a:pt x="5983" y="363"/>
                  <a:pt x="5964" y="177"/>
                  <a:pt x="5927" y="0"/>
                </a:cubicBezTo>
                <a:cubicBezTo>
                  <a:pt x="4287" y="0"/>
                  <a:pt x="4287" y="0"/>
                  <a:pt x="4287" y="0"/>
                </a:cubicBezTo>
                <a:cubicBezTo>
                  <a:pt x="4287" y="317"/>
                  <a:pt x="4035" y="568"/>
                  <a:pt x="3718" y="568"/>
                </a:cubicBezTo>
                <a:cubicBezTo>
                  <a:pt x="3411" y="568"/>
                  <a:pt x="3150" y="317"/>
                  <a:pt x="3150" y="0"/>
                </a:cubicBezTo>
                <a:cubicBezTo>
                  <a:pt x="568" y="0"/>
                  <a:pt x="568" y="0"/>
                  <a:pt x="568" y="0"/>
                </a:cubicBezTo>
                <a:cubicBezTo>
                  <a:pt x="568" y="410"/>
                  <a:pt x="568" y="410"/>
                  <a:pt x="568" y="410"/>
                </a:cubicBezTo>
                <a:cubicBezTo>
                  <a:pt x="251" y="410"/>
                  <a:pt x="0" y="661"/>
                  <a:pt x="0" y="969"/>
                </a:cubicBezTo>
                <a:cubicBezTo>
                  <a:pt x="0" y="1286"/>
                  <a:pt x="251" y="1538"/>
                  <a:pt x="568" y="1538"/>
                </a:cubicBezTo>
                <a:cubicBezTo>
                  <a:pt x="568" y="2143"/>
                  <a:pt x="568" y="2143"/>
                  <a:pt x="568" y="2143"/>
                </a:cubicBezTo>
                <a:cubicBezTo>
                  <a:pt x="568" y="3400"/>
                  <a:pt x="568" y="3400"/>
                  <a:pt x="568" y="3400"/>
                </a:cubicBezTo>
                <a:cubicBezTo>
                  <a:pt x="3150" y="3400"/>
                  <a:pt x="3150" y="3400"/>
                  <a:pt x="3150" y="3400"/>
                </a:cubicBezTo>
                <a:cubicBezTo>
                  <a:pt x="3150" y="3093"/>
                  <a:pt x="3411" y="2841"/>
                  <a:pt x="3718" y="2841"/>
                </a:cubicBezTo>
                <a:cubicBezTo>
                  <a:pt x="4035" y="2841"/>
                  <a:pt x="4287" y="3093"/>
                  <a:pt x="4287" y="3400"/>
                </a:cubicBezTo>
                <a:cubicBezTo>
                  <a:pt x="6729" y="3400"/>
                  <a:pt x="6729" y="3400"/>
                  <a:pt x="6729" y="3400"/>
                </a:cubicBezTo>
                <a:cubicBezTo>
                  <a:pt x="6784" y="3186"/>
                  <a:pt x="6822" y="2944"/>
                  <a:pt x="6822" y="2701"/>
                </a:cubicBezTo>
                <a:cubicBezTo>
                  <a:pt x="6822" y="1948"/>
                  <a:pt x="6495" y="1258"/>
                  <a:pt x="5974" y="78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89">
            <a:extLst>
              <a:ext uri="{FF2B5EF4-FFF2-40B4-BE49-F238E27FC236}">
                <a16:creationId xmlns:a16="http://schemas.microsoft.com/office/drawing/2014/main" id="{4A8A8E74-0856-6B49-928D-B86AAA858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7508" y="7448138"/>
            <a:ext cx="6039725" cy="3895344"/>
          </a:xfrm>
          <a:custGeom>
            <a:avLst/>
            <a:gdLst>
              <a:gd name="T0" fmla="*/ 3719 w 6162"/>
              <a:gd name="T1" fmla="*/ 559 h 3971"/>
              <a:gd name="T2" fmla="*/ 3719 w 6162"/>
              <a:gd name="T3" fmla="*/ 559 h 3971"/>
              <a:gd name="T4" fmla="*/ 3150 w 6162"/>
              <a:gd name="T5" fmla="*/ 0 h 3971"/>
              <a:gd name="T6" fmla="*/ 2582 w 6162"/>
              <a:gd name="T7" fmla="*/ 559 h 3971"/>
              <a:gd name="T8" fmla="*/ 0 w 6162"/>
              <a:gd name="T9" fmla="*/ 559 h 3971"/>
              <a:gd name="T10" fmla="*/ 0 w 6162"/>
              <a:gd name="T11" fmla="*/ 1734 h 3971"/>
              <a:gd name="T12" fmla="*/ 2582 w 6162"/>
              <a:gd name="T13" fmla="*/ 3970 h 3971"/>
              <a:gd name="T14" fmla="*/ 5117 w 6162"/>
              <a:gd name="T15" fmla="*/ 2023 h 3971"/>
              <a:gd name="T16" fmla="*/ 6161 w 6162"/>
              <a:gd name="T17" fmla="*/ 559 h 3971"/>
              <a:gd name="T18" fmla="*/ 3719 w 6162"/>
              <a:gd name="T19" fmla="*/ 559 h 3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62" h="3971">
                <a:moveTo>
                  <a:pt x="3719" y="559"/>
                </a:moveTo>
                <a:lnTo>
                  <a:pt x="3719" y="559"/>
                </a:lnTo>
                <a:cubicBezTo>
                  <a:pt x="3719" y="252"/>
                  <a:pt x="3467" y="0"/>
                  <a:pt x="3150" y="0"/>
                </a:cubicBezTo>
                <a:cubicBezTo>
                  <a:pt x="2843" y="0"/>
                  <a:pt x="2582" y="252"/>
                  <a:pt x="2582" y="559"/>
                </a:cubicBezTo>
                <a:cubicBezTo>
                  <a:pt x="0" y="559"/>
                  <a:pt x="0" y="559"/>
                  <a:pt x="0" y="559"/>
                </a:cubicBezTo>
                <a:cubicBezTo>
                  <a:pt x="0" y="1734"/>
                  <a:pt x="0" y="1734"/>
                  <a:pt x="0" y="1734"/>
                </a:cubicBezTo>
                <a:cubicBezTo>
                  <a:pt x="177" y="3001"/>
                  <a:pt x="1268" y="3970"/>
                  <a:pt x="2582" y="3970"/>
                </a:cubicBezTo>
                <a:cubicBezTo>
                  <a:pt x="3803" y="3970"/>
                  <a:pt x="4819" y="3141"/>
                  <a:pt x="5117" y="2023"/>
                </a:cubicBezTo>
                <a:cubicBezTo>
                  <a:pt x="5620" y="1678"/>
                  <a:pt x="5993" y="1165"/>
                  <a:pt x="6161" y="559"/>
                </a:cubicBezTo>
                <a:lnTo>
                  <a:pt x="3719" y="55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90">
            <a:extLst>
              <a:ext uri="{FF2B5EF4-FFF2-40B4-BE49-F238E27FC236}">
                <a16:creationId xmlns:a16="http://schemas.microsoft.com/office/drawing/2014/main" id="{89BC0F50-E99B-6A4F-AD96-2C5D62D2A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7508" y="1447322"/>
            <a:ext cx="5252874" cy="3774290"/>
          </a:xfrm>
          <a:custGeom>
            <a:avLst/>
            <a:gdLst>
              <a:gd name="T0" fmla="*/ 3383 w 5360"/>
              <a:gd name="T1" fmla="*/ 1286 h 3849"/>
              <a:gd name="T2" fmla="*/ 3383 w 5360"/>
              <a:gd name="T3" fmla="*/ 1286 h 3849"/>
              <a:gd name="T4" fmla="*/ 1258 w 5360"/>
              <a:gd name="T5" fmla="*/ 195 h 3849"/>
              <a:gd name="T6" fmla="*/ 597 w 5360"/>
              <a:gd name="T7" fmla="*/ 279 h 3849"/>
              <a:gd name="T8" fmla="*/ 0 w 5360"/>
              <a:gd name="T9" fmla="*/ 0 h 3849"/>
              <a:gd name="T10" fmla="*/ 0 w 5360"/>
              <a:gd name="T11" fmla="*/ 708 h 3849"/>
              <a:gd name="T12" fmla="*/ 569 w 5360"/>
              <a:gd name="T13" fmla="*/ 1276 h 3849"/>
              <a:gd name="T14" fmla="*/ 0 w 5360"/>
              <a:gd name="T15" fmla="*/ 1845 h 3849"/>
              <a:gd name="T16" fmla="*/ 0 w 5360"/>
              <a:gd name="T17" fmla="*/ 2646 h 3849"/>
              <a:gd name="T18" fmla="*/ 0 w 5360"/>
              <a:gd name="T19" fmla="*/ 3280 h 3849"/>
              <a:gd name="T20" fmla="*/ 2582 w 5360"/>
              <a:gd name="T21" fmla="*/ 3280 h 3849"/>
              <a:gd name="T22" fmla="*/ 3150 w 5360"/>
              <a:gd name="T23" fmla="*/ 3848 h 3849"/>
              <a:gd name="T24" fmla="*/ 3719 w 5360"/>
              <a:gd name="T25" fmla="*/ 3280 h 3849"/>
              <a:gd name="T26" fmla="*/ 5359 w 5360"/>
              <a:gd name="T27" fmla="*/ 3280 h 3849"/>
              <a:gd name="T28" fmla="*/ 3383 w 5360"/>
              <a:gd name="T29" fmla="*/ 1286 h 3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360" h="3849">
                <a:moveTo>
                  <a:pt x="3383" y="1286"/>
                </a:moveTo>
                <a:lnTo>
                  <a:pt x="3383" y="1286"/>
                </a:lnTo>
                <a:cubicBezTo>
                  <a:pt x="2908" y="624"/>
                  <a:pt x="2135" y="195"/>
                  <a:pt x="1258" y="195"/>
                </a:cubicBezTo>
                <a:cubicBezTo>
                  <a:pt x="1035" y="195"/>
                  <a:pt x="811" y="223"/>
                  <a:pt x="597" y="279"/>
                </a:cubicBezTo>
                <a:cubicBezTo>
                  <a:pt x="420" y="158"/>
                  <a:pt x="215" y="65"/>
                  <a:pt x="0" y="0"/>
                </a:cubicBezTo>
                <a:cubicBezTo>
                  <a:pt x="0" y="708"/>
                  <a:pt x="0" y="708"/>
                  <a:pt x="0" y="708"/>
                </a:cubicBezTo>
                <a:cubicBezTo>
                  <a:pt x="317" y="708"/>
                  <a:pt x="569" y="969"/>
                  <a:pt x="569" y="1276"/>
                </a:cubicBezTo>
                <a:cubicBezTo>
                  <a:pt x="569" y="1593"/>
                  <a:pt x="317" y="1845"/>
                  <a:pt x="0" y="1845"/>
                </a:cubicBezTo>
                <a:cubicBezTo>
                  <a:pt x="0" y="2646"/>
                  <a:pt x="0" y="2646"/>
                  <a:pt x="0" y="2646"/>
                </a:cubicBezTo>
                <a:cubicBezTo>
                  <a:pt x="0" y="3280"/>
                  <a:pt x="0" y="3280"/>
                  <a:pt x="0" y="3280"/>
                </a:cubicBezTo>
                <a:cubicBezTo>
                  <a:pt x="2582" y="3280"/>
                  <a:pt x="2582" y="3280"/>
                  <a:pt x="2582" y="3280"/>
                </a:cubicBezTo>
                <a:cubicBezTo>
                  <a:pt x="2582" y="3597"/>
                  <a:pt x="2843" y="3848"/>
                  <a:pt x="3150" y="3848"/>
                </a:cubicBezTo>
                <a:cubicBezTo>
                  <a:pt x="3467" y="3848"/>
                  <a:pt x="3719" y="3597"/>
                  <a:pt x="3719" y="3280"/>
                </a:cubicBezTo>
                <a:cubicBezTo>
                  <a:pt x="5359" y="3280"/>
                  <a:pt x="5359" y="3280"/>
                  <a:pt x="5359" y="3280"/>
                </a:cubicBezTo>
                <a:cubicBezTo>
                  <a:pt x="5145" y="2292"/>
                  <a:pt x="4371" y="1509"/>
                  <a:pt x="3383" y="128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91">
            <a:extLst>
              <a:ext uri="{FF2B5EF4-FFF2-40B4-BE49-F238E27FC236}">
                <a16:creationId xmlns:a16="http://schemas.microsoft.com/office/drawing/2014/main" id="{E19625D5-1766-304A-8FFF-C74906D41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4320" y="3483623"/>
            <a:ext cx="6277511" cy="3826167"/>
          </a:xfrm>
          <a:custGeom>
            <a:avLst/>
            <a:gdLst>
              <a:gd name="T0" fmla="*/ 3932 w 6402"/>
              <a:gd name="T1" fmla="*/ 568 h 3904"/>
              <a:gd name="T2" fmla="*/ 3932 w 6402"/>
              <a:gd name="T3" fmla="*/ 568 h 3904"/>
              <a:gd name="T4" fmla="*/ 3932 w 6402"/>
              <a:gd name="T5" fmla="*/ 559 h 3904"/>
              <a:gd name="T6" fmla="*/ 3363 w 6402"/>
              <a:gd name="T7" fmla="*/ 0 h 3904"/>
              <a:gd name="T8" fmla="*/ 2796 w 6402"/>
              <a:gd name="T9" fmla="*/ 559 h 3904"/>
              <a:gd name="T10" fmla="*/ 2796 w 6402"/>
              <a:gd name="T11" fmla="*/ 568 h 3904"/>
              <a:gd name="T12" fmla="*/ 466 w 6402"/>
              <a:gd name="T13" fmla="*/ 568 h 3904"/>
              <a:gd name="T14" fmla="*/ 0 w 6402"/>
              <a:gd name="T15" fmla="*/ 2069 h 3904"/>
              <a:gd name="T16" fmla="*/ 326 w 6402"/>
              <a:gd name="T17" fmla="*/ 3345 h 3904"/>
              <a:gd name="T18" fmla="*/ 2796 w 6402"/>
              <a:gd name="T19" fmla="*/ 3345 h 3904"/>
              <a:gd name="T20" fmla="*/ 3363 w 6402"/>
              <a:gd name="T21" fmla="*/ 3903 h 3904"/>
              <a:gd name="T22" fmla="*/ 3932 w 6402"/>
              <a:gd name="T23" fmla="*/ 3345 h 3904"/>
              <a:gd name="T24" fmla="*/ 6401 w 6402"/>
              <a:gd name="T25" fmla="*/ 3345 h 3904"/>
              <a:gd name="T26" fmla="*/ 6401 w 6402"/>
              <a:gd name="T27" fmla="*/ 2740 h 3904"/>
              <a:gd name="T28" fmla="*/ 5833 w 6402"/>
              <a:gd name="T29" fmla="*/ 2171 h 3904"/>
              <a:gd name="T30" fmla="*/ 6401 w 6402"/>
              <a:gd name="T31" fmla="*/ 1612 h 3904"/>
              <a:gd name="T32" fmla="*/ 6401 w 6402"/>
              <a:gd name="T33" fmla="*/ 1202 h 3904"/>
              <a:gd name="T34" fmla="*/ 6401 w 6402"/>
              <a:gd name="T35" fmla="*/ 568 h 3904"/>
              <a:gd name="T36" fmla="*/ 3932 w 6402"/>
              <a:gd name="T37" fmla="*/ 568 h 3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402" h="3904">
                <a:moveTo>
                  <a:pt x="3932" y="568"/>
                </a:moveTo>
                <a:lnTo>
                  <a:pt x="3932" y="568"/>
                </a:lnTo>
                <a:cubicBezTo>
                  <a:pt x="3932" y="568"/>
                  <a:pt x="3932" y="568"/>
                  <a:pt x="3932" y="559"/>
                </a:cubicBezTo>
                <a:cubicBezTo>
                  <a:pt x="3932" y="251"/>
                  <a:pt x="3680" y="0"/>
                  <a:pt x="3363" y="0"/>
                </a:cubicBezTo>
                <a:cubicBezTo>
                  <a:pt x="3056" y="0"/>
                  <a:pt x="2796" y="251"/>
                  <a:pt x="2796" y="559"/>
                </a:cubicBezTo>
                <a:cubicBezTo>
                  <a:pt x="2796" y="568"/>
                  <a:pt x="2796" y="568"/>
                  <a:pt x="2796" y="568"/>
                </a:cubicBezTo>
                <a:cubicBezTo>
                  <a:pt x="466" y="568"/>
                  <a:pt x="466" y="568"/>
                  <a:pt x="466" y="568"/>
                </a:cubicBezTo>
                <a:cubicBezTo>
                  <a:pt x="167" y="997"/>
                  <a:pt x="0" y="1509"/>
                  <a:pt x="0" y="2069"/>
                </a:cubicBezTo>
                <a:cubicBezTo>
                  <a:pt x="0" y="2525"/>
                  <a:pt x="121" y="2963"/>
                  <a:pt x="326" y="3345"/>
                </a:cubicBezTo>
                <a:cubicBezTo>
                  <a:pt x="2796" y="3345"/>
                  <a:pt x="2796" y="3345"/>
                  <a:pt x="2796" y="3345"/>
                </a:cubicBezTo>
                <a:cubicBezTo>
                  <a:pt x="2796" y="3652"/>
                  <a:pt x="3056" y="3903"/>
                  <a:pt x="3363" y="3903"/>
                </a:cubicBezTo>
                <a:cubicBezTo>
                  <a:pt x="3680" y="3903"/>
                  <a:pt x="3932" y="3652"/>
                  <a:pt x="3932" y="3345"/>
                </a:cubicBezTo>
                <a:cubicBezTo>
                  <a:pt x="6401" y="3345"/>
                  <a:pt x="6401" y="3345"/>
                  <a:pt x="6401" y="3345"/>
                </a:cubicBezTo>
                <a:cubicBezTo>
                  <a:pt x="6401" y="2740"/>
                  <a:pt x="6401" y="2740"/>
                  <a:pt x="6401" y="2740"/>
                </a:cubicBezTo>
                <a:cubicBezTo>
                  <a:pt x="6084" y="2740"/>
                  <a:pt x="5833" y="2488"/>
                  <a:pt x="5833" y="2171"/>
                </a:cubicBezTo>
                <a:cubicBezTo>
                  <a:pt x="5833" y="1863"/>
                  <a:pt x="6084" y="1612"/>
                  <a:pt x="6401" y="1612"/>
                </a:cubicBezTo>
                <a:cubicBezTo>
                  <a:pt x="6401" y="1202"/>
                  <a:pt x="6401" y="1202"/>
                  <a:pt x="6401" y="1202"/>
                </a:cubicBezTo>
                <a:cubicBezTo>
                  <a:pt x="6401" y="568"/>
                  <a:pt x="6401" y="568"/>
                  <a:pt x="6401" y="568"/>
                </a:cubicBezTo>
                <a:lnTo>
                  <a:pt x="3932" y="56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166">
            <a:extLst>
              <a:ext uri="{FF2B5EF4-FFF2-40B4-BE49-F238E27FC236}">
                <a16:creationId xmlns:a16="http://schemas.microsoft.com/office/drawing/2014/main" id="{C0C41239-31E6-274D-9978-52E35E7BC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2227" y="1858042"/>
            <a:ext cx="877640" cy="639856"/>
          </a:xfrm>
          <a:custGeom>
            <a:avLst/>
            <a:gdLst>
              <a:gd name="T0" fmla="*/ 764 w 895"/>
              <a:gd name="T1" fmla="*/ 652 h 653"/>
              <a:gd name="T2" fmla="*/ 764 w 895"/>
              <a:gd name="T3" fmla="*/ 652 h 653"/>
              <a:gd name="T4" fmla="*/ 130 w 895"/>
              <a:gd name="T5" fmla="*/ 652 h 653"/>
              <a:gd name="T6" fmla="*/ 0 w 895"/>
              <a:gd name="T7" fmla="*/ 522 h 653"/>
              <a:gd name="T8" fmla="*/ 0 w 895"/>
              <a:gd name="T9" fmla="*/ 130 h 653"/>
              <a:gd name="T10" fmla="*/ 130 w 895"/>
              <a:gd name="T11" fmla="*/ 0 h 653"/>
              <a:gd name="T12" fmla="*/ 764 w 895"/>
              <a:gd name="T13" fmla="*/ 0 h 653"/>
              <a:gd name="T14" fmla="*/ 894 w 895"/>
              <a:gd name="T15" fmla="*/ 130 h 653"/>
              <a:gd name="T16" fmla="*/ 894 w 895"/>
              <a:gd name="T17" fmla="*/ 522 h 653"/>
              <a:gd name="T18" fmla="*/ 764 w 895"/>
              <a:gd name="T19" fmla="*/ 652 h 653"/>
              <a:gd name="T20" fmla="*/ 130 w 895"/>
              <a:gd name="T21" fmla="*/ 74 h 653"/>
              <a:gd name="T22" fmla="*/ 130 w 895"/>
              <a:gd name="T23" fmla="*/ 74 h 653"/>
              <a:gd name="T24" fmla="*/ 74 w 895"/>
              <a:gd name="T25" fmla="*/ 130 h 653"/>
              <a:gd name="T26" fmla="*/ 74 w 895"/>
              <a:gd name="T27" fmla="*/ 522 h 653"/>
              <a:gd name="T28" fmla="*/ 130 w 895"/>
              <a:gd name="T29" fmla="*/ 587 h 653"/>
              <a:gd name="T30" fmla="*/ 764 w 895"/>
              <a:gd name="T31" fmla="*/ 587 h 653"/>
              <a:gd name="T32" fmla="*/ 829 w 895"/>
              <a:gd name="T33" fmla="*/ 522 h 653"/>
              <a:gd name="T34" fmla="*/ 829 w 895"/>
              <a:gd name="T35" fmla="*/ 130 h 653"/>
              <a:gd name="T36" fmla="*/ 764 w 895"/>
              <a:gd name="T37" fmla="*/ 74 h 653"/>
              <a:gd name="T38" fmla="*/ 130 w 895"/>
              <a:gd name="T39" fmla="*/ 74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95" h="653">
                <a:moveTo>
                  <a:pt x="764" y="652"/>
                </a:moveTo>
                <a:lnTo>
                  <a:pt x="764" y="652"/>
                </a:lnTo>
                <a:cubicBezTo>
                  <a:pt x="130" y="652"/>
                  <a:pt x="130" y="652"/>
                  <a:pt x="130" y="652"/>
                </a:cubicBezTo>
                <a:cubicBezTo>
                  <a:pt x="56" y="652"/>
                  <a:pt x="0" y="596"/>
                  <a:pt x="0" y="522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56"/>
                  <a:pt x="56" y="0"/>
                  <a:pt x="130" y="0"/>
                </a:cubicBezTo>
                <a:cubicBezTo>
                  <a:pt x="764" y="0"/>
                  <a:pt x="764" y="0"/>
                  <a:pt x="764" y="0"/>
                </a:cubicBezTo>
                <a:cubicBezTo>
                  <a:pt x="839" y="0"/>
                  <a:pt x="894" y="56"/>
                  <a:pt x="894" y="130"/>
                </a:cubicBezTo>
                <a:cubicBezTo>
                  <a:pt x="894" y="522"/>
                  <a:pt x="894" y="522"/>
                  <a:pt x="894" y="522"/>
                </a:cubicBezTo>
                <a:cubicBezTo>
                  <a:pt x="894" y="596"/>
                  <a:pt x="839" y="652"/>
                  <a:pt x="764" y="652"/>
                </a:cubicBezTo>
                <a:close/>
                <a:moveTo>
                  <a:pt x="130" y="74"/>
                </a:moveTo>
                <a:lnTo>
                  <a:pt x="130" y="74"/>
                </a:lnTo>
                <a:cubicBezTo>
                  <a:pt x="102" y="74"/>
                  <a:pt x="74" y="102"/>
                  <a:pt x="74" y="130"/>
                </a:cubicBezTo>
                <a:cubicBezTo>
                  <a:pt x="74" y="522"/>
                  <a:pt x="74" y="522"/>
                  <a:pt x="74" y="522"/>
                </a:cubicBezTo>
                <a:cubicBezTo>
                  <a:pt x="74" y="559"/>
                  <a:pt x="102" y="587"/>
                  <a:pt x="130" y="587"/>
                </a:cubicBezTo>
                <a:cubicBezTo>
                  <a:pt x="764" y="587"/>
                  <a:pt x="764" y="587"/>
                  <a:pt x="764" y="587"/>
                </a:cubicBezTo>
                <a:cubicBezTo>
                  <a:pt x="801" y="587"/>
                  <a:pt x="829" y="559"/>
                  <a:pt x="829" y="522"/>
                </a:cubicBezTo>
                <a:cubicBezTo>
                  <a:pt x="829" y="130"/>
                  <a:pt x="829" y="130"/>
                  <a:pt x="829" y="130"/>
                </a:cubicBezTo>
                <a:cubicBezTo>
                  <a:pt x="829" y="102"/>
                  <a:pt x="801" y="74"/>
                  <a:pt x="764" y="74"/>
                </a:cubicBezTo>
                <a:lnTo>
                  <a:pt x="130" y="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167">
            <a:extLst>
              <a:ext uri="{FF2B5EF4-FFF2-40B4-BE49-F238E27FC236}">
                <a16:creationId xmlns:a16="http://schemas.microsoft.com/office/drawing/2014/main" id="{12FE702E-B8AA-FF4C-84CD-34A0E3090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2417" y="2052591"/>
            <a:ext cx="194552" cy="255079"/>
          </a:xfrm>
          <a:custGeom>
            <a:avLst/>
            <a:gdLst>
              <a:gd name="T0" fmla="*/ 103 w 197"/>
              <a:gd name="T1" fmla="*/ 260 h 261"/>
              <a:gd name="T2" fmla="*/ 103 w 197"/>
              <a:gd name="T3" fmla="*/ 260 h 261"/>
              <a:gd name="T4" fmla="*/ 37 w 197"/>
              <a:gd name="T5" fmla="*/ 260 h 261"/>
              <a:gd name="T6" fmla="*/ 9 w 197"/>
              <a:gd name="T7" fmla="*/ 242 h 261"/>
              <a:gd name="T8" fmla="*/ 9 w 197"/>
              <a:gd name="T9" fmla="*/ 242 h 261"/>
              <a:gd name="T10" fmla="*/ 37 w 197"/>
              <a:gd name="T11" fmla="*/ 214 h 261"/>
              <a:gd name="T12" fmla="*/ 103 w 197"/>
              <a:gd name="T13" fmla="*/ 214 h 261"/>
              <a:gd name="T14" fmla="*/ 130 w 197"/>
              <a:gd name="T15" fmla="*/ 186 h 261"/>
              <a:gd name="T16" fmla="*/ 103 w 197"/>
              <a:gd name="T17" fmla="*/ 158 h 261"/>
              <a:gd name="T18" fmla="*/ 84 w 197"/>
              <a:gd name="T19" fmla="*/ 158 h 261"/>
              <a:gd name="T20" fmla="*/ 0 w 197"/>
              <a:gd name="T21" fmla="*/ 83 h 261"/>
              <a:gd name="T22" fmla="*/ 84 w 197"/>
              <a:gd name="T23" fmla="*/ 0 h 261"/>
              <a:gd name="T24" fmla="*/ 158 w 197"/>
              <a:gd name="T25" fmla="*/ 0 h 261"/>
              <a:gd name="T26" fmla="*/ 177 w 197"/>
              <a:gd name="T27" fmla="*/ 18 h 261"/>
              <a:gd name="T28" fmla="*/ 177 w 197"/>
              <a:gd name="T29" fmla="*/ 18 h 261"/>
              <a:gd name="T30" fmla="*/ 158 w 197"/>
              <a:gd name="T31" fmla="*/ 46 h 261"/>
              <a:gd name="T32" fmla="*/ 84 w 197"/>
              <a:gd name="T33" fmla="*/ 46 h 261"/>
              <a:gd name="T34" fmla="*/ 56 w 197"/>
              <a:gd name="T35" fmla="*/ 74 h 261"/>
              <a:gd name="T36" fmla="*/ 84 w 197"/>
              <a:gd name="T37" fmla="*/ 102 h 261"/>
              <a:gd name="T38" fmla="*/ 112 w 197"/>
              <a:gd name="T39" fmla="*/ 102 h 261"/>
              <a:gd name="T40" fmla="*/ 186 w 197"/>
              <a:gd name="T41" fmla="*/ 195 h 261"/>
              <a:gd name="T42" fmla="*/ 103 w 197"/>
              <a:gd name="T43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97" h="261">
                <a:moveTo>
                  <a:pt x="103" y="260"/>
                </a:moveTo>
                <a:lnTo>
                  <a:pt x="103" y="260"/>
                </a:lnTo>
                <a:cubicBezTo>
                  <a:pt x="37" y="260"/>
                  <a:pt x="37" y="260"/>
                  <a:pt x="37" y="260"/>
                </a:cubicBezTo>
                <a:cubicBezTo>
                  <a:pt x="19" y="260"/>
                  <a:pt x="9" y="251"/>
                  <a:pt x="9" y="242"/>
                </a:cubicBezTo>
                <a:lnTo>
                  <a:pt x="9" y="242"/>
                </a:lnTo>
                <a:cubicBezTo>
                  <a:pt x="9" y="223"/>
                  <a:pt x="19" y="214"/>
                  <a:pt x="37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21" y="214"/>
                  <a:pt x="130" y="195"/>
                  <a:pt x="130" y="186"/>
                </a:cubicBezTo>
                <a:cubicBezTo>
                  <a:pt x="130" y="167"/>
                  <a:pt x="121" y="158"/>
                  <a:pt x="103" y="158"/>
                </a:cubicBezTo>
                <a:cubicBezTo>
                  <a:pt x="84" y="158"/>
                  <a:pt x="84" y="158"/>
                  <a:pt x="84" y="158"/>
                </a:cubicBezTo>
                <a:cubicBezTo>
                  <a:pt x="47" y="158"/>
                  <a:pt x="9" y="130"/>
                  <a:pt x="0" y="83"/>
                </a:cubicBezTo>
                <a:cubicBezTo>
                  <a:pt x="0" y="37"/>
                  <a:pt x="37" y="0"/>
                  <a:pt x="84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68" y="0"/>
                  <a:pt x="177" y="9"/>
                  <a:pt x="177" y="18"/>
                </a:cubicBezTo>
                <a:lnTo>
                  <a:pt x="177" y="18"/>
                </a:lnTo>
                <a:cubicBezTo>
                  <a:pt x="177" y="37"/>
                  <a:pt x="168" y="46"/>
                  <a:pt x="158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65" y="46"/>
                  <a:pt x="56" y="65"/>
                  <a:pt x="56" y="74"/>
                </a:cubicBezTo>
                <a:cubicBezTo>
                  <a:pt x="56" y="93"/>
                  <a:pt x="65" y="102"/>
                  <a:pt x="84" y="102"/>
                </a:cubicBezTo>
                <a:cubicBezTo>
                  <a:pt x="112" y="102"/>
                  <a:pt x="112" y="102"/>
                  <a:pt x="112" y="102"/>
                </a:cubicBezTo>
                <a:cubicBezTo>
                  <a:pt x="158" y="102"/>
                  <a:pt x="196" y="149"/>
                  <a:pt x="186" y="195"/>
                </a:cubicBezTo>
                <a:cubicBezTo>
                  <a:pt x="186" y="232"/>
                  <a:pt x="149" y="260"/>
                  <a:pt x="103" y="26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168">
            <a:extLst>
              <a:ext uri="{FF2B5EF4-FFF2-40B4-BE49-F238E27FC236}">
                <a16:creationId xmlns:a16="http://schemas.microsoft.com/office/drawing/2014/main" id="{9887FC77-7F10-854F-854C-1E3379A4D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2944" y="2005036"/>
            <a:ext cx="56205" cy="73496"/>
          </a:xfrm>
          <a:custGeom>
            <a:avLst/>
            <a:gdLst>
              <a:gd name="T0" fmla="*/ 56 w 57"/>
              <a:gd name="T1" fmla="*/ 75 h 76"/>
              <a:gd name="T2" fmla="*/ 0 w 57"/>
              <a:gd name="T3" fmla="*/ 75 h 76"/>
              <a:gd name="T4" fmla="*/ 0 w 57"/>
              <a:gd name="T5" fmla="*/ 0 h 76"/>
              <a:gd name="T6" fmla="*/ 56 w 57"/>
              <a:gd name="T7" fmla="*/ 0 h 76"/>
              <a:gd name="T8" fmla="*/ 56 w 57"/>
              <a:gd name="T9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76">
                <a:moveTo>
                  <a:pt x="56" y="75"/>
                </a:moveTo>
                <a:lnTo>
                  <a:pt x="0" y="75"/>
                </a:lnTo>
                <a:lnTo>
                  <a:pt x="0" y="0"/>
                </a:lnTo>
                <a:lnTo>
                  <a:pt x="56" y="0"/>
                </a:lnTo>
                <a:lnTo>
                  <a:pt x="56" y="7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169">
            <a:extLst>
              <a:ext uri="{FF2B5EF4-FFF2-40B4-BE49-F238E27FC236}">
                <a16:creationId xmlns:a16="http://schemas.microsoft.com/office/drawing/2014/main" id="{DCCECA0C-1AF6-D44A-A4E3-90296ACDD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2944" y="2286052"/>
            <a:ext cx="56205" cy="64852"/>
          </a:xfrm>
          <a:custGeom>
            <a:avLst/>
            <a:gdLst>
              <a:gd name="T0" fmla="*/ 56 w 57"/>
              <a:gd name="T1" fmla="*/ 65 h 66"/>
              <a:gd name="T2" fmla="*/ 0 w 57"/>
              <a:gd name="T3" fmla="*/ 65 h 66"/>
              <a:gd name="T4" fmla="*/ 0 w 57"/>
              <a:gd name="T5" fmla="*/ 0 h 66"/>
              <a:gd name="T6" fmla="*/ 56 w 57"/>
              <a:gd name="T7" fmla="*/ 0 h 66"/>
              <a:gd name="T8" fmla="*/ 56 w 57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66">
                <a:moveTo>
                  <a:pt x="56" y="65"/>
                </a:moveTo>
                <a:lnTo>
                  <a:pt x="0" y="65"/>
                </a:lnTo>
                <a:lnTo>
                  <a:pt x="0" y="0"/>
                </a:lnTo>
                <a:lnTo>
                  <a:pt x="56" y="0"/>
                </a:lnTo>
                <a:lnTo>
                  <a:pt x="56" y="6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170">
            <a:extLst>
              <a:ext uri="{FF2B5EF4-FFF2-40B4-BE49-F238E27FC236}">
                <a16:creationId xmlns:a16="http://schemas.microsoft.com/office/drawing/2014/main" id="{76F95272-535F-5D4E-B0FD-D98B14291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9639" y="1948831"/>
            <a:ext cx="99439" cy="90792"/>
          </a:xfrm>
          <a:custGeom>
            <a:avLst/>
            <a:gdLst>
              <a:gd name="T0" fmla="*/ 56 w 103"/>
              <a:gd name="T1" fmla="*/ 9 h 94"/>
              <a:gd name="T2" fmla="*/ 56 w 103"/>
              <a:gd name="T3" fmla="*/ 9 h 94"/>
              <a:gd name="T4" fmla="*/ 19 w 103"/>
              <a:gd name="T5" fmla="*/ 37 h 94"/>
              <a:gd name="T6" fmla="*/ 9 w 103"/>
              <a:gd name="T7" fmla="*/ 75 h 94"/>
              <a:gd name="T8" fmla="*/ 9 w 103"/>
              <a:gd name="T9" fmla="*/ 75 h 94"/>
              <a:gd name="T10" fmla="*/ 46 w 103"/>
              <a:gd name="T11" fmla="*/ 84 h 94"/>
              <a:gd name="T12" fmla="*/ 84 w 103"/>
              <a:gd name="T13" fmla="*/ 56 h 94"/>
              <a:gd name="T14" fmla="*/ 93 w 103"/>
              <a:gd name="T15" fmla="*/ 19 h 94"/>
              <a:gd name="T16" fmla="*/ 93 w 103"/>
              <a:gd name="T17" fmla="*/ 19 h 94"/>
              <a:gd name="T18" fmla="*/ 56 w 103"/>
              <a:gd name="T19" fmla="*/ 9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3" h="94">
                <a:moveTo>
                  <a:pt x="56" y="9"/>
                </a:moveTo>
                <a:lnTo>
                  <a:pt x="56" y="9"/>
                </a:lnTo>
                <a:cubicBezTo>
                  <a:pt x="19" y="37"/>
                  <a:pt x="19" y="37"/>
                  <a:pt x="19" y="37"/>
                </a:cubicBezTo>
                <a:cubicBezTo>
                  <a:pt x="9" y="47"/>
                  <a:pt x="0" y="65"/>
                  <a:pt x="9" y="75"/>
                </a:cubicBezTo>
                <a:lnTo>
                  <a:pt x="9" y="75"/>
                </a:lnTo>
                <a:cubicBezTo>
                  <a:pt x="19" y="84"/>
                  <a:pt x="37" y="93"/>
                  <a:pt x="46" y="84"/>
                </a:cubicBezTo>
                <a:cubicBezTo>
                  <a:pt x="84" y="56"/>
                  <a:pt x="84" y="56"/>
                  <a:pt x="84" y="56"/>
                </a:cubicBezTo>
                <a:cubicBezTo>
                  <a:pt x="102" y="47"/>
                  <a:pt x="102" y="28"/>
                  <a:pt x="93" y="19"/>
                </a:cubicBezTo>
                <a:lnTo>
                  <a:pt x="93" y="19"/>
                </a:lnTo>
                <a:cubicBezTo>
                  <a:pt x="84" y="9"/>
                  <a:pt x="65" y="0"/>
                  <a:pt x="56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171">
            <a:extLst>
              <a:ext uri="{FF2B5EF4-FFF2-40B4-BE49-F238E27FC236}">
                <a16:creationId xmlns:a16="http://schemas.microsoft.com/office/drawing/2014/main" id="{684560CA-EE1E-F644-A81B-D02B5DEFE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5987" y="2316317"/>
            <a:ext cx="95114" cy="82142"/>
          </a:xfrm>
          <a:custGeom>
            <a:avLst/>
            <a:gdLst>
              <a:gd name="T0" fmla="*/ 47 w 95"/>
              <a:gd name="T1" fmla="*/ 9 h 85"/>
              <a:gd name="T2" fmla="*/ 47 w 95"/>
              <a:gd name="T3" fmla="*/ 9 h 85"/>
              <a:gd name="T4" fmla="*/ 19 w 95"/>
              <a:gd name="T5" fmla="*/ 28 h 85"/>
              <a:gd name="T6" fmla="*/ 10 w 95"/>
              <a:gd name="T7" fmla="*/ 65 h 85"/>
              <a:gd name="T8" fmla="*/ 10 w 95"/>
              <a:gd name="T9" fmla="*/ 65 h 85"/>
              <a:gd name="T10" fmla="*/ 47 w 95"/>
              <a:gd name="T11" fmla="*/ 74 h 85"/>
              <a:gd name="T12" fmla="*/ 84 w 95"/>
              <a:gd name="T13" fmla="*/ 47 h 85"/>
              <a:gd name="T14" fmla="*/ 94 w 95"/>
              <a:gd name="T15" fmla="*/ 9 h 85"/>
              <a:gd name="T16" fmla="*/ 94 w 95"/>
              <a:gd name="T17" fmla="*/ 9 h 85"/>
              <a:gd name="T18" fmla="*/ 47 w 95"/>
              <a:gd name="T19" fmla="*/ 9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" h="85">
                <a:moveTo>
                  <a:pt x="47" y="9"/>
                </a:moveTo>
                <a:lnTo>
                  <a:pt x="47" y="9"/>
                </a:lnTo>
                <a:cubicBezTo>
                  <a:pt x="19" y="28"/>
                  <a:pt x="19" y="28"/>
                  <a:pt x="19" y="28"/>
                </a:cubicBezTo>
                <a:cubicBezTo>
                  <a:pt x="0" y="37"/>
                  <a:pt x="0" y="56"/>
                  <a:pt x="10" y="65"/>
                </a:cubicBezTo>
                <a:lnTo>
                  <a:pt x="10" y="65"/>
                </a:lnTo>
                <a:cubicBezTo>
                  <a:pt x="19" y="84"/>
                  <a:pt x="38" y="84"/>
                  <a:pt x="47" y="74"/>
                </a:cubicBezTo>
                <a:cubicBezTo>
                  <a:pt x="84" y="47"/>
                  <a:pt x="84" y="47"/>
                  <a:pt x="84" y="47"/>
                </a:cubicBezTo>
                <a:cubicBezTo>
                  <a:pt x="94" y="37"/>
                  <a:pt x="94" y="28"/>
                  <a:pt x="94" y="9"/>
                </a:cubicBezTo>
                <a:lnTo>
                  <a:pt x="94" y="9"/>
                </a:lnTo>
                <a:cubicBezTo>
                  <a:pt x="84" y="0"/>
                  <a:pt x="66" y="0"/>
                  <a:pt x="47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172">
            <a:extLst>
              <a:ext uri="{FF2B5EF4-FFF2-40B4-BE49-F238E27FC236}">
                <a16:creationId xmlns:a16="http://schemas.microsoft.com/office/drawing/2014/main" id="{9640CDAF-52DE-4B4B-A814-6778ADF82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3508" y="2817826"/>
            <a:ext cx="263726" cy="376130"/>
          </a:xfrm>
          <a:custGeom>
            <a:avLst/>
            <a:gdLst>
              <a:gd name="T0" fmla="*/ 270 w 271"/>
              <a:gd name="T1" fmla="*/ 382 h 383"/>
              <a:gd name="T2" fmla="*/ 270 w 271"/>
              <a:gd name="T3" fmla="*/ 382 h 383"/>
              <a:gd name="T4" fmla="*/ 0 w 271"/>
              <a:gd name="T5" fmla="*/ 382 h 383"/>
              <a:gd name="T6" fmla="*/ 0 w 271"/>
              <a:gd name="T7" fmla="*/ 56 h 383"/>
              <a:gd name="T8" fmla="*/ 56 w 271"/>
              <a:gd name="T9" fmla="*/ 0 h 383"/>
              <a:gd name="T10" fmla="*/ 214 w 271"/>
              <a:gd name="T11" fmla="*/ 0 h 383"/>
              <a:gd name="T12" fmla="*/ 270 w 271"/>
              <a:gd name="T13" fmla="*/ 56 h 383"/>
              <a:gd name="T14" fmla="*/ 270 w 271"/>
              <a:gd name="T15" fmla="*/ 382 h 383"/>
              <a:gd name="T16" fmla="*/ 56 w 271"/>
              <a:gd name="T17" fmla="*/ 336 h 383"/>
              <a:gd name="T18" fmla="*/ 56 w 271"/>
              <a:gd name="T19" fmla="*/ 336 h 383"/>
              <a:gd name="T20" fmla="*/ 214 w 271"/>
              <a:gd name="T21" fmla="*/ 336 h 383"/>
              <a:gd name="T22" fmla="*/ 214 w 271"/>
              <a:gd name="T23" fmla="*/ 56 h 383"/>
              <a:gd name="T24" fmla="*/ 214 w 271"/>
              <a:gd name="T25" fmla="*/ 56 h 383"/>
              <a:gd name="T26" fmla="*/ 56 w 271"/>
              <a:gd name="T27" fmla="*/ 56 h 383"/>
              <a:gd name="T28" fmla="*/ 56 w 271"/>
              <a:gd name="T29" fmla="*/ 56 h 383"/>
              <a:gd name="T30" fmla="*/ 56 w 271"/>
              <a:gd name="T31" fmla="*/ 336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1" h="383">
                <a:moveTo>
                  <a:pt x="270" y="382"/>
                </a:moveTo>
                <a:lnTo>
                  <a:pt x="270" y="382"/>
                </a:lnTo>
                <a:cubicBezTo>
                  <a:pt x="0" y="382"/>
                  <a:pt x="0" y="382"/>
                  <a:pt x="0" y="382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28"/>
                  <a:pt x="28" y="0"/>
                  <a:pt x="56" y="0"/>
                </a:cubicBezTo>
                <a:cubicBezTo>
                  <a:pt x="214" y="0"/>
                  <a:pt x="214" y="0"/>
                  <a:pt x="214" y="0"/>
                </a:cubicBezTo>
                <a:cubicBezTo>
                  <a:pt x="252" y="0"/>
                  <a:pt x="270" y="28"/>
                  <a:pt x="270" y="56"/>
                </a:cubicBezTo>
                <a:lnTo>
                  <a:pt x="270" y="382"/>
                </a:lnTo>
                <a:close/>
                <a:moveTo>
                  <a:pt x="56" y="336"/>
                </a:moveTo>
                <a:lnTo>
                  <a:pt x="56" y="336"/>
                </a:lnTo>
                <a:cubicBezTo>
                  <a:pt x="214" y="336"/>
                  <a:pt x="214" y="336"/>
                  <a:pt x="214" y="336"/>
                </a:cubicBezTo>
                <a:cubicBezTo>
                  <a:pt x="214" y="56"/>
                  <a:pt x="214" y="56"/>
                  <a:pt x="214" y="56"/>
                </a:cubicBezTo>
                <a:lnTo>
                  <a:pt x="214" y="56"/>
                </a:lnTo>
                <a:cubicBezTo>
                  <a:pt x="56" y="56"/>
                  <a:pt x="56" y="56"/>
                  <a:pt x="56" y="56"/>
                </a:cubicBezTo>
                <a:lnTo>
                  <a:pt x="56" y="56"/>
                </a:lnTo>
                <a:lnTo>
                  <a:pt x="56" y="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173">
            <a:extLst>
              <a:ext uri="{FF2B5EF4-FFF2-40B4-BE49-F238E27FC236}">
                <a16:creationId xmlns:a16="http://schemas.microsoft.com/office/drawing/2014/main" id="{263D07B4-333B-D446-AB82-D63DE27EE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5725" y="2718388"/>
            <a:ext cx="778204" cy="484216"/>
          </a:xfrm>
          <a:custGeom>
            <a:avLst/>
            <a:gdLst>
              <a:gd name="T0" fmla="*/ 708 w 793"/>
              <a:gd name="T1" fmla="*/ 494 h 495"/>
              <a:gd name="T2" fmla="*/ 708 w 793"/>
              <a:gd name="T3" fmla="*/ 494 h 495"/>
              <a:gd name="T4" fmla="*/ 83 w 793"/>
              <a:gd name="T5" fmla="*/ 494 h 495"/>
              <a:gd name="T6" fmla="*/ 0 w 793"/>
              <a:gd name="T7" fmla="*/ 419 h 495"/>
              <a:gd name="T8" fmla="*/ 0 w 793"/>
              <a:gd name="T9" fmla="*/ 93 h 495"/>
              <a:gd name="T10" fmla="*/ 37 w 793"/>
              <a:gd name="T11" fmla="*/ 56 h 495"/>
              <a:gd name="T12" fmla="*/ 37 w 793"/>
              <a:gd name="T13" fmla="*/ 56 h 495"/>
              <a:gd name="T14" fmla="*/ 74 w 793"/>
              <a:gd name="T15" fmla="*/ 93 h 495"/>
              <a:gd name="T16" fmla="*/ 74 w 793"/>
              <a:gd name="T17" fmla="*/ 419 h 495"/>
              <a:gd name="T18" fmla="*/ 83 w 793"/>
              <a:gd name="T19" fmla="*/ 429 h 495"/>
              <a:gd name="T20" fmla="*/ 708 w 793"/>
              <a:gd name="T21" fmla="*/ 429 h 495"/>
              <a:gd name="T22" fmla="*/ 717 w 793"/>
              <a:gd name="T23" fmla="*/ 419 h 495"/>
              <a:gd name="T24" fmla="*/ 717 w 793"/>
              <a:gd name="T25" fmla="*/ 0 h 495"/>
              <a:gd name="T26" fmla="*/ 792 w 793"/>
              <a:gd name="T27" fmla="*/ 0 h 495"/>
              <a:gd name="T28" fmla="*/ 792 w 793"/>
              <a:gd name="T29" fmla="*/ 419 h 495"/>
              <a:gd name="T30" fmla="*/ 708 w 793"/>
              <a:gd name="T31" fmla="*/ 494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93" h="495">
                <a:moveTo>
                  <a:pt x="708" y="494"/>
                </a:moveTo>
                <a:lnTo>
                  <a:pt x="708" y="494"/>
                </a:lnTo>
                <a:cubicBezTo>
                  <a:pt x="83" y="494"/>
                  <a:pt x="83" y="494"/>
                  <a:pt x="83" y="494"/>
                </a:cubicBezTo>
                <a:cubicBezTo>
                  <a:pt x="37" y="494"/>
                  <a:pt x="0" y="457"/>
                  <a:pt x="0" y="419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74"/>
                  <a:pt x="18" y="56"/>
                  <a:pt x="37" y="56"/>
                </a:cubicBezTo>
                <a:lnTo>
                  <a:pt x="37" y="56"/>
                </a:lnTo>
                <a:cubicBezTo>
                  <a:pt x="56" y="56"/>
                  <a:pt x="74" y="74"/>
                  <a:pt x="74" y="93"/>
                </a:cubicBezTo>
                <a:cubicBezTo>
                  <a:pt x="74" y="419"/>
                  <a:pt x="74" y="419"/>
                  <a:pt x="74" y="419"/>
                </a:cubicBezTo>
                <a:cubicBezTo>
                  <a:pt x="74" y="419"/>
                  <a:pt x="74" y="429"/>
                  <a:pt x="83" y="429"/>
                </a:cubicBezTo>
                <a:cubicBezTo>
                  <a:pt x="708" y="429"/>
                  <a:pt x="708" y="429"/>
                  <a:pt x="708" y="429"/>
                </a:cubicBezTo>
                <a:lnTo>
                  <a:pt x="717" y="419"/>
                </a:lnTo>
                <a:cubicBezTo>
                  <a:pt x="717" y="0"/>
                  <a:pt x="717" y="0"/>
                  <a:pt x="717" y="0"/>
                </a:cubicBezTo>
                <a:cubicBezTo>
                  <a:pt x="792" y="0"/>
                  <a:pt x="792" y="0"/>
                  <a:pt x="792" y="0"/>
                </a:cubicBezTo>
                <a:cubicBezTo>
                  <a:pt x="792" y="419"/>
                  <a:pt x="792" y="419"/>
                  <a:pt x="792" y="419"/>
                </a:cubicBezTo>
                <a:cubicBezTo>
                  <a:pt x="792" y="457"/>
                  <a:pt x="754" y="494"/>
                  <a:pt x="708" y="49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174">
            <a:extLst>
              <a:ext uri="{FF2B5EF4-FFF2-40B4-BE49-F238E27FC236}">
                <a16:creationId xmlns:a16="http://schemas.microsoft.com/office/drawing/2014/main" id="{E237F910-F215-1343-814E-95BBE2538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873" y="2398460"/>
            <a:ext cx="886289" cy="367486"/>
          </a:xfrm>
          <a:custGeom>
            <a:avLst/>
            <a:gdLst>
              <a:gd name="T0" fmla="*/ 765 w 906"/>
              <a:gd name="T1" fmla="*/ 373 h 374"/>
              <a:gd name="T2" fmla="*/ 765 w 906"/>
              <a:gd name="T3" fmla="*/ 373 h 374"/>
              <a:gd name="T4" fmla="*/ 662 w 906"/>
              <a:gd name="T5" fmla="*/ 317 h 374"/>
              <a:gd name="T6" fmla="*/ 560 w 906"/>
              <a:gd name="T7" fmla="*/ 363 h 374"/>
              <a:gd name="T8" fmla="*/ 457 w 906"/>
              <a:gd name="T9" fmla="*/ 317 h 374"/>
              <a:gd name="T10" fmla="*/ 355 w 906"/>
              <a:gd name="T11" fmla="*/ 363 h 374"/>
              <a:gd name="T12" fmla="*/ 243 w 906"/>
              <a:gd name="T13" fmla="*/ 317 h 374"/>
              <a:gd name="T14" fmla="*/ 131 w 906"/>
              <a:gd name="T15" fmla="*/ 363 h 374"/>
              <a:gd name="T16" fmla="*/ 0 w 906"/>
              <a:gd name="T17" fmla="*/ 223 h 374"/>
              <a:gd name="T18" fmla="*/ 0 w 906"/>
              <a:gd name="T19" fmla="*/ 205 h 374"/>
              <a:gd name="T20" fmla="*/ 122 w 906"/>
              <a:gd name="T21" fmla="*/ 28 h 374"/>
              <a:gd name="T22" fmla="*/ 187 w 906"/>
              <a:gd name="T23" fmla="*/ 0 h 374"/>
              <a:gd name="T24" fmla="*/ 718 w 906"/>
              <a:gd name="T25" fmla="*/ 0 h 374"/>
              <a:gd name="T26" fmla="*/ 727 w 906"/>
              <a:gd name="T27" fmla="*/ 0 h 374"/>
              <a:gd name="T28" fmla="*/ 783 w 906"/>
              <a:gd name="T29" fmla="*/ 28 h 374"/>
              <a:gd name="T30" fmla="*/ 905 w 906"/>
              <a:gd name="T31" fmla="*/ 214 h 374"/>
              <a:gd name="T32" fmla="*/ 905 w 906"/>
              <a:gd name="T33" fmla="*/ 223 h 374"/>
              <a:gd name="T34" fmla="*/ 774 w 906"/>
              <a:gd name="T35" fmla="*/ 373 h 374"/>
              <a:gd name="T36" fmla="*/ 765 w 906"/>
              <a:gd name="T37" fmla="*/ 373 h 374"/>
              <a:gd name="T38" fmla="*/ 662 w 906"/>
              <a:gd name="T39" fmla="*/ 223 h 374"/>
              <a:gd name="T40" fmla="*/ 662 w 906"/>
              <a:gd name="T41" fmla="*/ 223 h 374"/>
              <a:gd name="T42" fmla="*/ 662 w 906"/>
              <a:gd name="T43" fmla="*/ 223 h 374"/>
              <a:gd name="T44" fmla="*/ 699 w 906"/>
              <a:gd name="T45" fmla="*/ 251 h 374"/>
              <a:gd name="T46" fmla="*/ 765 w 906"/>
              <a:gd name="T47" fmla="*/ 298 h 374"/>
              <a:gd name="T48" fmla="*/ 830 w 906"/>
              <a:gd name="T49" fmla="*/ 233 h 374"/>
              <a:gd name="T50" fmla="*/ 727 w 906"/>
              <a:gd name="T51" fmla="*/ 65 h 374"/>
              <a:gd name="T52" fmla="*/ 187 w 906"/>
              <a:gd name="T53" fmla="*/ 65 h 374"/>
              <a:gd name="T54" fmla="*/ 187 w 906"/>
              <a:gd name="T55" fmla="*/ 65 h 374"/>
              <a:gd name="T56" fmla="*/ 75 w 906"/>
              <a:gd name="T57" fmla="*/ 233 h 374"/>
              <a:gd name="T58" fmla="*/ 140 w 906"/>
              <a:gd name="T59" fmla="*/ 298 h 374"/>
              <a:gd name="T60" fmla="*/ 206 w 906"/>
              <a:gd name="T61" fmla="*/ 251 h 374"/>
              <a:gd name="T62" fmla="*/ 243 w 906"/>
              <a:gd name="T63" fmla="*/ 223 h 374"/>
              <a:gd name="T64" fmla="*/ 243 w 906"/>
              <a:gd name="T65" fmla="*/ 223 h 374"/>
              <a:gd name="T66" fmla="*/ 289 w 906"/>
              <a:gd name="T67" fmla="*/ 251 h 374"/>
              <a:gd name="T68" fmla="*/ 355 w 906"/>
              <a:gd name="T69" fmla="*/ 298 h 374"/>
              <a:gd name="T70" fmla="*/ 410 w 906"/>
              <a:gd name="T71" fmla="*/ 251 h 374"/>
              <a:gd name="T72" fmla="*/ 457 w 906"/>
              <a:gd name="T73" fmla="*/ 223 h 374"/>
              <a:gd name="T74" fmla="*/ 457 w 906"/>
              <a:gd name="T75" fmla="*/ 223 h 374"/>
              <a:gd name="T76" fmla="*/ 495 w 906"/>
              <a:gd name="T77" fmla="*/ 251 h 374"/>
              <a:gd name="T78" fmla="*/ 560 w 906"/>
              <a:gd name="T79" fmla="*/ 298 h 374"/>
              <a:gd name="T80" fmla="*/ 616 w 906"/>
              <a:gd name="T81" fmla="*/ 251 h 374"/>
              <a:gd name="T82" fmla="*/ 662 w 906"/>
              <a:gd name="T83" fmla="*/ 223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06" h="374">
                <a:moveTo>
                  <a:pt x="765" y="373"/>
                </a:moveTo>
                <a:lnTo>
                  <a:pt x="765" y="373"/>
                </a:lnTo>
                <a:cubicBezTo>
                  <a:pt x="727" y="373"/>
                  <a:pt x="690" y="354"/>
                  <a:pt x="662" y="317"/>
                </a:cubicBezTo>
                <a:cubicBezTo>
                  <a:pt x="634" y="345"/>
                  <a:pt x="597" y="363"/>
                  <a:pt x="560" y="363"/>
                </a:cubicBezTo>
                <a:cubicBezTo>
                  <a:pt x="513" y="363"/>
                  <a:pt x="476" y="345"/>
                  <a:pt x="457" y="317"/>
                </a:cubicBezTo>
                <a:cubicBezTo>
                  <a:pt x="429" y="345"/>
                  <a:pt x="392" y="363"/>
                  <a:pt x="355" y="363"/>
                </a:cubicBezTo>
                <a:cubicBezTo>
                  <a:pt x="308" y="363"/>
                  <a:pt x="271" y="345"/>
                  <a:pt x="243" y="317"/>
                </a:cubicBezTo>
                <a:cubicBezTo>
                  <a:pt x="215" y="354"/>
                  <a:pt x="178" y="373"/>
                  <a:pt x="131" y="363"/>
                </a:cubicBezTo>
                <a:cubicBezTo>
                  <a:pt x="56" y="363"/>
                  <a:pt x="0" y="298"/>
                  <a:pt x="0" y="223"/>
                </a:cubicBezTo>
                <a:cubicBezTo>
                  <a:pt x="0" y="205"/>
                  <a:pt x="0" y="205"/>
                  <a:pt x="0" y="205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40" y="9"/>
                  <a:pt x="159" y="0"/>
                  <a:pt x="187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27" y="0"/>
                  <a:pt x="727" y="0"/>
                  <a:pt x="727" y="0"/>
                </a:cubicBezTo>
                <a:cubicBezTo>
                  <a:pt x="746" y="0"/>
                  <a:pt x="774" y="9"/>
                  <a:pt x="783" y="28"/>
                </a:cubicBezTo>
                <a:cubicBezTo>
                  <a:pt x="905" y="214"/>
                  <a:pt x="905" y="214"/>
                  <a:pt x="905" y="214"/>
                </a:cubicBezTo>
                <a:cubicBezTo>
                  <a:pt x="905" y="223"/>
                  <a:pt x="905" y="223"/>
                  <a:pt x="905" y="223"/>
                </a:cubicBezTo>
                <a:cubicBezTo>
                  <a:pt x="905" y="298"/>
                  <a:pt x="849" y="363"/>
                  <a:pt x="774" y="373"/>
                </a:cubicBezTo>
                <a:lnTo>
                  <a:pt x="765" y="373"/>
                </a:lnTo>
                <a:close/>
                <a:moveTo>
                  <a:pt x="662" y="223"/>
                </a:moveTo>
                <a:lnTo>
                  <a:pt x="662" y="223"/>
                </a:lnTo>
                <a:lnTo>
                  <a:pt x="662" y="223"/>
                </a:lnTo>
                <a:cubicBezTo>
                  <a:pt x="681" y="223"/>
                  <a:pt x="699" y="242"/>
                  <a:pt x="699" y="251"/>
                </a:cubicBezTo>
                <a:cubicBezTo>
                  <a:pt x="709" y="279"/>
                  <a:pt x="737" y="298"/>
                  <a:pt x="765" y="298"/>
                </a:cubicBezTo>
                <a:cubicBezTo>
                  <a:pt x="802" y="298"/>
                  <a:pt x="830" y="270"/>
                  <a:pt x="830" y="233"/>
                </a:cubicBezTo>
                <a:cubicBezTo>
                  <a:pt x="727" y="65"/>
                  <a:pt x="727" y="65"/>
                  <a:pt x="727" y="65"/>
                </a:cubicBezTo>
                <a:cubicBezTo>
                  <a:pt x="187" y="65"/>
                  <a:pt x="187" y="65"/>
                  <a:pt x="187" y="65"/>
                </a:cubicBezTo>
                <a:lnTo>
                  <a:pt x="187" y="65"/>
                </a:lnTo>
                <a:cubicBezTo>
                  <a:pt x="75" y="233"/>
                  <a:pt x="75" y="233"/>
                  <a:pt x="75" y="233"/>
                </a:cubicBezTo>
                <a:cubicBezTo>
                  <a:pt x="84" y="261"/>
                  <a:pt x="103" y="288"/>
                  <a:pt x="140" y="298"/>
                </a:cubicBezTo>
                <a:cubicBezTo>
                  <a:pt x="168" y="298"/>
                  <a:pt x="196" y="279"/>
                  <a:pt x="206" y="251"/>
                </a:cubicBezTo>
                <a:cubicBezTo>
                  <a:pt x="215" y="233"/>
                  <a:pt x="224" y="223"/>
                  <a:pt x="243" y="223"/>
                </a:cubicBezTo>
                <a:lnTo>
                  <a:pt x="243" y="223"/>
                </a:lnTo>
                <a:cubicBezTo>
                  <a:pt x="261" y="223"/>
                  <a:pt x="280" y="233"/>
                  <a:pt x="289" y="251"/>
                </a:cubicBezTo>
                <a:cubicBezTo>
                  <a:pt x="299" y="279"/>
                  <a:pt x="327" y="298"/>
                  <a:pt x="355" y="298"/>
                </a:cubicBezTo>
                <a:cubicBezTo>
                  <a:pt x="373" y="298"/>
                  <a:pt x="401" y="279"/>
                  <a:pt x="410" y="251"/>
                </a:cubicBezTo>
                <a:cubicBezTo>
                  <a:pt x="420" y="233"/>
                  <a:pt x="438" y="223"/>
                  <a:pt x="457" y="223"/>
                </a:cubicBezTo>
                <a:lnTo>
                  <a:pt x="457" y="223"/>
                </a:lnTo>
                <a:cubicBezTo>
                  <a:pt x="476" y="223"/>
                  <a:pt x="485" y="233"/>
                  <a:pt x="495" y="251"/>
                </a:cubicBezTo>
                <a:cubicBezTo>
                  <a:pt x="504" y="279"/>
                  <a:pt x="532" y="298"/>
                  <a:pt x="560" y="298"/>
                </a:cubicBezTo>
                <a:cubicBezTo>
                  <a:pt x="588" y="298"/>
                  <a:pt x="606" y="279"/>
                  <a:pt x="616" y="251"/>
                </a:cubicBezTo>
                <a:cubicBezTo>
                  <a:pt x="625" y="242"/>
                  <a:pt x="644" y="223"/>
                  <a:pt x="662" y="2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175">
            <a:extLst>
              <a:ext uri="{FF2B5EF4-FFF2-40B4-BE49-F238E27FC236}">
                <a16:creationId xmlns:a16="http://schemas.microsoft.com/office/drawing/2014/main" id="{06EA3F78-0158-C54F-BEAC-E650DA221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3268" y="4771983"/>
            <a:ext cx="229136" cy="56202"/>
          </a:xfrm>
          <a:custGeom>
            <a:avLst/>
            <a:gdLst>
              <a:gd name="T0" fmla="*/ 233 w 234"/>
              <a:gd name="T1" fmla="*/ 56 h 57"/>
              <a:gd name="T2" fmla="*/ 0 w 234"/>
              <a:gd name="T3" fmla="*/ 56 h 57"/>
              <a:gd name="T4" fmla="*/ 0 w 234"/>
              <a:gd name="T5" fmla="*/ 0 h 57"/>
              <a:gd name="T6" fmla="*/ 233 w 234"/>
              <a:gd name="T7" fmla="*/ 0 h 57"/>
              <a:gd name="T8" fmla="*/ 233 w 234"/>
              <a:gd name="T9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4" h="57">
                <a:moveTo>
                  <a:pt x="233" y="56"/>
                </a:moveTo>
                <a:lnTo>
                  <a:pt x="0" y="56"/>
                </a:lnTo>
                <a:lnTo>
                  <a:pt x="0" y="0"/>
                </a:lnTo>
                <a:lnTo>
                  <a:pt x="233" y="0"/>
                </a:lnTo>
                <a:lnTo>
                  <a:pt x="233" y="5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176">
            <a:extLst>
              <a:ext uri="{FF2B5EF4-FFF2-40B4-BE49-F238E27FC236}">
                <a16:creationId xmlns:a16="http://schemas.microsoft.com/office/drawing/2014/main" id="{93F735A3-5EA0-F948-8180-CC4A4EB24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9208" y="4629311"/>
            <a:ext cx="229136" cy="419367"/>
          </a:xfrm>
          <a:custGeom>
            <a:avLst/>
            <a:gdLst>
              <a:gd name="T0" fmla="*/ 93 w 234"/>
              <a:gd name="T1" fmla="*/ 0 h 429"/>
              <a:gd name="T2" fmla="*/ 93 w 234"/>
              <a:gd name="T3" fmla="*/ 0 h 429"/>
              <a:gd name="T4" fmla="*/ 0 w 234"/>
              <a:gd name="T5" fmla="*/ 0 h 429"/>
              <a:gd name="T6" fmla="*/ 0 w 234"/>
              <a:gd name="T7" fmla="*/ 46 h 429"/>
              <a:gd name="T8" fmla="*/ 74 w 234"/>
              <a:gd name="T9" fmla="*/ 46 h 429"/>
              <a:gd name="T10" fmla="*/ 93 w 234"/>
              <a:gd name="T11" fmla="*/ 55 h 429"/>
              <a:gd name="T12" fmla="*/ 177 w 234"/>
              <a:gd name="T13" fmla="*/ 158 h 429"/>
              <a:gd name="T14" fmla="*/ 177 w 234"/>
              <a:gd name="T15" fmla="*/ 382 h 429"/>
              <a:gd name="T16" fmla="*/ 37 w 234"/>
              <a:gd name="T17" fmla="*/ 382 h 429"/>
              <a:gd name="T18" fmla="*/ 46 w 234"/>
              <a:gd name="T19" fmla="*/ 400 h 429"/>
              <a:gd name="T20" fmla="*/ 37 w 234"/>
              <a:gd name="T21" fmla="*/ 428 h 429"/>
              <a:gd name="T22" fmla="*/ 177 w 234"/>
              <a:gd name="T23" fmla="*/ 428 h 429"/>
              <a:gd name="T24" fmla="*/ 233 w 234"/>
              <a:gd name="T25" fmla="*/ 382 h 429"/>
              <a:gd name="T26" fmla="*/ 233 w 234"/>
              <a:gd name="T27" fmla="*/ 149 h 429"/>
              <a:gd name="T28" fmla="*/ 233 w 234"/>
              <a:gd name="T29" fmla="*/ 139 h 429"/>
              <a:gd name="T30" fmla="*/ 121 w 234"/>
              <a:gd name="T31" fmla="*/ 9 h 429"/>
              <a:gd name="T32" fmla="*/ 93 w 234"/>
              <a:gd name="T3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34" h="429">
                <a:moveTo>
                  <a:pt x="93" y="0"/>
                </a:moveTo>
                <a:lnTo>
                  <a:pt x="93" y="0"/>
                </a:lnTo>
                <a:cubicBezTo>
                  <a:pt x="0" y="0"/>
                  <a:pt x="0" y="0"/>
                  <a:pt x="0" y="0"/>
                </a:cubicBezTo>
                <a:cubicBezTo>
                  <a:pt x="0" y="46"/>
                  <a:pt x="0" y="46"/>
                  <a:pt x="0" y="46"/>
                </a:cubicBezTo>
                <a:cubicBezTo>
                  <a:pt x="74" y="46"/>
                  <a:pt x="74" y="46"/>
                  <a:pt x="74" y="46"/>
                </a:cubicBezTo>
                <a:cubicBezTo>
                  <a:pt x="84" y="46"/>
                  <a:pt x="84" y="55"/>
                  <a:pt x="93" y="55"/>
                </a:cubicBezTo>
                <a:cubicBezTo>
                  <a:pt x="177" y="158"/>
                  <a:pt x="177" y="158"/>
                  <a:pt x="177" y="158"/>
                </a:cubicBezTo>
                <a:cubicBezTo>
                  <a:pt x="177" y="382"/>
                  <a:pt x="177" y="382"/>
                  <a:pt x="177" y="382"/>
                </a:cubicBezTo>
                <a:cubicBezTo>
                  <a:pt x="37" y="382"/>
                  <a:pt x="37" y="382"/>
                  <a:pt x="37" y="382"/>
                </a:cubicBezTo>
                <a:cubicBezTo>
                  <a:pt x="46" y="382"/>
                  <a:pt x="46" y="391"/>
                  <a:pt x="46" y="400"/>
                </a:cubicBezTo>
                <a:cubicBezTo>
                  <a:pt x="46" y="410"/>
                  <a:pt x="37" y="419"/>
                  <a:pt x="37" y="428"/>
                </a:cubicBezTo>
                <a:cubicBezTo>
                  <a:pt x="177" y="428"/>
                  <a:pt x="177" y="428"/>
                  <a:pt x="177" y="428"/>
                </a:cubicBezTo>
                <a:cubicBezTo>
                  <a:pt x="214" y="428"/>
                  <a:pt x="233" y="410"/>
                  <a:pt x="233" y="382"/>
                </a:cubicBezTo>
                <a:cubicBezTo>
                  <a:pt x="233" y="149"/>
                  <a:pt x="233" y="149"/>
                  <a:pt x="233" y="149"/>
                </a:cubicBezTo>
                <a:cubicBezTo>
                  <a:pt x="233" y="139"/>
                  <a:pt x="233" y="139"/>
                  <a:pt x="233" y="139"/>
                </a:cubicBezTo>
                <a:cubicBezTo>
                  <a:pt x="121" y="9"/>
                  <a:pt x="121" y="9"/>
                  <a:pt x="121" y="9"/>
                </a:cubicBezTo>
                <a:cubicBezTo>
                  <a:pt x="112" y="0"/>
                  <a:pt x="102" y="0"/>
                  <a:pt x="9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177">
            <a:extLst>
              <a:ext uri="{FF2B5EF4-FFF2-40B4-BE49-F238E27FC236}">
                <a16:creationId xmlns:a16="http://schemas.microsoft.com/office/drawing/2014/main" id="{E213F86F-3BA7-C64C-A539-AF6F35A39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9015" y="4992472"/>
            <a:ext cx="268048" cy="73498"/>
          </a:xfrm>
          <a:custGeom>
            <a:avLst/>
            <a:gdLst>
              <a:gd name="T0" fmla="*/ 271 w 272"/>
              <a:gd name="T1" fmla="*/ 0 h 76"/>
              <a:gd name="T2" fmla="*/ 271 w 272"/>
              <a:gd name="T3" fmla="*/ 0 h 76"/>
              <a:gd name="T4" fmla="*/ 10 w 272"/>
              <a:gd name="T5" fmla="*/ 0 h 76"/>
              <a:gd name="T6" fmla="*/ 10 w 272"/>
              <a:gd name="T7" fmla="*/ 28 h 76"/>
              <a:gd name="T8" fmla="*/ 0 w 272"/>
              <a:gd name="T9" fmla="*/ 75 h 76"/>
              <a:gd name="T10" fmla="*/ 271 w 272"/>
              <a:gd name="T11" fmla="*/ 66 h 76"/>
              <a:gd name="T12" fmla="*/ 261 w 272"/>
              <a:gd name="T13" fmla="*/ 28 h 76"/>
              <a:gd name="T14" fmla="*/ 271 w 272"/>
              <a:gd name="T15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2" h="76">
                <a:moveTo>
                  <a:pt x="271" y="0"/>
                </a:moveTo>
                <a:lnTo>
                  <a:pt x="271" y="0"/>
                </a:lnTo>
                <a:cubicBezTo>
                  <a:pt x="10" y="0"/>
                  <a:pt x="10" y="0"/>
                  <a:pt x="10" y="0"/>
                </a:cubicBezTo>
                <a:cubicBezTo>
                  <a:pt x="10" y="10"/>
                  <a:pt x="10" y="19"/>
                  <a:pt x="10" y="28"/>
                </a:cubicBezTo>
                <a:cubicBezTo>
                  <a:pt x="10" y="47"/>
                  <a:pt x="10" y="56"/>
                  <a:pt x="0" y="75"/>
                </a:cubicBezTo>
                <a:cubicBezTo>
                  <a:pt x="271" y="66"/>
                  <a:pt x="271" y="66"/>
                  <a:pt x="271" y="66"/>
                </a:cubicBezTo>
                <a:cubicBezTo>
                  <a:pt x="261" y="56"/>
                  <a:pt x="261" y="47"/>
                  <a:pt x="261" y="28"/>
                </a:cubicBezTo>
                <a:cubicBezTo>
                  <a:pt x="261" y="19"/>
                  <a:pt x="261" y="10"/>
                  <a:pt x="271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178">
            <a:extLst>
              <a:ext uri="{FF2B5EF4-FFF2-40B4-BE49-F238E27FC236}">
                <a16:creationId xmlns:a16="http://schemas.microsoft.com/office/drawing/2014/main" id="{87E4C5C4-DD5A-4945-854D-F29E96631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3412" y="4490963"/>
            <a:ext cx="665797" cy="475569"/>
          </a:xfrm>
          <a:custGeom>
            <a:avLst/>
            <a:gdLst>
              <a:gd name="T0" fmla="*/ 652 w 681"/>
              <a:gd name="T1" fmla="*/ 475 h 485"/>
              <a:gd name="T2" fmla="*/ 652 w 681"/>
              <a:gd name="T3" fmla="*/ 475 h 485"/>
              <a:gd name="T4" fmla="*/ 680 w 681"/>
              <a:gd name="T5" fmla="*/ 475 h 485"/>
              <a:gd name="T6" fmla="*/ 680 w 681"/>
              <a:gd name="T7" fmla="*/ 186 h 485"/>
              <a:gd name="T8" fmla="*/ 680 w 681"/>
              <a:gd name="T9" fmla="*/ 140 h 485"/>
              <a:gd name="T10" fmla="*/ 680 w 681"/>
              <a:gd name="T11" fmla="*/ 65 h 485"/>
              <a:gd name="T12" fmla="*/ 614 w 681"/>
              <a:gd name="T13" fmla="*/ 0 h 485"/>
              <a:gd name="T14" fmla="*/ 37 w 681"/>
              <a:gd name="T15" fmla="*/ 0 h 485"/>
              <a:gd name="T16" fmla="*/ 0 w 681"/>
              <a:gd name="T17" fmla="*/ 37 h 485"/>
              <a:gd name="T18" fmla="*/ 37 w 681"/>
              <a:gd name="T19" fmla="*/ 74 h 485"/>
              <a:gd name="T20" fmla="*/ 614 w 681"/>
              <a:gd name="T21" fmla="*/ 74 h 485"/>
              <a:gd name="T22" fmla="*/ 614 w 681"/>
              <a:gd name="T23" fmla="*/ 484 h 485"/>
              <a:gd name="T24" fmla="*/ 652 w 681"/>
              <a:gd name="T25" fmla="*/ 475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1" h="485">
                <a:moveTo>
                  <a:pt x="652" y="475"/>
                </a:moveTo>
                <a:lnTo>
                  <a:pt x="652" y="475"/>
                </a:lnTo>
                <a:cubicBezTo>
                  <a:pt x="661" y="475"/>
                  <a:pt x="671" y="475"/>
                  <a:pt x="680" y="475"/>
                </a:cubicBezTo>
                <a:cubicBezTo>
                  <a:pt x="680" y="186"/>
                  <a:pt x="680" y="186"/>
                  <a:pt x="680" y="186"/>
                </a:cubicBezTo>
                <a:cubicBezTo>
                  <a:pt x="680" y="140"/>
                  <a:pt x="680" y="140"/>
                  <a:pt x="680" y="140"/>
                </a:cubicBezTo>
                <a:cubicBezTo>
                  <a:pt x="680" y="65"/>
                  <a:pt x="680" y="65"/>
                  <a:pt x="680" y="65"/>
                </a:cubicBezTo>
                <a:cubicBezTo>
                  <a:pt x="680" y="28"/>
                  <a:pt x="652" y="0"/>
                  <a:pt x="614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18" y="0"/>
                  <a:pt x="0" y="18"/>
                  <a:pt x="0" y="37"/>
                </a:cubicBezTo>
                <a:cubicBezTo>
                  <a:pt x="0" y="56"/>
                  <a:pt x="18" y="74"/>
                  <a:pt x="37" y="74"/>
                </a:cubicBezTo>
                <a:cubicBezTo>
                  <a:pt x="614" y="74"/>
                  <a:pt x="614" y="74"/>
                  <a:pt x="614" y="74"/>
                </a:cubicBezTo>
                <a:cubicBezTo>
                  <a:pt x="614" y="484"/>
                  <a:pt x="614" y="484"/>
                  <a:pt x="614" y="484"/>
                </a:cubicBezTo>
                <a:cubicBezTo>
                  <a:pt x="624" y="475"/>
                  <a:pt x="643" y="475"/>
                  <a:pt x="652" y="47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179">
            <a:extLst>
              <a:ext uri="{FF2B5EF4-FFF2-40B4-BE49-F238E27FC236}">
                <a16:creationId xmlns:a16="http://schemas.microsoft.com/office/drawing/2014/main" id="{83A0B1D3-D677-F24B-9511-D4EECD520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6907" y="4754689"/>
            <a:ext cx="138347" cy="311282"/>
          </a:xfrm>
          <a:custGeom>
            <a:avLst/>
            <a:gdLst>
              <a:gd name="T0" fmla="*/ 130 w 141"/>
              <a:gd name="T1" fmla="*/ 242 h 318"/>
              <a:gd name="T2" fmla="*/ 130 w 141"/>
              <a:gd name="T3" fmla="*/ 242 h 318"/>
              <a:gd name="T4" fmla="*/ 75 w 141"/>
              <a:gd name="T5" fmla="*/ 242 h 318"/>
              <a:gd name="T6" fmla="*/ 75 w 141"/>
              <a:gd name="T7" fmla="*/ 0 h 318"/>
              <a:gd name="T8" fmla="*/ 0 w 141"/>
              <a:gd name="T9" fmla="*/ 0 h 318"/>
              <a:gd name="T10" fmla="*/ 0 w 141"/>
              <a:gd name="T11" fmla="*/ 242 h 318"/>
              <a:gd name="T12" fmla="*/ 19 w 141"/>
              <a:gd name="T13" fmla="*/ 289 h 318"/>
              <a:gd name="T14" fmla="*/ 65 w 141"/>
              <a:gd name="T15" fmla="*/ 317 h 318"/>
              <a:gd name="T16" fmla="*/ 65 w 141"/>
              <a:gd name="T17" fmla="*/ 317 h 318"/>
              <a:gd name="T18" fmla="*/ 140 w 141"/>
              <a:gd name="T19" fmla="*/ 317 h 318"/>
              <a:gd name="T20" fmla="*/ 130 w 141"/>
              <a:gd name="T21" fmla="*/ 270 h 318"/>
              <a:gd name="T22" fmla="*/ 130 w 141"/>
              <a:gd name="T23" fmla="*/ 242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1" h="318">
                <a:moveTo>
                  <a:pt x="130" y="242"/>
                </a:moveTo>
                <a:lnTo>
                  <a:pt x="130" y="242"/>
                </a:lnTo>
                <a:cubicBezTo>
                  <a:pt x="75" y="242"/>
                  <a:pt x="75" y="242"/>
                  <a:pt x="75" y="242"/>
                </a:cubicBezTo>
                <a:cubicBezTo>
                  <a:pt x="75" y="0"/>
                  <a:pt x="75" y="0"/>
                  <a:pt x="7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261"/>
                  <a:pt x="9" y="270"/>
                  <a:pt x="19" y="289"/>
                </a:cubicBezTo>
                <a:cubicBezTo>
                  <a:pt x="28" y="308"/>
                  <a:pt x="47" y="317"/>
                  <a:pt x="65" y="317"/>
                </a:cubicBezTo>
                <a:lnTo>
                  <a:pt x="65" y="317"/>
                </a:lnTo>
                <a:cubicBezTo>
                  <a:pt x="140" y="317"/>
                  <a:pt x="140" y="317"/>
                  <a:pt x="140" y="317"/>
                </a:cubicBezTo>
                <a:cubicBezTo>
                  <a:pt x="130" y="298"/>
                  <a:pt x="130" y="289"/>
                  <a:pt x="130" y="270"/>
                </a:cubicBezTo>
                <a:cubicBezTo>
                  <a:pt x="130" y="261"/>
                  <a:pt x="130" y="252"/>
                  <a:pt x="130" y="2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180">
            <a:extLst>
              <a:ext uri="{FF2B5EF4-FFF2-40B4-BE49-F238E27FC236}">
                <a16:creationId xmlns:a16="http://schemas.microsoft.com/office/drawing/2014/main" id="{4FB193A2-6564-B249-97EB-FD29BDC53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2476" y="4927623"/>
            <a:ext cx="190228" cy="185903"/>
          </a:xfrm>
          <a:custGeom>
            <a:avLst/>
            <a:gdLst>
              <a:gd name="T0" fmla="*/ 93 w 196"/>
              <a:gd name="T1" fmla="*/ 187 h 188"/>
              <a:gd name="T2" fmla="*/ 93 w 196"/>
              <a:gd name="T3" fmla="*/ 187 h 188"/>
              <a:gd name="T4" fmla="*/ 0 w 196"/>
              <a:gd name="T5" fmla="*/ 93 h 188"/>
              <a:gd name="T6" fmla="*/ 93 w 196"/>
              <a:gd name="T7" fmla="*/ 0 h 188"/>
              <a:gd name="T8" fmla="*/ 195 w 196"/>
              <a:gd name="T9" fmla="*/ 93 h 188"/>
              <a:gd name="T10" fmla="*/ 93 w 196"/>
              <a:gd name="T11" fmla="*/ 187 h 188"/>
              <a:gd name="T12" fmla="*/ 93 w 196"/>
              <a:gd name="T13" fmla="*/ 56 h 188"/>
              <a:gd name="T14" fmla="*/ 93 w 196"/>
              <a:gd name="T15" fmla="*/ 56 h 188"/>
              <a:gd name="T16" fmla="*/ 55 w 196"/>
              <a:gd name="T17" fmla="*/ 93 h 188"/>
              <a:gd name="T18" fmla="*/ 93 w 196"/>
              <a:gd name="T19" fmla="*/ 140 h 188"/>
              <a:gd name="T20" fmla="*/ 139 w 196"/>
              <a:gd name="T21" fmla="*/ 93 h 188"/>
              <a:gd name="T22" fmla="*/ 93 w 196"/>
              <a:gd name="T23" fmla="*/ 56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6" h="188">
                <a:moveTo>
                  <a:pt x="93" y="187"/>
                </a:moveTo>
                <a:lnTo>
                  <a:pt x="93" y="187"/>
                </a:lnTo>
                <a:cubicBezTo>
                  <a:pt x="46" y="187"/>
                  <a:pt x="0" y="149"/>
                  <a:pt x="0" y="93"/>
                </a:cubicBezTo>
                <a:cubicBezTo>
                  <a:pt x="0" y="37"/>
                  <a:pt x="46" y="0"/>
                  <a:pt x="93" y="0"/>
                </a:cubicBezTo>
                <a:cubicBezTo>
                  <a:pt x="149" y="0"/>
                  <a:pt x="195" y="37"/>
                  <a:pt x="195" y="93"/>
                </a:cubicBezTo>
                <a:cubicBezTo>
                  <a:pt x="195" y="149"/>
                  <a:pt x="149" y="187"/>
                  <a:pt x="93" y="187"/>
                </a:cubicBezTo>
                <a:close/>
                <a:moveTo>
                  <a:pt x="93" y="56"/>
                </a:moveTo>
                <a:lnTo>
                  <a:pt x="93" y="56"/>
                </a:lnTo>
                <a:cubicBezTo>
                  <a:pt x="74" y="56"/>
                  <a:pt x="55" y="75"/>
                  <a:pt x="55" y="93"/>
                </a:cubicBezTo>
                <a:cubicBezTo>
                  <a:pt x="55" y="121"/>
                  <a:pt x="74" y="140"/>
                  <a:pt x="93" y="140"/>
                </a:cubicBezTo>
                <a:cubicBezTo>
                  <a:pt x="121" y="140"/>
                  <a:pt x="139" y="121"/>
                  <a:pt x="139" y="93"/>
                </a:cubicBezTo>
                <a:cubicBezTo>
                  <a:pt x="139" y="75"/>
                  <a:pt x="121" y="56"/>
                  <a:pt x="93" y="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181">
            <a:extLst>
              <a:ext uri="{FF2B5EF4-FFF2-40B4-BE49-F238E27FC236}">
                <a16:creationId xmlns:a16="http://schemas.microsoft.com/office/drawing/2014/main" id="{ECF52B44-24DC-6F4F-A8AB-8311D1CB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6346" y="4927623"/>
            <a:ext cx="185903" cy="185903"/>
          </a:xfrm>
          <a:custGeom>
            <a:avLst/>
            <a:gdLst>
              <a:gd name="T0" fmla="*/ 94 w 188"/>
              <a:gd name="T1" fmla="*/ 187 h 188"/>
              <a:gd name="T2" fmla="*/ 94 w 188"/>
              <a:gd name="T3" fmla="*/ 187 h 188"/>
              <a:gd name="T4" fmla="*/ 0 w 188"/>
              <a:gd name="T5" fmla="*/ 93 h 188"/>
              <a:gd name="T6" fmla="*/ 94 w 188"/>
              <a:gd name="T7" fmla="*/ 0 h 188"/>
              <a:gd name="T8" fmla="*/ 187 w 188"/>
              <a:gd name="T9" fmla="*/ 93 h 188"/>
              <a:gd name="T10" fmla="*/ 94 w 188"/>
              <a:gd name="T11" fmla="*/ 187 h 188"/>
              <a:gd name="T12" fmla="*/ 94 w 188"/>
              <a:gd name="T13" fmla="*/ 56 h 188"/>
              <a:gd name="T14" fmla="*/ 94 w 188"/>
              <a:gd name="T15" fmla="*/ 56 h 188"/>
              <a:gd name="T16" fmla="*/ 47 w 188"/>
              <a:gd name="T17" fmla="*/ 93 h 188"/>
              <a:gd name="T18" fmla="*/ 94 w 188"/>
              <a:gd name="T19" fmla="*/ 140 h 188"/>
              <a:gd name="T20" fmla="*/ 140 w 188"/>
              <a:gd name="T21" fmla="*/ 93 h 188"/>
              <a:gd name="T22" fmla="*/ 94 w 188"/>
              <a:gd name="T23" fmla="*/ 56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8" h="188">
                <a:moveTo>
                  <a:pt x="94" y="187"/>
                </a:moveTo>
                <a:lnTo>
                  <a:pt x="94" y="187"/>
                </a:lnTo>
                <a:cubicBezTo>
                  <a:pt x="38" y="187"/>
                  <a:pt x="0" y="149"/>
                  <a:pt x="0" y="93"/>
                </a:cubicBezTo>
                <a:cubicBezTo>
                  <a:pt x="0" y="37"/>
                  <a:pt x="38" y="0"/>
                  <a:pt x="94" y="0"/>
                </a:cubicBezTo>
                <a:cubicBezTo>
                  <a:pt x="149" y="0"/>
                  <a:pt x="187" y="37"/>
                  <a:pt x="187" y="93"/>
                </a:cubicBezTo>
                <a:cubicBezTo>
                  <a:pt x="187" y="149"/>
                  <a:pt x="149" y="187"/>
                  <a:pt x="94" y="187"/>
                </a:cubicBezTo>
                <a:close/>
                <a:moveTo>
                  <a:pt x="94" y="56"/>
                </a:moveTo>
                <a:lnTo>
                  <a:pt x="94" y="56"/>
                </a:lnTo>
                <a:cubicBezTo>
                  <a:pt x="66" y="56"/>
                  <a:pt x="47" y="75"/>
                  <a:pt x="47" y="93"/>
                </a:cubicBezTo>
                <a:cubicBezTo>
                  <a:pt x="47" y="121"/>
                  <a:pt x="66" y="140"/>
                  <a:pt x="94" y="140"/>
                </a:cubicBezTo>
                <a:cubicBezTo>
                  <a:pt x="122" y="140"/>
                  <a:pt x="140" y="121"/>
                  <a:pt x="140" y="93"/>
                </a:cubicBezTo>
                <a:cubicBezTo>
                  <a:pt x="140" y="75"/>
                  <a:pt x="122" y="56"/>
                  <a:pt x="94" y="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182">
            <a:extLst>
              <a:ext uri="{FF2B5EF4-FFF2-40B4-BE49-F238E27FC236}">
                <a16:creationId xmlns:a16="http://schemas.microsoft.com/office/drawing/2014/main" id="{302DE85B-B234-D94F-8D0C-9E34AA708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0705" y="4616342"/>
            <a:ext cx="276695" cy="56202"/>
          </a:xfrm>
          <a:custGeom>
            <a:avLst/>
            <a:gdLst>
              <a:gd name="T0" fmla="*/ 252 w 281"/>
              <a:gd name="T1" fmla="*/ 56 h 57"/>
              <a:gd name="T2" fmla="*/ 252 w 281"/>
              <a:gd name="T3" fmla="*/ 56 h 57"/>
              <a:gd name="T4" fmla="*/ 37 w 281"/>
              <a:gd name="T5" fmla="*/ 56 h 57"/>
              <a:gd name="T6" fmla="*/ 0 w 281"/>
              <a:gd name="T7" fmla="*/ 28 h 57"/>
              <a:gd name="T8" fmla="*/ 0 w 281"/>
              <a:gd name="T9" fmla="*/ 28 h 57"/>
              <a:gd name="T10" fmla="*/ 37 w 281"/>
              <a:gd name="T11" fmla="*/ 0 h 57"/>
              <a:gd name="T12" fmla="*/ 252 w 281"/>
              <a:gd name="T13" fmla="*/ 0 h 57"/>
              <a:gd name="T14" fmla="*/ 280 w 281"/>
              <a:gd name="T15" fmla="*/ 28 h 57"/>
              <a:gd name="T16" fmla="*/ 280 w 281"/>
              <a:gd name="T17" fmla="*/ 28 h 57"/>
              <a:gd name="T18" fmla="*/ 252 w 281"/>
              <a:gd name="T19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1" h="57">
                <a:moveTo>
                  <a:pt x="252" y="56"/>
                </a:moveTo>
                <a:lnTo>
                  <a:pt x="252" y="56"/>
                </a:lnTo>
                <a:cubicBezTo>
                  <a:pt x="37" y="56"/>
                  <a:pt x="37" y="56"/>
                  <a:pt x="37" y="56"/>
                </a:cubicBezTo>
                <a:cubicBezTo>
                  <a:pt x="19" y="56"/>
                  <a:pt x="0" y="47"/>
                  <a:pt x="0" y="28"/>
                </a:cubicBezTo>
                <a:lnTo>
                  <a:pt x="0" y="28"/>
                </a:lnTo>
                <a:cubicBezTo>
                  <a:pt x="0" y="10"/>
                  <a:pt x="19" y="0"/>
                  <a:pt x="37" y="0"/>
                </a:cubicBezTo>
                <a:cubicBezTo>
                  <a:pt x="252" y="0"/>
                  <a:pt x="252" y="0"/>
                  <a:pt x="252" y="0"/>
                </a:cubicBezTo>
                <a:cubicBezTo>
                  <a:pt x="270" y="0"/>
                  <a:pt x="280" y="10"/>
                  <a:pt x="280" y="28"/>
                </a:cubicBezTo>
                <a:lnTo>
                  <a:pt x="280" y="28"/>
                </a:lnTo>
                <a:cubicBezTo>
                  <a:pt x="280" y="47"/>
                  <a:pt x="270" y="56"/>
                  <a:pt x="252" y="5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183">
            <a:extLst>
              <a:ext uri="{FF2B5EF4-FFF2-40B4-BE49-F238E27FC236}">
                <a16:creationId xmlns:a16="http://schemas.microsoft.com/office/drawing/2014/main" id="{A43189A4-1B78-A042-9952-BA40C062F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3939" y="4720102"/>
            <a:ext cx="138347" cy="56202"/>
          </a:xfrm>
          <a:custGeom>
            <a:avLst/>
            <a:gdLst>
              <a:gd name="T0" fmla="*/ 111 w 140"/>
              <a:gd name="T1" fmla="*/ 56 h 57"/>
              <a:gd name="T2" fmla="*/ 111 w 140"/>
              <a:gd name="T3" fmla="*/ 56 h 57"/>
              <a:gd name="T4" fmla="*/ 28 w 140"/>
              <a:gd name="T5" fmla="*/ 56 h 57"/>
              <a:gd name="T6" fmla="*/ 0 w 140"/>
              <a:gd name="T7" fmla="*/ 28 h 57"/>
              <a:gd name="T8" fmla="*/ 0 w 140"/>
              <a:gd name="T9" fmla="*/ 28 h 57"/>
              <a:gd name="T10" fmla="*/ 28 w 140"/>
              <a:gd name="T11" fmla="*/ 0 h 57"/>
              <a:gd name="T12" fmla="*/ 111 w 140"/>
              <a:gd name="T13" fmla="*/ 0 h 57"/>
              <a:gd name="T14" fmla="*/ 139 w 140"/>
              <a:gd name="T15" fmla="*/ 28 h 57"/>
              <a:gd name="T16" fmla="*/ 139 w 140"/>
              <a:gd name="T17" fmla="*/ 28 h 57"/>
              <a:gd name="T18" fmla="*/ 111 w 140"/>
              <a:gd name="T19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0" h="57">
                <a:moveTo>
                  <a:pt x="111" y="56"/>
                </a:moveTo>
                <a:lnTo>
                  <a:pt x="111" y="56"/>
                </a:lnTo>
                <a:cubicBezTo>
                  <a:pt x="28" y="56"/>
                  <a:pt x="28" y="56"/>
                  <a:pt x="28" y="56"/>
                </a:cubicBezTo>
                <a:cubicBezTo>
                  <a:pt x="9" y="56"/>
                  <a:pt x="0" y="37"/>
                  <a:pt x="0" y="28"/>
                </a:cubicBezTo>
                <a:lnTo>
                  <a:pt x="0" y="28"/>
                </a:lnTo>
                <a:cubicBezTo>
                  <a:pt x="0" y="9"/>
                  <a:pt x="9" y="0"/>
                  <a:pt x="28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30" y="0"/>
                  <a:pt x="139" y="19"/>
                  <a:pt x="139" y="28"/>
                </a:cubicBezTo>
                <a:lnTo>
                  <a:pt x="139" y="28"/>
                </a:lnTo>
                <a:cubicBezTo>
                  <a:pt x="139" y="46"/>
                  <a:pt x="130" y="56"/>
                  <a:pt x="111" y="5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184">
            <a:extLst>
              <a:ext uri="{FF2B5EF4-FFF2-40B4-BE49-F238E27FC236}">
                <a16:creationId xmlns:a16="http://schemas.microsoft.com/office/drawing/2014/main" id="{095FB6C3-D63B-694B-913C-C308C39F6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2310" y="5640976"/>
            <a:ext cx="795497" cy="90792"/>
          </a:xfrm>
          <a:custGeom>
            <a:avLst/>
            <a:gdLst>
              <a:gd name="T0" fmla="*/ 811 w 812"/>
              <a:gd name="T1" fmla="*/ 93 h 94"/>
              <a:gd name="T2" fmla="*/ 0 w 812"/>
              <a:gd name="T3" fmla="*/ 93 h 94"/>
              <a:gd name="T4" fmla="*/ 0 w 812"/>
              <a:gd name="T5" fmla="*/ 0 h 94"/>
              <a:gd name="T6" fmla="*/ 811 w 812"/>
              <a:gd name="T7" fmla="*/ 0 h 94"/>
              <a:gd name="T8" fmla="*/ 811 w 812"/>
              <a:gd name="T9" fmla="*/ 9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2" h="94">
                <a:moveTo>
                  <a:pt x="811" y="93"/>
                </a:moveTo>
                <a:lnTo>
                  <a:pt x="0" y="93"/>
                </a:lnTo>
                <a:lnTo>
                  <a:pt x="0" y="0"/>
                </a:lnTo>
                <a:lnTo>
                  <a:pt x="811" y="0"/>
                </a:lnTo>
                <a:lnTo>
                  <a:pt x="811" y="9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185">
            <a:extLst>
              <a:ext uri="{FF2B5EF4-FFF2-40B4-BE49-F238E27FC236}">
                <a16:creationId xmlns:a16="http://schemas.microsoft.com/office/drawing/2014/main" id="{A48AC81A-BB43-624C-8246-B057026F4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4455" y="5870115"/>
            <a:ext cx="164287" cy="73496"/>
          </a:xfrm>
          <a:custGeom>
            <a:avLst/>
            <a:gdLst>
              <a:gd name="T0" fmla="*/ 131 w 169"/>
              <a:gd name="T1" fmla="*/ 75 h 76"/>
              <a:gd name="T2" fmla="*/ 131 w 169"/>
              <a:gd name="T3" fmla="*/ 75 h 76"/>
              <a:gd name="T4" fmla="*/ 28 w 169"/>
              <a:gd name="T5" fmla="*/ 75 h 76"/>
              <a:gd name="T6" fmla="*/ 0 w 169"/>
              <a:gd name="T7" fmla="*/ 37 h 76"/>
              <a:gd name="T8" fmla="*/ 0 w 169"/>
              <a:gd name="T9" fmla="*/ 37 h 76"/>
              <a:gd name="T10" fmla="*/ 28 w 169"/>
              <a:gd name="T11" fmla="*/ 0 h 76"/>
              <a:gd name="T12" fmla="*/ 131 w 169"/>
              <a:gd name="T13" fmla="*/ 0 h 76"/>
              <a:gd name="T14" fmla="*/ 168 w 169"/>
              <a:gd name="T15" fmla="*/ 37 h 76"/>
              <a:gd name="T16" fmla="*/ 168 w 169"/>
              <a:gd name="T17" fmla="*/ 37 h 76"/>
              <a:gd name="T18" fmla="*/ 131 w 169"/>
              <a:gd name="T19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9" h="76">
                <a:moveTo>
                  <a:pt x="131" y="75"/>
                </a:moveTo>
                <a:lnTo>
                  <a:pt x="131" y="75"/>
                </a:lnTo>
                <a:cubicBezTo>
                  <a:pt x="28" y="75"/>
                  <a:pt x="28" y="75"/>
                  <a:pt x="28" y="75"/>
                </a:cubicBezTo>
                <a:cubicBezTo>
                  <a:pt x="9" y="75"/>
                  <a:pt x="0" y="56"/>
                  <a:pt x="0" y="37"/>
                </a:cubicBezTo>
                <a:lnTo>
                  <a:pt x="0" y="37"/>
                </a:lnTo>
                <a:cubicBezTo>
                  <a:pt x="0" y="19"/>
                  <a:pt x="9" y="0"/>
                  <a:pt x="28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49" y="0"/>
                  <a:pt x="168" y="19"/>
                  <a:pt x="168" y="37"/>
                </a:cubicBezTo>
                <a:lnTo>
                  <a:pt x="168" y="37"/>
                </a:lnTo>
                <a:cubicBezTo>
                  <a:pt x="168" y="56"/>
                  <a:pt x="149" y="75"/>
                  <a:pt x="131" y="7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186">
            <a:extLst>
              <a:ext uri="{FF2B5EF4-FFF2-40B4-BE49-F238E27FC236}">
                <a16:creationId xmlns:a16="http://schemas.microsoft.com/office/drawing/2014/main" id="{41315EB6-F3DD-794D-8AA6-C83BE43E1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0430" y="5403192"/>
            <a:ext cx="886289" cy="674443"/>
          </a:xfrm>
          <a:custGeom>
            <a:avLst/>
            <a:gdLst>
              <a:gd name="T0" fmla="*/ 765 w 905"/>
              <a:gd name="T1" fmla="*/ 689 h 690"/>
              <a:gd name="T2" fmla="*/ 765 w 905"/>
              <a:gd name="T3" fmla="*/ 689 h 690"/>
              <a:gd name="T4" fmla="*/ 131 w 905"/>
              <a:gd name="T5" fmla="*/ 689 h 690"/>
              <a:gd name="T6" fmla="*/ 0 w 905"/>
              <a:gd name="T7" fmla="*/ 550 h 690"/>
              <a:gd name="T8" fmla="*/ 0 w 905"/>
              <a:gd name="T9" fmla="*/ 130 h 690"/>
              <a:gd name="T10" fmla="*/ 131 w 905"/>
              <a:gd name="T11" fmla="*/ 0 h 690"/>
              <a:gd name="T12" fmla="*/ 765 w 905"/>
              <a:gd name="T13" fmla="*/ 0 h 690"/>
              <a:gd name="T14" fmla="*/ 904 w 905"/>
              <a:gd name="T15" fmla="*/ 130 h 690"/>
              <a:gd name="T16" fmla="*/ 904 w 905"/>
              <a:gd name="T17" fmla="*/ 550 h 690"/>
              <a:gd name="T18" fmla="*/ 765 w 905"/>
              <a:gd name="T19" fmla="*/ 689 h 690"/>
              <a:gd name="T20" fmla="*/ 131 w 905"/>
              <a:gd name="T21" fmla="*/ 65 h 690"/>
              <a:gd name="T22" fmla="*/ 131 w 905"/>
              <a:gd name="T23" fmla="*/ 65 h 690"/>
              <a:gd name="T24" fmla="*/ 75 w 905"/>
              <a:gd name="T25" fmla="*/ 130 h 690"/>
              <a:gd name="T26" fmla="*/ 75 w 905"/>
              <a:gd name="T27" fmla="*/ 550 h 690"/>
              <a:gd name="T28" fmla="*/ 131 w 905"/>
              <a:gd name="T29" fmla="*/ 615 h 690"/>
              <a:gd name="T30" fmla="*/ 765 w 905"/>
              <a:gd name="T31" fmla="*/ 615 h 690"/>
              <a:gd name="T32" fmla="*/ 830 w 905"/>
              <a:gd name="T33" fmla="*/ 550 h 690"/>
              <a:gd name="T34" fmla="*/ 830 w 905"/>
              <a:gd name="T35" fmla="*/ 130 h 690"/>
              <a:gd name="T36" fmla="*/ 765 w 905"/>
              <a:gd name="T37" fmla="*/ 65 h 690"/>
              <a:gd name="T38" fmla="*/ 131 w 905"/>
              <a:gd name="T39" fmla="*/ 65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5" h="690">
                <a:moveTo>
                  <a:pt x="765" y="689"/>
                </a:moveTo>
                <a:lnTo>
                  <a:pt x="765" y="689"/>
                </a:lnTo>
                <a:cubicBezTo>
                  <a:pt x="131" y="689"/>
                  <a:pt x="131" y="689"/>
                  <a:pt x="131" y="689"/>
                </a:cubicBezTo>
                <a:cubicBezTo>
                  <a:pt x="56" y="689"/>
                  <a:pt x="0" y="624"/>
                  <a:pt x="0" y="550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56"/>
                  <a:pt x="56" y="0"/>
                  <a:pt x="131" y="0"/>
                </a:cubicBezTo>
                <a:cubicBezTo>
                  <a:pt x="765" y="0"/>
                  <a:pt x="765" y="0"/>
                  <a:pt x="765" y="0"/>
                </a:cubicBezTo>
                <a:cubicBezTo>
                  <a:pt x="839" y="0"/>
                  <a:pt x="904" y="56"/>
                  <a:pt x="904" y="130"/>
                </a:cubicBezTo>
                <a:cubicBezTo>
                  <a:pt x="904" y="550"/>
                  <a:pt x="904" y="550"/>
                  <a:pt x="904" y="550"/>
                </a:cubicBezTo>
                <a:cubicBezTo>
                  <a:pt x="904" y="624"/>
                  <a:pt x="839" y="689"/>
                  <a:pt x="765" y="689"/>
                </a:cubicBezTo>
                <a:close/>
                <a:moveTo>
                  <a:pt x="131" y="65"/>
                </a:moveTo>
                <a:lnTo>
                  <a:pt x="131" y="65"/>
                </a:lnTo>
                <a:cubicBezTo>
                  <a:pt x="103" y="65"/>
                  <a:pt x="75" y="93"/>
                  <a:pt x="75" y="130"/>
                </a:cubicBezTo>
                <a:cubicBezTo>
                  <a:pt x="75" y="550"/>
                  <a:pt x="75" y="550"/>
                  <a:pt x="75" y="550"/>
                </a:cubicBezTo>
                <a:cubicBezTo>
                  <a:pt x="75" y="587"/>
                  <a:pt x="103" y="615"/>
                  <a:pt x="131" y="615"/>
                </a:cubicBezTo>
                <a:cubicBezTo>
                  <a:pt x="765" y="615"/>
                  <a:pt x="765" y="615"/>
                  <a:pt x="765" y="615"/>
                </a:cubicBezTo>
                <a:cubicBezTo>
                  <a:pt x="802" y="615"/>
                  <a:pt x="830" y="587"/>
                  <a:pt x="830" y="550"/>
                </a:cubicBezTo>
                <a:cubicBezTo>
                  <a:pt x="830" y="130"/>
                  <a:pt x="830" y="130"/>
                  <a:pt x="830" y="130"/>
                </a:cubicBezTo>
                <a:cubicBezTo>
                  <a:pt x="830" y="93"/>
                  <a:pt x="802" y="65"/>
                  <a:pt x="765" y="65"/>
                </a:cubicBezTo>
                <a:lnTo>
                  <a:pt x="131" y="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187">
            <a:extLst>
              <a:ext uri="{FF2B5EF4-FFF2-40B4-BE49-F238E27FC236}">
                <a16:creationId xmlns:a16="http://schemas.microsoft.com/office/drawing/2014/main" id="{AC82B5F5-5A35-3141-A00A-558CCCD3D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574" y="7560545"/>
            <a:ext cx="492862" cy="56205"/>
          </a:xfrm>
          <a:custGeom>
            <a:avLst/>
            <a:gdLst>
              <a:gd name="T0" fmla="*/ 503 w 504"/>
              <a:gd name="T1" fmla="*/ 56 h 57"/>
              <a:gd name="T2" fmla="*/ 503 w 504"/>
              <a:gd name="T3" fmla="*/ 56 h 57"/>
              <a:gd name="T4" fmla="*/ 28 w 504"/>
              <a:gd name="T5" fmla="*/ 56 h 57"/>
              <a:gd name="T6" fmla="*/ 0 w 504"/>
              <a:gd name="T7" fmla="*/ 28 h 57"/>
              <a:gd name="T8" fmla="*/ 0 w 504"/>
              <a:gd name="T9" fmla="*/ 28 h 57"/>
              <a:gd name="T10" fmla="*/ 28 w 504"/>
              <a:gd name="T11" fmla="*/ 0 h 57"/>
              <a:gd name="T12" fmla="*/ 503 w 504"/>
              <a:gd name="T13" fmla="*/ 0 h 57"/>
              <a:gd name="T14" fmla="*/ 503 w 504"/>
              <a:gd name="T15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4" h="57">
                <a:moveTo>
                  <a:pt x="503" y="56"/>
                </a:moveTo>
                <a:lnTo>
                  <a:pt x="503" y="56"/>
                </a:lnTo>
                <a:cubicBezTo>
                  <a:pt x="28" y="56"/>
                  <a:pt x="28" y="56"/>
                  <a:pt x="28" y="56"/>
                </a:cubicBezTo>
                <a:cubicBezTo>
                  <a:pt x="9" y="56"/>
                  <a:pt x="0" y="47"/>
                  <a:pt x="0" y="28"/>
                </a:cubicBezTo>
                <a:lnTo>
                  <a:pt x="0" y="28"/>
                </a:lnTo>
                <a:cubicBezTo>
                  <a:pt x="0" y="9"/>
                  <a:pt x="9" y="0"/>
                  <a:pt x="28" y="0"/>
                </a:cubicBezTo>
                <a:cubicBezTo>
                  <a:pt x="503" y="0"/>
                  <a:pt x="503" y="0"/>
                  <a:pt x="503" y="0"/>
                </a:cubicBezTo>
                <a:lnTo>
                  <a:pt x="503" y="5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188">
            <a:extLst>
              <a:ext uri="{FF2B5EF4-FFF2-40B4-BE49-F238E27FC236}">
                <a16:creationId xmlns:a16="http://schemas.microsoft.com/office/drawing/2014/main" id="{EECFBCBF-7A07-DC49-89A5-774900D13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1135" y="7028774"/>
            <a:ext cx="639856" cy="730646"/>
          </a:xfrm>
          <a:custGeom>
            <a:avLst/>
            <a:gdLst>
              <a:gd name="T0" fmla="*/ 503 w 654"/>
              <a:gd name="T1" fmla="*/ 746 h 747"/>
              <a:gd name="T2" fmla="*/ 503 w 654"/>
              <a:gd name="T3" fmla="*/ 746 h 747"/>
              <a:gd name="T4" fmla="*/ 149 w 654"/>
              <a:gd name="T5" fmla="*/ 746 h 747"/>
              <a:gd name="T6" fmla="*/ 37 w 654"/>
              <a:gd name="T7" fmla="*/ 699 h 747"/>
              <a:gd name="T8" fmla="*/ 0 w 654"/>
              <a:gd name="T9" fmla="*/ 588 h 747"/>
              <a:gd name="T10" fmla="*/ 28 w 654"/>
              <a:gd name="T11" fmla="*/ 112 h 747"/>
              <a:gd name="T12" fmla="*/ 140 w 654"/>
              <a:gd name="T13" fmla="*/ 0 h 747"/>
              <a:gd name="T14" fmla="*/ 513 w 654"/>
              <a:gd name="T15" fmla="*/ 0 h 747"/>
              <a:gd name="T16" fmla="*/ 625 w 654"/>
              <a:gd name="T17" fmla="*/ 112 h 747"/>
              <a:gd name="T18" fmla="*/ 653 w 654"/>
              <a:gd name="T19" fmla="*/ 588 h 747"/>
              <a:gd name="T20" fmla="*/ 615 w 654"/>
              <a:gd name="T21" fmla="*/ 699 h 747"/>
              <a:gd name="T22" fmla="*/ 503 w 654"/>
              <a:gd name="T23" fmla="*/ 746 h 747"/>
              <a:gd name="T24" fmla="*/ 140 w 654"/>
              <a:gd name="T25" fmla="*/ 75 h 747"/>
              <a:gd name="T26" fmla="*/ 140 w 654"/>
              <a:gd name="T27" fmla="*/ 75 h 747"/>
              <a:gd name="T28" fmla="*/ 103 w 654"/>
              <a:gd name="T29" fmla="*/ 112 h 747"/>
              <a:gd name="T30" fmla="*/ 75 w 654"/>
              <a:gd name="T31" fmla="*/ 597 h 747"/>
              <a:gd name="T32" fmla="*/ 93 w 654"/>
              <a:gd name="T33" fmla="*/ 653 h 747"/>
              <a:gd name="T34" fmla="*/ 149 w 654"/>
              <a:gd name="T35" fmla="*/ 681 h 747"/>
              <a:gd name="T36" fmla="*/ 503 w 654"/>
              <a:gd name="T37" fmla="*/ 681 h 747"/>
              <a:gd name="T38" fmla="*/ 559 w 654"/>
              <a:gd name="T39" fmla="*/ 653 h 747"/>
              <a:gd name="T40" fmla="*/ 578 w 654"/>
              <a:gd name="T41" fmla="*/ 597 h 747"/>
              <a:gd name="T42" fmla="*/ 550 w 654"/>
              <a:gd name="T43" fmla="*/ 112 h 747"/>
              <a:gd name="T44" fmla="*/ 513 w 654"/>
              <a:gd name="T45" fmla="*/ 75 h 747"/>
              <a:gd name="T46" fmla="*/ 140 w 654"/>
              <a:gd name="T47" fmla="*/ 75 h 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54" h="747">
                <a:moveTo>
                  <a:pt x="503" y="746"/>
                </a:moveTo>
                <a:lnTo>
                  <a:pt x="503" y="746"/>
                </a:lnTo>
                <a:cubicBezTo>
                  <a:pt x="149" y="746"/>
                  <a:pt x="149" y="746"/>
                  <a:pt x="149" y="746"/>
                </a:cubicBezTo>
                <a:cubicBezTo>
                  <a:pt x="112" y="746"/>
                  <a:pt x="65" y="728"/>
                  <a:pt x="37" y="699"/>
                </a:cubicBezTo>
                <a:cubicBezTo>
                  <a:pt x="10" y="671"/>
                  <a:pt x="0" y="634"/>
                  <a:pt x="0" y="588"/>
                </a:cubicBezTo>
                <a:cubicBezTo>
                  <a:pt x="28" y="112"/>
                  <a:pt x="28" y="112"/>
                  <a:pt x="28" y="112"/>
                </a:cubicBezTo>
                <a:cubicBezTo>
                  <a:pt x="28" y="47"/>
                  <a:pt x="84" y="0"/>
                  <a:pt x="140" y="0"/>
                </a:cubicBezTo>
                <a:cubicBezTo>
                  <a:pt x="513" y="0"/>
                  <a:pt x="513" y="0"/>
                  <a:pt x="513" y="0"/>
                </a:cubicBezTo>
                <a:cubicBezTo>
                  <a:pt x="569" y="0"/>
                  <a:pt x="615" y="47"/>
                  <a:pt x="625" y="112"/>
                </a:cubicBezTo>
                <a:cubicBezTo>
                  <a:pt x="653" y="588"/>
                  <a:pt x="653" y="588"/>
                  <a:pt x="653" y="588"/>
                </a:cubicBezTo>
                <a:cubicBezTo>
                  <a:pt x="653" y="634"/>
                  <a:pt x="643" y="671"/>
                  <a:pt x="615" y="699"/>
                </a:cubicBezTo>
                <a:cubicBezTo>
                  <a:pt x="578" y="728"/>
                  <a:pt x="541" y="746"/>
                  <a:pt x="503" y="746"/>
                </a:cubicBezTo>
                <a:close/>
                <a:moveTo>
                  <a:pt x="140" y="75"/>
                </a:moveTo>
                <a:lnTo>
                  <a:pt x="140" y="75"/>
                </a:lnTo>
                <a:cubicBezTo>
                  <a:pt x="121" y="75"/>
                  <a:pt x="103" y="94"/>
                  <a:pt x="103" y="112"/>
                </a:cubicBezTo>
                <a:cubicBezTo>
                  <a:pt x="75" y="597"/>
                  <a:pt x="75" y="597"/>
                  <a:pt x="75" y="597"/>
                </a:cubicBezTo>
                <a:cubicBezTo>
                  <a:pt x="75" y="616"/>
                  <a:pt x="75" y="634"/>
                  <a:pt x="93" y="653"/>
                </a:cubicBezTo>
                <a:cubicBezTo>
                  <a:pt x="112" y="671"/>
                  <a:pt x="131" y="681"/>
                  <a:pt x="149" y="681"/>
                </a:cubicBezTo>
                <a:cubicBezTo>
                  <a:pt x="503" y="681"/>
                  <a:pt x="503" y="681"/>
                  <a:pt x="503" y="681"/>
                </a:cubicBezTo>
                <a:cubicBezTo>
                  <a:pt x="522" y="681"/>
                  <a:pt x="541" y="671"/>
                  <a:pt x="559" y="653"/>
                </a:cubicBezTo>
                <a:cubicBezTo>
                  <a:pt x="569" y="634"/>
                  <a:pt x="578" y="616"/>
                  <a:pt x="578" y="597"/>
                </a:cubicBezTo>
                <a:cubicBezTo>
                  <a:pt x="550" y="112"/>
                  <a:pt x="550" y="112"/>
                  <a:pt x="550" y="112"/>
                </a:cubicBezTo>
                <a:cubicBezTo>
                  <a:pt x="550" y="94"/>
                  <a:pt x="532" y="75"/>
                  <a:pt x="513" y="75"/>
                </a:cubicBezTo>
                <a:lnTo>
                  <a:pt x="140" y="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189">
            <a:extLst>
              <a:ext uri="{FF2B5EF4-FFF2-40B4-BE49-F238E27FC236}">
                <a16:creationId xmlns:a16="http://schemas.microsoft.com/office/drawing/2014/main" id="{2606A371-AB84-ED4E-9F89-918F43ECC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5423" y="6864486"/>
            <a:ext cx="319928" cy="337222"/>
          </a:xfrm>
          <a:custGeom>
            <a:avLst/>
            <a:gdLst>
              <a:gd name="T0" fmla="*/ 289 w 327"/>
              <a:gd name="T1" fmla="*/ 345 h 346"/>
              <a:gd name="T2" fmla="*/ 289 w 327"/>
              <a:gd name="T3" fmla="*/ 345 h 346"/>
              <a:gd name="T4" fmla="*/ 289 w 327"/>
              <a:gd name="T5" fmla="*/ 345 h 346"/>
              <a:gd name="T6" fmla="*/ 252 w 327"/>
              <a:gd name="T7" fmla="*/ 307 h 346"/>
              <a:gd name="T8" fmla="*/ 252 w 327"/>
              <a:gd name="T9" fmla="*/ 167 h 346"/>
              <a:gd name="T10" fmla="*/ 168 w 327"/>
              <a:gd name="T11" fmla="*/ 74 h 346"/>
              <a:gd name="T12" fmla="*/ 75 w 327"/>
              <a:gd name="T13" fmla="*/ 167 h 346"/>
              <a:gd name="T14" fmla="*/ 75 w 327"/>
              <a:gd name="T15" fmla="*/ 307 h 346"/>
              <a:gd name="T16" fmla="*/ 37 w 327"/>
              <a:gd name="T17" fmla="*/ 345 h 346"/>
              <a:gd name="T18" fmla="*/ 37 w 327"/>
              <a:gd name="T19" fmla="*/ 345 h 346"/>
              <a:gd name="T20" fmla="*/ 0 w 327"/>
              <a:gd name="T21" fmla="*/ 307 h 346"/>
              <a:gd name="T22" fmla="*/ 0 w 327"/>
              <a:gd name="T23" fmla="*/ 177 h 346"/>
              <a:gd name="T24" fmla="*/ 149 w 327"/>
              <a:gd name="T25" fmla="*/ 9 h 346"/>
              <a:gd name="T26" fmla="*/ 326 w 327"/>
              <a:gd name="T27" fmla="*/ 167 h 346"/>
              <a:gd name="T28" fmla="*/ 326 w 327"/>
              <a:gd name="T29" fmla="*/ 307 h 346"/>
              <a:gd name="T30" fmla="*/ 289 w 327"/>
              <a:gd name="T31" fmla="*/ 345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27" h="346">
                <a:moveTo>
                  <a:pt x="289" y="345"/>
                </a:moveTo>
                <a:lnTo>
                  <a:pt x="289" y="345"/>
                </a:lnTo>
                <a:lnTo>
                  <a:pt x="289" y="345"/>
                </a:lnTo>
                <a:cubicBezTo>
                  <a:pt x="270" y="345"/>
                  <a:pt x="252" y="326"/>
                  <a:pt x="252" y="307"/>
                </a:cubicBezTo>
                <a:cubicBezTo>
                  <a:pt x="252" y="167"/>
                  <a:pt x="252" y="167"/>
                  <a:pt x="252" y="167"/>
                </a:cubicBezTo>
                <a:cubicBezTo>
                  <a:pt x="252" y="121"/>
                  <a:pt x="214" y="84"/>
                  <a:pt x="168" y="74"/>
                </a:cubicBezTo>
                <a:cubicBezTo>
                  <a:pt x="112" y="74"/>
                  <a:pt x="75" y="112"/>
                  <a:pt x="75" y="167"/>
                </a:cubicBezTo>
                <a:cubicBezTo>
                  <a:pt x="75" y="307"/>
                  <a:pt x="75" y="307"/>
                  <a:pt x="75" y="307"/>
                </a:cubicBezTo>
                <a:cubicBezTo>
                  <a:pt x="75" y="326"/>
                  <a:pt x="56" y="345"/>
                  <a:pt x="37" y="345"/>
                </a:cubicBezTo>
                <a:lnTo>
                  <a:pt x="37" y="345"/>
                </a:lnTo>
                <a:cubicBezTo>
                  <a:pt x="18" y="345"/>
                  <a:pt x="0" y="326"/>
                  <a:pt x="0" y="307"/>
                </a:cubicBezTo>
                <a:cubicBezTo>
                  <a:pt x="0" y="177"/>
                  <a:pt x="0" y="177"/>
                  <a:pt x="0" y="177"/>
                </a:cubicBezTo>
                <a:cubicBezTo>
                  <a:pt x="0" y="84"/>
                  <a:pt x="65" y="9"/>
                  <a:pt x="149" y="9"/>
                </a:cubicBezTo>
                <a:cubicBezTo>
                  <a:pt x="242" y="0"/>
                  <a:pt x="326" y="74"/>
                  <a:pt x="326" y="167"/>
                </a:cubicBezTo>
                <a:cubicBezTo>
                  <a:pt x="326" y="307"/>
                  <a:pt x="326" y="307"/>
                  <a:pt x="326" y="307"/>
                </a:cubicBezTo>
                <a:cubicBezTo>
                  <a:pt x="326" y="326"/>
                  <a:pt x="307" y="345"/>
                  <a:pt x="289" y="3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190">
            <a:extLst>
              <a:ext uri="{FF2B5EF4-FFF2-40B4-BE49-F238E27FC236}">
                <a16:creationId xmlns:a16="http://schemas.microsoft.com/office/drawing/2014/main" id="{4EEE2FE6-20F3-C141-A86D-01AC2502B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1593" y="9250978"/>
            <a:ext cx="492862" cy="64849"/>
          </a:xfrm>
          <a:custGeom>
            <a:avLst/>
            <a:gdLst>
              <a:gd name="T0" fmla="*/ 503 w 504"/>
              <a:gd name="T1" fmla="*/ 65 h 66"/>
              <a:gd name="T2" fmla="*/ 0 w 504"/>
              <a:gd name="T3" fmla="*/ 65 h 66"/>
              <a:gd name="T4" fmla="*/ 0 w 504"/>
              <a:gd name="T5" fmla="*/ 0 h 66"/>
              <a:gd name="T6" fmla="*/ 503 w 504"/>
              <a:gd name="T7" fmla="*/ 0 h 66"/>
              <a:gd name="T8" fmla="*/ 503 w 504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" h="66">
                <a:moveTo>
                  <a:pt x="503" y="65"/>
                </a:moveTo>
                <a:lnTo>
                  <a:pt x="0" y="65"/>
                </a:lnTo>
                <a:lnTo>
                  <a:pt x="0" y="0"/>
                </a:lnTo>
                <a:lnTo>
                  <a:pt x="503" y="0"/>
                </a:lnTo>
                <a:lnTo>
                  <a:pt x="503" y="6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191">
            <a:extLst>
              <a:ext uri="{FF2B5EF4-FFF2-40B4-BE49-F238E27FC236}">
                <a16:creationId xmlns:a16="http://schemas.microsoft.com/office/drawing/2014/main" id="{C8D56BF4-D24B-5143-9436-33580920C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2154" y="8619768"/>
            <a:ext cx="687415" cy="696059"/>
          </a:xfrm>
          <a:custGeom>
            <a:avLst/>
            <a:gdLst>
              <a:gd name="T0" fmla="*/ 606 w 700"/>
              <a:gd name="T1" fmla="*/ 708 h 709"/>
              <a:gd name="T2" fmla="*/ 606 w 700"/>
              <a:gd name="T3" fmla="*/ 708 h 709"/>
              <a:gd name="T4" fmla="*/ 606 w 700"/>
              <a:gd name="T5" fmla="*/ 643 h 709"/>
              <a:gd name="T6" fmla="*/ 643 w 700"/>
              <a:gd name="T7" fmla="*/ 606 h 709"/>
              <a:gd name="T8" fmla="*/ 643 w 700"/>
              <a:gd name="T9" fmla="*/ 550 h 709"/>
              <a:gd name="T10" fmla="*/ 224 w 700"/>
              <a:gd name="T11" fmla="*/ 550 h 709"/>
              <a:gd name="T12" fmla="*/ 224 w 700"/>
              <a:gd name="T13" fmla="*/ 597 h 709"/>
              <a:gd name="T14" fmla="*/ 112 w 700"/>
              <a:gd name="T15" fmla="*/ 708 h 709"/>
              <a:gd name="T16" fmla="*/ 0 w 700"/>
              <a:gd name="T17" fmla="*/ 597 h 709"/>
              <a:gd name="T18" fmla="*/ 0 w 700"/>
              <a:gd name="T19" fmla="*/ 47 h 709"/>
              <a:gd name="T20" fmla="*/ 47 w 700"/>
              <a:gd name="T21" fmla="*/ 0 h 709"/>
              <a:gd name="T22" fmla="*/ 550 w 700"/>
              <a:gd name="T23" fmla="*/ 0 h 709"/>
              <a:gd name="T24" fmla="*/ 597 w 700"/>
              <a:gd name="T25" fmla="*/ 47 h 709"/>
              <a:gd name="T26" fmla="*/ 588 w 700"/>
              <a:gd name="T27" fmla="*/ 494 h 709"/>
              <a:gd name="T28" fmla="*/ 671 w 700"/>
              <a:gd name="T29" fmla="*/ 494 h 709"/>
              <a:gd name="T30" fmla="*/ 699 w 700"/>
              <a:gd name="T31" fmla="*/ 522 h 709"/>
              <a:gd name="T32" fmla="*/ 699 w 700"/>
              <a:gd name="T33" fmla="*/ 606 h 709"/>
              <a:gd name="T34" fmla="*/ 606 w 700"/>
              <a:gd name="T35" fmla="*/ 708 h 709"/>
              <a:gd name="T36" fmla="*/ 66 w 700"/>
              <a:gd name="T37" fmla="*/ 65 h 709"/>
              <a:gd name="T38" fmla="*/ 66 w 700"/>
              <a:gd name="T39" fmla="*/ 65 h 709"/>
              <a:gd name="T40" fmla="*/ 66 w 700"/>
              <a:gd name="T41" fmla="*/ 597 h 709"/>
              <a:gd name="T42" fmla="*/ 112 w 700"/>
              <a:gd name="T43" fmla="*/ 643 h 709"/>
              <a:gd name="T44" fmla="*/ 168 w 700"/>
              <a:gd name="T45" fmla="*/ 597 h 709"/>
              <a:gd name="T46" fmla="*/ 168 w 700"/>
              <a:gd name="T47" fmla="*/ 522 h 709"/>
              <a:gd name="T48" fmla="*/ 196 w 700"/>
              <a:gd name="T49" fmla="*/ 494 h 709"/>
              <a:gd name="T50" fmla="*/ 532 w 700"/>
              <a:gd name="T51" fmla="*/ 494 h 709"/>
              <a:gd name="T52" fmla="*/ 532 w 700"/>
              <a:gd name="T53" fmla="*/ 65 h 709"/>
              <a:gd name="T54" fmla="*/ 66 w 700"/>
              <a:gd name="T55" fmla="*/ 65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0" h="709">
                <a:moveTo>
                  <a:pt x="606" y="708"/>
                </a:moveTo>
                <a:lnTo>
                  <a:pt x="606" y="708"/>
                </a:lnTo>
                <a:cubicBezTo>
                  <a:pt x="606" y="643"/>
                  <a:pt x="606" y="643"/>
                  <a:pt x="606" y="643"/>
                </a:cubicBezTo>
                <a:cubicBezTo>
                  <a:pt x="625" y="643"/>
                  <a:pt x="643" y="625"/>
                  <a:pt x="643" y="606"/>
                </a:cubicBezTo>
                <a:cubicBezTo>
                  <a:pt x="643" y="550"/>
                  <a:pt x="643" y="550"/>
                  <a:pt x="643" y="550"/>
                </a:cubicBezTo>
                <a:cubicBezTo>
                  <a:pt x="224" y="550"/>
                  <a:pt x="224" y="550"/>
                  <a:pt x="224" y="550"/>
                </a:cubicBezTo>
                <a:cubicBezTo>
                  <a:pt x="224" y="597"/>
                  <a:pt x="224" y="597"/>
                  <a:pt x="224" y="597"/>
                </a:cubicBezTo>
                <a:cubicBezTo>
                  <a:pt x="224" y="652"/>
                  <a:pt x="178" y="708"/>
                  <a:pt x="112" y="708"/>
                </a:cubicBezTo>
                <a:cubicBezTo>
                  <a:pt x="56" y="708"/>
                  <a:pt x="0" y="652"/>
                  <a:pt x="0" y="59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19"/>
                  <a:pt x="28" y="0"/>
                  <a:pt x="47" y="0"/>
                </a:cubicBezTo>
                <a:cubicBezTo>
                  <a:pt x="550" y="0"/>
                  <a:pt x="550" y="0"/>
                  <a:pt x="550" y="0"/>
                </a:cubicBezTo>
                <a:cubicBezTo>
                  <a:pt x="569" y="0"/>
                  <a:pt x="597" y="19"/>
                  <a:pt x="597" y="47"/>
                </a:cubicBezTo>
                <a:cubicBezTo>
                  <a:pt x="588" y="494"/>
                  <a:pt x="588" y="494"/>
                  <a:pt x="588" y="494"/>
                </a:cubicBezTo>
                <a:cubicBezTo>
                  <a:pt x="671" y="494"/>
                  <a:pt x="671" y="494"/>
                  <a:pt x="671" y="494"/>
                </a:cubicBezTo>
                <a:cubicBezTo>
                  <a:pt x="690" y="494"/>
                  <a:pt x="699" y="503"/>
                  <a:pt x="699" y="522"/>
                </a:cubicBezTo>
                <a:cubicBezTo>
                  <a:pt x="699" y="606"/>
                  <a:pt x="699" y="606"/>
                  <a:pt x="699" y="606"/>
                </a:cubicBezTo>
                <a:cubicBezTo>
                  <a:pt x="699" y="662"/>
                  <a:pt x="662" y="708"/>
                  <a:pt x="606" y="708"/>
                </a:cubicBezTo>
                <a:close/>
                <a:moveTo>
                  <a:pt x="66" y="65"/>
                </a:moveTo>
                <a:lnTo>
                  <a:pt x="66" y="65"/>
                </a:lnTo>
                <a:cubicBezTo>
                  <a:pt x="66" y="597"/>
                  <a:pt x="66" y="597"/>
                  <a:pt x="66" y="597"/>
                </a:cubicBezTo>
                <a:cubicBezTo>
                  <a:pt x="66" y="625"/>
                  <a:pt x="84" y="643"/>
                  <a:pt x="112" y="643"/>
                </a:cubicBezTo>
                <a:cubicBezTo>
                  <a:pt x="140" y="643"/>
                  <a:pt x="168" y="625"/>
                  <a:pt x="168" y="597"/>
                </a:cubicBezTo>
                <a:cubicBezTo>
                  <a:pt x="168" y="522"/>
                  <a:pt x="168" y="522"/>
                  <a:pt x="168" y="522"/>
                </a:cubicBezTo>
                <a:cubicBezTo>
                  <a:pt x="168" y="503"/>
                  <a:pt x="178" y="494"/>
                  <a:pt x="196" y="494"/>
                </a:cubicBezTo>
                <a:cubicBezTo>
                  <a:pt x="532" y="494"/>
                  <a:pt x="532" y="494"/>
                  <a:pt x="532" y="494"/>
                </a:cubicBezTo>
                <a:cubicBezTo>
                  <a:pt x="532" y="65"/>
                  <a:pt x="532" y="65"/>
                  <a:pt x="532" y="65"/>
                </a:cubicBezTo>
                <a:lnTo>
                  <a:pt x="66" y="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192">
            <a:extLst>
              <a:ext uri="{FF2B5EF4-FFF2-40B4-BE49-F238E27FC236}">
                <a16:creationId xmlns:a16="http://schemas.microsoft.com/office/drawing/2014/main" id="{8BC06355-6432-B94F-B7A6-33A94F93A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0502" y="8784056"/>
            <a:ext cx="293988" cy="47556"/>
          </a:xfrm>
          <a:custGeom>
            <a:avLst/>
            <a:gdLst>
              <a:gd name="T0" fmla="*/ 280 w 299"/>
              <a:gd name="T1" fmla="*/ 47 h 48"/>
              <a:gd name="T2" fmla="*/ 280 w 299"/>
              <a:gd name="T3" fmla="*/ 47 h 48"/>
              <a:gd name="T4" fmla="*/ 28 w 299"/>
              <a:gd name="T5" fmla="*/ 47 h 48"/>
              <a:gd name="T6" fmla="*/ 0 w 299"/>
              <a:gd name="T7" fmla="*/ 28 h 48"/>
              <a:gd name="T8" fmla="*/ 0 w 299"/>
              <a:gd name="T9" fmla="*/ 28 h 48"/>
              <a:gd name="T10" fmla="*/ 28 w 299"/>
              <a:gd name="T11" fmla="*/ 0 h 48"/>
              <a:gd name="T12" fmla="*/ 280 w 299"/>
              <a:gd name="T13" fmla="*/ 0 h 48"/>
              <a:gd name="T14" fmla="*/ 298 w 299"/>
              <a:gd name="T15" fmla="*/ 28 h 48"/>
              <a:gd name="T16" fmla="*/ 298 w 299"/>
              <a:gd name="T17" fmla="*/ 28 h 48"/>
              <a:gd name="T18" fmla="*/ 280 w 299"/>
              <a:gd name="T19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9" h="48">
                <a:moveTo>
                  <a:pt x="280" y="47"/>
                </a:moveTo>
                <a:lnTo>
                  <a:pt x="280" y="47"/>
                </a:lnTo>
                <a:cubicBezTo>
                  <a:pt x="28" y="47"/>
                  <a:pt x="28" y="47"/>
                  <a:pt x="28" y="47"/>
                </a:cubicBezTo>
                <a:cubicBezTo>
                  <a:pt x="19" y="47"/>
                  <a:pt x="0" y="37"/>
                  <a:pt x="0" y="28"/>
                </a:cubicBezTo>
                <a:lnTo>
                  <a:pt x="0" y="28"/>
                </a:lnTo>
                <a:cubicBezTo>
                  <a:pt x="0" y="19"/>
                  <a:pt x="19" y="0"/>
                  <a:pt x="28" y="0"/>
                </a:cubicBezTo>
                <a:cubicBezTo>
                  <a:pt x="280" y="0"/>
                  <a:pt x="280" y="0"/>
                  <a:pt x="280" y="0"/>
                </a:cubicBezTo>
                <a:cubicBezTo>
                  <a:pt x="289" y="0"/>
                  <a:pt x="298" y="19"/>
                  <a:pt x="298" y="28"/>
                </a:cubicBezTo>
                <a:lnTo>
                  <a:pt x="298" y="28"/>
                </a:lnTo>
                <a:cubicBezTo>
                  <a:pt x="298" y="37"/>
                  <a:pt x="289" y="47"/>
                  <a:pt x="280" y="4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193">
            <a:extLst>
              <a:ext uri="{FF2B5EF4-FFF2-40B4-BE49-F238E27FC236}">
                <a16:creationId xmlns:a16="http://schemas.microsoft.com/office/drawing/2014/main" id="{A564343C-B14A-FB43-AA3F-8F95168D5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0502" y="8883491"/>
            <a:ext cx="293988" cy="47558"/>
          </a:xfrm>
          <a:custGeom>
            <a:avLst/>
            <a:gdLst>
              <a:gd name="T0" fmla="*/ 280 w 299"/>
              <a:gd name="T1" fmla="*/ 47 h 48"/>
              <a:gd name="T2" fmla="*/ 280 w 299"/>
              <a:gd name="T3" fmla="*/ 47 h 48"/>
              <a:gd name="T4" fmla="*/ 28 w 299"/>
              <a:gd name="T5" fmla="*/ 47 h 48"/>
              <a:gd name="T6" fmla="*/ 0 w 299"/>
              <a:gd name="T7" fmla="*/ 19 h 48"/>
              <a:gd name="T8" fmla="*/ 0 w 299"/>
              <a:gd name="T9" fmla="*/ 19 h 48"/>
              <a:gd name="T10" fmla="*/ 28 w 299"/>
              <a:gd name="T11" fmla="*/ 0 h 48"/>
              <a:gd name="T12" fmla="*/ 280 w 299"/>
              <a:gd name="T13" fmla="*/ 0 h 48"/>
              <a:gd name="T14" fmla="*/ 298 w 299"/>
              <a:gd name="T15" fmla="*/ 19 h 48"/>
              <a:gd name="T16" fmla="*/ 298 w 299"/>
              <a:gd name="T17" fmla="*/ 19 h 48"/>
              <a:gd name="T18" fmla="*/ 280 w 299"/>
              <a:gd name="T19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9" h="48">
                <a:moveTo>
                  <a:pt x="280" y="47"/>
                </a:moveTo>
                <a:lnTo>
                  <a:pt x="280" y="47"/>
                </a:lnTo>
                <a:cubicBezTo>
                  <a:pt x="28" y="47"/>
                  <a:pt x="28" y="47"/>
                  <a:pt x="28" y="47"/>
                </a:cubicBezTo>
                <a:cubicBezTo>
                  <a:pt x="19" y="47"/>
                  <a:pt x="0" y="38"/>
                  <a:pt x="0" y="19"/>
                </a:cubicBezTo>
                <a:lnTo>
                  <a:pt x="0" y="19"/>
                </a:lnTo>
                <a:cubicBezTo>
                  <a:pt x="0" y="10"/>
                  <a:pt x="19" y="0"/>
                  <a:pt x="28" y="0"/>
                </a:cubicBezTo>
                <a:cubicBezTo>
                  <a:pt x="280" y="0"/>
                  <a:pt x="280" y="0"/>
                  <a:pt x="280" y="0"/>
                </a:cubicBezTo>
                <a:cubicBezTo>
                  <a:pt x="289" y="0"/>
                  <a:pt x="298" y="10"/>
                  <a:pt x="298" y="19"/>
                </a:cubicBezTo>
                <a:lnTo>
                  <a:pt x="298" y="19"/>
                </a:lnTo>
                <a:cubicBezTo>
                  <a:pt x="298" y="38"/>
                  <a:pt x="289" y="47"/>
                  <a:pt x="280" y="4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194">
            <a:extLst>
              <a:ext uri="{FF2B5EF4-FFF2-40B4-BE49-F238E27FC236}">
                <a16:creationId xmlns:a16="http://schemas.microsoft.com/office/drawing/2014/main" id="{E24DBF29-7354-E648-81B0-718AE65E6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0502" y="8974283"/>
            <a:ext cx="194552" cy="47556"/>
          </a:xfrm>
          <a:custGeom>
            <a:avLst/>
            <a:gdLst>
              <a:gd name="T0" fmla="*/ 177 w 197"/>
              <a:gd name="T1" fmla="*/ 47 h 48"/>
              <a:gd name="T2" fmla="*/ 177 w 197"/>
              <a:gd name="T3" fmla="*/ 47 h 48"/>
              <a:gd name="T4" fmla="*/ 28 w 197"/>
              <a:gd name="T5" fmla="*/ 47 h 48"/>
              <a:gd name="T6" fmla="*/ 0 w 197"/>
              <a:gd name="T7" fmla="*/ 28 h 48"/>
              <a:gd name="T8" fmla="*/ 0 w 197"/>
              <a:gd name="T9" fmla="*/ 28 h 48"/>
              <a:gd name="T10" fmla="*/ 28 w 197"/>
              <a:gd name="T11" fmla="*/ 0 h 48"/>
              <a:gd name="T12" fmla="*/ 177 w 197"/>
              <a:gd name="T13" fmla="*/ 0 h 48"/>
              <a:gd name="T14" fmla="*/ 196 w 197"/>
              <a:gd name="T15" fmla="*/ 28 h 48"/>
              <a:gd name="T16" fmla="*/ 196 w 197"/>
              <a:gd name="T17" fmla="*/ 28 h 48"/>
              <a:gd name="T18" fmla="*/ 177 w 197"/>
              <a:gd name="T19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48">
                <a:moveTo>
                  <a:pt x="177" y="47"/>
                </a:moveTo>
                <a:lnTo>
                  <a:pt x="177" y="47"/>
                </a:lnTo>
                <a:cubicBezTo>
                  <a:pt x="28" y="47"/>
                  <a:pt x="28" y="47"/>
                  <a:pt x="28" y="47"/>
                </a:cubicBezTo>
                <a:cubicBezTo>
                  <a:pt x="19" y="47"/>
                  <a:pt x="0" y="38"/>
                  <a:pt x="0" y="28"/>
                </a:cubicBezTo>
                <a:lnTo>
                  <a:pt x="0" y="28"/>
                </a:lnTo>
                <a:cubicBezTo>
                  <a:pt x="0" y="10"/>
                  <a:pt x="19" y="0"/>
                  <a:pt x="28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87" y="0"/>
                  <a:pt x="196" y="10"/>
                  <a:pt x="196" y="28"/>
                </a:cubicBezTo>
                <a:lnTo>
                  <a:pt x="196" y="28"/>
                </a:lnTo>
                <a:cubicBezTo>
                  <a:pt x="196" y="38"/>
                  <a:pt x="187" y="47"/>
                  <a:pt x="177" y="4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17" name="Group 71">
            <a:extLst>
              <a:ext uri="{FF2B5EF4-FFF2-40B4-BE49-F238E27FC236}">
                <a16:creationId xmlns:a16="http://schemas.microsoft.com/office/drawing/2014/main" id="{9D731E6E-1EC0-6149-AE8A-08581F2B5565}"/>
              </a:ext>
            </a:extLst>
          </p:cNvPr>
          <p:cNvGrpSpPr/>
          <p:nvPr/>
        </p:nvGrpSpPr>
        <p:grpSpPr>
          <a:xfrm>
            <a:off x="1989848" y="9021839"/>
            <a:ext cx="8909115" cy="2500601"/>
            <a:chOff x="2232442" y="3643574"/>
            <a:chExt cx="8954788" cy="2500601"/>
          </a:xfrm>
        </p:grpSpPr>
        <p:sp>
          <p:nvSpPr>
            <p:cNvPr id="318" name="CuadroTexto 598">
              <a:extLst>
                <a:ext uri="{FF2B5EF4-FFF2-40B4-BE49-F238E27FC236}">
                  <a16:creationId xmlns:a16="http://schemas.microsoft.com/office/drawing/2014/main" id="{D0E74420-F35D-374D-B784-A3D23FFCCEA5}"/>
                </a:ext>
              </a:extLst>
            </p:cNvPr>
            <p:cNvSpPr txBox="1"/>
            <p:nvPr/>
          </p:nvSpPr>
          <p:spPr>
            <a:xfrm>
              <a:off x="2232442" y="3643574"/>
              <a:ext cx="26395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Brain</a:t>
              </a:r>
            </a:p>
          </p:txBody>
        </p:sp>
        <p:sp>
          <p:nvSpPr>
            <p:cNvPr id="319" name="CuadroTexto 599">
              <a:extLst>
                <a:ext uri="{FF2B5EF4-FFF2-40B4-BE49-F238E27FC236}">
                  <a16:creationId xmlns:a16="http://schemas.microsoft.com/office/drawing/2014/main" id="{C0F62E9A-80E8-7F45-BDAB-390D4858B226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320" name="Grupo 319">
            <a:extLst>
              <a:ext uri="{FF2B5EF4-FFF2-40B4-BE49-F238E27FC236}">
                <a16:creationId xmlns:a16="http://schemas.microsoft.com/office/drawing/2014/main" id="{22AD4E6F-FA4B-E440-946C-904E46280785}"/>
              </a:ext>
            </a:extLst>
          </p:cNvPr>
          <p:cNvGrpSpPr/>
          <p:nvPr/>
        </p:nvGrpSpPr>
        <p:grpSpPr>
          <a:xfrm>
            <a:off x="11268830" y="5307633"/>
            <a:ext cx="2799774" cy="957668"/>
            <a:chOff x="4219707" y="10838283"/>
            <a:chExt cx="4236804" cy="957668"/>
          </a:xfrm>
        </p:grpSpPr>
        <p:sp>
          <p:nvSpPr>
            <p:cNvPr id="321" name="CuadroTexto 395">
              <a:extLst>
                <a:ext uri="{FF2B5EF4-FFF2-40B4-BE49-F238E27FC236}">
                  <a16:creationId xmlns:a16="http://schemas.microsoft.com/office/drawing/2014/main" id="{28BB0EB9-4868-1A4B-8B8B-DDACD95D1E34}"/>
                </a:ext>
              </a:extLst>
            </p:cNvPr>
            <p:cNvSpPr txBox="1"/>
            <p:nvPr/>
          </p:nvSpPr>
          <p:spPr>
            <a:xfrm flipH="1">
              <a:off x="5146770" y="10838283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22" name="Rectangle 40">
              <a:extLst>
                <a:ext uri="{FF2B5EF4-FFF2-40B4-BE49-F238E27FC236}">
                  <a16:creationId xmlns:a16="http://schemas.microsoft.com/office/drawing/2014/main" id="{E592AC20-67F2-A145-A721-65F062E4C1B4}"/>
                </a:ext>
              </a:extLst>
            </p:cNvPr>
            <p:cNvSpPr/>
            <p:nvPr/>
          </p:nvSpPr>
          <p:spPr>
            <a:xfrm>
              <a:off x="4219707" y="11180398"/>
              <a:ext cx="423680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</a:t>
              </a:r>
            </a:p>
          </p:txBody>
        </p:sp>
      </p:grpSp>
      <p:grpSp>
        <p:nvGrpSpPr>
          <p:cNvPr id="326" name="Grupo 325">
            <a:extLst>
              <a:ext uri="{FF2B5EF4-FFF2-40B4-BE49-F238E27FC236}">
                <a16:creationId xmlns:a16="http://schemas.microsoft.com/office/drawing/2014/main" id="{E9B82496-B2A8-744C-807D-0A6112A61E0E}"/>
              </a:ext>
            </a:extLst>
          </p:cNvPr>
          <p:cNvGrpSpPr/>
          <p:nvPr/>
        </p:nvGrpSpPr>
        <p:grpSpPr>
          <a:xfrm>
            <a:off x="12847734" y="7908531"/>
            <a:ext cx="2799774" cy="957668"/>
            <a:chOff x="4219707" y="10838283"/>
            <a:chExt cx="4236804" cy="957668"/>
          </a:xfrm>
        </p:grpSpPr>
        <p:sp>
          <p:nvSpPr>
            <p:cNvPr id="327" name="CuadroTexto 395">
              <a:extLst>
                <a:ext uri="{FF2B5EF4-FFF2-40B4-BE49-F238E27FC236}">
                  <a16:creationId xmlns:a16="http://schemas.microsoft.com/office/drawing/2014/main" id="{6198B2CB-8D97-C343-847E-E1A8186043EE}"/>
                </a:ext>
              </a:extLst>
            </p:cNvPr>
            <p:cNvSpPr txBox="1"/>
            <p:nvPr/>
          </p:nvSpPr>
          <p:spPr>
            <a:xfrm flipH="1">
              <a:off x="5146770" y="10838283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28" name="Rectangle 40">
              <a:extLst>
                <a:ext uri="{FF2B5EF4-FFF2-40B4-BE49-F238E27FC236}">
                  <a16:creationId xmlns:a16="http://schemas.microsoft.com/office/drawing/2014/main" id="{0D6078CD-EBDF-FC48-AB22-B43EC7B5555A}"/>
                </a:ext>
              </a:extLst>
            </p:cNvPr>
            <p:cNvSpPr/>
            <p:nvPr/>
          </p:nvSpPr>
          <p:spPr>
            <a:xfrm>
              <a:off x="4219707" y="11180398"/>
              <a:ext cx="423680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</a:t>
              </a:r>
            </a:p>
          </p:txBody>
        </p:sp>
      </p:grpSp>
      <p:grpSp>
        <p:nvGrpSpPr>
          <p:cNvPr id="329" name="Grupo 328">
            <a:extLst>
              <a:ext uri="{FF2B5EF4-FFF2-40B4-BE49-F238E27FC236}">
                <a16:creationId xmlns:a16="http://schemas.microsoft.com/office/drawing/2014/main" id="{26CBAAFE-50BC-7E43-B561-DF9877CC9082}"/>
              </a:ext>
            </a:extLst>
          </p:cNvPr>
          <p:cNvGrpSpPr/>
          <p:nvPr/>
        </p:nvGrpSpPr>
        <p:grpSpPr>
          <a:xfrm>
            <a:off x="16765974" y="9395810"/>
            <a:ext cx="2799774" cy="957668"/>
            <a:chOff x="4219707" y="10838283"/>
            <a:chExt cx="4236804" cy="957668"/>
          </a:xfrm>
        </p:grpSpPr>
        <p:sp>
          <p:nvSpPr>
            <p:cNvPr id="330" name="CuadroTexto 395">
              <a:extLst>
                <a:ext uri="{FF2B5EF4-FFF2-40B4-BE49-F238E27FC236}">
                  <a16:creationId xmlns:a16="http://schemas.microsoft.com/office/drawing/2014/main" id="{07653B1F-61CE-2B4A-B0B7-D75B08391C90}"/>
                </a:ext>
              </a:extLst>
            </p:cNvPr>
            <p:cNvSpPr txBox="1"/>
            <p:nvPr/>
          </p:nvSpPr>
          <p:spPr>
            <a:xfrm flipH="1">
              <a:off x="5146770" y="10838283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31" name="Rectangle 40">
              <a:extLst>
                <a:ext uri="{FF2B5EF4-FFF2-40B4-BE49-F238E27FC236}">
                  <a16:creationId xmlns:a16="http://schemas.microsoft.com/office/drawing/2014/main" id="{A1BD152F-24B0-884A-B7AC-FA73DBD6E9CC}"/>
                </a:ext>
              </a:extLst>
            </p:cNvPr>
            <p:cNvSpPr/>
            <p:nvPr/>
          </p:nvSpPr>
          <p:spPr>
            <a:xfrm>
              <a:off x="4219707" y="11180398"/>
              <a:ext cx="423680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</a:t>
              </a:r>
            </a:p>
          </p:txBody>
        </p:sp>
      </p:grpSp>
      <p:grpSp>
        <p:nvGrpSpPr>
          <p:cNvPr id="332" name="Grupo 331">
            <a:extLst>
              <a:ext uri="{FF2B5EF4-FFF2-40B4-BE49-F238E27FC236}">
                <a16:creationId xmlns:a16="http://schemas.microsoft.com/office/drawing/2014/main" id="{657FDBFD-4A06-714F-9BF3-1C0DD7C05606}"/>
              </a:ext>
            </a:extLst>
          </p:cNvPr>
          <p:cNvGrpSpPr/>
          <p:nvPr/>
        </p:nvGrpSpPr>
        <p:grpSpPr>
          <a:xfrm>
            <a:off x="17323687" y="6187835"/>
            <a:ext cx="2799774" cy="957668"/>
            <a:chOff x="4219707" y="10838283"/>
            <a:chExt cx="4236804" cy="957668"/>
          </a:xfrm>
        </p:grpSpPr>
        <p:sp>
          <p:nvSpPr>
            <p:cNvPr id="333" name="CuadroTexto 395">
              <a:extLst>
                <a:ext uri="{FF2B5EF4-FFF2-40B4-BE49-F238E27FC236}">
                  <a16:creationId xmlns:a16="http://schemas.microsoft.com/office/drawing/2014/main" id="{4CF9F763-5C5F-D04F-BFC4-918B54B49D1D}"/>
                </a:ext>
              </a:extLst>
            </p:cNvPr>
            <p:cNvSpPr txBox="1"/>
            <p:nvPr/>
          </p:nvSpPr>
          <p:spPr>
            <a:xfrm flipH="1">
              <a:off x="5146770" y="10838283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34" name="Rectangle 40">
              <a:extLst>
                <a:ext uri="{FF2B5EF4-FFF2-40B4-BE49-F238E27FC236}">
                  <a16:creationId xmlns:a16="http://schemas.microsoft.com/office/drawing/2014/main" id="{1DB47FD9-7E76-464F-A212-01F12BDE0B82}"/>
                </a:ext>
              </a:extLst>
            </p:cNvPr>
            <p:cNvSpPr/>
            <p:nvPr/>
          </p:nvSpPr>
          <p:spPr>
            <a:xfrm>
              <a:off x="4219707" y="11180398"/>
              <a:ext cx="423680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</a:t>
              </a:r>
            </a:p>
          </p:txBody>
        </p:sp>
      </p:grpSp>
      <p:grpSp>
        <p:nvGrpSpPr>
          <p:cNvPr id="335" name="Grupo 334">
            <a:extLst>
              <a:ext uri="{FF2B5EF4-FFF2-40B4-BE49-F238E27FC236}">
                <a16:creationId xmlns:a16="http://schemas.microsoft.com/office/drawing/2014/main" id="{8ACCCD20-2563-3F43-8C81-A5CEE157137E}"/>
              </a:ext>
            </a:extLst>
          </p:cNvPr>
          <p:cNvGrpSpPr/>
          <p:nvPr/>
        </p:nvGrpSpPr>
        <p:grpSpPr>
          <a:xfrm>
            <a:off x="16560615" y="3328086"/>
            <a:ext cx="2799774" cy="957668"/>
            <a:chOff x="4219707" y="10838283"/>
            <a:chExt cx="4236804" cy="957668"/>
          </a:xfrm>
        </p:grpSpPr>
        <p:sp>
          <p:nvSpPr>
            <p:cNvPr id="336" name="CuadroTexto 395">
              <a:extLst>
                <a:ext uri="{FF2B5EF4-FFF2-40B4-BE49-F238E27FC236}">
                  <a16:creationId xmlns:a16="http://schemas.microsoft.com/office/drawing/2014/main" id="{F879EE31-71F9-6D44-8CD6-1E705382A9F0}"/>
                </a:ext>
              </a:extLst>
            </p:cNvPr>
            <p:cNvSpPr txBox="1"/>
            <p:nvPr/>
          </p:nvSpPr>
          <p:spPr>
            <a:xfrm flipH="1">
              <a:off x="5146770" y="10838283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37" name="Rectangle 40">
              <a:extLst>
                <a:ext uri="{FF2B5EF4-FFF2-40B4-BE49-F238E27FC236}">
                  <a16:creationId xmlns:a16="http://schemas.microsoft.com/office/drawing/2014/main" id="{525902FB-75C4-B645-9954-69F6A0D6899F}"/>
                </a:ext>
              </a:extLst>
            </p:cNvPr>
            <p:cNvSpPr/>
            <p:nvPr/>
          </p:nvSpPr>
          <p:spPr>
            <a:xfrm>
              <a:off x="4219707" y="11180398"/>
              <a:ext cx="423680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</a:t>
              </a:r>
            </a:p>
          </p:txBody>
        </p:sp>
      </p:grpSp>
      <p:grpSp>
        <p:nvGrpSpPr>
          <p:cNvPr id="338" name="Grupo 337">
            <a:extLst>
              <a:ext uri="{FF2B5EF4-FFF2-40B4-BE49-F238E27FC236}">
                <a16:creationId xmlns:a16="http://schemas.microsoft.com/office/drawing/2014/main" id="{81943D43-343C-5142-9D7D-790727CE66B5}"/>
              </a:ext>
            </a:extLst>
          </p:cNvPr>
          <p:cNvGrpSpPr/>
          <p:nvPr/>
        </p:nvGrpSpPr>
        <p:grpSpPr>
          <a:xfrm>
            <a:off x="12916909" y="2592966"/>
            <a:ext cx="2799774" cy="957668"/>
            <a:chOff x="4219707" y="10838283"/>
            <a:chExt cx="4236804" cy="957668"/>
          </a:xfrm>
        </p:grpSpPr>
        <p:sp>
          <p:nvSpPr>
            <p:cNvPr id="339" name="CuadroTexto 395">
              <a:extLst>
                <a:ext uri="{FF2B5EF4-FFF2-40B4-BE49-F238E27FC236}">
                  <a16:creationId xmlns:a16="http://schemas.microsoft.com/office/drawing/2014/main" id="{D9B2B46E-B3FA-484B-9CE1-22C16ADE3234}"/>
                </a:ext>
              </a:extLst>
            </p:cNvPr>
            <p:cNvSpPr txBox="1"/>
            <p:nvPr/>
          </p:nvSpPr>
          <p:spPr>
            <a:xfrm flipH="1">
              <a:off x="5146770" y="10838283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40" name="Rectangle 40">
              <a:extLst>
                <a:ext uri="{FF2B5EF4-FFF2-40B4-BE49-F238E27FC236}">
                  <a16:creationId xmlns:a16="http://schemas.microsoft.com/office/drawing/2014/main" id="{75A208C5-3A61-ED46-9C65-596EFC1503C1}"/>
                </a:ext>
              </a:extLst>
            </p:cNvPr>
            <p:cNvSpPr/>
            <p:nvPr/>
          </p:nvSpPr>
          <p:spPr>
            <a:xfrm>
              <a:off x="4219707" y="11180398"/>
              <a:ext cx="423680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111">
            <a:extLst>
              <a:ext uri="{FF2B5EF4-FFF2-40B4-BE49-F238E27FC236}">
                <a16:creationId xmlns:a16="http://schemas.microsoft.com/office/drawing/2014/main" id="{96FA6927-7A1B-E940-B44D-4B2C60F06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9621" y="5583509"/>
            <a:ext cx="6023936" cy="6023936"/>
          </a:xfrm>
          <a:custGeom>
            <a:avLst/>
            <a:gdLst>
              <a:gd name="T0" fmla="*/ 5219 w 5220"/>
              <a:gd name="T1" fmla="*/ 2609 h 5219"/>
              <a:gd name="T2" fmla="*/ 5219 w 5220"/>
              <a:gd name="T3" fmla="*/ 2609 h 5219"/>
              <a:gd name="T4" fmla="*/ 2609 w 5220"/>
              <a:gd name="T5" fmla="*/ 5218 h 5219"/>
              <a:gd name="T6" fmla="*/ 0 w 5220"/>
              <a:gd name="T7" fmla="*/ 2609 h 5219"/>
              <a:gd name="T8" fmla="*/ 2609 w 5220"/>
              <a:gd name="T9" fmla="*/ 0 h 5219"/>
              <a:gd name="T10" fmla="*/ 5219 w 5220"/>
              <a:gd name="T11" fmla="*/ 2609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20" h="5219">
                <a:moveTo>
                  <a:pt x="5219" y="2609"/>
                </a:moveTo>
                <a:lnTo>
                  <a:pt x="5219" y="2609"/>
                </a:lnTo>
                <a:cubicBezTo>
                  <a:pt x="5219" y="4047"/>
                  <a:pt x="4048" y="5218"/>
                  <a:pt x="2609" y="5218"/>
                </a:cubicBezTo>
                <a:cubicBezTo>
                  <a:pt x="1171" y="5218"/>
                  <a:pt x="0" y="4047"/>
                  <a:pt x="0" y="2609"/>
                </a:cubicBezTo>
                <a:cubicBezTo>
                  <a:pt x="0" y="1171"/>
                  <a:pt x="1171" y="0"/>
                  <a:pt x="2609" y="0"/>
                </a:cubicBezTo>
                <a:cubicBezTo>
                  <a:pt x="4048" y="0"/>
                  <a:pt x="5219" y="1171"/>
                  <a:pt x="5219" y="260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12">
            <a:extLst>
              <a:ext uri="{FF2B5EF4-FFF2-40B4-BE49-F238E27FC236}">
                <a16:creationId xmlns:a16="http://schemas.microsoft.com/office/drawing/2014/main" id="{CA9298F4-CB6F-3A4E-B129-409E90624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953" y="5583509"/>
            <a:ext cx="6023936" cy="6023936"/>
          </a:xfrm>
          <a:custGeom>
            <a:avLst/>
            <a:gdLst>
              <a:gd name="T0" fmla="*/ 5219 w 5220"/>
              <a:gd name="T1" fmla="*/ 2609 h 5219"/>
              <a:gd name="T2" fmla="*/ 5219 w 5220"/>
              <a:gd name="T3" fmla="*/ 2609 h 5219"/>
              <a:gd name="T4" fmla="*/ 2609 w 5220"/>
              <a:gd name="T5" fmla="*/ 5218 h 5219"/>
              <a:gd name="T6" fmla="*/ 0 w 5220"/>
              <a:gd name="T7" fmla="*/ 2609 h 5219"/>
              <a:gd name="T8" fmla="*/ 2609 w 5220"/>
              <a:gd name="T9" fmla="*/ 0 h 5219"/>
              <a:gd name="T10" fmla="*/ 5219 w 5220"/>
              <a:gd name="T11" fmla="*/ 2609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20" h="5219">
                <a:moveTo>
                  <a:pt x="5219" y="2609"/>
                </a:moveTo>
                <a:lnTo>
                  <a:pt x="5219" y="2609"/>
                </a:lnTo>
                <a:cubicBezTo>
                  <a:pt x="5219" y="4047"/>
                  <a:pt x="4048" y="5218"/>
                  <a:pt x="2609" y="5218"/>
                </a:cubicBezTo>
                <a:cubicBezTo>
                  <a:pt x="1163" y="5218"/>
                  <a:pt x="0" y="4047"/>
                  <a:pt x="0" y="2609"/>
                </a:cubicBezTo>
                <a:cubicBezTo>
                  <a:pt x="0" y="1171"/>
                  <a:pt x="1163" y="0"/>
                  <a:pt x="2609" y="0"/>
                </a:cubicBezTo>
                <a:cubicBezTo>
                  <a:pt x="4048" y="0"/>
                  <a:pt x="5219" y="1171"/>
                  <a:pt x="5219" y="260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13">
            <a:extLst>
              <a:ext uri="{FF2B5EF4-FFF2-40B4-BE49-F238E27FC236}">
                <a16:creationId xmlns:a16="http://schemas.microsoft.com/office/drawing/2014/main" id="{85208450-E74F-894E-95AD-652EF488D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0566" y="7832310"/>
            <a:ext cx="1511070" cy="1511073"/>
          </a:xfrm>
          <a:custGeom>
            <a:avLst/>
            <a:gdLst>
              <a:gd name="T0" fmla="*/ 1309 w 1310"/>
              <a:gd name="T1" fmla="*/ 659 h 1310"/>
              <a:gd name="T2" fmla="*/ 1309 w 1310"/>
              <a:gd name="T3" fmla="*/ 659 h 1310"/>
              <a:gd name="T4" fmla="*/ 651 w 1310"/>
              <a:gd name="T5" fmla="*/ 1309 h 1310"/>
              <a:gd name="T6" fmla="*/ 0 w 1310"/>
              <a:gd name="T7" fmla="*/ 659 h 1310"/>
              <a:gd name="T8" fmla="*/ 651 w 1310"/>
              <a:gd name="T9" fmla="*/ 0 h 1310"/>
              <a:gd name="T10" fmla="*/ 1309 w 1310"/>
              <a:gd name="T11" fmla="*/ 659 h 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0" h="1310">
                <a:moveTo>
                  <a:pt x="1309" y="659"/>
                </a:moveTo>
                <a:lnTo>
                  <a:pt x="1309" y="659"/>
                </a:lnTo>
                <a:cubicBezTo>
                  <a:pt x="1309" y="1018"/>
                  <a:pt x="1010" y="1309"/>
                  <a:pt x="651" y="1309"/>
                </a:cubicBezTo>
                <a:cubicBezTo>
                  <a:pt x="291" y="1309"/>
                  <a:pt x="0" y="1018"/>
                  <a:pt x="0" y="659"/>
                </a:cubicBezTo>
                <a:cubicBezTo>
                  <a:pt x="0" y="299"/>
                  <a:pt x="291" y="0"/>
                  <a:pt x="651" y="0"/>
                </a:cubicBezTo>
                <a:cubicBezTo>
                  <a:pt x="1010" y="0"/>
                  <a:pt x="1309" y="299"/>
                  <a:pt x="1309" y="65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14">
            <a:extLst>
              <a:ext uri="{FF2B5EF4-FFF2-40B4-BE49-F238E27FC236}">
                <a16:creationId xmlns:a16="http://schemas.microsoft.com/office/drawing/2014/main" id="{D824DDED-C827-3C40-9462-22308A6E7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871" y="7832310"/>
            <a:ext cx="1511073" cy="1511073"/>
          </a:xfrm>
          <a:custGeom>
            <a:avLst/>
            <a:gdLst>
              <a:gd name="T0" fmla="*/ 1308 w 1309"/>
              <a:gd name="T1" fmla="*/ 659 h 1310"/>
              <a:gd name="T2" fmla="*/ 1308 w 1309"/>
              <a:gd name="T3" fmla="*/ 659 h 1310"/>
              <a:gd name="T4" fmla="*/ 658 w 1309"/>
              <a:gd name="T5" fmla="*/ 1309 h 1310"/>
              <a:gd name="T6" fmla="*/ 0 w 1309"/>
              <a:gd name="T7" fmla="*/ 659 h 1310"/>
              <a:gd name="T8" fmla="*/ 658 w 1309"/>
              <a:gd name="T9" fmla="*/ 0 h 1310"/>
              <a:gd name="T10" fmla="*/ 1308 w 1309"/>
              <a:gd name="T11" fmla="*/ 659 h 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10">
                <a:moveTo>
                  <a:pt x="1308" y="659"/>
                </a:moveTo>
                <a:lnTo>
                  <a:pt x="1308" y="659"/>
                </a:lnTo>
                <a:cubicBezTo>
                  <a:pt x="1308" y="1018"/>
                  <a:pt x="1018" y="1309"/>
                  <a:pt x="658" y="1309"/>
                </a:cubicBezTo>
                <a:cubicBezTo>
                  <a:pt x="298" y="1309"/>
                  <a:pt x="0" y="1018"/>
                  <a:pt x="0" y="659"/>
                </a:cubicBezTo>
                <a:cubicBezTo>
                  <a:pt x="0" y="299"/>
                  <a:pt x="298" y="0"/>
                  <a:pt x="658" y="0"/>
                </a:cubicBezTo>
                <a:cubicBezTo>
                  <a:pt x="1018" y="0"/>
                  <a:pt x="1308" y="299"/>
                  <a:pt x="1308" y="6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115">
            <a:extLst>
              <a:ext uri="{FF2B5EF4-FFF2-40B4-BE49-F238E27FC236}">
                <a16:creationId xmlns:a16="http://schemas.microsoft.com/office/drawing/2014/main" id="{07DC12A5-1B22-604E-B981-C4B69984C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9492" y="5262981"/>
            <a:ext cx="1511073" cy="1511070"/>
          </a:xfrm>
          <a:custGeom>
            <a:avLst/>
            <a:gdLst>
              <a:gd name="T0" fmla="*/ 1308 w 1309"/>
              <a:gd name="T1" fmla="*/ 658 h 1309"/>
              <a:gd name="T2" fmla="*/ 1308 w 1309"/>
              <a:gd name="T3" fmla="*/ 658 h 1309"/>
              <a:gd name="T4" fmla="*/ 650 w 1309"/>
              <a:gd name="T5" fmla="*/ 1308 h 1309"/>
              <a:gd name="T6" fmla="*/ 0 w 1309"/>
              <a:gd name="T7" fmla="*/ 658 h 1309"/>
              <a:gd name="T8" fmla="*/ 650 w 1309"/>
              <a:gd name="T9" fmla="*/ 0 h 1309"/>
              <a:gd name="T10" fmla="*/ 1308 w 1309"/>
              <a:gd name="T11" fmla="*/ 65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8"/>
                </a:moveTo>
                <a:lnTo>
                  <a:pt x="1308" y="658"/>
                </a:lnTo>
                <a:cubicBezTo>
                  <a:pt x="1308" y="1017"/>
                  <a:pt x="1010" y="1308"/>
                  <a:pt x="650" y="1308"/>
                </a:cubicBezTo>
                <a:cubicBezTo>
                  <a:pt x="291" y="1308"/>
                  <a:pt x="0" y="1017"/>
                  <a:pt x="0" y="658"/>
                </a:cubicBezTo>
                <a:cubicBezTo>
                  <a:pt x="0" y="290"/>
                  <a:pt x="291" y="0"/>
                  <a:pt x="650" y="0"/>
                </a:cubicBezTo>
                <a:cubicBezTo>
                  <a:pt x="1010" y="0"/>
                  <a:pt x="1308" y="290"/>
                  <a:pt x="1308" y="65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116">
            <a:extLst>
              <a:ext uri="{FF2B5EF4-FFF2-40B4-BE49-F238E27FC236}">
                <a16:creationId xmlns:a16="http://schemas.microsoft.com/office/drawing/2014/main" id="{0E362C40-E498-A245-85D6-B86461C44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9492" y="10391467"/>
            <a:ext cx="1511073" cy="1511070"/>
          </a:xfrm>
          <a:custGeom>
            <a:avLst/>
            <a:gdLst>
              <a:gd name="T0" fmla="*/ 1308 w 1309"/>
              <a:gd name="T1" fmla="*/ 650 h 1309"/>
              <a:gd name="T2" fmla="*/ 1308 w 1309"/>
              <a:gd name="T3" fmla="*/ 650 h 1309"/>
              <a:gd name="T4" fmla="*/ 650 w 1309"/>
              <a:gd name="T5" fmla="*/ 1308 h 1309"/>
              <a:gd name="T6" fmla="*/ 0 w 1309"/>
              <a:gd name="T7" fmla="*/ 650 h 1309"/>
              <a:gd name="T8" fmla="*/ 650 w 1309"/>
              <a:gd name="T9" fmla="*/ 0 h 1309"/>
              <a:gd name="T10" fmla="*/ 1308 w 1309"/>
              <a:gd name="T11" fmla="*/ 650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0"/>
                </a:moveTo>
                <a:lnTo>
                  <a:pt x="1308" y="650"/>
                </a:lnTo>
                <a:cubicBezTo>
                  <a:pt x="1308" y="1017"/>
                  <a:pt x="1010" y="1308"/>
                  <a:pt x="650" y="1308"/>
                </a:cubicBezTo>
                <a:cubicBezTo>
                  <a:pt x="291" y="1308"/>
                  <a:pt x="0" y="1017"/>
                  <a:pt x="0" y="650"/>
                </a:cubicBezTo>
                <a:cubicBezTo>
                  <a:pt x="0" y="290"/>
                  <a:pt x="291" y="0"/>
                  <a:pt x="650" y="0"/>
                </a:cubicBezTo>
                <a:cubicBezTo>
                  <a:pt x="1010" y="0"/>
                  <a:pt x="1308" y="290"/>
                  <a:pt x="1308" y="6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17">
            <a:extLst>
              <a:ext uri="{FF2B5EF4-FFF2-40B4-BE49-F238E27FC236}">
                <a16:creationId xmlns:a16="http://schemas.microsoft.com/office/drawing/2014/main" id="{F4DE5386-A929-B744-9AAE-D175560B3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435" y="5262981"/>
            <a:ext cx="1511073" cy="1511070"/>
          </a:xfrm>
          <a:custGeom>
            <a:avLst/>
            <a:gdLst>
              <a:gd name="T0" fmla="*/ 1308 w 1309"/>
              <a:gd name="T1" fmla="*/ 658 h 1309"/>
              <a:gd name="T2" fmla="*/ 1308 w 1309"/>
              <a:gd name="T3" fmla="*/ 658 h 1309"/>
              <a:gd name="T4" fmla="*/ 658 w 1309"/>
              <a:gd name="T5" fmla="*/ 1308 h 1309"/>
              <a:gd name="T6" fmla="*/ 0 w 1309"/>
              <a:gd name="T7" fmla="*/ 658 h 1309"/>
              <a:gd name="T8" fmla="*/ 658 w 1309"/>
              <a:gd name="T9" fmla="*/ 0 h 1309"/>
              <a:gd name="T10" fmla="*/ 1308 w 1309"/>
              <a:gd name="T11" fmla="*/ 65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8"/>
                </a:moveTo>
                <a:lnTo>
                  <a:pt x="1308" y="658"/>
                </a:lnTo>
                <a:cubicBezTo>
                  <a:pt x="1308" y="1017"/>
                  <a:pt x="1018" y="1308"/>
                  <a:pt x="658" y="1308"/>
                </a:cubicBezTo>
                <a:cubicBezTo>
                  <a:pt x="291" y="1308"/>
                  <a:pt x="0" y="1017"/>
                  <a:pt x="0" y="658"/>
                </a:cubicBezTo>
                <a:cubicBezTo>
                  <a:pt x="0" y="290"/>
                  <a:pt x="291" y="0"/>
                  <a:pt x="658" y="0"/>
                </a:cubicBezTo>
                <a:cubicBezTo>
                  <a:pt x="1018" y="0"/>
                  <a:pt x="1308" y="290"/>
                  <a:pt x="1308" y="6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18">
            <a:extLst>
              <a:ext uri="{FF2B5EF4-FFF2-40B4-BE49-F238E27FC236}">
                <a16:creationId xmlns:a16="http://schemas.microsoft.com/office/drawing/2014/main" id="{81D6C579-E748-F74D-BE49-B93F86310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435" y="10391467"/>
            <a:ext cx="1511073" cy="1511070"/>
          </a:xfrm>
          <a:custGeom>
            <a:avLst/>
            <a:gdLst>
              <a:gd name="T0" fmla="*/ 1308 w 1309"/>
              <a:gd name="T1" fmla="*/ 650 h 1309"/>
              <a:gd name="T2" fmla="*/ 1308 w 1309"/>
              <a:gd name="T3" fmla="*/ 650 h 1309"/>
              <a:gd name="T4" fmla="*/ 658 w 1309"/>
              <a:gd name="T5" fmla="*/ 1308 h 1309"/>
              <a:gd name="T6" fmla="*/ 0 w 1309"/>
              <a:gd name="T7" fmla="*/ 650 h 1309"/>
              <a:gd name="T8" fmla="*/ 658 w 1309"/>
              <a:gd name="T9" fmla="*/ 0 h 1309"/>
              <a:gd name="T10" fmla="*/ 1308 w 1309"/>
              <a:gd name="T11" fmla="*/ 650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0"/>
                </a:moveTo>
                <a:lnTo>
                  <a:pt x="1308" y="650"/>
                </a:lnTo>
                <a:cubicBezTo>
                  <a:pt x="1308" y="1017"/>
                  <a:pt x="1018" y="1308"/>
                  <a:pt x="658" y="1308"/>
                </a:cubicBezTo>
                <a:cubicBezTo>
                  <a:pt x="291" y="1308"/>
                  <a:pt x="0" y="1017"/>
                  <a:pt x="0" y="650"/>
                </a:cubicBezTo>
                <a:cubicBezTo>
                  <a:pt x="0" y="290"/>
                  <a:pt x="291" y="0"/>
                  <a:pt x="658" y="0"/>
                </a:cubicBezTo>
                <a:cubicBezTo>
                  <a:pt x="1018" y="0"/>
                  <a:pt x="1308" y="290"/>
                  <a:pt x="1308" y="6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75">
            <a:extLst>
              <a:ext uri="{FF2B5EF4-FFF2-40B4-BE49-F238E27FC236}">
                <a16:creationId xmlns:a16="http://schemas.microsoft.com/office/drawing/2014/main" id="{5931896E-F583-6440-9B5B-F6C7D64FD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2" y="10874805"/>
            <a:ext cx="585094" cy="361234"/>
          </a:xfrm>
          <a:custGeom>
            <a:avLst/>
            <a:gdLst>
              <a:gd name="T0" fmla="*/ 413 w 506"/>
              <a:gd name="T1" fmla="*/ 314 h 315"/>
              <a:gd name="T2" fmla="*/ 413 w 506"/>
              <a:gd name="T3" fmla="*/ 314 h 315"/>
              <a:gd name="T4" fmla="*/ 191 w 506"/>
              <a:gd name="T5" fmla="*/ 314 h 315"/>
              <a:gd name="T6" fmla="*/ 145 w 506"/>
              <a:gd name="T7" fmla="*/ 276 h 315"/>
              <a:gd name="T8" fmla="*/ 76 w 506"/>
              <a:gd name="T9" fmla="*/ 54 h 315"/>
              <a:gd name="T10" fmla="*/ 23 w 506"/>
              <a:gd name="T11" fmla="*/ 54 h 315"/>
              <a:gd name="T12" fmla="*/ 0 w 506"/>
              <a:gd name="T13" fmla="*/ 31 h 315"/>
              <a:gd name="T14" fmla="*/ 23 w 506"/>
              <a:gd name="T15" fmla="*/ 0 h 315"/>
              <a:gd name="T16" fmla="*/ 99 w 506"/>
              <a:gd name="T17" fmla="*/ 0 h 315"/>
              <a:gd name="T18" fmla="*/ 122 w 506"/>
              <a:gd name="T19" fmla="*/ 23 h 315"/>
              <a:gd name="T20" fmla="*/ 191 w 506"/>
              <a:gd name="T21" fmla="*/ 260 h 315"/>
              <a:gd name="T22" fmla="*/ 191 w 506"/>
              <a:gd name="T23" fmla="*/ 268 h 315"/>
              <a:gd name="T24" fmla="*/ 413 w 506"/>
              <a:gd name="T25" fmla="*/ 268 h 315"/>
              <a:gd name="T26" fmla="*/ 413 w 506"/>
              <a:gd name="T27" fmla="*/ 260 h 315"/>
              <a:gd name="T28" fmla="*/ 451 w 506"/>
              <a:gd name="T29" fmla="*/ 123 h 315"/>
              <a:gd name="T30" fmla="*/ 268 w 506"/>
              <a:gd name="T31" fmla="*/ 123 h 315"/>
              <a:gd name="T32" fmla="*/ 237 w 506"/>
              <a:gd name="T33" fmla="*/ 100 h 315"/>
              <a:gd name="T34" fmla="*/ 268 w 506"/>
              <a:gd name="T35" fmla="*/ 77 h 315"/>
              <a:gd name="T36" fmla="*/ 482 w 506"/>
              <a:gd name="T37" fmla="*/ 77 h 315"/>
              <a:gd name="T38" fmla="*/ 497 w 506"/>
              <a:gd name="T39" fmla="*/ 84 h 315"/>
              <a:gd name="T40" fmla="*/ 505 w 506"/>
              <a:gd name="T41" fmla="*/ 107 h 315"/>
              <a:gd name="T42" fmla="*/ 459 w 506"/>
              <a:gd name="T43" fmla="*/ 276 h 315"/>
              <a:gd name="T44" fmla="*/ 413 w 506"/>
              <a:gd name="T45" fmla="*/ 31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06" h="315">
                <a:moveTo>
                  <a:pt x="413" y="314"/>
                </a:moveTo>
                <a:lnTo>
                  <a:pt x="413" y="314"/>
                </a:lnTo>
                <a:cubicBezTo>
                  <a:pt x="191" y="314"/>
                  <a:pt x="191" y="314"/>
                  <a:pt x="191" y="314"/>
                </a:cubicBezTo>
                <a:cubicBezTo>
                  <a:pt x="168" y="314"/>
                  <a:pt x="145" y="299"/>
                  <a:pt x="145" y="276"/>
                </a:cubicBezTo>
                <a:cubicBezTo>
                  <a:pt x="76" y="54"/>
                  <a:pt x="76" y="54"/>
                  <a:pt x="76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8" y="54"/>
                  <a:pt x="0" y="39"/>
                  <a:pt x="0" y="31"/>
                </a:cubicBezTo>
                <a:cubicBezTo>
                  <a:pt x="0" y="16"/>
                  <a:pt x="8" y="0"/>
                  <a:pt x="2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15" y="8"/>
                  <a:pt x="122" y="23"/>
                </a:cubicBezTo>
                <a:cubicBezTo>
                  <a:pt x="191" y="260"/>
                  <a:pt x="191" y="260"/>
                  <a:pt x="191" y="260"/>
                </a:cubicBezTo>
                <a:cubicBezTo>
                  <a:pt x="191" y="268"/>
                  <a:pt x="191" y="268"/>
                  <a:pt x="191" y="268"/>
                </a:cubicBezTo>
                <a:cubicBezTo>
                  <a:pt x="413" y="268"/>
                  <a:pt x="413" y="268"/>
                  <a:pt x="413" y="268"/>
                </a:cubicBezTo>
                <a:cubicBezTo>
                  <a:pt x="413" y="268"/>
                  <a:pt x="413" y="268"/>
                  <a:pt x="413" y="260"/>
                </a:cubicBezTo>
                <a:cubicBezTo>
                  <a:pt x="451" y="123"/>
                  <a:pt x="451" y="123"/>
                  <a:pt x="451" y="123"/>
                </a:cubicBezTo>
                <a:cubicBezTo>
                  <a:pt x="268" y="123"/>
                  <a:pt x="268" y="123"/>
                  <a:pt x="268" y="123"/>
                </a:cubicBezTo>
                <a:cubicBezTo>
                  <a:pt x="252" y="123"/>
                  <a:pt x="237" y="115"/>
                  <a:pt x="237" y="100"/>
                </a:cubicBezTo>
                <a:cubicBezTo>
                  <a:pt x="237" y="84"/>
                  <a:pt x="252" y="77"/>
                  <a:pt x="268" y="77"/>
                </a:cubicBezTo>
                <a:cubicBezTo>
                  <a:pt x="482" y="77"/>
                  <a:pt x="482" y="77"/>
                  <a:pt x="482" y="77"/>
                </a:cubicBezTo>
                <a:cubicBezTo>
                  <a:pt x="489" y="77"/>
                  <a:pt x="497" y="77"/>
                  <a:pt x="497" y="84"/>
                </a:cubicBezTo>
                <a:cubicBezTo>
                  <a:pt x="505" y="92"/>
                  <a:pt x="505" y="100"/>
                  <a:pt x="505" y="107"/>
                </a:cubicBezTo>
                <a:cubicBezTo>
                  <a:pt x="459" y="276"/>
                  <a:pt x="459" y="276"/>
                  <a:pt x="459" y="276"/>
                </a:cubicBezTo>
                <a:cubicBezTo>
                  <a:pt x="459" y="299"/>
                  <a:pt x="436" y="314"/>
                  <a:pt x="413" y="3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276">
            <a:extLst>
              <a:ext uri="{FF2B5EF4-FFF2-40B4-BE49-F238E27FC236}">
                <a16:creationId xmlns:a16="http://schemas.microsoft.com/office/drawing/2014/main" id="{3B2B4C02-C0CD-CD45-86D6-36DF2B5AA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9851" y="11302178"/>
            <a:ext cx="106845" cy="106845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5"/>
                  <a:pt x="23" y="0"/>
                  <a:pt x="46" y="0"/>
                </a:cubicBezTo>
                <a:cubicBezTo>
                  <a:pt x="77" y="0"/>
                  <a:pt x="92" y="15"/>
                  <a:pt x="92" y="46"/>
                </a:cubicBezTo>
                <a:cubicBezTo>
                  <a:pt x="92" y="69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77">
            <a:extLst>
              <a:ext uri="{FF2B5EF4-FFF2-40B4-BE49-F238E27FC236}">
                <a16:creationId xmlns:a16="http://schemas.microsoft.com/office/drawing/2014/main" id="{1E5856FA-2E9F-6A4F-9B1C-4ED7AB8EA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0032" y="11302178"/>
            <a:ext cx="117017" cy="106845"/>
          </a:xfrm>
          <a:custGeom>
            <a:avLst/>
            <a:gdLst>
              <a:gd name="T0" fmla="*/ 0 w 101"/>
              <a:gd name="T1" fmla="*/ 46 h 93"/>
              <a:gd name="T2" fmla="*/ 0 w 101"/>
              <a:gd name="T3" fmla="*/ 46 h 93"/>
              <a:gd name="T4" fmla="*/ 54 w 101"/>
              <a:gd name="T5" fmla="*/ 0 h 93"/>
              <a:gd name="T6" fmla="*/ 100 w 101"/>
              <a:gd name="T7" fmla="*/ 46 h 93"/>
              <a:gd name="T8" fmla="*/ 54 w 101"/>
              <a:gd name="T9" fmla="*/ 92 h 93"/>
              <a:gd name="T10" fmla="*/ 0 w 101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" h="93">
                <a:moveTo>
                  <a:pt x="0" y="46"/>
                </a:moveTo>
                <a:lnTo>
                  <a:pt x="0" y="46"/>
                </a:lnTo>
                <a:cubicBezTo>
                  <a:pt x="0" y="15"/>
                  <a:pt x="23" y="0"/>
                  <a:pt x="54" y="0"/>
                </a:cubicBezTo>
                <a:cubicBezTo>
                  <a:pt x="77" y="0"/>
                  <a:pt x="100" y="15"/>
                  <a:pt x="100" y="46"/>
                </a:cubicBezTo>
                <a:cubicBezTo>
                  <a:pt x="100" y="69"/>
                  <a:pt x="77" y="92"/>
                  <a:pt x="54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84">
            <a:extLst>
              <a:ext uri="{FF2B5EF4-FFF2-40B4-BE49-F238E27FC236}">
                <a16:creationId xmlns:a16="http://schemas.microsoft.com/office/drawing/2014/main" id="{37F22527-BA68-B047-9DCE-FC4F0B04B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932" y="8610742"/>
            <a:ext cx="213687" cy="300178"/>
          </a:xfrm>
          <a:custGeom>
            <a:avLst/>
            <a:gdLst>
              <a:gd name="T0" fmla="*/ 184 w 185"/>
              <a:gd name="T1" fmla="*/ 260 h 261"/>
              <a:gd name="T2" fmla="*/ 184 w 185"/>
              <a:gd name="T3" fmla="*/ 260 h 261"/>
              <a:gd name="T4" fmla="*/ 0 w 185"/>
              <a:gd name="T5" fmla="*/ 260 h 261"/>
              <a:gd name="T6" fmla="*/ 0 w 185"/>
              <a:gd name="T7" fmla="*/ 38 h 261"/>
              <a:gd name="T8" fmla="*/ 39 w 185"/>
              <a:gd name="T9" fmla="*/ 0 h 261"/>
              <a:gd name="T10" fmla="*/ 146 w 185"/>
              <a:gd name="T11" fmla="*/ 0 h 261"/>
              <a:gd name="T12" fmla="*/ 184 w 185"/>
              <a:gd name="T13" fmla="*/ 38 h 261"/>
              <a:gd name="T14" fmla="*/ 184 w 185"/>
              <a:gd name="T15" fmla="*/ 260 h 261"/>
              <a:gd name="T16" fmla="*/ 39 w 185"/>
              <a:gd name="T17" fmla="*/ 222 h 261"/>
              <a:gd name="T18" fmla="*/ 39 w 185"/>
              <a:gd name="T19" fmla="*/ 222 h 261"/>
              <a:gd name="T20" fmla="*/ 146 w 185"/>
              <a:gd name="T21" fmla="*/ 222 h 261"/>
              <a:gd name="T22" fmla="*/ 146 w 185"/>
              <a:gd name="T23" fmla="*/ 38 h 261"/>
              <a:gd name="T24" fmla="*/ 146 w 185"/>
              <a:gd name="T25" fmla="*/ 30 h 261"/>
              <a:gd name="T26" fmla="*/ 39 w 185"/>
              <a:gd name="T27" fmla="*/ 30 h 261"/>
              <a:gd name="T28" fmla="*/ 39 w 185"/>
              <a:gd name="T29" fmla="*/ 38 h 261"/>
              <a:gd name="T30" fmla="*/ 39 w 185"/>
              <a:gd name="T31" fmla="*/ 222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261">
                <a:moveTo>
                  <a:pt x="184" y="260"/>
                </a:moveTo>
                <a:lnTo>
                  <a:pt x="184" y="260"/>
                </a:lnTo>
                <a:cubicBezTo>
                  <a:pt x="0" y="260"/>
                  <a:pt x="0" y="260"/>
                  <a:pt x="0" y="26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5"/>
                  <a:pt x="23" y="0"/>
                  <a:pt x="39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9" y="0"/>
                  <a:pt x="184" y="15"/>
                  <a:pt x="184" y="38"/>
                </a:cubicBezTo>
                <a:lnTo>
                  <a:pt x="184" y="260"/>
                </a:lnTo>
                <a:close/>
                <a:moveTo>
                  <a:pt x="39" y="222"/>
                </a:moveTo>
                <a:lnTo>
                  <a:pt x="39" y="222"/>
                </a:lnTo>
                <a:cubicBezTo>
                  <a:pt x="146" y="222"/>
                  <a:pt x="146" y="222"/>
                  <a:pt x="146" y="222"/>
                </a:cubicBezTo>
                <a:cubicBezTo>
                  <a:pt x="146" y="38"/>
                  <a:pt x="146" y="38"/>
                  <a:pt x="146" y="38"/>
                </a:cubicBezTo>
                <a:cubicBezTo>
                  <a:pt x="146" y="30"/>
                  <a:pt x="146" y="30"/>
                  <a:pt x="146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8"/>
                </a:cubicBezTo>
                <a:lnTo>
                  <a:pt x="39" y="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85">
            <a:extLst>
              <a:ext uri="{FF2B5EF4-FFF2-40B4-BE49-F238E27FC236}">
                <a16:creationId xmlns:a16="http://schemas.microsoft.com/office/drawing/2014/main" id="{A60BE65B-273B-9F4E-848E-2FA0B225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72" y="8519162"/>
            <a:ext cx="610534" cy="391758"/>
          </a:xfrm>
          <a:custGeom>
            <a:avLst/>
            <a:gdLst>
              <a:gd name="T0" fmla="*/ 474 w 529"/>
              <a:gd name="T1" fmla="*/ 337 h 338"/>
              <a:gd name="T2" fmla="*/ 474 w 529"/>
              <a:gd name="T3" fmla="*/ 337 h 338"/>
              <a:gd name="T4" fmla="*/ 53 w 529"/>
              <a:gd name="T5" fmla="*/ 337 h 338"/>
              <a:gd name="T6" fmla="*/ 0 w 529"/>
              <a:gd name="T7" fmla="*/ 283 h 338"/>
              <a:gd name="T8" fmla="*/ 0 w 529"/>
              <a:gd name="T9" fmla="*/ 69 h 338"/>
              <a:gd name="T10" fmla="*/ 23 w 529"/>
              <a:gd name="T11" fmla="*/ 39 h 338"/>
              <a:gd name="T12" fmla="*/ 46 w 529"/>
              <a:gd name="T13" fmla="*/ 69 h 338"/>
              <a:gd name="T14" fmla="*/ 46 w 529"/>
              <a:gd name="T15" fmla="*/ 283 h 338"/>
              <a:gd name="T16" fmla="*/ 53 w 529"/>
              <a:gd name="T17" fmla="*/ 291 h 338"/>
              <a:gd name="T18" fmla="*/ 474 w 529"/>
              <a:gd name="T19" fmla="*/ 291 h 338"/>
              <a:gd name="T20" fmla="*/ 482 w 529"/>
              <a:gd name="T21" fmla="*/ 283 h 338"/>
              <a:gd name="T22" fmla="*/ 482 w 529"/>
              <a:gd name="T23" fmla="*/ 0 h 338"/>
              <a:gd name="T24" fmla="*/ 528 w 529"/>
              <a:gd name="T25" fmla="*/ 0 h 338"/>
              <a:gd name="T26" fmla="*/ 528 w 529"/>
              <a:gd name="T27" fmla="*/ 283 h 338"/>
              <a:gd name="T28" fmla="*/ 474 w 529"/>
              <a:gd name="T29" fmla="*/ 337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29" h="338">
                <a:moveTo>
                  <a:pt x="474" y="337"/>
                </a:moveTo>
                <a:lnTo>
                  <a:pt x="474" y="337"/>
                </a:lnTo>
                <a:cubicBezTo>
                  <a:pt x="53" y="337"/>
                  <a:pt x="53" y="337"/>
                  <a:pt x="53" y="337"/>
                </a:cubicBezTo>
                <a:cubicBezTo>
                  <a:pt x="23" y="337"/>
                  <a:pt x="0" y="314"/>
                  <a:pt x="0" y="283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54"/>
                  <a:pt x="7" y="39"/>
                  <a:pt x="23" y="39"/>
                </a:cubicBezTo>
                <a:cubicBezTo>
                  <a:pt x="30" y="39"/>
                  <a:pt x="46" y="54"/>
                  <a:pt x="46" y="69"/>
                </a:cubicBezTo>
                <a:cubicBezTo>
                  <a:pt x="46" y="283"/>
                  <a:pt x="46" y="283"/>
                  <a:pt x="46" y="283"/>
                </a:cubicBezTo>
                <a:cubicBezTo>
                  <a:pt x="46" y="291"/>
                  <a:pt x="46" y="291"/>
                  <a:pt x="53" y="291"/>
                </a:cubicBezTo>
                <a:cubicBezTo>
                  <a:pt x="474" y="291"/>
                  <a:pt x="474" y="291"/>
                  <a:pt x="474" y="291"/>
                </a:cubicBezTo>
                <a:cubicBezTo>
                  <a:pt x="482" y="291"/>
                  <a:pt x="482" y="291"/>
                  <a:pt x="482" y="283"/>
                </a:cubicBezTo>
                <a:cubicBezTo>
                  <a:pt x="482" y="0"/>
                  <a:pt x="482" y="0"/>
                  <a:pt x="482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28" y="283"/>
                  <a:pt x="528" y="283"/>
                  <a:pt x="528" y="283"/>
                </a:cubicBezTo>
                <a:cubicBezTo>
                  <a:pt x="528" y="314"/>
                  <a:pt x="505" y="337"/>
                  <a:pt x="474" y="33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286">
            <a:extLst>
              <a:ext uri="{FF2B5EF4-FFF2-40B4-BE49-F238E27FC236}">
                <a16:creationId xmlns:a16="http://schemas.microsoft.com/office/drawing/2014/main" id="{46B26C1B-12D4-3B4B-8615-F0B0E174D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894" y="8264773"/>
            <a:ext cx="707204" cy="295091"/>
          </a:xfrm>
          <a:custGeom>
            <a:avLst/>
            <a:gdLst>
              <a:gd name="T0" fmla="*/ 512 w 613"/>
              <a:gd name="T1" fmla="*/ 253 h 254"/>
              <a:gd name="T2" fmla="*/ 512 w 613"/>
              <a:gd name="T3" fmla="*/ 253 h 254"/>
              <a:gd name="T4" fmla="*/ 444 w 613"/>
              <a:gd name="T5" fmla="*/ 222 h 254"/>
              <a:gd name="T6" fmla="*/ 375 w 613"/>
              <a:gd name="T7" fmla="*/ 253 h 254"/>
              <a:gd name="T8" fmla="*/ 306 w 613"/>
              <a:gd name="T9" fmla="*/ 222 h 254"/>
              <a:gd name="T10" fmla="*/ 237 w 613"/>
              <a:gd name="T11" fmla="*/ 253 h 254"/>
              <a:gd name="T12" fmla="*/ 168 w 613"/>
              <a:gd name="T13" fmla="*/ 222 h 254"/>
              <a:gd name="T14" fmla="*/ 84 w 613"/>
              <a:gd name="T15" fmla="*/ 253 h 254"/>
              <a:gd name="T16" fmla="*/ 0 w 613"/>
              <a:gd name="T17" fmla="*/ 154 h 254"/>
              <a:gd name="T18" fmla="*/ 0 w 613"/>
              <a:gd name="T19" fmla="*/ 146 h 254"/>
              <a:gd name="T20" fmla="*/ 84 w 613"/>
              <a:gd name="T21" fmla="*/ 23 h 254"/>
              <a:gd name="T22" fmla="*/ 122 w 613"/>
              <a:gd name="T23" fmla="*/ 0 h 254"/>
              <a:gd name="T24" fmla="*/ 489 w 613"/>
              <a:gd name="T25" fmla="*/ 0 h 254"/>
              <a:gd name="T26" fmla="*/ 489 w 613"/>
              <a:gd name="T27" fmla="*/ 0 h 254"/>
              <a:gd name="T28" fmla="*/ 528 w 613"/>
              <a:gd name="T29" fmla="*/ 23 h 254"/>
              <a:gd name="T30" fmla="*/ 612 w 613"/>
              <a:gd name="T31" fmla="*/ 146 h 254"/>
              <a:gd name="T32" fmla="*/ 612 w 613"/>
              <a:gd name="T33" fmla="*/ 154 h 254"/>
              <a:gd name="T34" fmla="*/ 520 w 613"/>
              <a:gd name="T35" fmla="*/ 253 h 254"/>
              <a:gd name="T36" fmla="*/ 512 w 613"/>
              <a:gd name="T37" fmla="*/ 253 h 254"/>
              <a:gd name="T38" fmla="*/ 444 w 613"/>
              <a:gd name="T39" fmla="*/ 161 h 254"/>
              <a:gd name="T40" fmla="*/ 444 w 613"/>
              <a:gd name="T41" fmla="*/ 161 h 254"/>
              <a:gd name="T42" fmla="*/ 444 w 613"/>
              <a:gd name="T43" fmla="*/ 161 h 254"/>
              <a:gd name="T44" fmla="*/ 474 w 613"/>
              <a:gd name="T45" fmla="*/ 176 h 254"/>
              <a:gd name="T46" fmla="*/ 520 w 613"/>
              <a:gd name="T47" fmla="*/ 207 h 254"/>
              <a:gd name="T48" fmla="*/ 558 w 613"/>
              <a:gd name="T49" fmla="*/ 161 h 254"/>
              <a:gd name="T50" fmla="*/ 489 w 613"/>
              <a:gd name="T51" fmla="*/ 54 h 254"/>
              <a:gd name="T52" fmla="*/ 122 w 613"/>
              <a:gd name="T53" fmla="*/ 54 h 254"/>
              <a:gd name="T54" fmla="*/ 122 w 613"/>
              <a:gd name="T55" fmla="*/ 54 h 254"/>
              <a:gd name="T56" fmla="*/ 46 w 613"/>
              <a:gd name="T57" fmla="*/ 161 h 254"/>
              <a:gd name="T58" fmla="*/ 92 w 613"/>
              <a:gd name="T59" fmla="*/ 199 h 254"/>
              <a:gd name="T60" fmla="*/ 138 w 613"/>
              <a:gd name="T61" fmla="*/ 176 h 254"/>
              <a:gd name="T62" fmla="*/ 168 w 613"/>
              <a:gd name="T63" fmla="*/ 154 h 254"/>
              <a:gd name="T64" fmla="*/ 168 w 613"/>
              <a:gd name="T65" fmla="*/ 154 h 254"/>
              <a:gd name="T66" fmla="*/ 191 w 613"/>
              <a:gd name="T67" fmla="*/ 176 h 254"/>
              <a:gd name="T68" fmla="*/ 237 w 613"/>
              <a:gd name="T69" fmla="*/ 207 h 254"/>
              <a:gd name="T70" fmla="*/ 275 w 613"/>
              <a:gd name="T71" fmla="*/ 176 h 254"/>
              <a:gd name="T72" fmla="*/ 306 w 613"/>
              <a:gd name="T73" fmla="*/ 161 h 254"/>
              <a:gd name="T74" fmla="*/ 306 w 613"/>
              <a:gd name="T75" fmla="*/ 161 h 254"/>
              <a:gd name="T76" fmla="*/ 336 w 613"/>
              <a:gd name="T77" fmla="*/ 176 h 254"/>
              <a:gd name="T78" fmla="*/ 375 w 613"/>
              <a:gd name="T79" fmla="*/ 207 h 254"/>
              <a:gd name="T80" fmla="*/ 413 w 613"/>
              <a:gd name="T81" fmla="*/ 176 h 254"/>
              <a:gd name="T82" fmla="*/ 444 w 613"/>
              <a:gd name="T83" fmla="*/ 161 h 254"/>
              <a:gd name="T84" fmla="*/ 512 w 613"/>
              <a:gd name="T85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3" h="254">
                <a:moveTo>
                  <a:pt x="512" y="253"/>
                </a:moveTo>
                <a:lnTo>
                  <a:pt x="512" y="253"/>
                </a:lnTo>
                <a:cubicBezTo>
                  <a:pt x="489" y="253"/>
                  <a:pt x="459" y="245"/>
                  <a:pt x="444" y="222"/>
                </a:cubicBezTo>
                <a:cubicBezTo>
                  <a:pt x="428" y="237"/>
                  <a:pt x="398" y="253"/>
                  <a:pt x="375" y="253"/>
                </a:cubicBezTo>
                <a:cubicBezTo>
                  <a:pt x="344" y="253"/>
                  <a:pt x="321" y="237"/>
                  <a:pt x="306" y="222"/>
                </a:cubicBezTo>
                <a:cubicBezTo>
                  <a:pt x="291" y="237"/>
                  <a:pt x="260" y="253"/>
                  <a:pt x="237" y="253"/>
                </a:cubicBezTo>
                <a:cubicBezTo>
                  <a:pt x="206" y="253"/>
                  <a:pt x="183" y="237"/>
                  <a:pt x="168" y="222"/>
                </a:cubicBezTo>
                <a:cubicBezTo>
                  <a:pt x="145" y="245"/>
                  <a:pt x="115" y="253"/>
                  <a:pt x="84" y="253"/>
                </a:cubicBezTo>
                <a:cubicBezTo>
                  <a:pt x="38" y="245"/>
                  <a:pt x="0" y="207"/>
                  <a:pt x="0" y="154"/>
                </a:cubicBezTo>
                <a:cubicBezTo>
                  <a:pt x="0" y="146"/>
                  <a:pt x="0" y="146"/>
                  <a:pt x="0" y="146"/>
                </a:cubicBezTo>
                <a:cubicBezTo>
                  <a:pt x="84" y="23"/>
                  <a:pt x="84" y="23"/>
                  <a:pt x="84" y="23"/>
                </a:cubicBezTo>
                <a:cubicBezTo>
                  <a:pt x="92" y="8"/>
                  <a:pt x="107" y="0"/>
                  <a:pt x="122" y="0"/>
                </a:cubicBezTo>
                <a:cubicBezTo>
                  <a:pt x="489" y="0"/>
                  <a:pt x="489" y="0"/>
                  <a:pt x="489" y="0"/>
                </a:cubicBezTo>
                <a:lnTo>
                  <a:pt x="489" y="0"/>
                </a:lnTo>
                <a:cubicBezTo>
                  <a:pt x="505" y="0"/>
                  <a:pt x="520" y="8"/>
                  <a:pt x="528" y="23"/>
                </a:cubicBezTo>
                <a:cubicBezTo>
                  <a:pt x="612" y="146"/>
                  <a:pt x="612" y="146"/>
                  <a:pt x="612" y="146"/>
                </a:cubicBezTo>
                <a:cubicBezTo>
                  <a:pt x="612" y="154"/>
                  <a:pt x="612" y="154"/>
                  <a:pt x="612" y="154"/>
                </a:cubicBezTo>
                <a:cubicBezTo>
                  <a:pt x="612" y="207"/>
                  <a:pt x="574" y="253"/>
                  <a:pt x="520" y="253"/>
                </a:cubicBezTo>
                <a:cubicBezTo>
                  <a:pt x="520" y="253"/>
                  <a:pt x="520" y="253"/>
                  <a:pt x="512" y="253"/>
                </a:cubicBezTo>
                <a:lnTo>
                  <a:pt x="444" y="161"/>
                </a:lnTo>
                <a:lnTo>
                  <a:pt x="444" y="161"/>
                </a:lnTo>
                <a:lnTo>
                  <a:pt x="444" y="161"/>
                </a:lnTo>
                <a:cubicBezTo>
                  <a:pt x="459" y="161"/>
                  <a:pt x="466" y="169"/>
                  <a:pt x="474" y="176"/>
                </a:cubicBezTo>
                <a:cubicBezTo>
                  <a:pt x="482" y="192"/>
                  <a:pt x="497" y="207"/>
                  <a:pt x="520" y="207"/>
                </a:cubicBezTo>
                <a:cubicBezTo>
                  <a:pt x="543" y="207"/>
                  <a:pt x="558" y="184"/>
                  <a:pt x="558" y="161"/>
                </a:cubicBezTo>
                <a:cubicBezTo>
                  <a:pt x="489" y="54"/>
                  <a:pt x="489" y="54"/>
                  <a:pt x="489" y="54"/>
                </a:cubicBezTo>
                <a:cubicBezTo>
                  <a:pt x="122" y="54"/>
                  <a:pt x="122" y="54"/>
                  <a:pt x="122" y="54"/>
                </a:cubicBezTo>
                <a:lnTo>
                  <a:pt x="122" y="54"/>
                </a:lnTo>
                <a:cubicBezTo>
                  <a:pt x="46" y="161"/>
                  <a:pt x="46" y="161"/>
                  <a:pt x="46" y="161"/>
                </a:cubicBezTo>
                <a:cubicBezTo>
                  <a:pt x="53" y="184"/>
                  <a:pt x="69" y="199"/>
                  <a:pt x="92" y="199"/>
                </a:cubicBezTo>
                <a:cubicBezTo>
                  <a:pt x="107" y="207"/>
                  <a:pt x="130" y="192"/>
                  <a:pt x="138" y="176"/>
                </a:cubicBezTo>
                <a:cubicBezTo>
                  <a:pt x="138" y="161"/>
                  <a:pt x="153" y="154"/>
                  <a:pt x="168" y="154"/>
                </a:cubicBezTo>
                <a:lnTo>
                  <a:pt x="168" y="154"/>
                </a:lnTo>
                <a:cubicBezTo>
                  <a:pt x="176" y="154"/>
                  <a:pt x="191" y="161"/>
                  <a:pt x="191" y="176"/>
                </a:cubicBezTo>
                <a:cubicBezTo>
                  <a:pt x="199" y="192"/>
                  <a:pt x="214" y="207"/>
                  <a:pt x="237" y="207"/>
                </a:cubicBezTo>
                <a:cubicBezTo>
                  <a:pt x="252" y="207"/>
                  <a:pt x="268" y="192"/>
                  <a:pt x="275" y="176"/>
                </a:cubicBezTo>
                <a:cubicBezTo>
                  <a:pt x="283" y="161"/>
                  <a:pt x="291" y="161"/>
                  <a:pt x="306" y="161"/>
                </a:cubicBezTo>
                <a:lnTo>
                  <a:pt x="306" y="161"/>
                </a:lnTo>
                <a:cubicBezTo>
                  <a:pt x="313" y="161"/>
                  <a:pt x="329" y="161"/>
                  <a:pt x="336" y="176"/>
                </a:cubicBezTo>
                <a:cubicBezTo>
                  <a:pt x="336" y="192"/>
                  <a:pt x="359" y="207"/>
                  <a:pt x="375" y="207"/>
                </a:cubicBezTo>
                <a:cubicBezTo>
                  <a:pt x="390" y="207"/>
                  <a:pt x="405" y="192"/>
                  <a:pt x="413" y="176"/>
                </a:cubicBezTo>
                <a:cubicBezTo>
                  <a:pt x="421" y="169"/>
                  <a:pt x="436" y="161"/>
                  <a:pt x="444" y="161"/>
                </a:cubicBezTo>
                <a:lnTo>
                  <a:pt x="512" y="2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287">
            <a:extLst>
              <a:ext uri="{FF2B5EF4-FFF2-40B4-BE49-F238E27FC236}">
                <a16:creationId xmlns:a16="http://schemas.microsoft.com/office/drawing/2014/main" id="{637F364B-1424-AA40-84F2-8AB641E31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3061" y="11124108"/>
            <a:ext cx="188250" cy="35613"/>
          </a:xfrm>
          <a:custGeom>
            <a:avLst/>
            <a:gdLst>
              <a:gd name="T0" fmla="*/ 161 w 162"/>
              <a:gd name="T1" fmla="*/ 30 h 31"/>
              <a:gd name="T2" fmla="*/ 0 w 162"/>
              <a:gd name="T3" fmla="*/ 30 h 31"/>
              <a:gd name="T4" fmla="*/ 0 w 162"/>
              <a:gd name="T5" fmla="*/ 0 h 31"/>
              <a:gd name="T6" fmla="*/ 161 w 162"/>
              <a:gd name="T7" fmla="*/ 0 h 31"/>
              <a:gd name="T8" fmla="*/ 161 w 162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" h="31">
                <a:moveTo>
                  <a:pt x="161" y="30"/>
                </a:moveTo>
                <a:lnTo>
                  <a:pt x="0" y="30"/>
                </a:lnTo>
                <a:lnTo>
                  <a:pt x="0" y="0"/>
                </a:lnTo>
                <a:lnTo>
                  <a:pt x="161" y="0"/>
                </a:lnTo>
                <a:lnTo>
                  <a:pt x="161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88">
            <a:extLst>
              <a:ext uri="{FF2B5EF4-FFF2-40B4-BE49-F238E27FC236}">
                <a16:creationId xmlns:a16="http://schemas.microsoft.com/office/drawing/2014/main" id="{FDCE5BE1-7B91-E949-94F3-B66EDB6FA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588" y="11002001"/>
            <a:ext cx="178074" cy="345969"/>
          </a:xfrm>
          <a:custGeom>
            <a:avLst/>
            <a:gdLst>
              <a:gd name="T0" fmla="*/ 61 w 154"/>
              <a:gd name="T1" fmla="*/ 0 h 300"/>
              <a:gd name="T2" fmla="*/ 61 w 154"/>
              <a:gd name="T3" fmla="*/ 0 h 300"/>
              <a:gd name="T4" fmla="*/ 0 w 154"/>
              <a:gd name="T5" fmla="*/ 0 h 300"/>
              <a:gd name="T6" fmla="*/ 0 w 154"/>
              <a:gd name="T7" fmla="*/ 39 h 300"/>
              <a:gd name="T8" fmla="*/ 46 w 154"/>
              <a:gd name="T9" fmla="*/ 39 h 300"/>
              <a:gd name="T10" fmla="*/ 61 w 154"/>
              <a:gd name="T11" fmla="*/ 46 h 300"/>
              <a:gd name="T12" fmla="*/ 115 w 154"/>
              <a:gd name="T13" fmla="*/ 115 h 300"/>
              <a:gd name="T14" fmla="*/ 115 w 154"/>
              <a:gd name="T15" fmla="*/ 261 h 300"/>
              <a:gd name="T16" fmla="*/ 23 w 154"/>
              <a:gd name="T17" fmla="*/ 261 h 300"/>
              <a:gd name="T18" fmla="*/ 23 w 154"/>
              <a:gd name="T19" fmla="*/ 276 h 300"/>
              <a:gd name="T20" fmla="*/ 23 w 154"/>
              <a:gd name="T21" fmla="*/ 299 h 300"/>
              <a:gd name="T22" fmla="*/ 115 w 154"/>
              <a:gd name="T23" fmla="*/ 299 h 300"/>
              <a:gd name="T24" fmla="*/ 153 w 154"/>
              <a:gd name="T25" fmla="*/ 261 h 300"/>
              <a:gd name="T26" fmla="*/ 153 w 154"/>
              <a:gd name="T27" fmla="*/ 100 h 300"/>
              <a:gd name="T28" fmla="*/ 153 w 154"/>
              <a:gd name="T29" fmla="*/ 100 h 300"/>
              <a:gd name="T30" fmla="*/ 77 w 154"/>
              <a:gd name="T31" fmla="*/ 8 h 300"/>
              <a:gd name="T32" fmla="*/ 61 w 154"/>
              <a:gd name="T33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4" h="300">
                <a:moveTo>
                  <a:pt x="61" y="0"/>
                </a:moveTo>
                <a:lnTo>
                  <a:pt x="61" y="0"/>
                </a:lnTo>
                <a:cubicBezTo>
                  <a:pt x="0" y="0"/>
                  <a:pt x="0" y="0"/>
                  <a:pt x="0" y="0"/>
                </a:cubicBezTo>
                <a:cubicBezTo>
                  <a:pt x="0" y="39"/>
                  <a:pt x="0" y="39"/>
                  <a:pt x="0" y="39"/>
                </a:cubicBezTo>
                <a:cubicBezTo>
                  <a:pt x="46" y="39"/>
                  <a:pt x="46" y="39"/>
                  <a:pt x="46" y="39"/>
                </a:cubicBezTo>
                <a:cubicBezTo>
                  <a:pt x="46" y="39"/>
                  <a:pt x="53" y="39"/>
                  <a:pt x="61" y="46"/>
                </a:cubicBezTo>
                <a:cubicBezTo>
                  <a:pt x="115" y="115"/>
                  <a:pt x="115" y="115"/>
                  <a:pt x="115" y="115"/>
                </a:cubicBezTo>
                <a:cubicBezTo>
                  <a:pt x="115" y="261"/>
                  <a:pt x="115" y="261"/>
                  <a:pt x="115" y="261"/>
                </a:cubicBezTo>
                <a:cubicBezTo>
                  <a:pt x="23" y="261"/>
                  <a:pt x="23" y="261"/>
                  <a:pt x="23" y="261"/>
                </a:cubicBezTo>
                <a:cubicBezTo>
                  <a:pt x="23" y="268"/>
                  <a:pt x="23" y="268"/>
                  <a:pt x="23" y="276"/>
                </a:cubicBezTo>
                <a:cubicBezTo>
                  <a:pt x="23" y="283"/>
                  <a:pt x="23" y="291"/>
                  <a:pt x="23" y="299"/>
                </a:cubicBezTo>
                <a:cubicBezTo>
                  <a:pt x="115" y="299"/>
                  <a:pt x="115" y="299"/>
                  <a:pt x="115" y="299"/>
                </a:cubicBezTo>
                <a:cubicBezTo>
                  <a:pt x="138" y="299"/>
                  <a:pt x="153" y="283"/>
                  <a:pt x="153" y="261"/>
                </a:cubicBezTo>
                <a:cubicBezTo>
                  <a:pt x="153" y="100"/>
                  <a:pt x="153" y="100"/>
                  <a:pt x="153" y="100"/>
                </a:cubicBezTo>
                <a:lnTo>
                  <a:pt x="153" y="100"/>
                </a:lnTo>
                <a:cubicBezTo>
                  <a:pt x="77" y="8"/>
                  <a:pt x="77" y="8"/>
                  <a:pt x="77" y="8"/>
                </a:cubicBezTo>
                <a:cubicBezTo>
                  <a:pt x="69" y="0"/>
                  <a:pt x="69" y="0"/>
                  <a:pt x="61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89">
            <a:extLst>
              <a:ext uri="{FF2B5EF4-FFF2-40B4-BE49-F238E27FC236}">
                <a16:creationId xmlns:a16="http://schemas.microsoft.com/office/drawing/2014/main" id="{FDD40D21-660D-9F4E-B99A-4AFD3AC34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672" y="11292003"/>
            <a:ext cx="213687" cy="61053"/>
          </a:xfrm>
          <a:custGeom>
            <a:avLst/>
            <a:gdLst>
              <a:gd name="T0" fmla="*/ 184 w 185"/>
              <a:gd name="T1" fmla="*/ 0 h 55"/>
              <a:gd name="T2" fmla="*/ 184 w 185"/>
              <a:gd name="T3" fmla="*/ 0 h 55"/>
              <a:gd name="T4" fmla="*/ 8 w 185"/>
              <a:gd name="T5" fmla="*/ 0 h 55"/>
              <a:gd name="T6" fmla="*/ 8 w 185"/>
              <a:gd name="T7" fmla="*/ 23 h 55"/>
              <a:gd name="T8" fmla="*/ 0 w 185"/>
              <a:gd name="T9" fmla="*/ 54 h 55"/>
              <a:gd name="T10" fmla="*/ 184 w 185"/>
              <a:gd name="T11" fmla="*/ 46 h 55"/>
              <a:gd name="T12" fmla="*/ 176 w 185"/>
              <a:gd name="T13" fmla="*/ 23 h 55"/>
              <a:gd name="T14" fmla="*/ 184 w 185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5" h="55">
                <a:moveTo>
                  <a:pt x="184" y="0"/>
                </a:moveTo>
                <a:lnTo>
                  <a:pt x="184" y="0"/>
                </a:lnTo>
                <a:cubicBezTo>
                  <a:pt x="8" y="0"/>
                  <a:pt x="8" y="0"/>
                  <a:pt x="8" y="0"/>
                </a:cubicBezTo>
                <a:cubicBezTo>
                  <a:pt x="8" y="8"/>
                  <a:pt x="8" y="15"/>
                  <a:pt x="8" y="23"/>
                </a:cubicBezTo>
                <a:cubicBezTo>
                  <a:pt x="8" y="30"/>
                  <a:pt x="8" y="46"/>
                  <a:pt x="0" y="54"/>
                </a:cubicBezTo>
                <a:cubicBezTo>
                  <a:pt x="184" y="46"/>
                  <a:pt x="184" y="46"/>
                  <a:pt x="184" y="46"/>
                </a:cubicBezTo>
                <a:cubicBezTo>
                  <a:pt x="176" y="38"/>
                  <a:pt x="176" y="30"/>
                  <a:pt x="176" y="23"/>
                </a:cubicBezTo>
                <a:cubicBezTo>
                  <a:pt x="176" y="15"/>
                  <a:pt x="176" y="8"/>
                  <a:pt x="18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290">
            <a:extLst>
              <a:ext uri="{FF2B5EF4-FFF2-40B4-BE49-F238E27FC236}">
                <a16:creationId xmlns:a16="http://schemas.microsoft.com/office/drawing/2014/main" id="{8636F596-E590-2F48-B76F-126F23BF4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283" y="10895156"/>
            <a:ext cx="539305" cy="381585"/>
          </a:xfrm>
          <a:custGeom>
            <a:avLst/>
            <a:gdLst>
              <a:gd name="T0" fmla="*/ 444 w 468"/>
              <a:gd name="T1" fmla="*/ 321 h 330"/>
              <a:gd name="T2" fmla="*/ 444 w 468"/>
              <a:gd name="T3" fmla="*/ 321 h 330"/>
              <a:gd name="T4" fmla="*/ 467 w 468"/>
              <a:gd name="T5" fmla="*/ 321 h 330"/>
              <a:gd name="T6" fmla="*/ 467 w 468"/>
              <a:gd name="T7" fmla="*/ 130 h 330"/>
              <a:gd name="T8" fmla="*/ 467 w 468"/>
              <a:gd name="T9" fmla="*/ 91 h 330"/>
              <a:gd name="T10" fmla="*/ 467 w 468"/>
              <a:gd name="T11" fmla="*/ 46 h 330"/>
              <a:gd name="T12" fmla="*/ 421 w 468"/>
              <a:gd name="T13" fmla="*/ 0 h 330"/>
              <a:gd name="T14" fmla="*/ 23 w 468"/>
              <a:gd name="T15" fmla="*/ 0 h 330"/>
              <a:gd name="T16" fmla="*/ 0 w 468"/>
              <a:gd name="T17" fmla="*/ 23 h 330"/>
              <a:gd name="T18" fmla="*/ 23 w 468"/>
              <a:gd name="T19" fmla="*/ 46 h 330"/>
              <a:gd name="T20" fmla="*/ 413 w 468"/>
              <a:gd name="T21" fmla="*/ 46 h 330"/>
              <a:gd name="T22" fmla="*/ 413 w 468"/>
              <a:gd name="T23" fmla="*/ 329 h 330"/>
              <a:gd name="T24" fmla="*/ 444 w 468"/>
              <a:gd name="T25" fmla="*/ 321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8" h="330">
                <a:moveTo>
                  <a:pt x="444" y="321"/>
                </a:moveTo>
                <a:lnTo>
                  <a:pt x="444" y="321"/>
                </a:lnTo>
                <a:cubicBezTo>
                  <a:pt x="452" y="321"/>
                  <a:pt x="459" y="321"/>
                  <a:pt x="467" y="321"/>
                </a:cubicBezTo>
                <a:cubicBezTo>
                  <a:pt x="467" y="130"/>
                  <a:pt x="467" y="130"/>
                  <a:pt x="467" y="130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67" y="46"/>
                  <a:pt x="467" y="46"/>
                  <a:pt x="467" y="46"/>
                </a:cubicBezTo>
                <a:cubicBezTo>
                  <a:pt x="467" y="23"/>
                  <a:pt x="444" y="0"/>
                  <a:pt x="421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6" y="0"/>
                  <a:pt x="0" y="15"/>
                  <a:pt x="0" y="23"/>
                </a:cubicBezTo>
                <a:cubicBezTo>
                  <a:pt x="0" y="38"/>
                  <a:pt x="16" y="46"/>
                  <a:pt x="23" y="46"/>
                </a:cubicBezTo>
                <a:cubicBezTo>
                  <a:pt x="413" y="46"/>
                  <a:pt x="413" y="46"/>
                  <a:pt x="413" y="46"/>
                </a:cubicBezTo>
                <a:cubicBezTo>
                  <a:pt x="413" y="329"/>
                  <a:pt x="413" y="329"/>
                  <a:pt x="413" y="329"/>
                </a:cubicBezTo>
                <a:cubicBezTo>
                  <a:pt x="421" y="321"/>
                  <a:pt x="436" y="321"/>
                  <a:pt x="444" y="3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291">
            <a:extLst>
              <a:ext uri="{FF2B5EF4-FFF2-40B4-BE49-F238E27FC236}">
                <a16:creationId xmlns:a16="http://schemas.microsoft.com/office/drawing/2014/main" id="{CD274178-56D8-B342-B7AE-F4DBF7B20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336" y="11108843"/>
            <a:ext cx="106845" cy="249303"/>
          </a:xfrm>
          <a:custGeom>
            <a:avLst/>
            <a:gdLst>
              <a:gd name="T0" fmla="*/ 92 w 93"/>
              <a:gd name="T1" fmla="*/ 161 h 216"/>
              <a:gd name="T2" fmla="*/ 92 w 93"/>
              <a:gd name="T3" fmla="*/ 161 h 216"/>
              <a:gd name="T4" fmla="*/ 46 w 93"/>
              <a:gd name="T5" fmla="*/ 161 h 216"/>
              <a:gd name="T6" fmla="*/ 46 w 93"/>
              <a:gd name="T7" fmla="*/ 0 h 216"/>
              <a:gd name="T8" fmla="*/ 0 w 93"/>
              <a:gd name="T9" fmla="*/ 0 h 216"/>
              <a:gd name="T10" fmla="*/ 0 w 93"/>
              <a:gd name="T11" fmla="*/ 169 h 216"/>
              <a:gd name="T12" fmla="*/ 7 w 93"/>
              <a:gd name="T13" fmla="*/ 191 h 216"/>
              <a:gd name="T14" fmla="*/ 46 w 93"/>
              <a:gd name="T15" fmla="*/ 215 h 216"/>
              <a:gd name="T16" fmla="*/ 46 w 93"/>
              <a:gd name="T17" fmla="*/ 215 h 216"/>
              <a:gd name="T18" fmla="*/ 92 w 93"/>
              <a:gd name="T19" fmla="*/ 215 h 216"/>
              <a:gd name="T20" fmla="*/ 84 w 93"/>
              <a:gd name="T21" fmla="*/ 184 h 216"/>
              <a:gd name="T22" fmla="*/ 92 w 93"/>
              <a:gd name="T23" fmla="*/ 161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" h="216">
                <a:moveTo>
                  <a:pt x="92" y="161"/>
                </a:moveTo>
                <a:lnTo>
                  <a:pt x="92" y="161"/>
                </a:lnTo>
                <a:cubicBezTo>
                  <a:pt x="46" y="161"/>
                  <a:pt x="46" y="161"/>
                  <a:pt x="46" y="161"/>
                </a:cubicBezTo>
                <a:cubicBezTo>
                  <a:pt x="46" y="0"/>
                  <a:pt x="46" y="0"/>
                  <a:pt x="4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76"/>
                  <a:pt x="0" y="184"/>
                  <a:pt x="7" y="191"/>
                </a:cubicBezTo>
                <a:cubicBezTo>
                  <a:pt x="15" y="207"/>
                  <a:pt x="30" y="215"/>
                  <a:pt x="46" y="215"/>
                </a:cubicBezTo>
                <a:lnTo>
                  <a:pt x="46" y="215"/>
                </a:lnTo>
                <a:cubicBezTo>
                  <a:pt x="92" y="215"/>
                  <a:pt x="92" y="215"/>
                  <a:pt x="92" y="215"/>
                </a:cubicBezTo>
                <a:cubicBezTo>
                  <a:pt x="84" y="207"/>
                  <a:pt x="84" y="191"/>
                  <a:pt x="84" y="184"/>
                </a:cubicBezTo>
                <a:cubicBezTo>
                  <a:pt x="84" y="176"/>
                  <a:pt x="84" y="169"/>
                  <a:pt x="92" y="1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92">
            <a:extLst>
              <a:ext uri="{FF2B5EF4-FFF2-40B4-BE49-F238E27FC236}">
                <a16:creationId xmlns:a16="http://schemas.microsoft.com/office/drawing/2014/main" id="{BA3A4ABA-1C24-C348-BE81-87CE7F832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921" y="11241125"/>
            <a:ext cx="152634" cy="152634"/>
          </a:xfrm>
          <a:custGeom>
            <a:avLst/>
            <a:gdLst>
              <a:gd name="T0" fmla="*/ 61 w 131"/>
              <a:gd name="T1" fmla="*/ 130 h 131"/>
              <a:gd name="T2" fmla="*/ 61 w 131"/>
              <a:gd name="T3" fmla="*/ 130 h 131"/>
              <a:gd name="T4" fmla="*/ 0 w 131"/>
              <a:gd name="T5" fmla="*/ 69 h 131"/>
              <a:gd name="T6" fmla="*/ 61 w 131"/>
              <a:gd name="T7" fmla="*/ 0 h 131"/>
              <a:gd name="T8" fmla="*/ 130 w 131"/>
              <a:gd name="T9" fmla="*/ 69 h 131"/>
              <a:gd name="T10" fmla="*/ 61 w 131"/>
              <a:gd name="T11" fmla="*/ 130 h 131"/>
              <a:gd name="T12" fmla="*/ 61 w 131"/>
              <a:gd name="T13" fmla="*/ 38 h 131"/>
              <a:gd name="T14" fmla="*/ 61 w 131"/>
              <a:gd name="T15" fmla="*/ 38 h 131"/>
              <a:gd name="T16" fmla="*/ 30 w 131"/>
              <a:gd name="T17" fmla="*/ 69 h 131"/>
              <a:gd name="T18" fmla="*/ 61 w 131"/>
              <a:gd name="T19" fmla="*/ 100 h 131"/>
              <a:gd name="T20" fmla="*/ 92 w 131"/>
              <a:gd name="T21" fmla="*/ 69 h 131"/>
              <a:gd name="T22" fmla="*/ 61 w 131"/>
              <a:gd name="T23" fmla="*/ 38 h 131"/>
              <a:gd name="T24" fmla="*/ 61 w 131"/>
              <a:gd name="T2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61" y="130"/>
                </a:moveTo>
                <a:lnTo>
                  <a:pt x="61" y="130"/>
                </a:lnTo>
                <a:cubicBezTo>
                  <a:pt x="23" y="130"/>
                  <a:pt x="0" y="107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107"/>
                  <a:pt x="99" y="130"/>
                  <a:pt x="61" y="130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0" y="54"/>
                  <a:pt x="30" y="69"/>
                </a:cubicBezTo>
                <a:cubicBezTo>
                  <a:pt x="30" y="84"/>
                  <a:pt x="46" y="100"/>
                  <a:pt x="61" y="100"/>
                </a:cubicBezTo>
                <a:cubicBezTo>
                  <a:pt x="76" y="100"/>
                  <a:pt x="92" y="84"/>
                  <a:pt x="92" y="69"/>
                </a:cubicBezTo>
                <a:cubicBezTo>
                  <a:pt x="92" y="54"/>
                  <a:pt x="76" y="38"/>
                  <a:pt x="61" y="38"/>
                </a:cubicBezTo>
                <a:lnTo>
                  <a:pt x="61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293">
            <a:extLst>
              <a:ext uri="{FF2B5EF4-FFF2-40B4-BE49-F238E27FC236}">
                <a16:creationId xmlns:a16="http://schemas.microsoft.com/office/drawing/2014/main" id="{CDDFC59F-BAC2-D343-B594-8F9D85D46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740" y="11241125"/>
            <a:ext cx="152634" cy="152634"/>
          </a:xfrm>
          <a:custGeom>
            <a:avLst/>
            <a:gdLst>
              <a:gd name="T0" fmla="*/ 61 w 131"/>
              <a:gd name="T1" fmla="*/ 130 h 131"/>
              <a:gd name="T2" fmla="*/ 61 w 131"/>
              <a:gd name="T3" fmla="*/ 130 h 131"/>
              <a:gd name="T4" fmla="*/ 0 w 131"/>
              <a:gd name="T5" fmla="*/ 69 h 131"/>
              <a:gd name="T6" fmla="*/ 61 w 131"/>
              <a:gd name="T7" fmla="*/ 0 h 131"/>
              <a:gd name="T8" fmla="*/ 130 w 131"/>
              <a:gd name="T9" fmla="*/ 69 h 131"/>
              <a:gd name="T10" fmla="*/ 61 w 131"/>
              <a:gd name="T11" fmla="*/ 130 h 131"/>
              <a:gd name="T12" fmla="*/ 61 w 131"/>
              <a:gd name="T13" fmla="*/ 38 h 131"/>
              <a:gd name="T14" fmla="*/ 61 w 131"/>
              <a:gd name="T15" fmla="*/ 38 h 131"/>
              <a:gd name="T16" fmla="*/ 30 w 131"/>
              <a:gd name="T17" fmla="*/ 69 h 131"/>
              <a:gd name="T18" fmla="*/ 61 w 131"/>
              <a:gd name="T19" fmla="*/ 100 h 131"/>
              <a:gd name="T20" fmla="*/ 91 w 131"/>
              <a:gd name="T21" fmla="*/ 69 h 131"/>
              <a:gd name="T22" fmla="*/ 61 w 131"/>
              <a:gd name="T23" fmla="*/ 38 h 131"/>
              <a:gd name="T24" fmla="*/ 61 w 131"/>
              <a:gd name="T2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61" y="130"/>
                </a:moveTo>
                <a:lnTo>
                  <a:pt x="61" y="130"/>
                </a:lnTo>
                <a:cubicBezTo>
                  <a:pt x="23" y="130"/>
                  <a:pt x="0" y="107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107"/>
                  <a:pt x="99" y="130"/>
                  <a:pt x="61" y="130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0" y="54"/>
                  <a:pt x="30" y="69"/>
                </a:cubicBezTo>
                <a:cubicBezTo>
                  <a:pt x="30" y="84"/>
                  <a:pt x="46" y="100"/>
                  <a:pt x="61" y="100"/>
                </a:cubicBezTo>
                <a:cubicBezTo>
                  <a:pt x="76" y="100"/>
                  <a:pt x="91" y="84"/>
                  <a:pt x="91" y="69"/>
                </a:cubicBezTo>
                <a:cubicBezTo>
                  <a:pt x="91" y="54"/>
                  <a:pt x="76" y="38"/>
                  <a:pt x="61" y="38"/>
                </a:cubicBezTo>
                <a:lnTo>
                  <a:pt x="61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294">
            <a:extLst>
              <a:ext uri="{FF2B5EF4-FFF2-40B4-BE49-F238E27FC236}">
                <a16:creationId xmlns:a16="http://schemas.microsoft.com/office/drawing/2014/main" id="{5DD31211-2EF0-274B-AA34-87D25E24C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9547" y="10991825"/>
            <a:ext cx="223863" cy="55964"/>
          </a:xfrm>
          <a:custGeom>
            <a:avLst/>
            <a:gdLst>
              <a:gd name="T0" fmla="*/ 168 w 192"/>
              <a:gd name="T1" fmla="*/ 46 h 47"/>
              <a:gd name="T2" fmla="*/ 168 w 192"/>
              <a:gd name="T3" fmla="*/ 46 h 47"/>
              <a:gd name="T4" fmla="*/ 22 w 192"/>
              <a:gd name="T5" fmla="*/ 46 h 47"/>
              <a:gd name="T6" fmla="*/ 0 w 192"/>
              <a:gd name="T7" fmla="*/ 23 h 47"/>
              <a:gd name="T8" fmla="*/ 22 w 192"/>
              <a:gd name="T9" fmla="*/ 0 h 47"/>
              <a:gd name="T10" fmla="*/ 168 w 192"/>
              <a:gd name="T11" fmla="*/ 0 h 47"/>
              <a:gd name="T12" fmla="*/ 191 w 192"/>
              <a:gd name="T13" fmla="*/ 23 h 47"/>
              <a:gd name="T14" fmla="*/ 168 w 192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2" h="47">
                <a:moveTo>
                  <a:pt x="168" y="46"/>
                </a:moveTo>
                <a:lnTo>
                  <a:pt x="168" y="46"/>
                </a:lnTo>
                <a:cubicBezTo>
                  <a:pt x="22" y="46"/>
                  <a:pt x="22" y="46"/>
                  <a:pt x="22" y="46"/>
                </a:cubicBezTo>
                <a:cubicBezTo>
                  <a:pt x="7" y="46"/>
                  <a:pt x="0" y="38"/>
                  <a:pt x="0" y="23"/>
                </a:cubicBezTo>
                <a:cubicBezTo>
                  <a:pt x="0" y="15"/>
                  <a:pt x="7" y="0"/>
                  <a:pt x="22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83" y="0"/>
                  <a:pt x="191" y="15"/>
                  <a:pt x="191" y="23"/>
                </a:cubicBezTo>
                <a:cubicBezTo>
                  <a:pt x="191" y="38"/>
                  <a:pt x="183" y="46"/>
                  <a:pt x="168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295">
            <a:extLst>
              <a:ext uri="{FF2B5EF4-FFF2-40B4-BE49-F238E27FC236}">
                <a16:creationId xmlns:a16="http://schemas.microsoft.com/office/drawing/2014/main" id="{1CCCC7A6-0AD7-4944-9E34-01206FCC5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160" y="11078316"/>
            <a:ext cx="117021" cy="45792"/>
          </a:xfrm>
          <a:custGeom>
            <a:avLst/>
            <a:gdLst>
              <a:gd name="T0" fmla="*/ 77 w 101"/>
              <a:gd name="T1" fmla="*/ 31 h 40"/>
              <a:gd name="T2" fmla="*/ 77 w 101"/>
              <a:gd name="T3" fmla="*/ 31 h 40"/>
              <a:gd name="T4" fmla="*/ 15 w 101"/>
              <a:gd name="T5" fmla="*/ 31 h 40"/>
              <a:gd name="T6" fmla="*/ 0 w 101"/>
              <a:gd name="T7" fmla="*/ 16 h 40"/>
              <a:gd name="T8" fmla="*/ 15 w 101"/>
              <a:gd name="T9" fmla="*/ 0 h 40"/>
              <a:gd name="T10" fmla="*/ 77 w 101"/>
              <a:gd name="T11" fmla="*/ 0 h 40"/>
              <a:gd name="T12" fmla="*/ 100 w 101"/>
              <a:gd name="T13" fmla="*/ 16 h 40"/>
              <a:gd name="T14" fmla="*/ 77 w 101"/>
              <a:gd name="T15" fmla="*/ 31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" h="40">
                <a:moveTo>
                  <a:pt x="77" y="31"/>
                </a:moveTo>
                <a:lnTo>
                  <a:pt x="77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92" y="0"/>
                  <a:pt x="100" y="8"/>
                  <a:pt x="100" y="16"/>
                </a:cubicBezTo>
                <a:cubicBezTo>
                  <a:pt x="100" y="23"/>
                  <a:pt x="84" y="39"/>
                  <a:pt x="77" y="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2" name="Grupo 81">
            <a:extLst>
              <a:ext uri="{FF2B5EF4-FFF2-40B4-BE49-F238E27FC236}">
                <a16:creationId xmlns:a16="http://schemas.microsoft.com/office/drawing/2014/main" id="{6E344752-0AF0-EB43-B77F-CCE5DD1A42CA}"/>
              </a:ext>
            </a:extLst>
          </p:cNvPr>
          <p:cNvGrpSpPr/>
          <p:nvPr/>
        </p:nvGrpSpPr>
        <p:grpSpPr>
          <a:xfrm>
            <a:off x="2668308" y="1044868"/>
            <a:ext cx="19041035" cy="2561450"/>
            <a:chOff x="2668308" y="861425"/>
            <a:chExt cx="19041035" cy="2561450"/>
          </a:xfrm>
        </p:grpSpPr>
        <p:sp>
          <p:nvSpPr>
            <p:cNvPr id="83" name="CuadroTexto 82">
              <a:extLst>
                <a:ext uri="{FF2B5EF4-FFF2-40B4-BE49-F238E27FC236}">
                  <a16:creationId xmlns:a16="http://schemas.microsoft.com/office/drawing/2014/main" id="{012B1121-6C59-1D4C-94EC-E825BC3F1FFA}"/>
                </a:ext>
              </a:extLst>
            </p:cNvPr>
            <p:cNvSpPr txBox="1"/>
            <p:nvPr/>
          </p:nvSpPr>
          <p:spPr>
            <a:xfrm>
              <a:off x="10875813" y="861425"/>
              <a:ext cx="262604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Brain</a:t>
              </a:r>
            </a:p>
          </p:txBody>
        </p:sp>
        <p:sp>
          <p:nvSpPr>
            <p:cNvPr id="84" name="CuadroTexto 83">
              <a:extLst>
                <a:ext uri="{FF2B5EF4-FFF2-40B4-BE49-F238E27FC236}">
                  <a16:creationId xmlns:a16="http://schemas.microsoft.com/office/drawing/2014/main" id="{FAFC4EA2-5F43-0444-9A39-01009BBBD9A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5BBC468B-4460-F74C-93C6-1D7177229F0A}"/>
              </a:ext>
            </a:extLst>
          </p:cNvPr>
          <p:cNvGrpSpPr/>
          <p:nvPr/>
        </p:nvGrpSpPr>
        <p:grpSpPr>
          <a:xfrm>
            <a:off x="6862994" y="5701291"/>
            <a:ext cx="643990" cy="634450"/>
            <a:chOff x="15523655" y="10717162"/>
            <a:chExt cx="643990" cy="634450"/>
          </a:xfrm>
        </p:grpSpPr>
        <p:sp>
          <p:nvSpPr>
            <p:cNvPr id="86" name="Freeform 198">
              <a:extLst>
                <a:ext uri="{FF2B5EF4-FFF2-40B4-BE49-F238E27FC236}">
                  <a16:creationId xmlns:a16="http://schemas.microsoft.com/office/drawing/2014/main" id="{2B7EB2B9-692F-DD41-BE70-C6B3E8A3B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7" name="Freeform 199">
              <a:extLst>
                <a:ext uri="{FF2B5EF4-FFF2-40B4-BE49-F238E27FC236}">
                  <a16:creationId xmlns:a16="http://schemas.microsoft.com/office/drawing/2014/main" id="{64B1D5F5-0BD8-ED46-84BF-21A80AD18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22A6F5C5-28F5-D340-A9B9-013D15309175}"/>
              </a:ext>
            </a:extLst>
          </p:cNvPr>
          <p:cNvGrpSpPr/>
          <p:nvPr/>
        </p:nvGrpSpPr>
        <p:grpSpPr>
          <a:xfrm>
            <a:off x="16860876" y="5678522"/>
            <a:ext cx="704273" cy="679987"/>
            <a:chOff x="15851840" y="9963000"/>
            <a:chExt cx="961334" cy="928184"/>
          </a:xfrm>
        </p:grpSpPr>
        <p:sp>
          <p:nvSpPr>
            <p:cNvPr id="89" name="Freeform 248">
              <a:extLst>
                <a:ext uri="{FF2B5EF4-FFF2-40B4-BE49-F238E27FC236}">
                  <a16:creationId xmlns:a16="http://schemas.microsoft.com/office/drawing/2014/main" id="{D9DE009E-B0B7-2E48-9C44-D60124708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5601" y="10432615"/>
              <a:ext cx="232046" cy="232046"/>
            </a:xfrm>
            <a:custGeom>
              <a:avLst/>
              <a:gdLst>
                <a:gd name="T0" fmla="*/ 138 w 185"/>
                <a:gd name="T1" fmla="*/ 184 h 185"/>
                <a:gd name="T2" fmla="*/ 138 w 185"/>
                <a:gd name="T3" fmla="*/ 184 h 185"/>
                <a:gd name="T4" fmla="*/ 46 w 185"/>
                <a:gd name="T5" fmla="*/ 184 h 185"/>
                <a:gd name="T6" fmla="*/ 0 w 185"/>
                <a:gd name="T7" fmla="*/ 138 h 185"/>
                <a:gd name="T8" fmla="*/ 0 w 185"/>
                <a:gd name="T9" fmla="*/ 54 h 185"/>
                <a:gd name="T10" fmla="*/ 46 w 185"/>
                <a:gd name="T11" fmla="*/ 0 h 185"/>
                <a:gd name="T12" fmla="*/ 138 w 185"/>
                <a:gd name="T13" fmla="*/ 0 h 185"/>
                <a:gd name="T14" fmla="*/ 184 w 185"/>
                <a:gd name="T15" fmla="*/ 54 h 185"/>
                <a:gd name="T16" fmla="*/ 184 w 185"/>
                <a:gd name="T17" fmla="*/ 138 h 185"/>
                <a:gd name="T18" fmla="*/ 138 w 185"/>
                <a:gd name="T19" fmla="*/ 184 h 185"/>
                <a:gd name="T20" fmla="*/ 138 w 185"/>
                <a:gd name="T21" fmla="*/ 54 h 185"/>
                <a:gd name="T22" fmla="*/ 138 w 185"/>
                <a:gd name="T23" fmla="*/ 54 h 185"/>
                <a:gd name="T24" fmla="*/ 46 w 185"/>
                <a:gd name="T25" fmla="*/ 54 h 185"/>
                <a:gd name="T26" fmla="*/ 46 w 185"/>
                <a:gd name="T27" fmla="*/ 138 h 185"/>
                <a:gd name="T28" fmla="*/ 138 w 185"/>
                <a:gd name="T29" fmla="*/ 130 h 185"/>
                <a:gd name="T30" fmla="*/ 138 w 185"/>
                <a:gd name="T31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85">
                  <a:moveTo>
                    <a:pt x="138" y="184"/>
                  </a:moveTo>
                  <a:lnTo>
                    <a:pt x="138" y="184"/>
                  </a:lnTo>
                  <a:cubicBezTo>
                    <a:pt x="46" y="184"/>
                    <a:pt x="46" y="184"/>
                    <a:pt x="46" y="184"/>
                  </a:cubicBezTo>
                  <a:cubicBezTo>
                    <a:pt x="23" y="184"/>
                    <a:pt x="0" y="161"/>
                    <a:pt x="0" y="13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61" y="0"/>
                    <a:pt x="184" y="23"/>
                    <a:pt x="184" y="54"/>
                  </a:cubicBezTo>
                  <a:cubicBezTo>
                    <a:pt x="184" y="138"/>
                    <a:pt x="184" y="138"/>
                    <a:pt x="184" y="138"/>
                  </a:cubicBezTo>
                  <a:cubicBezTo>
                    <a:pt x="184" y="161"/>
                    <a:pt x="161" y="184"/>
                    <a:pt x="138" y="184"/>
                  </a:cubicBezTo>
                  <a:lnTo>
                    <a:pt x="138" y="54"/>
                  </a:lnTo>
                  <a:lnTo>
                    <a:pt x="138" y="54"/>
                  </a:lnTo>
                  <a:cubicBezTo>
                    <a:pt x="46" y="54"/>
                    <a:pt x="46" y="54"/>
                    <a:pt x="46" y="54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138" y="130"/>
                    <a:pt x="138" y="130"/>
                    <a:pt x="138" y="130"/>
                  </a:cubicBezTo>
                  <a:lnTo>
                    <a:pt x="138" y="1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" name="Freeform 249">
              <a:extLst>
                <a:ext uri="{FF2B5EF4-FFF2-40B4-BE49-F238E27FC236}">
                  <a16:creationId xmlns:a16="http://schemas.microsoft.com/office/drawing/2014/main" id="{7D85F980-6B9B-F94C-8FCC-5EBDA4347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2890" y="10134270"/>
              <a:ext cx="950284" cy="756914"/>
            </a:xfrm>
            <a:custGeom>
              <a:avLst/>
              <a:gdLst>
                <a:gd name="T0" fmla="*/ 635 w 759"/>
                <a:gd name="T1" fmla="*/ 604 h 605"/>
                <a:gd name="T2" fmla="*/ 635 w 759"/>
                <a:gd name="T3" fmla="*/ 604 h 605"/>
                <a:gd name="T4" fmla="*/ 122 w 759"/>
                <a:gd name="T5" fmla="*/ 604 h 605"/>
                <a:gd name="T6" fmla="*/ 0 w 759"/>
                <a:gd name="T7" fmla="*/ 474 h 605"/>
                <a:gd name="T8" fmla="*/ 0 w 759"/>
                <a:gd name="T9" fmla="*/ 0 h 605"/>
                <a:gd name="T10" fmla="*/ 69 w 759"/>
                <a:gd name="T11" fmla="*/ 0 h 605"/>
                <a:gd name="T12" fmla="*/ 69 w 759"/>
                <a:gd name="T13" fmla="*/ 474 h 605"/>
                <a:gd name="T14" fmla="*/ 122 w 759"/>
                <a:gd name="T15" fmla="*/ 536 h 605"/>
                <a:gd name="T16" fmla="*/ 635 w 759"/>
                <a:gd name="T17" fmla="*/ 536 h 605"/>
                <a:gd name="T18" fmla="*/ 689 w 759"/>
                <a:gd name="T19" fmla="*/ 474 h 605"/>
                <a:gd name="T20" fmla="*/ 689 w 759"/>
                <a:gd name="T21" fmla="*/ 176 h 605"/>
                <a:gd name="T22" fmla="*/ 635 w 759"/>
                <a:gd name="T23" fmla="*/ 115 h 605"/>
                <a:gd name="T24" fmla="*/ 122 w 759"/>
                <a:gd name="T25" fmla="*/ 115 h 605"/>
                <a:gd name="T26" fmla="*/ 122 w 759"/>
                <a:gd name="T27" fmla="*/ 53 h 605"/>
                <a:gd name="T28" fmla="*/ 635 w 759"/>
                <a:gd name="T29" fmla="*/ 53 h 605"/>
                <a:gd name="T30" fmla="*/ 758 w 759"/>
                <a:gd name="T31" fmla="*/ 176 h 605"/>
                <a:gd name="T32" fmla="*/ 758 w 759"/>
                <a:gd name="T33" fmla="*/ 474 h 605"/>
                <a:gd name="T34" fmla="*/ 635 w 759"/>
                <a:gd name="T35" fmla="*/ 604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9" h="605">
                  <a:moveTo>
                    <a:pt x="635" y="604"/>
                  </a:moveTo>
                  <a:lnTo>
                    <a:pt x="635" y="604"/>
                  </a:lnTo>
                  <a:cubicBezTo>
                    <a:pt x="122" y="604"/>
                    <a:pt x="122" y="604"/>
                    <a:pt x="122" y="604"/>
                  </a:cubicBezTo>
                  <a:cubicBezTo>
                    <a:pt x="54" y="604"/>
                    <a:pt x="0" y="543"/>
                    <a:pt x="0" y="4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474"/>
                    <a:pt x="69" y="474"/>
                    <a:pt x="69" y="474"/>
                  </a:cubicBezTo>
                  <a:cubicBezTo>
                    <a:pt x="69" y="512"/>
                    <a:pt x="92" y="536"/>
                    <a:pt x="122" y="536"/>
                  </a:cubicBezTo>
                  <a:cubicBezTo>
                    <a:pt x="635" y="536"/>
                    <a:pt x="635" y="536"/>
                    <a:pt x="635" y="536"/>
                  </a:cubicBezTo>
                  <a:cubicBezTo>
                    <a:pt x="666" y="536"/>
                    <a:pt x="689" y="512"/>
                    <a:pt x="689" y="474"/>
                  </a:cubicBezTo>
                  <a:cubicBezTo>
                    <a:pt x="689" y="176"/>
                    <a:pt x="689" y="176"/>
                    <a:pt x="689" y="176"/>
                  </a:cubicBezTo>
                  <a:cubicBezTo>
                    <a:pt x="689" y="145"/>
                    <a:pt x="666" y="115"/>
                    <a:pt x="635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2" y="53"/>
                    <a:pt x="122" y="53"/>
                    <a:pt x="122" y="53"/>
                  </a:cubicBezTo>
                  <a:cubicBezTo>
                    <a:pt x="635" y="53"/>
                    <a:pt x="635" y="53"/>
                    <a:pt x="635" y="53"/>
                  </a:cubicBezTo>
                  <a:cubicBezTo>
                    <a:pt x="704" y="53"/>
                    <a:pt x="758" y="107"/>
                    <a:pt x="758" y="176"/>
                  </a:cubicBezTo>
                  <a:cubicBezTo>
                    <a:pt x="758" y="474"/>
                    <a:pt x="758" y="474"/>
                    <a:pt x="758" y="474"/>
                  </a:cubicBezTo>
                  <a:cubicBezTo>
                    <a:pt x="758" y="543"/>
                    <a:pt x="704" y="604"/>
                    <a:pt x="635" y="6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" name="Freeform 250">
              <a:extLst>
                <a:ext uri="{FF2B5EF4-FFF2-40B4-BE49-F238E27FC236}">
                  <a16:creationId xmlns:a16="http://schemas.microsoft.com/office/drawing/2014/main" id="{975CBB54-1201-3544-BE1D-CDA4AE558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1840" y="9963000"/>
              <a:ext cx="872935" cy="320445"/>
            </a:xfrm>
            <a:custGeom>
              <a:avLst/>
              <a:gdLst>
                <a:gd name="T0" fmla="*/ 138 w 698"/>
                <a:gd name="T1" fmla="*/ 253 h 254"/>
                <a:gd name="T2" fmla="*/ 138 w 698"/>
                <a:gd name="T3" fmla="*/ 253 h 254"/>
                <a:gd name="T4" fmla="*/ 8 w 698"/>
                <a:gd name="T5" fmla="*/ 107 h 254"/>
                <a:gd name="T6" fmla="*/ 138 w 698"/>
                <a:gd name="T7" fmla="*/ 0 h 254"/>
                <a:gd name="T8" fmla="*/ 590 w 698"/>
                <a:gd name="T9" fmla="*/ 0 h 254"/>
                <a:gd name="T10" fmla="*/ 697 w 698"/>
                <a:gd name="T11" fmla="*/ 107 h 254"/>
                <a:gd name="T12" fmla="*/ 697 w 698"/>
                <a:gd name="T13" fmla="*/ 130 h 254"/>
                <a:gd name="T14" fmla="*/ 658 w 698"/>
                <a:gd name="T15" fmla="*/ 161 h 254"/>
                <a:gd name="T16" fmla="*/ 628 w 698"/>
                <a:gd name="T17" fmla="*/ 130 h 254"/>
                <a:gd name="T18" fmla="*/ 628 w 698"/>
                <a:gd name="T19" fmla="*/ 107 h 254"/>
                <a:gd name="T20" fmla="*/ 590 w 698"/>
                <a:gd name="T21" fmla="*/ 69 h 254"/>
                <a:gd name="T22" fmla="*/ 138 w 698"/>
                <a:gd name="T23" fmla="*/ 69 h 254"/>
                <a:gd name="T24" fmla="*/ 77 w 698"/>
                <a:gd name="T25" fmla="*/ 115 h 254"/>
                <a:gd name="T26" fmla="*/ 138 w 698"/>
                <a:gd name="T27" fmla="*/ 191 h 254"/>
                <a:gd name="T28" fmla="*/ 138 w 698"/>
                <a:gd name="T29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8" h="254">
                  <a:moveTo>
                    <a:pt x="138" y="253"/>
                  </a:moveTo>
                  <a:lnTo>
                    <a:pt x="138" y="253"/>
                  </a:lnTo>
                  <a:cubicBezTo>
                    <a:pt x="62" y="253"/>
                    <a:pt x="0" y="191"/>
                    <a:pt x="8" y="107"/>
                  </a:cubicBezTo>
                  <a:cubicBezTo>
                    <a:pt x="16" y="46"/>
                    <a:pt x="77" y="0"/>
                    <a:pt x="138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651" y="0"/>
                    <a:pt x="697" y="46"/>
                    <a:pt x="697" y="107"/>
                  </a:cubicBezTo>
                  <a:cubicBezTo>
                    <a:pt x="697" y="130"/>
                    <a:pt x="697" y="130"/>
                    <a:pt x="697" y="130"/>
                  </a:cubicBezTo>
                  <a:cubicBezTo>
                    <a:pt x="697" y="146"/>
                    <a:pt x="681" y="161"/>
                    <a:pt x="658" y="161"/>
                  </a:cubicBezTo>
                  <a:cubicBezTo>
                    <a:pt x="643" y="161"/>
                    <a:pt x="628" y="146"/>
                    <a:pt x="628" y="130"/>
                  </a:cubicBezTo>
                  <a:cubicBezTo>
                    <a:pt x="628" y="107"/>
                    <a:pt x="628" y="107"/>
                    <a:pt x="628" y="107"/>
                  </a:cubicBezTo>
                  <a:cubicBezTo>
                    <a:pt x="628" y="84"/>
                    <a:pt x="613" y="69"/>
                    <a:pt x="590" y="69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07" y="69"/>
                    <a:pt x="85" y="84"/>
                    <a:pt x="77" y="115"/>
                  </a:cubicBezTo>
                  <a:cubicBezTo>
                    <a:pt x="69" y="153"/>
                    <a:pt x="100" y="191"/>
                    <a:pt x="138" y="191"/>
                  </a:cubicBezTo>
                  <a:lnTo>
                    <a:pt x="138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407B7D55-41C3-6C4E-B2C0-805855AA1206}"/>
              </a:ext>
            </a:extLst>
          </p:cNvPr>
          <p:cNvGrpSpPr/>
          <p:nvPr/>
        </p:nvGrpSpPr>
        <p:grpSpPr>
          <a:xfrm>
            <a:off x="18327788" y="8289702"/>
            <a:ext cx="810949" cy="596288"/>
            <a:chOff x="8611508" y="10736243"/>
            <a:chExt cx="810949" cy="596288"/>
          </a:xfrm>
        </p:grpSpPr>
        <p:sp>
          <p:nvSpPr>
            <p:cNvPr id="93" name="Freeform 203">
              <a:extLst>
                <a:ext uri="{FF2B5EF4-FFF2-40B4-BE49-F238E27FC236}">
                  <a16:creationId xmlns:a16="http://schemas.microsoft.com/office/drawing/2014/main" id="{1DDA9AF2-2903-794D-83C9-9DCD5D854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1508" y="10736243"/>
              <a:ext cx="810949" cy="596288"/>
            </a:xfrm>
            <a:custGeom>
              <a:avLst/>
              <a:gdLst>
                <a:gd name="T0" fmla="*/ 632 w 751"/>
                <a:gd name="T1" fmla="*/ 551 h 552"/>
                <a:gd name="T2" fmla="*/ 632 w 751"/>
                <a:gd name="T3" fmla="*/ 551 h 552"/>
                <a:gd name="T4" fmla="*/ 109 w 751"/>
                <a:gd name="T5" fmla="*/ 551 h 552"/>
                <a:gd name="T6" fmla="*/ 0 w 751"/>
                <a:gd name="T7" fmla="*/ 434 h 552"/>
                <a:gd name="T8" fmla="*/ 0 w 751"/>
                <a:gd name="T9" fmla="*/ 118 h 552"/>
                <a:gd name="T10" fmla="*/ 109 w 751"/>
                <a:gd name="T11" fmla="*/ 0 h 552"/>
                <a:gd name="T12" fmla="*/ 632 w 751"/>
                <a:gd name="T13" fmla="*/ 0 h 552"/>
                <a:gd name="T14" fmla="*/ 750 w 751"/>
                <a:gd name="T15" fmla="*/ 118 h 552"/>
                <a:gd name="T16" fmla="*/ 750 w 751"/>
                <a:gd name="T17" fmla="*/ 434 h 552"/>
                <a:gd name="T18" fmla="*/ 632 w 751"/>
                <a:gd name="T19" fmla="*/ 551 h 552"/>
                <a:gd name="T20" fmla="*/ 109 w 751"/>
                <a:gd name="T21" fmla="*/ 63 h 552"/>
                <a:gd name="T22" fmla="*/ 109 w 751"/>
                <a:gd name="T23" fmla="*/ 63 h 552"/>
                <a:gd name="T24" fmla="*/ 54 w 751"/>
                <a:gd name="T25" fmla="*/ 118 h 552"/>
                <a:gd name="T26" fmla="*/ 54 w 751"/>
                <a:gd name="T27" fmla="*/ 434 h 552"/>
                <a:gd name="T28" fmla="*/ 109 w 751"/>
                <a:gd name="T29" fmla="*/ 488 h 552"/>
                <a:gd name="T30" fmla="*/ 632 w 751"/>
                <a:gd name="T31" fmla="*/ 488 h 552"/>
                <a:gd name="T32" fmla="*/ 687 w 751"/>
                <a:gd name="T33" fmla="*/ 434 h 552"/>
                <a:gd name="T34" fmla="*/ 687 w 751"/>
                <a:gd name="T35" fmla="*/ 118 h 552"/>
                <a:gd name="T36" fmla="*/ 632 w 751"/>
                <a:gd name="T37" fmla="*/ 63 h 552"/>
                <a:gd name="T38" fmla="*/ 109 w 751"/>
                <a:gd name="T39" fmla="*/ 63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51" h="552">
                  <a:moveTo>
                    <a:pt x="632" y="551"/>
                  </a:moveTo>
                  <a:lnTo>
                    <a:pt x="632" y="551"/>
                  </a:lnTo>
                  <a:cubicBezTo>
                    <a:pt x="109" y="551"/>
                    <a:pt x="109" y="551"/>
                    <a:pt x="109" y="551"/>
                  </a:cubicBezTo>
                  <a:cubicBezTo>
                    <a:pt x="45" y="551"/>
                    <a:pt x="0" y="497"/>
                    <a:pt x="0" y="434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54"/>
                    <a:pt x="45" y="0"/>
                    <a:pt x="109" y="0"/>
                  </a:cubicBezTo>
                  <a:cubicBezTo>
                    <a:pt x="632" y="0"/>
                    <a:pt x="632" y="0"/>
                    <a:pt x="632" y="0"/>
                  </a:cubicBezTo>
                  <a:cubicBezTo>
                    <a:pt x="696" y="0"/>
                    <a:pt x="750" y="54"/>
                    <a:pt x="750" y="118"/>
                  </a:cubicBezTo>
                  <a:cubicBezTo>
                    <a:pt x="750" y="434"/>
                    <a:pt x="750" y="434"/>
                    <a:pt x="750" y="434"/>
                  </a:cubicBezTo>
                  <a:cubicBezTo>
                    <a:pt x="750" y="497"/>
                    <a:pt x="696" y="551"/>
                    <a:pt x="632" y="551"/>
                  </a:cubicBezTo>
                  <a:close/>
                  <a:moveTo>
                    <a:pt x="109" y="63"/>
                  </a:moveTo>
                  <a:lnTo>
                    <a:pt x="109" y="63"/>
                  </a:lnTo>
                  <a:cubicBezTo>
                    <a:pt x="81" y="63"/>
                    <a:pt x="54" y="81"/>
                    <a:pt x="54" y="118"/>
                  </a:cubicBezTo>
                  <a:cubicBezTo>
                    <a:pt x="54" y="434"/>
                    <a:pt x="54" y="434"/>
                    <a:pt x="54" y="434"/>
                  </a:cubicBezTo>
                  <a:cubicBezTo>
                    <a:pt x="54" y="461"/>
                    <a:pt x="81" y="488"/>
                    <a:pt x="109" y="488"/>
                  </a:cubicBezTo>
                  <a:cubicBezTo>
                    <a:pt x="632" y="488"/>
                    <a:pt x="632" y="488"/>
                    <a:pt x="632" y="488"/>
                  </a:cubicBezTo>
                  <a:cubicBezTo>
                    <a:pt x="669" y="488"/>
                    <a:pt x="687" y="461"/>
                    <a:pt x="687" y="434"/>
                  </a:cubicBezTo>
                  <a:cubicBezTo>
                    <a:pt x="687" y="118"/>
                    <a:pt x="687" y="118"/>
                    <a:pt x="687" y="118"/>
                  </a:cubicBezTo>
                  <a:cubicBezTo>
                    <a:pt x="687" y="81"/>
                    <a:pt x="669" y="63"/>
                    <a:pt x="632" y="63"/>
                  </a:cubicBezTo>
                  <a:lnTo>
                    <a:pt x="10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4" name="Freeform 204">
              <a:extLst>
                <a:ext uri="{FF2B5EF4-FFF2-40B4-BE49-F238E27FC236}">
                  <a16:creationId xmlns:a16="http://schemas.microsoft.com/office/drawing/2014/main" id="{13614A09-9D08-E140-9A1B-2714D45AC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6348" y="10912745"/>
              <a:ext cx="176499" cy="243283"/>
            </a:xfrm>
            <a:custGeom>
              <a:avLst/>
              <a:gdLst>
                <a:gd name="T0" fmla="*/ 90 w 164"/>
                <a:gd name="T1" fmla="*/ 226 h 227"/>
                <a:gd name="T2" fmla="*/ 90 w 164"/>
                <a:gd name="T3" fmla="*/ 226 h 227"/>
                <a:gd name="T4" fmla="*/ 36 w 164"/>
                <a:gd name="T5" fmla="*/ 226 h 227"/>
                <a:gd name="T6" fmla="*/ 9 w 164"/>
                <a:gd name="T7" fmla="*/ 198 h 227"/>
                <a:gd name="T8" fmla="*/ 9 w 164"/>
                <a:gd name="T9" fmla="*/ 198 h 227"/>
                <a:gd name="T10" fmla="*/ 36 w 164"/>
                <a:gd name="T11" fmla="*/ 180 h 227"/>
                <a:gd name="T12" fmla="*/ 90 w 164"/>
                <a:gd name="T13" fmla="*/ 180 h 227"/>
                <a:gd name="T14" fmla="*/ 118 w 164"/>
                <a:gd name="T15" fmla="*/ 153 h 227"/>
                <a:gd name="T16" fmla="*/ 90 w 164"/>
                <a:gd name="T17" fmla="*/ 135 h 227"/>
                <a:gd name="T18" fmla="*/ 73 w 164"/>
                <a:gd name="T19" fmla="*/ 135 h 227"/>
                <a:gd name="T20" fmla="*/ 9 w 164"/>
                <a:gd name="T21" fmla="*/ 72 h 227"/>
                <a:gd name="T22" fmla="*/ 73 w 164"/>
                <a:gd name="T23" fmla="*/ 0 h 227"/>
                <a:gd name="T24" fmla="*/ 136 w 164"/>
                <a:gd name="T25" fmla="*/ 0 h 227"/>
                <a:gd name="T26" fmla="*/ 154 w 164"/>
                <a:gd name="T27" fmla="*/ 18 h 227"/>
                <a:gd name="T28" fmla="*/ 154 w 164"/>
                <a:gd name="T29" fmla="*/ 18 h 227"/>
                <a:gd name="T30" fmla="*/ 136 w 164"/>
                <a:gd name="T31" fmla="*/ 45 h 227"/>
                <a:gd name="T32" fmla="*/ 73 w 164"/>
                <a:gd name="T33" fmla="*/ 45 h 227"/>
                <a:gd name="T34" fmla="*/ 54 w 164"/>
                <a:gd name="T35" fmla="*/ 63 h 227"/>
                <a:gd name="T36" fmla="*/ 73 w 164"/>
                <a:gd name="T37" fmla="*/ 90 h 227"/>
                <a:gd name="T38" fmla="*/ 90 w 164"/>
                <a:gd name="T39" fmla="*/ 90 h 227"/>
                <a:gd name="T40" fmla="*/ 163 w 164"/>
                <a:gd name="T41" fmla="*/ 162 h 227"/>
                <a:gd name="T42" fmla="*/ 90 w 164"/>
                <a:gd name="T43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4" h="227">
                  <a:moveTo>
                    <a:pt x="90" y="226"/>
                  </a:moveTo>
                  <a:lnTo>
                    <a:pt x="90" y="226"/>
                  </a:lnTo>
                  <a:cubicBezTo>
                    <a:pt x="36" y="226"/>
                    <a:pt x="36" y="226"/>
                    <a:pt x="36" y="226"/>
                  </a:cubicBezTo>
                  <a:cubicBezTo>
                    <a:pt x="18" y="226"/>
                    <a:pt x="9" y="217"/>
                    <a:pt x="9" y="198"/>
                  </a:cubicBezTo>
                  <a:lnTo>
                    <a:pt x="9" y="198"/>
                  </a:lnTo>
                  <a:cubicBezTo>
                    <a:pt x="9" y="189"/>
                    <a:pt x="18" y="180"/>
                    <a:pt x="36" y="180"/>
                  </a:cubicBezTo>
                  <a:cubicBezTo>
                    <a:pt x="90" y="180"/>
                    <a:pt x="90" y="180"/>
                    <a:pt x="90" y="180"/>
                  </a:cubicBezTo>
                  <a:cubicBezTo>
                    <a:pt x="109" y="180"/>
                    <a:pt x="118" y="171"/>
                    <a:pt x="118" y="153"/>
                  </a:cubicBezTo>
                  <a:cubicBezTo>
                    <a:pt x="118" y="144"/>
                    <a:pt x="109" y="135"/>
                    <a:pt x="90" y="135"/>
                  </a:cubicBezTo>
                  <a:cubicBezTo>
                    <a:pt x="73" y="135"/>
                    <a:pt x="73" y="135"/>
                    <a:pt x="73" y="135"/>
                  </a:cubicBezTo>
                  <a:cubicBezTo>
                    <a:pt x="36" y="135"/>
                    <a:pt x="9" y="108"/>
                    <a:pt x="9" y="72"/>
                  </a:cubicBezTo>
                  <a:cubicBezTo>
                    <a:pt x="0" y="36"/>
                    <a:pt x="36" y="0"/>
                    <a:pt x="73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45" y="0"/>
                    <a:pt x="154" y="9"/>
                    <a:pt x="154" y="18"/>
                  </a:cubicBezTo>
                  <a:lnTo>
                    <a:pt x="154" y="18"/>
                  </a:lnTo>
                  <a:cubicBezTo>
                    <a:pt x="154" y="36"/>
                    <a:pt x="145" y="45"/>
                    <a:pt x="136" y="45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64" y="45"/>
                    <a:pt x="54" y="54"/>
                    <a:pt x="54" y="63"/>
                  </a:cubicBezTo>
                  <a:cubicBezTo>
                    <a:pt x="54" y="81"/>
                    <a:pt x="64" y="90"/>
                    <a:pt x="73" y="90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136" y="90"/>
                    <a:pt x="163" y="126"/>
                    <a:pt x="163" y="162"/>
                  </a:cubicBezTo>
                  <a:cubicBezTo>
                    <a:pt x="154" y="198"/>
                    <a:pt x="127" y="226"/>
                    <a:pt x="90" y="2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5" name="Freeform 205">
              <a:extLst>
                <a:ext uri="{FF2B5EF4-FFF2-40B4-BE49-F238E27FC236}">
                  <a16:creationId xmlns:a16="http://schemas.microsoft.com/office/drawing/2014/main" id="{19EA239E-FDEF-AD48-A07C-C136D4508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3132" y="10874583"/>
              <a:ext cx="47703" cy="57243"/>
            </a:xfrm>
            <a:custGeom>
              <a:avLst/>
              <a:gdLst>
                <a:gd name="T0" fmla="*/ 45 w 46"/>
                <a:gd name="T1" fmla="*/ 54 h 55"/>
                <a:gd name="T2" fmla="*/ 0 w 46"/>
                <a:gd name="T3" fmla="*/ 54 h 55"/>
                <a:gd name="T4" fmla="*/ 0 w 46"/>
                <a:gd name="T5" fmla="*/ 0 h 55"/>
                <a:gd name="T6" fmla="*/ 45 w 46"/>
                <a:gd name="T7" fmla="*/ 0 h 55"/>
                <a:gd name="T8" fmla="*/ 45 w 46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5">
                  <a:moveTo>
                    <a:pt x="4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6" name="Freeform 206">
              <a:extLst>
                <a:ext uri="{FF2B5EF4-FFF2-40B4-BE49-F238E27FC236}">
                  <a16:creationId xmlns:a16="http://schemas.microsoft.com/office/drawing/2014/main" id="{337F786D-C435-8841-A796-611222454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3132" y="11127407"/>
              <a:ext cx="47703" cy="71556"/>
            </a:xfrm>
            <a:custGeom>
              <a:avLst/>
              <a:gdLst>
                <a:gd name="T0" fmla="*/ 45 w 46"/>
                <a:gd name="T1" fmla="*/ 64 h 65"/>
                <a:gd name="T2" fmla="*/ 0 w 46"/>
                <a:gd name="T3" fmla="*/ 64 h 65"/>
                <a:gd name="T4" fmla="*/ 0 w 46"/>
                <a:gd name="T5" fmla="*/ 0 h 65"/>
                <a:gd name="T6" fmla="*/ 45 w 46"/>
                <a:gd name="T7" fmla="*/ 0 h 65"/>
                <a:gd name="T8" fmla="*/ 45 w 46"/>
                <a:gd name="T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65">
                  <a:moveTo>
                    <a:pt x="45" y="64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6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" name="Freeform 207">
              <a:extLst>
                <a:ext uri="{FF2B5EF4-FFF2-40B4-BE49-F238E27FC236}">
                  <a16:creationId xmlns:a16="http://schemas.microsoft.com/office/drawing/2014/main" id="{4C7EDABA-5D2C-6343-ABBF-0E3CDF5B0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5955" y="10826880"/>
              <a:ext cx="90637" cy="81093"/>
            </a:xfrm>
            <a:custGeom>
              <a:avLst/>
              <a:gdLst>
                <a:gd name="T0" fmla="*/ 45 w 83"/>
                <a:gd name="T1" fmla="*/ 9 h 74"/>
                <a:gd name="T2" fmla="*/ 45 w 83"/>
                <a:gd name="T3" fmla="*/ 9 h 74"/>
                <a:gd name="T4" fmla="*/ 9 w 83"/>
                <a:gd name="T5" fmla="*/ 27 h 74"/>
                <a:gd name="T6" fmla="*/ 0 w 83"/>
                <a:gd name="T7" fmla="*/ 64 h 74"/>
                <a:gd name="T8" fmla="*/ 0 w 83"/>
                <a:gd name="T9" fmla="*/ 64 h 74"/>
                <a:gd name="T10" fmla="*/ 37 w 83"/>
                <a:gd name="T11" fmla="*/ 64 h 74"/>
                <a:gd name="T12" fmla="*/ 64 w 83"/>
                <a:gd name="T13" fmla="*/ 46 h 74"/>
                <a:gd name="T14" fmla="*/ 73 w 83"/>
                <a:gd name="T15" fmla="*/ 18 h 74"/>
                <a:gd name="T16" fmla="*/ 73 w 83"/>
                <a:gd name="T17" fmla="*/ 18 h 74"/>
                <a:gd name="T18" fmla="*/ 45 w 83"/>
                <a:gd name="T19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74">
                  <a:moveTo>
                    <a:pt x="45" y="9"/>
                  </a:moveTo>
                  <a:lnTo>
                    <a:pt x="45" y="9"/>
                  </a:lnTo>
                  <a:cubicBezTo>
                    <a:pt x="9" y="27"/>
                    <a:pt x="9" y="27"/>
                    <a:pt x="9" y="27"/>
                  </a:cubicBezTo>
                  <a:cubicBezTo>
                    <a:pt x="0" y="37"/>
                    <a:pt x="0" y="46"/>
                    <a:pt x="0" y="64"/>
                  </a:cubicBezTo>
                  <a:lnTo>
                    <a:pt x="0" y="64"/>
                  </a:lnTo>
                  <a:cubicBezTo>
                    <a:pt x="9" y="73"/>
                    <a:pt x="28" y="73"/>
                    <a:pt x="37" y="6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73" y="37"/>
                    <a:pt x="82" y="27"/>
                    <a:pt x="73" y="18"/>
                  </a:cubicBezTo>
                  <a:lnTo>
                    <a:pt x="73" y="18"/>
                  </a:lnTo>
                  <a:cubicBezTo>
                    <a:pt x="64" y="0"/>
                    <a:pt x="55" y="0"/>
                    <a:pt x="45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" name="Freeform 208">
              <a:extLst>
                <a:ext uri="{FF2B5EF4-FFF2-40B4-BE49-F238E27FC236}">
                  <a16:creationId xmlns:a16="http://schemas.microsoft.com/office/drawing/2014/main" id="{4A49278E-8364-0545-A2AB-C29CD1466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2142" y="11160800"/>
              <a:ext cx="90637" cy="81093"/>
            </a:xfrm>
            <a:custGeom>
              <a:avLst/>
              <a:gdLst>
                <a:gd name="T0" fmla="*/ 45 w 83"/>
                <a:gd name="T1" fmla="*/ 9 h 73"/>
                <a:gd name="T2" fmla="*/ 45 w 83"/>
                <a:gd name="T3" fmla="*/ 9 h 73"/>
                <a:gd name="T4" fmla="*/ 19 w 83"/>
                <a:gd name="T5" fmla="*/ 27 h 73"/>
                <a:gd name="T6" fmla="*/ 9 w 83"/>
                <a:gd name="T7" fmla="*/ 63 h 73"/>
                <a:gd name="T8" fmla="*/ 9 w 83"/>
                <a:gd name="T9" fmla="*/ 63 h 73"/>
                <a:gd name="T10" fmla="*/ 45 w 83"/>
                <a:gd name="T11" fmla="*/ 63 h 73"/>
                <a:gd name="T12" fmla="*/ 73 w 83"/>
                <a:gd name="T13" fmla="*/ 45 h 73"/>
                <a:gd name="T14" fmla="*/ 73 w 83"/>
                <a:gd name="T15" fmla="*/ 9 h 73"/>
                <a:gd name="T16" fmla="*/ 73 w 83"/>
                <a:gd name="T17" fmla="*/ 9 h 73"/>
                <a:gd name="T18" fmla="*/ 45 w 83"/>
                <a:gd name="T19" fmla="*/ 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73">
                  <a:moveTo>
                    <a:pt x="45" y="9"/>
                  </a:moveTo>
                  <a:lnTo>
                    <a:pt x="45" y="9"/>
                  </a:lnTo>
                  <a:cubicBezTo>
                    <a:pt x="19" y="27"/>
                    <a:pt x="19" y="27"/>
                    <a:pt x="19" y="27"/>
                  </a:cubicBezTo>
                  <a:cubicBezTo>
                    <a:pt x="9" y="36"/>
                    <a:pt x="0" y="45"/>
                    <a:pt x="9" y="63"/>
                  </a:cubicBezTo>
                  <a:lnTo>
                    <a:pt x="9" y="63"/>
                  </a:lnTo>
                  <a:cubicBezTo>
                    <a:pt x="19" y="72"/>
                    <a:pt x="28" y="72"/>
                    <a:pt x="45" y="63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82" y="36"/>
                    <a:pt x="82" y="18"/>
                    <a:pt x="73" y="9"/>
                  </a:cubicBezTo>
                  <a:lnTo>
                    <a:pt x="73" y="9"/>
                  </a:lnTo>
                  <a:cubicBezTo>
                    <a:pt x="73" y="0"/>
                    <a:pt x="55" y="0"/>
                    <a:pt x="45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6AEDC4EE-DA89-3941-844D-D07FCEAEFB8B}"/>
              </a:ext>
            </a:extLst>
          </p:cNvPr>
          <p:cNvGrpSpPr/>
          <p:nvPr/>
        </p:nvGrpSpPr>
        <p:grpSpPr>
          <a:xfrm>
            <a:off x="18327788" y="5250070"/>
            <a:ext cx="4236804" cy="1390954"/>
            <a:chOff x="4247967" y="10620441"/>
            <a:chExt cx="4236804" cy="1390954"/>
          </a:xfrm>
        </p:grpSpPr>
        <p:sp>
          <p:nvSpPr>
            <p:cNvPr id="100" name="CuadroTexto 395">
              <a:extLst>
                <a:ext uri="{FF2B5EF4-FFF2-40B4-BE49-F238E27FC236}">
                  <a16:creationId xmlns:a16="http://schemas.microsoft.com/office/drawing/2014/main" id="{B2942FAB-C3DC-E54D-AFDD-8C1C0D32D0F2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01" name="Rectangle 40">
              <a:extLst>
                <a:ext uri="{FF2B5EF4-FFF2-40B4-BE49-F238E27FC236}">
                  <a16:creationId xmlns:a16="http://schemas.microsoft.com/office/drawing/2014/main" id="{A1B182E8-8689-3B48-AE12-6457AA519C91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44E3136D-7B9B-064A-8A47-F7BAAE2CC72E}"/>
              </a:ext>
            </a:extLst>
          </p:cNvPr>
          <p:cNvGrpSpPr/>
          <p:nvPr/>
        </p:nvGrpSpPr>
        <p:grpSpPr>
          <a:xfrm>
            <a:off x="19766476" y="7900000"/>
            <a:ext cx="4236804" cy="1390954"/>
            <a:chOff x="4247967" y="10620441"/>
            <a:chExt cx="4236804" cy="1390954"/>
          </a:xfrm>
        </p:grpSpPr>
        <p:sp>
          <p:nvSpPr>
            <p:cNvPr id="103" name="CuadroTexto 395">
              <a:extLst>
                <a:ext uri="{FF2B5EF4-FFF2-40B4-BE49-F238E27FC236}">
                  <a16:creationId xmlns:a16="http://schemas.microsoft.com/office/drawing/2014/main" id="{5911C0E1-82BA-4046-9AD1-EC06C3BAEA96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04" name="Rectangle 40">
              <a:extLst>
                <a:ext uri="{FF2B5EF4-FFF2-40B4-BE49-F238E27FC236}">
                  <a16:creationId xmlns:a16="http://schemas.microsoft.com/office/drawing/2014/main" id="{EA74789C-94D2-FC40-9691-CC2D6FADFB3B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58B37DFE-3641-CB4B-838A-F3885821D872}"/>
              </a:ext>
            </a:extLst>
          </p:cNvPr>
          <p:cNvGrpSpPr/>
          <p:nvPr/>
        </p:nvGrpSpPr>
        <p:grpSpPr>
          <a:xfrm>
            <a:off x="18327788" y="10511583"/>
            <a:ext cx="4236804" cy="1390954"/>
            <a:chOff x="4247967" y="10620441"/>
            <a:chExt cx="4236804" cy="1390954"/>
          </a:xfrm>
        </p:grpSpPr>
        <p:sp>
          <p:nvSpPr>
            <p:cNvPr id="106" name="CuadroTexto 395">
              <a:extLst>
                <a:ext uri="{FF2B5EF4-FFF2-40B4-BE49-F238E27FC236}">
                  <a16:creationId xmlns:a16="http://schemas.microsoft.com/office/drawing/2014/main" id="{F761F622-1B64-0C41-B864-44AF9CFEB972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7" name="Rectangle 40">
              <a:extLst>
                <a:ext uri="{FF2B5EF4-FFF2-40B4-BE49-F238E27FC236}">
                  <a16:creationId xmlns:a16="http://schemas.microsoft.com/office/drawing/2014/main" id="{A5694AEF-3F6D-CC4B-9275-67676D144534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3347F95C-0751-1641-92CF-1E1C81B4BEC6}"/>
              </a:ext>
            </a:extLst>
          </p:cNvPr>
          <p:cNvGrpSpPr/>
          <p:nvPr/>
        </p:nvGrpSpPr>
        <p:grpSpPr>
          <a:xfrm>
            <a:off x="1851818" y="5250070"/>
            <a:ext cx="4289833" cy="1390954"/>
            <a:chOff x="4247967" y="10620441"/>
            <a:chExt cx="4289833" cy="1390954"/>
          </a:xfrm>
        </p:grpSpPr>
        <p:sp>
          <p:nvSpPr>
            <p:cNvPr id="109" name="CuadroTexto 395">
              <a:extLst>
                <a:ext uri="{FF2B5EF4-FFF2-40B4-BE49-F238E27FC236}">
                  <a16:creationId xmlns:a16="http://schemas.microsoft.com/office/drawing/2014/main" id="{7A6FC362-45CE-6741-8499-7BE010F81FA4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10" name="Rectangle 40">
              <a:extLst>
                <a:ext uri="{FF2B5EF4-FFF2-40B4-BE49-F238E27FC236}">
                  <a16:creationId xmlns:a16="http://schemas.microsoft.com/office/drawing/2014/main" id="{ED465304-36D3-554C-AD74-D35DB777DE2A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784777F2-86FE-D741-B3D7-C89CC3181598}"/>
              </a:ext>
            </a:extLst>
          </p:cNvPr>
          <p:cNvGrpSpPr/>
          <p:nvPr/>
        </p:nvGrpSpPr>
        <p:grpSpPr>
          <a:xfrm>
            <a:off x="240672" y="7892368"/>
            <a:ext cx="4321364" cy="1390954"/>
            <a:chOff x="4247967" y="10620441"/>
            <a:chExt cx="4321364" cy="1390954"/>
          </a:xfrm>
        </p:grpSpPr>
        <p:sp>
          <p:nvSpPr>
            <p:cNvPr id="112" name="CuadroTexto 111">
              <a:extLst>
                <a:ext uri="{FF2B5EF4-FFF2-40B4-BE49-F238E27FC236}">
                  <a16:creationId xmlns:a16="http://schemas.microsoft.com/office/drawing/2014/main" id="{D9104C7F-B4E4-054D-8A52-963323A2327C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13" name="Rectangle 40">
              <a:extLst>
                <a:ext uri="{FF2B5EF4-FFF2-40B4-BE49-F238E27FC236}">
                  <a16:creationId xmlns:a16="http://schemas.microsoft.com/office/drawing/2014/main" id="{5F4C190B-D3BF-F041-9B56-DBFB364AA054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92DDC1E2-65AA-644F-83B9-16C63E671288}"/>
              </a:ext>
            </a:extLst>
          </p:cNvPr>
          <p:cNvGrpSpPr/>
          <p:nvPr/>
        </p:nvGrpSpPr>
        <p:grpSpPr>
          <a:xfrm>
            <a:off x="1798789" y="10508714"/>
            <a:ext cx="4289833" cy="1390954"/>
            <a:chOff x="4247967" y="10620441"/>
            <a:chExt cx="4289833" cy="1390954"/>
          </a:xfrm>
        </p:grpSpPr>
        <p:sp>
          <p:nvSpPr>
            <p:cNvPr id="115" name="CuadroTexto 395">
              <a:extLst>
                <a:ext uri="{FF2B5EF4-FFF2-40B4-BE49-F238E27FC236}">
                  <a16:creationId xmlns:a16="http://schemas.microsoft.com/office/drawing/2014/main" id="{70F1A8FC-B47D-7D4C-9106-2E58AB3E1079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16" name="Rectangle 40">
              <a:extLst>
                <a:ext uri="{FF2B5EF4-FFF2-40B4-BE49-F238E27FC236}">
                  <a16:creationId xmlns:a16="http://schemas.microsoft.com/office/drawing/2014/main" id="{B65B9478-3D70-5E41-A59F-8073AB4E50B4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17" name="Freeform 252">
            <a:extLst>
              <a:ext uri="{FF2B5EF4-FFF2-40B4-BE49-F238E27FC236}">
                <a16:creationId xmlns:a16="http://schemas.microsoft.com/office/drawing/2014/main" id="{802D529A-6909-F44B-985D-EE61F0788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9410" y="6515425"/>
            <a:ext cx="322294" cy="330558"/>
          </a:xfrm>
          <a:custGeom>
            <a:avLst/>
            <a:gdLst>
              <a:gd name="T0" fmla="*/ 0 w 345"/>
              <a:gd name="T1" fmla="*/ 176 h 352"/>
              <a:gd name="T2" fmla="*/ 0 w 345"/>
              <a:gd name="T3" fmla="*/ 176 h 352"/>
              <a:gd name="T4" fmla="*/ 168 w 345"/>
              <a:gd name="T5" fmla="*/ 0 h 352"/>
              <a:gd name="T6" fmla="*/ 344 w 345"/>
              <a:gd name="T7" fmla="*/ 176 h 352"/>
              <a:gd name="T8" fmla="*/ 168 w 345"/>
              <a:gd name="T9" fmla="*/ 351 h 352"/>
              <a:gd name="T10" fmla="*/ 0 w 345"/>
              <a:gd name="T11" fmla="*/ 17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5" h="352">
                <a:moveTo>
                  <a:pt x="0" y="176"/>
                </a:moveTo>
                <a:lnTo>
                  <a:pt x="0" y="176"/>
                </a:lnTo>
                <a:cubicBezTo>
                  <a:pt x="0" y="83"/>
                  <a:pt x="76" y="0"/>
                  <a:pt x="168" y="0"/>
                </a:cubicBezTo>
                <a:cubicBezTo>
                  <a:pt x="268" y="0"/>
                  <a:pt x="344" y="83"/>
                  <a:pt x="344" y="176"/>
                </a:cubicBezTo>
                <a:cubicBezTo>
                  <a:pt x="344" y="276"/>
                  <a:pt x="268" y="351"/>
                  <a:pt x="168" y="351"/>
                </a:cubicBezTo>
                <a:cubicBezTo>
                  <a:pt x="76" y="351"/>
                  <a:pt x="0" y="276"/>
                  <a:pt x="0" y="17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253">
            <a:extLst>
              <a:ext uri="{FF2B5EF4-FFF2-40B4-BE49-F238E27FC236}">
                <a16:creationId xmlns:a16="http://schemas.microsoft.com/office/drawing/2014/main" id="{75BB3A9C-A55C-DA4B-A3B3-9CF84F048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2555" y="9077246"/>
            <a:ext cx="289238" cy="1586676"/>
          </a:xfrm>
          <a:custGeom>
            <a:avLst/>
            <a:gdLst>
              <a:gd name="T0" fmla="*/ 100 w 310"/>
              <a:gd name="T1" fmla="*/ 1691 h 1692"/>
              <a:gd name="T2" fmla="*/ 100 w 310"/>
              <a:gd name="T3" fmla="*/ 1691 h 1692"/>
              <a:gd name="T4" fmla="*/ 125 w 310"/>
              <a:gd name="T5" fmla="*/ 460 h 1692"/>
              <a:gd name="T6" fmla="*/ 267 w 310"/>
              <a:gd name="T7" fmla="*/ 0 h 1692"/>
              <a:gd name="T8" fmla="*/ 309 w 310"/>
              <a:gd name="T9" fmla="*/ 17 h 1692"/>
              <a:gd name="T10" fmla="*/ 142 w 310"/>
              <a:gd name="T11" fmla="*/ 1683 h 1692"/>
              <a:gd name="T12" fmla="*/ 100 w 310"/>
              <a:gd name="T13" fmla="*/ 1691 h 1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0" h="1692">
                <a:moveTo>
                  <a:pt x="100" y="1691"/>
                </a:moveTo>
                <a:lnTo>
                  <a:pt x="100" y="1691"/>
                </a:lnTo>
                <a:cubicBezTo>
                  <a:pt x="24" y="1164"/>
                  <a:pt x="75" y="728"/>
                  <a:pt x="125" y="460"/>
                </a:cubicBezTo>
                <a:cubicBezTo>
                  <a:pt x="184" y="168"/>
                  <a:pt x="267" y="8"/>
                  <a:pt x="267" y="0"/>
                </a:cubicBezTo>
                <a:cubicBezTo>
                  <a:pt x="309" y="17"/>
                  <a:pt x="309" y="17"/>
                  <a:pt x="309" y="17"/>
                </a:cubicBezTo>
                <a:cubicBezTo>
                  <a:pt x="301" y="25"/>
                  <a:pt x="0" y="686"/>
                  <a:pt x="142" y="1683"/>
                </a:cubicBezTo>
                <a:lnTo>
                  <a:pt x="100" y="169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254">
            <a:extLst>
              <a:ext uri="{FF2B5EF4-FFF2-40B4-BE49-F238E27FC236}">
                <a16:creationId xmlns:a16="http://schemas.microsoft.com/office/drawing/2014/main" id="{56673FC4-4C1A-1646-AE87-86472676B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2656" y="10453193"/>
            <a:ext cx="454517" cy="210729"/>
          </a:xfrm>
          <a:custGeom>
            <a:avLst/>
            <a:gdLst>
              <a:gd name="T0" fmla="*/ 201 w 486"/>
              <a:gd name="T1" fmla="*/ 0 h 227"/>
              <a:gd name="T2" fmla="*/ 201 w 486"/>
              <a:gd name="T3" fmla="*/ 0 h 227"/>
              <a:gd name="T4" fmla="*/ 444 w 486"/>
              <a:gd name="T5" fmla="*/ 0 h 227"/>
              <a:gd name="T6" fmla="*/ 485 w 486"/>
              <a:gd name="T7" fmla="*/ 33 h 227"/>
              <a:gd name="T8" fmla="*/ 485 w 486"/>
              <a:gd name="T9" fmla="*/ 201 h 227"/>
              <a:gd name="T10" fmla="*/ 452 w 486"/>
              <a:gd name="T11" fmla="*/ 226 h 227"/>
              <a:gd name="T12" fmla="*/ 33 w 486"/>
              <a:gd name="T13" fmla="*/ 226 h 227"/>
              <a:gd name="T14" fmla="*/ 0 w 486"/>
              <a:gd name="T15" fmla="*/ 201 h 227"/>
              <a:gd name="T16" fmla="*/ 0 w 486"/>
              <a:gd name="T17" fmla="*/ 201 h 227"/>
              <a:gd name="T18" fmla="*/ 201 w 486"/>
              <a:gd name="T19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6" h="227">
                <a:moveTo>
                  <a:pt x="201" y="0"/>
                </a:moveTo>
                <a:lnTo>
                  <a:pt x="201" y="0"/>
                </a:lnTo>
                <a:cubicBezTo>
                  <a:pt x="444" y="0"/>
                  <a:pt x="444" y="0"/>
                  <a:pt x="444" y="0"/>
                </a:cubicBezTo>
                <a:cubicBezTo>
                  <a:pt x="469" y="0"/>
                  <a:pt x="485" y="17"/>
                  <a:pt x="485" y="33"/>
                </a:cubicBezTo>
                <a:cubicBezTo>
                  <a:pt x="485" y="201"/>
                  <a:pt x="485" y="201"/>
                  <a:pt x="485" y="201"/>
                </a:cubicBezTo>
                <a:cubicBezTo>
                  <a:pt x="485" y="218"/>
                  <a:pt x="469" y="226"/>
                  <a:pt x="452" y="226"/>
                </a:cubicBezTo>
                <a:cubicBezTo>
                  <a:pt x="33" y="226"/>
                  <a:pt x="33" y="226"/>
                  <a:pt x="33" y="226"/>
                </a:cubicBezTo>
                <a:cubicBezTo>
                  <a:pt x="17" y="226"/>
                  <a:pt x="0" y="218"/>
                  <a:pt x="0" y="201"/>
                </a:cubicBezTo>
                <a:lnTo>
                  <a:pt x="0" y="201"/>
                </a:lnTo>
                <a:cubicBezTo>
                  <a:pt x="0" y="92"/>
                  <a:pt x="92" y="0"/>
                  <a:pt x="20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255">
            <a:extLst>
              <a:ext uri="{FF2B5EF4-FFF2-40B4-BE49-F238E27FC236}">
                <a16:creationId xmlns:a16="http://schemas.microsoft.com/office/drawing/2014/main" id="{16175F5B-01FE-184C-BDAA-D6D73F9CD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5098" y="9077246"/>
            <a:ext cx="293371" cy="1586676"/>
          </a:xfrm>
          <a:custGeom>
            <a:avLst/>
            <a:gdLst>
              <a:gd name="T0" fmla="*/ 210 w 311"/>
              <a:gd name="T1" fmla="*/ 1691 h 1692"/>
              <a:gd name="T2" fmla="*/ 210 w 311"/>
              <a:gd name="T3" fmla="*/ 1691 h 1692"/>
              <a:gd name="T4" fmla="*/ 168 w 311"/>
              <a:gd name="T5" fmla="*/ 1683 h 1692"/>
              <a:gd name="T6" fmla="*/ 0 w 311"/>
              <a:gd name="T7" fmla="*/ 17 h 1692"/>
              <a:gd name="T8" fmla="*/ 42 w 311"/>
              <a:gd name="T9" fmla="*/ 0 h 1692"/>
              <a:gd name="T10" fmla="*/ 185 w 311"/>
              <a:gd name="T11" fmla="*/ 460 h 1692"/>
              <a:gd name="T12" fmla="*/ 210 w 311"/>
              <a:gd name="T13" fmla="*/ 1691 h 1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" h="1692">
                <a:moveTo>
                  <a:pt x="210" y="1691"/>
                </a:moveTo>
                <a:lnTo>
                  <a:pt x="210" y="1691"/>
                </a:lnTo>
                <a:cubicBezTo>
                  <a:pt x="168" y="1683"/>
                  <a:pt x="168" y="1683"/>
                  <a:pt x="168" y="1683"/>
                </a:cubicBezTo>
                <a:cubicBezTo>
                  <a:pt x="310" y="686"/>
                  <a:pt x="9" y="25"/>
                  <a:pt x="0" y="17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8"/>
                  <a:pt x="126" y="168"/>
                  <a:pt x="185" y="460"/>
                </a:cubicBezTo>
                <a:cubicBezTo>
                  <a:pt x="235" y="728"/>
                  <a:pt x="285" y="1164"/>
                  <a:pt x="210" y="169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256">
            <a:extLst>
              <a:ext uri="{FF2B5EF4-FFF2-40B4-BE49-F238E27FC236}">
                <a16:creationId xmlns:a16="http://schemas.microsoft.com/office/drawing/2014/main" id="{A1060338-7C90-A44B-8A0F-25BE2A1D8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5585" y="10453193"/>
            <a:ext cx="454517" cy="210729"/>
          </a:xfrm>
          <a:custGeom>
            <a:avLst/>
            <a:gdLst>
              <a:gd name="T0" fmla="*/ 285 w 487"/>
              <a:gd name="T1" fmla="*/ 0 h 227"/>
              <a:gd name="T2" fmla="*/ 285 w 487"/>
              <a:gd name="T3" fmla="*/ 0 h 227"/>
              <a:gd name="T4" fmla="*/ 34 w 487"/>
              <a:gd name="T5" fmla="*/ 0 h 227"/>
              <a:gd name="T6" fmla="*/ 0 w 487"/>
              <a:gd name="T7" fmla="*/ 33 h 227"/>
              <a:gd name="T8" fmla="*/ 0 w 487"/>
              <a:gd name="T9" fmla="*/ 201 h 227"/>
              <a:gd name="T10" fmla="*/ 34 w 487"/>
              <a:gd name="T11" fmla="*/ 226 h 227"/>
              <a:gd name="T12" fmla="*/ 452 w 487"/>
              <a:gd name="T13" fmla="*/ 226 h 227"/>
              <a:gd name="T14" fmla="*/ 486 w 487"/>
              <a:gd name="T15" fmla="*/ 201 h 227"/>
              <a:gd name="T16" fmla="*/ 486 w 487"/>
              <a:gd name="T17" fmla="*/ 201 h 227"/>
              <a:gd name="T18" fmla="*/ 285 w 487"/>
              <a:gd name="T19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7" h="227">
                <a:moveTo>
                  <a:pt x="285" y="0"/>
                </a:moveTo>
                <a:lnTo>
                  <a:pt x="285" y="0"/>
                </a:lnTo>
                <a:cubicBezTo>
                  <a:pt x="34" y="0"/>
                  <a:pt x="34" y="0"/>
                  <a:pt x="34" y="0"/>
                </a:cubicBezTo>
                <a:cubicBezTo>
                  <a:pt x="17" y="0"/>
                  <a:pt x="0" y="17"/>
                  <a:pt x="0" y="33"/>
                </a:cubicBezTo>
                <a:cubicBezTo>
                  <a:pt x="0" y="201"/>
                  <a:pt x="0" y="201"/>
                  <a:pt x="0" y="201"/>
                </a:cubicBezTo>
                <a:cubicBezTo>
                  <a:pt x="0" y="218"/>
                  <a:pt x="17" y="226"/>
                  <a:pt x="34" y="226"/>
                </a:cubicBezTo>
                <a:cubicBezTo>
                  <a:pt x="452" y="226"/>
                  <a:pt x="452" y="226"/>
                  <a:pt x="452" y="226"/>
                </a:cubicBezTo>
                <a:cubicBezTo>
                  <a:pt x="469" y="226"/>
                  <a:pt x="486" y="218"/>
                  <a:pt x="486" y="201"/>
                </a:cubicBezTo>
                <a:lnTo>
                  <a:pt x="486" y="201"/>
                </a:lnTo>
                <a:cubicBezTo>
                  <a:pt x="486" y="92"/>
                  <a:pt x="394" y="0"/>
                  <a:pt x="285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257">
            <a:extLst>
              <a:ext uri="{FF2B5EF4-FFF2-40B4-BE49-F238E27FC236}">
                <a16:creationId xmlns:a16="http://schemas.microsoft.com/office/drawing/2014/main" id="{00CEBFBA-2B91-5D44-A8C3-28BC19FE3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6001" y="6767476"/>
            <a:ext cx="1161085" cy="1528829"/>
          </a:xfrm>
          <a:custGeom>
            <a:avLst/>
            <a:gdLst>
              <a:gd name="T0" fmla="*/ 979 w 1240"/>
              <a:gd name="T1" fmla="*/ 1632 h 1633"/>
              <a:gd name="T2" fmla="*/ 979 w 1240"/>
              <a:gd name="T3" fmla="*/ 1632 h 1633"/>
              <a:gd name="T4" fmla="*/ 0 w 1240"/>
              <a:gd name="T5" fmla="*/ 1632 h 1633"/>
              <a:gd name="T6" fmla="*/ 0 w 1240"/>
              <a:gd name="T7" fmla="*/ 1590 h 1633"/>
              <a:gd name="T8" fmla="*/ 979 w 1240"/>
              <a:gd name="T9" fmla="*/ 1590 h 1633"/>
              <a:gd name="T10" fmla="*/ 1197 w 1240"/>
              <a:gd name="T11" fmla="*/ 1373 h 1633"/>
              <a:gd name="T12" fmla="*/ 1197 w 1240"/>
              <a:gd name="T13" fmla="*/ 0 h 1633"/>
              <a:gd name="T14" fmla="*/ 1239 w 1240"/>
              <a:gd name="T15" fmla="*/ 0 h 1633"/>
              <a:gd name="T16" fmla="*/ 1239 w 1240"/>
              <a:gd name="T17" fmla="*/ 1373 h 1633"/>
              <a:gd name="T18" fmla="*/ 979 w 1240"/>
              <a:gd name="T19" fmla="*/ 1632 h 1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0" h="1633">
                <a:moveTo>
                  <a:pt x="979" y="1632"/>
                </a:moveTo>
                <a:lnTo>
                  <a:pt x="979" y="1632"/>
                </a:lnTo>
                <a:cubicBezTo>
                  <a:pt x="0" y="1632"/>
                  <a:pt x="0" y="1632"/>
                  <a:pt x="0" y="1632"/>
                </a:cubicBezTo>
                <a:cubicBezTo>
                  <a:pt x="0" y="1590"/>
                  <a:pt x="0" y="1590"/>
                  <a:pt x="0" y="1590"/>
                </a:cubicBezTo>
                <a:cubicBezTo>
                  <a:pt x="979" y="1590"/>
                  <a:pt x="979" y="1590"/>
                  <a:pt x="979" y="1590"/>
                </a:cubicBezTo>
                <a:cubicBezTo>
                  <a:pt x="1097" y="1590"/>
                  <a:pt x="1197" y="1498"/>
                  <a:pt x="1197" y="1373"/>
                </a:cubicBezTo>
                <a:cubicBezTo>
                  <a:pt x="1197" y="0"/>
                  <a:pt x="1197" y="0"/>
                  <a:pt x="1197" y="0"/>
                </a:cubicBezTo>
                <a:cubicBezTo>
                  <a:pt x="1239" y="0"/>
                  <a:pt x="1239" y="0"/>
                  <a:pt x="1239" y="0"/>
                </a:cubicBezTo>
                <a:cubicBezTo>
                  <a:pt x="1239" y="1373"/>
                  <a:pt x="1239" y="1373"/>
                  <a:pt x="1239" y="1373"/>
                </a:cubicBezTo>
                <a:cubicBezTo>
                  <a:pt x="1239" y="1515"/>
                  <a:pt x="1122" y="1632"/>
                  <a:pt x="979" y="163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258">
            <a:extLst>
              <a:ext uri="{FF2B5EF4-FFF2-40B4-BE49-F238E27FC236}">
                <a16:creationId xmlns:a16="http://schemas.microsoft.com/office/drawing/2014/main" id="{7B8B6C97-2B3A-734F-9C21-17ADC26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5674" y="6767476"/>
            <a:ext cx="1161082" cy="1528829"/>
          </a:xfrm>
          <a:custGeom>
            <a:avLst/>
            <a:gdLst>
              <a:gd name="T0" fmla="*/ 1239 w 1240"/>
              <a:gd name="T1" fmla="*/ 1632 h 1633"/>
              <a:gd name="T2" fmla="*/ 1239 w 1240"/>
              <a:gd name="T3" fmla="*/ 1632 h 1633"/>
              <a:gd name="T4" fmla="*/ 259 w 1240"/>
              <a:gd name="T5" fmla="*/ 1632 h 1633"/>
              <a:gd name="T6" fmla="*/ 0 w 1240"/>
              <a:gd name="T7" fmla="*/ 1373 h 1633"/>
              <a:gd name="T8" fmla="*/ 0 w 1240"/>
              <a:gd name="T9" fmla="*/ 0 h 1633"/>
              <a:gd name="T10" fmla="*/ 42 w 1240"/>
              <a:gd name="T11" fmla="*/ 0 h 1633"/>
              <a:gd name="T12" fmla="*/ 42 w 1240"/>
              <a:gd name="T13" fmla="*/ 1373 h 1633"/>
              <a:gd name="T14" fmla="*/ 259 w 1240"/>
              <a:gd name="T15" fmla="*/ 1590 h 1633"/>
              <a:gd name="T16" fmla="*/ 1239 w 1240"/>
              <a:gd name="T17" fmla="*/ 1590 h 1633"/>
              <a:gd name="T18" fmla="*/ 1239 w 1240"/>
              <a:gd name="T19" fmla="*/ 1632 h 1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0" h="1633">
                <a:moveTo>
                  <a:pt x="1239" y="1632"/>
                </a:moveTo>
                <a:lnTo>
                  <a:pt x="1239" y="1632"/>
                </a:lnTo>
                <a:cubicBezTo>
                  <a:pt x="259" y="1632"/>
                  <a:pt x="259" y="1632"/>
                  <a:pt x="259" y="1632"/>
                </a:cubicBezTo>
                <a:cubicBezTo>
                  <a:pt x="117" y="1632"/>
                  <a:pt x="0" y="1515"/>
                  <a:pt x="0" y="1373"/>
                </a:cubicBezTo>
                <a:cubicBezTo>
                  <a:pt x="0" y="0"/>
                  <a:pt x="0" y="0"/>
                  <a:pt x="0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1373"/>
                  <a:pt x="42" y="1373"/>
                  <a:pt x="42" y="1373"/>
                </a:cubicBezTo>
                <a:cubicBezTo>
                  <a:pt x="42" y="1498"/>
                  <a:pt x="134" y="1590"/>
                  <a:pt x="259" y="1590"/>
                </a:cubicBezTo>
                <a:cubicBezTo>
                  <a:pt x="1239" y="1590"/>
                  <a:pt x="1239" y="1590"/>
                  <a:pt x="1239" y="1590"/>
                </a:cubicBezTo>
                <a:lnTo>
                  <a:pt x="1239" y="163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259">
            <a:extLst>
              <a:ext uri="{FF2B5EF4-FFF2-40B4-BE49-F238E27FC236}">
                <a16:creationId xmlns:a16="http://schemas.microsoft.com/office/drawing/2014/main" id="{768D1B86-C8A0-7542-BC41-029D120E4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6923" y="6515425"/>
            <a:ext cx="330558" cy="330558"/>
          </a:xfrm>
          <a:custGeom>
            <a:avLst/>
            <a:gdLst>
              <a:gd name="T0" fmla="*/ 0 w 352"/>
              <a:gd name="T1" fmla="*/ 176 h 352"/>
              <a:gd name="T2" fmla="*/ 0 w 352"/>
              <a:gd name="T3" fmla="*/ 176 h 352"/>
              <a:gd name="T4" fmla="*/ 175 w 352"/>
              <a:gd name="T5" fmla="*/ 0 h 352"/>
              <a:gd name="T6" fmla="*/ 351 w 352"/>
              <a:gd name="T7" fmla="*/ 176 h 352"/>
              <a:gd name="T8" fmla="*/ 175 w 352"/>
              <a:gd name="T9" fmla="*/ 351 h 352"/>
              <a:gd name="T10" fmla="*/ 0 w 352"/>
              <a:gd name="T11" fmla="*/ 17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" h="352">
                <a:moveTo>
                  <a:pt x="0" y="176"/>
                </a:moveTo>
                <a:lnTo>
                  <a:pt x="0" y="176"/>
                </a:lnTo>
                <a:cubicBezTo>
                  <a:pt x="0" y="83"/>
                  <a:pt x="83" y="0"/>
                  <a:pt x="175" y="0"/>
                </a:cubicBezTo>
                <a:cubicBezTo>
                  <a:pt x="276" y="0"/>
                  <a:pt x="351" y="83"/>
                  <a:pt x="351" y="176"/>
                </a:cubicBezTo>
                <a:cubicBezTo>
                  <a:pt x="351" y="276"/>
                  <a:pt x="276" y="351"/>
                  <a:pt x="175" y="351"/>
                </a:cubicBezTo>
                <a:cubicBezTo>
                  <a:pt x="83" y="351"/>
                  <a:pt x="0" y="276"/>
                  <a:pt x="0" y="17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260">
            <a:extLst>
              <a:ext uri="{FF2B5EF4-FFF2-40B4-BE49-F238E27FC236}">
                <a16:creationId xmlns:a16="http://schemas.microsoft.com/office/drawing/2014/main" id="{A0586C1F-052B-6E40-B752-F5510067E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7723" y="7188937"/>
            <a:ext cx="1648657" cy="2289111"/>
          </a:xfrm>
          <a:custGeom>
            <a:avLst/>
            <a:gdLst>
              <a:gd name="T0" fmla="*/ 1732 w 1759"/>
              <a:gd name="T1" fmla="*/ 0 h 2445"/>
              <a:gd name="T2" fmla="*/ 1732 w 1759"/>
              <a:gd name="T3" fmla="*/ 0 h 2445"/>
              <a:gd name="T4" fmla="*/ 1130 w 1759"/>
              <a:gd name="T5" fmla="*/ 418 h 2445"/>
              <a:gd name="T6" fmla="*/ 979 w 1759"/>
              <a:gd name="T7" fmla="*/ 401 h 2445"/>
              <a:gd name="T8" fmla="*/ 351 w 1759"/>
              <a:gd name="T9" fmla="*/ 1038 h 2445"/>
              <a:gd name="T10" fmla="*/ 368 w 1759"/>
              <a:gd name="T11" fmla="*/ 1188 h 2445"/>
              <a:gd name="T12" fmla="*/ 8 w 1759"/>
              <a:gd name="T13" fmla="*/ 1774 h 2445"/>
              <a:gd name="T14" fmla="*/ 628 w 1759"/>
              <a:gd name="T15" fmla="*/ 2394 h 2445"/>
              <a:gd name="T16" fmla="*/ 887 w 1759"/>
              <a:gd name="T17" fmla="*/ 2343 h 2445"/>
              <a:gd name="T18" fmla="*/ 1272 w 1759"/>
              <a:gd name="T19" fmla="*/ 2444 h 2445"/>
              <a:gd name="T20" fmla="*/ 1590 w 1759"/>
              <a:gd name="T21" fmla="*/ 2377 h 2445"/>
              <a:gd name="T22" fmla="*/ 1632 w 1759"/>
              <a:gd name="T23" fmla="*/ 2385 h 2445"/>
              <a:gd name="T24" fmla="*/ 1758 w 1759"/>
              <a:gd name="T25" fmla="*/ 2276 h 2445"/>
              <a:gd name="T26" fmla="*/ 1758 w 1759"/>
              <a:gd name="T27" fmla="*/ 2276 h 2445"/>
              <a:gd name="T28" fmla="*/ 1758 w 1759"/>
              <a:gd name="T29" fmla="*/ 1808 h 2445"/>
              <a:gd name="T30" fmla="*/ 1758 w 1759"/>
              <a:gd name="T31" fmla="*/ 1264 h 2445"/>
              <a:gd name="T32" fmla="*/ 1758 w 1759"/>
              <a:gd name="T33" fmla="*/ 1063 h 2445"/>
              <a:gd name="T34" fmla="*/ 1758 w 1759"/>
              <a:gd name="T35" fmla="*/ 837 h 2445"/>
              <a:gd name="T36" fmla="*/ 1758 w 1759"/>
              <a:gd name="T37" fmla="*/ 259 h 2445"/>
              <a:gd name="T38" fmla="*/ 1758 w 1759"/>
              <a:gd name="T39" fmla="*/ 25 h 2445"/>
              <a:gd name="T40" fmla="*/ 1732 w 1759"/>
              <a:gd name="T41" fmla="*/ 0 h 2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59" h="2445">
                <a:moveTo>
                  <a:pt x="1732" y="0"/>
                </a:moveTo>
                <a:lnTo>
                  <a:pt x="1732" y="0"/>
                </a:lnTo>
                <a:cubicBezTo>
                  <a:pt x="1456" y="0"/>
                  <a:pt x="1222" y="175"/>
                  <a:pt x="1130" y="418"/>
                </a:cubicBezTo>
                <a:cubicBezTo>
                  <a:pt x="1088" y="410"/>
                  <a:pt x="1029" y="401"/>
                  <a:pt x="979" y="401"/>
                </a:cubicBezTo>
                <a:cubicBezTo>
                  <a:pt x="628" y="401"/>
                  <a:pt x="351" y="686"/>
                  <a:pt x="351" y="1038"/>
                </a:cubicBezTo>
                <a:cubicBezTo>
                  <a:pt x="351" y="1088"/>
                  <a:pt x="351" y="1138"/>
                  <a:pt x="368" y="1188"/>
                </a:cubicBezTo>
                <a:cubicBezTo>
                  <a:pt x="150" y="1297"/>
                  <a:pt x="0" y="1515"/>
                  <a:pt x="8" y="1774"/>
                </a:cubicBezTo>
                <a:cubicBezTo>
                  <a:pt x="16" y="2109"/>
                  <a:pt x="293" y="2385"/>
                  <a:pt x="628" y="2394"/>
                </a:cubicBezTo>
                <a:cubicBezTo>
                  <a:pt x="719" y="2394"/>
                  <a:pt x="812" y="2377"/>
                  <a:pt x="887" y="2343"/>
                </a:cubicBezTo>
                <a:cubicBezTo>
                  <a:pt x="1004" y="2402"/>
                  <a:pt x="1130" y="2444"/>
                  <a:pt x="1272" y="2444"/>
                </a:cubicBezTo>
                <a:cubicBezTo>
                  <a:pt x="1389" y="2444"/>
                  <a:pt x="1498" y="2419"/>
                  <a:pt x="1590" y="2377"/>
                </a:cubicBezTo>
                <a:cubicBezTo>
                  <a:pt x="1607" y="2377"/>
                  <a:pt x="1615" y="2377"/>
                  <a:pt x="1632" y="2385"/>
                </a:cubicBezTo>
                <a:cubicBezTo>
                  <a:pt x="1699" y="2394"/>
                  <a:pt x="1758" y="2343"/>
                  <a:pt x="1758" y="2276"/>
                </a:cubicBezTo>
                <a:lnTo>
                  <a:pt x="1758" y="2276"/>
                </a:lnTo>
                <a:cubicBezTo>
                  <a:pt x="1758" y="1808"/>
                  <a:pt x="1758" y="1808"/>
                  <a:pt x="1758" y="1808"/>
                </a:cubicBezTo>
                <a:cubicBezTo>
                  <a:pt x="1758" y="1264"/>
                  <a:pt x="1758" y="1264"/>
                  <a:pt x="1758" y="1264"/>
                </a:cubicBezTo>
                <a:cubicBezTo>
                  <a:pt x="1758" y="1063"/>
                  <a:pt x="1758" y="1063"/>
                  <a:pt x="1758" y="1063"/>
                </a:cubicBezTo>
                <a:cubicBezTo>
                  <a:pt x="1758" y="837"/>
                  <a:pt x="1758" y="837"/>
                  <a:pt x="1758" y="837"/>
                </a:cubicBezTo>
                <a:cubicBezTo>
                  <a:pt x="1758" y="259"/>
                  <a:pt x="1758" y="259"/>
                  <a:pt x="1758" y="259"/>
                </a:cubicBezTo>
                <a:cubicBezTo>
                  <a:pt x="1758" y="25"/>
                  <a:pt x="1758" y="25"/>
                  <a:pt x="1758" y="25"/>
                </a:cubicBezTo>
                <a:cubicBezTo>
                  <a:pt x="1758" y="8"/>
                  <a:pt x="1741" y="0"/>
                  <a:pt x="1732" y="0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261">
            <a:extLst>
              <a:ext uri="{FF2B5EF4-FFF2-40B4-BE49-F238E27FC236}">
                <a16:creationId xmlns:a16="http://schemas.microsoft.com/office/drawing/2014/main" id="{B8047137-5AC1-2745-9CB2-87C511A2C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8775" y="7188937"/>
            <a:ext cx="1648657" cy="2289111"/>
          </a:xfrm>
          <a:custGeom>
            <a:avLst/>
            <a:gdLst>
              <a:gd name="T0" fmla="*/ 33 w 1758"/>
              <a:gd name="T1" fmla="*/ 0 h 2445"/>
              <a:gd name="T2" fmla="*/ 33 w 1758"/>
              <a:gd name="T3" fmla="*/ 0 h 2445"/>
              <a:gd name="T4" fmla="*/ 627 w 1758"/>
              <a:gd name="T5" fmla="*/ 418 h 2445"/>
              <a:gd name="T6" fmla="*/ 778 w 1758"/>
              <a:gd name="T7" fmla="*/ 401 h 2445"/>
              <a:gd name="T8" fmla="*/ 1414 w 1758"/>
              <a:gd name="T9" fmla="*/ 1038 h 2445"/>
              <a:gd name="T10" fmla="*/ 1389 w 1758"/>
              <a:gd name="T11" fmla="*/ 1188 h 2445"/>
              <a:gd name="T12" fmla="*/ 1749 w 1758"/>
              <a:gd name="T13" fmla="*/ 1774 h 2445"/>
              <a:gd name="T14" fmla="*/ 1130 w 1758"/>
              <a:gd name="T15" fmla="*/ 2394 h 2445"/>
              <a:gd name="T16" fmla="*/ 870 w 1758"/>
              <a:gd name="T17" fmla="*/ 2343 h 2445"/>
              <a:gd name="T18" fmla="*/ 485 w 1758"/>
              <a:gd name="T19" fmla="*/ 2444 h 2445"/>
              <a:gd name="T20" fmla="*/ 167 w 1758"/>
              <a:gd name="T21" fmla="*/ 2377 h 2445"/>
              <a:gd name="T22" fmla="*/ 133 w 1758"/>
              <a:gd name="T23" fmla="*/ 2385 h 2445"/>
              <a:gd name="T24" fmla="*/ 0 w 1758"/>
              <a:gd name="T25" fmla="*/ 2276 h 2445"/>
              <a:gd name="T26" fmla="*/ 0 w 1758"/>
              <a:gd name="T27" fmla="*/ 2276 h 2445"/>
              <a:gd name="T28" fmla="*/ 0 w 1758"/>
              <a:gd name="T29" fmla="*/ 1808 h 2445"/>
              <a:gd name="T30" fmla="*/ 0 w 1758"/>
              <a:gd name="T31" fmla="*/ 1264 h 2445"/>
              <a:gd name="T32" fmla="*/ 0 w 1758"/>
              <a:gd name="T33" fmla="*/ 1063 h 2445"/>
              <a:gd name="T34" fmla="*/ 0 w 1758"/>
              <a:gd name="T35" fmla="*/ 837 h 2445"/>
              <a:gd name="T36" fmla="*/ 0 w 1758"/>
              <a:gd name="T37" fmla="*/ 259 h 2445"/>
              <a:gd name="T38" fmla="*/ 0 w 1758"/>
              <a:gd name="T39" fmla="*/ 25 h 2445"/>
              <a:gd name="T40" fmla="*/ 33 w 1758"/>
              <a:gd name="T41" fmla="*/ 0 h 2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58" h="2445">
                <a:moveTo>
                  <a:pt x="33" y="0"/>
                </a:moveTo>
                <a:lnTo>
                  <a:pt x="33" y="0"/>
                </a:lnTo>
                <a:cubicBezTo>
                  <a:pt x="309" y="0"/>
                  <a:pt x="544" y="175"/>
                  <a:pt x="627" y="418"/>
                </a:cubicBezTo>
                <a:cubicBezTo>
                  <a:pt x="677" y="410"/>
                  <a:pt x="728" y="401"/>
                  <a:pt x="778" y="401"/>
                </a:cubicBezTo>
                <a:cubicBezTo>
                  <a:pt x="1130" y="401"/>
                  <a:pt x="1414" y="686"/>
                  <a:pt x="1414" y="1038"/>
                </a:cubicBezTo>
                <a:cubicBezTo>
                  <a:pt x="1414" y="1088"/>
                  <a:pt x="1406" y="1138"/>
                  <a:pt x="1389" y="1188"/>
                </a:cubicBezTo>
                <a:cubicBezTo>
                  <a:pt x="1607" y="1297"/>
                  <a:pt x="1757" y="1515"/>
                  <a:pt x="1749" y="1774"/>
                </a:cubicBezTo>
                <a:cubicBezTo>
                  <a:pt x="1741" y="2109"/>
                  <a:pt x="1465" y="2385"/>
                  <a:pt x="1130" y="2394"/>
                </a:cubicBezTo>
                <a:cubicBezTo>
                  <a:pt x="1038" y="2394"/>
                  <a:pt x="954" y="2377"/>
                  <a:pt x="870" y="2343"/>
                </a:cubicBezTo>
                <a:cubicBezTo>
                  <a:pt x="761" y="2402"/>
                  <a:pt x="627" y="2444"/>
                  <a:pt x="485" y="2444"/>
                </a:cubicBezTo>
                <a:cubicBezTo>
                  <a:pt x="376" y="2444"/>
                  <a:pt x="267" y="2419"/>
                  <a:pt x="167" y="2377"/>
                </a:cubicBezTo>
                <a:cubicBezTo>
                  <a:pt x="159" y="2377"/>
                  <a:pt x="142" y="2377"/>
                  <a:pt x="133" y="2385"/>
                </a:cubicBezTo>
                <a:cubicBezTo>
                  <a:pt x="66" y="2394"/>
                  <a:pt x="0" y="2343"/>
                  <a:pt x="0" y="2276"/>
                </a:cubicBezTo>
                <a:lnTo>
                  <a:pt x="0" y="2276"/>
                </a:lnTo>
                <a:cubicBezTo>
                  <a:pt x="0" y="1808"/>
                  <a:pt x="0" y="1808"/>
                  <a:pt x="0" y="1808"/>
                </a:cubicBezTo>
                <a:cubicBezTo>
                  <a:pt x="0" y="1264"/>
                  <a:pt x="0" y="1264"/>
                  <a:pt x="0" y="1264"/>
                </a:cubicBezTo>
                <a:cubicBezTo>
                  <a:pt x="0" y="1063"/>
                  <a:pt x="0" y="1063"/>
                  <a:pt x="0" y="1063"/>
                </a:cubicBezTo>
                <a:cubicBezTo>
                  <a:pt x="0" y="837"/>
                  <a:pt x="0" y="837"/>
                  <a:pt x="0" y="837"/>
                </a:cubicBezTo>
                <a:cubicBezTo>
                  <a:pt x="0" y="259"/>
                  <a:pt x="0" y="259"/>
                  <a:pt x="0" y="25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16" y="0"/>
                  <a:pt x="33" y="0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262">
            <a:extLst>
              <a:ext uri="{FF2B5EF4-FFF2-40B4-BE49-F238E27FC236}">
                <a16:creationId xmlns:a16="http://schemas.microsoft.com/office/drawing/2014/main" id="{DE7B43F0-526C-9B4B-B183-B215A7B39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7206" y="8585543"/>
            <a:ext cx="314030" cy="157015"/>
          </a:xfrm>
          <a:custGeom>
            <a:avLst/>
            <a:gdLst>
              <a:gd name="T0" fmla="*/ 334 w 335"/>
              <a:gd name="T1" fmla="*/ 0 h 168"/>
              <a:gd name="T2" fmla="*/ 334 w 335"/>
              <a:gd name="T3" fmla="*/ 0 h 168"/>
              <a:gd name="T4" fmla="*/ 167 w 335"/>
              <a:gd name="T5" fmla="*/ 167 h 168"/>
              <a:gd name="T6" fmla="*/ 0 w 335"/>
              <a:gd name="T7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5" h="168">
                <a:moveTo>
                  <a:pt x="334" y="0"/>
                </a:moveTo>
                <a:lnTo>
                  <a:pt x="334" y="0"/>
                </a:lnTo>
                <a:cubicBezTo>
                  <a:pt x="334" y="92"/>
                  <a:pt x="259" y="167"/>
                  <a:pt x="167" y="167"/>
                </a:cubicBezTo>
                <a:cubicBezTo>
                  <a:pt x="75" y="167"/>
                  <a:pt x="0" y="92"/>
                  <a:pt x="0" y="0"/>
                </a:cubicBezTo>
              </a:path>
            </a:pathLst>
          </a:custGeom>
          <a:noFill/>
          <a:ln w="15120" cap="flat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8" name="Freeform 263">
            <a:extLst>
              <a:ext uri="{FF2B5EF4-FFF2-40B4-BE49-F238E27FC236}">
                <a16:creationId xmlns:a16="http://schemas.microsoft.com/office/drawing/2014/main" id="{DB9A61BA-C19E-D348-A442-727BB3BD7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0826" y="7767413"/>
            <a:ext cx="524759" cy="260313"/>
          </a:xfrm>
          <a:custGeom>
            <a:avLst/>
            <a:gdLst>
              <a:gd name="T0" fmla="*/ 561 w 562"/>
              <a:gd name="T1" fmla="*/ 0 h 277"/>
              <a:gd name="T2" fmla="*/ 561 w 562"/>
              <a:gd name="T3" fmla="*/ 0 h 277"/>
              <a:gd name="T4" fmla="*/ 285 w 562"/>
              <a:gd name="T5" fmla="*/ 276 h 277"/>
              <a:gd name="T6" fmla="*/ 0 w 562"/>
              <a:gd name="T7" fmla="*/ 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2" h="277">
                <a:moveTo>
                  <a:pt x="561" y="0"/>
                </a:moveTo>
                <a:lnTo>
                  <a:pt x="561" y="0"/>
                </a:lnTo>
                <a:cubicBezTo>
                  <a:pt x="561" y="151"/>
                  <a:pt x="436" y="276"/>
                  <a:pt x="285" y="276"/>
                </a:cubicBezTo>
                <a:cubicBezTo>
                  <a:pt x="126" y="276"/>
                  <a:pt x="0" y="151"/>
                  <a:pt x="0" y="0"/>
                </a:cubicBezTo>
              </a:path>
            </a:pathLst>
          </a:custGeom>
          <a:noFill/>
          <a:ln w="15120" cap="flat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9" name="Freeform 264">
            <a:extLst>
              <a:ext uri="{FF2B5EF4-FFF2-40B4-BE49-F238E27FC236}">
                <a16:creationId xmlns:a16="http://schemas.microsoft.com/office/drawing/2014/main" id="{48C7B929-EBB8-834D-AE12-EEDB92098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4150" y="7564945"/>
            <a:ext cx="1107368" cy="557817"/>
          </a:xfrm>
          <a:custGeom>
            <a:avLst/>
            <a:gdLst>
              <a:gd name="T0" fmla="*/ 1181 w 1182"/>
              <a:gd name="T1" fmla="*/ 595 h 596"/>
              <a:gd name="T2" fmla="*/ 1181 w 1182"/>
              <a:gd name="T3" fmla="*/ 595 h 596"/>
              <a:gd name="T4" fmla="*/ 586 w 1182"/>
              <a:gd name="T5" fmla="*/ 0 h 596"/>
              <a:gd name="T6" fmla="*/ 0 w 1182"/>
              <a:gd name="T7" fmla="*/ 595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2" h="596">
                <a:moveTo>
                  <a:pt x="1181" y="595"/>
                </a:moveTo>
                <a:lnTo>
                  <a:pt x="1181" y="595"/>
                </a:lnTo>
                <a:cubicBezTo>
                  <a:pt x="1181" y="268"/>
                  <a:pt x="913" y="0"/>
                  <a:pt x="586" y="0"/>
                </a:cubicBezTo>
                <a:cubicBezTo>
                  <a:pt x="260" y="0"/>
                  <a:pt x="0" y="268"/>
                  <a:pt x="0" y="595"/>
                </a:cubicBezTo>
              </a:path>
            </a:pathLst>
          </a:custGeom>
          <a:noFill/>
          <a:ln w="15120" cap="flat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0" name="Freeform 265">
            <a:extLst>
              <a:ext uri="{FF2B5EF4-FFF2-40B4-BE49-F238E27FC236}">
                <a16:creationId xmlns:a16="http://schemas.microsoft.com/office/drawing/2014/main" id="{D888BC52-BEE8-5649-9328-17A42246A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9993" y="8742557"/>
            <a:ext cx="322294" cy="157015"/>
          </a:xfrm>
          <a:custGeom>
            <a:avLst/>
            <a:gdLst>
              <a:gd name="T0" fmla="*/ 0 w 344"/>
              <a:gd name="T1" fmla="*/ 168 h 169"/>
              <a:gd name="T2" fmla="*/ 0 w 344"/>
              <a:gd name="T3" fmla="*/ 168 h 169"/>
              <a:gd name="T4" fmla="*/ 168 w 344"/>
              <a:gd name="T5" fmla="*/ 0 h 169"/>
              <a:gd name="T6" fmla="*/ 343 w 344"/>
              <a:gd name="T7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4" h="169">
                <a:moveTo>
                  <a:pt x="0" y="168"/>
                </a:moveTo>
                <a:lnTo>
                  <a:pt x="0" y="168"/>
                </a:lnTo>
                <a:cubicBezTo>
                  <a:pt x="0" y="75"/>
                  <a:pt x="75" y="0"/>
                  <a:pt x="168" y="0"/>
                </a:cubicBezTo>
                <a:cubicBezTo>
                  <a:pt x="268" y="0"/>
                  <a:pt x="343" y="75"/>
                  <a:pt x="343" y="168"/>
                </a:cubicBezTo>
              </a:path>
            </a:pathLst>
          </a:custGeom>
          <a:noFill/>
          <a:ln w="15120" cap="flat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1" name="Freeform 266">
            <a:extLst>
              <a:ext uri="{FF2B5EF4-FFF2-40B4-BE49-F238E27FC236}">
                <a16:creationId xmlns:a16="http://schemas.microsoft.com/office/drawing/2014/main" id="{D78970DA-173F-3A45-898C-63DAAE053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7008" y="8858253"/>
            <a:ext cx="1128026" cy="566079"/>
          </a:xfrm>
          <a:custGeom>
            <a:avLst/>
            <a:gdLst>
              <a:gd name="T0" fmla="*/ 0 w 1206"/>
              <a:gd name="T1" fmla="*/ 0 h 603"/>
              <a:gd name="T2" fmla="*/ 0 w 1206"/>
              <a:gd name="T3" fmla="*/ 0 h 603"/>
              <a:gd name="T4" fmla="*/ 602 w 1206"/>
              <a:gd name="T5" fmla="*/ 602 h 603"/>
              <a:gd name="T6" fmla="*/ 1205 w 1206"/>
              <a:gd name="T7" fmla="*/ 0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6" h="603">
                <a:moveTo>
                  <a:pt x="0" y="0"/>
                </a:moveTo>
                <a:lnTo>
                  <a:pt x="0" y="0"/>
                </a:lnTo>
                <a:cubicBezTo>
                  <a:pt x="0" y="326"/>
                  <a:pt x="276" y="602"/>
                  <a:pt x="602" y="602"/>
                </a:cubicBezTo>
                <a:cubicBezTo>
                  <a:pt x="937" y="602"/>
                  <a:pt x="1205" y="326"/>
                  <a:pt x="1205" y="0"/>
                </a:cubicBezTo>
              </a:path>
            </a:pathLst>
          </a:custGeom>
          <a:noFill/>
          <a:ln w="15120" cap="flat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2" name="Freeform 267">
            <a:extLst>
              <a:ext uri="{FF2B5EF4-FFF2-40B4-BE49-F238E27FC236}">
                <a16:creationId xmlns:a16="http://schemas.microsoft.com/office/drawing/2014/main" id="{029E1AF3-A2DB-C642-A29A-B8D365CAA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4700" y="6366674"/>
            <a:ext cx="4512111" cy="487572"/>
          </a:xfrm>
          <a:custGeom>
            <a:avLst/>
            <a:gdLst>
              <a:gd name="T0" fmla="*/ 4721 w 4814"/>
              <a:gd name="T1" fmla="*/ 510 h 520"/>
              <a:gd name="T2" fmla="*/ 4721 w 4814"/>
              <a:gd name="T3" fmla="*/ 510 h 520"/>
              <a:gd name="T4" fmla="*/ 4696 w 4814"/>
              <a:gd name="T5" fmla="*/ 510 h 520"/>
              <a:gd name="T6" fmla="*/ 2712 w 4814"/>
              <a:gd name="T7" fmla="*/ 201 h 520"/>
              <a:gd name="T8" fmla="*/ 1281 w 4814"/>
              <a:gd name="T9" fmla="*/ 234 h 520"/>
              <a:gd name="T10" fmla="*/ 143 w 4814"/>
              <a:gd name="T11" fmla="*/ 502 h 520"/>
              <a:gd name="T12" fmla="*/ 26 w 4814"/>
              <a:gd name="T13" fmla="*/ 460 h 520"/>
              <a:gd name="T14" fmla="*/ 67 w 4814"/>
              <a:gd name="T15" fmla="*/ 343 h 520"/>
              <a:gd name="T16" fmla="*/ 1256 w 4814"/>
              <a:gd name="T17" fmla="*/ 58 h 520"/>
              <a:gd name="T18" fmla="*/ 2712 w 4814"/>
              <a:gd name="T19" fmla="*/ 25 h 520"/>
              <a:gd name="T20" fmla="*/ 4738 w 4814"/>
              <a:gd name="T21" fmla="*/ 335 h 520"/>
              <a:gd name="T22" fmla="*/ 4805 w 4814"/>
              <a:gd name="T23" fmla="*/ 443 h 520"/>
              <a:gd name="T24" fmla="*/ 4721 w 4814"/>
              <a:gd name="T25" fmla="*/ 51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14" h="520">
                <a:moveTo>
                  <a:pt x="4721" y="510"/>
                </a:moveTo>
                <a:lnTo>
                  <a:pt x="4721" y="510"/>
                </a:lnTo>
                <a:cubicBezTo>
                  <a:pt x="4713" y="510"/>
                  <a:pt x="4704" y="510"/>
                  <a:pt x="4696" y="510"/>
                </a:cubicBezTo>
                <a:cubicBezTo>
                  <a:pt x="4009" y="343"/>
                  <a:pt x="3340" y="242"/>
                  <a:pt x="2712" y="201"/>
                </a:cubicBezTo>
                <a:cubicBezTo>
                  <a:pt x="2202" y="167"/>
                  <a:pt x="1725" y="184"/>
                  <a:pt x="1281" y="234"/>
                </a:cubicBezTo>
                <a:cubicBezTo>
                  <a:pt x="678" y="301"/>
                  <a:pt x="277" y="443"/>
                  <a:pt x="143" y="502"/>
                </a:cubicBezTo>
                <a:cubicBezTo>
                  <a:pt x="101" y="519"/>
                  <a:pt x="42" y="502"/>
                  <a:pt x="26" y="460"/>
                </a:cubicBezTo>
                <a:cubicBezTo>
                  <a:pt x="0" y="418"/>
                  <a:pt x="26" y="368"/>
                  <a:pt x="67" y="343"/>
                </a:cubicBezTo>
                <a:cubicBezTo>
                  <a:pt x="84" y="335"/>
                  <a:pt x="477" y="151"/>
                  <a:pt x="1256" y="58"/>
                </a:cubicBezTo>
                <a:cubicBezTo>
                  <a:pt x="1708" y="8"/>
                  <a:pt x="2194" y="0"/>
                  <a:pt x="2712" y="25"/>
                </a:cubicBezTo>
                <a:cubicBezTo>
                  <a:pt x="3356" y="67"/>
                  <a:pt x="4034" y="167"/>
                  <a:pt x="4738" y="335"/>
                </a:cubicBezTo>
                <a:cubicBezTo>
                  <a:pt x="4788" y="351"/>
                  <a:pt x="4813" y="393"/>
                  <a:pt x="4805" y="443"/>
                </a:cubicBezTo>
                <a:cubicBezTo>
                  <a:pt x="4796" y="485"/>
                  <a:pt x="4763" y="510"/>
                  <a:pt x="4721" y="51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268">
            <a:extLst>
              <a:ext uri="{FF2B5EF4-FFF2-40B4-BE49-F238E27FC236}">
                <a16:creationId xmlns:a16="http://schemas.microsoft.com/office/drawing/2014/main" id="{BE62D25B-E951-1D4A-BDC0-D94F946E8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759" y="6176603"/>
            <a:ext cx="793338" cy="1590810"/>
          </a:xfrm>
          <a:custGeom>
            <a:avLst/>
            <a:gdLst>
              <a:gd name="T0" fmla="*/ 402 w 846"/>
              <a:gd name="T1" fmla="*/ 1690 h 1699"/>
              <a:gd name="T2" fmla="*/ 402 w 846"/>
              <a:gd name="T3" fmla="*/ 1690 h 1699"/>
              <a:gd name="T4" fmla="*/ 67 w 846"/>
              <a:gd name="T5" fmla="*/ 1614 h 1699"/>
              <a:gd name="T6" fmla="*/ 8 w 846"/>
              <a:gd name="T7" fmla="*/ 1514 h 1699"/>
              <a:gd name="T8" fmla="*/ 335 w 846"/>
              <a:gd name="T9" fmla="*/ 67 h 1699"/>
              <a:gd name="T10" fmla="*/ 435 w 846"/>
              <a:gd name="T11" fmla="*/ 8 h 1699"/>
              <a:gd name="T12" fmla="*/ 770 w 846"/>
              <a:gd name="T13" fmla="*/ 84 h 1699"/>
              <a:gd name="T14" fmla="*/ 828 w 846"/>
              <a:gd name="T15" fmla="*/ 183 h 1699"/>
              <a:gd name="T16" fmla="*/ 502 w 846"/>
              <a:gd name="T17" fmla="*/ 1623 h 1699"/>
              <a:gd name="T18" fmla="*/ 402 w 846"/>
              <a:gd name="T19" fmla="*/ 169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6" h="1699">
                <a:moveTo>
                  <a:pt x="402" y="1690"/>
                </a:moveTo>
                <a:lnTo>
                  <a:pt x="402" y="1690"/>
                </a:lnTo>
                <a:cubicBezTo>
                  <a:pt x="67" y="1614"/>
                  <a:pt x="67" y="1614"/>
                  <a:pt x="67" y="1614"/>
                </a:cubicBezTo>
                <a:cubicBezTo>
                  <a:pt x="25" y="1606"/>
                  <a:pt x="0" y="1556"/>
                  <a:pt x="8" y="1514"/>
                </a:cubicBezTo>
                <a:cubicBezTo>
                  <a:pt x="335" y="67"/>
                  <a:pt x="335" y="67"/>
                  <a:pt x="335" y="67"/>
                </a:cubicBezTo>
                <a:cubicBezTo>
                  <a:pt x="343" y="25"/>
                  <a:pt x="393" y="0"/>
                  <a:pt x="435" y="8"/>
                </a:cubicBezTo>
                <a:cubicBezTo>
                  <a:pt x="770" y="84"/>
                  <a:pt x="770" y="84"/>
                  <a:pt x="770" y="84"/>
                </a:cubicBezTo>
                <a:cubicBezTo>
                  <a:pt x="812" y="92"/>
                  <a:pt x="845" y="134"/>
                  <a:pt x="828" y="183"/>
                </a:cubicBezTo>
                <a:cubicBezTo>
                  <a:pt x="502" y="1623"/>
                  <a:pt x="502" y="1623"/>
                  <a:pt x="502" y="1623"/>
                </a:cubicBezTo>
                <a:cubicBezTo>
                  <a:pt x="494" y="1673"/>
                  <a:pt x="452" y="1698"/>
                  <a:pt x="402" y="169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269">
            <a:extLst>
              <a:ext uri="{FF2B5EF4-FFF2-40B4-BE49-F238E27FC236}">
                <a16:creationId xmlns:a16="http://schemas.microsoft.com/office/drawing/2014/main" id="{25E00913-3310-8E4E-AC66-5A34A5A2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1186" y="6060908"/>
            <a:ext cx="793338" cy="1599074"/>
          </a:xfrm>
          <a:custGeom>
            <a:avLst/>
            <a:gdLst>
              <a:gd name="T0" fmla="*/ 410 w 846"/>
              <a:gd name="T1" fmla="*/ 1690 h 1708"/>
              <a:gd name="T2" fmla="*/ 410 w 846"/>
              <a:gd name="T3" fmla="*/ 1690 h 1708"/>
              <a:gd name="T4" fmla="*/ 75 w 846"/>
              <a:gd name="T5" fmla="*/ 1615 h 1708"/>
              <a:gd name="T6" fmla="*/ 17 w 846"/>
              <a:gd name="T7" fmla="*/ 1515 h 1708"/>
              <a:gd name="T8" fmla="*/ 343 w 846"/>
              <a:gd name="T9" fmla="*/ 76 h 1708"/>
              <a:gd name="T10" fmla="*/ 435 w 846"/>
              <a:gd name="T11" fmla="*/ 9 h 1708"/>
              <a:gd name="T12" fmla="*/ 770 w 846"/>
              <a:gd name="T13" fmla="*/ 84 h 1708"/>
              <a:gd name="T14" fmla="*/ 837 w 846"/>
              <a:gd name="T15" fmla="*/ 184 h 1708"/>
              <a:gd name="T16" fmla="*/ 510 w 846"/>
              <a:gd name="T17" fmla="*/ 1632 h 1708"/>
              <a:gd name="T18" fmla="*/ 410 w 846"/>
              <a:gd name="T19" fmla="*/ 1690 h 1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6" h="1708">
                <a:moveTo>
                  <a:pt x="410" y="1690"/>
                </a:moveTo>
                <a:lnTo>
                  <a:pt x="410" y="1690"/>
                </a:lnTo>
                <a:cubicBezTo>
                  <a:pt x="75" y="1615"/>
                  <a:pt x="75" y="1615"/>
                  <a:pt x="75" y="1615"/>
                </a:cubicBezTo>
                <a:cubicBezTo>
                  <a:pt x="33" y="1606"/>
                  <a:pt x="0" y="1565"/>
                  <a:pt x="17" y="1515"/>
                </a:cubicBezTo>
                <a:cubicBezTo>
                  <a:pt x="343" y="76"/>
                  <a:pt x="343" y="76"/>
                  <a:pt x="343" y="76"/>
                </a:cubicBezTo>
                <a:cubicBezTo>
                  <a:pt x="351" y="25"/>
                  <a:pt x="393" y="0"/>
                  <a:pt x="435" y="9"/>
                </a:cubicBezTo>
                <a:cubicBezTo>
                  <a:pt x="770" y="84"/>
                  <a:pt x="770" y="84"/>
                  <a:pt x="770" y="84"/>
                </a:cubicBezTo>
                <a:cubicBezTo>
                  <a:pt x="820" y="101"/>
                  <a:pt x="845" y="143"/>
                  <a:pt x="837" y="184"/>
                </a:cubicBezTo>
                <a:cubicBezTo>
                  <a:pt x="510" y="1632"/>
                  <a:pt x="510" y="1632"/>
                  <a:pt x="510" y="1632"/>
                </a:cubicBezTo>
                <a:cubicBezTo>
                  <a:pt x="502" y="1673"/>
                  <a:pt x="452" y="1707"/>
                  <a:pt x="410" y="169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270">
            <a:extLst>
              <a:ext uri="{FF2B5EF4-FFF2-40B4-BE49-F238E27FC236}">
                <a16:creationId xmlns:a16="http://schemas.microsoft.com/office/drawing/2014/main" id="{7E3F143E-F818-F24E-9097-28B942D6A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1878" y="5949346"/>
            <a:ext cx="793338" cy="1599071"/>
          </a:xfrm>
          <a:custGeom>
            <a:avLst/>
            <a:gdLst>
              <a:gd name="T0" fmla="*/ 402 w 847"/>
              <a:gd name="T1" fmla="*/ 1690 h 1708"/>
              <a:gd name="T2" fmla="*/ 402 w 847"/>
              <a:gd name="T3" fmla="*/ 1690 h 1708"/>
              <a:gd name="T4" fmla="*/ 75 w 847"/>
              <a:gd name="T5" fmla="*/ 1615 h 1708"/>
              <a:gd name="T6" fmla="*/ 8 w 847"/>
              <a:gd name="T7" fmla="*/ 1522 h 1708"/>
              <a:gd name="T8" fmla="*/ 335 w 847"/>
              <a:gd name="T9" fmla="*/ 75 h 1708"/>
              <a:gd name="T10" fmla="*/ 435 w 847"/>
              <a:gd name="T11" fmla="*/ 8 h 1708"/>
              <a:gd name="T12" fmla="*/ 770 w 847"/>
              <a:gd name="T13" fmla="*/ 84 h 1708"/>
              <a:gd name="T14" fmla="*/ 829 w 847"/>
              <a:gd name="T15" fmla="*/ 184 h 1708"/>
              <a:gd name="T16" fmla="*/ 502 w 847"/>
              <a:gd name="T17" fmla="*/ 1632 h 1708"/>
              <a:gd name="T18" fmla="*/ 402 w 847"/>
              <a:gd name="T19" fmla="*/ 1690 h 1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7" h="1708">
                <a:moveTo>
                  <a:pt x="402" y="1690"/>
                </a:moveTo>
                <a:lnTo>
                  <a:pt x="402" y="1690"/>
                </a:lnTo>
                <a:cubicBezTo>
                  <a:pt x="75" y="1615"/>
                  <a:pt x="75" y="1615"/>
                  <a:pt x="75" y="1615"/>
                </a:cubicBezTo>
                <a:cubicBezTo>
                  <a:pt x="25" y="1606"/>
                  <a:pt x="0" y="1565"/>
                  <a:pt x="8" y="1522"/>
                </a:cubicBezTo>
                <a:cubicBezTo>
                  <a:pt x="335" y="75"/>
                  <a:pt x="335" y="75"/>
                  <a:pt x="335" y="75"/>
                </a:cubicBezTo>
                <a:cubicBezTo>
                  <a:pt x="343" y="34"/>
                  <a:pt x="394" y="0"/>
                  <a:pt x="435" y="8"/>
                </a:cubicBezTo>
                <a:cubicBezTo>
                  <a:pt x="770" y="84"/>
                  <a:pt x="770" y="84"/>
                  <a:pt x="770" y="84"/>
                </a:cubicBezTo>
                <a:cubicBezTo>
                  <a:pt x="812" y="101"/>
                  <a:pt x="846" y="142"/>
                  <a:pt x="829" y="184"/>
                </a:cubicBezTo>
                <a:cubicBezTo>
                  <a:pt x="502" y="1632"/>
                  <a:pt x="502" y="1632"/>
                  <a:pt x="502" y="1632"/>
                </a:cubicBezTo>
                <a:cubicBezTo>
                  <a:pt x="494" y="1673"/>
                  <a:pt x="452" y="1707"/>
                  <a:pt x="402" y="169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271">
            <a:extLst>
              <a:ext uri="{FF2B5EF4-FFF2-40B4-BE49-F238E27FC236}">
                <a16:creationId xmlns:a16="http://schemas.microsoft.com/office/drawing/2014/main" id="{202DC585-7E38-9B48-8A74-7F99F8EDA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0002" y="6176603"/>
            <a:ext cx="793338" cy="1590810"/>
          </a:xfrm>
          <a:custGeom>
            <a:avLst/>
            <a:gdLst>
              <a:gd name="T0" fmla="*/ 444 w 847"/>
              <a:gd name="T1" fmla="*/ 1690 h 1699"/>
              <a:gd name="T2" fmla="*/ 444 w 847"/>
              <a:gd name="T3" fmla="*/ 1690 h 1699"/>
              <a:gd name="T4" fmla="*/ 779 w 847"/>
              <a:gd name="T5" fmla="*/ 1614 h 1699"/>
              <a:gd name="T6" fmla="*/ 837 w 847"/>
              <a:gd name="T7" fmla="*/ 1514 h 1699"/>
              <a:gd name="T8" fmla="*/ 511 w 847"/>
              <a:gd name="T9" fmla="*/ 67 h 1699"/>
              <a:gd name="T10" fmla="*/ 410 w 847"/>
              <a:gd name="T11" fmla="*/ 8 h 1699"/>
              <a:gd name="T12" fmla="*/ 76 w 847"/>
              <a:gd name="T13" fmla="*/ 84 h 1699"/>
              <a:gd name="T14" fmla="*/ 17 w 847"/>
              <a:gd name="T15" fmla="*/ 183 h 1699"/>
              <a:gd name="T16" fmla="*/ 344 w 847"/>
              <a:gd name="T17" fmla="*/ 1623 h 1699"/>
              <a:gd name="T18" fmla="*/ 444 w 847"/>
              <a:gd name="T19" fmla="*/ 169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7" h="1699">
                <a:moveTo>
                  <a:pt x="444" y="1690"/>
                </a:moveTo>
                <a:lnTo>
                  <a:pt x="444" y="1690"/>
                </a:lnTo>
                <a:cubicBezTo>
                  <a:pt x="779" y="1614"/>
                  <a:pt x="779" y="1614"/>
                  <a:pt x="779" y="1614"/>
                </a:cubicBezTo>
                <a:cubicBezTo>
                  <a:pt x="821" y="1606"/>
                  <a:pt x="846" y="1556"/>
                  <a:pt x="837" y="1514"/>
                </a:cubicBezTo>
                <a:cubicBezTo>
                  <a:pt x="511" y="67"/>
                  <a:pt x="511" y="67"/>
                  <a:pt x="511" y="67"/>
                </a:cubicBezTo>
                <a:cubicBezTo>
                  <a:pt x="502" y="25"/>
                  <a:pt x="452" y="0"/>
                  <a:pt x="410" y="8"/>
                </a:cubicBezTo>
                <a:cubicBezTo>
                  <a:pt x="76" y="84"/>
                  <a:pt x="76" y="84"/>
                  <a:pt x="76" y="84"/>
                </a:cubicBezTo>
                <a:cubicBezTo>
                  <a:pt x="34" y="92"/>
                  <a:pt x="0" y="134"/>
                  <a:pt x="17" y="183"/>
                </a:cubicBezTo>
                <a:cubicBezTo>
                  <a:pt x="344" y="1623"/>
                  <a:pt x="344" y="1623"/>
                  <a:pt x="344" y="1623"/>
                </a:cubicBezTo>
                <a:cubicBezTo>
                  <a:pt x="352" y="1673"/>
                  <a:pt x="394" y="1698"/>
                  <a:pt x="444" y="169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272">
            <a:extLst>
              <a:ext uri="{FF2B5EF4-FFF2-40B4-BE49-F238E27FC236}">
                <a16:creationId xmlns:a16="http://schemas.microsoft.com/office/drawing/2014/main" id="{D00714AE-1748-A248-B500-23B12D3A2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574" y="6060908"/>
            <a:ext cx="793338" cy="1599074"/>
          </a:xfrm>
          <a:custGeom>
            <a:avLst/>
            <a:gdLst>
              <a:gd name="T0" fmla="*/ 436 w 847"/>
              <a:gd name="T1" fmla="*/ 1690 h 1708"/>
              <a:gd name="T2" fmla="*/ 436 w 847"/>
              <a:gd name="T3" fmla="*/ 1690 h 1708"/>
              <a:gd name="T4" fmla="*/ 770 w 847"/>
              <a:gd name="T5" fmla="*/ 1615 h 1708"/>
              <a:gd name="T6" fmla="*/ 829 w 847"/>
              <a:gd name="T7" fmla="*/ 1515 h 1708"/>
              <a:gd name="T8" fmla="*/ 503 w 847"/>
              <a:gd name="T9" fmla="*/ 76 h 1708"/>
              <a:gd name="T10" fmla="*/ 410 w 847"/>
              <a:gd name="T11" fmla="*/ 9 h 1708"/>
              <a:gd name="T12" fmla="*/ 76 w 847"/>
              <a:gd name="T13" fmla="*/ 84 h 1708"/>
              <a:gd name="T14" fmla="*/ 9 w 847"/>
              <a:gd name="T15" fmla="*/ 184 h 1708"/>
              <a:gd name="T16" fmla="*/ 335 w 847"/>
              <a:gd name="T17" fmla="*/ 1632 h 1708"/>
              <a:gd name="T18" fmla="*/ 436 w 847"/>
              <a:gd name="T19" fmla="*/ 1690 h 1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7" h="1708">
                <a:moveTo>
                  <a:pt x="436" y="1690"/>
                </a:moveTo>
                <a:lnTo>
                  <a:pt x="436" y="1690"/>
                </a:lnTo>
                <a:cubicBezTo>
                  <a:pt x="770" y="1615"/>
                  <a:pt x="770" y="1615"/>
                  <a:pt x="770" y="1615"/>
                </a:cubicBezTo>
                <a:cubicBezTo>
                  <a:pt x="812" y="1606"/>
                  <a:pt x="846" y="1565"/>
                  <a:pt x="829" y="1515"/>
                </a:cubicBezTo>
                <a:cubicBezTo>
                  <a:pt x="503" y="76"/>
                  <a:pt x="503" y="76"/>
                  <a:pt x="503" y="76"/>
                </a:cubicBezTo>
                <a:cubicBezTo>
                  <a:pt x="494" y="25"/>
                  <a:pt x="452" y="0"/>
                  <a:pt x="410" y="9"/>
                </a:cubicBezTo>
                <a:cubicBezTo>
                  <a:pt x="76" y="84"/>
                  <a:pt x="76" y="84"/>
                  <a:pt x="76" y="84"/>
                </a:cubicBezTo>
                <a:cubicBezTo>
                  <a:pt x="25" y="101"/>
                  <a:pt x="0" y="143"/>
                  <a:pt x="9" y="184"/>
                </a:cubicBezTo>
                <a:cubicBezTo>
                  <a:pt x="335" y="1632"/>
                  <a:pt x="335" y="1632"/>
                  <a:pt x="335" y="1632"/>
                </a:cubicBezTo>
                <a:cubicBezTo>
                  <a:pt x="343" y="1673"/>
                  <a:pt x="394" y="1707"/>
                  <a:pt x="436" y="169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273">
            <a:extLst>
              <a:ext uri="{FF2B5EF4-FFF2-40B4-BE49-F238E27FC236}">
                <a16:creationId xmlns:a16="http://schemas.microsoft.com/office/drawing/2014/main" id="{07F413A6-AD9D-8340-976E-7DB2047F1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6883" y="5949346"/>
            <a:ext cx="793338" cy="1599071"/>
          </a:xfrm>
          <a:custGeom>
            <a:avLst/>
            <a:gdLst>
              <a:gd name="T0" fmla="*/ 444 w 846"/>
              <a:gd name="T1" fmla="*/ 1690 h 1708"/>
              <a:gd name="T2" fmla="*/ 444 w 846"/>
              <a:gd name="T3" fmla="*/ 1690 h 1708"/>
              <a:gd name="T4" fmla="*/ 770 w 846"/>
              <a:gd name="T5" fmla="*/ 1615 h 1708"/>
              <a:gd name="T6" fmla="*/ 837 w 846"/>
              <a:gd name="T7" fmla="*/ 1522 h 1708"/>
              <a:gd name="T8" fmla="*/ 511 w 846"/>
              <a:gd name="T9" fmla="*/ 75 h 1708"/>
              <a:gd name="T10" fmla="*/ 410 w 846"/>
              <a:gd name="T11" fmla="*/ 8 h 1708"/>
              <a:gd name="T12" fmla="*/ 75 w 846"/>
              <a:gd name="T13" fmla="*/ 84 h 1708"/>
              <a:gd name="T14" fmla="*/ 17 w 846"/>
              <a:gd name="T15" fmla="*/ 184 h 1708"/>
              <a:gd name="T16" fmla="*/ 343 w 846"/>
              <a:gd name="T17" fmla="*/ 1632 h 1708"/>
              <a:gd name="T18" fmla="*/ 444 w 846"/>
              <a:gd name="T19" fmla="*/ 1690 h 1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6" h="1708">
                <a:moveTo>
                  <a:pt x="444" y="1690"/>
                </a:moveTo>
                <a:lnTo>
                  <a:pt x="444" y="1690"/>
                </a:lnTo>
                <a:cubicBezTo>
                  <a:pt x="770" y="1615"/>
                  <a:pt x="770" y="1615"/>
                  <a:pt x="770" y="1615"/>
                </a:cubicBezTo>
                <a:cubicBezTo>
                  <a:pt x="820" y="1606"/>
                  <a:pt x="845" y="1565"/>
                  <a:pt x="837" y="1522"/>
                </a:cubicBezTo>
                <a:cubicBezTo>
                  <a:pt x="511" y="75"/>
                  <a:pt x="511" y="75"/>
                  <a:pt x="511" y="75"/>
                </a:cubicBezTo>
                <a:cubicBezTo>
                  <a:pt x="502" y="34"/>
                  <a:pt x="452" y="0"/>
                  <a:pt x="410" y="8"/>
                </a:cubicBezTo>
                <a:cubicBezTo>
                  <a:pt x="75" y="84"/>
                  <a:pt x="75" y="84"/>
                  <a:pt x="75" y="84"/>
                </a:cubicBezTo>
                <a:cubicBezTo>
                  <a:pt x="33" y="101"/>
                  <a:pt x="0" y="142"/>
                  <a:pt x="17" y="184"/>
                </a:cubicBezTo>
                <a:cubicBezTo>
                  <a:pt x="343" y="1632"/>
                  <a:pt x="343" y="1632"/>
                  <a:pt x="343" y="1632"/>
                </a:cubicBezTo>
                <a:cubicBezTo>
                  <a:pt x="352" y="1673"/>
                  <a:pt x="393" y="1707"/>
                  <a:pt x="444" y="169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45798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reeform 63">
            <a:extLst>
              <a:ext uri="{FF2B5EF4-FFF2-40B4-BE49-F238E27FC236}">
                <a16:creationId xmlns:a16="http://schemas.microsoft.com/office/drawing/2014/main" id="{048931B8-BDA3-4843-9E13-9C1BCA39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7479" y="4219225"/>
            <a:ext cx="8213084" cy="8213084"/>
          </a:xfrm>
          <a:custGeom>
            <a:avLst/>
            <a:gdLst>
              <a:gd name="T0" fmla="*/ 6771 w 6772"/>
              <a:gd name="T1" fmla="*/ 3389 h 6772"/>
              <a:gd name="T2" fmla="*/ 6771 w 6772"/>
              <a:gd name="T3" fmla="*/ 3389 h 6772"/>
              <a:gd name="T4" fmla="*/ 3381 w 6772"/>
              <a:gd name="T5" fmla="*/ 6771 h 6772"/>
              <a:gd name="T6" fmla="*/ 0 w 6772"/>
              <a:gd name="T7" fmla="*/ 3389 h 6772"/>
              <a:gd name="T8" fmla="*/ 3381 w 6772"/>
              <a:gd name="T9" fmla="*/ 0 h 6772"/>
              <a:gd name="T10" fmla="*/ 6771 w 6772"/>
              <a:gd name="T11" fmla="*/ 3389 h 6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72" h="6772">
                <a:moveTo>
                  <a:pt x="6771" y="3389"/>
                </a:moveTo>
                <a:lnTo>
                  <a:pt x="6771" y="3389"/>
                </a:lnTo>
                <a:cubicBezTo>
                  <a:pt x="6771" y="5256"/>
                  <a:pt x="5256" y="6771"/>
                  <a:pt x="3381" y="6771"/>
                </a:cubicBezTo>
                <a:cubicBezTo>
                  <a:pt x="1515" y="6771"/>
                  <a:pt x="0" y="5256"/>
                  <a:pt x="0" y="3389"/>
                </a:cubicBezTo>
                <a:cubicBezTo>
                  <a:pt x="0" y="1515"/>
                  <a:pt x="1515" y="0"/>
                  <a:pt x="3381" y="0"/>
                </a:cubicBezTo>
                <a:cubicBezTo>
                  <a:pt x="5256" y="0"/>
                  <a:pt x="6771" y="1515"/>
                  <a:pt x="6771" y="338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268">
            <a:extLst>
              <a:ext uri="{FF2B5EF4-FFF2-40B4-BE49-F238E27FC236}">
                <a16:creationId xmlns:a16="http://schemas.microsoft.com/office/drawing/2014/main" id="{B541EC16-5BA9-1347-8DB8-A17D0FB85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4677" y="4095340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268">
            <a:extLst>
              <a:ext uri="{FF2B5EF4-FFF2-40B4-BE49-F238E27FC236}">
                <a16:creationId xmlns:a16="http://schemas.microsoft.com/office/drawing/2014/main" id="{17AE71BC-6E81-AB49-B7FF-9F2EF73D0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2307" y="6379930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268">
            <a:extLst>
              <a:ext uri="{FF2B5EF4-FFF2-40B4-BE49-F238E27FC236}">
                <a16:creationId xmlns:a16="http://schemas.microsoft.com/office/drawing/2014/main" id="{A2FA6196-CC03-BF47-9EE9-9AE3E388E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0968" y="9262268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268">
            <a:extLst>
              <a:ext uri="{FF2B5EF4-FFF2-40B4-BE49-F238E27FC236}">
                <a16:creationId xmlns:a16="http://schemas.microsoft.com/office/drawing/2014/main" id="{C8C5C78E-03CE-D346-B4C2-39621B396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1093" y="11210835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64">
            <a:extLst>
              <a:ext uri="{FF2B5EF4-FFF2-40B4-BE49-F238E27FC236}">
                <a16:creationId xmlns:a16="http://schemas.microsoft.com/office/drawing/2014/main" id="{9B23190F-4FB1-F249-B816-23F5B4DD4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4790" y="9978010"/>
            <a:ext cx="139024" cy="128329"/>
          </a:xfrm>
          <a:custGeom>
            <a:avLst/>
            <a:gdLst>
              <a:gd name="T0" fmla="*/ 115 w 116"/>
              <a:gd name="T1" fmla="*/ 107 h 108"/>
              <a:gd name="T2" fmla="*/ 0 w 116"/>
              <a:gd name="T3" fmla="*/ 107 h 108"/>
              <a:gd name="T4" fmla="*/ 0 w 116"/>
              <a:gd name="T5" fmla="*/ 0 h 108"/>
              <a:gd name="T6" fmla="*/ 115 w 116"/>
              <a:gd name="T7" fmla="*/ 0 h 108"/>
              <a:gd name="T8" fmla="*/ 115 w 116"/>
              <a:gd name="T9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08">
                <a:moveTo>
                  <a:pt x="115" y="107"/>
                </a:moveTo>
                <a:lnTo>
                  <a:pt x="0" y="107"/>
                </a:lnTo>
                <a:lnTo>
                  <a:pt x="0" y="0"/>
                </a:lnTo>
                <a:lnTo>
                  <a:pt x="115" y="0"/>
                </a:lnTo>
                <a:lnTo>
                  <a:pt x="115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65">
            <a:extLst>
              <a:ext uri="{FF2B5EF4-FFF2-40B4-BE49-F238E27FC236}">
                <a16:creationId xmlns:a16="http://schemas.microsoft.com/office/drawing/2014/main" id="{417C910A-46B6-1A49-B3EA-68A194AEB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3272" y="9978010"/>
            <a:ext cx="128329" cy="128329"/>
          </a:xfrm>
          <a:custGeom>
            <a:avLst/>
            <a:gdLst>
              <a:gd name="T0" fmla="*/ 106 w 107"/>
              <a:gd name="T1" fmla="*/ 53 h 108"/>
              <a:gd name="T2" fmla="*/ 106 w 107"/>
              <a:gd name="T3" fmla="*/ 53 h 108"/>
              <a:gd name="T4" fmla="*/ 52 w 107"/>
              <a:gd name="T5" fmla="*/ 107 h 108"/>
              <a:gd name="T6" fmla="*/ 0 w 107"/>
              <a:gd name="T7" fmla="*/ 53 h 108"/>
              <a:gd name="T8" fmla="*/ 52 w 107"/>
              <a:gd name="T9" fmla="*/ 0 h 108"/>
              <a:gd name="T10" fmla="*/ 106 w 107"/>
              <a:gd name="T11" fmla="*/ 53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" h="108">
                <a:moveTo>
                  <a:pt x="106" y="53"/>
                </a:moveTo>
                <a:lnTo>
                  <a:pt x="106" y="53"/>
                </a:lnTo>
                <a:cubicBezTo>
                  <a:pt x="106" y="84"/>
                  <a:pt x="83" y="107"/>
                  <a:pt x="52" y="107"/>
                </a:cubicBezTo>
                <a:cubicBezTo>
                  <a:pt x="23" y="107"/>
                  <a:pt x="0" y="84"/>
                  <a:pt x="0" y="53"/>
                </a:cubicBezTo>
                <a:cubicBezTo>
                  <a:pt x="0" y="23"/>
                  <a:pt x="23" y="0"/>
                  <a:pt x="52" y="0"/>
                </a:cubicBezTo>
                <a:cubicBezTo>
                  <a:pt x="83" y="0"/>
                  <a:pt x="106" y="23"/>
                  <a:pt x="106" y="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66">
            <a:extLst>
              <a:ext uri="{FF2B5EF4-FFF2-40B4-BE49-F238E27FC236}">
                <a16:creationId xmlns:a16="http://schemas.microsoft.com/office/drawing/2014/main" id="{5C9D31DF-4DD4-E546-BBD2-DCE37AF4E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1060" y="9978010"/>
            <a:ext cx="128329" cy="128329"/>
          </a:xfrm>
          <a:custGeom>
            <a:avLst/>
            <a:gdLst>
              <a:gd name="T0" fmla="*/ 107 w 108"/>
              <a:gd name="T1" fmla="*/ 53 h 108"/>
              <a:gd name="T2" fmla="*/ 107 w 108"/>
              <a:gd name="T3" fmla="*/ 53 h 108"/>
              <a:gd name="T4" fmla="*/ 53 w 108"/>
              <a:gd name="T5" fmla="*/ 107 h 108"/>
              <a:gd name="T6" fmla="*/ 0 w 108"/>
              <a:gd name="T7" fmla="*/ 53 h 108"/>
              <a:gd name="T8" fmla="*/ 53 w 108"/>
              <a:gd name="T9" fmla="*/ 0 h 108"/>
              <a:gd name="T10" fmla="*/ 107 w 108"/>
              <a:gd name="T11" fmla="*/ 53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108">
                <a:moveTo>
                  <a:pt x="107" y="53"/>
                </a:moveTo>
                <a:lnTo>
                  <a:pt x="107" y="53"/>
                </a:lnTo>
                <a:cubicBezTo>
                  <a:pt x="107" y="84"/>
                  <a:pt x="84" y="107"/>
                  <a:pt x="53" y="107"/>
                </a:cubicBezTo>
                <a:cubicBezTo>
                  <a:pt x="22" y="107"/>
                  <a:pt x="0" y="84"/>
                  <a:pt x="0" y="53"/>
                </a:cubicBezTo>
                <a:cubicBezTo>
                  <a:pt x="0" y="23"/>
                  <a:pt x="22" y="0"/>
                  <a:pt x="53" y="0"/>
                </a:cubicBezTo>
                <a:cubicBezTo>
                  <a:pt x="84" y="0"/>
                  <a:pt x="107" y="23"/>
                  <a:pt x="107" y="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229">
            <a:extLst>
              <a:ext uri="{FF2B5EF4-FFF2-40B4-BE49-F238E27FC236}">
                <a16:creationId xmlns:a16="http://schemas.microsoft.com/office/drawing/2014/main" id="{C360C26A-29A1-FC4E-8C7D-0A7758B18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9120" y="9576979"/>
            <a:ext cx="625608" cy="379643"/>
          </a:xfrm>
          <a:custGeom>
            <a:avLst/>
            <a:gdLst>
              <a:gd name="T0" fmla="*/ 413 w 514"/>
              <a:gd name="T1" fmla="*/ 313 h 314"/>
              <a:gd name="T2" fmla="*/ 413 w 514"/>
              <a:gd name="T3" fmla="*/ 313 h 314"/>
              <a:gd name="T4" fmla="*/ 191 w 514"/>
              <a:gd name="T5" fmla="*/ 313 h 314"/>
              <a:gd name="T6" fmla="*/ 145 w 514"/>
              <a:gd name="T7" fmla="*/ 267 h 314"/>
              <a:gd name="T8" fmla="*/ 76 w 514"/>
              <a:gd name="T9" fmla="*/ 46 h 314"/>
              <a:gd name="T10" fmla="*/ 23 w 514"/>
              <a:gd name="T11" fmla="*/ 46 h 314"/>
              <a:gd name="T12" fmla="*/ 0 w 514"/>
              <a:gd name="T13" fmla="*/ 23 h 314"/>
              <a:gd name="T14" fmla="*/ 23 w 514"/>
              <a:gd name="T15" fmla="*/ 0 h 314"/>
              <a:gd name="T16" fmla="*/ 100 w 514"/>
              <a:gd name="T17" fmla="*/ 0 h 314"/>
              <a:gd name="T18" fmla="*/ 122 w 514"/>
              <a:gd name="T19" fmla="*/ 15 h 314"/>
              <a:gd name="T20" fmla="*/ 191 w 514"/>
              <a:gd name="T21" fmla="*/ 260 h 314"/>
              <a:gd name="T22" fmla="*/ 191 w 514"/>
              <a:gd name="T23" fmla="*/ 267 h 314"/>
              <a:gd name="T24" fmla="*/ 413 w 514"/>
              <a:gd name="T25" fmla="*/ 267 h 314"/>
              <a:gd name="T26" fmla="*/ 413 w 514"/>
              <a:gd name="T27" fmla="*/ 260 h 314"/>
              <a:gd name="T28" fmla="*/ 451 w 514"/>
              <a:gd name="T29" fmla="*/ 122 h 314"/>
              <a:gd name="T30" fmla="*/ 268 w 514"/>
              <a:gd name="T31" fmla="*/ 122 h 314"/>
              <a:gd name="T32" fmla="*/ 245 w 514"/>
              <a:gd name="T33" fmla="*/ 91 h 314"/>
              <a:gd name="T34" fmla="*/ 268 w 514"/>
              <a:gd name="T35" fmla="*/ 69 h 314"/>
              <a:gd name="T36" fmla="*/ 482 w 514"/>
              <a:gd name="T37" fmla="*/ 69 h 314"/>
              <a:gd name="T38" fmla="*/ 505 w 514"/>
              <a:gd name="T39" fmla="*/ 84 h 314"/>
              <a:gd name="T40" fmla="*/ 505 w 514"/>
              <a:gd name="T41" fmla="*/ 99 h 314"/>
              <a:gd name="T42" fmla="*/ 459 w 514"/>
              <a:gd name="T43" fmla="*/ 267 h 314"/>
              <a:gd name="T44" fmla="*/ 413 w 514"/>
              <a:gd name="T45" fmla="*/ 313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14" h="314">
                <a:moveTo>
                  <a:pt x="413" y="313"/>
                </a:moveTo>
                <a:lnTo>
                  <a:pt x="413" y="313"/>
                </a:lnTo>
                <a:cubicBezTo>
                  <a:pt x="191" y="313"/>
                  <a:pt x="191" y="313"/>
                  <a:pt x="191" y="313"/>
                </a:cubicBezTo>
                <a:cubicBezTo>
                  <a:pt x="168" y="313"/>
                  <a:pt x="145" y="298"/>
                  <a:pt x="145" y="267"/>
                </a:cubicBezTo>
                <a:cubicBezTo>
                  <a:pt x="76" y="46"/>
                  <a:pt x="76" y="46"/>
                  <a:pt x="76" y="46"/>
                </a:cubicBezTo>
                <a:cubicBezTo>
                  <a:pt x="23" y="46"/>
                  <a:pt x="23" y="46"/>
                  <a:pt x="23" y="46"/>
                </a:cubicBezTo>
                <a:cubicBezTo>
                  <a:pt x="8" y="46"/>
                  <a:pt x="0" y="38"/>
                  <a:pt x="0" y="23"/>
                </a:cubicBezTo>
                <a:cubicBezTo>
                  <a:pt x="0" y="7"/>
                  <a:pt x="8" y="0"/>
                  <a:pt x="23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7" y="0"/>
                  <a:pt x="115" y="7"/>
                  <a:pt x="122" y="15"/>
                </a:cubicBezTo>
                <a:cubicBezTo>
                  <a:pt x="191" y="260"/>
                  <a:pt x="191" y="260"/>
                  <a:pt x="191" y="260"/>
                </a:cubicBezTo>
                <a:lnTo>
                  <a:pt x="191" y="267"/>
                </a:lnTo>
                <a:cubicBezTo>
                  <a:pt x="413" y="267"/>
                  <a:pt x="413" y="267"/>
                  <a:pt x="413" y="267"/>
                </a:cubicBezTo>
                <a:cubicBezTo>
                  <a:pt x="413" y="260"/>
                  <a:pt x="413" y="260"/>
                  <a:pt x="413" y="260"/>
                </a:cubicBezTo>
                <a:cubicBezTo>
                  <a:pt x="451" y="122"/>
                  <a:pt x="451" y="122"/>
                  <a:pt x="451" y="122"/>
                </a:cubicBezTo>
                <a:cubicBezTo>
                  <a:pt x="268" y="122"/>
                  <a:pt x="268" y="122"/>
                  <a:pt x="268" y="122"/>
                </a:cubicBezTo>
                <a:cubicBezTo>
                  <a:pt x="253" y="122"/>
                  <a:pt x="245" y="107"/>
                  <a:pt x="245" y="91"/>
                </a:cubicBezTo>
                <a:cubicBezTo>
                  <a:pt x="245" y="84"/>
                  <a:pt x="253" y="69"/>
                  <a:pt x="268" y="69"/>
                </a:cubicBezTo>
                <a:cubicBezTo>
                  <a:pt x="482" y="69"/>
                  <a:pt x="482" y="69"/>
                  <a:pt x="482" y="69"/>
                </a:cubicBezTo>
                <a:cubicBezTo>
                  <a:pt x="490" y="69"/>
                  <a:pt x="497" y="76"/>
                  <a:pt x="505" y="84"/>
                </a:cubicBezTo>
                <a:cubicBezTo>
                  <a:pt x="505" y="84"/>
                  <a:pt x="513" y="91"/>
                  <a:pt x="505" y="99"/>
                </a:cubicBezTo>
                <a:cubicBezTo>
                  <a:pt x="459" y="267"/>
                  <a:pt x="459" y="267"/>
                  <a:pt x="459" y="267"/>
                </a:cubicBezTo>
                <a:cubicBezTo>
                  <a:pt x="459" y="298"/>
                  <a:pt x="436" y="313"/>
                  <a:pt x="413" y="3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230">
            <a:extLst>
              <a:ext uri="{FF2B5EF4-FFF2-40B4-BE49-F238E27FC236}">
                <a16:creationId xmlns:a16="http://schemas.microsoft.com/office/drawing/2014/main" id="{CD5FC5C1-4020-9548-A6A1-9925DEEEE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8838" y="10015438"/>
            <a:ext cx="112290" cy="122984"/>
          </a:xfrm>
          <a:custGeom>
            <a:avLst/>
            <a:gdLst>
              <a:gd name="T0" fmla="*/ 0 w 93"/>
              <a:gd name="T1" fmla="*/ 54 h 101"/>
              <a:gd name="T2" fmla="*/ 0 w 93"/>
              <a:gd name="T3" fmla="*/ 54 h 101"/>
              <a:gd name="T4" fmla="*/ 46 w 93"/>
              <a:gd name="T5" fmla="*/ 0 h 101"/>
              <a:gd name="T6" fmla="*/ 92 w 93"/>
              <a:gd name="T7" fmla="*/ 54 h 101"/>
              <a:gd name="T8" fmla="*/ 46 w 93"/>
              <a:gd name="T9" fmla="*/ 100 h 101"/>
              <a:gd name="T10" fmla="*/ 0 w 93"/>
              <a:gd name="T11" fmla="*/ 5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101">
                <a:moveTo>
                  <a:pt x="0" y="54"/>
                </a:moveTo>
                <a:lnTo>
                  <a:pt x="0" y="54"/>
                </a:lnTo>
                <a:cubicBezTo>
                  <a:pt x="0" y="23"/>
                  <a:pt x="23" y="0"/>
                  <a:pt x="46" y="0"/>
                </a:cubicBezTo>
                <a:cubicBezTo>
                  <a:pt x="77" y="0"/>
                  <a:pt x="92" y="23"/>
                  <a:pt x="92" y="54"/>
                </a:cubicBezTo>
                <a:cubicBezTo>
                  <a:pt x="92" y="77"/>
                  <a:pt x="77" y="100"/>
                  <a:pt x="46" y="100"/>
                </a:cubicBezTo>
                <a:cubicBezTo>
                  <a:pt x="23" y="100"/>
                  <a:pt x="0" y="77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231">
            <a:extLst>
              <a:ext uri="{FF2B5EF4-FFF2-40B4-BE49-F238E27FC236}">
                <a16:creationId xmlns:a16="http://schemas.microsoft.com/office/drawing/2014/main" id="{80BFC3A6-3D43-DD43-8071-BE1E9F954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5010" y="10015438"/>
            <a:ext cx="112287" cy="122984"/>
          </a:xfrm>
          <a:custGeom>
            <a:avLst/>
            <a:gdLst>
              <a:gd name="T0" fmla="*/ 0 w 93"/>
              <a:gd name="T1" fmla="*/ 54 h 101"/>
              <a:gd name="T2" fmla="*/ 0 w 93"/>
              <a:gd name="T3" fmla="*/ 54 h 101"/>
              <a:gd name="T4" fmla="*/ 46 w 93"/>
              <a:gd name="T5" fmla="*/ 0 h 101"/>
              <a:gd name="T6" fmla="*/ 92 w 93"/>
              <a:gd name="T7" fmla="*/ 54 h 101"/>
              <a:gd name="T8" fmla="*/ 46 w 93"/>
              <a:gd name="T9" fmla="*/ 100 h 101"/>
              <a:gd name="T10" fmla="*/ 0 w 93"/>
              <a:gd name="T11" fmla="*/ 5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101">
                <a:moveTo>
                  <a:pt x="0" y="54"/>
                </a:moveTo>
                <a:lnTo>
                  <a:pt x="0" y="54"/>
                </a:lnTo>
                <a:cubicBezTo>
                  <a:pt x="0" y="23"/>
                  <a:pt x="16" y="0"/>
                  <a:pt x="46" y="0"/>
                </a:cubicBezTo>
                <a:cubicBezTo>
                  <a:pt x="77" y="0"/>
                  <a:pt x="92" y="23"/>
                  <a:pt x="92" y="54"/>
                </a:cubicBezTo>
                <a:cubicBezTo>
                  <a:pt x="92" y="77"/>
                  <a:pt x="77" y="100"/>
                  <a:pt x="46" y="100"/>
                </a:cubicBezTo>
                <a:cubicBezTo>
                  <a:pt x="16" y="100"/>
                  <a:pt x="0" y="77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238">
            <a:extLst>
              <a:ext uri="{FF2B5EF4-FFF2-40B4-BE49-F238E27FC236}">
                <a16:creationId xmlns:a16="http://schemas.microsoft.com/office/drawing/2014/main" id="{787FEACB-7C73-9642-9A0C-6E1F1FEFB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8190" y="11769274"/>
            <a:ext cx="165761" cy="160412"/>
          </a:xfrm>
          <a:custGeom>
            <a:avLst/>
            <a:gdLst>
              <a:gd name="T0" fmla="*/ 107 w 138"/>
              <a:gd name="T1" fmla="*/ 131 h 132"/>
              <a:gd name="T2" fmla="*/ 107 w 138"/>
              <a:gd name="T3" fmla="*/ 131 h 132"/>
              <a:gd name="T4" fmla="*/ 38 w 138"/>
              <a:gd name="T5" fmla="*/ 131 h 132"/>
              <a:gd name="T6" fmla="*/ 0 w 138"/>
              <a:gd name="T7" fmla="*/ 92 h 132"/>
              <a:gd name="T8" fmla="*/ 0 w 138"/>
              <a:gd name="T9" fmla="*/ 31 h 132"/>
              <a:gd name="T10" fmla="*/ 38 w 138"/>
              <a:gd name="T11" fmla="*/ 0 h 132"/>
              <a:gd name="T12" fmla="*/ 107 w 138"/>
              <a:gd name="T13" fmla="*/ 0 h 132"/>
              <a:gd name="T14" fmla="*/ 137 w 138"/>
              <a:gd name="T15" fmla="*/ 31 h 132"/>
              <a:gd name="T16" fmla="*/ 137 w 138"/>
              <a:gd name="T17" fmla="*/ 92 h 132"/>
              <a:gd name="T18" fmla="*/ 107 w 138"/>
              <a:gd name="T19" fmla="*/ 131 h 132"/>
              <a:gd name="T20" fmla="*/ 107 w 138"/>
              <a:gd name="T21" fmla="*/ 31 h 132"/>
              <a:gd name="T22" fmla="*/ 107 w 138"/>
              <a:gd name="T23" fmla="*/ 31 h 132"/>
              <a:gd name="T24" fmla="*/ 38 w 138"/>
              <a:gd name="T25" fmla="*/ 31 h 132"/>
              <a:gd name="T26" fmla="*/ 38 w 138"/>
              <a:gd name="T27" fmla="*/ 92 h 132"/>
              <a:gd name="T28" fmla="*/ 107 w 138"/>
              <a:gd name="T29" fmla="*/ 92 h 132"/>
              <a:gd name="T30" fmla="*/ 107 w 138"/>
              <a:gd name="T31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8" h="132">
                <a:moveTo>
                  <a:pt x="107" y="131"/>
                </a:moveTo>
                <a:lnTo>
                  <a:pt x="107" y="131"/>
                </a:lnTo>
                <a:cubicBezTo>
                  <a:pt x="38" y="131"/>
                  <a:pt x="38" y="131"/>
                  <a:pt x="38" y="131"/>
                </a:cubicBezTo>
                <a:cubicBezTo>
                  <a:pt x="15" y="131"/>
                  <a:pt x="0" y="115"/>
                  <a:pt x="0" y="9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6"/>
                  <a:pt x="15" y="0"/>
                  <a:pt x="38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22" y="0"/>
                  <a:pt x="137" y="16"/>
                  <a:pt x="137" y="31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137" y="115"/>
                  <a:pt x="122" y="131"/>
                  <a:pt x="107" y="131"/>
                </a:cubicBezTo>
                <a:lnTo>
                  <a:pt x="107" y="31"/>
                </a:lnTo>
                <a:lnTo>
                  <a:pt x="107" y="31"/>
                </a:lnTo>
                <a:cubicBezTo>
                  <a:pt x="38" y="31"/>
                  <a:pt x="38" y="31"/>
                  <a:pt x="38" y="31"/>
                </a:cubicBezTo>
                <a:cubicBezTo>
                  <a:pt x="38" y="92"/>
                  <a:pt x="38" y="92"/>
                  <a:pt x="38" y="92"/>
                </a:cubicBezTo>
                <a:cubicBezTo>
                  <a:pt x="107" y="92"/>
                  <a:pt x="107" y="92"/>
                  <a:pt x="107" y="92"/>
                </a:cubicBezTo>
                <a:lnTo>
                  <a:pt x="107" y="1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239">
            <a:extLst>
              <a:ext uri="{FF2B5EF4-FFF2-40B4-BE49-F238E27FC236}">
                <a16:creationId xmlns:a16="http://schemas.microsoft.com/office/drawing/2014/main" id="{45D8C3E0-E91F-E24C-AE3C-1878677DB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0915" y="11544697"/>
            <a:ext cx="679075" cy="540055"/>
          </a:xfrm>
          <a:custGeom>
            <a:avLst/>
            <a:gdLst>
              <a:gd name="T0" fmla="*/ 467 w 560"/>
              <a:gd name="T1" fmla="*/ 444 h 445"/>
              <a:gd name="T2" fmla="*/ 467 w 560"/>
              <a:gd name="T3" fmla="*/ 444 h 445"/>
              <a:gd name="T4" fmla="*/ 92 w 560"/>
              <a:gd name="T5" fmla="*/ 444 h 445"/>
              <a:gd name="T6" fmla="*/ 0 w 560"/>
              <a:gd name="T7" fmla="*/ 359 h 445"/>
              <a:gd name="T8" fmla="*/ 0 w 560"/>
              <a:gd name="T9" fmla="*/ 0 h 445"/>
              <a:gd name="T10" fmla="*/ 54 w 560"/>
              <a:gd name="T11" fmla="*/ 0 h 445"/>
              <a:gd name="T12" fmla="*/ 54 w 560"/>
              <a:gd name="T13" fmla="*/ 359 h 445"/>
              <a:gd name="T14" fmla="*/ 92 w 560"/>
              <a:gd name="T15" fmla="*/ 398 h 445"/>
              <a:gd name="T16" fmla="*/ 467 w 560"/>
              <a:gd name="T17" fmla="*/ 398 h 445"/>
              <a:gd name="T18" fmla="*/ 513 w 560"/>
              <a:gd name="T19" fmla="*/ 359 h 445"/>
              <a:gd name="T20" fmla="*/ 513 w 560"/>
              <a:gd name="T21" fmla="*/ 130 h 445"/>
              <a:gd name="T22" fmla="*/ 467 w 560"/>
              <a:gd name="T23" fmla="*/ 92 h 445"/>
              <a:gd name="T24" fmla="*/ 92 w 560"/>
              <a:gd name="T25" fmla="*/ 92 h 445"/>
              <a:gd name="T26" fmla="*/ 92 w 560"/>
              <a:gd name="T27" fmla="*/ 38 h 445"/>
              <a:gd name="T28" fmla="*/ 467 w 560"/>
              <a:gd name="T29" fmla="*/ 38 h 445"/>
              <a:gd name="T30" fmla="*/ 559 w 560"/>
              <a:gd name="T31" fmla="*/ 130 h 445"/>
              <a:gd name="T32" fmla="*/ 559 w 560"/>
              <a:gd name="T33" fmla="*/ 359 h 445"/>
              <a:gd name="T34" fmla="*/ 467 w 560"/>
              <a:gd name="T35" fmla="*/ 44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0" h="445">
                <a:moveTo>
                  <a:pt x="467" y="444"/>
                </a:moveTo>
                <a:lnTo>
                  <a:pt x="467" y="444"/>
                </a:lnTo>
                <a:cubicBezTo>
                  <a:pt x="92" y="444"/>
                  <a:pt x="92" y="444"/>
                  <a:pt x="92" y="444"/>
                </a:cubicBezTo>
                <a:cubicBezTo>
                  <a:pt x="38" y="444"/>
                  <a:pt x="0" y="405"/>
                  <a:pt x="0" y="359"/>
                </a:cubicBezTo>
                <a:cubicBezTo>
                  <a:pt x="0" y="0"/>
                  <a:pt x="0" y="0"/>
                  <a:pt x="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359"/>
                  <a:pt x="54" y="359"/>
                  <a:pt x="54" y="359"/>
                </a:cubicBezTo>
                <a:cubicBezTo>
                  <a:pt x="54" y="382"/>
                  <a:pt x="69" y="398"/>
                  <a:pt x="92" y="398"/>
                </a:cubicBezTo>
                <a:cubicBezTo>
                  <a:pt x="467" y="398"/>
                  <a:pt x="467" y="398"/>
                  <a:pt x="467" y="398"/>
                </a:cubicBezTo>
                <a:cubicBezTo>
                  <a:pt x="490" y="398"/>
                  <a:pt x="513" y="382"/>
                  <a:pt x="513" y="359"/>
                </a:cubicBezTo>
                <a:cubicBezTo>
                  <a:pt x="513" y="130"/>
                  <a:pt x="513" y="130"/>
                  <a:pt x="513" y="130"/>
                </a:cubicBezTo>
                <a:cubicBezTo>
                  <a:pt x="513" y="107"/>
                  <a:pt x="490" y="92"/>
                  <a:pt x="467" y="92"/>
                </a:cubicBezTo>
                <a:cubicBezTo>
                  <a:pt x="92" y="92"/>
                  <a:pt x="92" y="92"/>
                  <a:pt x="92" y="92"/>
                </a:cubicBezTo>
                <a:cubicBezTo>
                  <a:pt x="92" y="38"/>
                  <a:pt x="92" y="38"/>
                  <a:pt x="92" y="38"/>
                </a:cubicBezTo>
                <a:cubicBezTo>
                  <a:pt x="467" y="38"/>
                  <a:pt x="467" y="38"/>
                  <a:pt x="467" y="38"/>
                </a:cubicBezTo>
                <a:cubicBezTo>
                  <a:pt x="521" y="38"/>
                  <a:pt x="559" y="84"/>
                  <a:pt x="559" y="130"/>
                </a:cubicBezTo>
                <a:cubicBezTo>
                  <a:pt x="559" y="359"/>
                  <a:pt x="559" y="359"/>
                  <a:pt x="559" y="359"/>
                </a:cubicBezTo>
                <a:cubicBezTo>
                  <a:pt x="559" y="405"/>
                  <a:pt x="521" y="444"/>
                  <a:pt x="467" y="4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240">
            <a:extLst>
              <a:ext uri="{FF2B5EF4-FFF2-40B4-BE49-F238E27FC236}">
                <a16:creationId xmlns:a16="http://schemas.microsoft.com/office/drawing/2014/main" id="{0660D18B-47F1-F448-BB44-CB3D7E16C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0221" y="11427062"/>
            <a:ext cx="620259" cy="235271"/>
          </a:xfrm>
          <a:custGeom>
            <a:avLst/>
            <a:gdLst>
              <a:gd name="T0" fmla="*/ 99 w 513"/>
              <a:gd name="T1" fmla="*/ 192 h 193"/>
              <a:gd name="T2" fmla="*/ 99 w 513"/>
              <a:gd name="T3" fmla="*/ 192 h 193"/>
              <a:gd name="T4" fmla="*/ 7 w 513"/>
              <a:gd name="T5" fmla="*/ 85 h 193"/>
              <a:gd name="T6" fmla="*/ 107 w 513"/>
              <a:gd name="T7" fmla="*/ 0 h 193"/>
              <a:gd name="T8" fmla="*/ 436 w 513"/>
              <a:gd name="T9" fmla="*/ 0 h 193"/>
              <a:gd name="T10" fmla="*/ 512 w 513"/>
              <a:gd name="T11" fmla="*/ 85 h 193"/>
              <a:gd name="T12" fmla="*/ 512 w 513"/>
              <a:gd name="T13" fmla="*/ 100 h 193"/>
              <a:gd name="T14" fmla="*/ 489 w 513"/>
              <a:gd name="T15" fmla="*/ 123 h 193"/>
              <a:gd name="T16" fmla="*/ 466 w 513"/>
              <a:gd name="T17" fmla="*/ 100 h 193"/>
              <a:gd name="T18" fmla="*/ 466 w 513"/>
              <a:gd name="T19" fmla="*/ 85 h 193"/>
              <a:gd name="T20" fmla="*/ 436 w 513"/>
              <a:gd name="T21" fmla="*/ 54 h 193"/>
              <a:gd name="T22" fmla="*/ 107 w 513"/>
              <a:gd name="T23" fmla="*/ 54 h 193"/>
              <a:gd name="T24" fmla="*/ 61 w 513"/>
              <a:gd name="T25" fmla="*/ 85 h 193"/>
              <a:gd name="T26" fmla="*/ 99 w 513"/>
              <a:gd name="T27" fmla="*/ 138 h 193"/>
              <a:gd name="T28" fmla="*/ 99 w 513"/>
              <a:gd name="T29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13" h="193">
                <a:moveTo>
                  <a:pt x="99" y="192"/>
                </a:moveTo>
                <a:lnTo>
                  <a:pt x="99" y="192"/>
                </a:lnTo>
                <a:cubicBezTo>
                  <a:pt x="45" y="192"/>
                  <a:pt x="0" y="146"/>
                  <a:pt x="7" y="85"/>
                </a:cubicBezTo>
                <a:cubicBezTo>
                  <a:pt x="15" y="39"/>
                  <a:pt x="61" y="0"/>
                  <a:pt x="107" y="0"/>
                </a:cubicBezTo>
                <a:cubicBezTo>
                  <a:pt x="436" y="0"/>
                  <a:pt x="436" y="0"/>
                  <a:pt x="436" y="0"/>
                </a:cubicBezTo>
                <a:cubicBezTo>
                  <a:pt x="482" y="0"/>
                  <a:pt x="512" y="39"/>
                  <a:pt x="512" y="85"/>
                </a:cubicBezTo>
                <a:cubicBezTo>
                  <a:pt x="512" y="100"/>
                  <a:pt x="512" y="100"/>
                  <a:pt x="512" y="100"/>
                </a:cubicBezTo>
                <a:cubicBezTo>
                  <a:pt x="512" y="115"/>
                  <a:pt x="505" y="123"/>
                  <a:pt x="489" y="123"/>
                </a:cubicBezTo>
                <a:cubicBezTo>
                  <a:pt x="474" y="123"/>
                  <a:pt x="466" y="115"/>
                  <a:pt x="466" y="100"/>
                </a:cubicBezTo>
                <a:cubicBezTo>
                  <a:pt x="466" y="85"/>
                  <a:pt x="466" y="85"/>
                  <a:pt x="466" y="85"/>
                </a:cubicBezTo>
                <a:cubicBezTo>
                  <a:pt x="466" y="69"/>
                  <a:pt x="451" y="54"/>
                  <a:pt x="436" y="54"/>
                </a:cubicBezTo>
                <a:cubicBezTo>
                  <a:pt x="107" y="54"/>
                  <a:pt x="107" y="54"/>
                  <a:pt x="107" y="54"/>
                </a:cubicBezTo>
                <a:cubicBezTo>
                  <a:pt x="84" y="54"/>
                  <a:pt x="61" y="69"/>
                  <a:pt x="61" y="85"/>
                </a:cubicBezTo>
                <a:cubicBezTo>
                  <a:pt x="53" y="115"/>
                  <a:pt x="76" y="138"/>
                  <a:pt x="99" y="138"/>
                </a:cubicBezTo>
                <a:lnTo>
                  <a:pt x="99" y="19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53" name="Grupo 152">
            <a:extLst>
              <a:ext uri="{FF2B5EF4-FFF2-40B4-BE49-F238E27FC236}">
                <a16:creationId xmlns:a16="http://schemas.microsoft.com/office/drawing/2014/main" id="{59E7F2C9-AB37-574F-BBE9-DE2FEF51CB70}"/>
              </a:ext>
            </a:extLst>
          </p:cNvPr>
          <p:cNvGrpSpPr/>
          <p:nvPr/>
        </p:nvGrpSpPr>
        <p:grpSpPr>
          <a:xfrm>
            <a:off x="14311610" y="4390331"/>
            <a:ext cx="643990" cy="634450"/>
            <a:chOff x="15523655" y="10717162"/>
            <a:chExt cx="643990" cy="634450"/>
          </a:xfrm>
        </p:grpSpPr>
        <p:sp>
          <p:nvSpPr>
            <p:cNvPr id="154" name="Freeform 198">
              <a:extLst>
                <a:ext uri="{FF2B5EF4-FFF2-40B4-BE49-F238E27FC236}">
                  <a16:creationId xmlns:a16="http://schemas.microsoft.com/office/drawing/2014/main" id="{36604257-CFCC-CE49-B25F-3E02D6EE1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5" name="Freeform 199">
              <a:extLst>
                <a:ext uri="{FF2B5EF4-FFF2-40B4-BE49-F238E27FC236}">
                  <a16:creationId xmlns:a16="http://schemas.microsoft.com/office/drawing/2014/main" id="{E1C05F84-44E4-4542-B86C-49268398A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E311DC61-5996-0A4D-B6A6-5B02B2CE1E6F}"/>
              </a:ext>
            </a:extLst>
          </p:cNvPr>
          <p:cNvGrpSpPr/>
          <p:nvPr/>
        </p:nvGrpSpPr>
        <p:grpSpPr>
          <a:xfrm>
            <a:off x="16173238" y="6631597"/>
            <a:ext cx="707204" cy="646147"/>
            <a:chOff x="5266894" y="8264773"/>
            <a:chExt cx="707204" cy="646147"/>
          </a:xfrm>
        </p:grpSpPr>
        <p:sp>
          <p:nvSpPr>
            <p:cNvPr id="157" name="Freeform 284">
              <a:extLst>
                <a:ext uri="{FF2B5EF4-FFF2-40B4-BE49-F238E27FC236}">
                  <a16:creationId xmlns:a16="http://schemas.microsoft.com/office/drawing/2014/main" id="{07A5AAD9-0764-F149-B760-18B785117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932" y="8610742"/>
              <a:ext cx="213687" cy="300178"/>
            </a:xfrm>
            <a:custGeom>
              <a:avLst/>
              <a:gdLst>
                <a:gd name="T0" fmla="*/ 184 w 185"/>
                <a:gd name="T1" fmla="*/ 260 h 261"/>
                <a:gd name="T2" fmla="*/ 184 w 185"/>
                <a:gd name="T3" fmla="*/ 260 h 261"/>
                <a:gd name="T4" fmla="*/ 0 w 185"/>
                <a:gd name="T5" fmla="*/ 260 h 261"/>
                <a:gd name="T6" fmla="*/ 0 w 185"/>
                <a:gd name="T7" fmla="*/ 38 h 261"/>
                <a:gd name="T8" fmla="*/ 39 w 185"/>
                <a:gd name="T9" fmla="*/ 0 h 261"/>
                <a:gd name="T10" fmla="*/ 146 w 185"/>
                <a:gd name="T11" fmla="*/ 0 h 261"/>
                <a:gd name="T12" fmla="*/ 184 w 185"/>
                <a:gd name="T13" fmla="*/ 38 h 261"/>
                <a:gd name="T14" fmla="*/ 184 w 185"/>
                <a:gd name="T15" fmla="*/ 260 h 261"/>
                <a:gd name="T16" fmla="*/ 39 w 185"/>
                <a:gd name="T17" fmla="*/ 222 h 261"/>
                <a:gd name="T18" fmla="*/ 39 w 185"/>
                <a:gd name="T19" fmla="*/ 222 h 261"/>
                <a:gd name="T20" fmla="*/ 146 w 185"/>
                <a:gd name="T21" fmla="*/ 222 h 261"/>
                <a:gd name="T22" fmla="*/ 146 w 185"/>
                <a:gd name="T23" fmla="*/ 38 h 261"/>
                <a:gd name="T24" fmla="*/ 146 w 185"/>
                <a:gd name="T25" fmla="*/ 30 h 261"/>
                <a:gd name="T26" fmla="*/ 39 w 185"/>
                <a:gd name="T27" fmla="*/ 30 h 261"/>
                <a:gd name="T28" fmla="*/ 39 w 185"/>
                <a:gd name="T29" fmla="*/ 38 h 261"/>
                <a:gd name="T30" fmla="*/ 39 w 185"/>
                <a:gd name="T31" fmla="*/ 222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261">
                  <a:moveTo>
                    <a:pt x="184" y="260"/>
                  </a:moveTo>
                  <a:lnTo>
                    <a:pt x="184" y="260"/>
                  </a:lnTo>
                  <a:cubicBezTo>
                    <a:pt x="0" y="260"/>
                    <a:pt x="0" y="260"/>
                    <a:pt x="0" y="26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5"/>
                    <a:pt x="23" y="0"/>
                    <a:pt x="39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69" y="0"/>
                    <a:pt x="184" y="15"/>
                    <a:pt x="184" y="38"/>
                  </a:cubicBezTo>
                  <a:lnTo>
                    <a:pt x="184" y="260"/>
                  </a:lnTo>
                  <a:close/>
                  <a:moveTo>
                    <a:pt x="39" y="222"/>
                  </a:moveTo>
                  <a:lnTo>
                    <a:pt x="39" y="222"/>
                  </a:lnTo>
                  <a:cubicBezTo>
                    <a:pt x="146" y="222"/>
                    <a:pt x="146" y="222"/>
                    <a:pt x="146" y="222"/>
                  </a:cubicBezTo>
                  <a:cubicBezTo>
                    <a:pt x="146" y="38"/>
                    <a:pt x="146" y="38"/>
                    <a:pt x="146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8"/>
                  </a:cubicBezTo>
                  <a:lnTo>
                    <a:pt x="39" y="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8" name="Freeform 285">
              <a:extLst>
                <a:ext uri="{FF2B5EF4-FFF2-40B4-BE49-F238E27FC236}">
                  <a16:creationId xmlns:a16="http://schemas.microsoft.com/office/drawing/2014/main" id="{DE3503E7-0E71-884F-8F02-7F1F0BC4E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772" y="8519162"/>
              <a:ext cx="610534" cy="391758"/>
            </a:xfrm>
            <a:custGeom>
              <a:avLst/>
              <a:gdLst>
                <a:gd name="T0" fmla="*/ 474 w 529"/>
                <a:gd name="T1" fmla="*/ 337 h 338"/>
                <a:gd name="T2" fmla="*/ 474 w 529"/>
                <a:gd name="T3" fmla="*/ 337 h 338"/>
                <a:gd name="T4" fmla="*/ 53 w 529"/>
                <a:gd name="T5" fmla="*/ 337 h 338"/>
                <a:gd name="T6" fmla="*/ 0 w 529"/>
                <a:gd name="T7" fmla="*/ 283 h 338"/>
                <a:gd name="T8" fmla="*/ 0 w 529"/>
                <a:gd name="T9" fmla="*/ 69 h 338"/>
                <a:gd name="T10" fmla="*/ 23 w 529"/>
                <a:gd name="T11" fmla="*/ 39 h 338"/>
                <a:gd name="T12" fmla="*/ 46 w 529"/>
                <a:gd name="T13" fmla="*/ 69 h 338"/>
                <a:gd name="T14" fmla="*/ 46 w 529"/>
                <a:gd name="T15" fmla="*/ 283 h 338"/>
                <a:gd name="T16" fmla="*/ 53 w 529"/>
                <a:gd name="T17" fmla="*/ 291 h 338"/>
                <a:gd name="T18" fmla="*/ 474 w 529"/>
                <a:gd name="T19" fmla="*/ 291 h 338"/>
                <a:gd name="T20" fmla="*/ 482 w 529"/>
                <a:gd name="T21" fmla="*/ 283 h 338"/>
                <a:gd name="T22" fmla="*/ 482 w 529"/>
                <a:gd name="T23" fmla="*/ 0 h 338"/>
                <a:gd name="T24" fmla="*/ 528 w 529"/>
                <a:gd name="T25" fmla="*/ 0 h 338"/>
                <a:gd name="T26" fmla="*/ 528 w 529"/>
                <a:gd name="T27" fmla="*/ 283 h 338"/>
                <a:gd name="T28" fmla="*/ 474 w 529"/>
                <a:gd name="T29" fmla="*/ 337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9" h="338">
                  <a:moveTo>
                    <a:pt x="474" y="337"/>
                  </a:moveTo>
                  <a:lnTo>
                    <a:pt x="474" y="337"/>
                  </a:lnTo>
                  <a:cubicBezTo>
                    <a:pt x="53" y="337"/>
                    <a:pt x="53" y="337"/>
                    <a:pt x="53" y="337"/>
                  </a:cubicBezTo>
                  <a:cubicBezTo>
                    <a:pt x="23" y="337"/>
                    <a:pt x="0" y="314"/>
                    <a:pt x="0" y="283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4"/>
                    <a:pt x="7" y="39"/>
                    <a:pt x="23" y="39"/>
                  </a:cubicBezTo>
                  <a:cubicBezTo>
                    <a:pt x="30" y="39"/>
                    <a:pt x="46" y="54"/>
                    <a:pt x="46" y="69"/>
                  </a:cubicBezTo>
                  <a:cubicBezTo>
                    <a:pt x="46" y="283"/>
                    <a:pt x="46" y="283"/>
                    <a:pt x="46" y="283"/>
                  </a:cubicBezTo>
                  <a:cubicBezTo>
                    <a:pt x="46" y="291"/>
                    <a:pt x="46" y="291"/>
                    <a:pt x="53" y="291"/>
                  </a:cubicBezTo>
                  <a:cubicBezTo>
                    <a:pt x="474" y="291"/>
                    <a:pt x="474" y="291"/>
                    <a:pt x="474" y="291"/>
                  </a:cubicBezTo>
                  <a:cubicBezTo>
                    <a:pt x="482" y="291"/>
                    <a:pt x="482" y="291"/>
                    <a:pt x="482" y="283"/>
                  </a:cubicBezTo>
                  <a:cubicBezTo>
                    <a:pt x="482" y="0"/>
                    <a:pt x="482" y="0"/>
                    <a:pt x="482" y="0"/>
                  </a:cubicBezTo>
                  <a:cubicBezTo>
                    <a:pt x="528" y="0"/>
                    <a:pt x="528" y="0"/>
                    <a:pt x="528" y="0"/>
                  </a:cubicBezTo>
                  <a:cubicBezTo>
                    <a:pt x="528" y="283"/>
                    <a:pt x="528" y="283"/>
                    <a:pt x="528" y="283"/>
                  </a:cubicBezTo>
                  <a:cubicBezTo>
                    <a:pt x="528" y="314"/>
                    <a:pt x="505" y="337"/>
                    <a:pt x="474" y="3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9" name="Freeform 286">
              <a:extLst>
                <a:ext uri="{FF2B5EF4-FFF2-40B4-BE49-F238E27FC236}">
                  <a16:creationId xmlns:a16="http://schemas.microsoft.com/office/drawing/2014/main" id="{14760250-89F6-7149-AF26-51A0092CE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6894" y="8264773"/>
              <a:ext cx="707204" cy="295091"/>
            </a:xfrm>
            <a:custGeom>
              <a:avLst/>
              <a:gdLst>
                <a:gd name="T0" fmla="*/ 512 w 613"/>
                <a:gd name="T1" fmla="*/ 253 h 254"/>
                <a:gd name="T2" fmla="*/ 512 w 613"/>
                <a:gd name="T3" fmla="*/ 253 h 254"/>
                <a:gd name="T4" fmla="*/ 444 w 613"/>
                <a:gd name="T5" fmla="*/ 222 h 254"/>
                <a:gd name="T6" fmla="*/ 375 w 613"/>
                <a:gd name="T7" fmla="*/ 253 h 254"/>
                <a:gd name="T8" fmla="*/ 306 w 613"/>
                <a:gd name="T9" fmla="*/ 222 h 254"/>
                <a:gd name="T10" fmla="*/ 237 w 613"/>
                <a:gd name="T11" fmla="*/ 253 h 254"/>
                <a:gd name="T12" fmla="*/ 168 w 613"/>
                <a:gd name="T13" fmla="*/ 222 h 254"/>
                <a:gd name="T14" fmla="*/ 84 w 613"/>
                <a:gd name="T15" fmla="*/ 253 h 254"/>
                <a:gd name="T16" fmla="*/ 0 w 613"/>
                <a:gd name="T17" fmla="*/ 154 h 254"/>
                <a:gd name="T18" fmla="*/ 0 w 613"/>
                <a:gd name="T19" fmla="*/ 146 h 254"/>
                <a:gd name="T20" fmla="*/ 84 w 613"/>
                <a:gd name="T21" fmla="*/ 23 h 254"/>
                <a:gd name="T22" fmla="*/ 122 w 613"/>
                <a:gd name="T23" fmla="*/ 0 h 254"/>
                <a:gd name="T24" fmla="*/ 489 w 613"/>
                <a:gd name="T25" fmla="*/ 0 h 254"/>
                <a:gd name="T26" fmla="*/ 489 w 613"/>
                <a:gd name="T27" fmla="*/ 0 h 254"/>
                <a:gd name="T28" fmla="*/ 528 w 613"/>
                <a:gd name="T29" fmla="*/ 23 h 254"/>
                <a:gd name="T30" fmla="*/ 612 w 613"/>
                <a:gd name="T31" fmla="*/ 146 h 254"/>
                <a:gd name="T32" fmla="*/ 612 w 613"/>
                <a:gd name="T33" fmla="*/ 154 h 254"/>
                <a:gd name="T34" fmla="*/ 520 w 613"/>
                <a:gd name="T35" fmla="*/ 253 h 254"/>
                <a:gd name="T36" fmla="*/ 512 w 613"/>
                <a:gd name="T37" fmla="*/ 253 h 254"/>
                <a:gd name="T38" fmla="*/ 444 w 613"/>
                <a:gd name="T39" fmla="*/ 161 h 254"/>
                <a:gd name="T40" fmla="*/ 444 w 613"/>
                <a:gd name="T41" fmla="*/ 161 h 254"/>
                <a:gd name="T42" fmla="*/ 444 w 613"/>
                <a:gd name="T43" fmla="*/ 161 h 254"/>
                <a:gd name="T44" fmla="*/ 474 w 613"/>
                <a:gd name="T45" fmla="*/ 176 h 254"/>
                <a:gd name="T46" fmla="*/ 520 w 613"/>
                <a:gd name="T47" fmla="*/ 207 h 254"/>
                <a:gd name="T48" fmla="*/ 558 w 613"/>
                <a:gd name="T49" fmla="*/ 161 h 254"/>
                <a:gd name="T50" fmla="*/ 489 w 613"/>
                <a:gd name="T51" fmla="*/ 54 h 254"/>
                <a:gd name="T52" fmla="*/ 122 w 613"/>
                <a:gd name="T53" fmla="*/ 54 h 254"/>
                <a:gd name="T54" fmla="*/ 122 w 613"/>
                <a:gd name="T55" fmla="*/ 54 h 254"/>
                <a:gd name="T56" fmla="*/ 46 w 613"/>
                <a:gd name="T57" fmla="*/ 161 h 254"/>
                <a:gd name="T58" fmla="*/ 92 w 613"/>
                <a:gd name="T59" fmla="*/ 199 h 254"/>
                <a:gd name="T60" fmla="*/ 138 w 613"/>
                <a:gd name="T61" fmla="*/ 176 h 254"/>
                <a:gd name="T62" fmla="*/ 168 w 613"/>
                <a:gd name="T63" fmla="*/ 154 h 254"/>
                <a:gd name="T64" fmla="*/ 168 w 613"/>
                <a:gd name="T65" fmla="*/ 154 h 254"/>
                <a:gd name="T66" fmla="*/ 191 w 613"/>
                <a:gd name="T67" fmla="*/ 176 h 254"/>
                <a:gd name="T68" fmla="*/ 237 w 613"/>
                <a:gd name="T69" fmla="*/ 207 h 254"/>
                <a:gd name="T70" fmla="*/ 275 w 613"/>
                <a:gd name="T71" fmla="*/ 176 h 254"/>
                <a:gd name="T72" fmla="*/ 306 w 613"/>
                <a:gd name="T73" fmla="*/ 161 h 254"/>
                <a:gd name="T74" fmla="*/ 306 w 613"/>
                <a:gd name="T75" fmla="*/ 161 h 254"/>
                <a:gd name="T76" fmla="*/ 336 w 613"/>
                <a:gd name="T77" fmla="*/ 176 h 254"/>
                <a:gd name="T78" fmla="*/ 375 w 613"/>
                <a:gd name="T79" fmla="*/ 207 h 254"/>
                <a:gd name="T80" fmla="*/ 413 w 613"/>
                <a:gd name="T81" fmla="*/ 176 h 254"/>
                <a:gd name="T82" fmla="*/ 444 w 613"/>
                <a:gd name="T83" fmla="*/ 161 h 254"/>
                <a:gd name="T84" fmla="*/ 512 w 613"/>
                <a:gd name="T85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3" h="254">
                  <a:moveTo>
                    <a:pt x="512" y="253"/>
                  </a:moveTo>
                  <a:lnTo>
                    <a:pt x="512" y="253"/>
                  </a:lnTo>
                  <a:cubicBezTo>
                    <a:pt x="489" y="253"/>
                    <a:pt x="459" y="245"/>
                    <a:pt x="444" y="222"/>
                  </a:cubicBezTo>
                  <a:cubicBezTo>
                    <a:pt x="428" y="237"/>
                    <a:pt x="398" y="253"/>
                    <a:pt x="375" y="253"/>
                  </a:cubicBezTo>
                  <a:cubicBezTo>
                    <a:pt x="344" y="253"/>
                    <a:pt x="321" y="237"/>
                    <a:pt x="306" y="222"/>
                  </a:cubicBezTo>
                  <a:cubicBezTo>
                    <a:pt x="291" y="237"/>
                    <a:pt x="260" y="253"/>
                    <a:pt x="237" y="253"/>
                  </a:cubicBezTo>
                  <a:cubicBezTo>
                    <a:pt x="206" y="253"/>
                    <a:pt x="183" y="237"/>
                    <a:pt x="168" y="222"/>
                  </a:cubicBezTo>
                  <a:cubicBezTo>
                    <a:pt x="145" y="245"/>
                    <a:pt x="115" y="253"/>
                    <a:pt x="84" y="253"/>
                  </a:cubicBezTo>
                  <a:cubicBezTo>
                    <a:pt x="38" y="245"/>
                    <a:pt x="0" y="207"/>
                    <a:pt x="0" y="154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92" y="8"/>
                    <a:pt x="107" y="0"/>
                    <a:pt x="122" y="0"/>
                  </a:cubicBezTo>
                  <a:cubicBezTo>
                    <a:pt x="489" y="0"/>
                    <a:pt x="489" y="0"/>
                    <a:pt x="489" y="0"/>
                  </a:cubicBezTo>
                  <a:lnTo>
                    <a:pt x="489" y="0"/>
                  </a:lnTo>
                  <a:cubicBezTo>
                    <a:pt x="505" y="0"/>
                    <a:pt x="520" y="8"/>
                    <a:pt x="528" y="23"/>
                  </a:cubicBezTo>
                  <a:cubicBezTo>
                    <a:pt x="612" y="146"/>
                    <a:pt x="612" y="146"/>
                    <a:pt x="612" y="146"/>
                  </a:cubicBezTo>
                  <a:cubicBezTo>
                    <a:pt x="612" y="154"/>
                    <a:pt x="612" y="154"/>
                    <a:pt x="612" y="154"/>
                  </a:cubicBezTo>
                  <a:cubicBezTo>
                    <a:pt x="612" y="207"/>
                    <a:pt x="574" y="253"/>
                    <a:pt x="520" y="253"/>
                  </a:cubicBezTo>
                  <a:cubicBezTo>
                    <a:pt x="520" y="253"/>
                    <a:pt x="520" y="253"/>
                    <a:pt x="512" y="253"/>
                  </a:cubicBezTo>
                  <a:lnTo>
                    <a:pt x="444" y="161"/>
                  </a:lnTo>
                  <a:lnTo>
                    <a:pt x="444" y="161"/>
                  </a:lnTo>
                  <a:lnTo>
                    <a:pt x="444" y="161"/>
                  </a:lnTo>
                  <a:cubicBezTo>
                    <a:pt x="459" y="161"/>
                    <a:pt x="466" y="169"/>
                    <a:pt x="474" y="176"/>
                  </a:cubicBezTo>
                  <a:cubicBezTo>
                    <a:pt x="482" y="192"/>
                    <a:pt x="497" y="207"/>
                    <a:pt x="520" y="207"/>
                  </a:cubicBezTo>
                  <a:cubicBezTo>
                    <a:pt x="543" y="207"/>
                    <a:pt x="558" y="184"/>
                    <a:pt x="558" y="161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122" y="54"/>
                    <a:pt x="122" y="54"/>
                    <a:pt x="122" y="54"/>
                  </a:cubicBezTo>
                  <a:lnTo>
                    <a:pt x="122" y="54"/>
                  </a:lnTo>
                  <a:cubicBezTo>
                    <a:pt x="46" y="161"/>
                    <a:pt x="46" y="161"/>
                    <a:pt x="46" y="161"/>
                  </a:cubicBezTo>
                  <a:cubicBezTo>
                    <a:pt x="53" y="184"/>
                    <a:pt x="69" y="199"/>
                    <a:pt x="92" y="199"/>
                  </a:cubicBezTo>
                  <a:cubicBezTo>
                    <a:pt x="107" y="207"/>
                    <a:pt x="130" y="192"/>
                    <a:pt x="138" y="176"/>
                  </a:cubicBezTo>
                  <a:cubicBezTo>
                    <a:pt x="138" y="161"/>
                    <a:pt x="153" y="154"/>
                    <a:pt x="168" y="154"/>
                  </a:cubicBezTo>
                  <a:lnTo>
                    <a:pt x="168" y="154"/>
                  </a:lnTo>
                  <a:cubicBezTo>
                    <a:pt x="176" y="154"/>
                    <a:pt x="191" y="161"/>
                    <a:pt x="191" y="176"/>
                  </a:cubicBezTo>
                  <a:cubicBezTo>
                    <a:pt x="199" y="192"/>
                    <a:pt x="214" y="207"/>
                    <a:pt x="237" y="207"/>
                  </a:cubicBezTo>
                  <a:cubicBezTo>
                    <a:pt x="252" y="207"/>
                    <a:pt x="268" y="192"/>
                    <a:pt x="275" y="176"/>
                  </a:cubicBezTo>
                  <a:cubicBezTo>
                    <a:pt x="283" y="161"/>
                    <a:pt x="291" y="161"/>
                    <a:pt x="306" y="161"/>
                  </a:cubicBezTo>
                  <a:lnTo>
                    <a:pt x="306" y="161"/>
                  </a:lnTo>
                  <a:cubicBezTo>
                    <a:pt x="313" y="161"/>
                    <a:pt x="329" y="161"/>
                    <a:pt x="336" y="176"/>
                  </a:cubicBezTo>
                  <a:cubicBezTo>
                    <a:pt x="336" y="192"/>
                    <a:pt x="359" y="207"/>
                    <a:pt x="375" y="207"/>
                  </a:cubicBezTo>
                  <a:cubicBezTo>
                    <a:pt x="390" y="207"/>
                    <a:pt x="405" y="192"/>
                    <a:pt x="413" y="176"/>
                  </a:cubicBezTo>
                  <a:cubicBezTo>
                    <a:pt x="421" y="169"/>
                    <a:pt x="436" y="161"/>
                    <a:pt x="444" y="161"/>
                  </a:cubicBezTo>
                  <a:lnTo>
                    <a:pt x="512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60" name="Grupo 159">
            <a:extLst>
              <a:ext uri="{FF2B5EF4-FFF2-40B4-BE49-F238E27FC236}">
                <a16:creationId xmlns:a16="http://schemas.microsoft.com/office/drawing/2014/main" id="{600BF26F-CD74-954A-8485-AF06AE7954B8}"/>
              </a:ext>
            </a:extLst>
          </p:cNvPr>
          <p:cNvGrpSpPr/>
          <p:nvPr/>
        </p:nvGrpSpPr>
        <p:grpSpPr>
          <a:xfrm>
            <a:off x="15677584" y="3941919"/>
            <a:ext cx="4236804" cy="1390954"/>
            <a:chOff x="4247967" y="10620441"/>
            <a:chExt cx="4236804" cy="1390954"/>
          </a:xfrm>
        </p:grpSpPr>
        <p:sp>
          <p:nvSpPr>
            <p:cNvPr id="161" name="CuadroTexto 395">
              <a:extLst>
                <a:ext uri="{FF2B5EF4-FFF2-40B4-BE49-F238E27FC236}">
                  <a16:creationId xmlns:a16="http://schemas.microsoft.com/office/drawing/2014/main" id="{AD8CDE87-1734-594A-B69F-374210A0FECE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62" name="Rectangle 40">
              <a:extLst>
                <a:ext uri="{FF2B5EF4-FFF2-40B4-BE49-F238E27FC236}">
                  <a16:creationId xmlns:a16="http://schemas.microsoft.com/office/drawing/2014/main" id="{03218FC2-5392-814F-A976-4E8ADF9991DB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3" name="Grupo 162">
            <a:extLst>
              <a:ext uri="{FF2B5EF4-FFF2-40B4-BE49-F238E27FC236}">
                <a16:creationId xmlns:a16="http://schemas.microsoft.com/office/drawing/2014/main" id="{0570F3DC-BCAC-9641-8508-535AA81CBC14}"/>
              </a:ext>
            </a:extLst>
          </p:cNvPr>
          <p:cNvGrpSpPr/>
          <p:nvPr/>
        </p:nvGrpSpPr>
        <p:grpSpPr>
          <a:xfrm>
            <a:off x="17520697" y="6190509"/>
            <a:ext cx="4236804" cy="1390954"/>
            <a:chOff x="4247967" y="10620441"/>
            <a:chExt cx="4236804" cy="1390954"/>
          </a:xfrm>
        </p:grpSpPr>
        <p:sp>
          <p:nvSpPr>
            <p:cNvPr id="164" name="CuadroTexto 395">
              <a:extLst>
                <a:ext uri="{FF2B5EF4-FFF2-40B4-BE49-F238E27FC236}">
                  <a16:creationId xmlns:a16="http://schemas.microsoft.com/office/drawing/2014/main" id="{9DD3FA46-F2F6-8246-864E-327D9C7303AD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65" name="Rectangle 40">
              <a:extLst>
                <a:ext uri="{FF2B5EF4-FFF2-40B4-BE49-F238E27FC236}">
                  <a16:creationId xmlns:a16="http://schemas.microsoft.com/office/drawing/2014/main" id="{0032D36C-E293-1B4A-A674-BCBB2DC49419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6" name="Grupo 165">
            <a:extLst>
              <a:ext uri="{FF2B5EF4-FFF2-40B4-BE49-F238E27FC236}">
                <a16:creationId xmlns:a16="http://schemas.microsoft.com/office/drawing/2014/main" id="{324C39E1-18CC-1746-AFD9-2A377062F1A3}"/>
              </a:ext>
            </a:extLst>
          </p:cNvPr>
          <p:cNvGrpSpPr/>
          <p:nvPr/>
        </p:nvGrpSpPr>
        <p:grpSpPr>
          <a:xfrm>
            <a:off x="17520697" y="9122726"/>
            <a:ext cx="4236804" cy="1390954"/>
            <a:chOff x="4247967" y="10620441"/>
            <a:chExt cx="4236804" cy="1390954"/>
          </a:xfrm>
        </p:grpSpPr>
        <p:sp>
          <p:nvSpPr>
            <p:cNvPr id="167" name="CuadroTexto 395">
              <a:extLst>
                <a:ext uri="{FF2B5EF4-FFF2-40B4-BE49-F238E27FC236}">
                  <a16:creationId xmlns:a16="http://schemas.microsoft.com/office/drawing/2014/main" id="{606EC872-608F-EF4C-898A-50155B8FA952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68" name="Rectangle 40">
              <a:extLst>
                <a:ext uri="{FF2B5EF4-FFF2-40B4-BE49-F238E27FC236}">
                  <a16:creationId xmlns:a16="http://schemas.microsoft.com/office/drawing/2014/main" id="{DDF4E6D8-3B95-AF41-A42F-90F4B219C9F9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9" name="Grupo 168">
            <a:extLst>
              <a:ext uri="{FF2B5EF4-FFF2-40B4-BE49-F238E27FC236}">
                <a16:creationId xmlns:a16="http://schemas.microsoft.com/office/drawing/2014/main" id="{E7061F16-F714-424C-8666-C29650EBCD45}"/>
              </a:ext>
            </a:extLst>
          </p:cNvPr>
          <p:cNvGrpSpPr/>
          <p:nvPr/>
        </p:nvGrpSpPr>
        <p:grpSpPr>
          <a:xfrm>
            <a:off x="15677584" y="11409377"/>
            <a:ext cx="4236804" cy="1390954"/>
            <a:chOff x="4247967" y="10620441"/>
            <a:chExt cx="4236804" cy="1390954"/>
          </a:xfrm>
        </p:grpSpPr>
        <p:sp>
          <p:nvSpPr>
            <p:cNvPr id="170" name="CuadroTexto 395">
              <a:extLst>
                <a:ext uri="{FF2B5EF4-FFF2-40B4-BE49-F238E27FC236}">
                  <a16:creationId xmlns:a16="http://schemas.microsoft.com/office/drawing/2014/main" id="{68CC639F-EAA2-334C-8C22-A51FD1E755F3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71" name="Rectangle 40">
              <a:extLst>
                <a:ext uri="{FF2B5EF4-FFF2-40B4-BE49-F238E27FC236}">
                  <a16:creationId xmlns:a16="http://schemas.microsoft.com/office/drawing/2014/main" id="{F7E0C352-18C9-2940-84AE-808F8183F90C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2" name="Grupo 171">
            <a:extLst>
              <a:ext uri="{FF2B5EF4-FFF2-40B4-BE49-F238E27FC236}">
                <a16:creationId xmlns:a16="http://schemas.microsoft.com/office/drawing/2014/main" id="{3E9708CA-F89E-A54A-B101-5BA2673BF7B2}"/>
              </a:ext>
            </a:extLst>
          </p:cNvPr>
          <p:cNvGrpSpPr/>
          <p:nvPr/>
        </p:nvGrpSpPr>
        <p:grpSpPr>
          <a:xfrm>
            <a:off x="2668308" y="424385"/>
            <a:ext cx="19041035" cy="2561450"/>
            <a:chOff x="2668308" y="861425"/>
            <a:chExt cx="19041035" cy="2561450"/>
          </a:xfrm>
        </p:grpSpPr>
        <p:sp>
          <p:nvSpPr>
            <p:cNvPr id="173" name="CuadroTexto 172">
              <a:extLst>
                <a:ext uri="{FF2B5EF4-FFF2-40B4-BE49-F238E27FC236}">
                  <a16:creationId xmlns:a16="http://schemas.microsoft.com/office/drawing/2014/main" id="{41E976FB-C17E-9F48-BCEE-17B8A52262E3}"/>
                </a:ext>
              </a:extLst>
            </p:cNvPr>
            <p:cNvSpPr txBox="1"/>
            <p:nvPr/>
          </p:nvSpPr>
          <p:spPr>
            <a:xfrm>
              <a:off x="10875813" y="861425"/>
              <a:ext cx="262604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Brain</a:t>
              </a:r>
            </a:p>
          </p:txBody>
        </p:sp>
        <p:sp>
          <p:nvSpPr>
            <p:cNvPr id="174" name="CuadroTexto 173">
              <a:extLst>
                <a:ext uri="{FF2B5EF4-FFF2-40B4-BE49-F238E27FC236}">
                  <a16:creationId xmlns:a16="http://schemas.microsoft.com/office/drawing/2014/main" id="{61412AB0-5179-4843-8AC8-4B1A41C72B6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75" name="Freeform 208">
            <a:extLst>
              <a:ext uri="{FF2B5EF4-FFF2-40B4-BE49-F238E27FC236}">
                <a16:creationId xmlns:a16="http://schemas.microsoft.com/office/drawing/2014/main" id="{952636F9-4FD0-E04A-8C97-8A7A85C07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4945" y="4793258"/>
            <a:ext cx="5368536" cy="7176076"/>
          </a:xfrm>
          <a:custGeom>
            <a:avLst/>
            <a:gdLst>
              <a:gd name="T0" fmla="*/ 614 w 5250"/>
              <a:gd name="T1" fmla="*/ 2312 h 7020"/>
              <a:gd name="T2" fmla="*/ 614 w 5250"/>
              <a:gd name="T3" fmla="*/ 2312 h 7020"/>
              <a:gd name="T4" fmla="*/ 614 w 5250"/>
              <a:gd name="T5" fmla="*/ 2981 h 7020"/>
              <a:gd name="T6" fmla="*/ 72 w 5250"/>
              <a:gd name="T7" fmla="*/ 3902 h 7020"/>
              <a:gd name="T8" fmla="*/ 253 w 5250"/>
              <a:gd name="T9" fmla="*/ 4210 h 7020"/>
              <a:gd name="T10" fmla="*/ 614 w 5250"/>
              <a:gd name="T11" fmla="*/ 4210 h 7020"/>
              <a:gd name="T12" fmla="*/ 614 w 5250"/>
              <a:gd name="T13" fmla="*/ 4237 h 7020"/>
              <a:gd name="T14" fmla="*/ 2520 w 5250"/>
              <a:gd name="T15" fmla="*/ 6143 h 7020"/>
              <a:gd name="T16" fmla="*/ 2466 w 5250"/>
              <a:gd name="T17" fmla="*/ 6143 h 7020"/>
              <a:gd name="T18" fmla="*/ 2466 w 5250"/>
              <a:gd name="T19" fmla="*/ 7019 h 7020"/>
              <a:gd name="T20" fmla="*/ 5249 w 5250"/>
              <a:gd name="T21" fmla="*/ 7019 h 7020"/>
              <a:gd name="T22" fmla="*/ 5249 w 5250"/>
              <a:gd name="T23" fmla="*/ 6143 h 7020"/>
              <a:gd name="T24" fmla="*/ 5249 w 5250"/>
              <a:gd name="T25" fmla="*/ 2321 h 7020"/>
              <a:gd name="T26" fmla="*/ 2936 w 5250"/>
              <a:gd name="T27" fmla="*/ 0 h 7020"/>
              <a:gd name="T28" fmla="*/ 2936 w 5250"/>
              <a:gd name="T29" fmla="*/ 0 h 7020"/>
              <a:gd name="T30" fmla="*/ 614 w 5250"/>
              <a:gd name="T31" fmla="*/ 2312 h 7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50" h="7020">
                <a:moveTo>
                  <a:pt x="614" y="2312"/>
                </a:moveTo>
                <a:lnTo>
                  <a:pt x="614" y="2312"/>
                </a:lnTo>
                <a:cubicBezTo>
                  <a:pt x="614" y="2981"/>
                  <a:pt x="614" y="2981"/>
                  <a:pt x="614" y="2981"/>
                </a:cubicBezTo>
                <a:cubicBezTo>
                  <a:pt x="72" y="3902"/>
                  <a:pt x="72" y="3902"/>
                  <a:pt x="72" y="3902"/>
                </a:cubicBezTo>
                <a:cubicBezTo>
                  <a:pt x="0" y="4038"/>
                  <a:pt x="90" y="4210"/>
                  <a:pt x="253" y="4210"/>
                </a:cubicBezTo>
                <a:cubicBezTo>
                  <a:pt x="614" y="4210"/>
                  <a:pt x="614" y="4210"/>
                  <a:pt x="614" y="4210"/>
                </a:cubicBezTo>
                <a:cubicBezTo>
                  <a:pt x="614" y="4237"/>
                  <a:pt x="614" y="4237"/>
                  <a:pt x="614" y="4237"/>
                </a:cubicBezTo>
                <a:cubicBezTo>
                  <a:pt x="614" y="5294"/>
                  <a:pt x="1463" y="6143"/>
                  <a:pt x="2520" y="6143"/>
                </a:cubicBezTo>
                <a:cubicBezTo>
                  <a:pt x="2466" y="6143"/>
                  <a:pt x="2466" y="6143"/>
                  <a:pt x="2466" y="6143"/>
                </a:cubicBezTo>
                <a:cubicBezTo>
                  <a:pt x="2466" y="7019"/>
                  <a:pt x="2466" y="7019"/>
                  <a:pt x="2466" y="7019"/>
                </a:cubicBezTo>
                <a:cubicBezTo>
                  <a:pt x="5249" y="7019"/>
                  <a:pt x="5249" y="7019"/>
                  <a:pt x="5249" y="7019"/>
                </a:cubicBezTo>
                <a:cubicBezTo>
                  <a:pt x="5249" y="6143"/>
                  <a:pt x="5249" y="6143"/>
                  <a:pt x="5249" y="6143"/>
                </a:cubicBezTo>
                <a:cubicBezTo>
                  <a:pt x="5249" y="2321"/>
                  <a:pt x="5249" y="2321"/>
                  <a:pt x="5249" y="2321"/>
                </a:cubicBezTo>
                <a:cubicBezTo>
                  <a:pt x="5249" y="1039"/>
                  <a:pt x="4210" y="0"/>
                  <a:pt x="2936" y="0"/>
                </a:cubicBezTo>
                <a:lnTo>
                  <a:pt x="2936" y="0"/>
                </a:lnTo>
                <a:cubicBezTo>
                  <a:pt x="1653" y="0"/>
                  <a:pt x="614" y="1039"/>
                  <a:pt x="614" y="231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209">
            <a:extLst>
              <a:ext uri="{FF2B5EF4-FFF2-40B4-BE49-F238E27FC236}">
                <a16:creationId xmlns:a16="http://schemas.microsoft.com/office/drawing/2014/main" id="{EE7F21D0-0349-DF45-AA4E-C60DA51C7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309" y="4072044"/>
            <a:ext cx="2605384" cy="2605384"/>
          </a:xfrm>
          <a:custGeom>
            <a:avLst/>
            <a:gdLst>
              <a:gd name="T0" fmla="*/ 2548 w 2549"/>
              <a:gd name="T1" fmla="*/ 1418 h 2547"/>
              <a:gd name="T2" fmla="*/ 2394 w 2549"/>
              <a:gd name="T3" fmla="*/ 1120 h 2547"/>
              <a:gd name="T4" fmla="*/ 2503 w 2549"/>
              <a:gd name="T5" fmla="*/ 912 h 2547"/>
              <a:gd name="T6" fmla="*/ 2241 w 2549"/>
              <a:gd name="T7" fmla="*/ 695 h 2547"/>
              <a:gd name="T8" fmla="*/ 2277 w 2549"/>
              <a:gd name="T9" fmla="*/ 469 h 2547"/>
              <a:gd name="T10" fmla="*/ 1960 w 2549"/>
              <a:gd name="T11" fmla="*/ 379 h 2547"/>
              <a:gd name="T12" fmla="*/ 1897 w 2549"/>
              <a:gd name="T13" fmla="*/ 153 h 2547"/>
              <a:gd name="T14" fmla="*/ 1572 w 2549"/>
              <a:gd name="T15" fmla="*/ 180 h 2547"/>
              <a:gd name="T16" fmla="*/ 1418 w 2549"/>
              <a:gd name="T17" fmla="*/ 0 h 2547"/>
              <a:gd name="T18" fmla="*/ 1129 w 2549"/>
              <a:gd name="T19" fmla="*/ 153 h 2547"/>
              <a:gd name="T20" fmla="*/ 912 w 2549"/>
              <a:gd name="T21" fmla="*/ 36 h 2547"/>
              <a:gd name="T22" fmla="*/ 704 w 2549"/>
              <a:gd name="T23" fmla="*/ 298 h 2547"/>
              <a:gd name="T24" fmla="*/ 479 w 2549"/>
              <a:gd name="T25" fmla="*/ 262 h 2547"/>
              <a:gd name="T26" fmla="*/ 379 w 2549"/>
              <a:gd name="T27" fmla="*/ 587 h 2547"/>
              <a:gd name="T28" fmla="*/ 153 w 2549"/>
              <a:gd name="T29" fmla="*/ 641 h 2547"/>
              <a:gd name="T30" fmla="*/ 189 w 2549"/>
              <a:gd name="T31" fmla="*/ 975 h 2547"/>
              <a:gd name="T32" fmla="*/ 0 w 2549"/>
              <a:gd name="T33" fmla="*/ 1120 h 2547"/>
              <a:gd name="T34" fmla="*/ 153 w 2549"/>
              <a:gd name="T35" fmla="*/ 1418 h 2547"/>
              <a:gd name="T36" fmla="*/ 45 w 2549"/>
              <a:gd name="T37" fmla="*/ 1626 h 2547"/>
              <a:gd name="T38" fmla="*/ 298 w 2549"/>
              <a:gd name="T39" fmla="*/ 1843 h 2547"/>
              <a:gd name="T40" fmla="*/ 271 w 2549"/>
              <a:gd name="T41" fmla="*/ 2069 h 2547"/>
              <a:gd name="T42" fmla="*/ 587 w 2549"/>
              <a:gd name="T43" fmla="*/ 2168 h 2547"/>
              <a:gd name="T44" fmla="*/ 641 w 2549"/>
              <a:gd name="T45" fmla="*/ 2385 h 2547"/>
              <a:gd name="T46" fmla="*/ 976 w 2549"/>
              <a:gd name="T47" fmla="*/ 2358 h 2547"/>
              <a:gd name="T48" fmla="*/ 1129 w 2549"/>
              <a:gd name="T49" fmla="*/ 2546 h 2547"/>
              <a:gd name="T50" fmla="*/ 1418 w 2549"/>
              <a:gd name="T51" fmla="*/ 2385 h 2547"/>
              <a:gd name="T52" fmla="*/ 1635 w 2549"/>
              <a:gd name="T53" fmla="*/ 2502 h 2547"/>
              <a:gd name="T54" fmla="*/ 1843 w 2549"/>
              <a:gd name="T55" fmla="*/ 2240 h 2547"/>
              <a:gd name="T56" fmla="*/ 2069 w 2549"/>
              <a:gd name="T57" fmla="*/ 2276 h 2547"/>
              <a:gd name="T58" fmla="*/ 2168 w 2549"/>
              <a:gd name="T59" fmla="*/ 1951 h 2547"/>
              <a:gd name="T60" fmla="*/ 2394 w 2549"/>
              <a:gd name="T61" fmla="*/ 1897 h 2547"/>
              <a:gd name="T62" fmla="*/ 2358 w 2549"/>
              <a:gd name="T63" fmla="*/ 1563 h 2547"/>
              <a:gd name="T64" fmla="*/ 2548 w 2549"/>
              <a:gd name="T65" fmla="*/ 1418 h 2547"/>
              <a:gd name="T66" fmla="*/ 2168 w 2549"/>
              <a:gd name="T67" fmla="*/ 1273 h 2547"/>
              <a:gd name="T68" fmla="*/ 379 w 2549"/>
              <a:gd name="T69" fmla="*/ 1273 h 2547"/>
              <a:gd name="T70" fmla="*/ 2168 w 2549"/>
              <a:gd name="T71" fmla="*/ 1273 h 2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549" h="2547">
                <a:moveTo>
                  <a:pt x="2548" y="1418"/>
                </a:moveTo>
                <a:lnTo>
                  <a:pt x="2548" y="1418"/>
                </a:lnTo>
                <a:cubicBezTo>
                  <a:pt x="2548" y="1120"/>
                  <a:pt x="2548" y="1120"/>
                  <a:pt x="2548" y="1120"/>
                </a:cubicBezTo>
                <a:cubicBezTo>
                  <a:pt x="2394" y="1120"/>
                  <a:pt x="2394" y="1120"/>
                  <a:pt x="2394" y="1120"/>
                </a:cubicBezTo>
                <a:cubicBezTo>
                  <a:pt x="2385" y="1075"/>
                  <a:pt x="2376" y="1020"/>
                  <a:pt x="2358" y="975"/>
                </a:cubicBezTo>
                <a:cubicBezTo>
                  <a:pt x="2503" y="912"/>
                  <a:pt x="2503" y="912"/>
                  <a:pt x="2503" y="912"/>
                </a:cubicBezTo>
                <a:cubicBezTo>
                  <a:pt x="2394" y="641"/>
                  <a:pt x="2394" y="641"/>
                  <a:pt x="2394" y="641"/>
                </a:cubicBezTo>
                <a:cubicBezTo>
                  <a:pt x="2241" y="695"/>
                  <a:pt x="2241" y="695"/>
                  <a:pt x="2241" y="695"/>
                </a:cubicBezTo>
                <a:cubicBezTo>
                  <a:pt x="2222" y="659"/>
                  <a:pt x="2195" y="623"/>
                  <a:pt x="2168" y="587"/>
                </a:cubicBezTo>
                <a:cubicBezTo>
                  <a:pt x="2277" y="469"/>
                  <a:pt x="2277" y="469"/>
                  <a:pt x="2277" y="469"/>
                </a:cubicBezTo>
                <a:cubicBezTo>
                  <a:pt x="2069" y="262"/>
                  <a:pt x="2069" y="262"/>
                  <a:pt x="2069" y="262"/>
                </a:cubicBezTo>
                <a:cubicBezTo>
                  <a:pt x="1960" y="379"/>
                  <a:pt x="1960" y="379"/>
                  <a:pt x="1960" y="379"/>
                </a:cubicBezTo>
                <a:cubicBezTo>
                  <a:pt x="1924" y="343"/>
                  <a:pt x="1879" y="325"/>
                  <a:pt x="1843" y="298"/>
                </a:cubicBezTo>
                <a:cubicBezTo>
                  <a:pt x="1897" y="153"/>
                  <a:pt x="1897" y="153"/>
                  <a:pt x="1897" y="153"/>
                </a:cubicBezTo>
                <a:cubicBezTo>
                  <a:pt x="1626" y="36"/>
                  <a:pt x="1626" y="36"/>
                  <a:pt x="1626" y="36"/>
                </a:cubicBezTo>
                <a:cubicBezTo>
                  <a:pt x="1572" y="180"/>
                  <a:pt x="1572" y="180"/>
                  <a:pt x="1572" y="180"/>
                </a:cubicBezTo>
                <a:cubicBezTo>
                  <a:pt x="1518" y="171"/>
                  <a:pt x="1473" y="162"/>
                  <a:pt x="1418" y="153"/>
                </a:cubicBezTo>
                <a:cubicBezTo>
                  <a:pt x="1418" y="0"/>
                  <a:pt x="1418" y="0"/>
                  <a:pt x="1418" y="0"/>
                </a:cubicBezTo>
                <a:cubicBezTo>
                  <a:pt x="1129" y="0"/>
                  <a:pt x="1129" y="0"/>
                  <a:pt x="1129" y="0"/>
                </a:cubicBezTo>
                <a:cubicBezTo>
                  <a:pt x="1129" y="153"/>
                  <a:pt x="1129" y="153"/>
                  <a:pt x="1129" y="153"/>
                </a:cubicBezTo>
                <a:cubicBezTo>
                  <a:pt x="1075" y="162"/>
                  <a:pt x="1021" y="171"/>
                  <a:pt x="976" y="180"/>
                </a:cubicBezTo>
                <a:cubicBezTo>
                  <a:pt x="912" y="36"/>
                  <a:pt x="912" y="36"/>
                  <a:pt x="912" y="36"/>
                </a:cubicBezTo>
                <a:cubicBezTo>
                  <a:pt x="641" y="153"/>
                  <a:pt x="641" y="153"/>
                  <a:pt x="641" y="153"/>
                </a:cubicBezTo>
                <a:cubicBezTo>
                  <a:pt x="704" y="298"/>
                  <a:pt x="704" y="298"/>
                  <a:pt x="704" y="298"/>
                </a:cubicBezTo>
                <a:cubicBezTo>
                  <a:pt x="659" y="325"/>
                  <a:pt x="623" y="352"/>
                  <a:pt x="587" y="379"/>
                </a:cubicBezTo>
                <a:cubicBezTo>
                  <a:pt x="479" y="262"/>
                  <a:pt x="479" y="262"/>
                  <a:pt x="479" y="262"/>
                </a:cubicBezTo>
                <a:cubicBezTo>
                  <a:pt x="271" y="469"/>
                  <a:pt x="271" y="469"/>
                  <a:pt x="271" y="469"/>
                </a:cubicBezTo>
                <a:cubicBezTo>
                  <a:pt x="379" y="587"/>
                  <a:pt x="379" y="587"/>
                  <a:pt x="379" y="587"/>
                </a:cubicBezTo>
                <a:cubicBezTo>
                  <a:pt x="352" y="623"/>
                  <a:pt x="325" y="659"/>
                  <a:pt x="298" y="704"/>
                </a:cubicBezTo>
                <a:cubicBezTo>
                  <a:pt x="153" y="641"/>
                  <a:pt x="153" y="641"/>
                  <a:pt x="153" y="641"/>
                </a:cubicBezTo>
                <a:cubicBezTo>
                  <a:pt x="45" y="912"/>
                  <a:pt x="45" y="912"/>
                  <a:pt x="45" y="912"/>
                </a:cubicBezTo>
                <a:cubicBezTo>
                  <a:pt x="189" y="975"/>
                  <a:pt x="189" y="975"/>
                  <a:pt x="189" y="975"/>
                </a:cubicBezTo>
                <a:cubicBezTo>
                  <a:pt x="171" y="1020"/>
                  <a:pt x="162" y="1075"/>
                  <a:pt x="153" y="1120"/>
                </a:cubicBezTo>
                <a:cubicBezTo>
                  <a:pt x="0" y="1120"/>
                  <a:pt x="0" y="1120"/>
                  <a:pt x="0" y="1120"/>
                </a:cubicBezTo>
                <a:cubicBezTo>
                  <a:pt x="0" y="1418"/>
                  <a:pt x="0" y="1418"/>
                  <a:pt x="0" y="1418"/>
                </a:cubicBezTo>
                <a:cubicBezTo>
                  <a:pt x="153" y="1418"/>
                  <a:pt x="153" y="1418"/>
                  <a:pt x="153" y="1418"/>
                </a:cubicBezTo>
                <a:cubicBezTo>
                  <a:pt x="162" y="1472"/>
                  <a:pt x="171" y="1517"/>
                  <a:pt x="189" y="1563"/>
                </a:cubicBezTo>
                <a:cubicBezTo>
                  <a:pt x="45" y="1626"/>
                  <a:pt x="45" y="1626"/>
                  <a:pt x="45" y="1626"/>
                </a:cubicBezTo>
                <a:cubicBezTo>
                  <a:pt x="153" y="1897"/>
                  <a:pt x="153" y="1897"/>
                  <a:pt x="153" y="1897"/>
                </a:cubicBezTo>
                <a:cubicBezTo>
                  <a:pt x="298" y="1843"/>
                  <a:pt x="298" y="1843"/>
                  <a:pt x="298" y="1843"/>
                </a:cubicBezTo>
                <a:cubicBezTo>
                  <a:pt x="325" y="1879"/>
                  <a:pt x="352" y="1915"/>
                  <a:pt x="379" y="1951"/>
                </a:cubicBezTo>
                <a:cubicBezTo>
                  <a:pt x="271" y="2069"/>
                  <a:pt x="271" y="2069"/>
                  <a:pt x="271" y="2069"/>
                </a:cubicBezTo>
                <a:cubicBezTo>
                  <a:pt x="479" y="2276"/>
                  <a:pt x="479" y="2276"/>
                  <a:pt x="479" y="2276"/>
                </a:cubicBezTo>
                <a:cubicBezTo>
                  <a:pt x="587" y="2168"/>
                  <a:pt x="587" y="2168"/>
                  <a:pt x="587" y="2168"/>
                </a:cubicBezTo>
                <a:cubicBezTo>
                  <a:pt x="623" y="2195"/>
                  <a:pt x="668" y="2222"/>
                  <a:pt x="704" y="2240"/>
                </a:cubicBezTo>
                <a:cubicBezTo>
                  <a:pt x="641" y="2385"/>
                  <a:pt x="641" y="2385"/>
                  <a:pt x="641" y="2385"/>
                </a:cubicBezTo>
                <a:cubicBezTo>
                  <a:pt x="921" y="2502"/>
                  <a:pt x="921" y="2502"/>
                  <a:pt x="921" y="2502"/>
                </a:cubicBezTo>
                <a:cubicBezTo>
                  <a:pt x="976" y="2358"/>
                  <a:pt x="976" y="2358"/>
                  <a:pt x="976" y="2358"/>
                </a:cubicBezTo>
                <a:cubicBezTo>
                  <a:pt x="1030" y="2367"/>
                  <a:pt x="1075" y="2376"/>
                  <a:pt x="1129" y="2385"/>
                </a:cubicBezTo>
                <a:cubicBezTo>
                  <a:pt x="1129" y="2546"/>
                  <a:pt x="1129" y="2546"/>
                  <a:pt x="1129" y="2546"/>
                </a:cubicBezTo>
                <a:cubicBezTo>
                  <a:pt x="1418" y="2546"/>
                  <a:pt x="1418" y="2546"/>
                  <a:pt x="1418" y="2546"/>
                </a:cubicBezTo>
                <a:cubicBezTo>
                  <a:pt x="1418" y="2385"/>
                  <a:pt x="1418" y="2385"/>
                  <a:pt x="1418" y="2385"/>
                </a:cubicBezTo>
                <a:cubicBezTo>
                  <a:pt x="1473" y="2376"/>
                  <a:pt x="1518" y="2367"/>
                  <a:pt x="1572" y="2358"/>
                </a:cubicBezTo>
                <a:cubicBezTo>
                  <a:pt x="1635" y="2502"/>
                  <a:pt x="1635" y="2502"/>
                  <a:pt x="1635" y="2502"/>
                </a:cubicBezTo>
                <a:cubicBezTo>
                  <a:pt x="1906" y="2385"/>
                  <a:pt x="1906" y="2385"/>
                  <a:pt x="1906" y="2385"/>
                </a:cubicBezTo>
                <a:cubicBezTo>
                  <a:pt x="1843" y="2240"/>
                  <a:pt x="1843" y="2240"/>
                  <a:pt x="1843" y="2240"/>
                </a:cubicBezTo>
                <a:cubicBezTo>
                  <a:pt x="1879" y="2213"/>
                  <a:pt x="1924" y="2195"/>
                  <a:pt x="1960" y="2168"/>
                </a:cubicBezTo>
                <a:cubicBezTo>
                  <a:pt x="2069" y="2276"/>
                  <a:pt x="2069" y="2276"/>
                  <a:pt x="2069" y="2276"/>
                </a:cubicBezTo>
                <a:cubicBezTo>
                  <a:pt x="2277" y="2069"/>
                  <a:pt x="2277" y="2069"/>
                  <a:pt x="2277" y="2069"/>
                </a:cubicBezTo>
                <a:cubicBezTo>
                  <a:pt x="2168" y="1951"/>
                  <a:pt x="2168" y="1951"/>
                  <a:pt x="2168" y="1951"/>
                </a:cubicBezTo>
                <a:cubicBezTo>
                  <a:pt x="2195" y="1915"/>
                  <a:pt x="2222" y="1879"/>
                  <a:pt x="2250" y="1833"/>
                </a:cubicBezTo>
                <a:cubicBezTo>
                  <a:pt x="2394" y="1897"/>
                  <a:pt x="2394" y="1897"/>
                  <a:pt x="2394" y="1897"/>
                </a:cubicBezTo>
                <a:cubicBezTo>
                  <a:pt x="2503" y="1626"/>
                  <a:pt x="2503" y="1626"/>
                  <a:pt x="2503" y="1626"/>
                </a:cubicBezTo>
                <a:cubicBezTo>
                  <a:pt x="2358" y="1563"/>
                  <a:pt x="2358" y="1563"/>
                  <a:pt x="2358" y="1563"/>
                </a:cubicBezTo>
                <a:cubicBezTo>
                  <a:pt x="2376" y="1517"/>
                  <a:pt x="2385" y="1472"/>
                  <a:pt x="2394" y="1418"/>
                </a:cubicBezTo>
                <a:lnTo>
                  <a:pt x="2548" y="1418"/>
                </a:lnTo>
                <a:close/>
                <a:moveTo>
                  <a:pt x="2168" y="1273"/>
                </a:moveTo>
                <a:lnTo>
                  <a:pt x="2168" y="1273"/>
                </a:lnTo>
                <a:cubicBezTo>
                  <a:pt x="2168" y="1761"/>
                  <a:pt x="1771" y="2168"/>
                  <a:pt x="1274" y="2168"/>
                </a:cubicBezTo>
                <a:cubicBezTo>
                  <a:pt x="777" y="2168"/>
                  <a:pt x="379" y="1761"/>
                  <a:pt x="379" y="1273"/>
                </a:cubicBezTo>
                <a:cubicBezTo>
                  <a:pt x="379" y="776"/>
                  <a:pt x="777" y="370"/>
                  <a:pt x="1274" y="370"/>
                </a:cubicBezTo>
                <a:cubicBezTo>
                  <a:pt x="1771" y="370"/>
                  <a:pt x="2168" y="776"/>
                  <a:pt x="2168" y="127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210">
            <a:extLst>
              <a:ext uri="{FF2B5EF4-FFF2-40B4-BE49-F238E27FC236}">
                <a16:creationId xmlns:a16="http://schemas.microsoft.com/office/drawing/2014/main" id="{DB17602A-2837-0D49-A430-C7B3B79B8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1812" y="6677428"/>
            <a:ext cx="1433412" cy="1442427"/>
          </a:xfrm>
          <a:custGeom>
            <a:avLst/>
            <a:gdLst>
              <a:gd name="T0" fmla="*/ 1401 w 1402"/>
              <a:gd name="T1" fmla="*/ 786 h 1411"/>
              <a:gd name="T2" fmla="*/ 1320 w 1402"/>
              <a:gd name="T3" fmla="*/ 624 h 1411"/>
              <a:gd name="T4" fmla="*/ 1383 w 1402"/>
              <a:gd name="T5" fmla="*/ 506 h 1411"/>
              <a:gd name="T6" fmla="*/ 1238 w 1402"/>
              <a:gd name="T7" fmla="*/ 389 h 1411"/>
              <a:gd name="T8" fmla="*/ 1256 w 1402"/>
              <a:gd name="T9" fmla="*/ 272 h 1411"/>
              <a:gd name="T10" fmla="*/ 1076 w 1402"/>
              <a:gd name="T11" fmla="*/ 217 h 1411"/>
              <a:gd name="T12" fmla="*/ 1049 w 1402"/>
              <a:gd name="T13" fmla="*/ 91 h 1411"/>
              <a:gd name="T14" fmla="*/ 859 w 1402"/>
              <a:gd name="T15" fmla="*/ 109 h 1411"/>
              <a:gd name="T16" fmla="*/ 787 w 1402"/>
              <a:gd name="T17" fmla="*/ 0 h 1411"/>
              <a:gd name="T18" fmla="*/ 624 w 1402"/>
              <a:gd name="T19" fmla="*/ 91 h 1411"/>
              <a:gd name="T20" fmla="*/ 506 w 1402"/>
              <a:gd name="T21" fmla="*/ 27 h 1411"/>
              <a:gd name="T22" fmla="*/ 389 w 1402"/>
              <a:gd name="T23" fmla="*/ 172 h 1411"/>
              <a:gd name="T24" fmla="*/ 262 w 1402"/>
              <a:gd name="T25" fmla="*/ 154 h 1411"/>
              <a:gd name="T26" fmla="*/ 208 w 1402"/>
              <a:gd name="T27" fmla="*/ 326 h 1411"/>
              <a:gd name="T28" fmla="*/ 82 w 1402"/>
              <a:gd name="T29" fmla="*/ 362 h 1411"/>
              <a:gd name="T30" fmla="*/ 100 w 1402"/>
              <a:gd name="T31" fmla="*/ 542 h 1411"/>
              <a:gd name="T32" fmla="*/ 0 w 1402"/>
              <a:gd name="T33" fmla="*/ 624 h 1411"/>
              <a:gd name="T34" fmla="*/ 91 w 1402"/>
              <a:gd name="T35" fmla="*/ 786 h 1411"/>
              <a:gd name="T36" fmla="*/ 28 w 1402"/>
              <a:gd name="T37" fmla="*/ 904 h 1411"/>
              <a:gd name="T38" fmla="*/ 163 w 1402"/>
              <a:gd name="T39" fmla="*/ 1021 h 1411"/>
              <a:gd name="T40" fmla="*/ 145 w 1402"/>
              <a:gd name="T41" fmla="*/ 1139 h 1411"/>
              <a:gd name="T42" fmla="*/ 326 w 1402"/>
              <a:gd name="T43" fmla="*/ 1193 h 1411"/>
              <a:gd name="T44" fmla="*/ 353 w 1402"/>
              <a:gd name="T45" fmla="*/ 1320 h 1411"/>
              <a:gd name="T46" fmla="*/ 543 w 1402"/>
              <a:gd name="T47" fmla="*/ 1301 h 1411"/>
              <a:gd name="T48" fmla="*/ 624 w 1402"/>
              <a:gd name="T49" fmla="*/ 1410 h 1411"/>
              <a:gd name="T50" fmla="*/ 787 w 1402"/>
              <a:gd name="T51" fmla="*/ 1320 h 1411"/>
              <a:gd name="T52" fmla="*/ 895 w 1402"/>
              <a:gd name="T53" fmla="*/ 1383 h 1411"/>
              <a:gd name="T54" fmla="*/ 1012 w 1402"/>
              <a:gd name="T55" fmla="*/ 1238 h 1411"/>
              <a:gd name="T56" fmla="*/ 1139 w 1402"/>
              <a:gd name="T57" fmla="*/ 1256 h 1411"/>
              <a:gd name="T58" fmla="*/ 1193 w 1402"/>
              <a:gd name="T59" fmla="*/ 1085 h 1411"/>
              <a:gd name="T60" fmla="*/ 1320 w 1402"/>
              <a:gd name="T61" fmla="*/ 1048 h 1411"/>
              <a:gd name="T62" fmla="*/ 1302 w 1402"/>
              <a:gd name="T63" fmla="*/ 868 h 1411"/>
              <a:gd name="T64" fmla="*/ 1401 w 1402"/>
              <a:gd name="T65" fmla="*/ 786 h 1411"/>
              <a:gd name="T66" fmla="*/ 1193 w 1402"/>
              <a:gd name="T67" fmla="*/ 705 h 1411"/>
              <a:gd name="T68" fmla="*/ 208 w 1402"/>
              <a:gd name="T69" fmla="*/ 705 h 1411"/>
              <a:gd name="T70" fmla="*/ 1193 w 1402"/>
              <a:gd name="T71" fmla="*/ 705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02" h="1411">
                <a:moveTo>
                  <a:pt x="1401" y="786"/>
                </a:moveTo>
                <a:lnTo>
                  <a:pt x="1401" y="786"/>
                </a:lnTo>
                <a:cubicBezTo>
                  <a:pt x="1401" y="624"/>
                  <a:pt x="1401" y="624"/>
                  <a:pt x="1401" y="624"/>
                </a:cubicBezTo>
                <a:cubicBezTo>
                  <a:pt x="1320" y="624"/>
                  <a:pt x="1320" y="624"/>
                  <a:pt x="1320" y="624"/>
                </a:cubicBezTo>
                <a:cubicBezTo>
                  <a:pt x="1311" y="597"/>
                  <a:pt x="1302" y="570"/>
                  <a:pt x="1302" y="542"/>
                </a:cubicBezTo>
                <a:cubicBezTo>
                  <a:pt x="1383" y="506"/>
                  <a:pt x="1383" y="506"/>
                  <a:pt x="1383" y="506"/>
                </a:cubicBezTo>
                <a:cubicBezTo>
                  <a:pt x="1311" y="362"/>
                  <a:pt x="1311" y="362"/>
                  <a:pt x="1311" y="362"/>
                </a:cubicBezTo>
                <a:cubicBezTo>
                  <a:pt x="1238" y="389"/>
                  <a:pt x="1238" y="389"/>
                  <a:pt x="1238" y="389"/>
                </a:cubicBezTo>
                <a:cubicBezTo>
                  <a:pt x="1220" y="371"/>
                  <a:pt x="1211" y="353"/>
                  <a:pt x="1193" y="326"/>
                </a:cubicBezTo>
                <a:cubicBezTo>
                  <a:pt x="1256" y="272"/>
                  <a:pt x="1256" y="272"/>
                  <a:pt x="1256" y="272"/>
                </a:cubicBezTo>
                <a:cubicBezTo>
                  <a:pt x="1139" y="154"/>
                  <a:pt x="1139" y="154"/>
                  <a:pt x="1139" y="154"/>
                </a:cubicBezTo>
                <a:cubicBezTo>
                  <a:pt x="1076" y="217"/>
                  <a:pt x="1076" y="217"/>
                  <a:pt x="1076" y="217"/>
                </a:cubicBezTo>
                <a:cubicBezTo>
                  <a:pt x="1058" y="199"/>
                  <a:pt x="1040" y="181"/>
                  <a:pt x="1012" y="172"/>
                </a:cubicBezTo>
                <a:cubicBezTo>
                  <a:pt x="1049" y="91"/>
                  <a:pt x="1049" y="91"/>
                  <a:pt x="1049" y="91"/>
                </a:cubicBezTo>
                <a:cubicBezTo>
                  <a:pt x="895" y="27"/>
                  <a:pt x="895" y="27"/>
                  <a:pt x="895" y="27"/>
                </a:cubicBezTo>
                <a:cubicBezTo>
                  <a:pt x="859" y="109"/>
                  <a:pt x="859" y="109"/>
                  <a:pt x="859" y="109"/>
                </a:cubicBezTo>
                <a:cubicBezTo>
                  <a:pt x="841" y="100"/>
                  <a:pt x="814" y="91"/>
                  <a:pt x="787" y="91"/>
                </a:cubicBezTo>
                <a:cubicBezTo>
                  <a:pt x="787" y="0"/>
                  <a:pt x="787" y="0"/>
                  <a:pt x="787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624" y="91"/>
                  <a:pt x="624" y="91"/>
                  <a:pt x="624" y="91"/>
                </a:cubicBezTo>
                <a:cubicBezTo>
                  <a:pt x="588" y="91"/>
                  <a:pt x="561" y="100"/>
                  <a:pt x="534" y="109"/>
                </a:cubicBezTo>
                <a:cubicBezTo>
                  <a:pt x="506" y="27"/>
                  <a:pt x="506" y="27"/>
                  <a:pt x="506" y="27"/>
                </a:cubicBezTo>
                <a:cubicBezTo>
                  <a:pt x="353" y="91"/>
                  <a:pt x="353" y="91"/>
                  <a:pt x="353" y="91"/>
                </a:cubicBezTo>
                <a:cubicBezTo>
                  <a:pt x="389" y="172"/>
                  <a:pt x="389" y="172"/>
                  <a:pt x="389" y="172"/>
                </a:cubicBezTo>
                <a:cubicBezTo>
                  <a:pt x="362" y="181"/>
                  <a:pt x="344" y="199"/>
                  <a:pt x="326" y="217"/>
                </a:cubicBezTo>
                <a:cubicBezTo>
                  <a:pt x="262" y="154"/>
                  <a:pt x="262" y="154"/>
                  <a:pt x="262" y="154"/>
                </a:cubicBezTo>
                <a:cubicBezTo>
                  <a:pt x="145" y="272"/>
                  <a:pt x="145" y="272"/>
                  <a:pt x="145" y="272"/>
                </a:cubicBezTo>
                <a:cubicBezTo>
                  <a:pt x="208" y="326"/>
                  <a:pt x="208" y="326"/>
                  <a:pt x="208" y="326"/>
                </a:cubicBezTo>
                <a:cubicBezTo>
                  <a:pt x="190" y="353"/>
                  <a:pt x="181" y="371"/>
                  <a:pt x="163" y="389"/>
                </a:cubicBezTo>
                <a:cubicBezTo>
                  <a:pt x="82" y="362"/>
                  <a:pt x="82" y="362"/>
                  <a:pt x="82" y="362"/>
                </a:cubicBezTo>
                <a:cubicBezTo>
                  <a:pt x="28" y="506"/>
                  <a:pt x="28" y="506"/>
                  <a:pt x="28" y="506"/>
                </a:cubicBezTo>
                <a:cubicBezTo>
                  <a:pt x="100" y="542"/>
                  <a:pt x="100" y="542"/>
                  <a:pt x="100" y="542"/>
                </a:cubicBezTo>
                <a:cubicBezTo>
                  <a:pt x="100" y="570"/>
                  <a:pt x="91" y="597"/>
                  <a:pt x="91" y="624"/>
                </a:cubicBezTo>
                <a:cubicBezTo>
                  <a:pt x="0" y="624"/>
                  <a:pt x="0" y="624"/>
                  <a:pt x="0" y="624"/>
                </a:cubicBezTo>
                <a:cubicBezTo>
                  <a:pt x="0" y="786"/>
                  <a:pt x="0" y="786"/>
                  <a:pt x="0" y="786"/>
                </a:cubicBezTo>
                <a:cubicBezTo>
                  <a:pt x="91" y="786"/>
                  <a:pt x="91" y="786"/>
                  <a:pt x="91" y="786"/>
                </a:cubicBezTo>
                <a:cubicBezTo>
                  <a:pt x="91" y="814"/>
                  <a:pt x="100" y="841"/>
                  <a:pt x="100" y="868"/>
                </a:cubicBezTo>
                <a:cubicBezTo>
                  <a:pt x="28" y="904"/>
                  <a:pt x="28" y="904"/>
                  <a:pt x="28" y="904"/>
                </a:cubicBezTo>
                <a:cubicBezTo>
                  <a:pt x="91" y="1048"/>
                  <a:pt x="91" y="1048"/>
                  <a:pt x="91" y="1048"/>
                </a:cubicBezTo>
                <a:cubicBezTo>
                  <a:pt x="163" y="1021"/>
                  <a:pt x="163" y="1021"/>
                  <a:pt x="163" y="1021"/>
                </a:cubicBezTo>
                <a:cubicBezTo>
                  <a:pt x="181" y="1039"/>
                  <a:pt x="190" y="1057"/>
                  <a:pt x="208" y="1085"/>
                </a:cubicBezTo>
                <a:cubicBezTo>
                  <a:pt x="145" y="1139"/>
                  <a:pt x="145" y="1139"/>
                  <a:pt x="145" y="1139"/>
                </a:cubicBezTo>
                <a:cubicBezTo>
                  <a:pt x="262" y="1256"/>
                  <a:pt x="262" y="1256"/>
                  <a:pt x="262" y="1256"/>
                </a:cubicBezTo>
                <a:cubicBezTo>
                  <a:pt x="326" y="1193"/>
                  <a:pt x="326" y="1193"/>
                  <a:pt x="326" y="1193"/>
                </a:cubicBezTo>
                <a:cubicBezTo>
                  <a:pt x="344" y="1211"/>
                  <a:pt x="371" y="1229"/>
                  <a:pt x="389" y="1238"/>
                </a:cubicBezTo>
                <a:cubicBezTo>
                  <a:pt x="353" y="1320"/>
                  <a:pt x="353" y="1320"/>
                  <a:pt x="353" y="1320"/>
                </a:cubicBezTo>
                <a:cubicBezTo>
                  <a:pt x="506" y="1383"/>
                  <a:pt x="506" y="1383"/>
                  <a:pt x="506" y="1383"/>
                </a:cubicBezTo>
                <a:cubicBezTo>
                  <a:pt x="543" y="1301"/>
                  <a:pt x="543" y="1301"/>
                  <a:pt x="543" y="1301"/>
                </a:cubicBezTo>
                <a:cubicBezTo>
                  <a:pt x="570" y="1310"/>
                  <a:pt x="588" y="1320"/>
                  <a:pt x="624" y="1320"/>
                </a:cubicBezTo>
                <a:cubicBezTo>
                  <a:pt x="624" y="1410"/>
                  <a:pt x="624" y="1410"/>
                  <a:pt x="624" y="1410"/>
                </a:cubicBezTo>
                <a:cubicBezTo>
                  <a:pt x="787" y="1410"/>
                  <a:pt x="787" y="1410"/>
                  <a:pt x="787" y="1410"/>
                </a:cubicBezTo>
                <a:cubicBezTo>
                  <a:pt x="787" y="1320"/>
                  <a:pt x="787" y="1320"/>
                  <a:pt x="787" y="1320"/>
                </a:cubicBezTo>
                <a:cubicBezTo>
                  <a:pt x="814" y="1320"/>
                  <a:pt x="841" y="1310"/>
                  <a:pt x="868" y="1301"/>
                </a:cubicBezTo>
                <a:cubicBezTo>
                  <a:pt x="895" y="1383"/>
                  <a:pt x="895" y="1383"/>
                  <a:pt x="895" y="1383"/>
                </a:cubicBezTo>
                <a:cubicBezTo>
                  <a:pt x="1049" y="1320"/>
                  <a:pt x="1049" y="1320"/>
                  <a:pt x="1049" y="1320"/>
                </a:cubicBezTo>
                <a:cubicBezTo>
                  <a:pt x="1012" y="1238"/>
                  <a:pt x="1012" y="1238"/>
                  <a:pt x="1012" y="1238"/>
                </a:cubicBezTo>
                <a:cubicBezTo>
                  <a:pt x="1040" y="1229"/>
                  <a:pt x="1058" y="1211"/>
                  <a:pt x="1076" y="1193"/>
                </a:cubicBezTo>
                <a:cubicBezTo>
                  <a:pt x="1139" y="1256"/>
                  <a:pt x="1139" y="1256"/>
                  <a:pt x="1139" y="1256"/>
                </a:cubicBezTo>
                <a:cubicBezTo>
                  <a:pt x="1256" y="1139"/>
                  <a:pt x="1256" y="1139"/>
                  <a:pt x="1256" y="1139"/>
                </a:cubicBezTo>
                <a:cubicBezTo>
                  <a:pt x="1193" y="1085"/>
                  <a:pt x="1193" y="1085"/>
                  <a:pt x="1193" y="1085"/>
                </a:cubicBezTo>
                <a:cubicBezTo>
                  <a:pt x="1211" y="1057"/>
                  <a:pt x="1220" y="1039"/>
                  <a:pt x="1238" y="1021"/>
                </a:cubicBezTo>
                <a:cubicBezTo>
                  <a:pt x="1320" y="1048"/>
                  <a:pt x="1320" y="1048"/>
                  <a:pt x="1320" y="1048"/>
                </a:cubicBezTo>
                <a:cubicBezTo>
                  <a:pt x="1383" y="904"/>
                  <a:pt x="1383" y="904"/>
                  <a:pt x="1383" y="904"/>
                </a:cubicBezTo>
                <a:cubicBezTo>
                  <a:pt x="1302" y="868"/>
                  <a:pt x="1302" y="868"/>
                  <a:pt x="1302" y="868"/>
                </a:cubicBezTo>
                <a:cubicBezTo>
                  <a:pt x="1311" y="841"/>
                  <a:pt x="1311" y="814"/>
                  <a:pt x="1320" y="786"/>
                </a:cubicBezTo>
                <a:lnTo>
                  <a:pt x="1401" y="786"/>
                </a:lnTo>
                <a:close/>
                <a:moveTo>
                  <a:pt x="1193" y="705"/>
                </a:moveTo>
                <a:lnTo>
                  <a:pt x="1193" y="705"/>
                </a:lnTo>
                <a:cubicBezTo>
                  <a:pt x="1193" y="976"/>
                  <a:pt x="976" y="1202"/>
                  <a:pt x="705" y="1202"/>
                </a:cubicBezTo>
                <a:cubicBezTo>
                  <a:pt x="425" y="1202"/>
                  <a:pt x="208" y="976"/>
                  <a:pt x="208" y="705"/>
                </a:cubicBezTo>
                <a:cubicBezTo>
                  <a:pt x="208" y="434"/>
                  <a:pt x="425" y="208"/>
                  <a:pt x="705" y="208"/>
                </a:cubicBezTo>
                <a:cubicBezTo>
                  <a:pt x="976" y="208"/>
                  <a:pt x="1193" y="434"/>
                  <a:pt x="1193" y="70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211">
            <a:extLst>
              <a:ext uri="{FF2B5EF4-FFF2-40B4-BE49-F238E27FC236}">
                <a16:creationId xmlns:a16="http://schemas.microsoft.com/office/drawing/2014/main" id="{CB6F79B8-897E-8C4A-A0C9-C9BD202EF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7034" y="5302613"/>
            <a:ext cx="2145611" cy="2141105"/>
          </a:xfrm>
          <a:custGeom>
            <a:avLst/>
            <a:gdLst>
              <a:gd name="T0" fmla="*/ 2096 w 2097"/>
              <a:gd name="T1" fmla="*/ 1166 h 2096"/>
              <a:gd name="T2" fmla="*/ 1970 w 2097"/>
              <a:gd name="T3" fmla="*/ 922 h 2096"/>
              <a:gd name="T4" fmla="*/ 2060 w 2097"/>
              <a:gd name="T5" fmla="*/ 750 h 2096"/>
              <a:gd name="T6" fmla="*/ 1843 w 2097"/>
              <a:gd name="T7" fmla="*/ 578 h 2096"/>
              <a:gd name="T8" fmla="*/ 1870 w 2097"/>
              <a:gd name="T9" fmla="*/ 389 h 2096"/>
              <a:gd name="T10" fmla="*/ 1608 w 2097"/>
              <a:gd name="T11" fmla="*/ 307 h 2096"/>
              <a:gd name="T12" fmla="*/ 1563 w 2097"/>
              <a:gd name="T13" fmla="*/ 127 h 2096"/>
              <a:gd name="T14" fmla="*/ 1292 w 2097"/>
              <a:gd name="T15" fmla="*/ 154 h 2096"/>
              <a:gd name="T16" fmla="*/ 1165 w 2097"/>
              <a:gd name="T17" fmla="*/ 0 h 2096"/>
              <a:gd name="T18" fmla="*/ 921 w 2097"/>
              <a:gd name="T19" fmla="*/ 127 h 2096"/>
              <a:gd name="T20" fmla="*/ 750 w 2097"/>
              <a:gd name="T21" fmla="*/ 36 h 2096"/>
              <a:gd name="T22" fmla="*/ 578 w 2097"/>
              <a:gd name="T23" fmla="*/ 244 h 2096"/>
              <a:gd name="T24" fmla="*/ 388 w 2097"/>
              <a:gd name="T25" fmla="*/ 217 h 2096"/>
              <a:gd name="T26" fmla="*/ 316 w 2097"/>
              <a:gd name="T27" fmla="*/ 479 h 2096"/>
              <a:gd name="T28" fmla="*/ 126 w 2097"/>
              <a:gd name="T29" fmla="*/ 524 h 2096"/>
              <a:gd name="T30" fmla="*/ 153 w 2097"/>
              <a:gd name="T31" fmla="*/ 804 h 2096"/>
              <a:gd name="T32" fmla="*/ 0 w 2097"/>
              <a:gd name="T33" fmla="*/ 922 h 2096"/>
              <a:gd name="T34" fmla="*/ 126 w 2097"/>
              <a:gd name="T35" fmla="*/ 1166 h 2096"/>
              <a:gd name="T36" fmla="*/ 36 w 2097"/>
              <a:gd name="T37" fmla="*/ 1337 h 2096"/>
              <a:gd name="T38" fmla="*/ 253 w 2097"/>
              <a:gd name="T39" fmla="*/ 1517 h 2096"/>
              <a:gd name="T40" fmla="*/ 216 w 2097"/>
              <a:gd name="T41" fmla="*/ 1698 h 2096"/>
              <a:gd name="T42" fmla="*/ 488 w 2097"/>
              <a:gd name="T43" fmla="*/ 1779 h 2096"/>
              <a:gd name="T44" fmla="*/ 533 w 2097"/>
              <a:gd name="T45" fmla="*/ 1960 h 2096"/>
              <a:gd name="T46" fmla="*/ 804 w 2097"/>
              <a:gd name="T47" fmla="*/ 1942 h 2096"/>
              <a:gd name="T48" fmla="*/ 921 w 2097"/>
              <a:gd name="T49" fmla="*/ 2095 h 2096"/>
              <a:gd name="T50" fmla="*/ 1165 w 2097"/>
              <a:gd name="T51" fmla="*/ 1960 h 2096"/>
              <a:gd name="T52" fmla="*/ 1346 w 2097"/>
              <a:gd name="T53" fmla="*/ 2059 h 2096"/>
              <a:gd name="T54" fmla="*/ 1518 w 2097"/>
              <a:gd name="T55" fmla="*/ 1842 h 2096"/>
              <a:gd name="T56" fmla="*/ 1698 w 2097"/>
              <a:gd name="T57" fmla="*/ 1870 h 2096"/>
              <a:gd name="T58" fmla="*/ 1780 w 2097"/>
              <a:gd name="T59" fmla="*/ 1607 h 2096"/>
              <a:gd name="T60" fmla="*/ 1970 w 2097"/>
              <a:gd name="T61" fmla="*/ 1562 h 2096"/>
              <a:gd name="T62" fmla="*/ 1942 w 2097"/>
              <a:gd name="T63" fmla="*/ 1283 h 2096"/>
              <a:gd name="T64" fmla="*/ 2096 w 2097"/>
              <a:gd name="T65" fmla="*/ 1166 h 2096"/>
              <a:gd name="T66" fmla="*/ 1789 w 2097"/>
              <a:gd name="T67" fmla="*/ 1048 h 2096"/>
              <a:gd name="T68" fmla="*/ 307 w 2097"/>
              <a:gd name="T69" fmla="*/ 1048 h 2096"/>
              <a:gd name="T70" fmla="*/ 1789 w 2097"/>
              <a:gd name="T71" fmla="*/ 1048 h 2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097" h="2096">
                <a:moveTo>
                  <a:pt x="2096" y="1166"/>
                </a:moveTo>
                <a:lnTo>
                  <a:pt x="2096" y="1166"/>
                </a:lnTo>
                <a:cubicBezTo>
                  <a:pt x="2096" y="922"/>
                  <a:pt x="2096" y="922"/>
                  <a:pt x="2096" y="922"/>
                </a:cubicBezTo>
                <a:cubicBezTo>
                  <a:pt x="1970" y="922"/>
                  <a:pt x="1970" y="922"/>
                  <a:pt x="1970" y="922"/>
                </a:cubicBezTo>
                <a:cubicBezTo>
                  <a:pt x="1961" y="885"/>
                  <a:pt x="1951" y="840"/>
                  <a:pt x="1942" y="804"/>
                </a:cubicBezTo>
                <a:cubicBezTo>
                  <a:pt x="2060" y="750"/>
                  <a:pt x="2060" y="750"/>
                  <a:pt x="2060" y="750"/>
                </a:cubicBezTo>
                <a:cubicBezTo>
                  <a:pt x="1961" y="524"/>
                  <a:pt x="1961" y="524"/>
                  <a:pt x="1961" y="524"/>
                </a:cubicBezTo>
                <a:cubicBezTo>
                  <a:pt x="1843" y="578"/>
                  <a:pt x="1843" y="578"/>
                  <a:pt x="1843" y="578"/>
                </a:cubicBezTo>
                <a:cubicBezTo>
                  <a:pt x="1825" y="542"/>
                  <a:pt x="1807" y="515"/>
                  <a:pt x="1780" y="479"/>
                </a:cubicBezTo>
                <a:cubicBezTo>
                  <a:pt x="1870" y="389"/>
                  <a:pt x="1870" y="389"/>
                  <a:pt x="1870" y="389"/>
                </a:cubicBezTo>
                <a:cubicBezTo>
                  <a:pt x="1698" y="217"/>
                  <a:pt x="1698" y="217"/>
                  <a:pt x="1698" y="217"/>
                </a:cubicBezTo>
                <a:cubicBezTo>
                  <a:pt x="1608" y="307"/>
                  <a:pt x="1608" y="307"/>
                  <a:pt x="1608" y="307"/>
                </a:cubicBezTo>
                <a:cubicBezTo>
                  <a:pt x="1581" y="289"/>
                  <a:pt x="1545" y="262"/>
                  <a:pt x="1518" y="244"/>
                </a:cubicBezTo>
                <a:cubicBezTo>
                  <a:pt x="1563" y="127"/>
                  <a:pt x="1563" y="127"/>
                  <a:pt x="1563" y="127"/>
                </a:cubicBezTo>
                <a:cubicBezTo>
                  <a:pt x="1337" y="27"/>
                  <a:pt x="1337" y="27"/>
                  <a:pt x="1337" y="27"/>
                </a:cubicBezTo>
                <a:cubicBezTo>
                  <a:pt x="1292" y="154"/>
                  <a:pt x="1292" y="154"/>
                  <a:pt x="1292" y="154"/>
                </a:cubicBezTo>
                <a:cubicBezTo>
                  <a:pt x="1247" y="145"/>
                  <a:pt x="1211" y="136"/>
                  <a:pt x="1165" y="127"/>
                </a:cubicBezTo>
                <a:cubicBezTo>
                  <a:pt x="1165" y="0"/>
                  <a:pt x="1165" y="0"/>
                  <a:pt x="1165" y="0"/>
                </a:cubicBezTo>
                <a:cubicBezTo>
                  <a:pt x="921" y="0"/>
                  <a:pt x="921" y="0"/>
                  <a:pt x="921" y="0"/>
                </a:cubicBezTo>
                <a:cubicBezTo>
                  <a:pt x="921" y="127"/>
                  <a:pt x="921" y="127"/>
                  <a:pt x="921" y="127"/>
                </a:cubicBezTo>
                <a:cubicBezTo>
                  <a:pt x="885" y="136"/>
                  <a:pt x="840" y="145"/>
                  <a:pt x="804" y="154"/>
                </a:cubicBezTo>
                <a:cubicBezTo>
                  <a:pt x="750" y="36"/>
                  <a:pt x="750" y="36"/>
                  <a:pt x="750" y="36"/>
                </a:cubicBezTo>
                <a:cubicBezTo>
                  <a:pt x="524" y="127"/>
                  <a:pt x="524" y="127"/>
                  <a:pt x="524" y="127"/>
                </a:cubicBezTo>
                <a:cubicBezTo>
                  <a:pt x="578" y="244"/>
                  <a:pt x="578" y="244"/>
                  <a:pt x="578" y="244"/>
                </a:cubicBezTo>
                <a:cubicBezTo>
                  <a:pt x="542" y="262"/>
                  <a:pt x="515" y="289"/>
                  <a:pt x="488" y="307"/>
                </a:cubicBezTo>
                <a:cubicBezTo>
                  <a:pt x="388" y="217"/>
                  <a:pt x="388" y="217"/>
                  <a:pt x="388" y="217"/>
                </a:cubicBezTo>
                <a:cubicBezTo>
                  <a:pt x="216" y="389"/>
                  <a:pt x="216" y="389"/>
                  <a:pt x="216" y="389"/>
                </a:cubicBezTo>
                <a:cubicBezTo>
                  <a:pt x="316" y="479"/>
                  <a:pt x="316" y="479"/>
                  <a:pt x="316" y="479"/>
                </a:cubicBezTo>
                <a:cubicBezTo>
                  <a:pt x="289" y="515"/>
                  <a:pt x="271" y="542"/>
                  <a:pt x="244" y="578"/>
                </a:cubicBezTo>
                <a:cubicBezTo>
                  <a:pt x="126" y="524"/>
                  <a:pt x="126" y="524"/>
                  <a:pt x="126" y="524"/>
                </a:cubicBezTo>
                <a:cubicBezTo>
                  <a:pt x="36" y="750"/>
                  <a:pt x="36" y="750"/>
                  <a:pt x="36" y="750"/>
                </a:cubicBezTo>
                <a:cubicBezTo>
                  <a:pt x="153" y="804"/>
                  <a:pt x="153" y="804"/>
                  <a:pt x="153" y="804"/>
                </a:cubicBezTo>
                <a:cubicBezTo>
                  <a:pt x="144" y="840"/>
                  <a:pt x="135" y="885"/>
                  <a:pt x="126" y="922"/>
                </a:cubicBezTo>
                <a:cubicBezTo>
                  <a:pt x="0" y="922"/>
                  <a:pt x="0" y="922"/>
                  <a:pt x="0" y="922"/>
                </a:cubicBezTo>
                <a:cubicBezTo>
                  <a:pt x="0" y="1166"/>
                  <a:pt x="0" y="1166"/>
                  <a:pt x="0" y="1166"/>
                </a:cubicBezTo>
                <a:cubicBezTo>
                  <a:pt x="126" y="1166"/>
                  <a:pt x="126" y="1166"/>
                  <a:pt x="126" y="1166"/>
                </a:cubicBezTo>
                <a:cubicBezTo>
                  <a:pt x="135" y="1211"/>
                  <a:pt x="144" y="1247"/>
                  <a:pt x="153" y="1292"/>
                </a:cubicBezTo>
                <a:cubicBezTo>
                  <a:pt x="36" y="1337"/>
                  <a:pt x="36" y="1337"/>
                  <a:pt x="36" y="1337"/>
                </a:cubicBezTo>
                <a:cubicBezTo>
                  <a:pt x="126" y="1562"/>
                  <a:pt x="126" y="1562"/>
                  <a:pt x="126" y="1562"/>
                </a:cubicBezTo>
                <a:cubicBezTo>
                  <a:pt x="253" y="1517"/>
                  <a:pt x="253" y="1517"/>
                  <a:pt x="253" y="1517"/>
                </a:cubicBezTo>
                <a:cubicBezTo>
                  <a:pt x="271" y="1544"/>
                  <a:pt x="289" y="1580"/>
                  <a:pt x="316" y="1607"/>
                </a:cubicBezTo>
                <a:cubicBezTo>
                  <a:pt x="216" y="1698"/>
                  <a:pt x="216" y="1698"/>
                  <a:pt x="216" y="1698"/>
                </a:cubicBezTo>
                <a:cubicBezTo>
                  <a:pt x="388" y="1870"/>
                  <a:pt x="388" y="1870"/>
                  <a:pt x="388" y="1870"/>
                </a:cubicBezTo>
                <a:cubicBezTo>
                  <a:pt x="488" y="1779"/>
                  <a:pt x="488" y="1779"/>
                  <a:pt x="488" y="1779"/>
                </a:cubicBezTo>
                <a:cubicBezTo>
                  <a:pt x="515" y="1806"/>
                  <a:pt x="551" y="1824"/>
                  <a:pt x="578" y="1842"/>
                </a:cubicBezTo>
                <a:cubicBezTo>
                  <a:pt x="533" y="1960"/>
                  <a:pt x="533" y="1960"/>
                  <a:pt x="533" y="1960"/>
                </a:cubicBezTo>
                <a:cubicBezTo>
                  <a:pt x="759" y="2059"/>
                  <a:pt x="759" y="2059"/>
                  <a:pt x="759" y="2059"/>
                </a:cubicBezTo>
                <a:cubicBezTo>
                  <a:pt x="804" y="1942"/>
                  <a:pt x="804" y="1942"/>
                  <a:pt x="804" y="1942"/>
                </a:cubicBezTo>
                <a:cubicBezTo>
                  <a:pt x="840" y="1951"/>
                  <a:pt x="885" y="1960"/>
                  <a:pt x="921" y="1960"/>
                </a:cubicBezTo>
                <a:cubicBezTo>
                  <a:pt x="921" y="2095"/>
                  <a:pt x="921" y="2095"/>
                  <a:pt x="921" y="2095"/>
                </a:cubicBezTo>
                <a:cubicBezTo>
                  <a:pt x="1165" y="2095"/>
                  <a:pt x="1165" y="2095"/>
                  <a:pt x="1165" y="2095"/>
                </a:cubicBezTo>
                <a:cubicBezTo>
                  <a:pt x="1165" y="1960"/>
                  <a:pt x="1165" y="1960"/>
                  <a:pt x="1165" y="1960"/>
                </a:cubicBezTo>
                <a:cubicBezTo>
                  <a:pt x="1211" y="1960"/>
                  <a:pt x="1256" y="1951"/>
                  <a:pt x="1292" y="1933"/>
                </a:cubicBezTo>
                <a:cubicBezTo>
                  <a:pt x="1346" y="2059"/>
                  <a:pt x="1346" y="2059"/>
                  <a:pt x="1346" y="2059"/>
                </a:cubicBezTo>
                <a:cubicBezTo>
                  <a:pt x="1563" y="1960"/>
                  <a:pt x="1563" y="1960"/>
                  <a:pt x="1563" y="1960"/>
                </a:cubicBezTo>
                <a:cubicBezTo>
                  <a:pt x="1518" y="1842"/>
                  <a:pt x="1518" y="1842"/>
                  <a:pt x="1518" y="1842"/>
                </a:cubicBezTo>
                <a:cubicBezTo>
                  <a:pt x="1545" y="1824"/>
                  <a:pt x="1581" y="1806"/>
                  <a:pt x="1608" y="1779"/>
                </a:cubicBezTo>
                <a:cubicBezTo>
                  <a:pt x="1698" y="1870"/>
                  <a:pt x="1698" y="1870"/>
                  <a:pt x="1698" y="1870"/>
                </a:cubicBezTo>
                <a:cubicBezTo>
                  <a:pt x="1870" y="1698"/>
                  <a:pt x="1870" y="1698"/>
                  <a:pt x="1870" y="1698"/>
                </a:cubicBezTo>
                <a:cubicBezTo>
                  <a:pt x="1780" y="1607"/>
                  <a:pt x="1780" y="1607"/>
                  <a:pt x="1780" y="1607"/>
                </a:cubicBezTo>
                <a:cubicBezTo>
                  <a:pt x="1807" y="1580"/>
                  <a:pt x="1825" y="1544"/>
                  <a:pt x="1843" y="1508"/>
                </a:cubicBezTo>
                <a:cubicBezTo>
                  <a:pt x="1970" y="1562"/>
                  <a:pt x="1970" y="1562"/>
                  <a:pt x="1970" y="1562"/>
                </a:cubicBezTo>
                <a:cubicBezTo>
                  <a:pt x="2060" y="1337"/>
                  <a:pt x="2060" y="1337"/>
                  <a:pt x="2060" y="1337"/>
                </a:cubicBezTo>
                <a:cubicBezTo>
                  <a:pt x="1942" y="1283"/>
                  <a:pt x="1942" y="1283"/>
                  <a:pt x="1942" y="1283"/>
                </a:cubicBezTo>
                <a:cubicBezTo>
                  <a:pt x="1951" y="1247"/>
                  <a:pt x="1961" y="1211"/>
                  <a:pt x="1970" y="1166"/>
                </a:cubicBezTo>
                <a:lnTo>
                  <a:pt x="2096" y="1166"/>
                </a:lnTo>
                <a:close/>
                <a:moveTo>
                  <a:pt x="1789" y="1048"/>
                </a:moveTo>
                <a:lnTo>
                  <a:pt x="1789" y="1048"/>
                </a:lnTo>
                <a:cubicBezTo>
                  <a:pt x="1789" y="1454"/>
                  <a:pt x="1455" y="1779"/>
                  <a:pt x="1048" y="1779"/>
                </a:cubicBezTo>
                <a:cubicBezTo>
                  <a:pt x="641" y="1779"/>
                  <a:pt x="307" y="1454"/>
                  <a:pt x="307" y="1048"/>
                </a:cubicBezTo>
                <a:cubicBezTo>
                  <a:pt x="307" y="632"/>
                  <a:pt x="641" y="307"/>
                  <a:pt x="1048" y="307"/>
                </a:cubicBezTo>
                <a:cubicBezTo>
                  <a:pt x="1455" y="307"/>
                  <a:pt x="1789" y="632"/>
                  <a:pt x="1789" y="10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212">
            <a:extLst>
              <a:ext uri="{FF2B5EF4-FFF2-40B4-BE49-F238E27FC236}">
                <a16:creationId xmlns:a16="http://schemas.microsoft.com/office/drawing/2014/main" id="{25AA0456-58C1-A647-8818-D682B799E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993" y="4166702"/>
            <a:ext cx="1433412" cy="1433412"/>
          </a:xfrm>
          <a:custGeom>
            <a:avLst/>
            <a:gdLst>
              <a:gd name="T0" fmla="*/ 1401 w 1402"/>
              <a:gd name="T1" fmla="*/ 786 h 1401"/>
              <a:gd name="T2" fmla="*/ 1319 w 1402"/>
              <a:gd name="T3" fmla="*/ 623 h 1401"/>
              <a:gd name="T4" fmla="*/ 1383 w 1402"/>
              <a:gd name="T5" fmla="*/ 506 h 1401"/>
              <a:gd name="T6" fmla="*/ 1238 w 1402"/>
              <a:gd name="T7" fmla="*/ 388 h 1401"/>
              <a:gd name="T8" fmla="*/ 1256 w 1402"/>
              <a:gd name="T9" fmla="*/ 262 h 1401"/>
              <a:gd name="T10" fmla="*/ 1075 w 1402"/>
              <a:gd name="T11" fmla="*/ 208 h 1401"/>
              <a:gd name="T12" fmla="*/ 1048 w 1402"/>
              <a:gd name="T13" fmla="*/ 90 h 1401"/>
              <a:gd name="T14" fmla="*/ 868 w 1402"/>
              <a:gd name="T15" fmla="*/ 108 h 1401"/>
              <a:gd name="T16" fmla="*/ 786 w 1402"/>
              <a:gd name="T17" fmla="*/ 0 h 1401"/>
              <a:gd name="T18" fmla="*/ 624 w 1402"/>
              <a:gd name="T19" fmla="*/ 90 h 1401"/>
              <a:gd name="T20" fmla="*/ 506 w 1402"/>
              <a:gd name="T21" fmla="*/ 27 h 1401"/>
              <a:gd name="T22" fmla="*/ 389 w 1402"/>
              <a:gd name="T23" fmla="*/ 172 h 1401"/>
              <a:gd name="T24" fmla="*/ 262 w 1402"/>
              <a:gd name="T25" fmla="*/ 144 h 1401"/>
              <a:gd name="T26" fmla="*/ 208 w 1402"/>
              <a:gd name="T27" fmla="*/ 325 h 1401"/>
              <a:gd name="T28" fmla="*/ 90 w 1402"/>
              <a:gd name="T29" fmla="*/ 352 h 1401"/>
              <a:gd name="T30" fmla="*/ 109 w 1402"/>
              <a:gd name="T31" fmla="*/ 542 h 1401"/>
              <a:gd name="T32" fmla="*/ 0 w 1402"/>
              <a:gd name="T33" fmla="*/ 623 h 1401"/>
              <a:gd name="T34" fmla="*/ 90 w 1402"/>
              <a:gd name="T35" fmla="*/ 786 h 1401"/>
              <a:gd name="T36" fmla="*/ 27 w 1402"/>
              <a:gd name="T37" fmla="*/ 903 h 1401"/>
              <a:gd name="T38" fmla="*/ 172 w 1402"/>
              <a:gd name="T39" fmla="*/ 1012 h 1401"/>
              <a:gd name="T40" fmla="*/ 145 w 1402"/>
              <a:gd name="T41" fmla="*/ 1138 h 1401"/>
              <a:gd name="T42" fmla="*/ 326 w 1402"/>
              <a:gd name="T43" fmla="*/ 1192 h 1401"/>
              <a:gd name="T44" fmla="*/ 352 w 1402"/>
              <a:gd name="T45" fmla="*/ 1319 h 1401"/>
              <a:gd name="T46" fmla="*/ 542 w 1402"/>
              <a:gd name="T47" fmla="*/ 1301 h 1401"/>
              <a:gd name="T48" fmla="*/ 624 w 1402"/>
              <a:gd name="T49" fmla="*/ 1400 h 1401"/>
              <a:gd name="T50" fmla="*/ 786 w 1402"/>
              <a:gd name="T51" fmla="*/ 1319 h 1401"/>
              <a:gd name="T52" fmla="*/ 904 w 1402"/>
              <a:gd name="T53" fmla="*/ 1382 h 1401"/>
              <a:gd name="T54" fmla="*/ 1012 w 1402"/>
              <a:gd name="T55" fmla="*/ 1238 h 1401"/>
              <a:gd name="T56" fmla="*/ 1139 w 1402"/>
              <a:gd name="T57" fmla="*/ 1256 h 1401"/>
              <a:gd name="T58" fmla="*/ 1193 w 1402"/>
              <a:gd name="T59" fmla="*/ 1075 h 1401"/>
              <a:gd name="T60" fmla="*/ 1319 w 1402"/>
              <a:gd name="T61" fmla="*/ 1048 h 1401"/>
              <a:gd name="T62" fmla="*/ 1301 w 1402"/>
              <a:gd name="T63" fmla="*/ 867 h 1401"/>
              <a:gd name="T64" fmla="*/ 1401 w 1402"/>
              <a:gd name="T65" fmla="*/ 786 h 1401"/>
              <a:gd name="T66" fmla="*/ 1193 w 1402"/>
              <a:gd name="T67" fmla="*/ 705 h 1401"/>
              <a:gd name="T68" fmla="*/ 208 w 1402"/>
              <a:gd name="T69" fmla="*/ 705 h 1401"/>
              <a:gd name="T70" fmla="*/ 1193 w 1402"/>
              <a:gd name="T71" fmla="*/ 705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02" h="1401">
                <a:moveTo>
                  <a:pt x="1401" y="786"/>
                </a:moveTo>
                <a:lnTo>
                  <a:pt x="1401" y="786"/>
                </a:lnTo>
                <a:cubicBezTo>
                  <a:pt x="1401" y="623"/>
                  <a:pt x="1401" y="623"/>
                  <a:pt x="1401" y="623"/>
                </a:cubicBezTo>
                <a:cubicBezTo>
                  <a:pt x="1319" y="623"/>
                  <a:pt x="1319" y="623"/>
                  <a:pt x="1319" y="623"/>
                </a:cubicBezTo>
                <a:cubicBezTo>
                  <a:pt x="1310" y="596"/>
                  <a:pt x="1310" y="569"/>
                  <a:pt x="1301" y="542"/>
                </a:cubicBezTo>
                <a:cubicBezTo>
                  <a:pt x="1383" y="506"/>
                  <a:pt x="1383" y="506"/>
                  <a:pt x="1383" y="506"/>
                </a:cubicBezTo>
                <a:cubicBezTo>
                  <a:pt x="1319" y="352"/>
                  <a:pt x="1319" y="352"/>
                  <a:pt x="1319" y="352"/>
                </a:cubicBezTo>
                <a:cubicBezTo>
                  <a:pt x="1238" y="388"/>
                  <a:pt x="1238" y="388"/>
                  <a:pt x="1238" y="388"/>
                </a:cubicBezTo>
                <a:cubicBezTo>
                  <a:pt x="1220" y="370"/>
                  <a:pt x="1211" y="343"/>
                  <a:pt x="1193" y="325"/>
                </a:cubicBezTo>
                <a:cubicBezTo>
                  <a:pt x="1256" y="262"/>
                  <a:pt x="1256" y="262"/>
                  <a:pt x="1256" y="262"/>
                </a:cubicBezTo>
                <a:cubicBezTo>
                  <a:pt x="1139" y="144"/>
                  <a:pt x="1139" y="144"/>
                  <a:pt x="1139" y="144"/>
                </a:cubicBezTo>
                <a:cubicBezTo>
                  <a:pt x="1075" y="208"/>
                  <a:pt x="1075" y="208"/>
                  <a:pt x="1075" y="208"/>
                </a:cubicBezTo>
                <a:cubicBezTo>
                  <a:pt x="1057" y="199"/>
                  <a:pt x="1039" y="180"/>
                  <a:pt x="1012" y="163"/>
                </a:cubicBezTo>
                <a:cubicBezTo>
                  <a:pt x="1048" y="90"/>
                  <a:pt x="1048" y="90"/>
                  <a:pt x="1048" y="90"/>
                </a:cubicBezTo>
                <a:cubicBezTo>
                  <a:pt x="895" y="27"/>
                  <a:pt x="895" y="27"/>
                  <a:pt x="895" y="27"/>
                </a:cubicBezTo>
                <a:cubicBezTo>
                  <a:pt x="868" y="108"/>
                  <a:pt x="868" y="108"/>
                  <a:pt x="868" y="108"/>
                </a:cubicBezTo>
                <a:cubicBezTo>
                  <a:pt x="841" y="99"/>
                  <a:pt x="813" y="90"/>
                  <a:pt x="786" y="90"/>
                </a:cubicBezTo>
                <a:cubicBezTo>
                  <a:pt x="786" y="0"/>
                  <a:pt x="786" y="0"/>
                  <a:pt x="786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624" y="90"/>
                  <a:pt x="624" y="90"/>
                  <a:pt x="624" y="90"/>
                </a:cubicBezTo>
                <a:cubicBezTo>
                  <a:pt x="596" y="90"/>
                  <a:pt x="569" y="99"/>
                  <a:pt x="542" y="108"/>
                </a:cubicBezTo>
                <a:cubicBezTo>
                  <a:pt x="506" y="27"/>
                  <a:pt x="506" y="27"/>
                  <a:pt x="506" y="27"/>
                </a:cubicBezTo>
                <a:cubicBezTo>
                  <a:pt x="352" y="90"/>
                  <a:pt x="352" y="90"/>
                  <a:pt x="352" y="90"/>
                </a:cubicBezTo>
                <a:cubicBezTo>
                  <a:pt x="389" y="172"/>
                  <a:pt x="389" y="172"/>
                  <a:pt x="389" y="172"/>
                </a:cubicBezTo>
                <a:cubicBezTo>
                  <a:pt x="371" y="180"/>
                  <a:pt x="343" y="199"/>
                  <a:pt x="326" y="208"/>
                </a:cubicBezTo>
                <a:cubicBezTo>
                  <a:pt x="262" y="144"/>
                  <a:pt x="262" y="144"/>
                  <a:pt x="262" y="144"/>
                </a:cubicBezTo>
                <a:cubicBezTo>
                  <a:pt x="145" y="262"/>
                  <a:pt x="145" y="262"/>
                  <a:pt x="145" y="262"/>
                </a:cubicBezTo>
                <a:cubicBezTo>
                  <a:pt x="208" y="325"/>
                  <a:pt x="208" y="325"/>
                  <a:pt x="208" y="325"/>
                </a:cubicBezTo>
                <a:cubicBezTo>
                  <a:pt x="199" y="343"/>
                  <a:pt x="181" y="370"/>
                  <a:pt x="163" y="388"/>
                </a:cubicBezTo>
                <a:cubicBezTo>
                  <a:pt x="90" y="352"/>
                  <a:pt x="90" y="352"/>
                  <a:pt x="90" y="352"/>
                </a:cubicBezTo>
                <a:cubicBezTo>
                  <a:pt x="27" y="506"/>
                  <a:pt x="27" y="506"/>
                  <a:pt x="27" y="506"/>
                </a:cubicBezTo>
                <a:cubicBezTo>
                  <a:pt x="109" y="542"/>
                  <a:pt x="109" y="542"/>
                  <a:pt x="109" y="542"/>
                </a:cubicBezTo>
                <a:cubicBezTo>
                  <a:pt x="99" y="569"/>
                  <a:pt x="90" y="596"/>
                  <a:pt x="90" y="623"/>
                </a:cubicBezTo>
                <a:cubicBezTo>
                  <a:pt x="0" y="623"/>
                  <a:pt x="0" y="623"/>
                  <a:pt x="0" y="623"/>
                </a:cubicBezTo>
                <a:cubicBezTo>
                  <a:pt x="0" y="786"/>
                  <a:pt x="0" y="786"/>
                  <a:pt x="0" y="786"/>
                </a:cubicBezTo>
                <a:cubicBezTo>
                  <a:pt x="90" y="786"/>
                  <a:pt x="90" y="786"/>
                  <a:pt x="90" y="786"/>
                </a:cubicBezTo>
                <a:cubicBezTo>
                  <a:pt x="90" y="813"/>
                  <a:pt x="99" y="840"/>
                  <a:pt x="109" y="867"/>
                </a:cubicBezTo>
                <a:cubicBezTo>
                  <a:pt x="27" y="903"/>
                  <a:pt x="27" y="903"/>
                  <a:pt x="27" y="903"/>
                </a:cubicBezTo>
                <a:cubicBezTo>
                  <a:pt x="90" y="1048"/>
                  <a:pt x="90" y="1048"/>
                  <a:pt x="90" y="1048"/>
                </a:cubicBezTo>
                <a:cubicBezTo>
                  <a:pt x="172" y="1012"/>
                  <a:pt x="172" y="1012"/>
                  <a:pt x="172" y="1012"/>
                </a:cubicBezTo>
                <a:cubicBezTo>
                  <a:pt x="181" y="1039"/>
                  <a:pt x="199" y="1057"/>
                  <a:pt x="208" y="1075"/>
                </a:cubicBezTo>
                <a:cubicBezTo>
                  <a:pt x="145" y="1138"/>
                  <a:pt x="145" y="1138"/>
                  <a:pt x="145" y="1138"/>
                </a:cubicBezTo>
                <a:cubicBezTo>
                  <a:pt x="262" y="1256"/>
                  <a:pt x="262" y="1256"/>
                  <a:pt x="262" y="1256"/>
                </a:cubicBezTo>
                <a:cubicBezTo>
                  <a:pt x="326" y="1192"/>
                  <a:pt x="326" y="1192"/>
                  <a:pt x="326" y="1192"/>
                </a:cubicBezTo>
                <a:cubicBezTo>
                  <a:pt x="343" y="1211"/>
                  <a:pt x="371" y="1220"/>
                  <a:pt x="389" y="1238"/>
                </a:cubicBezTo>
                <a:cubicBezTo>
                  <a:pt x="352" y="1319"/>
                  <a:pt x="352" y="1319"/>
                  <a:pt x="352" y="1319"/>
                </a:cubicBezTo>
                <a:cubicBezTo>
                  <a:pt x="506" y="1382"/>
                  <a:pt x="506" y="1382"/>
                  <a:pt x="506" y="1382"/>
                </a:cubicBezTo>
                <a:cubicBezTo>
                  <a:pt x="542" y="1301"/>
                  <a:pt x="542" y="1301"/>
                  <a:pt x="542" y="1301"/>
                </a:cubicBezTo>
                <a:cubicBezTo>
                  <a:pt x="569" y="1310"/>
                  <a:pt x="596" y="1310"/>
                  <a:pt x="624" y="1319"/>
                </a:cubicBezTo>
                <a:cubicBezTo>
                  <a:pt x="624" y="1400"/>
                  <a:pt x="624" y="1400"/>
                  <a:pt x="624" y="1400"/>
                </a:cubicBezTo>
                <a:cubicBezTo>
                  <a:pt x="786" y="1400"/>
                  <a:pt x="786" y="1400"/>
                  <a:pt x="786" y="1400"/>
                </a:cubicBezTo>
                <a:cubicBezTo>
                  <a:pt x="786" y="1319"/>
                  <a:pt x="786" y="1319"/>
                  <a:pt x="786" y="1319"/>
                </a:cubicBezTo>
                <a:cubicBezTo>
                  <a:pt x="813" y="1310"/>
                  <a:pt x="841" y="1310"/>
                  <a:pt x="868" y="1301"/>
                </a:cubicBezTo>
                <a:cubicBezTo>
                  <a:pt x="904" y="1382"/>
                  <a:pt x="904" y="1382"/>
                  <a:pt x="904" y="1382"/>
                </a:cubicBezTo>
                <a:cubicBezTo>
                  <a:pt x="1048" y="1319"/>
                  <a:pt x="1048" y="1319"/>
                  <a:pt x="1048" y="1319"/>
                </a:cubicBezTo>
                <a:cubicBezTo>
                  <a:pt x="1012" y="1238"/>
                  <a:pt x="1012" y="1238"/>
                  <a:pt x="1012" y="1238"/>
                </a:cubicBezTo>
                <a:cubicBezTo>
                  <a:pt x="1039" y="1220"/>
                  <a:pt x="1057" y="1211"/>
                  <a:pt x="1075" y="1192"/>
                </a:cubicBezTo>
                <a:cubicBezTo>
                  <a:pt x="1139" y="1256"/>
                  <a:pt x="1139" y="1256"/>
                  <a:pt x="1139" y="1256"/>
                </a:cubicBezTo>
                <a:cubicBezTo>
                  <a:pt x="1256" y="1138"/>
                  <a:pt x="1256" y="1138"/>
                  <a:pt x="1256" y="1138"/>
                </a:cubicBezTo>
                <a:cubicBezTo>
                  <a:pt x="1193" y="1075"/>
                  <a:pt x="1193" y="1075"/>
                  <a:pt x="1193" y="1075"/>
                </a:cubicBezTo>
                <a:cubicBezTo>
                  <a:pt x="1211" y="1057"/>
                  <a:pt x="1220" y="1039"/>
                  <a:pt x="1238" y="1012"/>
                </a:cubicBezTo>
                <a:cubicBezTo>
                  <a:pt x="1319" y="1048"/>
                  <a:pt x="1319" y="1048"/>
                  <a:pt x="1319" y="1048"/>
                </a:cubicBezTo>
                <a:cubicBezTo>
                  <a:pt x="1383" y="894"/>
                  <a:pt x="1383" y="894"/>
                  <a:pt x="1383" y="894"/>
                </a:cubicBezTo>
                <a:cubicBezTo>
                  <a:pt x="1301" y="867"/>
                  <a:pt x="1301" y="867"/>
                  <a:pt x="1301" y="867"/>
                </a:cubicBezTo>
                <a:cubicBezTo>
                  <a:pt x="1310" y="840"/>
                  <a:pt x="1310" y="813"/>
                  <a:pt x="1319" y="786"/>
                </a:cubicBezTo>
                <a:lnTo>
                  <a:pt x="1401" y="786"/>
                </a:lnTo>
                <a:close/>
                <a:moveTo>
                  <a:pt x="1193" y="705"/>
                </a:moveTo>
                <a:lnTo>
                  <a:pt x="1193" y="705"/>
                </a:lnTo>
                <a:cubicBezTo>
                  <a:pt x="1193" y="976"/>
                  <a:pt x="976" y="1192"/>
                  <a:pt x="705" y="1192"/>
                </a:cubicBezTo>
                <a:cubicBezTo>
                  <a:pt x="434" y="1192"/>
                  <a:pt x="208" y="976"/>
                  <a:pt x="208" y="705"/>
                </a:cubicBezTo>
                <a:cubicBezTo>
                  <a:pt x="208" y="433"/>
                  <a:pt x="434" y="208"/>
                  <a:pt x="705" y="208"/>
                </a:cubicBezTo>
                <a:cubicBezTo>
                  <a:pt x="976" y="208"/>
                  <a:pt x="1193" y="433"/>
                  <a:pt x="1193" y="70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42288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1">
            <a:extLst>
              <a:ext uri="{FF2B5EF4-FFF2-40B4-BE49-F238E27FC236}">
                <a16:creationId xmlns:a16="http://schemas.microsoft.com/office/drawing/2014/main" id="{8514D623-B3ED-0644-9A6F-1931D332B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8649" y="948043"/>
            <a:ext cx="4247978" cy="5364325"/>
          </a:xfrm>
          <a:custGeom>
            <a:avLst/>
            <a:gdLst>
              <a:gd name="T0" fmla="*/ 4480 w 4481"/>
              <a:gd name="T1" fmla="*/ 10 h 5657"/>
              <a:gd name="T2" fmla="*/ 4480 w 4481"/>
              <a:gd name="T3" fmla="*/ 10 h 5657"/>
              <a:gd name="T4" fmla="*/ 4341 w 4481"/>
              <a:gd name="T5" fmla="*/ 0 h 5657"/>
              <a:gd name="T6" fmla="*/ 4341 w 4481"/>
              <a:gd name="T7" fmla="*/ 0 h 5657"/>
              <a:gd name="T8" fmla="*/ 217 w 4481"/>
              <a:gd name="T9" fmla="*/ 4124 h 5657"/>
              <a:gd name="T10" fmla="*/ 217 w 4481"/>
              <a:gd name="T11" fmla="*/ 5291 h 5657"/>
              <a:gd name="T12" fmla="*/ 0 w 4481"/>
              <a:gd name="T13" fmla="*/ 5656 h 5657"/>
              <a:gd name="T14" fmla="*/ 4480 w 4481"/>
              <a:gd name="T15" fmla="*/ 5656 h 5657"/>
              <a:gd name="T16" fmla="*/ 4480 w 4481"/>
              <a:gd name="T17" fmla="*/ 10 h 5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81" h="5657">
                <a:moveTo>
                  <a:pt x="4480" y="10"/>
                </a:moveTo>
                <a:lnTo>
                  <a:pt x="4480" y="10"/>
                </a:lnTo>
                <a:cubicBezTo>
                  <a:pt x="4430" y="10"/>
                  <a:pt x="4380" y="0"/>
                  <a:pt x="4341" y="0"/>
                </a:cubicBezTo>
                <a:lnTo>
                  <a:pt x="4341" y="0"/>
                </a:lnTo>
                <a:cubicBezTo>
                  <a:pt x="2067" y="0"/>
                  <a:pt x="217" y="1849"/>
                  <a:pt x="217" y="4124"/>
                </a:cubicBezTo>
                <a:cubicBezTo>
                  <a:pt x="217" y="5291"/>
                  <a:pt x="217" y="5291"/>
                  <a:pt x="217" y="5291"/>
                </a:cubicBezTo>
                <a:cubicBezTo>
                  <a:pt x="0" y="5656"/>
                  <a:pt x="0" y="5656"/>
                  <a:pt x="0" y="5656"/>
                </a:cubicBezTo>
                <a:cubicBezTo>
                  <a:pt x="4480" y="5656"/>
                  <a:pt x="4480" y="5656"/>
                  <a:pt x="4480" y="5656"/>
                </a:cubicBezTo>
                <a:lnTo>
                  <a:pt x="4480" y="1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4" name="Freeform 2">
            <a:extLst>
              <a:ext uri="{FF2B5EF4-FFF2-40B4-BE49-F238E27FC236}">
                <a16:creationId xmlns:a16="http://schemas.microsoft.com/office/drawing/2014/main" id="{393835A4-8701-4F41-AAA0-708F1B6ED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2433" y="6308189"/>
            <a:ext cx="5084194" cy="6459768"/>
          </a:xfrm>
          <a:custGeom>
            <a:avLst/>
            <a:gdLst>
              <a:gd name="T0" fmla="*/ 880 w 5361"/>
              <a:gd name="T1" fmla="*/ 0 h 6814"/>
              <a:gd name="T2" fmla="*/ 880 w 5361"/>
              <a:gd name="T3" fmla="*/ 0 h 6814"/>
              <a:gd name="T4" fmla="*/ 138 w 5361"/>
              <a:gd name="T5" fmla="*/ 1285 h 6814"/>
              <a:gd name="T6" fmla="*/ 455 w 5361"/>
              <a:gd name="T7" fmla="*/ 1829 h 6814"/>
              <a:gd name="T8" fmla="*/ 1097 w 5361"/>
              <a:gd name="T9" fmla="*/ 1829 h 6814"/>
              <a:gd name="T10" fmla="*/ 1097 w 5361"/>
              <a:gd name="T11" fmla="*/ 1868 h 6814"/>
              <a:gd name="T12" fmla="*/ 4489 w 5361"/>
              <a:gd name="T13" fmla="*/ 5270 h 6814"/>
              <a:gd name="T14" fmla="*/ 4390 w 5361"/>
              <a:gd name="T15" fmla="*/ 5270 h 6814"/>
              <a:gd name="T16" fmla="*/ 4390 w 5361"/>
              <a:gd name="T17" fmla="*/ 6813 h 6814"/>
              <a:gd name="T18" fmla="*/ 5360 w 5361"/>
              <a:gd name="T19" fmla="*/ 6813 h 6814"/>
              <a:gd name="T20" fmla="*/ 5360 w 5361"/>
              <a:gd name="T21" fmla="*/ 0 h 6814"/>
              <a:gd name="T22" fmla="*/ 880 w 5361"/>
              <a:gd name="T23" fmla="*/ 0 h 6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361" h="6814">
                <a:moveTo>
                  <a:pt x="880" y="0"/>
                </a:moveTo>
                <a:lnTo>
                  <a:pt x="880" y="0"/>
                </a:lnTo>
                <a:cubicBezTo>
                  <a:pt x="138" y="1285"/>
                  <a:pt x="138" y="1285"/>
                  <a:pt x="138" y="1285"/>
                </a:cubicBezTo>
                <a:cubicBezTo>
                  <a:pt x="0" y="1532"/>
                  <a:pt x="178" y="1829"/>
                  <a:pt x="455" y="1829"/>
                </a:cubicBezTo>
                <a:cubicBezTo>
                  <a:pt x="1097" y="1829"/>
                  <a:pt x="1097" y="1829"/>
                  <a:pt x="1097" y="1829"/>
                </a:cubicBezTo>
                <a:cubicBezTo>
                  <a:pt x="1097" y="1868"/>
                  <a:pt x="1097" y="1868"/>
                  <a:pt x="1097" y="1868"/>
                </a:cubicBezTo>
                <a:cubicBezTo>
                  <a:pt x="1097" y="3747"/>
                  <a:pt x="2610" y="5270"/>
                  <a:pt x="4489" y="5270"/>
                </a:cubicBezTo>
                <a:cubicBezTo>
                  <a:pt x="4390" y="5270"/>
                  <a:pt x="4390" y="5270"/>
                  <a:pt x="4390" y="5270"/>
                </a:cubicBezTo>
                <a:cubicBezTo>
                  <a:pt x="4390" y="6813"/>
                  <a:pt x="4390" y="6813"/>
                  <a:pt x="4390" y="6813"/>
                </a:cubicBezTo>
                <a:cubicBezTo>
                  <a:pt x="5360" y="6813"/>
                  <a:pt x="5360" y="6813"/>
                  <a:pt x="5360" y="6813"/>
                </a:cubicBezTo>
                <a:cubicBezTo>
                  <a:pt x="5360" y="0"/>
                  <a:pt x="5360" y="0"/>
                  <a:pt x="5360" y="0"/>
                </a:cubicBezTo>
                <a:lnTo>
                  <a:pt x="88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3">
            <a:extLst>
              <a:ext uri="{FF2B5EF4-FFF2-40B4-BE49-F238E27FC236}">
                <a16:creationId xmlns:a16="http://schemas.microsoft.com/office/drawing/2014/main" id="{24B6086A-2CA3-2843-B896-2D46A253D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6627" y="6308189"/>
            <a:ext cx="3771335" cy="6459768"/>
          </a:xfrm>
          <a:custGeom>
            <a:avLst/>
            <a:gdLst>
              <a:gd name="T0" fmla="*/ 0 w 3976"/>
              <a:gd name="T1" fmla="*/ 6813 h 6814"/>
              <a:gd name="T2" fmla="*/ 3975 w 3976"/>
              <a:gd name="T3" fmla="*/ 6813 h 6814"/>
              <a:gd name="T4" fmla="*/ 3975 w 3976"/>
              <a:gd name="T5" fmla="*/ 5270 h 6814"/>
              <a:gd name="T6" fmla="*/ 3975 w 3976"/>
              <a:gd name="T7" fmla="*/ 0 h 6814"/>
              <a:gd name="T8" fmla="*/ 0 w 3976"/>
              <a:gd name="T9" fmla="*/ 0 h 6814"/>
              <a:gd name="T10" fmla="*/ 0 w 3976"/>
              <a:gd name="T11" fmla="*/ 6813 h 6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76" h="6814">
                <a:moveTo>
                  <a:pt x="0" y="6813"/>
                </a:moveTo>
                <a:lnTo>
                  <a:pt x="3975" y="6813"/>
                </a:lnTo>
                <a:lnTo>
                  <a:pt x="3975" y="5270"/>
                </a:lnTo>
                <a:lnTo>
                  <a:pt x="3975" y="0"/>
                </a:lnTo>
                <a:lnTo>
                  <a:pt x="0" y="0"/>
                </a:lnTo>
                <a:lnTo>
                  <a:pt x="0" y="681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4">
            <a:extLst>
              <a:ext uri="{FF2B5EF4-FFF2-40B4-BE49-F238E27FC236}">
                <a16:creationId xmlns:a16="http://schemas.microsoft.com/office/drawing/2014/main" id="{72362DF9-6BCD-834C-8ACA-B26AFB10D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6627" y="956405"/>
            <a:ext cx="3771335" cy="5355963"/>
          </a:xfrm>
          <a:custGeom>
            <a:avLst/>
            <a:gdLst>
              <a:gd name="T0" fmla="*/ 0 w 3976"/>
              <a:gd name="T1" fmla="*/ 0 h 5647"/>
              <a:gd name="T2" fmla="*/ 0 w 3976"/>
              <a:gd name="T3" fmla="*/ 0 h 5647"/>
              <a:gd name="T4" fmla="*/ 0 w 3976"/>
              <a:gd name="T5" fmla="*/ 5646 h 5647"/>
              <a:gd name="T6" fmla="*/ 3975 w 3976"/>
              <a:gd name="T7" fmla="*/ 5646 h 5647"/>
              <a:gd name="T8" fmla="*/ 3975 w 3976"/>
              <a:gd name="T9" fmla="*/ 4114 h 5647"/>
              <a:gd name="T10" fmla="*/ 0 w 3976"/>
              <a:gd name="T11" fmla="*/ 0 h 5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76" h="5647">
                <a:moveTo>
                  <a:pt x="0" y="0"/>
                </a:moveTo>
                <a:lnTo>
                  <a:pt x="0" y="0"/>
                </a:lnTo>
                <a:cubicBezTo>
                  <a:pt x="0" y="5646"/>
                  <a:pt x="0" y="5646"/>
                  <a:pt x="0" y="5646"/>
                </a:cubicBezTo>
                <a:cubicBezTo>
                  <a:pt x="3975" y="5646"/>
                  <a:pt x="3975" y="5646"/>
                  <a:pt x="3975" y="5646"/>
                </a:cubicBezTo>
                <a:cubicBezTo>
                  <a:pt x="3975" y="4114"/>
                  <a:pt x="3975" y="4114"/>
                  <a:pt x="3975" y="4114"/>
                </a:cubicBezTo>
                <a:cubicBezTo>
                  <a:pt x="3975" y="1889"/>
                  <a:pt x="2205" y="69"/>
                  <a:pt x="0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57">
            <a:extLst>
              <a:ext uri="{FF2B5EF4-FFF2-40B4-BE49-F238E27FC236}">
                <a16:creationId xmlns:a16="http://schemas.microsoft.com/office/drawing/2014/main" id="{670DFAED-7ABD-0B42-9981-F3F05BAF7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2680" y="2980048"/>
            <a:ext cx="694059" cy="664791"/>
          </a:xfrm>
          <a:custGeom>
            <a:avLst/>
            <a:gdLst>
              <a:gd name="T0" fmla="*/ 623 w 733"/>
              <a:gd name="T1" fmla="*/ 702 h 703"/>
              <a:gd name="T2" fmla="*/ 623 w 733"/>
              <a:gd name="T3" fmla="*/ 702 h 703"/>
              <a:gd name="T4" fmla="*/ 99 w 733"/>
              <a:gd name="T5" fmla="*/ 702 h 703"/>
              <a:gd name="T6" fmla="*/ 0 w 733"/>
              <a:gd name="T7" fmla="*/ 603 h 703"/>
              <a:gd name="T8" fmla="*/ 0 w 733"/>
              <a:gd name="T9" fmla="*/ 99 h 703"/>
              <a:gd name="T10" fmla="*/ 99 w 733"/>
              <a:gd name="T11" fmla="*/ 0 h 703"/>
              <a:gd name="T12" fmla="*/ 149 w 733"/>
              <a:gd name="T13" fmla="*/ 0 h 703"/>
              <a:gd name="T14" fmla="*/ 149 w 733"/>
              <a:gd name="T15" fmla="*/ 69 h 703"/>
              <a:gd name="T16" fmla="*/ 99 w 733"/>
              <a:gd name="T17" fmla="*/ 69 h 703"/>
              <a:gd name="T18" fmla="*/ 60 w 733"/>
              <a:gd name="T19" fmla="*/ 99 h 703"/>
              <a:gd name="T20" fmla="*/ 60 w 733"/>
              <a:gd name="T21" fmla="*/ 603 h 703"/>
              <a:gd name="T22" fmla="*/ 99 w 733"/>
              <a:gd name="T23" fmla="*/ 642 h 703"/>
              <a:gd name="T24" fmla="*/ 623 w 733"/>
              <a:gd name="T25" fmla="*/ 642 h 703"/>
              <a:gd name="T26" fmla="*/ 663 w 733"/>
              <a:gd name="T27" fmla="*/ 603 h 703"/>
              <a:gd name="T28" fmla="*/ 663 w 733"/>
              <a:gd name="T29" fmla="*/ 99 h 703"/>
              <a:gd name="T30" fmla="*/ 623 w 733"/>
              <a:gd name="T31" fmla="*/ 69 h 703"/>
              <a:gd name="T32" fmla="*/ 574 w 733"/>
              <a:gd name="T33" fmla="*/ 69 h 703"/>
              <a:gd name="T34" fmla="*/ 574 w 733"/>
              <a:gd name="T35" fmla="*/ 0 h 703"/>
              <a:gd name="T36" fmla="*/ 623 w 733"/>
              <a:gd name="T37" fmla="*/ 0 h 703"/>
              <a:gd name="T38" fmla="*/ 732 w 733"/>
              <a:gd name="T39" fmla="*/ 99 h 703"/>
              <a:gd name="T40" fmla="*/ 732 w 733"/>
              <a:gd name="T41" fmla="*/ 603 h 703"/>
              <a:gd name="T42" fmla="*/ 623 w 733"/>
              <a:gd name="T43" fmla="*/ 702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33" h="703">
                <a:moveTo>
                  <a:pt x="623" y="702"/>
                </a:moveTo>
                <a:lnTo>
                  <a:pt x="623" y="702"/>
                </a:lnTo>
                <a:cubicBezTo>
                  <a:pt x="99" y="702"/>
                  <a:pt x="99" y="702"/>
                  <a:pt x="99" y="702"/>
                </a:cubicBezTo>
                <a:cubicBezTo>
                  <a:pt x="40" y="702"/>
                  <a:pt x="0" y="653"/>
                  <a:pt x="0" y="603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9"/>
                  <a:pt x="40" y="0"/>
                  <a:pt x="9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49" y="69"/>
                  <a:pt x="149" y="69"/>
                  <a:pt x="149" y="69"/>
                </a:cubicBezTo>
                <a:cubicBezTo>
                  <a:pt x="99" y="69"/>
                  <a:pt x="99" y="69"/>
                  <a:pt x="99" y="69"/>
                </a:cubicBezTo>
                <a:cubicBezTo>
                  <a:pt x="79" y="69"/>
                  <a:pt x="60" y="79"/>
                  <a:pt x="60" y="99"/>
                </a:cubicBezTo>
                <a:cubicBezTo>
                  <a:pt x="60" y="603"/>
                  <a:pt x="60" y="603"/>
                  <a:pt x="60" y="603"/>
                </a:cubicBezTo>
                <a:cubicBezTo>
                  <a:pt x="60" y="623"/>
                  <a:pt x="79" y="642"/>
                  <a:pt x="99" y="642"/>
                </a:cubicBezTo>
                <a:cubicBezTo>
                  <a:pt x="623" y="642"/>
                  <a:pt x="623" y="642"/>
                  <a:pt x="623" y="642"/>
                </a:cubicBezTo>
                <a:cubicBezTo>
                  <a:pt x="653" y="642"/>
                  <a:pt x="663" y="623"/>
                  <a:pt x="663" y="603"/>
                </a:cubicBezTo>
                <a:cubicBezTo>
                  <a:pt x="663" y="99"/>
                  <a:pt x="663" y="99"/>
                  <a:pt x="663" y="99"/>
                </a:cubicBezTo>
                <a:cubicBezTo>
                  <a:pt x="663" y="79"/>
                  <a:pt x="653" y="69"/>
                  <a:pt x="623" y="69"/>
                </a:cubicBezTo>
                <a:cubicBezTo>
                  <a:pt x="574" y="69"/>
                  <a:pt x="574" y="69"/>
                  <a:pt x="574" y="69"/>
                </a:cubicBezTo>
                <a:cubicBezTo>
                  <a:pt x="574" y="0"/>
                  <a:pt x="574" y="0"/>
                  <a:pt x="574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83" y="0"/>
                  <a:pt x="732" y="49"/>
                  <a:pt x="732" y="99"/>
                </a:cubicBezTo>
                <a:cubicBezTo>
                  <a:pt x="732" y="603"/>
                  <a:pt x="732" y="603"/>
                  <a:pt x="732" y="603"/>
                </a:cubicBezTo>
                <a:cubicBezTo>
                  <a:pt x="732" y="653"/>
                  <a:pt x="683" y="702"/>
                  <a:pt x="623" y="70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58">
            <a:extLst>
              <a:ext uri="{FF2B5EF4-FFF2-40B4-BE49-F238E27FC236}">
                <a16:creationId xmlns:a16="http://schemas.microsoft.com/office/drawing/2014/main" id="{74516521-3A94-964A-9E62-C1F4D478A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9190" y="2888064"/>
            <a:ext cx="301038" cy="66897"/>
          </a:xfrm>
          <a:custGeom>
            <a:avLst/>
            <a:gdLst>
              <a:gd name="T0" fmla="*/ 316 w 317"/>
              <a:gd name="T1" fmla="*/ 69 h 70"/>
              <a:gd name="T2" fmla="*/ 0 w 317"/>
              <a:gd name="T3" fmla="*/ 69 h 70"/>
              <a:gd name="T4" fmla="*/ 0 w 317"/>
              <a:gd name="T5" fmla="*/ 0 h 70"/>
              <a:gd name="T6" fmla="*/ 316 w 317"/>
              <a:gd name="T7" fmla="*/ 0 h 70"/>
              <a:gd name="T8" fmla="*/ 316 w 317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7" h="70">
                <a:moveTo>
                  <a:pt x="316" y="69"/>
                </a:moveTo>
                <a:lnTo>
                  <a:pt x="0" y="69"/>
                </a:lnTo>
                <a:lnTo>
                  <a:pt x="0" y="0"/>
                </a:lnTo>
                <a:lnTo>
                  <a:pt x="316" y="0"/>
                </a:lnTo>
                <a:lnTo>
                  <a:pt x="316" y="6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59">
            <a:extLst>
              <a:ext uri="{FF2B5EF4-FFF2-40B4-BE49-F238E27FC236}">
                <a16:creationId xmlns:a16="http://schemas.microsoft.com/office/drawing/2014/main" id="{108A435A-081C-B44A-9A02-808605E9D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7339" y="2888064"/>
            <a:ext cx="196509" cy="158881"/>
          </a:xfrm>
          <a:custGeom>
            <a:avLst/>
            <a:gdLst>
              <a:gd name="T0" fmla="*/ 39 w 208"/>
              <a:gd name="T1" fmla="*/ 158 h 169"/>
              <a:gd name="T2" fmla="*/ 39 w 208"/>
              <a:gd name="T3" fmla="*/ 158 h 169"/>
              <a:gd name="T4" fmla="*/ 0 w 208"/>
              <a:gd name="T5" fmla="*/ 109 h 169"/>
              <a:gd name="T6" fmla="*/ 99 w 208"/>
              <a:gd name="T7" fmla="*/ 10 h 169"/>
              <a:gd name="T8" fmla="*/ 128 w 208"/>
              <a:gd name="T9" fmla="*/ 0 h 169"/>
              <a:gd name="T10" fmla="*/ 148 w 208"/>
              <a:gd name="T11" fmla="*/ 20 h 169"/>
              <a:gd name="T12" fmla="*/ 197 w 208"/>
              <a:gd name="T13" fmla="*/ 119 h 169"/>
              <a:gd name="T14" fmla="*/ 178 w 208"/>
              <a:gd name="T15" fmla="*/ 158 h 169"/>
              <a:gd name="T16" fmla="*/ 178 w 208"/>
              <a:gd name="T17" fmla="*/ 158 h 169"/>
              <a:gd name="T18" fmla="*/ 138 w 208"/>
              <a:gd name="T19" fmla="*/ 148 h 169"/>
              <a:gd name="T20" fmla="*/ 109 w 208"/>
              <a:gd name="T21" fmla="*/ 89 h 169"/>
              <a:gd name="T22" fmla="*/ 39 w 208"/>
              <a:gd name="T23" fmla="*/ 158 h 169"/>
              <a:gd name="T24" fmla="*/ 138 w 208"/>
              <a:gd name="T25" fmla="*/ 59 h 169"/>
              <a:gd name="T26" fmla="*/ 138 w 208"/>
              <a:gd name="T27" fmla="*/ 59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8" h="169">
                <a:moveTo>
                  <a:pt x="39" y="158"/>
                </a:moveTo>
                <a:lnTo>
                  <a:pt x="39" y="158"/>
                </a:lnTo>
                <a:cubicBezTo>
                  <a:pt x="0" y="109"/>
                  <a:pt x="0" y="109"/>
                  <a:pt x="0" y="109"/>
                </a:cubicBezTo>
                <a:cubicBezTo>
                  <a:pt x="99" y="10"/>
                  <a:pt x="99" y="10"/>
                  <a:pt x="99" y="10"/>
                </a:cubicBezTo>
                <a:cubicBezTo>
                  <a:pt x="99" y="0"/>
                  <a:pt x="109" y="0"/>
                  <a:pt x="128" y="0"/>
                </a:cubicBezTo>
                <a:cubicBezTo>
                  <a:pt x="138" y="0"/>
                  <a:pt x="148" y="10"/>
                  <a:pt x="148" y="20"/>
                </a:cubicBezTo>
                <a:cubicBezTo>
                  <a:pt x="197" y="119"/>
                  <a:pt x="197" y="119"/>
                  <a:pt x="197" y="119"/>
                </a:cubicBezTo>
                <a:cubicBezTo>
                  <a:pt x="207" y="138"/>
                  <a:pt x="197" y="148"/>
                  <a:pt x="178" y="158"/>
                </a:cubicBezTo>
                <a:lnTo>
                  <a:pt x="178" y="158"/>
                </a:lnTo>
                <a:cubicBezTo>
                  <a:pt x="168" y="168"/>
                  <a:pt x="148" y="158"/>
                  <a:pt x="138" y="148"/>
                </a:cubicBezTo>
                <a:cubicBezTo>
                  <a:pt x="109" y="89"/>
                  <a:pt x="109" y="89"/>
                  <a:pt x="109" y="89"/>
                </a:cubicBezTo>
                <a:lnTo>
                  <a:pt x="39" y="158"/>
                </a:lnTo>
                <a:close/>
                <a:moveTo>
                  <a:pt x="138" y="59"/>
                </a:moveTo>
                <a:lnTo>
                  <a:pt x="138" y="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60">
            <a:extLst>
              <a:ext uri="{FF2B5EF4-FFF2-40B4-BE49-F238E27FC236}">
                <a16:creationId xmlns:a16="http://schemas.microsoft.com/office/drawing/2014/main" id="{9D6033E9-324E-A948-9AFA-8273BF9E1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9535" y="2980048"/>
            <a:ext cx="271772" cy="188147"/>
          </a:xfrm>
          <a:custGeom>
            <a:avLst/>
            <a:gdLst>
              <a:gd name="T0" fmla="*/ 118 w 287"/>
              <a:gd name="T1" fmla="*/ 198 h 199"/>
              <a:gd name="T2" fmla="*/ 118 w 287"/>
              <a:gd name="T3" fmla="*/ 198 h 199"/>
              <a:gd name="T4" fmla="*/ 118 w 287"/>
              <a:gd name="T5" fmla="*/ 198 h 199"/>
              <a:gd name="T6" fmla="*/ 79 w 287"/>
              <a:gd name="T7" fmla="*/ 178 h 199"/>
              <a:gd name="T8" fmla="*/ 0 w 287"/>
              <a:gd name="T9" fmla="*/ 89 h 199"/>
              <a:gd name="T10" fmla="*/ 89 w 287"/>
              <a:gd name="T11" fmla="*/ 10 h 199"/>
              <a:gd name="T12" fmla="*/ 128 w 287"/>
              <a:gd name="T13" fmla="*/ 59 h 199"/>
              <a:gd name="T14" fmla="*/ 89 w 287"/>
              <a:gd name="T15" fmla="*/ 99 h 199"/>
              <a:gd name="T16" fmla="*/ 118 w 287"/>
              <a:gd name="T17" fmla="*/ 128 h 199"/>
              <a:gd name="T18" fmla="*/ 227 w 287"/>
              <a:gd name="T19" fmla="*/ 10 h 199"/>
              <a:gd name="T20" fmla="*/ 277 w 287"/>
              <a:gd name="T21" fmla="*/ 10 h 199"/>
              <a:gd name="T22" fmla="*/ 277 w 287"/>
              <a:gd name="T23" fmla="*/ 10 h 199"/>
              <a:gd name="T24" fmla="*/ 277 w 287"/>
              <a:gd name="T25" fmla="*/ 59 h 199"/>
              <a:gd name="T26" fmla="*/ 158 w 287"/>
              <a:gd name="T27" fmla="*/ 178 h 199"/>
              <a:gd name="T28" fmla="*/ 118 w 287"/>
              <a:gd name="T29" fmla="*/ 19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7" h="199">
                <a:moveTo>
                  <a:pt x="118" y="198"/>
                </a:moveTo>
                <a:lnTo>
                  <a:pt x="118" y="198"/>
                </a:lnTo>
                <a:lnTo>
                  <a:pt x="118" y="198"/>
                </a:lnTo>
                <a:cubicBezTo>
                  <a:pt x="109" y="198"/>
                  <a:pt x="89" y="198"/>
                  <a:pt x="79" y="178"/>
                </a:cubicBezTo>
                <a:cubicBezTo>
                  <a:pt x="0" y="89"/>
                  <a:pt x="0" y="89"/>
                  <a:pt x="0" y="89"/>
                </a:cubicBezTo>
                <a:cubicBezTo>
                  <a:pt x="89" y="10"/>
                  <a:pt x="89" y="10"/>
                  <a:pt x="89" y="10"/>
                </a:cubicBezTo>
                <a:cubicBezTo>
                  <a:pt x="128" y="59"/>
                  <a:pt x="128" y="59"/>
                  <a:pt x="128" y="59"/>
                </a:cubicBezTo>
                <a:cubicBezTo>
                  <a:pt x="89" y="99"/>
                  <a:pt x="89" y="99"/>
                  <a:pt x="89" y="99"/>
                </a:cubicBezTo>
                <a:cubicBezTo>
                  <a:pt x="118" y="128"/>
                  <a:pt x="118" y="128"/>
                  <a:pt x="118" y="128"/>
                </a:cubicBezTo>
                <a:cubicBezTo>
                  <a:pt x="227" y="10"/>
                  <a:pt x="227" y="10"/>
                  <a:pt x="227" y="10"/>
                </a:cubicBezTo>
                <a:cubicBezTo>
                  <a:pt x="247" y="0"/>
                  <a:pt x="267" y="0"/>
                  <a:pt x="277" y="10"/>
                </a:cubicBezTo>
                <a:lnTo>
                  <a:pt x="277" y="10"/>
                </a:lnTo>
                <a:cubicBezTo>
                  <a:pt x="286" y="20"/>
                  <a:pt x="286" y="39"/>
                  <a:pt x="277" y="59"/>
                </a:cubicBezTo>
                <a:cubicBezTo>
                  <a:pt x="158" y="178"/>
                  <a:pt x="158" y="178"/>
                  <a:pt x="158" y="178"/>
                </a:cubicBezTo>
                <a:cubicBezTo>
                  <a:pt x="148" y="198"/>
                  <a:pt x="138" y="198"/>
                  <a:pt x="118" y="1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61">
            <a:extLst>
              <a:ext uri="{FF2B5EF4-FFF2-40B4-BE49-F238E27FC236}">
                <a16:creationId xmlns:a16="http://schemas.microsoft.com/office/drawing/2014/main" id="{0CF6ABDD-3847-D04E-BF1D-A12FBA97E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5568" y="2888064"/>
            <a:ext cx="196512" cy="158881"/>
          </a:xfrm>
          <a:custGeom>
            <a:avLst/>
            <a:gdLst>
              <a:gd name="T0" fmla="*/ 158 w 209"/>
              <a:gd name="T1" fmla="*/ 158 h 169"/>
              <a:gd name="T2" fmla="*/ 158 w 209"/>
              <a:gd name="T3" fmla="*/ 158 h 169"/>
              <a:gd name="T4" fmla="*/ 208 w 209"/>
              <a:gd name="T5" fmla="*/ 109 h 169"/>
              <a:gd name="T6" fmla="*/ 109 w 209"/>
              <a:gd name="T7" fmla="*/ 10 h 169"/>
              <a:gd name="T8" fmla="*/ 79 w 209"/>
              <a:gd name="T9" fmla="*/ 0 h 169"/>
              <a:gd name="T10" fmla="*/ 49 w 209"/>
              <a:gd name="T11" fmla="*/ 20 h 169"/>
              <a:gd name="T12" fmla="*/ 10 w 209"/>
              <a:gd name="T13" fmla="*/ 119 h 169"/>
              <a:gd name="T14" fmla="*/ 20 w 209"/>
              <a:gd name="T15" fmla="*/ 158 h 169"/>
              <a:gd name="T16" fmla="*/ 20 w 209"/>
              <a:gd name="T17" fmla="*/ 158 h 169"/>
              <a:gd name="T18" fmla="*/ 59 w 209"/>
              <a:gd name="T19" fmla="*/ 148 h 169"/>
              <a:gd name="T20" fmla="*/ 89 w 209"/>
              <a:gd name="T21" fmla="*/ 89 h 169"/>
              <a:gd name="T22" fmla="*/ 158 w 209"/>
              <a:gd name="T23" fmla="*/ 158 h 169"/>
              <a:gd name="T24" fmla="*/ 59 w 209"/>
              <a:gd name="T25" fmla="*/ 59 h 169"/>
              <a:gd name="T26" fmla="*/ 59 w 209"/>
              <a:gd name="T27" fmla="*/ 59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9" h="169">
                <a:moveTo>
                  <a:pt x="158" y="158"/>
                </a:moveTo>
                <a:lnTo>
                  <a:pt x="158" y="158"/>
                </a:lnTo>
                <a:cubicBezTo>
                  <a:pt x="208" y="109"/>
                  <a:pt x="208" y="109"/>
                  <a:pt x="208" y="109"/>
                </a:cubicBezTo>
                <a:cubicBezTo>
                  <a:pt x="109" y="10"/>
                  <a:pt x="109" y="10"/>
                  <a:pt x="109" y="10"/>
                </a:cubicBezTo>
                <a:cubicBezTo>
                  <a:pt x="99" y="0"/>
                  <a:pt x="89" y="0"/>
                  <a:pt x="79" y="0"/>
                </a:cubicBezTo>
                <a:cubicBezTo>
                  <a:pt x="69" y="0"/>
                  <a:pt x="59" y="10"/>
                  <a:pt x="49" y="20"/>
                </a:cubicBezTo>
                <a:cubicBezTo>
                  <a:pt x="10" y="119"/>
                  <a:pt x="10" y="119"/>
                  <a:pt x="10" y="119"/>
                </a:cubicBezTo>
                <a:cubicBezTo>
                  <a:pt x="0" y="138"/>
                  <a:pt x="0" y="148"/>
                  <a:pt x="20" y="158"/>
                </a:cubicBezTo>
                <a:lnTo>
                  <a:pt x="20" y="158"/>
                </a:lnTo>
                <a:cubicBezTo>
                  <a:pt x="40" y="168"/>
                  <a:pt x="59" y="158"/>
                  <a:pt x="59" y="148"/>
                </a:cubicBezTo>
                <a:cubicBezTo>
                  <a:pt x="89" y="89"/>
                  <a:pt x="89" y="89"/>
                  <a:pt x="89" y="89"/>
                </a:cubicBezTo>
                <a:lnTo>
                  <a:pt x="158" y="158"/>
                </a:lnTo>
                <a:close/>
                <a:moveTo>
                  <a:pt x="59" y="59"/>
                </a:moveTo>
                <a:lnTo>
                  <a:pt x="59" y="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62">
            <a:extLst>
              <a:ext uri="{FF2B5EF4-FFF2-40B4-BE49-F238E27FC236}">
                <a16:creationId xmlns:a16="http://schemas.microsoft.com/office/drawing/2014/main" id="{20B6DA43-38BA-3A4E-8131-09483FA7B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5568" y="2980048"/>
            <a:ext cx="271772" cy="188147"/>
          </a:xfrm>
          <a:custGeom>
            <a:avLst/>
            <a:gdLst>
              <a:gd name="T0" fmla="*/ 168 w 288"/>
              <a:gd name="T1" fmla="*/ 198 h 199"/>
              <a:gd name="T2" fmla="*/ 168 w 288"/>
              <a:gd name="T3" fmla="*/ 198 h 199"/>
              <a:gd name="T4" fmla="*/ 168 w 288"/>
              <a:gd name="T5" fmla="*/ 198 h 199"/>
              <a:gd name="T6" fmla="*/ 208 w 288"/>
              <a:gd name="T7" fmla="*/ 178 h 199"/>
              <a:gd name="T8" fmla="*/ 287 w 288"/>
              <a:gd name="T9" fmla="*/ 89 h 199"/>
              <a:gd name="T10" fmla="*/ 208 w 288"/>
              <a:gd name="T11" fmla="*/ 10 h 199"/>
              <a:gd name="T12" fmla="*/ 158 w 288"/>
              <a:gd name="T13" fmla="*/ 59 h 199"/>
              <a:gd name="T14" fmla="*/ 198 w 288"/>
              <a:gd name="T15" fmla="*/ 99 h 199"/>
              <a:gd name="T16" fmla="*/ 168 w 288"/>
              <a:gd name="T17" fmla="*/ 128 h 199"/>
              <a:gd name="T18" fmla="*/ 59 w 288"/>
              <a:gd name="T19" fmla="*/ 10 h 199"/>
              <a:gd name="T20" fmla="*/ 20 w 288"/>
              <a:gd name="T21" fmla="*/ 10 h 199"/>
              <a:gd name="T22" fmla="*/ 20 w 288"/>
              <a:gd name="T23" fmla="*/ 10 h 199"/>
              <a:gd name="T24" fmla="*/ 10 w 288"/>
              <a:gd name="T25" fmla="*/ 59 h 199"/>
              <a:gd name="T26" fmla="*/ 129 w 288"/>
              <a:gd name="T27" fmla="*/ 178 h 199"/>
              <a:gd name="T28" fmla="*/ 168 w 288"/>
              <a:gd name="T29" fmla="*/ 19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8" h="199">
                <a:moveTo>
                  <a:pt x="168" y="198"/>
                </a:moveTo>
                <a:lnTo>
                  <a:pt x="168" y="198"/>
                </a:lnTo>
                <a:lnTo>
                  <a:pt x="168" y="198"/>
                </a:lnTo>
                <a:cubicBezTo>
                  <a:pt x="188" y="198"/>
                  <a:pt x="198" y="198"/>
                  <a:pt x="208" y="178"/>
                </a:cubicBezTo>
                <a:cubicBezTo>
                  <a:pt x="287" y="89"/>
                  <a:pt x="287" y="89"/>
                  <a:pt x="287" y="89"/>
                </a:cubicBezTo>
                <a:cubicBezTo>
                  <a:pt x="208" y="10"/>
                  <a:pt x="208" y="10"/>
                  <a:pt x="208" y="10"/>
                </a:cubicBezTo>
                <a:cubicBezTo>
                  <a:pt x="158" y="59"/>
                  <a:pt x="158" y="59"/>
                  <a:pt x="158" y="59"/>
                </a:cubicBezTo>
                <a:cubicBezTo>
                  <a:pt x="198" y="99"/>
                  <a:pt x="198" y="99"/>
                  <a:pt x="198" y="99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59" y="10"/>
                  <a:pt x="59" y="10"/>
                  <a:pt x="59" y="10"/>
                </a:cubicBezTo>
                <a:cubicBezTo>
                  <a:pt x="49" y="0"/>
                  <a:pt x="30" y="0"/>
                  <a:pt x="20" y="10"/>
                </a:cubicBezTo>
                <a:lnTo>
                  <a:pt x="20" y="10"/>
                </a:lnTo>
                <a:cubicBezTo>
                  <a:pt x="0" y="20"/>
                  <a:pt x="0" y="39"/>
                  <a:pt x="10" y="59"/>
                </a:cubicBezTo>
                <a:cubicBezTo>
                  <a:pt x="129" y="178"/>
                  <a:pt x="129" y="178"/>
                  <a:pt x="129" y="178"/>
                </a:cubicBezTo>
                <a:cubicBezTo>
                  <a:pt x="138" y="198"/>
                  <a:pt x="158" y="198"/>
                  <a:pt x="168" y="1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63">
            <a:extLst>
              <a:ext uri="{FF2B5EF4-FFF2-40B4-BE49-F238E27FC236}">
                <a16:creationId xmlns:a16="http://schemas.microsoft.com/office/drawing/2014/main" id="{EF89AF18-1E98-494E-AD97-BFFE2CD76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3330" y="3264362"/>
            <a:ext cx="150519" cy="37628"/>
          </a:xfrm>
          <a:custGeom>
            <a:avLst/>
            <a:gdLst>
              <a:gd name="T0" fmla="*/ 0 w 159"/>
              <a:gd name="T1" fmla="*/ 19 h 40"/>
              <a:gd name="T2" fmla="*/ 0 w 159"/>
              <a:gd name="T3" fmla="*/ 19 h 40"/>
              <a:gd name="T4" fmla="*/ 0 w 159"/>
              <a:gd name="T5" fmla="*/ 19 h 40"/>
              <a:gd name="T6" fmla="*/ 30 w 159"/>
              <a:gd name="T7" fmla="*/ 0 h 40"/>
              <a:gd name="T8" fmla="*/ 129 w 159"/>
              <a:gd name="T9" fmla="*/ 0 h 40"/>
              <a:gd name="T10" fmla="*/ 158 w 159"/>
              <a:gd name="T11" fmla="*/ 19 h 40"/>
              <a:gd name="T12" fmla="*/ 158 w 159"/>
              <a:gd name="T13" fmla="*/ 19 h 40"/>
              <a:gd name="T14" fmla="*/ 129 w 159"/>
              <a:gd name="T15" fmla="*/ 39 h 40"/>
              <a:gd name="T16" fmla="*/ 30 w 159"/>
              <a:gd name="T17" fmla="*/ 39 h 40"/>
              <a:gd name="T18" fmla="*/ 0 w 159"/>
              <a:gd name="T19" fmla="*/ 1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" h="40">
                <a:moveTo>
                  <a:pt x="0" y="19"/>
                </a:moveTo>
                <a:lnTo>
                  <a:pt x="0" y="19"/>
                </a:lnTo>
                <a:lnTo>
                  <a:pt x="0" y="19"/>
                </a:lnTo>
                <a:cubicBezTo>
                  <a:pt x="0" y="9"/>
                  <a:pt x="20" y="0"/>
                  <a:pt x="30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48" y="0"/>
                  <a:pt x="158" y="9"/>
                  <a:pt x="158" y="19"/>
                </a:cubicBezTo>
                <a:lnTo>
                  <a:pt x="158" y="19"/>
                </a:lnTo>
                <a:cubicBezTo>
                  <a:pt x="158" y="29"/>
                  <a:pt x="148" y="39"/>
                  <a:pt x="129" y="39"/>
                </a:cubicBezTo>
                <a:cubicBezTo>
                  <a:pt x="30" y="39"/>
                  <a:pt x="30" y="39"/>
                  <a:pt x="30" y="39"/>
                </a:cubicBezTo>
                <a:cubicBezTo>
                  <a:pt x="20" y="39"/>
                  <a:pt x="0" y="29"/>
                  <a:pt x="0" y="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64">
            <a:extLst>
              <a:ext uri="{FF2B5EF4-FFF2-40B4-BE49-F238E27FC236}">
                <a16:creationId xmlns:a16="http://schemas.microsoft.com/office/drawing/2014/main" id="{8D42FAAE-447C-694B-864F-F434E441A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0442" y="3272724"/>
            <a:ext cx="37628" cy="347028"/>
          </a:xfrm>
          <a:custGeom>
            <a:avLst/>
            <a:gdLst>
              <a:gd name="T0" fmla="*/ 40 w 41"/>
              <a:gd name="T1" fmla="*/ 366 h 367"/>
              <a:gd name="T2" fmla="*/ 40 w 41"/>
              <a:gd name="T3" fmla="*/ 366 h 367"/>
              <a:gd name="T4" fmla="*/ 0 w 41"/>
              <a:gd name="T5" fmla="*/ 366 h 367"/>
              <a:gd name="T6" fmla="*/ 0 w 41"/>
              <a:gd name="T7" fmla="*/ 20 h 367"/>
              <a:gd name="T8" fmla="*/ 20 w 41"/>
              <a:gd name="T9" fmla="*/ 0 h 367"/>
              <a:gd name="T10" fmla="*/ 20 w 41"/>
              <a:gd name="T11" fmla="*/ 0 h 367"/>
              <a:gd name="T12" fmla="*/ 40 w 41"/>
              <a:gd name="T13" fmla="*/ 20 h 367"/>
              <a:gd name="T14" fmla="*/ 40 w 41"/>
              <a:gd name="T15" fmla="*/ 366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367">
                <a:moveTo>
                  <a:pt x="40" y="366"/>
                </a:moveTo>
                <a:lnTo>
                  <a:pt x="40" y="366"/>
                </a:lnTo>
                <a:cubicBezTo>
                  <a:pt x="0" y="366"/>
                  <a:pt x="0" y="366"/>
                  <a:pt x="0" y="366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1" y="0"/>
                  <a:pt x="20" y="0"/>
                </a:cubicBezTo>
                <a:lnTo>
                  <a:pt x="20" y="0"/>
                </a:lnTo>
                <a:cubicBezTo>
                  <a:pt x="30" y="0"/>
                  <a:pt x="40" y="10"/>
                  <a:pt x="40" y="20"/>
                </a:cubicBezTo>
                <a:lnTo>
                  <a:pt x="40" y="36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65">
            <a:extLst>
              <a:ext uri="{FF2B5EF4-FFF2-40B4-BE49-F238E27FC236}">
                <a16:creationId xmlns:a16="http://schemas.microsoft.com/office/drawing/2014/main" id="{9691312F-0D2F-9848-B446-5587CCADF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8804" y="7453805"/>
            <a:ext cx="255045" cy="280131"/>
          </a:xfrm>
          <a:custGeom>
            <a:avLst/>
            <a:gdLst>
              <a:gd name="T0" fmla="*/ 9 w 267"/>
              <a:gd name="T1" fmla="*/ 287 h 297"/>
              <a:gd name="T2" fmla="*/ 9 w 267"/>
              <a:gd name="T3" fmla="*/ 287 h 297"/>
              <a:gd name="T4" fmla="*/ 9 w 267"/>
              <a:gd name="T5" fmla="*/ 287 h 297"/>
              <a:gd name="T6" fmla="*/ 9 w 267"/>
              <a:gd name="T7" fmla="*/ 257 h 297"/>
              <a:gd name="T8" fmla="*/ 217 w 267"/>
              <a:gd name="T9" fmla="*/ 10 h 297"/>
              <a:gd name="T10" fmla="*/ 256 w 267"/>
              <a:gd name="T11" fmla="*/ 10 h 297"/>
              <a:gd name="T12" fmla="*/ 256 w 267"/>
              <a:gd name="T13" fmla="*/ 10 h 297"/>
              <a:gd name="T14" fmla="*/ 256 w 267"/>
              <a:gd name="T15" fmla="*/ 49 h 297"/>
              <a:gd name="T16" fmla="*/ 49 w 267"/>
              <a:gd name="T17" fmla="*/ 287 h 297"/>
              <a:gd name="T18" fmla="*/ 9 w 267"/>
              <a:gd name="T19" fmla="*/ 28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7" h="297">
                <a:moveTo>
                  <a:pt x="9" y="287"/>
                </a:moveTo>
                <a:lnTo>
                  <a:pt x="9" y="287"/>
                </a:lnTo>
                <a:lnTo>
                  <a:pt x="9" y="287"/>
                </a:lnTo>
                <a:cubicBezTo>
                  <a:pt x="0" y="277"/>
                  <a:pt x="0" y="267"/>
                  <a:pt x="9" y="257"/>
                </a:cubicBezTo>
                <a:cubicBezTo>
                  <a:pt x="217" y="10"/>
                  <a:pt x="217" y="10"/>
                  <a:pt x="217" y="10"/>
                </a:cubicBezTo>
                <a:cubicBezTo>
                  <a:pt x="227" y="0"/>
                  <a:pt x="247" y="0"/>
                  <a:pt x="256" y="10"/>
                </a:cubicBezTo>
                <a:lnTo>
                  <a:pt x="256" y="10"/>
                </a:lnTo>
                <a:cubicBezTo>
                  <a:pt x="266" y="20"/>
                  <a:pt x="266" y="39"/>
                  <a:pt x="256" y="49"/>
                </a:cubicBezTo>
                <a:cubicBezTo>
                  <a:pt x="49" y="287"/>
                  <a:pt x="49" y="287"/>
                  <a:pt x="49" y="287"/>
                </a:cubicBezTo>
                <a:cubicBezTo>
                  <a:pt x="39" y="296"/>
                  <a:pt x="19" y="296"/>
                  <a:pt x="9" y="28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66">
            <a:extLst>
              <a:ext uri="{FF2B5EF4-FFF2-40B4-BE49-F238E27FC236}">
                <a16:creationId xmlns:a16="http://schemas.microsoft.com/office/drawing/2014/main" id="{E78C7BDE-D3B3-244B-97E1-0EF30645E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2599" y="7612686"/>
            <a:ext cx="150519" cy="150519"/>
          </a:xfrm>
          <a:custGeom>
            <a:avLst/>
            <a:gdLst>
              <a:gd name="T0" fmla="*/ 79 w 159"/>
              <a:gd name="T1" fmla="*/ 158 h 159"/>
              <a:gd name="T2" fmla="*/ 79 w 159"/>
              <a:gd name="T3" fmla="*/ 158 h 159"/>
              <a:gd name="T4" fmla="*/ 0 w 159"/>
              <a:gd name="T5" fmla="*/ 79 h 159"/>
              <a:gd name="T6" fmla="*/ 79 w 159"/>
              <a:gd name="T7" fmla="*/ 0 h 159"/>
              <a:gd name="T8" fmla="*/ 158 w 159"/>
              <a:gd name="T9" fmla="*/ 79 h 159"/>
              <a:gd name="T10" fmla="*/ 79 w 159"/>
              <a:gd name="T11" fmla="*/ 158 h 159"/>
              <a:gd name="T12" fmla="*/ 79 w 159"/>
              <a:gd name="T13" fmla="*/ 40 h 159"/>
              <a:gd name="T14" fmla="*/ 79 w 159"/>
              <a:gd name="T15" fmla="*/ 40 h 159"/>
              <a:gd name="T16" fmla="*/ 49 w 159"/>
              <a:gd name="T17" fmla="*/ 79 h 159"/>
              <a:gd name="T18" fmla="*/ 79 w 159"/>
              <a:gd name="T19" fmla="*/ 109 h 159"/>
              <a:gd name="T20" fmla="*/ 109 w 159"/>
              <a:gd name="T21" fmla="*/ 79 h 159"/>
              <a:gd name="T22" fmla="*/ 79 w 159"/>
              <a:gd name="T23" fmla="*/ 4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9" h="159">
                <a:moveTo>
                  <a:pt x="79" y="158"/>
                </a:moveTo>
                <a:lnTo>
                  <a:pt x="79" y="158"/>
                </a:lnTo>
                <a:cubicBezTo>
                  <a:pt x="39" y="158"/>
                  <a:pt x="0" y="119"/>
                  <a:pt x="0" y="79"/>
                </a:cubicBezTo>
                <a:cubicBezTo>
                  <a:pt x="0" y="29"/>
                  <a:pt x="39" y="0"/>
                  <a:pt x="79" y="0"/>
                </a:cubicBezTo>
                <a:cubicBezTo>
                  <a:pt x="128" y="0"/>
                  <a:pt x="158" y="29"/>
                  <a:pt x="158" y="79"/>
                </a:cubicBezTo>
                <a:cubicBezTo>
                  <a:pt x="158" y="119"/>
                  <a:pt x="128" y="158"/>
                  <a:pt x="79" y="158"/>
                </a:cubicBezTo>
                <a:close/>
                <a:moveTo>
                  <a:pt x="79" y="40"/>
                </a:moveTo>
                <a:lnTo>
                  <a:pt x="79" y="40"/>
                </a:lnTo>
                <a:cubicBezTo>
                  <a:pt x="59" y="40"/>
                  <a:pt x="49" y="59"/>
                  <a:pt x="49" y="79"/>
                </a:cubicBezTo>
                <a:cubicBezTo>
                  <a:pt x="49" y="89"/>
                  <a:pt x="59" y="109"/>
                  <a:pt x="79" y="109"/>
                </a:cubicBezTo>
                <a:cubicBezTo>
                  <a:pt x="99" y="109"/>
                  <a:pt x="109" y="89"/>
                  <a:pt x="109" y="79"/>
                </a:cubicBezTo>
                <a:cubicBezTo>
                  <a:pt x="109" y="59"/>
                  <a:pt x="99" y="40"/>
                  <a:pt x="79" y="4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67">
            <a:extLst>
              <a:ext uri="{FF2B5EF4-FFF2-40B4-BE49-F238E27FC236}">
                <a16:creationId xmlns:a16="http://schemas.microsoft.com/office/drawing/2014/main" id="{7BA662FA-1428-9F40-A2FF-28078BBC7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2811" y="7432898"/>
            <a:ext cx="158881" cy="150519"/>
          </a:xfrm>
          <a:custGeom>
            <a:avLst/>
            <a:gdLst>
              <a:gd name="T0" fmla="*/ 89 w 169"/>
              <a:gd name="T1" fmla="*/ 158 h 159"/>
              <a:gd name="T2" fmla="*/ 89 w 169"/>
              <a:gd name="T3" fmla="*/ 158 h 159"/>
              <a:gd name="T4" fmla="*/ 0 w 169"/>
              <a:gd name="T5" fmla="*/ 79 h 159"/>
              <a:gd name="T6" fmla="*/ 89 w 169"/>
              <a:gd name="T7" fmla="*/ 0 h 159"/>
              <a:gd name="T8" fmla="*/ 168 w 169"/>
              <a:gd name="T9" fmla="*/ 79 h 159"/>
              <a:gd name="T10" fmla="*/ 89 w 169"/>
              <a:gd name="T11" fmla="*/ 158 h 159"/>
              <a:gd name="T12" fmla="*/ 89 w 169"/>
              <a:gd name="T13" fmla="*/ 40 h 159"/>
              <a:gd name="T14" fmla="*/ 89 w 169"/>
              <a:gd name="T15" fmla="*/ 40 h 159"/>
              <a:gd name="T16" fmla="*/ 50 w 169"/>
              <a:gd name="T17" fmla="*/ 79 h 159"/>
              <a:gd name="T18" fmla="*/ 89 w 169"/>
              <a:gd name="T19" fmla="*/ 109 h 159"/>
              <a:gd name="T20" fmla="*/ 119 w 169"/>
              <a:gd name="T21" fmla="*/ 79 h 159"/>
              <a:gd name="T22" fmla="*/ 89 w 169"/>
              <a:gd name="T23" fmla="*/ 4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" h="159">
                <a:moveTo>
                  <a:pt x="89" y="158"/>
                </a:moveTo>
                <a:lnTo>
                  <a:pt x="89" y="158"/>
                </a:lnTo>
                <a:cubicBezTo>
                  <a:pt x="39" y="158"/>
                  <a:pt x="0" y="119"/>
                  <a:pt x="0" y="79"/>
                </a:cubicBezTo>
                <a:cubicBezTo>
                  <a:pt x="0" y="30"/>
                  <a:pt x="39" y="0"/>
                  <a:pt x="89" y="0"/>
                </a:cubicBezTo>
                <a:cubicBezTo>
                  <a:pt x="129" y="0"/>
                  <a:pt x="168" y="30"/>
                  <a:pt x="168" y="79"/>
                </a:cubicBezTo>
                <a:cubicBezTo>
                  <a:pt x="168" y="119"/>
                  <a:pt x="129" y="158"/>
                  <a:pt x="89" y="158"/>
                </a:cubicBezTo>
                <a:close/>
                <a:moveTo>
                  <a:pt x="89" y="40"/>
                </a:moveTo>
                <a:lnTo>
                  <a:pt x="89" y="40"/>
                </a:lnTo>
                <a:cubicBezTo>
                  <a:pt x="69" y="40"/>
                  <a:pt x="50" y="59"/>
                  <a:pt x="50" y="79"/>
                </a:cubicBezTo>
                <a:cubicBezTo>
                  <a:pt x="50" y="89"/>
                  <a:pt x="69" y="109"/>
                  <a:pt x="89" y="109"/>
                </a:cubicBezTo>
                <a:cubicBezTo>
                  <a:pt x="99" y="109"/>
                  <a:pt x="119" y="89"/>
                  <a:pt x="119" y="79"/>
                </a:cubicBezTo>
                <a:cubicBezTo>
                  <a:pt x="119" y="59"/>
                  <a:pt x="99" y="40"/>
                  <a:pt x="89" y="4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68">
            <a:extLst>
              <a:ext uri="{FF2B5EF4-FFF2-40B4-BE49-F238E27FC236}">
                <a16:creationId xmlns:a16="http://schemas.microsoft.com/office/drawing/2014/main" id="{2BF539E3-9989-4C45-9BD1-80C2DB488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0827" y="7386907"/>
            <a:ext cx="29269" cy="45991"/>
          </a:xfrm>
          <a:custGeom>
            <a:avLst/>
            <a:gdLst>
              <a:gd name="T0" fmla="*/ 30 w 31"/>
              <a:gd name="T1" fmla="*/ 49 h 50"/>
              <a:gd name="T2" fmla="*/ 0 w 31"/>
              <a:gd name="T3" fmla="*/ 49 h 50"/>
              <a:gd name="T4" fmla="*/ 0 w 31"/>
              <a:gd name="T5" fmla="*/ 0 h 50"/>
              <a:gd name="T6" fmla="*/ 30 w 31"/>
              <a:gd name="T7" fmla="*/ 0 h 50"/>
              <a:gd name="T8" fmla="*/ 30 w 31"/>
              <a:gd name="T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50">
                <a:moveTo>
                  <a:pt x="30" y="49"/>
                </a:moveTo>
                <a:lnTo>
                  <a:pt x="0" y="49"/>
                </a:lnTo>
                <a:lnTo>
                  <a:pt x="0" y="0"/>
                </a:lnTo>
                <a:lnTo>
                  <a:pt x="30" y="0"/>
                </a:lnTo>
                <a:lnTo>
                  <a:pt x="30" y="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69">
            <a:extLst>
              <a:ext uri="{FF2B5EF4-FFF2-40B4-BE49-F238E27FC236}">
                <a16:creationId xmlns:a16="http://schemas.microsoft.com/office/drawing/2014/main" id="{349206FE-9BFE-B147-A300-A99564703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0827" y="7478891"/>
            <a:ext cx="29269" cy="83622"/>
          </a:xfrm>
          <a:custGeom>
            <a:avLst/>
            <a:gdLst>
              <a:gd name="T0" fmla="*/ 30 w 31"/>
              <a:gd name="T1" fmla="*/ 89 h 90"/>
              <a:gd name="T2" fmla="*/ 0 w 31"/>
              <a:gd name="T3" fmla="*/ 89 h 90"/>
              <a:gd name="T4" fmla="*/ 0 w 31"/>
              <a:gd name="T5" fmla="*/ 0 h 90"/>
              <a:gd name="T6" fmla="*/ 30 w 31"/>
              <a:gd name="T7" fmla="*/ 0 h 90"/>
              <a:gd name="T8" fmla="*/ 30 w 31"/>
              <a:gd name="T9" fmla="*/ 8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90">
                <a:moveTo>
                  <a:pt x="30" y="89"/>
                </a:moveTo>
                <a:lnTo>
                  <a:pt x="0" y="89"/>
                </a:lnTo>
                <a:lnTo>
                  <a:pt x="0" y="0"/>
                </a:lnTo>
                <a:lnTo>
                  <a:pt x="30" y="0"/>
                </a:lnTo>
                <a:lnTo>
                  <a:pt x="30" y="8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70">
            <a:extLst>
              <a:ext uri="{FF2B5EF4-FFF2-40B4-BE49-F238E27FC236}">
                <a16:creationId xmlns:a16="http://schemas.microsoft.com/office/drawing/2014/main" id="{4D69A445-9DB6-544C-890F-7429A13EA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0827" y="7612686"/>
            <a:ext cx="29269" cy="96164"/>
          </a:xfrm>
          <a:custGeom>
            <a:avLst/>
            <a:gdLst>
              <a:gd name="T0" fmla="*/ 30 w 31"/>
              <a:gd name="T1" fmla="*/ 99 h 100"/>
              <a:gd name="T2" fmla="*/ 0 w 31"/>
              <a:gd name="T3" fmla="*/ 99 h 100"/>
              <a:gd name="T4" fmla="*/ 0 w 31"/>
              <a:gd name="T5" fmla="*/ 0 h 100"/>
              <a:gd name="T6" fmla="*/ 30 w 31"/>
              <a:gd name="T7" fmla="*/ 0 h 100"/>
              <a:gd name="T8" fmla="*/ 30 w 31"/>
              <a:gd name="T9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100">
                <a:moveTo>
                  <a:pt x="30" y="99"/>
                </a:moveTo>
                <a:lnTo>
                  <a:pt x="0" y="99"/>
                </a:lnTo>
                <a:lnTo>
                  <a:pt x="0" y="0"/>
                </a:lnTo>
                <a:lnTo>
                  <a:pt x="30" y="0"/>
                </a:lnTo>
                <a:lnTo>
                  <a:pt x="30" y="9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71">
            <a:extLst>
              <a:ext uri="{FF2B5EF4-FFF2-40B4-BE49-F238E27FC236}">
                <a16:creationId xmlns:a16="http://schemas.microsoft.com/office/drawing/2014/main" id="{94E5E9A4-54E1-9B47-A637-8D27B78A5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0827" y="7742298"/>
            <a:ext cx="29269" cy="66897"/>
          </a:xfrm>
          <a:custGeom>
            <a:avLst/>
            <a:gdLst>
              <a:gd name="T0" fmla="*/ 30 w 31"/>
              <a:gd name="T1" fmla="*/ 70 h 71"/>
              <a:gd name="T2" fmla="*/ 0 w 31"/>
              <a:gd name="T3" fmla="*/ 70 h 71"/>
              <a:gd name="T4" fmla="*/ 0 w 31"/>
              <a:gd name="T5" fmla="*/ 0 h 71"/>
              <a:gd name="T6" fmla="*/ 30 w 31"/>
              <a:gd name="T7" fmla="*/ 0 h 71"/>
              <a:gd name="T8" fmla="*/ 30 w 31"/>
              <a:gd name="T9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71">
                <a:moveTo>
                  <a:pt x="30" y="70"/>
                </a:moveTo>
                <a:lnTo>
                  <a:pt x="0" y="70"/>
                </a:lnTo>
                <a:lnTo>
                  <a:pt x="0" y="0"/>
                </a:lnTo>
                <a:lnTo>
                  <a:pt x="30" y="0"/>
                </a:lnTo>
                <a:lnTo>
                  <a:pt x="30" y="7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72">
            <a:extLst>
              <a:ext uri="{FF2B5EF4-FFF2-40B4-BE49-F238E27FC236}">
                <a16:creationId xmlns:a16="http://schemas.microsoft.com/office/drawing/2014/main" id="{750101F5-7EC6-AC4D-88BC-24F85686C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5049" y="7311648"/>
            <a:ext cx="760957" cy="564445"/>
          </a:xfrm>
          <a:custGeom>
            <a:avLst/>
            <a:gdLst>
              <a:gd name="T0" fmla="*/ 712 w 802"/>
              <a:gd name="T1" fmla="*/ 593 h 594"/>
              <a:gd name="T2" fmla="*/ 712 w 802"/>
              <a:gd name="T3" fmla="*/ 593 h 594"/>
              <a:gd name="T4" fmla="*/ 39 w 802"/>
              <a:gd name="T5" fmla="*/ 593 h 594"/>
              <a:gd name="T6" fmla="*/ 0 w 802"/>
              <a:gd name="T7" fmla="*/ 553 h 594"/>
              <a:gd name="T8" fmla="*/ 0 w 802"/>
              <a:gd name="T9" fmla="*/ 425 h 594"/>
              <a:gd name="T10" fmla="*/ 30 w 802"/>
              <a:gd name="T11" fmla="*/ 395 h 594"/>
              <a:gd name="T12" fmla="*/ 118 w 802"/>
              <a:gd name="T13" fmla="*/ 296 h 594"/>
              <a:gd name="T14" fmla="*/ 30 w 802"/>
              <a:gd name="T15" fmla="*/ 197 h 594"/>
              <a:gd name="T16" fmla="*/ 0 w 802"/>
              <a:gd name="T17" fmla="*/ 158 h 594"/>
              <a:gd name="T18" fmla="*/ 0 w 802"/>
              <a:gd name="T19" fmla="*/ 29 h 594"/>
              <a:gd name="T20" fmla="*/ 39 w 802"/>
              <a:gd name="T21" fmla="*/ 0 h 594"/>
              <a:gd name="T22" fmla="*/ 712 w 802"/>
              <a:gd name="T23" fmla="*/ 0 h 594"/>
              <a:gd name="T24" fmla="*/ 801 w 802"/>
              <a:gd name="T25" fmla="*/ 88 h 594"/>
              <a:gd name="T26" fmla="*/ 801 w 802"/>
              <a:gd name="T27" fmla="*/ 494 h 594"/>
              <a:gd name="T28" fmla="*/ 712 w 802"/>
              <a:gd name="T29" fmla="*/ 593 h 594"/>
              <a:gd name="T30" fmla="*/ 69 w 802"/>
              <a:gd name="T31" fmla="*/ 524 h 594"/>
              <a:gd name="T32" fmla="*/ 69 w 802"/>
              <a:gd name="T33" fmla="*/ 524 h 594"/>
              <a:gd name="T34" fmla="*/ 712 w 802"/>
              <a:gd name="T35" fmla="*/ 524 h 594"/>
              <a:gd name="T36" fmla="*/ 742 w 802"/>
              <a:gd name="T37" fmla="*/ 494 h 594"/>
              <a:gd name="T38" fmla="*/ 742 w 802"/>
              <a:gd name="T39" fmla="*/ 88 h 594"/>
              <a:gd name="T40" fmla="*/ 712 w 802"/>
              <a:gd name="T41" fmla="*/ 59 h 594"/>
              <a:gd name="T42" fmla="*/ 69 w 802"/>
              <a:gd name="T43" fmla="*/ 59 h 594"/>
              <a:gd name="T44" fmla="*/ 69 w 802"/>
              <a:gd name="T45" fmla="*/ 138 h 594"/>
              <a:gd name="T46" fmla="*/ 188 w 802"/>
              <a:gd name="T47" fmla="*/ 296 h 594"/>
              <a:gd name="T48" fmla="*/ 69 w 802"/>
              <a:gd name="T49" fmla="*/ 454 h 594"/>
              <a:gd name="T50" fmla="*/ 69 w 802"/>
              <a:gd name="T51" fmla="*/ 524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02" h="594">
                <a:moveTo>
                  <a:pt x="712" y="593"/>
                </a:moveTo>
                <a:lnTo>
                  <a:pt x="712" y="593"/>
                </a:lnTo>
                <a:cubicBezTo>
                  <a:pt x="39" y="593"/>
                  <a:pt x="39" y="593"/>
                  <a:pt x="39" y="593"/>
                </a:cubicBezTo>
                <a:cubicBezTo>
                  <a:pt x="19" y="593"/>
                  <a:pt x="0" y="573"/>
                  <a:pt x="0" y="553"/>
                </a:cubicBezTo>
                <a:cubicBezTo>
                  <a:pt x="0" y="425"/>
                  <a:pt x="0" y="425"/>
                  <a:pt x="0" y="425"/>
                </a:cubicBezTo>
                <a:cubicBezTo>
                  <a:pt x="0" y="405"/>
                  <a:pt x="10" y="395"/>
                  <a:pt x="30" y="395"/>
                </a:cubicBezTo>
                <a:cubicBezTo>
                  <a:pt x="79" y="385"/>
                  <a:pt x="118" y="345"/>
                  <a:pt x="118" y="296"/>
                </a:cubicBezTo>
                <a:cubicBezTo>
                  <a:pt x="118" y="247"/>
                  <a:pt x="79" y="207"/>
                  <a:pt x="30" y="197"/>
                </a:cubicBezTo>
                <a:cubicBezTo>
                  <a:pt x="10" y="197"/>
                  <a:pt x="0" y="177"/>
                  <a:pt x="0" y="158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9"/>
                  <a:pt x="19" y="0"/>
                  <a:pt x="39" y="0"/>
                </a:cubicBezTo>
                <a:cubicBezTo>
                  <a:pt x="712" y="0"/>
                  <a:pt x="712" y="0"/>
                  <a:pt x="712" y="0"/>
                </a:cubicBezTo>
                <a:cubicBezTo>
                  <a:pt x="761" y="0"/>
                  <a:pt x="801" y="39"/>
                  <a:pt x="801" y="88"/>
                </a:cubicBezTo>
                <a:cubicBezTo>
                  <a:pt x="801" y="494"/>
                  <a:pt x="801" y="494"/>
                  <a:pt x="801" y="494"/>
                </a:cubicBezTo>
                <a:cubicBezTo>
                  <a:pt x="801" y="553"/>
                  <a:pt x="761" y="593"/>
                  <a:pt x="712" y="593"/>
                </a:cubicBezTo>
                <a:close/>
                <a:moveTo>
                  <a:pt x="69" y="524"/>
                </a:moveTo>
                <a:lnTo>
                  <a:pt x="69" y="524"/>
                </a:lnTo>
                <a:cubicBezTo>
                  <a:pt x="712" y="524"/>
                  <a:pt x="712" y="524"/>
                  <a:pt x="712" y="524"/>
                </a:cubicBezTo>
                <a:cubicBezTo>
                  <a:pt x="731" y="524"/>
                  <a:pt x="742" y="514"/>
                  <a:pt x="742" y="494"/>
                </a:cubicBezTo>
                <a:cubicBezTo>
                  <a:pt x="742" y="88"/>
                  <a:pt x="742" y="88"/>
                  <a:pt x="742" y="88"/>
                </a:cubicBezTo>
                <a:cubicBezTo>
                  <a:pt x="742" y="79"/>
                  <a:pt x="731" y="59"/>
                  <a:pt x="712" y="59"/>
                </a:cubicBezTo>
                <a:cubicBezTo>
                  <a:pt x="69" y="59"/>
                  <a:pt x="69" y="59"/>
                  <a:pt x="69" y="59"/>
                </a:cubicBezTo>
                <a:cubicBezTo>
                  <a:pt x="69" y="138"/>
                  <a:pt x="69" y="138"/>
                  <a:pt x="69" y="138"/>
                </a:cubicBezTo>
                <a:cubicBezTo>
                  <a:pt x="138" y="158"/>
                  <a:pt x="188" y="217"/>
                  <a:pt x="188" y="296"/>
                </a:cubicBezTo>
                <a:cubicBezTo>
                  <a:pt x="188" y="365"/>
                  <a:pt x="138" y="435"/>
                  <a:pt x="69" y="454"/>
                </a:cubicBezTo>
                <a:lnTo>
                  <a:pt x="69" y="52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73">
            <a:extLst>
              <a:ext uri="{FF2B5EF4-FFF2-40B4-BE49-F238E27FC236}">
                <a16:creationId xmlns:a16="http://schemas.microsoft.com/office/drawing/2014/main" id="{3505FD3C-F768-2548-92FB-248894ABE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7249" y="3544493"/>
            <a:ext cx="505912" cy="66897"/>
          </a:xfrm>
          <a:custGeom>
            <a:avLst/>
            <a:gdLst>
              <a:gd name="T0" fmla="*/ 534 w 535"/>
              <a:gd name="T1" fmla="*/ 69 h 70"/>
              <a:gd name="T2" fmla="*/ 0 w 535"/>
              <a:gd name="T3" fmla="*/ 69 h 70"/>
              <a:gd name="T4" fmla="*/ 0 w 535"/>
              <a:gd name="T5" fmla="*/ 0 h 70"/>
              <a:gd name="T6" fmla="*/ 534 w 535"/>
              <a:gd name="T7" fmla="*/ 0 h 70"/>
              <a:gd name="T8" fmla="*/ 534 w 535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5" h="70">
                <a:moveTo>
                  <a:pt x="534" y="69"/>
                </a:moveTo>
                <a:lnTo>
                  <a:pt x="0" y="69"/>
                </a:lnTo>
                <a:lnTo>
                  <a:pt x="0" y="0"/>
                </a:lnTo>
                <a:lnTo>
                  <a:pt x="534" y="0"/>
                </a:lnTo>
                <a:lnTo>
                  <a:pt x="534" y="6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74">
            <a:extLst>
              <a:ext uri="{FF2B5EF4-FFF2-40B4-BE49-F238E27FC236}">
                <a16:creationId xmlns:a16="http://schemas.microsoft.com/office/drawing/2014/main" id="{EBCA5010-2071-B643-85CB-EDFC7FC87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1085" y="2904789"/>
            <a:ext cx="694059" cy="702422"/>
          </a:xfrm>
          <a:custGeom>
            <a:avLst/>
            <a:gdLst>
              <a:gd name="T0" fmla="*/ 633 w 733"/>
              <a:gd name="T1" fmla="*/ 741 h 742"/>
              <a:gd name="T2" fmla="*/ 633 w 733"/>
              <a:gd name="T3" fmla="*/ 741 h 742"/>
              <a:gd name="T4" fmla="*/ 633 w 733"/>
              <a:gd name="T5" fmla="*/ 672 h 742"/>
              <a:gd name="T6" fmla="*/ 673 w 733"/>
              <a:gd name="T7" fmla="*/ 642 h 742"/>
              <a:gd name="T8" fmla="*/ 673 w 733"/>
              <a:gd name="T9" fmla="*/ 583 h 742"/>
              <a:gd name="T10" fmla="*/ 228 w 733"/>
              <a:gd name="T11" fmla="*/ 583 h 742"/>
              <a:gd name="T12" fmla="*/ 228 w 733"/>
              <a:gd name="T13" fmla="*/ 623 h 742"/>
              <a:gd name="T14" fmla="*/ 119 w 733"/>
              <a:gd name="T15" fmla="*/ 741 h 742"/>
              <a:gd name="T16" fmla="*/ 0 w 733"/>
              <a:gd name="T17" fmla="*/ 623 h 742"/>
              <a:gd name="T18" fmla="*/ 0 w 733"/>
              <a:gd name="T19" fmla="*/ 49 h 742"/>
              <a:gd name="T20" fmla="*/ 50 w 733"/>
              <a:gd name="T21" fmla="*/ 0 h 742"/>
              <a:gd name="T22" fmla="*/ 574 w 733"/>
              <a:gd name="T23" fmla="*/ 0 h 742"/>
              <a:gd name="T24" fmla="*/ 623 w 733"/>
              <a:gd name="T25" fmla="*/ 49 h 742"/>
              <a:gd name="T26" fmla="*/ 613 w 733"/>
              <a:gd name="T27" fmla="*/ 514 h 742"/>
              <a:gd name="T28" fmla="*/ 702 w 733"/>
              <a:gd name="T29" fmla="*/ 514 h 742"/>
              <a:gd name="T30" fmla="*/ 732 w 733"/>
              <a:gd name="T31" fmla="*/ 553 h 742"/>
              <a:gd name="T32" fmla="*/ 732 w 733"/>
              <a:gd name="T33" fmla="*/ 642 h 742"/>
              <a:gd name="T34" fmla="*/ 633 w 733"/>
              <a:gd name="T35" fmla="*/ 741 h 742"/>
              <a:gd name="T36" fmla="*/ 59 w 733"/>
              <a:gd name="T37" fmla="*/ 69 h 742"/>
              <a:gd name="T38" fmla="*/ 59 w 733"/>
              <a:gd name="T39" fmla="*/ 69 h 742"/>
              <a:gd name="T40" fmla="*/ 59 w 733"/>
              <a:gd name="T41" fmla="*/ 623 h 742"/>
              <a:gd name="T42" fmla="*/ 119 w 733"/>
              <a:gd name="T43" fmla="*/ 672 h 742"/>
              <a:gd name="T44" fmla="*/ 168 w 733"/>
              <a:gd name="T45" fmla="*/ 623 h 742"/>
              <a:gd name="T46" fmla="*/ 168 w 733"/>
              <a:gd name="T47" fmla="*/ 553 h 742"/>
              <a:gd name="T48" fmla="*/ 208 w 733"/>
              <a:gd name="T49" fmla="*/ 514 h 742"/>
              <a:gd name="T50" fmla="*/ 554 w 733"/>
              <a:gd name="T51" fmla="*/ 514 h 742"/>
              <a:gd name="T52" fmla="*/ 554 w 733"/>
              <a:gd name="T53" fmla="*/ 69 h 742"/>
              <a:gd name="T54" fmla="*/ 59 w 733"/>
              <a:gd name="T55" fmla="*/ 69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33" h="742">
                <a:moveTo>
                  <a:pt x="633" y="741"/>
                </a:moveTo>
                <a:lnTo>
                  <a:pt x="633" y="741"/>
                </a:lnTo>
                <a:cubicBezTo>
                  <a:pt x="633" y="672"/>
                  <a:pt x="633" y="672"/>
                  <a:pt x="633" y="672"/>
                </a:cubicBezTo>
                <a:cubicBezTo>
                  <a:pt x="653" y="672"/>
                  <a:pt x="673" y="662"/>
                  <a:pt x="673" y="642"/>
                </a:cubicBezTo>
                <a:cubicBezTo>
                  <a:pt x="673" y="583"/>
                  <a:pt x="673" y="583"/>
                  <a:pt x="673" y="583"/>
                </a:cubicBezTo>
                <a:cubicBezTo>
                  <a:pt x="228" y="583"/>
                  <a:pt x="228" y="583"/>
                  <a:pt x="228" y="583"/>
                </a:cubicBezTo>
                <a:cubicBezTo>
                  <a:pt x="228" y="623"/>
                  <a:pt x="228" y="623"/>
                  <a:pt x="228" y="623"/>
                </a:cubicBezTo>
                <a:cubicBezTo>
                  <a:pt x="228" y="692"/>
                  <a:pt x="178" y="741"/>
                  <a:pt x="119" y="741"/>
                </a:cubicBezTo>
                <a:cubicBezTo>
                  <a:pt x="50" y="741"/>
                  <a:pt x="0" y="692"/>
                  <a:pt x="0" y="623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20"/>
                  <a:pt x="20" y="0"/>
                  <a:pt x="50" y="0"/>
                </a:cubicBezTo>
                <a:cubicBezTo>
                  <a:pt x="574" y="0"/>
                  <a:pt x="574" y="0"/>
                  <a:pt x="574" y="0"/>
                </a:cubicBezTo>
                <a:cubicBezTo>
                  <a:pt x="594" y="0"/>
                  <a:pt x="623" y="20"/>
                  <a:pt x="623" y="49"/>
                </a:cubicBezTo>
                <a:cubicBezTo>
                  <a:pt x="613" y="514"/>
                  <a:pt x="613" y="514"/>
                  <a:pt x="613" y="514"/>
                </a:cubicBezTo>
                <a:cubicBezTo>
                  <a:pt x="702" y="514"/>
                  <a:pt x="702" y="514"/>
                  <a:pt x="702" y="514"/>
                </a:cubicBezTo>
                <a:cubicBezTo>
                  <a:pt x="722" y="514"/>
                  <a:pt x="732" y="534"/>
                  <a:pt x="732" y="553"/>
                </a:cubicBezTo>
                <a:cubicBezTo>
                  <a:pt x="732" y="642"/>
                  <a:pt x="732" y="642"/>
                  <a:pt x="732" y="642"/>
                </a:cubicBezTo>
                <a:cubicBezTo>
                  <a:pt x="732" y="692"/>
                  <a:pt x="692" y="741"/>
                  <a:pt x="633" y="741"/>
                </a:cubicBezTo>
                <a:close/>
                <a:moveTo>
                  <a:pt x="59" y="69"/>
                </a:moveTo>
                <a:lnTo>
                  <a:pt x="59" y="69"/>
                </a:lnTo>
                <a:cubicBezTo>
                  <a:pt x="59" y="623"/>
                  <a:pt x="59" y="623"/>
                  <a:pt x="59" y="623"/>
                </a:cubicBezTo>
                <a:cubicBezTo>
                  <a:pt x="59" y="652"/>
                  <a:pt x="89" y="672"/>
                  <a:pt x="119" y="672"/>
                </a:cubicBezTo>
                <a:cubicBezTo>
                  <a:pt x="148" y="672"/>
                  <a:pt x="168" y="652"/>
                  <a:pt x="168" y="623"/>
                </a:cubicBezTo>
                <a:cubicBezTo>
                  <a:pt x="168" y="553"/>
                  <a:pt x="168" y="553"/>
                  <a:pt x="168" y="553"/>
                </a:cubicBezTo>
                <a:cubicBezTo>
                  <a:pt x="168" y="534"/>
                  <a:pt x="188" y="514"/>
                  <a:pt x="208" y="514"/>
                </a:cubicBezTo>
                <a:cubicBezTo>
                  <a:pt x="554" y="514"/>
                  <a:pt x="554" y="514"/>
                  <a:pt x="554" y="514"/>
                </a:cubicBezTo>
                <a:cubicBezTo>
                  <a:pt x="554" y="69"/>
                  <a:pt x="554" y="69"/>
                  <a:pt x="554" y="69"/>
                </a:cubicBezTo>
                <a:lnTo>
                  <a:pt x="59" y="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75">
            <a:extLst>
              <a:ext uri="{FF2B5EF4-FFF2-40B4-BE49-F238E27FC236}">
                <a16:creationId xmlns:a16="http://schemas.microsoft.com/office/drawing/2014/main" id="{45C060DB-4ED7-A84C-8995-EFFBFD77B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3242" y="3076212"/>
            <a:ext cx="301038" cy="45993"/>
          </a:xfrm>
          <a:custGeom>
            <a:avLst/>
            <a:gdLst>
              <a:gd name="T0" fmla="*/ 287 w 318"/>
              <a:gd name="T1" fmla="*/ 49 h 50"/>
              <a:gd name="T2" fmla="*/ 287 w 318"/>
              <a:gd name="T3" fmla="*/ 49 h 50"/>
              <a:gd name="T4" fmla="*/ 20 w 318"/>
              <a:gd name="T5" fmla="*/ 49 h 50"/>
              <a:gd name="T6" fmla="*/ 0 w 318"/>
              <a:gd name="T7" fmla="*/ 29 h 50"/>
              <a:gd name="T8" fmla="*/ 0 w 318"/>
              <a:gd name="T9" fmla="*/ 29 h 50"/>
              <a:gd name="T10" fmla="*/ 20 w 318"/>
              <a:gd name="T11" fmla="*/ 0 h 50"/>
              <a:gd name="T12" fmla="*/ 287 w 318"/>
              <a:gd name="T13" fmla="*/ 0 h 50"/>
              <a:gd name="T14" fmla="*/ 317 w 318"/>
              <a:gd name="T15" fmla="*/ 29 h 50"/>
              <a:gd name="T16" fmla="*/ 317 w 318"/>
              <a:gd name="T17" fmla="*/ 29 h 50"/>
              <a:gd name="T18" fmla="*/ 287 w 318"/>
              <a:gd name="T1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8" h="50">
                <a:moveTo>
                  <a:pt x="287" y="49"/>
                </a:moveTo>
                <a:lnTo>
                  <a:pt x="287" y="49"/>
                </a:lnTo>
                <a:cubicBezTo>
                  <a:pt x="20" y="49"/>
                  <a:pt x="20" y="49"/>
                  <a:pt x="20" y="49"/>
                </a:cubicBezTo>
                <a:cubicBezTo>
                  <a:pt x="11" y="49"/>
                  <a:pt x="0" y="39"/>
                  <a:pt x="0" y="29"/>
                </a:cubicBezTo>
                <a:lnTo>
                  <a:pt x="0" y="29"/>
                </a:lnTo>
                <a:cubicBezTo>
                  <a:pt x="0" y="10"/>
                  <a:pt x="11" y="0"/>
                  <a:pt x="20" y="0"/>
                </a:cubicBezTo>
                <a:cubicBezTo>
                  <a:pt x="287" y="0"/>
                  <a:pt x="287" y="0"/>
                  <a:pt x="287" y="0"/>
                </a:cubicBezTo>
                <a:cubicBezTo>
                  <a:pt x="297" y="0"/>
                  <a:pt x="317" y="10"/>
                  <a:pt x="317" y="29"/>
                </a:cubicBezTo>
                <a:lnTo>
                  <a:pt x="317" y="29"/>
                </a:lnTo>
                <a:cubicBezTo>
                  <a:pt x="317" y="39"/>
                  <a:pt x="297" y="49"/>
                  <a:pt x="287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76">
            <a:extLst>
              <a:ext uri="{FF2B5EF4-FFF2-40B4-BE49-F238E27FC236}">
                <a16:creationId xmlns:a16="http://schemas.microsoft.com/office/drawing/2014/main" id="{92B5BCA3-FA8F-BA45-AE9D-5A739633C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3242" y="3176558"/>
            <a:ext cx="301038" cy="37631"/>
          </a:xfrm>
          <a:custGeom>
            <a:avLst/>
            <a:gdLst>
              <a:gd name="T0" fmla="*/ 287 w 318"/>
              <a:gd name="T1" fmla="*/ 40 h 41"/>
              <a:gd name="T2" fmla="*/ 287 w 318"/>
              <a:gd name="T3" fmla="*/ 40 h 41"/>
              <a:gd name="T4" fmla="*/ 20 w 318"/>
              <a:gd name="T5" fmla="*/ 40 h 41"/>
              <a:gd name="T6" fmla="*/ 0 w 318"/>
              <a:gd name="T7" fmla="*/ 20 h 41"/>
              <a:gd name="T8" fmla="*/ 0 w 318"/>
              <a:gd name="T9" fmla="*/ 20 h 41"/>
              <a:gd name="T10" fmla="*/ 20 w 318"/>
              <a:gd name="T11" fmla="*/ 0 h 41"/>
              <a:gd name="T12" fmla="*/ 287 w 318"/>
              <a:gd name="T13" fmla="*/ 0 h 41"/>
              <a:gd name="T14" fmla="*/ 317 w 318"/>
              <a:gd name="T15" fmla="*/ 20 h 41"/>
              <a:gd name="T16" fmla="*/ 317 w 318"/>
              <a:gd name="T17" fmla="*/ 20 h 41"/>
              <a:gd name="T18" fmla="*/ 287 w 318"/>
              <a:gd name="T19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8" h="41">
                <a:moveTo>
                  <a:pt x="287" y="40"/>
                </a:moveTo>
                <a:lnTo>
                  <a:pt x="287" y="40"/>
                </a:lnTo>
                <a:cubicBezTo>
                  <a:pt x="20" y="40"/>
                  <a:pt x="20" y="40"/>
                  <a:pt x="20" y="40"/>
                </a:cubicBezTo>
                <a:cubicBezTo>
                  <a:pt x="11" y="40"/>
                  <a:pt x="0" y="30"/>
                  <a:pt x="0" y="20"/>
                </a:cubicBezTo>
                <a:lnTo>
                  <a:pt x="0" y="20"/>
                </a:lnTo>
                <a:cubicBezTo>
                  <a:pt x="0" y="10"/>
                  <a:pt x="11" y="0"/>
                  <a:pt x="20" y="0"/>
                </a:cubicBezTo>
                <a:cubicBezTo>
                  <a:pt x="287" y="0"/>
                  <a:pt x="287" y="0"/>
                  <a:pt x="287" y="0"/>
                </a:cubicBezTo>
                <a:cubicBezTo>
                  <a:pt x="297" y="0"/>
                  <a:pt x="317" y="10"/>
                  <a:pt x="317" y="20"/>
                </a:cubicBezTo>
                <a:lnTo>
                  <a:pt x="317" y="20"/>
                </a:lnTo>
                <a:cubicBezTo>
                  <a:pt x="317" y="30"/>
                  <a:pt x="297" y="40"/>
                  <a:pt x="287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77">
            <a:extLst>
              <a:ext uri="{FF2B5EF4-FFF2-40B4-BE49-F238E27FC236}">
                <a16:creationId xmlns:a16="http://schemas.microsoft.com/office/drawing/2014/main" id="{47368338-A84D-6E42-BDC3-43EBC1C28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3242" y="3272724"/>
            <a:ext cx="188147" cy="50173"/>
          </a:xfrm>
          <a:custGeom>
            <a:avLst/>
            <a:gdLst>
              <a:gd name="T0" fmla="*/ 179 w 199"/>
              <a:gd name="T1" fmla="*/ 50 h 51"/>
              <a:gd name="T2" fmla="*/ 179 w 199"/>
              <a:gd name="T3" fmla="*/ 50 h 51"/>
              <a:gd name="T4" fmla="*/ 20 w 199"/>
              <a:gd name="T5" fmla="*/ 50 h 51"/>
              <a:gd name="T6" fmla="*/ 0 w 199"/>
              <a:gd name="T7" fmla="*/ 20 h 51"/>
              <a:gd name="T8" fmla="*/ 0 w 199"/>
              <a:gd name="T9" fmla="*/ 20 h 51"/>
              <a:gd name="T10" fmla="*/ 20 w 199"/>
              <a:gd name="T11" fmla="*/ 0 h 51"/>
              <a:gd name="T12" fmla="*/ 179 w 199"/>
              <a:gd name="T13" fmla="*/ 0 h 51"/>
              <a:gd name="T14" fmla="*/ 198 w 199"/>
              <a:gd name="T15" fmla="*/ 20 h 51"/>
              <a:gd name="T16" fmla="*/ 198 w 199"/>
              <a:gd name="T17" fmla="*/ 20 h 51"/>
              <a:gd name="T18" fmla="*/ 179 w 199"/>
              <a:gd name="T19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9" h="51">
                <a:moveTo>
                  <a:pt x="179" y="50"/>
                </a:moveTo>
                <a:lnTo>
                  <a:pt x="179" y="50"/>
                </a:lnTo>
                <a:cubicBezTo>
                  <a:pt x="20" y="50"/>
                  <a:pt x="20" y="50"/>
                  <a:pt x="20" y="50"/>
                </a:cubicBezTo>
                <a:cubicBezTo>
                  <a:pt x="11" y="50"/>
                  <a:pt x="0" y="40"/>
                  <a:pt x="0" y="20"/>
                </a:cubicBezTo>
                <a:lnTo>
                  <a:pt x="0" y="20"/>
                </a:lnTo>
                <a:cubicBezTo>
                  <a:pt x="0" y="10"/>
                  <a:pt x="11" y="0"/>
                  <a:pt x="20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188" y="0"/>
                  <a:pt x="198" y="10"/>
                  <a:pt x="198" y="20"/>
                </a:cubicBezTo>
                <a:lnTo>
                  <a:pt x="198" y="20"/>
                </a:lnTo>
                <a:cubicBezTo>
                  <a:pt x="198" y="40"/>
                  <a:pt x="188" y="50"/>
                  <a:pt x="179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78">
            <a:extLst>
              <a:ext uri="{FF2B5EF4-FFF2-40B4-BE49-F238E27FC236}">
                <a16:creationId xmlns:a16="http://schemas.microsoft.com/office/drawing/2014/main" id="{38FE8EAE-E61D-F04E-901D-F909E06A2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9966" y="7228026"/>
            <a:ext cx="188147" cy="196509"/>
          </a:xfrm>
          <a:custGeom>
            <a:avLst/>
            <a:gdLst>
              <a:gd name="T0" fmla="*/ 198 w 199"/>
              <a:gd name="T1" fmla="*/ 208 h 209"/>
              <a:gd name="T2" fmla="*/ 198 w 199"/>
              <a:gd name="T3" fmla="*/ 208 h 209"/>
              <a:gd name="T4" fmla="*/ 99 w 199"/>
              <a:gd name="T5" fmla="*/ 208 h 209"/>
              <a:gd name="T6" fmla="*/ 0 w 199"/>
              <a:gd name="T7" fmla="*/ 109 h 209"/>
              <a:gd name="T8" fmla="*/ 0 w 199"/>
              <a:gd name="T9" fmla="*/ 99 h 209"/>
              <a:gd name="T10" fmla="*/ 109 w 199"/>
              <a:gd name="T11" fmla="*/ 0 h 209"/>
              <a:gd name="T12" fmla="*/ 198 w 199"/>
              <a:gd name="T13" fmla="*/ 99 h 209"/>
              <a:gd name="T14" fmla="*/ 198 w 199"/>
              <a:gd name="T15" fmla="*/ 208 h 209"/>
              <a:gd name="T16" fmla="*/ 109 w 199"/>
              <a:gd name="T17" fmla="*/ 60 h 209"/>
              <a:gd name="T18" fmla="*/ 109 w 199"/>
              <a:gd name="T19" fmla="*/ 60 h 209"/>
              <a:gd name="T20" fmla="*/ 70 w 199"/>
              <a:gd name="T21" fmla="*/ 99 h 209"/>
              <a:gd name="T22" fmla="*/ 70 w 199"/>
              <a:gd name="T23" fmla="*/ 109 h 209"/>
              <a:gd name="T24" fmla="*/ 99 w 199"/>
              <a:gd name="T25" fmla="*/ 149 h 209"/>
              <a:gd name="T26" fmla="*/ 139 w 199"/>
              <a:gd name="T27" fmla="*/ 149 h 209"/>
              <a:gd name="T28" fmla="*/ 139 w 199"/>
              <a:gd name="T29" fmla="*/ 99 h 209"/>
              <a:gd name="T30" fmla="*/ 109 w 199"/>
              <a:gd name="T31" fmla="*/ 6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9" h="209">
                <a:moveTo>
                  <a:pt x="198" y="208"/>
                </a:moveTo>
                <a:lnTo>
                  <a:pt x="198" y="208"/>
                </a:lnTo>
                <a:cubicBezTo>
                  <a:pt x="99" y="208"/>
                  <a:pt x="99" y="208"/>
                  <a:pt x="99" y="208"/>
                </a:cubicBezTo>
                <a:cubicBezTo>
                  <a:pt x="50" y="208"/>
                  <a:pt x="0" y="169"/>
                  <a:pt x="0" y="109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0"/>
                  <a:pt x="50" y="0"/>
                  <a:pt x="109" y="0"/>
                </a:cubicBezTo>
                <a:cubicBezTo>
                  <a:pt x="159" y="0"/>
                  <a:pt x="198" y="40"/>
                  <a:pt x="198" y="99"/>
                </a:cubicBezTo>
                <a:lnTo>
                  <a:pt x="198" y="208"/>
                </a:lnTo>
                <a:close/>
                <a:moveTo>
                  <a:pt x="109" y="60"/>
                </a:moveTo>
                <a:lnTo>
                  <a:pt x="109" y="60"/>
                </a:lnTo>
                <a:cubicBezTo>
                  <a:pt x="79" y="60"/>
                  <a:pt x="70" y="79"/>
                  <a:pt x="70" y="99"/>
                </a:cubicBezTo>
                <a:cubicBezTo>
                  <a:pt x="70" y="109"/>
                  <a:pt x="70" y="109"/>
                  <a:pt x="70" y="109"/>
                </a:cubicBezTo>
                <a:cubicBezTo>
                  <a:pt x="70" y="129"/>
                  <a:pt x="79" y="149"/>
                  <a:pt x="99" y="149"/>
                </a:cubicBezTo>
                <a:cubicBezTo>
                  <a:pt x="139" y="149"/>
                  <a:pt x="139" y="149"/>
                  <a:pt x="139" y="149"/>
                </a:cubicBezTo>
                <a:cubicBezTo>
                  <a:pt x="139" y="99"/>
                  <a:pt x="139" y="99"/>
                  <a:pt x="139" y="99"/>
                </a:cubicBezTo>
                <a:cubicBezTo>
                  <a:pt x="139" y="79"/>
                  <a:pt x="119" y="60"/>
                  <a:pt x="109" y="6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79">
            <a:extLst>
              <a:ext uri="{FF2B5EF4-FFF2-40B4-BE49-F238E27FC236}">
                <a16:creationId xmlns:a16="http://schemas.microsoft.com/office/drawing/2014/main" id="{33F42B7B-300C-FB45-928F-A826C8C69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9751" y="7228026"/>
            <a:ext cx="196512" cy="196509"/>
          </a:xfrm>
          <a:custGeom>
            <a:avLst/>
            <a:gdLst>
              <a:gd name="T0" fmla="*/ 109 w 209"/>
              <a:gd name="T1" fmla="*/ 208 h 209"/>
              <a:gd name="T2" fmla="*/ 109 w 209"/>
              <a:gd name="T3" fmla="*/ 208 h 209"/>
              <a:gd name="T4" fmla="*/ 0 w 209"/>
              <a:gd name="T5" fmla="*/ 208 h 209"/>
              <a:gd name="T6" fmla="*/ 0 w 209"/>
              <a:gd name="T7" fmla="*/ 99 h 209"/>
              <a:gd name="T8" fmla="*/ 99 w 209"/>
              <a:gd name="T9" fmla="*/ 0 h 209"/>
              <a:gd name="T10" fmla="*/ 208 w 209"/>
              <a:gd name="T11" fmla="*/ 99 h 209"/>
              <a:gd name="T12" fmla="*/ 208 w 209"/>
              <a:gd name="T13" fmla="*/ 109 h 209"/>
              <a:gd name="T14" fmla="*/ 109 w 209"/>
              <a:gd name="T15" fmla="*/ 208 h 209"/>
              <a:gd name="T16" fmla="*/ 69 w 209"/>
              <a:gd name="T17" fmla="*/ 149 h 209"/>
              <a:gd name="T18" fmla="*/ 69 w 209"/>
              <a:gd name="T19" fmla="*/ 149 h 209"/>
              <a:gd name="T20" fmla="*/ 109 w 209"/>
              <a:gd name="T21" fmla="*/ 149 h 209"/>
              <a:gd name="T22" fmla="*/ 139 w 209"/>
              <a:gd name="T23" fmla="*/ 109 h 209"/>
              <a:gd name="T24" fmla="*/ 139 w 209"/>
              <a:gd name="T25" fmla="*/ 99 h 209"/>
              <a:gd name="T26" fmla="*/ 99 w 209"/>
              <a:gd name="T27" fmla="*/ 60 h 209"/>
              <a:gd name="T28" fmla="*/ 69 w 209"/>
              <a:gd name="T29" fmla="*/ 99 h 209"/>
              <a:gd name="T30" fmla="*/ 69 w 209"/>
              <a:gd name="T31" fmla="*/ 149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9" h="209">
                <a:moveTo>
                  <a:pt x="109" y="208"/>
                </a:moveTo>
                <a:lnTo>
                  <a:pt x="109" y="208"/>
                </a:lnTo>
                <a:cubicBezTo>
                  <a:pt x="0" y="208"/>
                  <a:pt x="0" y="208"/>
                  <a:pt x="0" y="208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0"/>
                  <a:pt x="50" y="0"/>
                  <a:pt x="99" y="0"/>
                </a:cubicBezTo>
                <a:cubicBezTo>
                  <a:pt x="158" y="0"/>
                  <a:pt x="208" y="40"/>
                  <a:pt x="208" y="99"/>
                </a:cubicBezTo>
                <a:cubicBezTo>
                  <a:pt x="208" y="109"/>
                  <a:pt x="208" y="109"/>
                  <a:pt x="208" y="109"/>
                </a:cubicBezTo>
                <a:cubicBezTo>
                  <a:pt x="208" y="169"/>
                  <a:pt x="158" y="208"/>
                  <a:pt x="109" y="208"/>
                </a:cubicBezTo>
                <a:close/>
                <a:moveTo>
                  <a:pt x="69" y="149"/>
                </a:moveTo>
                <a:lnTo>
                  <a:pt x="69" y="149"/>
                </a:lnTo>
                <a:cubicBezTo>
                  <a:pt x="109" y="149"/>
                  <a:pt x="109" y="149"/>
                  <a:pt x="109" y="149"/>
                </a:cubicBezTo>
                <a:cubicBezTo>
                  <a:pt x="129" y="149"/>
                  <a:pt x="139" y="129"/>
                  <a:pt x="139" y="109"/>
                </a:cubicBezTo>
                <a:cubicBezTo>
                  <a:pt x="139" y="99"/>
                  <a:pt x="139" y="99"/>
                  <a:pt x="139" y="99"/>
                </a:cubicBezTo>
                <a:cubicBezTo>
                  <a:pt x="139" y="79"/>
                  <a:pt x="129" y="60"/>
                  <a:pt x="99" y="60"/>
                </a:cubicBezTo>
                <a:cubicBezTo>
                  <a:pt x="89" y="60"/>
                  <a:pt x="69" y="79"/>
                  <a:pt x="69" y="99"/>
                </a:cubicBezTo>
                <a:lnTo>
                  <a:pt x="69" y="1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80">
            <a:extLst>
              <a:ext uri="{FF2B5EF4-FFF2-40B4-BE49-F238E27FC236}">
                <a16:creationId xmlns:a16="http://schemas.microsoft.com/office/drawing/2014/main" id="{A2250923-D12F-7944-B9B2-DC289E199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0485" y="7612686"/>
            <a:ext cx="58535" cy="284313"/>
          </a:xfrm>
          <a:custGeom>
            <a:avLst/>
            <a:gdLst>
              <a:gd name="T0" fmla="*/ 59 w 60"/>
              <a:gd name="T1" fmla="*/ 297 h 298"/>
              <a:gd name="T2" fmla="*/ 59 w 60"/>
              <a:gd name="T3" fmla="*/ 297 h 298"/>
              <a:gd name="T4" fmla="*/ 0 w 60"/>
              <a:gd name="T5" fmla="*/ 297 h 298"/>
              <a:gd name="T6" fmla="*/ 0 w 60"/>
              <a:gd name="T7" fmla="*/ 40 h 298"/>
              <a:gd name="T8" fmla="*/ 29 w 60"/>
              <a:gd name="T9" fmla="*/ 0 h 298"/>
              <a:gd name="T10" fmla="*/ 29 w 60"/>
              <a:gd name="T11" fmla="*/ 0 h 298"/>
              <a:gd name="T12" fmla="*/ 59 w 60"/>
              <a:gd name="T13" fmla="*/ 40 h 298"/>
              <a:gd name="T14" fmla="*/ 59 w 60"/>
              <a:gd name="T15" fmla="*/ 297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298">
                <a:moveTo>
                  <a:pt x="59" y="297"/>
                </a:moveTo>
                <a:lnTo>
                  <a:pt x="59" y="297"/>
                </a:lnTo>
                <a:cubicBezTo>
                  <a:pt x="0" y="297"/>
                  <a:pt x="0" y="297"/>
                  <a:pt x="0" y="297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0"/>
                  <a:pt x="9" y="0"/>
                  <a:pt x="29" y="0"/>
                </a:cubicBezTo>
                <a:lnTo>
                  <a:pt x="29" y="0"/>
                </a:lnTo>
                <a:cubicBezTo>
                  <a:pt x="49" y="0"/>
                  <a:pt x="59" y="20"/>
                  <a:pt x="59" y="40"/>
                </a:cubicBezTo>
                <a:lnTo>
                  <a:pt x="59" y="29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81">
            <a:extLst>
              <a:ext uri="{FF2B5EF4-FFF2-40B4-BE49-F238E27FC236}">
                <a16:creationId xmlns:a16="http://schemas.microsoft.com/office/drawing/2014/main" id="{7466E367-1111-1447-ACE9-73615EAF9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0485" y="7395270"/>
            <a:ext cx="66897" cy="163061"/>
          </a:xfrm>
          <a:custGeom>
            <a:avLst/>
            <a:gdLst>
              <a:gd name="T0" fmla="*/ 69 w 70"/>
              <a:gd name="T1" fmla="*/ 169 h 170"/>
              <a:gd name="T2" fmla="*/ 0 w 70"/>
              <a:gd name="T3" fmla="*/ 169 h 170"/>
              <a:gd name="T4" fmla="*/ 0 w 70"/>
              <a:gd name="T5" fmla="*/ 0 h 170"/>
              <a:gd name="T6" fmla="*/ 69 w 70"/>
              <a:gd name="T7" fmla="*/ 0 h 170"/>
              <a:gd name="T8" fmla="*/ 69 w 70"/>
              <a:gd name="T9" fmla="*/ 16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170">
                <a:moveTo>
                  <a:pt x="69" y="169"/>
                </a:moveTo>
                <a:lnTo>
                  <a:pt x="0" y="169"/>
                </a:lnTo>
                <a:lnTo>
                  <a:pt x="0" y="0"/>
                </a:lnTo>
                <a:lnTo>
                  <a:pt x="69" y="0"/>
                </a:lnTo>
                <a:lnTo>
                  <a:pt x="69" y="16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82">
            <a:extLst>
              <a:ext uri="{FF2B5EF4-FFF2-40B4-BE49-F238E27FC236}">
                <a16:creationId xmlns:a16="http://schemas.microsoft.com/office/drawing/2014/main" id="{E87E6FE4-CE09-1D44-A219-848F347A4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0351" y="7529064"/>
            <a:ext cx="639707" cy="405564"/>
          </a:xfrm>
          <a:custGeom>
            <a:avLst/>
            <a:gdLst>
              <a:gd name="T0" fmla="*/ 69 w 673"/>
              <a:gd name="T1" fmla="*/ 0 h 426"/>
              <a:gd name="T2" fmla="*/ 69 w 673"/>
              <a:gd name="T3" fmla="*/ 0 h 426"/>
              <a:gd name="T4" fmla="*/ 69 w 673"/>
              <a:gd name="T5" fmla="*/ 59 h 426"/>
              <a:gd name="T6" fmla="*/ 603 w 673"/>
              <a:gd name="T7" fmla="*/ 59 h 426"/>
              <a:gd name="T8" fmla="*/ 603 w 673"/>
              <a:gd name="T9" fmla="*/ 356 h 426"/>
              <a:gd name="T10" fmla="*/ 603 w 673"/>
              <a:gd name="T11" fmla="*/ 366 h 426"/>
              <a:gd name="T12" fmla="*/ 69 w 673"/>
              <a:gd name="T13" fmla="*/ 356 h 426"/>
              <a:gd name="T14" fmla="*/ 69 w 673"/>
              <a:gd name="T15" fmla="*/ 118 h 426"/>
              <a:gd name="T16" fmla="*/ 29 w 673"/>
              <a:gd name="T17" fmla="*/ 89 h 426"/>
              <a:gd name="T18" fmla="*/ 29 w 673"/>
              <a:gd name="T19" fmla="*/ 89 h 426"/>
              <a:gd name="T20" fmla="*/ 0 w 673"/>
              <a:gd name="T21" fmla="*/ 118 h 426"/>
              <a:gd name="T22" fmla="*/ 0 w 673"/>
              <a:gd name="T23" fmla="*/ 356 h 426"/>
              <a:gd name="T24" fmla="*/ 69 w 673"/>
              <a:gd name="T25" fmla="*/ 425 h 426"/>
              <a:gd name="T26" fmla="*/ 603 w 673"/>
              <a:gd name="T27" fmla="*/ 425 h 426"/>
              <a:gd name="T28" fmla="*/ 672 w 673"/>
              <a:gd name="T29" fmla="*/ 356 h 426"/>
              <a:gd name="T30" fmla="*/ 672 w 673"/>
              <a:gd name="T31" fmla="*/ 0 h 426"/>
              <a:gd name="T32" fmla="*/ 69 w 673"/>
              <a:gd name="T33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73" h="426">
                <a:moveTo>
                  <a:pt x="69" y="0"/>
                </a:moveTo>
                <a:lnTo>
                  <a:pt x="69" y="0"/>
                </a:lnTo>
                <a:cubicBezTo>
                  <a:pt x="69" y="59"/>
                  <a:pt x="69" y="59"/>
                  <a:pt x="69" y="59"/>
                </a:cubicBezTo>
                <a:cubicBezTo>
                  <a:pt x="603" y="59"/>
                  <a:pt x="603" y="59"/>
                  <a:pt x="603" y="59"/>
                </a:cubicBezTo>
                <a:cubicBezTo>
                  <a:pt x="603" y="356"/>
                  <a:pt x="603" y="356"/>
                  <a:pt x="603" y="356"/>
                </a:cubicBezTo>
                <a:cubicBezTo>
                  <a:pt x="603" y="356"/>
                  <a:pt x="603" y="356"/>
                  <a:pt x="603" y="366"/>
                </a:cubicBezTo>
                <a:cubicBezTo>
                  <a:pt x="69" y="356"/>
                  <a:pt x="69" y="356"/>
                  <a:pt x="69" y="356"/>
                </a:cubicBezTo>
                <a:cubicBezTo>
                  <a:pt x="69" y="118"/>
                  <a:pt x="69" y="118"/>
                  <a:pt x="69" y="118"/>
                </a:cubicBezTo>
                <a:cubicBezTo>
                  <a:pt x="69" y="99"/>
                  <a:pt x="49" y="89"/>
                  <a:pt x="29" y="89"/>
                </a:cubicBezTo>
                <a:lnTo>
                  <a:pt x="29" y="89"/>
                </a:lnTo>
                <a:cubicBezTo>
                  <a:pt x="20" y="89"/>
                  <a:pt x="0" y="99"/>
                  <a:pt x="0" y="118"/>
                </a:cubicBezTo>
                <a:cubicBezTo>
                  <a:pt x="0" y="356"/>
                  <a:pt x="0" y="356"/>
                  <a:pt x="0" y="356"/>
                </a:cubicBezTo>
                <a:cubicBezTo>
                  <a:pt x="0" y="395"/>
                  <a:pt x="29" y="425"/>
                  <a:pt x="69" y="425"/>
                </a:cubicBezTo>
                <a:cubicBezTo>
                  <a:pt x="603" y="425"/>
                  <a:pt x="603" y="425"/>
                  <a:pt x="603" y="425"/>
                </a:cubicBezTo>
                <a:cubicBezTo>
                  <a:pt x="643" y="425"/>
                  <a:pt x="672" y="395"/>
                  <a:pt x="672" y="356"/>
                </a:cubicBezTo>
                <a:cubicBezTo>
                  <a:pt x="672" y="0"/>
                  <a:pt x="672" y="0"/>
                  <a:pt x="672" y="0"/>
                </a:cubicBezTo>
                <a:lnTo>
                  <a:pt x="69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83">
            <a:extLst>
              <a:ext uri="{FF2B5EF4-FFF2-40B4-BE49-F238E27FC236}">
                <a16:creationId xmlns:a16="http://schemas.microsoft.com/office/drawing/2014/main" id="{D935CB60-A2A3-BB4C-9B07-E315F708E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3454" y="7370183"/>
            <a:ext cx="769319" cy="217416"/>
          </a:xfrm>
          <a:custGeom>
            <a:avLst/>
            <a:gdLst>
              <a:gd name="T0" fmla="*/ 723 w 812"/>
              <a:gd name="T1" fmla="*/ 227 h 228"/>
              <a:gd name="T2" fmla="*/ 723 w 812"/>
              <a:gd name="T3" fmla="*/ 227 h 228"/>
              <a:gd name="T4" fmla="*/ 90 w 812"/>
              <a:gd name="T5" fmla="*/ 227 h 228"/>
              <a:gd name="T6" fmla="*/ 0 w 812"/>
              <a:gd name="T7" fmla="*/ 138 h 228"/>
              <a:gd name="T8" fmla="*/ 0 w 812"/>
              <a:gd name="T9" fmla="*/ 89 h 228"/>
              <a:gd name="T10" fmla="*/ 90 w 812"/>
              <a:gd name="T11" fmla="*/ 0 h 228"/>
              <a:gd name="T12" fmla="*/ 723 w 812"/>
              <a:gd name="T13" fmla="*/ 0 h 228"/>
              <a:gd name="T14" fmla="*/ 811 w 812"/>
              <a:gd name="T15" fmla="*/ 89 h 228"/>
              <a:gd name="T16" fmla="*/ 811 w 812"/>
              <a:gd name="T17" fmla="*/ 138 h 228"/>
              <a:gd name="T18" fmla="*/ 723 w 812"/>
              <a:gd name="T19" fmla="*/ 227 h 228"/>
              <a:gd name="T20" fmla="*/ 90 w 812"/>
              <a:gd name="T21" fmla="*/ 59 h 228"/>
              <a:gd name="T22" fmla="*/ 90 w 812"/>
              <a:gd name="T23" fmla="*/ 59 h 228"/>
              <a:gd name="T24" fmla="*/ 60 w 812"/>
              <a:gd name="T25" fmla="*/ 89 h 228"/>
              <a:gd name="T26" fmla="*/ 60 w 812"/>
              <a:gd name="T27" fmla="*/ 138 h 228"/>
              <a:gd name="T28" fmla="*/ 90 w 812"/>
              <a:gd name="T29" fmla="*/ 168 h 228"/>
              <a:gd name="T30" fmla="*/ 723 w 812"/>
              <a:gd name="T31" fmla="*/ 168 h 228"/>
              <a:gd name="T32" fmla="*/ 752 w 812"/>
              <a:gd name="T33" fmla="*/ 138 h 228"/>
              <a:gd name="T34" fmla="*/ 752 w 812"/>
              <a:gd name="T35" fmla="*/ 89 h 228"/>
              <a:gd name="T36" fmla="*/ 723 w 812"/>
              <a:gd name="T37" fmla="*/ 59 h 228"/>
              <a:gd name="T38" fmla="*/ 90 w 812"/>
              <a:gd name="T39" fmla="*/ 59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12" h="228">
                <a:moveTo>
                  <a:pt x="723" y="227"/>
                </a:moveTo>
                <a:lnTo>
                  <a:pt x="723" y="227"/>
                </a:lnTo>
                <a:cubicBezTo>
                  <a:pt x="90" y="227"/>
                  <a:pt x="90" y="227"/>
                  <a:pt x="90" y="227"/>
                </a:cubicBezTo>
                <a:cubicBezTo>
                  <a:pt x="40" y="227"/>
                  <a:pt x="0" y="188"/>
                  <a:pt x="0" y="138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39"/>
                  <a:pt x="40" y="0"/>
                  <a:pt x="90" y="0"/>
                </a:cubicBezTo>
                <a:cubicBezTo>
                  <a:pt x="723" y="0"/>
                  <a:pt x="723" y="0"/>
                  <a:pt x="723" y="0"/>
                </a:cubicBezTo>
                <a:cubicBezTo>
                  <a:pt x="772" y="0"/>
                  <a:pt x="811" y="39"/>
                  <a:pt x="811" y="89"/>
                </a:cubicBezTo>
                <a:cubicBezTo>
                  <a:pt x="811" y="138"/>
                  <a:pt x="811" y="138"/>
                  <a:pt x="811" y="138"/>
                </a:cubicBezTo>
                <a:cubicBezTo>
                  <a:pt x="811" y="188"/>
                  <a:pt x="772" y="227"/>
                  <a:pt x="723" y="227"/>
                </a:cubicBezTo>
                <a:close/>
                <a:moveTo>
                  <a:pt x="90" y="59"/>
                </a:moveTo>
                <a:lnTo>
                  <a:pt x="90" y="59"/>
                </a:lnTo>
                <a:cubicBezTo>
                  <a:pt x="70" y="59"/>
                  <a:pt x="60" y="79"/>
                  <a:pt x="60" y="89"/>
                </a:cubicBezTo>
                <a:cubicBezTo>
                  <a:pt x="60" y="138"/>
                  <a:pt x="60" y="138"/>
                  <a:pt x="60" y="138"/>
                </a:cubicBezTo>
                <a:cubicBezTo>
                  <a:pt x="60" y="158"/>
                  <a:pt x="70" y="168"/>
                  <a:pt x="90" y="168"/>
                </a:cubicBezTo>
                <a:cubicBezTo>
                  <a:pt x="723" y="168"/>
                  <a:pt x="723" y="168"/>
                  <a:pt x="723" y="168"/>
                </a:cubicBezTo>
                <a:cubicBezTo>
                  <a:pt x="732" y="168"/>
                  <a:pt x="752" y="158"/>
                  <a:pt x="752" y="138"/>
                </a:cubicBezTo>
                <a:cubicBezTo>
                  <a:pt x="752" y="89"/>
                  <a:pt x="752" y="89"/>
                  <a:pt x="752" y="89"/>
                </a:cubicBezTo>
                <a:cubicBezTo>
                  <a:pt x="752" y="79"/>
                  <a:pt x="732" y="59"/>
                  <a:pt x="723" y="59"/>
                </a:cubicBezTo>
                <a:lnTo>
                  <a:pt x="90" y="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27" name="Group 71">
            <a:extLst>
              <a:ext uri="{FF2B5EF4-FFF2-40B4-BE49-F238E27FC236}">
                <a16:creationId xmlns:a16="http://schemas.microsoft.com/office/drawing/2014/main" id="{C81DCC12-1EF9-4C47-9B58-FA71F1BDB8B3}"/>
              </a:ext>
            </a:extLst>
          </p:cNvPr>
          <p:cNvGrpSpPr/>
          <p:nvPr/>
        </p:nvGrpSpPr>
        <p:grpSpPr>
          <a:xfrm>
            <a:off x="1966211" y="2427831"/>
            <a:ext cx="8909115" cy="2500601"/>
            <a:chOff x="2232442" y="3643574"/>
            <a:chExt cx="8954788" cy="2500601"/>
          </a:xfrm>
        </p:grpSpPr>
        <p:sp>
          <p:nvSpPr>
            <p:cNvPr id="128" name="CuadroTexto 598">
              <a:extLst>
                <a:ext uri="{FF2B5EF4-FFF2-40B4-BE49-F238E27FC236}">
                  <a16:creationId xmlns:a16="http://schemas.microsoft.com/office/drawing/2014/main" id="{F4D6DC46-0E29-5948-8873-F4818738B16E}"/>
                </a:ext>
              </a:extLst>
            </p:cNvPr>
            <p:cNvSpPr txBox="1"/>
            <p:nvPr/>
          </p:nvSpPr>
          <p:spPr>
            <a:xfrm>
              <a:off x="2232442" y="3643574"/>
              <a:ext cx="26395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Brain</a:t>
              </a:r>
            </a:p>
          </p:txBody>
        </p:sp>
        <p:sp>
          <p:nvSpPr>
            <p:cNvPr id="129" name="CuadroTexto 599">
              <a:extLst>
                <a:ext uri="{FF2B5EF4-FFF2-40B4-BE49-F238E27FC236}">
                  <a16:creationId xmlns:a16="http://schemas.microsoft.com/office/drawing/2014/main" id="{05E533CB-70F8-864E-A751-BF1C87688674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F185CDE3-545D-BA4D-96B4-7FE154864E75}"/>
              </a:ext>
            </a:extLst>
          </p:cNvPr>
          <p:cNvGrpSpPr/>
          <p:nvPr/>
        </p:nvGrpSpPr>
        <p:grpSpPr>
          <a:xfrm>
            <a:off x="13879822" y="3920790"/>
            <a:ext cx="2799774" cy="1040698"/>
            <a:chOff x="4219707" y="10838283"/>
            <a:chExt cx="4236804" cy="1040698"/>
          </a:xfrm>
        </p:grpSpPr>
        <p:sp>
          <p:nvSpPr>
            <p:cNvPr id="131" name="CuadroTexto 395">
              <a:extLst>
                <a:ext uri="{FF2B5EF4-FFF2-40B4-BE49-F238E27FC236}">
                  <a16:creationId xmlns:a16="http://schemas.microsoft.com/office/drawing/2014/main" id="{EFBAAAAE-0870-C047-A1E1-88AD16FA364E}"/>
                </a:ext>
              </a:extLst>
            </p:cNvPr>
            <p:cNvSpPr txBox="1"/>
            <p:nvPr/>
          </p:nvSpPr>
          <p:spPr>
            <a:xfrm flipH="1">
              <a:off x="5146770" y="1083828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32" name="Rectangle 40">
              <a:extLst>
                <a:ext uri="{FF2B5EF4-FFF2-40B4-BE49-F238E27FC236}">
                  <a16:creationId xmlns:a16="http://schemas.microsoft.com/office/drawing/2014/main" id="{5ED43C1F-859F-B448-8CBC-8FC104272404}"/>
                </a:ext>
              </a:extLst>
            </p:cNvPr>
            <p:cNvSpPr/>
            <p:nvPr/>
          </p:nvSpPr>
          <p:spPr>
            <a:xfrm>
              <a:off x="4219707" y="11232650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0D04990E-6957-5B43-A8F5-D7CCB789832C}"/>
              </a:ext>
            </a:extLst>
          </p:cNvPr>
          <p:cNvGrpSpPr/>
          <p:nvPr/>
        </p:nvGrpSpPr>
        <p:grpSpPr>
          <a:xfrm>
            <a:off x="17713874" y="3887734"/>
            <a:ext cx="2799774" cy="1040698"/>
            <a:chOff x="4219707" y="10838283"/>
            <a:chExt cx="4236804" cy="1040698"/>
          </a:xfrm>
        </p:grpSpPr>
        <p:sp>
          <p:nvSpPr>
            <p:cNvPr id="134" name="CuadroTexto 395">
              <a:extLst>
                <a:ext uri="{FF2B5EF4-FFF2-40B4-BE49-F238E27FC236}">
                  <a16:creationId xmlns:a16="http://schemas.microsoft.com/office/drawing/2014/main" id="{3883CB69-B7DB-1841-B5A5-70A8BC4D5F11}"/>
                </a:ext>
              </a:extLst>
            </p:cNvPr>
            <p:cNvSpPr txBox="1"/>
            <p:nvPr/>
          </p:nvSpPr>
          <p:spPr>
            <a:xfrm flipH="1">
              <a:off x="5146770" y="1083828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35" name="Rectangle 40">
              <a:extLst>
                <a:ext uri="{FF2B5EF4-FFF2-40B4-BE49-F238E27FC236}">
                  <a16:creationId xmlns:a16="http://schemas.microsoft.com/office/drawing/2014/main" id="{A2AF5DC8-595B-214E-8864-CF745C3ED103}"/>
                </a:ext>
              </a:extLst>
            </p:cNvPr>
            <p:cNvSpPr/>
            <p:nvPr/>
          </p:nvSpPr>
          <p:spPr>
            <a:xfrm>
              <a:off x="4219707" y="11232650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</a:t>
              </a:r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DFED18BF-FCEA-DD4D-96B3-710026135637}"/>
              </a:ext>
            </a:extLst>
          </p:cNvPr>
          <p:cNvGrpSpPr/>
          <p:nvPr/>
        </p:nvGrpSpPr>
        <p:grpSpPr>
          <a:xfrm>
            <a:off x="17759864" y="8254128"/>
            <a:ext cx="2799774" cy="1040698"/>
            <a:chOff x="4219707" y="10838283"/>
            <a:chExt cx="4236804" cy="1040698"/>
          </a:xfrm>
        </p:grpSpPr>
        <p:sp>
          <p:nvSpPr>
            <p:cNvPr id="137" name="CuadroTexto 395">
              <a:extLst>
                <a:ext uri="{FF2B5EF4-FFF2-40B4-BE49-F238E27FC236}">
                  <a16:creationId xmlns:a16="http://schemas.microsoft.com/office/drawing/2014/main" id="{94A3D2FD-1F10-C54B-A1E2-E75979FE9BC5}"/>
                </a:ext>
              </a:extLst>
            </p:cNvPr>
            <p:cNvSpPr txBox="1"/>
            <p:nvPr/>
          </p:nvSpPr>
          <p:spPr>
            <a:xfrm flipH="1">
              <a:off x="5146770" y="1083828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38" name="Rectangle 40">
              <a:extLst>
                <a:ext uri="{FF2B5EF4-FFF2-40B4-BE49-F238E27FC236}">
                  <a16:creationId xmlns:a16="http://schemas.microsoft.com/office/drawing/2014/main" id="{4840EDCD-5EF6-3A41-8879-C70725C62133}"/>
                </a:ext>
              </a:extLst>
            </p:cNvPr>
            <p:cNvSpPr/>
            <p:nvPr/>
          </p:nvSpPr>
          <p:spPr>
            <a:xfrm>
              <a:off x="4219707" y="11232650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</a:t>
              </a:r>
            </a:p>
          </p:txBody>
        </p:sp>
      </p:grpSp>
      <p:grpSp>
        <p:nvGrpSpPr>
          <p:cNvPr id="180" name="Grupo 179">
            <a:extLst>
              <a:ext uri="{FF2B5EF4-FFF2-40B4-BE49-F238E27FC236}">
                <a16:creationId xmlns:a16="http://schemas.microsoft.com/office/drawing/2014/main" id="{BD68250B-7961-CD4E-810A-9A74617600BA}"/>
              </a:ext>
            </a:extLst>
          </p:cNvPr>
          <p:cNvGrpSpPr/>
          <p:nvPr/>
        </p:nvGrpSpPr>
        <p:grpSpPr>
          <a:xfrm>
            <a:off x="13862057" y="8039939"/>
            <a:ext cx="2799774" cy="1040698"/>
            <a:chOff x="4219707" y="10838283"/>
            <a:chExt cx="4236804" cy="1040698"/>
          </a:xfrm>
        </p:grpSpPr>
        <p:sp>
          <p:nvSpPr>
            <p:cNvPr id="181" name="CuadroTexto 395">
              <a:extLst>
                <a:ext uri="{FF2B5EF4-FFF2-40B4-BE49-F238E27FC236}">
                  <a16:creationId xmlns:a16="http://schemas.microsoft.com/office/drawing/2014/main" id="{F750BA92-31E9-0342-8926-A422599C0576}"/>
                </a:ext>
              </a:extLst>
            </p:cNvPr>
            <p:cNvSpPr txBox="1"/>
            <p:nvPr/>
          </p:nvSpPr>
          <p:spPr>
            <a:xfrm flipH="1">
              <a:off x="5146770" y="1083828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82" name="Rectangle 40">
              <a:extLst>
                <a:ext uri="{FF2B5EF4-FFF2-40B4-BE49-F238E27FC236}">
                  <a16:creationId xmlns:a16="http://schemas.microsoft.com/office/drawing/2014/main" id="{703FDC1D-BFC8-F746-89E9-51939C9130FE}"/>
                </a:ext>
              </a:extLst>
            </p:cNvPr>
            <p:cNvSpPr/>
            <p:nvPr/>
          </p:nvSpPr>
          <p:spPr>
            <a:xfrm>
              <a:off x="4219707" y="11232650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43461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Freeform 1">
            <a:extLst>
              <a:ext uri="{FF2B5EF4-FFF2-40B4-BE49-F238E27FC236}">
                <a16:creationId xmlns:a16="http://schemas.microsoft.com/office/drawing/2014/main" id="{51BE737E-8900-9C4B-90B6-B04835246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785" y="4877592"/>
            <a:ext cx="2705902" cy="6789267"/>
          </a:xfrm>
          <a:custGeom>
            <a:avLst/>
            <a:gdLst>
              <a:gd name="T0" fmla="*/ 2431 w 2432"/>
              <a:gd name="T1" fmla="*/ 659 h 6108"/>
              <a:gd name="T2" fmla="*/ 2431 w 2432"/>
              <a:gd name="T3" fmla="*/ 659 h 6108"/>
              <a:gd name="T4" fmla="*/ 1771 w 2432"/>
              <a:gd name="T5" fmla="*/ 0 h 6108"/>
              <a:gd name="T6" fmla="*/ 1120 w 2432"/>
              <a:gd name="T7" fmla="*/ 506 h 6108"/>
              <a:gd name="T8" fmla="*/ 678 w 2432"/>
              <a:gd name="T9" fmla="*/ 1129 h 6108"/>
              <a:gd name="T10" fmla="*/ 714 w 2432"/>
              <a:gd name="T11" fmla="*/ 1364 h 6108"/>
              <a:gd name="T12" fmla="*/ 262 w 2432"/>
              <a:gd name="T13" fmla="*/ 1995 h 6108"/>
              <a:gd name="T14" fmla="*/ 370 w 2432"/>
              <a:gd name="T15" fmla="*/ 2366 h 6108"/>
              <a:gd name="T16" fmla="*/ 0 w 2432"/>
              <a:gd name="T17" fmla="*/ 3025 h 6108"/>
              <a:gd name="T18" fmla="*/ 190 w 2432"/>
              <a:gd name="T19" fmla="*/ 3540 h 6108"/>
              <a:gd name="T20" fmla="*/ 9 w 2432"/>
              <a:gd name="T21" fmla="*/ 3992 h 6108"/>
              <a:gd name="T22" fmla="*/ 325 w 2432"/>
              <a:gd name="T23" fmla="*/ 4562 h 6108"/>
              <a:gd name="T24" fmla="*/ 262 w 2432"/>
              <a:gd name="T25" fmla="*/ 4860 h 6108"/>
              <a:gd name="T26" fmla="*/ 922 w 2432"/>
              <a:gd name="T27" fmla="*/ 5528 h 6108"/>
              <a:gd name="T28" fmla="*/ 1012 w 2432"/>
              <a:gd name="T29" fmla="*/ 5519 h 6108"/>
              <a:gd name="T30" fmla="*/ 1717 w 2432"/>
              <a:gd name="T31" fmla="*/ 6107 h 6108"/>
              <a:gd name="T32" fmla="*/ 2431 w 2432"/>
              <a:gd name="T33" fmla="*/ 5393 h 6108"/>
              <a:gd name="T34" fmla="*/ 2422 w 2432"/>
              <a:gd name="T35" fmla="*/ 5239 h 6108"/>
              <a:gd name="T36" fmla="*/ 2431 w 2432"/>
              <a:gd name="T37" fmla="*/ 5239 h 6108"/>
              <a:gd name="T38" fmla="*/ 2431 w 2432"/>
              <a:gd name="T39" fmla="*/ 659 h 6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32" h="6108">
                <a:moveTo>
                  <a:pt x="2431" y="659"/>
                </a:moveTo>
                <a:lnTo>
                  <a:pt x="2431" y="659"/>
                </a:lnTo>
                <a:cubicBezTo>
                  <a:pt x="2431" y="298"/>
                  <a:pt x="2132" y="0"/>
                  <a:pt x="1771" y="0"/>
                </a:cubicBezTo>
                <a:cubicBezTo>
                  <a:pt x="1455" y="0"/>
                  <a:pt x="1193" y="207"/>
                  <a:pt x="1120" y="506"/>
                </a:cubicBezTo>
                <a:cubicBezTo>
                  <a:pt x="858" y="587"/>
                  <a:pt x="678" y="840"/>
                  <a:pt x="678" y="1129"/>
                </a:cubicBezTo>
                <a:cubicBezTo>
                  <a:pt x="678" y="1210"/>
                  <a:pt x="687" y="1291"/>
                  <a:pt x="714" y="1364"/>
                </a:cubicBezTo>
                <a:cubicBezTo>
                  <a:pt x="452" y="1445"/>
                  <a:pt x="262" y="1698"/>
                  <a:pt x="262" y="1995"/>
                </a:cubicBezTo>
                <a:cubicBezTo>
                  <a:pt x="262" y="2131"/>
                  <a:pt x="298" y="2257"/>
                  <a:pt x="370" y="2366"/>
                </a:cubicBezTo>
                <a:cubicBezTo>
                  <a:pt x="154" y="2501"/>
                  <a:pt x="0" y="2745"/>
                  <a:pt x="0" y="3025"/>
                </a:cubicBezTo>
                <a:cubicBezTo>
                  <a:pt x="0" y="3224"/>
                  <a:pt x="72" y="3396"/>
                  <a:pt x="190" y="3540"/>
                </a:cubicBezTo>
                <a:cubicBezTo>
                  <a:pt x="81" y="3658"/>
                  <a:pt x="9" y="3820"/>
                  <a:pt x="9" y="3992"/>
                </a:cubicBezTo>
                <a:cubicBezTo>
                  <a:pt x="9" y="4236"/>
                  <a:pt x="136" y="4444"/>
                  <a:pt x="325" y="4562"/>
                </a:cubicBezTo>
                <a:cubicBezTo>
                  <a:pt x="280" y="4652"/>
                  <a:pt x="262" y="4751"/>
                  <a:pt x="262" y="4860"/>
                </a:cubicBezTo>
                <a:cubicBezTo>
                  <a:pt x="262" y="5230"/>
                  <a:pt x="551" y="5528"/>
                  <a:pt x="922" y="5528"/>
                </a:cubicBezTo>
                <a:cubicBezTo>
                  <a:pt x="949" y="5528"/>
                  <a:pt x="985" y="5528"/>
                  <a:pt x="1012" y="5519"/>
                </a:cubicBezTo>
                <a:cubicBezTo>
                  <a:pt x="1075" y="5854"/>
                  <a:pt x="1364" y="6107"/>
                  <a:pt x="1717" y="6107"/>
                </a:cubicBezTo>
                <a:cubicBezTo>
                  <a:pt x="2114" y="6107"/>
                  <a:pt x="2431" y="5790"/>
                  <a:pt x="2431" y="5393"/>
                </a:cubicBezTo>
                <a:cubicBezTo>
                  <a:pt x="2431" y="5338"/>
                  <a:pt x="2431" y="5284"/>
                  <a:pt x="2422" y="5239"/>
                </a:cubicBezTo>
                <a:cubicBezTo>
                  <a:pt x="2431" y="5239"/>
                  <a:pt x="2431" y="5239"/>
                  <a:pt x="2431" y="5239"/>
                </a:cubicBezTo>
                <a:lnTo>
                  <a:pt x="2431" y="659"/>
                </a:lnTo>
              </a:path>
            </a:pathLst>
          </a:custGeom>
          <a:solidFill>
            <a:schemeClr val="accent1"/>
          </a:solidFill>
          <a:ln w="9525" cap="flat">
            <a:solidFill>
              <a:srgbClr val="F27825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">
            <a:extLst>
              <a:ext uri="{FF2B5EF4-FFF2-40B4-BE49-F238E27FC236}">
                <a16:creationId xmlns:a16="http://schemas.microsoft.com/office/drawing/2014/main" id="{009D386A-DF44-1A45-874D-F33AA3C87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2551" y="4877592"/>
            <a:ext cx="2705902" cy="6789267"/>
          </a:xfrm>
          <a:custGeom>
            <a:avLst/>
            <a:gdLst>
              <a:gd name="T0" fmla="*/ 2431 w 2432"/>
              <a:gd name="T1" fmla="*/ 3025 h 6108"/>
              <a:gd name="T2" fmla="*/ 2431 w 2432"/>
              <a:gd name="T3" fmla="*/ 3025 h 6108"/>
              <a:gd name="T4" fmla="*/ 2060 w 2432"/>
              <a:gd name="T5" fmla="*/ 2366 h 6108"/>
              <a:gd name="T6" fmla="*/ 2169 w 2432"/>
              <a:gd name="T7" fmla="*/ 1995 h 6108"/>
              <a:gd name="T8" fmla="*/ 1717 w 2432"/>
              <a:gd name="T9" fmla="*/ 1364 h 6108"/>
              <a:gd name="T10" fmla="*/ 1753 w 2432"/>
              <a:gd name="T11" fmla="*/ 1129 h 6108"/>
              <a:gd name="T12" fmla="*/ 1310 w 2432"/>
              <a:gd name="T13" fmla="*/ 506 h 6108"/>
              <a:gd name="T14" fmla="*/ 660 w 2432"/>
              <a:gd name="T15" fmla="*/ 0 h 6108"/>
              <a:gd name="T16" fmla="*/ 0 w 2432"/>
              <a:gd name="T17" fmla="*/ 659 h 6108"/>
              <a:gd name="T18" fmla="*/ 0 w 2432"/>
              <a:gd name="T19" fmla="*/ 5239 h 6108"/>
              <a:gd name="T20" fmla="*/ 9 w 2432"/>
              <a:gd name="T21" fmla="*/ 5239 h 6108"/>
              <a:gd name="T22" fmla="*/ 0 w 2432"/>
              <a:gd name="T23" fmla="*/ 5393 h 6108"/>
              <a:gd name="T24" fmla="*/ 714 w 2432"/>
              <a:gd name="T25" fmla="*/ 6107 h 6108"/>
              <a:gd name="T26" fmla="*/ 1419 w 2432"/>
              <a:gd name="T27" fmla="*/ 5519 h 6108"/>
              <a:gd name="T28" fmla="*/ 1509 w 2432"/>
              <a:gd name="T29" fmla="*/ 5528 h 6108"/>
              <a:gd name="T30" fmla="*/ 2169 w 2432"/>
              <a:gd name="T31" fmla="*/ 4860 h 6108"/>
              <a:gd name="T32" fmla="*/ 2105 w 2432"/>
              <a:gd name="T33" fmla="*/ 4562 h 6108"/>
              <a:gd name="T34" fmla="*/ 2422 w 2432"/>
              <a:gd name="T35" fmla="*/ 3992 h 6108"/>
              <a:gd name="T36" fmla="*/ 2241 w 2432"/>
              <a:gd name="T37" fmla="*/ 3540 h 6108"/>
              <a:gd name="T38" fmla="*/ 2431 w 2432"/>
              <a:gd name="T39" fmla="*/ 3025 h 6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32" h="6108">
                <a:moveTo>
                  <a:pt x="2431" y="3025"/>
                </a:moveTo>
                <a:lnTo>
                  <a:pt x="2431" y="3025"/>
                </a:lnTo>
                <a:cubicBezTo>
                  <a:pt x="2431" y="2745"/>
                  <a:pt x="2277" y="2501"/>
                  <a:pt x="2060" y="2366"/>
                </a:cubicBezTo>
                <a:cubicBezTo>
                  <a:pt x="2133" y="2257"/>
                  <a:pt x="2169" y="2131"/>
                  <a:pt x="2169" y="1995"/>
                </a:cubicBezTo>
                <a:cubicBezTo>
                  <a:pt x="2169" y="1698"/>
                  <a:pt x="1979" y="1445"/>
                  <a:pt x="1717" y="1364"/>
                </a:cubicBezTo>
                <a:cubicBezTo>
                  <a:pt x="1744" y="1291"/>
                  <a:pt x="1753" y="1210"/>
                  <a:pt x="1753" y="1129"/>
                </a:cubicBezTo>
                <a:cubicBezTo>
                  <a:pt x="1753" y="840"/>
                  <a:pt x="1573" y="587"/>
                  <a:pt x="1310" y="506"/>
                </a:cubicBezTo>
                <a:cubicBezTo>
                  <a:pt x="1238" y="207"/>
                  <a:pt x="976" y="0"/>
                  <a:pt x="660" y="0"/>
                </a:cubicBezTo>
                <a:cubicBezTo>
                  <a:pt x="298" y="0"/>
                  <a:pt x="0" y="298"/>
                  <a:pt x="0" y="659"/>
                </a:cubicBezTo>
                <a:cubicBezTo>
                  <a:pt x="0" y="5239"/>
                  <a:pt x="0" y="5239"/>
                  <a:pt x="0" y="5239"/>
                </a:cubicBezTo>
                <a:cubicBezTo>
                  <a:pt x="9" y="5239"/>
                  <a:pt x="9" y="5239"/>
                  <a:pt x="9" y="5239"/>
                </a:cubicBezTo>
                <a:cubicBezTo>
                  <a:pt x="0" y="5284"/>
                  <a:pt x="0" y="5338"/>
                  <a:pt x="0" y="5393"/>
                </a:cubicBezTo>
                <a:cubicBezTo>
                  <a:pt x="0" y="5790"/>
                  <a:pt x="316" y="6107"/>
                  <a:pt x="714" y="6107"/>
                </a:cubicBezTo>
                <a:cubicBezTo>
                  <a:pt x="1067" y="6107"/>
                  <a:pt x="1356" y="5854"/>
                  <a:pt x="1419" y="5519"/>
                </a:cubicBezTo>
                <a:cubicBezTo>
                  <a:pt x="1446" y="5528"/>
                  <a:pt x="1482" y="5528"/>
                  <a:pt x="1509" y="5528"/>
                </a:cubicBezTo>
                <a:cubicBezTo>
                  <a:pt x="1880" y="5528"/>
                  <a:pt x="2169" y="5230"/>
                  <a:pt x="2169" y="4860"/>
                </a:cubicBezTo>
                <a:cubicBezTo>
                  <a:pt x="2169" y="4751"/>
                  <a:pt x="2151" y="4652"/>
                  <a:pt x="2105" y="4562"/>
                </a:cubicBezTo>
                <a:cubicBezTo>
                  <a:pt x="2295" y="4444"/>
                  <a:pt x="2422" y="4236"/>
                  <a:pt x="2422" y="3992"/>
                </a:cubicBezTo>
                <a:cubicBezTo>
                  <a:pt x="2422" y="3820"/>
                  <a:pt x="2349" y="3658"/>
                  <a:pt x="2241" y="3540"/>
                </a:cubicBezTo>
                <a:cubicBezTo>
                  <a:pt x="2358" y="3396"/>
                  <a:pt x="2431" y="3224"/>
                  <a:pt x="2431" y="3025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rgbClr val="8AE4F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3">
            <a:extLst>
              <a:ext uri="{FF2B5EF4-FFF2-40B4-BE49-F238E27FC236}">
                <a16:creationId xmlns:a16="http://schemas.microsoft.com/office/drawing/2014/main" id="{BBEEFA03-BE1D-C04B-8C41-C0F764E46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6874" y="6362899"/>
            <a:ext cx="1377459" cy="691180"/>
          </a:xfrm>
          <a:custGeom>
            <a:avLst/>
            <a:gdLst>
              <a:gd name="T0" fmla="*/ 1238 w 1239"/>
              <a:gd name="T1" fmla="*/ 622 h 623"/>
              <a:gd name="T2" fmla="*/ 1238 w 1239"/>
              <a:gd name="T3" fmla="*/ 622 h 623"/>
              <a:gd name="T4" fmla="*/ 623 w 1239"/>
              <a:gd name="T5" fmla="*/ 0 h 623"/>
              <a:gd name="T6" fmla="*/ 0 w 1239"/>
              <a:gd name="T7" fmla="*/ 622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9" h="623">
                <a:moveTo>
                  <a:pt x="1238" y="622"/>
                </a:moveTo>
                <a:lnTo>
                  <a:pt x="1238" y="622"/>
                </a:lnTo>
                <a:cubicBezTo>
                  <a:pt x="1238" y="280"/>
                  <a:pt x="967" y="0"/>
                  <a:pt x="623" y="0"/>
                </a:cubicBezTo>
                <a:cubicBezTo>
                  <a:pt x="280" y="0"/>
                  <a:pt x="0" y="280"/>
                  <a:pt x="0" y="622"/>
                </a:cubicBezTo>
              </a:path>
            </a:pathLst>
          </a:custGeom>
          <a:noFill/>
          <a:ln w="38100" cap="flat">
            <a:solidFill>
              <a:schemeClr val="accent3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7" name="Freeform 4">
            <a:extLst>
              <a:ext uri="{FF2B5EF4-FFF2-40B4-BE49-F238E27FC236}">
                <a16:creationId xmlns:a16="http://schemas.microsoft.com/office/drawing/2014/main" id="{868C4905-9B7F-014B-B7B1-021CE3E12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5299" y="7289375"/>
            <a:ext cx="1377463" cy="696084"/>
          </a:xfrm>
          <a:custGeom>
            <a:avLst/>
            <a:gdLst>
              <a:gd name="T0" fmla="*/ 1238 w 1239"/>
              <a:gd name="T1" fmla="*/ 0 h 625"/>
              <a:gd name="T2" fmla="*/ 1238 w 1239"/>
              <a:gd name="T3" fmla="*/ 0 h 625"/>
              <a:gd name="T4" fmla="*/ 615 w 1239"/>
              <a:gd name="T5" fmla="*/ 624 h 625"/>
              <a:gd name="T6" fmla="*/ 0 w 1239"/>
              <a:gd name="T7" fmla="*/ 0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9" h="625">
                <a:moveTo>
                  <a:pt x="1238" y="0"/>
                </a:moveTo>
                <a:lnTo>
                  <a:pt x="1238" y="0"/>
                </a:lnTo>
                <a:cubicBezTo>
                  <a:pt x="1238" y="343"/>
                  <a:pt x="958" y="624"/>
                  <a:pt x="615" y="624"/>
                </a:cubicBezTo>
                <a:cubicBezTo>
                  <a:pt x="272" y="624"/>
                  <a:pt x="0" y="343"/>
                  <a:pt x="0" y="0"/>
                </a:cubicBezTo>
              </a:path>
            </a:pathLst>
          </a:custGeom>
          <a:noFill/>
          <a:ln w="38100" cap="flat">
            <a:solidFill>
              <a:schemeClr val="accent3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8" name="Freeform 5">
            <a:extLst>
              <a:ext uri="{FF2B5EF4-FFF2-40B4-BE49-F238E27FC236}">
                <a16:creationId xmlns:a16="http://schemas.microsoft.com/office/drawing/2014/main" id="{9F1119FD-2F38-194F-92D5-8D3246B28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4892" y="7289375"/>
            <a:ext cx="1377459" cy="696084"/>
          </a:xfrm>
          <a:custGeom>
            <a:avLst/>
            <a:gdLst>
              <a:gd name="T0" fmla="*/ 1237 w 1238"/>
              <a:gd name="T1" fmla="*/ 0 h 625"/>
              <a:gd name="T2" fmla="*/ 1237 w 1238"/>
              <a:gd name="T3" fmla="*/ 0 h 625"/>
              <a:gd name="T4" fmla="*/ 614 w 1238"/>
              <a:gd name="T5" fmla="*/ 624 h 625"/>
              <a:gd name="T6" fmla="*/ 0 w 1238"/>
              <a:gd name="T7" fmla="*/ 0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8" h="625">
                <a:moveTo>
                  <a:pt x="1237" y="0"/>
                </a:moveTo>
                <a:lnTo>
                  <a:pt x="1237" y="0"/>
                </a:lnTo>
                <a:cubicBezTo>
                  <a:pt x="1237" y="343"/>
                  <a:pt x="957" y="624"/>
                  <a:pt x="614" y="624"/>
                </a:cubicBezTo>
                <a:cubicBezTo>
                  <a:pt x="271" y="624"/>
                  <a:pt x="0" y="343"/>
                  <a:pt x="0" y="0"/>
                </a:cubicBezTo>
              </a:path>
            </a:pathLst>
          </a:custGeom>
          <a:noFill/>
          <a:ln w="38100" cap="flat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9" name="Freeform 6">
            <a:extLst>
              <a:ext uri="{FF2B5EF4-FFF2-40B4-BE49-F238E27FC236}">
                <a16:creationId xmlns:a16="http://schemas.microsoft.com/office/drawing/2014/main" id="{C22966BE-2ED3-7B41-9B95-5851C7BB5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6678" y="9495273"/>
            <a:ext cx="696084" cy="696084"/>
          </a:xfrm>
          <a:custGeom>
            <a:avLst/>
            <a:gdLst>
              <a:gd name="T0" fmla="*/ 623 w 624"/>
              <a:gd name="T1" fmla="*/ 623 h 624"/>
              <a:gd name="T2" fmla="*/ 623 w 624"/>
              <a:gd name="T3" fmla="*/ 623 h 624"/>
              <a:gd name="T4" fmla="*/ 0 w 62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624">
                <a:moveTo>
                  <a:pt x="623" y="623"/>
                </a:moveTo>
                <a:lnTo>
                  <a:pt x="623" y="623"/>
                </a:lnTo>
                <a:cubicBezTo>
                  <a:pt x="623" y="280"/>
                  <a:pt x="343" y="0"/>
                  <a:pt x="0" y="0"/>
                </a:cubicBezTo>
              </a:path>
            </a:pathLst>
          </a:custGeom>
          <a:noFill/>
          <a:ln w="38100" cap="flat">
            <a:solidFill>
              <a:schemeClr val="accent3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0" name="Freeform 7">
            <a:extLst>
              <a:ext uri="{FF2B5EF4-FFF2-40B4-BE49-F238E27FC236}">
                <a16:creationId xmlns:a16="http://schemas.microsoft.com/office/drawing/2014/main" id="{1C759908-4C9C-8147-A7F6-F130CF6A6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4892" y="9495273"/>
            <a:ext cx="681376" cy="696084"/>
          </a:xfrm>
          <a:custGeom>
            <a:avLst/>
            <a:gdLst>
              <a:gd name="T0" fmla="*/ 614 w 615"/>
              <a:gd name="T1" fmla="*/ 0 h 624"/>
              <a:gd name="T2" fmla="*/ 614 w 615"/>
              <a:gd name="T3" fmla="*/ 0 h 624"/>
              <a:gd name="T4" fmla="*/ 0 w 615"/>
              <a:gd name="T5" fmla="*/ 623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15" h="624">
                <a:moveTo>
                  <a:pt x="614" y="0"/>
                </a:moveTo>
                <a:lnTo>
                  <a:pt x="614" y="0"/>
                </a:lnTo>
                <a:cubicBezTo>
                  <a:pt x="271" y="0"/>
                  <a:pt x="0" y="280"/>
                  <a:pt x="0" y="623"/>
                </a:cubicBezTo>
              </a:path>
            </a:pathLst>
          </a:custGeom>
          <a:noFill/>
          <a:ln w="38100" cap="flat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1" name="Freeform 8">
            <a:extLst>
              <a:ext uri="{FF2B5EF4-FFF2-40B4-BE49-F238E27FC236}">
                <a16:creationId xmlns:a16="http://schemas.microsoft.com/office/drawing/2014/main" id="{CA85D264-58A4-5F4F-9062-047ACFC76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3709" y="6362899"/>
            <a:ext cx="1377463" cy="691180"/>
          </a:xfrm>
          <a:custGeom>
            <a:avLst/>
            <a:gdLst>
              <a:gd name="T0" fmla="*/ 1238 w 1239"/>
              <a:gd name="T1" fmla="*/ 622 h 623"/>
              <a:gd name="T2" fmla="*/ 1238 w 1239"/>
              <a:gd name="T3" fmla="*/ 622 h 623"/>
              <a:gd name="T4" fmla="*/ 624 w 1239"/>
              <a:gd name="T5" fmla="*/ 0 h 623"/>
              <a:gd name="T6" fmla="*/ 0 w 1239"/>
              <a:gd name="T7" fmla="*/ 622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9" h="623">
                <a:moveTo>
                  <a:pt x="1238" y="622"/>
                </a:moveTo>
                <a:lnTo>
                  <a:pt x="1238" y="622"/>
                </a:lnTo>
                <a:cubicBezTo>
                  <a:pt x="1238" y="280"/>
                  <a:pt x="967" y="0"/>
                  <a:pt x="624" y="0"/>
                </a:cubicBezTo>
                <a:cubicBezTo>
                  <a:pt x="280" y="0"/>
                  <a:pt x="0" y="280"/>
                  <a:pt x="0" y="622"/>
                </a:cubicBezTo>
              </a:path>
            </a:pathLst>
          </a:custGeom>
          <a:noFill/>
          <a:ln w="38100" cap="flat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2" name="Freeform 9">
            <a:extLst>
              <a:ext uri="{FF2B5EF4-FFF2-40B4-BE49-F238E27FC236}">
                <a16:creationId xmlns:a16="http://schemas.microsoft.com/office/drawing/2014/main" id="{A51BE12C-0E41-554A-A4C4-188D751CC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7854" y="10318808"/>
            <a:ext cx="1387263" cy="696084"/>
          </a:xfrm>
          <a:custGeom>
            <a:avLst/>
            <a:gdLst>
              <a:gd name="T0" fmla="*/ 1247 w 1248"/>
              <a:gd name="T1" fmla="*/ 0 h 624"/>
              <a:gd name="T2" fmla="*/ 1247 w 1248"/>
              <a:gd name="T3" fmla="*/ 0 h 624"/>
              <a:gd name="T4" fmla="*/ 623 w 1248"/>
              <a:gd name="T5" fmla="*/ 623 h 624"/>
              <a:gd name="T6" fmla="*/ 0 w 1248"/>
              <a:gd name="T7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8" h="624">
                <a:moveTo>
                  <a:pt x="1247" y="0"/>
                </a:moveTo>
                <a:lnTo>
                  <a:pt x="1247" y="0"/>
                </a:lnTo>
                <a:cubicBezTo>
                  <a:pt x="1247" y="343"/>
                  <a:pt x="966" y="623"/>
                  <a:pt x="623" y="623"/>
                </a:cubicBezTo>
                <a:cubicBezTo>
                  <a:pt x="280" y="623"/>
                  <a:pt x="0" y="343"/>
                  <a:pt x="0" y="0"/>
                </a:cubicBezTo>
              </a:path>
            </a:pathLst>
          </a:custGeom>
          <a:noFill/>
          <a:ln w="38100" cap="flat">
            <a:solidFill>
              <a:schemeClr val="accent3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3" name="Freeform 10">
            <a:extLst>
              <a:ext uri="{FF2B5EF4-FFF2-40B4-BE49-F238E27FC236}">
                <a16:creationId xmlns:a16="http://schemas.microsoft.com/office/drawing/2014/main" id="{BCD109D9-5946-3E47-8CB7-F8D7E40DF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3709" y="10318808"/>
            <a:ext cx="1377463" cy="696084"/>
          </a:xfrm>
          <a:custGeom>
            <a:avLst/>
            <a:gdLst>
              <a:gd name="T0" fmla="*/ 1238 w 1239"/>
              <a:gd name="T1" fmla="*/ 0 h 624"/>
              <a:gd name="T2" fmla="*/ 1238 w 1239"/>
              <a:gd name="T3" fmla="*/ 0 h 624"/>
              <a:gd name="T4" fmla="*/ 624 w 1239"/>
              <a:gd name="T5" fmla="*/ 623 h 624"/>
              <a:gd name="T6" fmla="*/ 0 w 1239"/>
              <a:gd name="T7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9" h="624">
                <a:moveTo>
                  <a:pt x="1238" y="0"/>
                </a:moveTo>
                <a:lnTo>
                  <a:pt x="1238" y="0"/>
                </a:lnTo>
                <a:cubicBezTo>
                  <a:pt x="1238" y="343"/>
                  <a:pt x="967" y="623"/>
                  <a:pt x="624" y="623"/>
                </a:cubicBezTo>
                <a:cubicBezTo>
                  <a:pt x="280" y="623"/>
                  <a:pt x="0" y="343"/>
                  <a:pt x="0" y="0"/>
                </a:cubicBezTo>
              </a:path>
            </a:pathLst>
          </a:custGeom>
          <a:noFill/>
          <a:ln w="38100" cap="flat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4" name="Freeform 11">
            <a:extLst>
              <a:ext uri="{FF2B5EF4-FFF2-40B4-BE49-F238E27FC236}">
                <a16:creationId xmlns:a16="http://schemas.microsoft.com/office/drawing/2014/main" id="{D73F5D89-5374-A945-8AE6-E724BC40C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143" y="3411897"/>
            <a:ext cx="9701053" cy="9715757"/>
          </a:xfrm>
          <a:custGeom>
            <a:avLst/>
            <a:gdLst>
              <a:gd name="T0" fmla="*/ 8728 w 8729"/>
              <a:gd name="T1" fmla="*/ 4373 h 8738"/>
              <a:gd name="T2" fmla="*/ 8728 w 8729"/>
              <a:gd name="T3" fmla="*/ 4373 h 8738"/>
              <a:gd name="T4" fmla="*/ 4365 w 8729"/>
              <a:gd name="T5" fmla="*/ 8737 h 8738"/>
              <a:gd name="T6" fmla="*/ 0 w 8729"/>
              <a:gd name="T7" fmla="*/ 4373 h 8738"/>
              <a:gd name="T8" fmla="*/ 4365 w 8729"/>
              <a:gd name="T9" fmla="*/ 0 h 8738"/>
              <a:gd name="T10" fmla="*/ 8728 w 8729"/>
              <a:gd name="T11" fmla="*/ 4373 h 8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729" h="8738">
                <a:moveTo>
                  <a:pt x="8728" y="4373"/>
                </a:moveTo>
                <a:lnTo>
                  <a:pt x="8728" y="4373"/>
                </a:lnTo>
                <a:cubicBezTo>
                  <a:pt x="8728" y="6785"/>
                  <a:pt x="6776" y="8737"/>
                  <a:pt x="4365" y="8737"/>
                </a:cubicBezTo>
                <a:cubicBezTo>
                  <a:pt x="1952" y="8737"/>
                  <a:pt x="0" y="6785"/>
                  <a:pt x="0" y="4373"/>
                </a:cubicBezTo>
                <a:cubicBezTo>
                  <a:pt x="0" y="1961"/>
                  <a:pt x="1952" y="0"/>
                  <a:pt x="4365" y="0"/>
                </a:cubicBezTo>
                <a:cubicBezTo>
                  <a:pt x="6776" y="0"/>
                  <a:pt x="8728" y="1961"/>
                  <a:pt x="8728" y="4373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152">
            <a:extLst>
              <a:ext uri="{FF2B5EF4-FFF2-40B4-BE49-F238E27FC236}">
                <a16:creationId xmlns:a16="http://schemas.microsoft.com/office/drawing/2014/main" id="{F8381DE3-93FF-4142-AF3E-858508436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7670" y="3431505"/>
            <a:ext cx="3186298" cy="3196102"/>
          </a:xfrm>
          <a:custGeom>
            <a:avLst/>
            <a:gdLst>
              <a:gd name="T0" fmla="*/ 2864 w 2865"/>
              <a:gd name="T1" fmla="*/ 1437 h 2875"/>
              <a:gd name="T2" fmla="*/ 2864 w 2865"/>
              <a:gd name="T3" fmla="*/ 1437 h 2875"/>
              <a:gd name="T4" fmla="*/ 1428 w 2865"/>
              <a:gd name="T5" fmla="*/ 2874 h 2875"/>
              <a:gd name="T6" fmla="*/ 0 w 2865"/>
              <a:gd name="T7" fmla="*/ 1437 h 2875"/>
              <a:gd name="T8" fmla="*/ 1428 w 2865"/>
              <a:gd name="T9" fmla="*/ 0 h 2875"/>
              <a:gd name="T10" fmla="*/ 2864 w 2865"/>
              <a:gd name="T11" fmla="*/ 1437 h 2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65" h="2875">
                <a:moveTo>
                  <a:pt x="2864" y="1437"/>
                </a:moveTo>
                <a:lnTo>
                  <a:pt x="2864" y="1437"/>
                </a:lnTo>
                <a:cubicBezTo>
                  <a:pt x="2864" y="2223"/>
                  <a:pt x="2223" y="2874"/>
                  <a:pt x="1428" y="2874"/>
                </a:cubicBezTo>
                <a:cubicBezTo>
                  <a:pt x="641" y="2874"/>
                  <a:pt x="0" y="2223"/>
                  <a:pt x="0" y="1437"/>
                </a:cubicBezTo>
                <a:cubicBezTo>
                  <a:pt x="0" y="642"/>
                  <a:pt x="641" y="0"/>
                  <a:pt x="1428" y="0"/>
                </a:cubicBezTo>
                <a:cubicBezTo>
                  <a:pt x="2223" y="0"/>
                  <a:pt x="2864" y="642"/>
                  <a:pt x="2864" y="143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153">
            <a:extLst>
              <a:ext uri="{FF2B5EF4-FFF2-40B4-BE49-F238E27FC236}">
                <a16:creationId xmlns:a16="http://schemas.microsoft.com/office/drawing/2014/main" id="{8B00F11E-C9BD-9849-9AFA-E4DF9BFFF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7670" y="9838413"/>
            <a:ext cx="3186298" cy="3196102"/>
          </a:xfrm>
          <a:custGeom>
            <a:avLst/>
            <a:gdLst>
              <a:gd name="T0" fmla="*/ 2864 w 2865"/>
              <a:gd name="T1" fmla="*/ 1437 h 2874"/>
              <a:gd name="T2" fmla="*/ 2864 w 2865"/>
              <a:gd name="T3" fmla="*/ 1437 h 2874"/>
              <a:gd name="T4" fmla="*/ 1428 w 2865"/>
              <a:gd name="T5" fmla="*/ 2873 h 2874"/>
              <a:gd name="T6" fmla="*/ 0 w 2865"/>
              <a:gd name="T7" fmla="*/ 1437 h 2874"/>
              <a:gd name="T8" fmla="*/ 1428 w 2865"/>
              <a:gd name="T9" fmla="*/ 0 h 2874"/>
              <a:gd name="T10" fmla="*/ 2864 w 2865"/>
              <a:gd name="T11" fmla="*/ 1437 h 2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65" h="2874">
                <a:moveTo>
                  <a:pt x="2864" y="1437"/>
                </a:moveTo>
                <a:lnTo>
                  <a:pt x="2864" y="1437"/>
                </a:lnTo>
                <a:cubicBezTo>
                  <a:pt x="2864" y="2232"/>
                  <a:pt x="2223" y="2873"/>
                  <a:pt x="1428" y="2873"/>
                </a:cubicBezTo>
                <a:cubicBezTo>
                  <a:pt x="641" y="2873"/>
                  <a:pt x="0" y="2232"/>
                  <a:pt x="0" y="1437"/>
                </a:cubicBezTo>
                <a:cubicBezTo>
                  <a:pt x="0" y="642"/>
                  <a:pt x="641" y="0"/>
                  <a:pt x="1428" y="0"/>
                </a:cubicBezTo>
                <a:cubicBezTo>
                  <a:pt x="2223" y="0"/>
                  <a:pt x="2864" y="642"/>
                  <a:pt x="2864" y="143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154">
            <a:extLst>
              <a:ext uri="{FF2B5EF4-FFF2-40B4-BE49-F238E27FC236}">
                <a16:creationId xmlns:a16="http://schemas.microsoft.com/office/drawing/2014/main" id="{E9750852-298E-714A-A467-58A3E8804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428" y="3431505"/>
            <a:ext cx="3196102" cy="3196102"/>
          </a:xfrm>
          <a:custGeom>
            <a:avLst/>
            <a:gdLst>
              <a:gd name="T0" fmla="*/ 2873 w 2874"/>
              <a:gd name="T1" fmla="*/ 1437 h 2875"/>
              <a:gd name="T2" fmla="*/ 2873 w 2874"/>
              <a:gd name="T3" fmla="*/ 1437 h 2875"/>
              <a:gd name="T4" fmla="*/ 1437 w 2874"/>
              <a:gd name="T5" fmla="*/ 2874 h 2875"/>
              <a:gd name="T6" fmla="*/ 0 w 2874"/>
              <a:gd name="T7" fmla="*/ 1437 h 2875"/>
              <a:gd name="T8" fmla="*/ 1437 w 2874"/>
              <a:gd name="T9" fmla="*/ 0 h 2875"/>
              <a:gd name="T10" fmla="*/ 2873 w 2874"/>
              <a:gd name="T11" fmla="*/ 1437 h 2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74" h="2875">
                <a:moveTo>
                  <a:pt x="2873" y="1437"/>
                </a:moveTo>
                <a:lnTo>
                  <a:pt x="2873" y="1437"/>
                </a:lnTo>
                <a:cubicBezTo>
                  <a:pt x="2873" y="2223"/>
                  <a:pt x="2223" y="2874"/>
                  <a:pt x="1437" y="2874"/>
                </a:cubicBezTo>
                <a:cubicBezTo>
                  <a:pt x="642" y="2874"/>
                  <a:pt x="0" y="2223"/>
                  <a:pt x="0" y="1437"/>
                </a:cubicBezTo>
                <a:cubicBezTo>
                  <a:pt x="0" y="642"/>
                  <a:pt x="642" y="0"/>
                  <a:pt x="1437" y="0"/>
                </a:cubicBezTo>
                <a:cubicBezTo>
                  <a:pt x="2223" y="0"/>
                  <a:pt x="2873" y="642"/>
                  <a:pt x="2873" y="143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155">
            <a:extLst>
              <a:ext uri="{FF2B5EF4-FFF2-40B4-BE49-F238E27FC236}">
                <a16:creationId xmlns:a16="http://schemas.microsoft.com/office/drawing/2014/main" id="{EABCEF7B-233E-3542-86A5-E04C471A9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428" y="9838413"/>
            <a:ext cx="3196102" cy="3196102"/>
          </a:xfrm>
          <a:custGeom>
            <a:avLst/>
            <a:gdLst>
              <a:gd name="T0" fmla="*/ 2873 w 2874"/>
              <a:gd name="T1" fmla="*/ 1437 h 2874"/>
              <a:gd name="T2" fmla="*/ 2873 w 2874"/>
              <a:gd name="T3" fmla="*/ 1437 h 2874"/>
              <a:gd name="T4" fmla="*/ 1437 w 2874"/>
              <a:gd name="T5" fmla="*/ 2873 h 2874"/>
              <a:gd name="T6" fmla="*/ 0 w 2874"/>
              <a:gd name="T7" fmla="*/ 1437 h 2874"/>
              <a:gd name="T8" fmla="*/ 1437 w 2874"/>
              <a:gd name="T9" fmla="*/ 0 h 2874"/>
              <a:gd name="T10" fmla="*/ 2873 w 2874"/>
              <a:gd name="T11" fmla="*/ 1437 h 2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74" h="2874">
                <a:moveTo>
                  <a:pt x="2873" y="1437"/>
                </a:moveTo>
                <a:lnTo>
                  <a:pt x="2873" y="1437"/>
                </a:lnTo>
                <a:cubicBezTo>
                  <a:pt x="2873" y="2232"/>
                  <a:pt x="2223" y="2873"/>
                  <a:pt x="1437" y="2873"/>
                </a:cubicBezTo>
                <a:cubicBezTo>
                  <a:pt x="642" y="2873"/>
                  <a:pt x="0" y="2232"/>
                  <a:pt x="0" y="1437"/>
                </a:cubicBezTo>
                <a:cubicBezTo>
                  <a:pt x="0" y="642"/>
                  <a:pt x="642" y="0"/>
                  <a:pt x="1437" y="0"/>
                </a:cubicBezTo>
                <a:cubicBezTo>
                  <a:pt x="2223" y="0"/>
                  <a:pt x="2873" y="642"/>
                  <a:pt x="2873" y="143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208">
            <a:extLst>
              <a:ext uri="{FF2B5EF4-FFF2-40B4-BE49-F238E27FC236}">
                <a16:creationId xmlns:a16="http://schemas.microsoft.com/office/drawing/2014/main" id="{CEA77583-EF74-E741-8270-7E69E9BC7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458" y="3951117"/>
            <a:ext cx="583336" cy="563728"/>
          </a:xfrm>
          <a:custGeom>
            <a:avLst/>
            <a:gdLst>
              <a:gd name="T0" fmla="*/ 452 w 525"/>
              <a:gd name="T1" fmla="*/ 506 h 507"/>
              <a:gd name="T2" fmla="*/ 452 w 525"/>
              <a:gd name="T3" fmla="*/ 506 h 507"/>
              <a:gd name="T4" fmla="*/ 72 w 525"/>
              <a:gd name="T5" fmla="*/ 506 h 507"/>
              <a:gd name="T6" fmla="*/ 0 w 525"/>
              <a:gd name="T7" fmla="*/ 434 h 507"/>
              <a:gd name="T8" fmla="*/ 0 w 525"/>
              <a:gd name="T9" fmla="*/ 82 h 507"/>
              <a:gd name="T10" fmla="*/ 72 w 525"/>
              <a:gd name="T11" fmla="*/ 0 h 507"/>
              <a:gd name="T12" fmla="*/ 108 w 525"/>
              <a:gd name="T13" fmla="*/ 0 h 507"/>
              <a:gd name="T14" fmla="*/ 108 w 525"/>
              <a:gd name="T15" fmla="*/ 54 h 507"/>
              <a:gd name="T16" fmla="*/ 72 w 525"/>
              <a:gd name="T17" fmla="*/ 54 h 507"/>
              <a:gd name="T18" fmla="*/ 45 w 525"/>
              <a:gd name="T19" fmla="*/ 82 h 507"/>
              <a:gd name="T20" fmla="*/ 45 w 525"/>
              <a:gd name="T21" fmla="*/ 434 h 507"/>
              <a:gd name="T22" fmla="*/ 72 w 525"/>
              <a:gd name="T23" fmla="*/ 461 h 507"/>
              <a:gd name="T24" fmla="*/ 452 w 525"/>
              <a:gd name="T25" fmla="*/ 461 h 507"/>
              <a:gd name="T26" fmla="*/ 478 w 525"/>
              <a:gd name="T27" fmla="*/ 434 h 507"/>
              <a:gd name="T28" fmla="*/ 478 w 525"/>
              <a:gd name="T29" fmla="*/ 82 h 507"/>
              <a:gd name="T30" fmla="*/ 452 w 525"/>
              <a:gd name="T31" fmla="*/ 54 h 507"/>
              <a:gd name="T32" fmla="*/ 415 w 525"/>
              <a:gd name="T33" fmla="*/ 54 h 507"/>
              <a:gd name="T34" fmla="*/ 415 w 525"/>
              <a:gd name="T35" fmla="*/ 0 h 507"/>
              <a:gd name="T36" fmla="*/ 452 w 525"/>
              <a:gd name="T37" fmla="*/ 0 h 507"/>
              <a:gd name="T38" fmla="*/ 524 w 525"/>
              <a:gd name="T39" fmla="*/ 82 h 507"/>
              <a:gd name="T40" fmla="*/ 524 w 525"/>
              <a:gd name="T41" fmla="*/ 434 h 507"/>
              <a:gd name="T42" fmla="*/ 452 w 525"/>
              <a:gd name="T43" fmla="*/ 506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25" h="507">
                <a:moveTo>
                  <a:pt x="452" y="506"/>
                </a:moveTo>
                <a:lnTo>
                  <a:pt x="452" y="506"/>
                </a:lnTo>
                <a:cubicBezTo>
                  <a:pt x="72" y="506"/>
                  <a:pt x="72" y="506"/>
                  <a:pt x="72" y="506"/>
                </a:cubicBezTo>
                <a:cubicBezTo>
                  <a:pt x="36" y="506"/>
                  <a:pt x="0" y="470"/>
                  <a:pt x="0" y="434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36"/>
                  <a:pt x="36" y="0"/>
                  <a:pt x="72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72" y="54"/>
                  <a:pt x="72" y="54"/>
                  <a:pt x="72" y="54"/>
                </a:cubicBezTo>
                <a:cubicBezTo>
                  <a:pt x="63" y="54"/>
                  <a:pt x="45" y="63"/>
                  <a:pt x="45" y="82"/>
                </a:cubicBezTo>
                <a:cubicBezTo>
                  <a:pt x="45" y="434"/>
                  <a:pt x="45" y="434"/>
                  <a:pt x="45" y="434"/>
                </a:cubicBezTo>
                <a:cubicBezTo>
                  <a:pt x="45" y="443"/>
                  <a:pt x="63" y="461"/>
                  <a:pt x="72" y="461"/>
                </a:cubicBezTo>
                <a:cubicBezTo>
                  <a:pt x="452" y="461"/>
                  <a:pt x="452" y="461"/>
                  <a:pt x="452" y="461"/>
                </a:cubicBezTo>
                <a:cubicBezTo>
                  <a:pt x="470" y="461"/>
                  <a:pt x="478" y="443"/>
                  <a:pt x="478" y="434"/>
                </a:cubicBezTo>
                <a:cubicBezTo>
                  <a:pt x="478" y="82"/>
                  <a:pt x="478" y="82"/>
                  <a:pt x="478" y="82"/>
                </a:cubicBezTo>
                <a:cubicBezTo>
                  <a:pt x="478" y="63"/>
                  <a:pt x="470" y="54"/>
                  <a:pt x="452" y="54"/>
                </a:cubicBezTo>
                <a:cubicBezTo>
                  <a:pt x="415" y="54"/>
                  <a:pt x="415" y="54"/>
                  <a:pt x="415" y="54"/>
                </a:cubicBezTo>
                <a:cubicBezTo>
                  <a:pt x="415" y="0"/>
                  <a:pt x="415" y="0"/>
                  <a:pt x="415" y="0"/>
                </a:cubicBezTo>
                <a:cubicBezTo>
                  <a:pt x="452" y="0"/>
                  <a:pt x="452" y="0"/>
                  <a:pt x="452" y="0"/>
                </a:cubicBezTo>
                <a:cubicBezTo>
                  <a:pt x="488" y="0"/>
                  <a:pt x="524" y="36"/>
                  <a:pt x="524" y="82"/>
                </a:cubicBezTo>
                <a:cubicBezTo>
                  <a:pt x="524" y="434"/>
                  <a:pt x="524" y="434"/>
                  <a:pt x="524" y="434"/>
                </a:cubicBezTo>
                <a:cubicBezTo>
                  <a:pt x="524" y="470"/>
                  <a:pt x="488" y="506"/>
                  <a:pt x="452" y="50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209">
            <a:extLst>
              <a:ext uri="{FF2B5EF4-FFF2-40B4-BE49-F238E27FC236}">
                <a16:creationId xmlns:a16="http://schemas.microsoft.com/office/drawing/2014/main" id="{E6BFD57B-152F-A34D-8391-7D966EF39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126" y="3882489"/>
            <a:ext cx="250000" cy="49020"/>
          </a:xfrm>
          <a:custGeom>
            <a:avLst/>
            <a:gdLst>
              <a:gd name="T0" fmla="*/ 226 w 227"/>
              <a:gd name="T1" fmla="*/ 45 h 46"/>
              <a:gd name="T2" fmla="*/ 0 w 227"/>
              <a:gd name="T3" fmla="*/ 45 h 46"/>
              <a:gd name="T4" fmla="*/ 0 w 227"/>
              <a:gd name="T5" fmla="*/ 0 h 46"/>
              <a:gd name="T6" fmla="*/ 226 w 227"/>
              <a:gd name="T7" fmla="*/ 0 h 46"/>
              <a:gd name="T8" fmla="*/ 226 w 227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7" h="46">
                <a:moveTo>
                  <a:pt x="226" y="45"/>
                </a:moveTo>
                <a:lnTo>
                  <a:pt x="0" y="45"/>
                </a:lnTo>
                <a:lnTo>
                  <a:pt x="0" y="0"/>
                </a:lnTo>
                <a:lnTo>
                  <a:pt x="226" y="0"/>
                </a:lnTo>
                <a:lnTo>
                  <a:pt x="226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210">
            <a:extLst>
              <a:ext uri="{FF2B5EF4-FFF2-40B4-BE49-F238E27FC236}">
                <a16:creationId xmlns:a16="http://schemas.microsoft.com/office/drawing/2014/main" id="{92407B63-061F-754D-8F3B-E69D9A415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7" y="3882489"/>
            <a:ext cx="161767" cy="132352"/>
          </a:xfrm>
          <a:custGeom>
            <a:avLst/>
            <a:gdLst>
              <a:gd name="T0" fmla="*/ 36 w 145"/>
              <a:gd name="T1" fmla="*/ 108 h 118"/>
              <a:gd name="T2" fmla="*/ 36 w 145"/>
              <a:gd name="T3" fmla="*/ 108 h 118"/>
              <a:gd name="T4" fmla="*/ 0 w 145"/>
              <a:gd name="T5" fmla="*/ 72 h 118"/>
              <a:gd name="T6" fmla="*/ 72 w 145"/>
              <a:gd name="T7" fmla="*/ 9 h 118"/>
              <a:gd name="T8" fmla="*/ 90 w 145"/>
              <a:gd name="T9" fmla="*/ 0 h 118"/>
              <a:gd name="T10" fmla="*/ 108 w 145"/>
              <a:gd name="T11" fmla="*/ 9 h 118"/>
              <a:gd name="T12" fmla="*/ 144 w 145"/>
              <a:gd name="T13" fmla="*/ 81 h 118"/>
              <a:gd name="T14" fmla="*/ 135 w 145"/>
              <a:gd name="T15" fmla="*/ 108 h 118"/>
              <a:gd name="T16" fmla="*/ 135 w 145"/>
              <a:gd name="T17" fmla="*/ 108 h 118"/>
              <a:gd name="T18" fmla="*/ 99 w 145"/>
              <a:gd name="T19" fmla="*/ 99 h 118"/>
              <a:gd name="T20" fmla="*/ 81 w 145"/>
              <a:gd name="T21" fmla="*/ 54 h 118"/>
              <a:gd name="T22" fmla="*/ 36 w 145"/>
              <a:gd name="T23" fmla="*/ 108 h 118"/>
              <a:gd name="T24" fmla="*/ 99 w 145"/>
              <a:gd name="T25" fmla="*/ 36 h 118"/>
              <a:gd name="T26" fmla="*/ 99 w 145"/>
              <a:gd name="T27" fmla="*/ 3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5" h="118">
                <a:moveTo>
                  <a:pt x="36" y="108"/>
                </a:moveTo>
                <a:lnTo>
                  <a:pt x="36" y="108"/>
                </a:lnTo>
                <a:cubicBezTo>
                  <a:pt x="0" y="72"/>
                  <a:pt x="0" y="72"/>
                  <a:pt x="0" y="72"/>
                </a:cubicBezTo>
                <a:cubicBezTo>
                  <a:pt x="72" y="9"/>
                  <a:pt x="72" y="9"/>
                  <a:pt x="72" y="9"/>
                </a:cubicBezTo>
                <a:cubicBezTo>
                  <a:pt x="72" y="0"/>
                  <a:pt x="81" y="0"/>
                  <a:pt x="90" y="0"/>
                </a:cubicBezTo>
                <a:cubicBezTo>
                  <a:pt x="99" y="0"/>
                  <a:pt x="108" y="0"/>
                  <a:pt x="108" y="9"/>
                </a:cubicBezTo>
                <a:cubicBezTo>
                  <a:pt x="144" y="81"/>
                  <a:pt x="144" y="81"/>
                  <a:pt x="144" y="81"/>
                </a:cubicBezTo>
                <a:cubicBezTo>
                  <a:pt x="144" y="90"/>
                  <a:pt x="144" y="108"/>
                  <a:pt x="135" y="108"/>
                </a:cubicBezTo>
                <a:lnTo>
                  <a:pt x="135" y="108"/>
                </a:lnTo>
                <a:cubicBezTo>
                  <a:pt x="117" y="117"/>
                  <a:pt x="108" y="108"/>
                  <a:pt x="99" y="99"/>
                </a:cubicBezTo>
                <a:cubicBezTo>
                  <a:pt x="81" y="54"/>
                  <a:pt x="81" y="54"/>
                  <a:pt x="81" y="54"/>
                </a:cubicBezTo>
                <a:lnTo>
                  <a:pt x="36" y="108"/>
                </a:lnTo>
                <a:close/>
                <a:moveTo>
                  <a:pt x="99" y="36"/>
                </a:moveTo>
                <a:lnTo>
                  <a:pt x="99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211">
            <a:extLst>
              <a:ext uri="{FF2B5EF4-FFF2-40B4-BE49-F238E27FC236}">
                <a16:creationId xmlns:a16="http://schemas.microsoft.com/office/drawing/2014/main" id="{02079DB7-4CFF-C445-BF07-0C663DC12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5263" y="3951117"/>
            <a:ext cx="220591" cy="161764"/>
          </a:xfrm>
          <a:custGeom>
            <a:avLst/>
            <a:gdLst>
              <a:gd name="T0" fmla="*/ 81 w 199"/>
              <a:gd name="T1" fmla="*/ 145 h 146"/>
              <a:gd name="T2" fmla="*/ 81 w 199"/>
              <a:gd name="T3" fmla="*/ 145 h 146"/>
              <a:gd name="T4" fmla="*/ 81 w 199"/>
              <a:gd name="T5" fmla="*/ 145 h 146"/>
              <a:gd name="T6" fmla="*/ 54 w 199"/>
              <a:gd name="T7" fmla="*/ 136 h 146"/>
              <a:gd name="T8" fmla="*/ 0 w 199"/>
              <a:gd name="T9" fmla="*/ 72 h 146"/>
              <a:gd name="T10" fmla="*/ 54 w 199"/>
              <a:gd name="T11" fmla="*/ 9 h 146"/>
              <a:gd name="T12" fmla="*/ 90 w 199"/>
              <a:gd name="T13" fmla="*/ 45 h 146"/>
              <a:gd name="T14" fmla="*/ 63 w 199"/>
              <a:gd name="T15" fmla="*/ 72 h 146"/>
              <a:gd name="T16" fmla="*/ 81 w 199"/>
              <a:gd name="T17" fmla="*/ 100 h 146"/>
              <a:gd name="T18" fmla="*/ 162 w 199"/>
              <a:gd name="T19" fmla="*/ 9 h 146"/>
              <a:gd name="T20" fmla="*/ 189 w 199"/>
              <a:gd name="T21" fmla="*/ 9 h 146"/>
              <a:gd name="T22" fmla="*/ 189 w 199"/>
              <a:gd name="T23" fmla="*/ 9 h 146"/>
              <a:gd name="T24" fmla="*/ 189 w 199"/>
              <a:gd name="T25" fmla="*/ 45 h 146"/>
              <a:gd name="T26" fmla="*/ 108 w 199"/>
              <a:gd name="T27" fmla="*/ 136 h 146"/>
              <a:gd name="T28" fmla="*/ 81 w 199"/>
              <a:gd name="T29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9" h="146">
                <a:moveTo>
                  <a:pt x="81" y="145"/>
                </a:moveTo>
                <a:lnTo>
                  <a:pt x="81" y="145"/>
                </a:lnTo>
                <a:lnTo>
                  <a:pt x="81" y="145"/>
                </a:lnTo>
                <a:cubicBezTo>
                  <a:pt x="72" y="145"/>
                  <a:pt x="63" y="145"/>
                  <a:pt x="54" y="136"/>
                </a:cubicBezTo>
                <a:cubicBezTo>
                  <a:pt x="0" y="72"/>
                  <a:pt x="0" y="72"/>
                  <a:pt x="0" y="72"/>
                </a:cubicBezTo>
                <a:cubicBezTo>
                  <a:pt x="54" y="9"/>
                  <a:pt x="54" y="9"/>
                  <a:pt x="54" y="9"/>
                </a:cubicBezTo>
                <a:cubicBezTo>
                  <a:pt x="90" y="45"/>
                  <a:pt x="90" y="45"/>
                  <a:pt x="90" y="45"/>
                </a:cubicBezTo>
                <a:cubicBezTo>
                  <a:pt x="63" y="72"/>
                  <a:pt x="63" y="72"/>
                  <a:pt x="63" y="72"/>
                </a:cubicBezTo>
                <a:cubicBezTo>
                  <a:pt x="81" y="100"/>
                  <a:pt x="81" y="100"/>
                  <a:pt x="81" y="100"/>
                </a:cubicBezTo>
                <a:cubicBezTo>
                  <a:pt x="162" y="9"/>
                  <a:pt x="162" y="9"/>
                  <a:pt x="162" y="9"/>
                </a:cubicBezTo>
                <a:cubicBezTo>
                  <a:pt x="171" y="0"/>
                  <a:pt x="180" y="0"/>
                  <a:pt x="189" y="9"/>
                </a:cubicBezTo>
                <a:lnTo>
                  <a:pt x="189" y="9"/>
                </a:lnTo>
                <a:cubicBezTo>
                  <a:pt x="198" y="18"/>
                  <a:pt x="198" y="36"/>
                  <a:pt x="189" y="45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99" y="145"/>
                  <a:pt x="90" y="145"/>
                  <a:pt x="81" y="1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212">
            <a:extLst>
              <a:ext uri="{FF2B5EF4-FFF2-40B4-BE49-F238E27FC236}">
                <a16:creationId xmlns:a16="http://schemas.microsoft.com/office/drawing/2014/main" id="{AC5643C0-1217-AC4C-BBEA-9984329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498" y="3882489"/>
            <a:ext cx="161764" cy="132352"/>
          </a:xfrm>
          <a:custGeom>
            <a:avLst/>
            <a:gdLst>
              <a:gd name="T0" fmla="*/ 118 w 146"/>
              <a:gd name="T1" fmla="*/ 108 h 118"/>
              <a:gd name="T2" fmla="*/ 118 w 146"/>
              <a:gd name="T3" fmla="*/ 108 h 118"/>
              <a:gd name="T4" fmla="*/ 145 w 146"/>
              <a:gd name="T5" fmla="*/ 72 h 118"/>
              <a:gd name="T6" fmla="*/ 72 w 146"/>
              <a:gd name="T7" fmla="*/ 9 h 118"/>
              <a:gd name="T8" fmla="*/ 54 w 146"/>
              <a:gd name="T9" fmla="*/ 0 h 118"/>
              <a:gd name="T10" fmla="*/ 36 w 146"/>
              <a:gd name="T11" fmla="*/ 9 h 118"/>
              <a:gd name="T12" fmla="*/ 0 w 146"/>
              <a:gd name="T13" fmla="*/ 81 h 118"/>
              <a:gd name="T14" fmla="*/ 18 w 146"/>
              <a:gd name="T15" fmla="*/ 108 h 118"/>
              <a:gd name="T16" fmla="*/ 18 w 146"/>
              <a:gd name="T17" fmla="*/ 108 h 118"/>
              <a:gd name="T18" fmla="*/ 45 w 146"/>
              <a:gd name="T19" fmla="*/ 99 h 118"/>
              <a:gd name="T20" fmla="*/ 63 w 146"/>
              <a:gd name="T21" fmla="*/ 54 h 118"/>
              <a:gd name="T22" fmla="*/ 118 w 146"/>
              <a:gd name="T23" fmla="*/ 108 h 118"/>
              <a:gd name="T24" fmla="*/ 45 w 146"/>
              <a:gd name="T25" fmla="*/ 36 h 118"/>
              <a:gd name="T26" fmla="*/ 45 w 146"/>
              <a:gd name="T27" fmla="*/ 3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6" h="118">
                <a:moveTo>
                  <a:pt x="118" y="108"/>
                </a:moveTo>
                <a:lnTo>
                  <a:pt x="118" y="108"/>
                </a:lnTo>
                <a:cubicBezTo>
                  <a:pt x="145" y="72"/>
                  <a:pt x="145" y="72"/>
                  <a:pt x="145" y="72"/>
                </a:cubicBezTo>
                <a:cubicBezTo>
                  <a:pt x="72" y="9"/>
                  <a:pt x="72" y="9"/>
                  <a:pt x="72" y="9"/>
                </a:cubicBezTo>
                <a:cubicBezTo>
                  <a:pt x="72" y="0"/>
                  <a:pt x="63" y="0"/>
                  <a:pt x="54" y="0"/>
                </a:cubicBezTo>
                <a:cubicBezTo>
                  <a:pt x="45" y="0"/>
                  <a:pt x="36" y="0"/>
                  <a:pt x="36" y="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90"/>
                  <a:pt x="0" y="108"/>
                  <a:pt x="18" y="108"/>
                </a:cubicBezTo>
                <a:lnTo>
                  <a:pt x="18" y="108"/>
                </a:lnTo>
                <a:cubicBezTo>
                  <a:pt x="27" y="117"/>
                  <a:pt x="36" y="108"/>
                  <a:pt x="45" y="99"/>
                </a:cubicBezTo>
                <a:cubicBezTo>
                  <a:pt x="63" y="54"/>
                  <a:pt x="63" y="54"/>
                  <a:pt x="63" y="54"/>
                </a:cubicBezTo>
                <a:lnTo>
                  <a:pt x="118" y="108"/>
                </a:lnTo>
                <a:close/>
                <a:moveTo>
                  <a:pt x="45" y="36"/>
                </a:moveTo>
                <a:lnTo>
                  <a:pt x="45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213">
            <a:extLst>
              <a:ext uri="{FF2B5EF4-FFF2-40B4-BE49-F238E27FC236}">
                <a16:creationId xmlns:a16="http://schemas.microsoft.com/office/drawing/2014/main" id="{C2CC4F1E-25A4-7140-95E8-333AFA36D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498" y="3951117"/>
            <a:ext cx="230392" cy="161764"/>
          </a:xfrm>
          <a:custGeom>
            <a:avLst/>
            <a:gdLst>
              <a:gd name="T0" fmla="*/ 118 w 209"/>
              <a:gd name="T1" fmla="*/ 145 h 146"/>
              <a:gd name="T2" fmla="*/ 118 w 209"/>
              <a:gd name="T3" fmla="*/ 145 h 146"/>
              <a:gd name="T4" fmla="*/ 118 w 209"/>
              <a:gd name="T5" fmla="*/ 145 h 146"/>
              <a:gd name="T6" fmla="*/ 154 w 209"/>
              <a:gd name="T7" fmla="*/ 136 h 146"/>
              <a:gd name="T8" fmla="*/ 208 w 209"/>
              <a:gd name="T9" fmla="*/ 72 h 146"/>
              <a:gd name="T10" fmla="*/ 145 w 209"/>
              <a:gd name="T11" fmla="*/ 9 h 146"/>
              <a:gd name="T12" fmla="*/ 118 w 209"/>
              <a:gd name="T13" fmla="*/ 45 h 146"/>
              <a:gd name="T14" fmla="*/ 145 w 209"/>
              <a:gd name="T15" fmla="*/ 72 h 146"/>
              <a:gd name="T16" fmla="*/ 118 w 209"/>
              <a:gd name="T17" fmla="*/ 100 h 146"/>
              <a:gd name="T18" fmla="*/ 45 w 209"/>
              <a:gd name="T19" fmla="*/ 9 h 146"/>
              <a:gd name="T20" fmla="*/ 9 w 209"/>
              <a:gd name="T21" fmla="*/ 9 h 146"/>
              <a:gd name="T22" fmla="*/ 9 w 209"/>
              <a:gd name="T23" fmla="*/ 9 h 146"/>
              <a:gd name="T24" fmla="*/ 9 w 209"/>
              <a:gd name="T25" fmla="*/ 45 h 146"/>
              <a:gd name="T26" fmla="*/ 90 w 209"/>
              <a:gd name="T27" fmla="*/ 136 h 146"/>
              <a:gd name="T28" fmla="*/ 118 w 209"/>
              <a:gd name="T29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9" h="146">
                <a:moveTo>
                  <a:pt x="118" y="145"/>
                </a:moveTo>
                <a:lnTo>
                  <a:pt x="118" y="145"/>
                </a:lnTo>
                <a:lnTo>
                  <a:pt x="118" y="145"/>
                </a:lnTo>
                <a:cubicBezTo>
                  <a:pt x="135" y="145"/>
                  <a:pt x="145" y="145"/>
                  <a:pt x="154" y="136"/>
                </a:cubicBezTo>
                <a:cubicBezTo>
                  <a:pt x="208" y="72"/>
                  <a:pt x="208" y="72"/>
                  <a:pt x="208" y="72"/>
                </a:cubicBezTo>
                <a:cubicBezTo>
                  <a:pt x="145" y="9"/>
                  <a:pt x="145" y="9"/>
                  <a:pt x="145" y="9"/>
                </a:cubicBezTo>
                <a:cubicBezTo>
                  <a:pt x="118" y="45"/>
                  <a:pt x="118" y="45"/>
                  <a:pt x="118" y="45"/>
                </a:cubicBezTo>
                <a:cubicBezTo>
                  <a:pt x="145" y="72"/>
                  <a:pt x="145" y="72"/>
                  <a:pt x="145" y="72"/>
                </a:cubicBezTo>
                <a:cubicBezTo>
                  <a:pt x="118" y="100"/>
                  <a:pt x="118" y="100"/>
                  <a:pt x="118" y="100"/>
                </a:cubicBezTo>
                <a:cubicBezTo>
                  <a:pt x="45" y="9"/>
                  <a:pt x="45" y="9"/>
                  <a:pt x="45" y="9"/>
                </a:cubicBezTo>
                <a:cubicBezTo>
                  <a:pt x="36" y="0"/>
                  <a:pt x="18" y="0"/>
                  <a:pt x="9" y="9"/>
                </a:cubicBezTo>
                <a:lnTo>
                  <a:pt x="9" y="9"/>
                </a:lnTo>
                <a:cubicBezTo>
                  <a:pt x="0" y="18"/>
                  <a:pt x="0" y="36"/>
                  <a:pt x="9" y="45"/>
                </a:cubicBezTo>
                <a:cubicBezTo>
                  <a:pt x="90" y="136"/>
                  <a:pt x="90" y="136"/>
                  <a:pt x="90" y="136"/>
                </a:cubicBezTo>
                <a:cubicBezTo>
                  <a:pt x="99" y="145"/>
                  <a:pt x="109" y="145"/>
                  <a:pt x="118" y="1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214">
            <a:extLst>
              <a:ext uri="{FF2B5EF4-FFF2-40B4-BE49-F238E27FC236}">
                <a16:creationId xmlns:a16="http://schemas.microsoft.com/office/drawing/2014/main" id="{58754949-10E1-6C46-A62D-7995040C3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107" y="4186412"/>
            <a:ext cx="122551" cy="39216"/>
          </a:xfrm>
          <a:custGeom>
            <a:avLst/>
            <a:gdLst>
              <a:gd name="T0" fmla="*/ 0 w 109"/>
              <a:gd name="T1" fmla="*/ 18 h 37"/>
              <a:gd name="T2" fmla="*/ 0 w 109"/>
              <a:gd name="T3" fmla="*/ 18 h 37"/>
              <a:gd name="T4" fmla="*/ 0 w 109"/>
              <a:gd name="T5" fmla="*/ 18 h 37"/>
              <a:gd name="T6" fmla="*/ 18 w 109"/>
              <a:gd name="T7" fmla="*/ 0 h 37"/>
              <a:gd name="T8" fmla="*/ 90 w 109"/>
              <a:gd name="T9" fmla="*/ 0 h 37"/>
              <a:gd name="T10" fmla="*/ 108 w 109"/>
              <a:gd name="T11" fmla="*/ 18 h 37"/>
              <a:gd name="T12" fmla="*/ 108 w 109"/>
              <a:gd name="T13" fmla="*/ 18 h 37"/>
              <a:gd name="T14" fmla="*/ 90 w 109"/>
              <a:gd name="T15" fmla="*/ 36 h 37"/>
              <a:gd name="T16" fmla="*/ 18 w 109"/>
              <a:gd name="T17" fmla="*/ 36 h 37"/>
              <a:gd name="T18" fmla="*/ 0 w 109"/>
              <a:gd name="T19" fmla="*/ 1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37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9" y="0"/>
                  <a:pt x="108" y="9"/>
                  <a:pt x="108" y="18"/>
                </a:cubicBezTo>
                <a:lnTo>
                  <a:pt x="108" y="18"/>
                </a:lnTo>
                <a:cubicBezTo>
                  <a:pt x="108" y="27"/>
                  <a:pt x="99" y="36"/>
                  <a:pt x="90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215">
            <a:extLst>
              <a:ext uri="{FF2B5EF4-FFF2-40B4-BE49-F238E27FC236}">
                <a16:creationId xmlns:a16="http://schemas.microsoft.com/office/drawing/2014/main" id="{C20177F1-BFBD-3645-9E85-0B2499871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5067" y="4196216"/>
            <a:ext cx="29412" cy="294120"/>
          </a:xfrm>
          <a:custGeom>
            <a:avLst/>
            <a:gdLst>
              <a:gd name="T0" fmla="*/ 27 w 28"/>
              <a:gd name="T1" fmla="*/ 262 h 263"/>
              <a:gd name="T2" fmla="*/ 27 w 28"/>
              <a:gd name="T3" fmla="*/ 262 h 263"/>
              <a:gd name="T4" fmla="*/ 0 w 28"/>
              <a:gd name="T5" fmla="*/ 262 h 263"/>
              <a:gd name="T6" fmla="*/ 0 w 28"/>
              <a:gd name="T7" fmla="*/ 18 h 263"/>
              <a:gd name="T8" fmla="*/ 18 w 28"/>
              <a:gd name="T9" fmla="*/ 0 h 263"/>
              <a:gd name="T10" fmla="*/ 18 w 28"/>
              <a:gd name="T11" fmla="*/ 0 h 263"/>
              <a:gd name="T12" fmla="*/ 27 w 28"/>
              <a:gd name="T13" fmla="*/ 18 h 263"/>
              <a:gd name="T14" fmla="*/ 27 w 28"/>
              <a:gd name="T15" fmla="*/ 262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263">
                <a:moveTo>
                  <a:pt x="27" y="262"/>
                </a:moveTo>
                <a:lnTo>
                  <a:pt x="27" y="262"/>
                </a:lnTo>
                <a:cubicBezTo>
                  <a:pt x="0" y="262"/>
                  <a:pt x="0" y="262"/>
                  <a:pt x="0" y="26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27" y="9"/>
                  <a:pt x="27" y="18"/>
                </a:cubicBezTo>
                <a:lnTo>
                  <a:pt x="27" y="2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216">
            <a:extLst>
              <a:ext uri="{FF2B5EF4-FFF2-40B4-BE49-F238E27FC236}">
                <a16:creationId xmlns:a16="http://schemas.microsoft.com/office/drawing/2014/main" id="{A9E776B2-B130-9045-B0E1-2571D2DF0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871" y="10529596"/>
            <a:ext cx="210787" cy="230392"/>
          </a:xfrm>
          <a:custGeom>
            <a:avLst/>
            <a:gdLst>
              <a:gd name="T0" fmla="*/ 9 w 190"/>
              <a:gd name="T1" fmla="*/ 199 h 209"/>
              <a:gd name="T2" fmla="*/ 9 w 190"/>
              <a:gd name="T3" fmla="*/ 199 h 209"/>
              <a:gd name="T4" fmla="*/ 9 w 190"/>
              <a:gd name="T5" fmla="*/ 199 h 209"/>
              <a:gd name="T6" fmla="*/ 9 w 190"/>
              <a:gd name="T7" fmla="*/ 181 h 209"/>
              <a:gd name="T8" fmla="*/ 153 w 190"/>
              <a:gd name="T9" fmla="*/ 10 h 209"/>
              <a:gd name="T10" fmla="*/ 180 w 190"/>
              <a:gd name="T11" fmla="*/ 10 h 209"/>
              <a:gd name="T12" fmla="*/ 180 w 190"/>
              <a:gd name="T13" fmla="*/ 10 h 209"/>
              <a:gd name="T14" fmla="*/ 180 w 190"/>
              <a:gd name="T15" fmla="*/ 37 h 209"/>
              <a:gd name="T16" fmla="*/ 36 w 190"/>
              <a:gd name="T17" fmla="*/ 199 h 209"/>
              <a:gd name="T18" fmla="*/ 9 w 190"/>
              <a:gd name="T19" fmla="*/ 199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0" h="209">
                <a:moveTo>
                  <a:pt x="9" y="199"/>
                </a:moveTo>
                <a:lnTo>
                  <a:pt x="9" y="199"/>
                </a:lnTo>
                <a:lnTo>
                  <a:pt x="9" y="199"/>
                </a:lnTo>
                <a:cubicBezTo>
                  <a:pt x="0" y="199"/>
                  <a:pt x="0" y="190"/>
                  <a:pt x="9" y="181"/>
                </a:cubicBezTo>
                <a:cubicBezTo>
                  <a:pt x="153" y="10"/>
                  <a:pt x="153" y="10"/>
                  <a:pt x="153" y="10"/>
                </a:cubicBezTo>
                <a:cubicBezTo>
                  <a:pt x="162" y="0"/>
                  <a:pt x="171" y="0"/>
                  <a:pt x="180" y="10"/>
                </a:cubicBezTo>
                <a:lnTo>
                  <a:pt x="180" y="10"/>
                </a:lnTo>
                <a:cubicBezTo>
                  <a:pt x="189" y="19"/>
                  <a:pt x="189" y="28"/>
                  <a:pt x="180" y="37"/>
                </a:cubicBezTo>
                <a:cubicBezTo>
                  <a:pt x="36" y="199"/>
                  <a:pt x="36" y="199"/>
                  <a:pt x="36" y="199"/>
                </a:cubicBezTo>
                <a:cubicBezTo>
                  <a:pt x="27" y="208"/>
                  <a:pt x="18" y="208"/>
                  <a:pt x="9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217">
            <a:extLst>
              <a:ext uri="{FF2B5EF4-FFF2-40B4-BE49-F238E27FC236}">
                <a16:creationId xmlns:a16="http://schemas.microsoft.com/office/drawing/2014/main" id="{FC7A4133-AE49-F044-8517-FB98AB4D2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2715" y="10661948"/>
            <a:ext cx="122551" cy="122551"/>
          </a:xfrm>
          <a:custGeom>
            <a:avLst/>
            <a:gdLst>
              <a:gd name="T0" fmla="*/ 54 w 110"/>
              <a:gd name="T1" fmla="*/ 109 h 110"/>
              <a:gd name="T2" fmla="*/ 54 w 110"/>
              <a:gd name="T3" fmla="*/ 109 h 110"/>
              <a:gd name="T4" fmla="*/ 0 w 110"/>
              <a:gd name="T5" fmla="*/ 54 h 110"/>
              <a:gd name="T6" fmla="*/ 54 w 110"/>
              <a:gd name="T7" fmla="*/ 0 h 110"/>
              <a:gd name="T8" fmla="*/ 109 w 110"/>
              <a:gd name="T9" fmla="*/ 54 h 110"/>
              <a:gd name="T10" fmla="*/ 54 w 110"/>
              <a:gd name="T11" fmla="*/ 109 h 110"/>
              <a:gd name="T12" fmla="*/ 54 w 110"/>
              <a:gd name="T13" fmla="*/ 36 h 110"/>
              <a:gd name="T14" fmla="*/ 54 w 110"/>
              <a:gd name="T15" fmla="*/ 36 h 110"/>
              <a:gd name="T16" fmla="*/ 36 w 110"/>
              <a:gd name="T17" fmla="*/ 54 h 110"/>
              <a:gd name="T18" fmla="*/ 54 w 110"/>
              <a:gd name="T19" fmla="*/ 81 h 110"/>
              <a:gd name="T20" fmla="*/ 72 w 110"/>
              <a:gd name="T21" fmla="*/ 54 h 110"/>
              <a:gd name="T22" fmla="*/ 54 w 110"/>
              <a:gd name="T23" fmla="*/ 36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0" h="110">
                <a:moveTo>
                  <a:pt x="54" y="109"/>
                </a:moveTo>
                <a:lnTo>
                  <a:pt x="54" y="109"/>
                </a:lnTo>
                <a:cubicBezTo>
                  <a:pt x="27" y="109"/>
                  <a:pt x="0" y="90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81" y="0"/>
                  <a:pt x="109" y="27"/>
                  <a:pt x="109" y="54"/>
                </a:cubicBezTo>
                <a:cubicBezTo>
                  <a:pt x="109" y="90"/>
                  <a:pt x="81" y="109"/>
                  <a:pt x="54" y="109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45" y="36"/>
                  <a:pt x="36" y="45"/>
                  <a:pt x="36" y="54"/>
                </a:cubicBezTo>
                <a:cubicBezTo>
                  <a:pt x="36" y="63"/>
                  <a:pt x="45" y="81"/>
                  <a:pt x="54" y="81"/>
                </a:cubicBezTo>
                <a:cubicBezTo>
                  <a:pt x="63" y="81"/>
                  <a:pt x="72" y="63"/>
                  <a:pt x="72" y="54"/>
                </a:cubicBezTo>
                <a:cubicBezTo>
                  <a:pt x="72" y="45"/>
                  <a:pt x="63" y="36"/>
                  <a:pt x="54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218">
            <a:extLst>
              <a:ext uri="{FF2B5EF4-FFF2-40B4-BE49-F238E27FC236}">
                <a16:creationId xmlns:a16="http://schemas.microsoft.com/office/drawing/2014/main" id="{BF49EF07-9D79-824B-966E-6F99A1DC3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5655" y="10509988"/>
            <a:ext cx="132355" cy="132352"/>
          </a:xfrm>
          <a:custGeom>
            <a:avLst/>
            <a:gdLst>
              <a:gd name="T0" fmla="*/ 63 w 118"/>
              <a:gd name="T1" fmla="*/ 117 h 118"/>
              <a:gd name="T2" fmla="*/ 63 w 118"/>
              <a:gd name="T3" fmla="*/ 117 h 118"/>
              <a:gd name="T4" fmla="*/ 0 w 118"/>
              <a:gd name="T5" fmla="*/ 54 h 118"/>
              <a:gd name="T6" fmla="*/ 63 w 118"/>
              <a:gd name="T7" fmla="*/ 0 h 118"/>
              <a:gd name="T8" fmla="*/ 117 w 118"/>
              <a:gd name="T9" fmla="*/ 54 h 118"/>
              <a:gd name="T10" fmla="*/ 63 w 118"/>
              <a:gd name="T11" fmla="*/ 117 h 118"/>
              <a:gd name="T12" fmla="*/ 63 w 118"/>
              <a:gd name="T13" fmla="*/ 36 h 118"/>
              <a:gd name="T14" fmla="*/ 63 w 118"/>
              <a:gd name="T15" fmla="*/ 36 h 118"/>
              <a:gd name="T16" fmla="*/ 36 w 118"/>
              <a:gd name="T17" fmla="*/ 54 h 118"/>
              <a:gd name="T18" fmla="*/ 63 w 118"/>
              <a:gd name="T19" fmla="*/ 81 h 118"/>
              <a:gd name="T20" fmla="*/ 81 w 118"/>
              <a:gd name="T21" fmla="*/ 54 h 118"/>
              <a:gd name="T22" fmla="*/ 63 w 118"/>
              <a:gd name="T23" fmla="*/ 3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18">
                <a:moveTo>
                  <a:pt x="63" y="117"/>
                </a:moveTo>
                <a:lnTo>
                  <a:pt x="63" y="117"/>
                </a:lnTo>
                <a:cubicBezTo>
                  <a:pt x="27" y="117"/>
                  <a:pt x="0" y="90"/>
                  <a:pt x="0" y="54"/>
                </a:cubicBez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54"/>
                </a:cubicBezTo>
                <a:cubicBezTo>
                  <a:pt x="117" y="90"/>
                  <a:pt x="90" y="117"/>
                  <a:pt x="63" y="117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6" y="45"/>
                  <a:pt x="36" y="54"/>
                </a:cubicBezTo>
                <a:cubicBezTo>
                  <a:pt x="36" y="72"/>
                  <a:pt x="45" y="81"/>
                  <a:pt x="63" y="81"/>
                </a:cubicBezTo>
                <a:cubicBezTo>
                  <a:pt x="72" y="81"/>
                  <a:pt x="81" y="72"/>
                  <a:pt x="81" y="54"/>
                </a:cubicBezTo>
                <a:cubicBezTo>
                  <a:pt x="81" y="45"/>
                  <a:pt x="72" y="36"/>
                  <a:pt x="63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219">
            <a:extLst>
              <a:ext uri="{FF2B5EF4-FFF2-40B4-BE49-F238E27FC236}">
                <a16:creationId xmlns:a16="http://schemas.microsoft.com/office/drawing/2014/main" id="{8F48A42A-65C9-C94B-8D61-13B8E13EF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2322" y="10480576"/>
            <a:ext cx="19608" cy="34312"/>
          </a:xfrm>
          <a:custGeom>
            <a:avLst/>
            <a:gdLst>
              <a:gd name="T0" fmla="*/ 18 w 19"/>
              <a:gd name="T1" fmla="*/ 28 h 29"/>
              <a:gd name="T2" fmla="*/ 0 w 19"/>
              <a:gd name="T3" fmla="*/ 28 h 29"/>
              <a:gd name="T4" fmla="*/ 0 w 19"/>
              <a:gd name="T5" fmla="*/ 0 h 29"/>
              <a:gd name="T6" fmla="*/ 18 w 19"/>
              <a:gd name="T7" fmla="*/ 0 h 29"/>
              <a:gd name="T8" fmla="*/ 18 w 19"/>
              <a:gd name="T9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29">
                <a:moveTo>
                  <a:pt x="18" y="28"/>
                </a:moveTo>
                <a:lnTo>
                  <a:pt x="0" y="28"/>
                </a:lnTo>
                <a:lnTo>
                  <a:pt x="0" y="0"/>
                </a:lnTo>
                <a:lnTo>
                  <a:pt x="18" y="0"/>
                </a:lnTo>
                <a:lnTo>
                  <a:pt x="18" y="2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220">
            <a:extLst>
              <a:ext uri="{FF2B5EF4-FFF2-40B4-BE49-F238E27FC236}">
                <a16:creationId xmlns:a16="http://schemas.microsoft.com/office/drawing/2014/main" id="{FA229D49-B85F-3D48-B815-3B4D5AB4C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2322" y="10554104"/>
            <a:ext cx="19608" cy="83335"/>
          </a:xfrm>
          <a:custGeom>
            <a:avLst/>
            <a:gdLst>
              <a:gd name="T0" fmla="*/ 18 w 19"/>
              <a:gd name="T1" fmla="*/ 72 h 73"/>
              <a:gd name="T2" fmla="*/ 0 w 19"/>
              <a:gd name="T3" fmla="*/ 72 h 73"/>
              <a:gd name="T4" fmla="*/ 0 w 19"/>
              <a:gd name="T5" fmla="*/ 0 h 73"/>
              <a:gd name="T6" fmla="*/ 18 w 19"/>
              <a:gd name="T7" fmla="*/ 0 h 73"/>
              <a:gd name="T8" fmla="*/ 18 w 19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73">
                <a:moveTo>
                  <a:pt x="18" y="72"/>
                </a:moveTo>
                <a:lnTo>
                  <a:pt x="0" y="72"/>
                </a:lnTo>
                <a:lnTo>
                  <a:pt x="0" y="0"/>
                </a:lnTo>
                <a:lnTo>
                  <a:pt x="18" y="0"/>
                </a:lnTo>
                <a:lnTo>
                  <a:pt x="18" y="7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221">
            <a:extLst>
              <a:ext uri="{FF2B5EF4-FFF2-40B4-BE49-F238E27FC236}">
                <a16:creationId xmlns:a16="http://schemas.microsoft.com/office/drawing/2014/main" id="{BE20C773-D7E6-7F42-9B88-F882AFE79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2322" y="10661948"/>
            <a:ext cx="19608" cy="83335"/>
          </a:xfrm>
          <a:custGeom>
            <a:avLst/>
            <a:gdLst>
              <a:gd name="T0" fmla="*/ 18 w 19"/>
              <a:gd name="T1" fmla="*/ 72 h 73"/>
              <a:gd name="T2" fmla="*/ 0 w 19"/>
              <a:gd name="T3" fmla="*/ 72 h 73"/>
              <a:gd name="T4" fmla="*/ 0 w 19"/>
              <a:gd name="T5" fmla="*/ 0 h 73"/>
              <a:gd name="T6" fmla="*/ 18 w 19"/>
              <a:gd name="T7" fmla="*/ 0 h 73"/>
              <a:gd name="T8" fmla="*/ 18 w 19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73">
                <a:moveTo>
                  <a:pt x="18" y="72"/>
                </a:moveTo>
                <a:lnTo>
                  <a:pt x="0" y="72"/>
                </a:lnTo>
                <a:lnTo>
                  <a:pt x="0" y="0"/>
                </a:lnTo>
                <a:lnTo>
                  <a:pt x="18" y="0"/>
                </a:lnTo>
                <a:lnTo>
                  <a:pt x="18" y="7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222">
            <a:extLst>
              <a:ext uri="{FF2B5EF4-FFF2-40B4-BE49-F238E27FC236}">
                <a16:creationId xmlns:a16="http://schemas.microsoft.com/office/drawing/2014/main" id="{5D430D23-21C8-EC40-92C1-23E458378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2322" y="10774696"/>
            <a:ext cx="19608" cy="53920"/>
          </a:xfrm>
          <a:custGeom>
            <a:avLst/>
            <a:gdLst>
              <a:gd name="T0" fmla="*/ 18 w 19"/>
              <a:gd name="T1" fmla="*/ 46 h 47"/>
              <a:gd name="T2" fmla="*/ 0 w 19"/>
              <a:gd name="T3" fmla="*/ 46 h 47"/>
              <a:gd name="T4" fmla="*/ 0 w 19"/>
              <a:gd name="T5" fmla="*/ 0 h 47"/>
              <a:gd name="T6" fmla="*/ 18 w 19"/>
              <a:gd name="T7" fmla="*/ 0 h 47"/>
              <a:gd name="T8" fmla="*/ 18 w 19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47">
                <a:moveTo>
                  <a:pt x="18" y="46"/>
                </a:moveTo>
                <a:lnTo>
                  <a:pt x="0" y="46"/>
                </a:lnTo>
                <a:lnTo>
                  <a:pt x="0" y="0"/>
                </a:lnTo>
                <a:lnTo>
                  <a:pt x="18" y="0"/>
                </a:lnTo>
                <a:lnTo>
                  <a:pt x="18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223">
            <a:extLst>
              <a:ext uri="{FF2B5EF4-FFF2-40B4-BE49-F238E27FC236}">
                <a16:creationId xmlns:a16="http://schemas.microsoft.com/office/drawing/2014/main" id="{BEDF7476-0753-C948-A0AE-D313CFB98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5850" y="10411948"/>
            <a:ext cx="632356" cy="475492"/>
          </a:xfrm>
          <a:custGeom>
            <a:avLst/>
            <a:gdLst>
              <a:gd name="T0" fmla="*/ 496 w 570"/>
              <a:gd name="T1" fmla="*/ 425 h 426"/>
              <a:gd name="T2" fmla="*/ 496 w 570"/>
              <a:gd name="T3" fmla="*/ 425 h 426"/>
              <a:gd name="T4" fmla="*/ 18 w 570"/>
              <a:gd name="T5" fmla="*/ 425 h 426"/>
              <a:gd name="T6" fmla="*/ 0 w 570"/>
              <a:gd name="T7" fmla="*/ 398 h 426"/>
              <a:gd name="T8" fmla="*/ 0 w 570"/>
              <a:gd name="T9" fmla="*/ 307 h 426"/>
              <a:gd name="T10" fmla="*/ 18 w 570"/>
              <a:gd name="T11" fmla="*/ 280 h 426"/>
              <a:gd name="T12" fmla="*/ 81 w 570"/>
              <a:gd name="T13" fmla="*/ 208 h 426"/>
              <a:gd name="T14" fmla="*/ 18 w 570"/>
              <a:gd name="T15" fmla="*/ 145 h 426"/>
              <a:gd name="T16" fmla="*/ 0 w 570"/>
              <a:gd name="T17" fmla="*/ 118 h 426"/>
              <a:gd name="T18" fmla="*/ 0 w 570"/>
              <a:gd name="T19" fmla="*/ 27 h 426"/>
              <a:gd name="T20" fmla="*/ 18 w 570"/>
              <a:gd name="T21" fmla="*/ 0 h 426"/>
              <a:gd name="T22" fmla="*/ 496 w 570"/>
              <a:gd name="T23" fmla="*/ 0 h 426"/>
              <a:gd name="T24" fmla="*/ 569 w 570"/>
              <a:gd name="T25" fmla="*/ 63 h 426"/>
              <a:gd name="T26" fmla="*/ 569 w 570"/>
              <a:gd name="T27" fmla="*/ 352 h 426"/>
              <a:gd name="T28" fmla="*/ 496 w 570"/>
              <a:gd name="T29" fmla="*/ 425 h 426"/>
              <a:gd name="T30" fmla="*/ 45 w 570"/>
              <a:gd name="T31" fmla="*/ 380 h 426"/>
              <a:gd name="T32" fmla="*/ 45 w 570"/>
              <a:gd name="T33" fmla="*/ 380 h 426"/>
              <a:gd name="T34" fmla="*/ 496 w 570"/>
              <a:gd name="T35" fmla="*/ 380 h 426"/>
              <a:gd name="T36" fmla="*/ 524 w 570"/>
              <a:gd name="T37" fmla="*/ 352 h 426"/>
              <a:gd name="T38" fmla="*/ 524 w 570"/>
              <a:gd name="T39" fmla="*/ 63 h 426"/>
              <a:gd name="T40" fmla="*/ 496 w 570"/>
              <a:gd name="T41" fmla="*/ 45 h 426"/>
              <a:gd name="T42" fmla="*/ 45 w 570"/>
              <a:gd name="T43" fmla="*/ 45 h 426"/>
              <a:gd name="T44" fmla="*/ 45 w 570"/>
              <a:gd name="T45" fmla="*/ 99 h 426"/>
              <a:gd name="T46" fmla="*/ 126 w 570"/>
              <a:gd name="T47" fmla="*/ 208 h 426"/>
              <a:gd name="T48" fmla="*/ 45 w 570"/>
              <a:gd name="T49" fmla="*/ 325 h 426"/>
              <a:gd name="T50" fmla="*/ 45 w 570"/>
              <a:gd name="T51" fmla="*/ 38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70" h="426">
                <a:moveTo>
                  <a:pt x="496" y="425"/>
                </a:moveTo>
                <a:lnTo>
                  <a:pt x="496" y="425"/>
                </a:lnTo>
                <a:cubicBezTo>
                  <a:pt x="18" y="425"/>
                  <a:pt x="18" y="425"/>
                  <a:pt x="18" y="425"/>
                </a:cubicBezTo>
                <a:cubicBezTo>
                  <a:pt x="9" y="425"/>
                  <a:pt x="0" y="416"/>
                  <a:pt x="0" y="398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298"/>
                  <a:pt x="9" y="280"/>
                  <a:pt x="18" y="280"/>
                </a:cubicBezTo>
                <a:cubicBezTo>
                  <a:pt x="54" y="280"/>
                  <a:pt x="81" y="244"/>
                  <a:pt x="81" y="208"/>
                </a:cubicBezTo>
                <a:cubicBezTo>
                  <a:pt x="81" y="181"/>
                  <a:pt x="54" y="145"/>
                  <a:pt x="18" y="145"/>
                </a:cubicBezTo>
                <a:cubicBezTo>
                  <a:pt x="9" y="145"/>
                  <a:pt x="0" y="127"/>
                  <a:pt x="0" y="11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496" y="0"/>
                  <a:pt x="496" y="0"/>
                  <a:pt x="496" y="0"/>
                </a:cubicBezTo>
                <a:cubicBezTo>
                  <a:pt x="533" y="0"/>
                  <a:pt x="569" y="27"/>
                  <a:pt x="569" y="63"/>
                </a:cubicBezTo>
                <a:cubicBezTo>
                  <a:pt x="569" y="352"/>
                  <a:pt x="569" y="352"/>
                  <a:pt x="569" y="352"/>
                </a:cubicBezTo>
                <a:cubicBezTo>
                  <a:pt x="569" y="389"/>
                  <a:pt x="533" y="425"/>
                  <a:pt x="496" y="425"/>
                </a:cubicBezTo>
                <a:close/>
                <a:moveTo>
                  <a:pt x="45" y="380"/>
                </a:moveTo>
                <a:lnTo>
                  <a:pt x="45" y="380"/>
                </a:lnTo>
                <a:cubicBezTo>
                  <a:pt x="496" y="380"/>
                  <a:pt x="496" y="380"/>
                  <a:pt x="496" y="380"/>
                </a:cubicBezTo>
                <a:cubicBezTo>
                  <a:pt x="515" y="380"/>
                  <a:pt x="524" y="371"/>
                  <a:pt x="524" y="352"/>
                </a:cubicBezTo>
                <a:cubicBezTo>
                  <a:pt x="524" y="63"/>
                  <a:pt x="524" y="63"/>
                  <a:pt x="524" y="63"/>
                </a:cubicBezTo>
                <a:cubicBezTo>
                  <a:pt x="524" y="54"/>
                  <a:pt x="515" y="45"/>
                  <a:pt x="496" y="45"/>
                </a:cubicBezTo>
                <a:cubicBezTo>
                  <a:pt x="45" y="45"/>
                  <a:pt x="45" y="45"/>
                  <a:pt x="45" y="45"/>
                </a:cubicBezTo>
                <a:cubicBezTo>
                  <a:pt x="45" y="99"/>
                  <a:pt x="45" y="99"/>
                  <a:pt x="45" y="99"/>
                </a:cubicBezTo>
                <a:cubicBezTo>
                  <a:pt x="90" y="118"/>
                  <a:pt x="126" y="163"/>
                  <a:pt x="126" y="208"/>
                </a:cubicBezTo>
                <a:cubicBezTo>
                  <a:pt x="126" y="262"/>
                  <a:pt x="90" y="307"/>
                  <a:pt x="45" y="325"/>
                </a:cubicBezTo>
                <a:lnTo>
                  <a:pt x="45" y="3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224">
            <a:extLst>
              <a:ext uri="{FF2B5EF4-FFF2-40B4-BE49-F238E27FC236}">
                <a16:creationId xmlns:a16="http://schemas.microsoft.com/office/drawing/2014/main" id="{BA62F5A8-8D66-7C40-B57B-4941AE689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0033" y="4475629"/>
            <a:ext cx="421572" cy="49020"/>
          </a:xfrm>
          <a:custGeom>
            <a:avLst/>
            <a:gdLst>
              <a:gd name="T0" fmla="*/ 379 w 380"/>
              <a:gd name="T1" fmla="*/ 45 h 46"/>
              <a:gd name="T2" fmla="*/ 0 w 380"/>
              <a:gd name="T3" fmla="*/ 45 h 46"/>
              <a:gd name="T4" fmla="*/ 0 w 380"/>
              <a:gd name="T5" fmla="*/ 0 h 46"/>
              <a:gd name="T6" fmla="*/ 379 w 380"/>
              <a:gd name="T7" fmla="*/ 0 h 46"/>
              <a:gd name="T8" fmla="*/ 379 w 380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0" h="46">
                <a:moveTo>
                  <a:pt x="379" y="45"/>
                </a:moveTo>
                <a:lnTo>
                  <a:pt x="0" y="45"/>
                </a:lnTo>
                <a:lnTo>
                  <a:pt x="0" y="0"/>
                </a:lnTo>
                <a:lnTo>
                  <a:pt x="379" y="0"/>
                </a:lnTo>
                <a:lnTo>
                  <a:pt x="379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225">
            <a:extLst>
              <a:ext uri="{FF2B5EF4-FFF2-40B4-BE49-F238E27FC236}">
                <a16:creationId xmlns:a16="http://schemas.microsoft.com/office/drawing/2014/main" id="{F20C12C2-9FEA-0F4B-A33C-8F978CE66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1601" y="3941313"/>
            <a:ext cx="573535" cy="583336"/>
          </a:xfrm>
          <a:custGeom>
            <a:avLst/>
            <a:gdLst>
              <a:gd name="T0" fmla="*/ 442 w 516"/>
              <a:gd name="T1" fmla="*/ 524 h 525"/>
              <a:gd name="T2" fmla="*/ 442 w 516"/>
              <a:gd name="T3" fmla="*/ 524 h 525"/>
              <a:gd name="T4" fmla="*/ 442 w 516"/>
              <a:gd name="T5" fmla="*/ 479 h 525"/>
              <a:gd name="T6" fmla="*/ 470 w 516"/>
              <a:gd name="T7" fmla="*/ 452 h 525"/>
              <a:gd name="T8" fmla="*/ 470 w 516"/>
              <a:gd name="T9" fmla="*/ 416 h 525"/>
              <a:gd name="T10" fmla="*/ 162 w 516"/>
              <a:gd name="T11" fmla="*/ 416 h 525"/>
              <a:gd name="T12" fmla="*/ 162 w 516"/>
              <a:gd name="T13" fmla="*/ 443 h 525"/>
              <a:gd name="T14" fmla="*/ 81 w 516"/>
              <a:gd name="T15" fmla="*/ 524 h 525"/>
              <a:gd name="T16" fmla="*/ 0 w 516"/>
              <a:gd name="T17" fmla="*/ 443 h 525"/>
              <a:gd name="T18" fmla="*/ 0 w 516"/>
              <a:gd name="T19" fmla="*/ 36 h 525"/>
              <a:gd name="T20" fmla="*/ 27 w 516"/>
              <a:gd name="T21" fmla="*/ 0 h 525"/>
              <a:gd name="T22" fmla="*/ 397 w 516"/>
              <a:gd name="T23" fmla="*/ 0 h 525"/>
              <a:gd name="T24" fmla="*/ 433 w 516"/>
              <a:gd name="T25" fmla="*/ 36 h 525"/>
              <a:gd name="T26" fmla="*/ 433 w 516"/>
              <a:gd name="T27" fmla="*/ 362 h 525"/>
              <a:gd name="T28" fmla="*/ 497 w 516"/>
              <a:gd name="T29" fmla="*/ 362 h 525"/>
              <a:gd name="T30" fmla="*/ 515 w 516"/>
              <a:gd name="T31" fmla="*/ 389 h 525"/>
              <a:gd name="T32" fmla="*/ 515 w 516"/>
              <a:gd name="T33" fmla="*/ 452 h 525"/>
              <a:gd name="T34" fmla="*/ 442 w 516"/>
              <a:gd name="T35" fmla="*/ 524 h 525"/>
              <a:gd name="T36" fmla="*/ 45 w 516"/>
              <a:gd name="T37" fmla="*/ 45 h 525"/>
              <a:gd name="T38" fmla="*/ 45 w 516"/>
              <a:gd name="T39" fmla="*/ 45 h 525"/>
              <a:gd name="T40" fmla="*/ 45 w 516"/>
              <a:gd name="T41" fmla="*/ 443 h 525"/>
              <a:gd name="T42" fmla="*/ 81 w 516"/>
              <a:gd name="T43" fmla="*/ 479 h 525"/>
              <a:gd name="T44" fmla="*/ 117 w 516"/>
              <a:gd name="T45" fmla="*/ 443 h 525"/>
              <a:gd name="T46" fmla="*/ 117 w 516"/>
              <a:gd name="T47" fmla="*/ 389 h 525"/>
              <a:gd name="T48" fmla="*/ 144 w 516"/>
              <a:gd name="T49" fmla="*/ 362 h 525"/>
              <a:gd name="T50" fmla="*/ 388 w 516"/>
              <a:gd name="T51" fmla="*/ 362 h 525"/>
              <a:gd name="T52" fmla="*/ 388 w 516"/>
              <a:gd name="T53" fmla="*/ 45 h 525"/>
              <a:gd name="T54" fmla="*/ 45 w 516"/>
              <a:gd name="T55" fmla="*/ 45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16" h="525">
                <a:moveTo>
                  <a:pt x="442" y="524"/>
                </a:moveTo>
                <a:lnTo>
                  <a:pt x="442" y="524"/>
                </a:lnTo>
                <a:cubicBezTo>
                  <a:pt x="442" y="479"/>
                  <a:pt x="442" y="479"/>
                  <a:pt x="442" y="479"/>
                </a:cubicBezTo>
                <a:cubicBezTo>
                  <a:pt x="461" y="479"/>
                  <a:pt x="470" y="470"/>
                  <a:pt x="470" y="452"/>
                </a:cubicBezTo>
                <a:cubicBezTo>
                  <a:pt x="470" y="416"/>
                  <a:pt x="470" y="416"/>
                  <a:pt x="470" y="416"/>
                </a:cubicBezTo>
                <a:cubicBezTo>
                  <a:pt x="162" y="416"/>
                  <a:pt x="162" y="416"/>
                  <a:pt x="162" y="416"/>
                </a:cubicBezTo>
                <a:cubicBezTo>
                  <a:pt x="162" y="443"/>
                  <a:pt x="162" y="443"/>
                  <a:pt x="162" y="443"/>
                </a:cubicBezTo>
                <a:cubicBezTo>
                  <a:pt x="162" y="488"/>
                  <a:pt x="126" y="524"/>
                  <a:pt x="81" y="524"/>
                </a:cubicBezTo>
                <a:cubicBezTo>
                  <a:pt x="36" y="524"/>
                  <a:pt x="0" y="488"/>
                  <a:pt x="0" y="443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0"/>
                  <a:pt x="27" y="0"/>
                </a:cubicBezTo>
                <a:cubicBezTo>
                  <a:pt x="397" y="0"/>
                  <a:pt x="397" y="0"/>
                  <a:pt x="397" y="0"/>
                </a:cubicBezTo>
                <a:cubicBezTo>
                  <a:pt x="424" y="0"/>
                  <a:pt x="433" y="18"/>
                  <a:pt x="433" y="36"/>
                </a:cubicBezTo>
                <a:cubicBezTo>
                  <a:pt x="433" y="362"/>
                  <a:pt x="433" y="362"/>
                  <a:pt x="433" y="362"/>
                </a:cubicBezTo>
                <a:cubicBezTo>
                  <a:pt x="497" y="362"/>
                  <a:pt x="497" y="362"/>
                  <a:pt x="497" y="362"/>
                </a:cubicBezTo>
                <a:cubicBezTo>
                  <a:pt x="506" y="362"/>
                  <a:pt x="515" y="380"/>
                  <a:pt x="515" y="389"/>
                </a:cubicBezTo>
                <a:cubicBezTo>
                  <a:pt x="515" y="452"/>
                  <a:pt x="515" y="452"/>
                  <a:pt x="515" y="452"/>
                </a:cubicBezTo>
                <a:cubicBezTo>
                  <a:pt x="515" y="497"/>
                  <a:pt x="487" y="524"/>
                  <a:pt x="442" y="524"/>
                </a:cubicBezTo>
                <a:close/>
                <a:moveTo>
                  <a:pt x="45" y="45"/>
                </a:moveTo>
                <a:lnTo>
                  <a:pt x="45" y="45"/>
                </a:lnTo>
                <a:cubicBezTo>
                  <a:pt x="45" y="443"/>
                  <a:pt x="45" y="443"/>
                  <a:pt x="45" y="443"/>
                </a:cubicBezTo>
                <a:cubicBezTo>
                  <a:pt x="45" y="461"/>
                  <a:pt x="54" y="479"/>
                  <a:pt x="81" y="479"/>
                </a:cubicBezTo>
                <a:cubicBezTo>
                  <a:pt x="99" y="479"/>
                  <a:pt x="117" y="461"/>
                  <a:pt x="117" y="443"/>
                </a:cubicBezTo>
                <a:cubicBezTo>
                  <a:pt x="117" y="389"/>
                  <a:pt x="117" y="389"/>
                  <a:pt x="117" y="389"/>
                </a:cubicBezTo>
                <a:cubicBezTo>
                  <a:pt x="117" y="380"/>
                  <a:pt x="126" y="362"/>
                  <a:pt x="144" y="362"/>
                </a:cubicBezTo>
                <a:cubicBezTo>
                  <a:pt x="388" y="362"/>
                  <a:pt x="388" y="362"/>
                  <a:pt x="388" y="362"/>
                </a:cubicBezTo>
                <a:cubicBezTo>
                  <a:pt x="388" y="45"/>
                  <a:pt x="388" y="45"/>
                  <a:pt x="388" y="45"/>
                </a:cubicBezTo>
                <a:lnTo>
                  <a:pt x="45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226">
            <a:extLst>
              <a:ext uri="{FF2B5EF4-FFF2-40B4-BE49-F238E27FC236}">
                <a16:creationId xmlns:a16="http://schemas.microsoft.com/office/drawing/2014/main" id="{25E8BFA3-9C3B-4748-9CE1-712D78E66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4348" y="4083469"/>
            <a:ext cx="250000" cy="39216"/>
          </a:xfrm>
          <a:custGeom>
            <a:avLst/>
            <a:gdLst>
              <a:gd name="T0" fmla="*/ 208 w 227"/>
              <a:gd name="T1" fmla="*/ 36 h 37"/>
              <a:gd name="T2" fmla="*/ 208 w 227"/>
              <a:gd name="T3" fmla="*/ 36 h 37"/>
              <a:gd name="T4" fmla="*/ 18 w 227"/>
              <a:gd name="T5" fmla="*/ 36 h 37"/>
              <a:gd name="T6" fmla="*/ 0 w 227"/>
              <a:gd name="T7" fmla="*/ 18 h 37"/>
              <a:gd name="T8" fmla="*/ 0 w 227"/>
              <a:gd name="T9" fmla="*/ 18 h 37"/>
              <a:gd name="T10" fmla="*/ 18 w 227"/>
              <a:gd name="T11" fmla="*/ 0 h 37"/>
              <a:gd name="T12" fmla="*/ 208 w 227"/>
              <a:gd name="T13" fmla="*/ 0 h 37"/>
              <a:gd name="T14" fmla="*/ 226 w 227"/>
              <a:gd name="T15" fmla="*/ 18 h 37"/>
              <a:gd name="T16" fmla="*/ 226 w 227"/>
              <a:gd name="T17" fmla="*/ 18 h 37"/>
              <a:gd name="T18" fmla="*/ 208 w 227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7" h="37">
                <a:moveTo>
                  <a:pt x="208" y="36"/>
                </a:moveTo>
                <a:lnTo>
                  <a:pt x="208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08" y="0"/>
                  <a:pt x="208" y="0"/>
                  <a:pt x="208" y="0"/>
                </a:cubicBezTo>
                <a:cubicBezTo>
                  <a:pt x="217" y="0"/>
                  <a:pt x="226" y="9"/>
                  <a:pt x="226" y="18"/>
                </a:cubicBezTo>
                <a:lnTo>
                  <a:pt x="226" y="18"/>
                </a:lnTo>
                <a:cubicBezTo>
                  <a:pt x="226" y="27"/>
                  <a:pt x="217" y="36"/>
                  <a:pt x="208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227">
            <a:extLst>
              <a:ext uri="{FF2B5EF4-FFF2-40B4-BE49-F238E27FC236}">
                <a16:creationId xmlns:a16="http://schemas.microsoft.com/office/drawing/2014/main" id="{04A9881D-53EA-E646-86FC-8F6319F65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4348" y="4166804"/>
            <a:ext cx="250000" cy="39216"/>
          </a:xfrm>
          <a:custGeom>
            <a:avLst/>
            <a:gdLst>
              <a:gd name="T0" fmla="*/ 208 w 227"/>
              <a:gd name="T1" fmla="*/ 36 h 37"/>
              <a:gd name="T2" fmla="*/ 208 w 227"/>
              <a:gd name="T3" fmla="*/ 36 h 37"/>
              <a:gd name="T4" fmla="*/ 18 w 227"/>
              <a:gd name="T5" fmla="*/ 36 h 37"/>
              <a:gd name="T6" fmla="*/ 0 w 227"/>
              <a:gd name="T7" fmla="*/ 18 h 37"/>
              <a:gd name="T8" fmla="*/ 0 w 227"/>
              <a:gd name="T9" fmla="*/ 18 h 37"/>
              <a:gd name="T10" fmla="*/ 18 w 227"/>
              <a:gd name="T11" fmla="*/ 0 h 37"/>
              <a:gd name="T12" fmla="*/ 208 w 227"/>
              <a:gd name="T13" fmla="*/ 0 h 37"/>
              <a:gd name="T14" fmla="*/ 226 w 227"/>
              <a:gd name="T15" fmla="*/ 18 h 37"/>
              <a:gd name="T16" fmla="*/ 226 w 227"/>
              <a:gd name="T17" fmla="*/ 18 h 37"/>
              <a:gd name="T18" fmla="*/ 208 w 227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7" h="37">
                <a:moveTo>
                  <a:pt x="208" y="36"/>
                </a:moveTo>
                <a:lnTo>
                  <a:pt x="208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08" y="0"/>
                  <a:pt x="208" y="0"/>
                  <a:pt x="208" y="0"/>
                </a:cubicBezTo>
                <a:cubicBezTo>
                  <a:pt x="217" y="0"/>
                  <a:pt x="226" y="9"/>
                  <a:pt x="226" y="18"/>
                </a:cubicBezTo>
                <a:lnTo>
                  <a:pt x="226" y="18"/>
                </a:lnTo>
                <a:cubicBezTo>
                  <a:pt x="226" y="27"/>
                  <a:pt x="217" y="36"/>
                  <a:pt x="208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228">
            <a:extLst>
              <a:ext uri="{FF2B5EF4-FFF2-40B4-BE49-F238E27FC236}">
                <a16:creationId xmlns:a16="http://schemas.microsoft.com/office/drawing/2014/main" id="{F9D43B09-2B47-564C-8E2C-50F404F11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4348" y="4245236"/>
            <a:ext cx="161764" cy="39216"/>
          </a:xfrm>
          <a:custGeom>
            <a:avLst/>
            <a:gdLst>
              <a:gd name="T0" fmla="*/ 126 w 146"/>
              <a:gd name="T1" fmla="*/ 36 h 37"/>
              <a:gd name="T2" fmla="*/ 126 w 146"/>
              <a:gd name="T3" fmla="*/ 36 h 37"/>
              <a:gd name="T4" fmla="*/ 18 w 146"/>
              <a:gd name="T5" fmla="*/ 36 h 37"/>
              <a:gd name="T6" fmla="*/ 0 w 146"/>
              <a:gd name="T7" fmla="*/ 18 h 37"/>
              <a:gd name="T8" fmla="*/ 0 w 146"/>
              <a:gd name="T9" fmla="*/ 18 h 37"/>
              <a:gd name="T10" fmla="*/ 18 w 146"/>
              <a:gd name="T11" fmla="*/ 0 h 37"/>
              <a:gd name="T12" fmla="*/ 126 w 146"/>
              <a:gd name="T13" fmla="*/ 0 h 37"/>
              <a:gd name="T14" fmla="*/ 145 w 146"/>
              <a:gd name="T15" fmla="*/ 18 h 37"/>
              <a:gd name="T16" fmla="*/ 145 w 146"/>
              <a:gd name="T17" fmla="*/ 18 h 37"/>
              <a:gd name="T18" fmla="*/ 126 w 146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" h="37">
                <a:moveTo>
                  <a:pt x="126" y="36"/>
                </a:moveTo>
                <a:lnTo>
                  <a:pt x="126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5" y="0"/>
                  <a:pt x="145" y="9"/>
                  <a:pt x="145" y="18"/>
                </a:cubicBezTo>
                <a:lnTo>
                  <a:pt x="145" y="18"/>
                </a:lnTo>
                <a:cubicBezTo>
                  <a:pt x="145" y="27"/>
                  <a:pt x="135" y="36"/>
                  <a:pt x="126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229">
            <a:extLst>
              <a:ext uri="{FF2B5EF4-FFF2-40B4-BE49-F238E27FC236}">
                <a16:creationId xmlns:a16="http://schemas.microsoft.com/office/drawing/2014/main" id="{A36B3381-2EE8-9B40-B345-55F0955C2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3956" y="10402144"/>
            <a:ext cx="161764" cy="171568"/>
          </a:xfrm>
          <a:custGeom>
            <a:avLst/>
            <a:gdLst>
              <a:gd name="T0" fmla="*/ 145 w 146"/>
              <a:gd name="T1" fmla="*/ 154 h 155"/>
              <a:gd name="T2" fmla="*/ 145 w 146"/>
              <a:gd name="T3" fmla="*/ 154 h 155"/>
              <a:gd name="T4" fmla="*/ 72 w 146"/>
              <a:gd name="T5" fmla="*/ 154 h 155"/>
              <a:gd name="T6" fmla="*/ 0 w 146"/>
              <a:gd name="T7" fmla="*/ 81 h 155"/>
              <a:gd name="T8" fmla="*/ 0 w 146"/>
              <a:gd name="T9" fmla="*/ 72 h 155"/>
              <a:gd name="T10" fmla="*/ 72 w 146"/>
              <a:gd name="T11" fmla="*/ 0 h 155"/>
              <a:gd name="T12" fmla="*/ 145 w 146"/>
              <a:gd name="T13" fmla="*/ 72 h 155"/>
              <a:gd name="T14" fmla="*/ 145 w 146"/>
              <a:gd name="T15" fmla="*/ 154 h 155"/>
              <a:gd name="T16" fmla="*/ 72 w 146"/>
              <a:gd name="T17" fmla="*/ 45 h 155"/>
              <a:gd name="T18" fmla="*/ 72 w 146"/>
              <a:gd name="T19" fmla="*/ 45 h 155"/>
              <a:gd name="T20" fmla="*/ 45 w 146"/>
              <a:gd name="T21" fmla="*/ 72 h 155"/>
              <a:gd name="T22" fmla="*/ 45 w 146"/>
              <a:gd name="T23" fmla="*/ 81 h 155"/>
              <a:gd name="T24" fmla="*/ 72 w 146"/>
              <a:gd name="T25" fmla="*/ 108 h 155"/>
              <a:gd name="T26" fmla="*/ 100 w 146"/>
              <a:gd name="T27" fmla="*/ 108 h 155"/>
              <a:gd name="T28" fmla="*/ 100 w 146"/>
              <a:gd name="T29" fmla="*/ 72 h 155"/>
              <a:gd name="T30" fmla="*/ 72 w 146"/>
              <a:gd name="T31" fmla="*/ 4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6" h="155">
                <a:moveTo>
                  <a:pt x="145" y="154"/>
                </a:moveTo>
                <a:lnTo>
                  <a:pt x="145" y="154"/>
                </a:lnTo>
                <a:cubicBezTo>
                  <a:pt x="72" y="154"/>
                  <a:pt x="72" y="154"/>
                  <a:pt x="72" y="154"/>
                </a:cubicBezTo>
                <a:cubicBezTo>
                  <a:pt x="36" y="154"/>
                  <a:pt x="0" y="127"/>
                  <a:pt x="0" y="81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72" y="0"/>
                </a:cubicBezTo>
                <a:cubicBezTo>
                  <a:pt x="117" y="0"/>
                  <a:pt x="145" y="36"/>
                  <a:pt x="145" y="72"/>
                </a:cubicBezTo>
                <a:lnTo>
                  <a:pt x="145" y="154"/>
                </a:lnTo>
                <a:close/>
                <a:moveTo>
                  <a:pt x="72" y="45"/>
                </a:moveTo>
                <a:lnTo>
                  <a:pt x="72" y="45"/>
                </a:lnTo>
                <a:cubicBezTo>
                  <a:pt x="63" y="45"/>
                  <a:pt x="45" y="63"/>
                  <a:pt x="45" y="72"/>
                </a:cubicBezTo>
                <a:cubicBezTo>
                  <a:pt x="45" y="81"/>
                  <a:pt x="45" y="81"/>
                  <a:pt x="45" y="81"/>
                </a:cubicBezTo>
                <a:cubicBezTo>
                  <a:pt x="45" y="100"/>
                  <a:pt x="54" y="108"/>
                  <a:pt x="72" y="108"/>
                </a:cubicBezTo>
                <a:cubicBezTo>
                  <a:pt x="100" y="108"/>
                  <a:pt x="100" y="108"/>
                  <a:pt x="100" y="108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63"/>
                  <a:pt x="91" y="45"/>
                  <a:pt x="72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230">
            <a:extLst>
              <a:ext uri="{FF2B5EF4-FFF2-40B4-BE49-F238E27FC236}">
                <a16:creationId xmlns:a16="http://schemas.microsoft.com/office/drawing/2014/main" id="{2341A43C-91B3-C044-834C-3DF0F71C8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1016" y="10402144"/>
            <a:ext cx="161764" cy="171568"/>
          </a:xfrm>
          <a:custGeom>
            <a:avLst/>
            <a:gdLst>
              <a:gd name="T0" fmla="*/ 72 w 145"/>
              <a:gd name="T1" fmla="*/ 154 h 155"/>
              <a:gd name="T2" fmla="*/ 72 w 145"/>
              <a:gd name="T3" fmla="*/ 154 h 155"/>
              <a:gd name="T4" fmla="*/ 0 w 145"/>
              <a:gd name="T5" fmla="*/ 154 h 155"/>
              <a:gd name="T6" fmla="*/ 0 w 145"/>
              <a:gd name="T7" fmla="*/ 72 h 155"/>
              <a:gd name="T8" fmla="*/ 72 w 145"/>
              <a:gd name="T9" fmla="*/ 0 h 155"/>
              <a:gd name="T10" fmla="*/ 144 w 145"/>
              <a:gd name="T11" fmla="*/ 72 h 155"/>
              <a:gd name="T12" fmla="*/ 144 w 145"/>
              <a:gd name="T13" fmla="*/ 81 h 155"/>
              <a:gd name="T14" fmla="*/ 72 w 145"/>
              <a:gd name="T15" fmla="*/ 154 h 155"/>
              <a:gd name="T16" fmla="*/ 45 w 145"/>
              <a:gd name="T17" fmla="*/ 108 h 155"/>
              <a:gd name="T18" fmla="*/ 45 w 145"/>
              <a:gd name="T19" fmla="*/ 108 h 155"/>
              <a:gd name="T20" fmla="*/ 72 w 145"/>
              <a:gd name="T21" fmla="*/ 108 h 155"/>
              <a:gd name="T22" fmla="*/ 99 w 145"/>
              <a:gd name="T23" fmla="*/ 81 h 155"/>
              <a:gd name="T24" fmla="*/ 99 w 145"/>
              <a:gd name="T25" fmla="*/ 72 h 155"/>
              <a:gd name="T26" fmla="*/ 72 w 145"/>
              <a:gd name="T27" fmla="*/ 45 h 155"/>
              <a:gd name="T28" fmla="*/ 45 w 145"/>
              <a:gd name="T29" fmla="*/ 72 h 155"/>
              <a:gd name="T30" fmla="*/ 45 w 145"/>
              <a:gd name="T31" fmla="*/ 108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5" h="155">
                <a:moveTo>
                  <a:pt x="72" y="154"/>
                </a:moveTo>
                <a:lnTo>
                  <a:pt x="72" y="154"/>
                </a:lnTo>
                <a:cubicBezTo>
                  <a:pt x="0" y="154"/>
                  <a:pt x="0" y="154"/>
                  <a:pt x="0" y="154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72" y="0"/>
                </a:cubicBezTo>
                <a:cubicBezTo>
                  <a:pt x="108" y="0"/>
                  <a:pt x="144" y="36"/>
                  <a:pt x="144" y="72"/>
                </a:cubicBezTo>
                <a:cubicBezTo>
                  <a:pt x="144" y="81"/>
                  <a:pt x="144" y="81"/>
                  <a:pt x="144" y="81"/>
                </a:cubicBezTo>
                <a:cubicBezTo>
                  <a:pt x="144" y="127"/>
                  <a:pt x="117" y="154"/>
                  <a:pt x="72" y="154"/>
                </a:cubicBezTo>
                <a:close/>
                <a:moveTo>
                  <a:pt x="45" y="108"/>
                </a:moveTo>
                <a:lnTo>
                  <a:pt x="45" y="108"/>
                </a:lnTo>
                <a:cubicBezTo>
                  <a:pt x="72" y="108"/>
                  <a:pt x="72" y="108"/>
                  <a:pt x="72" y="108"/>
                </a:cubicBezTo>
                <a:cubicBezTo>
                  <a:pt x="90" y="108"/>
                  <a:pt x="99" y="100"/>
                  <a:pt x="99" y="81"/>
                </a:cubicBezTo>
                <a:cubicBezTo>
                  <a:pt x="99" y="72"/>
                  <a:pt x="99" y="72"/>
                  <a:pt x="99" y="72"/>
                </a:cubicBezTo>
                <a:cubicBezTo>
                  <a:pt x="99" y="63"/>
                  <a:pt x="90" y="45"/>
                  <a:pt x="72" y="45"/>
                </a:cubicBezTo>
                <a:cubicBezTo>
                  <a:pt x="63" y="45"/>
                  <a:pt x="45" y="63"/>
                  <a:pt x="45" y="72"/>
                </a:cubicBezTo>
                <a:lnTo>
                  <a:pt x="45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231">
            <a:extLst>
              <a:ext uri="{FF2B5EF4-FFF2-40B4-BE49-F238E27FC236}">
                <a16:creationId xmlns:a16="http://schemas.microsoft.com/office/drawing/2014/main" id="{D98830FA-EAA1-4342-A3A7-0021C3774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1604" y="10730576"/>
            <a:ext cx="53920" cy="230395"/>
          </a:xfrm>
          <a:custGeom>
            <a:avLst/>
            <a:gdLst>
              <a:gd name="T0" fmla="*/ 46 w 47"/>
              <a:gd name="T1" fmla="*/ 208 h 209"/>
              <a:gd name="T2" fmla="*/ 46 w 47"/>
              <a:gd name="T3" fmla="*/ 208 h 209"/>
              <a:gd name="T4" fmla="*/ 0 w 47"/>
              <a:gd name="T5" fmla="*/ 208 h 209"/>
              <a:gd name="T6" fmla="*/ 0 w 47"/>
              <a:gd name="T7" fmla="*/ 18 h 209"/>
              <a:gd name="T8" fmla="*/ 28 w 47"/>
              <a:gd name="T9" fmla="*/ 0 h 209"/>
              <a:gd name="T10" fmla="*/ 28 w 47"/>
              <a:gd name="T11" fmla="*/ 0 h 209"/>
              <a:gd name="T12" fmla="*/ 46 w 47"/>
              <a:gd name="T13" fmla="*/ 18 h 209"/>
              <a:gd name="T14" fmla="*/ 46 w 47"/>
              <a:gd name="T15" fmla="*/ 208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209">
                <a:moveTo>
                  <a:pt x="46" y="208"/>
                </a:moveTo>
                <a:lnTo>
                  <a:pt x="46" y="208"/>
                </a:lnTo>
                <a:cubicBezTo>
                  <a:pt x="0" y="208"/>
                  <a:pt x="0" y="208"/>
                  <a:pt x="0" y="20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8" y="0"/>
                </a:cubicBezTo>
                <a:lnTo>
                  <a:pt x="28" y="0"/>
                </a:lnTo>
                <a:cubicBezTo>
                  <a:pt x="37" y="0"/>
                  <a:pt x="46" y="9"/>
                  <a:pt x="46" y="18"/>
                </a:cubicBezTo>
                <a:lnTo>
                  <a:pt x="46" y="20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232">
            <a:extLst>
              <a:ext uri="{FF2B5EF4-FFF2-40B4-BE49-F238E27FC236}">
                <a16:creationId xmlns:a16="http://schemas.microsoft.com/office/drawing/2014/main" id="{EE834106-DC97-C648-8C6A-D2BCAD591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1408" y="10554104"/>
            <a:ext cx="53920" cy="132355"/>
          </a:xfrm>
          <a:custGeom>
            <a:avLst/>
            <a:gdLst>
              <a:gd name="T0" fmla="*/ 46 w 47"/>
              <a:gd name="T1" fmla="*/ 117 h 118"/>
              <a:gd name="T2" fmla="*/ 0 w 47"/>
              <a:gd name="T3" fmla="*/ 117 h 118"/>
              <a:gd name="T4" fmla="*/ 0 w 47"/>
              <a:gd name="T5" fmla="*/ 0 h 118"/>
              <a:gd name="T6" fmla="*/ 46 w 47"/>
              <a:gd name="T7" fmla="*/ 0 h 118"/>
              <a:gd name="T8" fmla="*/ 46 w 47"/>
              <a:gd name="T9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118">
                <a:moveTo>
                  <a:pt x="46" y="117"/>
                </a:moveTo>
                <a:lnTo>
                  <a:pt x="0" y="117"/>
                </a:lnTo>
                <a:lnTo>
                  <a:pt x="0" y="0"/>
                </a:lnTo>
                <a:lnTo>
                  <a:pt x="46" y="0"/>
                </a:lnTo>
                <a:lnTo>
                  <a:pt x="46" y="11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233">
            <a:extLst>
              <a:ext uri="{FF2B5EF4-FFF2-40B4-BE49-F238E27FC236}">
                <a16:creationId xmlns:a16="http://schemas.microsoft.com/office/drawing/2014/main" id="{C0BECB4C-C8AD-7B43-81D9-D755A6965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1209" y="10652144"/>
            <a:ext cx="534319" cy="343140"/>
          </a:xfrm>
          <a:custGeom>
            <a:avLst/>
            <a:gdLst>
              <a:gd name="T0" fmla="*/ 54 w 480"/>
              <a:gd name="T1" fmla="*/ 0 h 308"/>
              <a:gd name="T2" fmla="*/ 54 w 480"/>
              <a:gd name="T3" fmla="*/ 0 h 308"/>
              <a:gd name="T4" fmla="*/ 45 w 480"/>
              <a:gd name="T5" fmla="*/ 45 h 308"/>
              <a:gd name="T6" fmla="*/ 433 w 480"/>
              <a:gd name="T7" fmla="*/ 45 h 308"/>
              <a:gd name="T8" fmla="*/ 433 w 480"/>
              <a:gd name="T9" fmla="*/ 262 h 308"/>
              <a:gd name="T10" fmla="*/ 433 w 480"/>
              <a:gd name="T11" fmla="*/ 262 h 308"/>
              <a:gd name="T12" fmla="*/ 45 w 480"/>
              <a:gd name="T13" fmla="*/ 262 h 308"/>
              <a:gd name="T14" fmla="*/ 45 w 480"/>
              <a:gd name="T15" fmla="*/ 90 h 308"/>
              <a:gd name="T16" fmla="*/ 27 w 480"/>
              <a:gd name="T17" fmla="*/ 63 h 308"/>
              <a:gd name="T18" fmla="*/ 27 w 480"/>
              <a:gd name="T19" fmla="*/ 63 h 308"/>
              <a:gd name="T20" fmla="*/ 0 w 480"/>
              <a:gd name="T21" fmla="*/ 90 h 308"/>
              <a:gd name="T22" fmla="*/ 0 w 480"/>
              <a:gd name="T23" fmla="*/ 262 h 308"/>
              <a:gd name="T24" fmla="*/ 54 w 480"/>
              <a:gd name="T25" fmla="*/ 307 h 308"/>
              <a:gd name="T26" fmla="*/ 433 w 480"/>
              <a:gd name="T27" fmla="*/ 307 h 308"/>
              <a:gd name="T28" fmla="*/ 479 w 480"/>
              <a:gd name="T29" fmla="*/ 262 h 308"/>
              <a:gd name="T30" fmla="*/ 479 w 480"/>
              <a:gd name="T31" fmla="*/ 0 h 308"/>
              <a:gd name="T32" fmla="*/ 54 w 480"/>
              <a:gd name="T33" fmla="*/ 0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308">
                <a:moveTo>
                  <a:pt x="54" y="0"/>
                </a:moveTo>
                <a:lnTo>
                  <a:pt x="54" y="0"/>
                </a:lnTo>
                <a:cubicBezTo>
                  <a:pt x="45" y="45"/>
                  <a:pt x="45" y="45"/>
                  <a:pt x="45" y="45"/>
                </a:cubicBezTo>
                <a:cubicBezTo>
                  <a:pt x="433" y="45"/>
                  <a:pt x="433" y="45"/>
                  <a:pt x="433" y="45"/>
                </a:cubicBezTo>
                <a:cubicBezTo>
                  <a:pt x="433" y="262"/>
                  <a:pt x="433" y="262"/>
                  <a:pt x="433" y="262"/>
                </a:cubicBezTo>
                <a:lnTo>
                  <a:pt x="433" y="262"/>
                </a:lnTo>
                <a:cubicBezTo>
                  <a:pt x="45" y="262"/>
                  <a:pt x="45" y="262"/>
                  <a:pt x="45" y="262"/>
                </a:cubicBezTo>
                <a:cubicBezTo>
                  <a:pt x="45" y="90"/>
                  <a:pt x="45" y="90"/>
                  <a:pt x="45" y="90"/>
                </a:cubicBezTo>
                <a:cubicBezTo>
                  <a:pt x="45" y="72"/>
                  <a:pt x="36" y="63"/>
                  <a:pt x="27" y="63"/>
                </a:cubicBezTo>
                <a:lnTo>
                  <a:pt x="27" y="63"/>
                </a:lnTo>
                <a:cubicBezTo>
                  <a:pt x="18" y="63"/>
                  <a:pt x="0" y="72"/>
                  <a:pt x="0" y="90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89"/>
                  <a:pt x="27" y="307"/>
                  <a:pt x="54" y="307"/>
                </a:cubicBezTo>
                <a:cubicBezTo>
                  <a:pt x="433" y="307"/>
                  <a:pt x="433" y="307"/>
                  <a:pt x="433" y="307"/>
                </a:cubicBezTo>
                <a:cubicBezTo>
                  <a:pt x="460" y="307"/>
                  <a:pt x="479" y="289"/>
                  <a:pt x="479" y="262"/>
                </a:cubicBezTo>
                <a:cubicBezTo>
                  <a:pt x="479" y="0"/>
                  <a:pt x="479" y="0"/>
                  <a:pt x="479" y="0"/>
                </a:cubicBezTo>
                <a:lnTo>
                  <a:pt x="54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234">
            <a:extLst>
              <a:ext uri="{FF2B5EF4-FFF2-40B4-BE49-F238E27FC236}">
                <a16:creationId xmlns:a16="http://schemas.microsoft.com/office/drawing/2014/main" id="{5D01A0E9-5649-674E-9570-CF0911CF7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2189" y="10519792"/>
            <a:ext cx="647064" cy="181372"/>
          </a:xfrm>
          <a:custGeom>
            <a:avLst/>
            <a:gdLst>
              <a:gd name="T0" fmla="*/ 506 w 580"/>
              <a:gd name="T1" fmla="*/ 163 h 164"/>
              <a:gd name="T2" fmla="*/ 506 w 580"/>
              <a:gd name="T3" fmla="*/ 163 h 164"/>
              <a:gd name="T4" fmla="*/ 64 w 580"/>
              <a:gd name="T5" fmla="*/ 163 h 164"/>
              <a:gd name="T6" fmla="*/ 0 w 580"/>
              <a:gd name="T7" fmla="*/ 100 h 164"/>
              <a:gd name="T8" fmla="*/ 0 w 580"/>
              <a:gd name="T9" fmla="*/ 64 h 164"/>
              <a:gd name="T10" fmla="*/ 64 w 580"/>
              <a:gd name="T11" fmla="*/ 0 h 164"/>
              <a:gd name="T12" fmla="*/ 506 w 580"/>
              <a:gd name="T13" fmla="*/ 0 h 164"/>
              <a:gd name="T14" fmla="*/ 579 w 580"/>
              <a:gd name="T15" fmla="*/ 64 h 164"/>
              <a:gd name="T16" fmla="*/ 579 w 580"/>
              <a:gd name="T17" fmla="*/ 100 h 164"/>
              <a:gd name="T18" fmla="*/ 506 w 580"/>
              <a:gd name="T19" fmla="*/ 163 h 164"/>
              <a:gd name="T20" fmla="*/ 64 w 580"/>
              <a:gd name="T21" fmla="*/ 46 h 164"/>
              <a:gd name="T22" fmla="*/ 64 w 580"/>
              <a:gd name="T23" fmla="*/ 46 h 164"/>
              <a:gd name="T24" fmla="*/ 46 w 580"/>
              <a:gd name="T25" fmla="*/ 64 h 164"/>
              <a:gd name="T26" fmla="*/ 46 w 580"/>
              <a:gd name="T27" fmla="*/ 100 h 164"/>
              <a:gd name="T28" fmla="*/ 64 w 580"/>
              <a:gd name="T29" fmla="*/ 118 h 164"/>
              <a:gd name="T30" fmla="*/ 506 w 580"/>
              <a:gd name="T31" fmla="*/ 118 h 164"/>
              <a:gd name="T32" fmla="*/ 534 w 580"/>
              <a:gd name="T33" fmla="*/ 100 h 164"/>
              <a:gd name="T34" fmla="*/ 534 w 580"/>
              <a:gd name="T35" fmla="*/ 64 h 164"/>
              <a:gd name="T36" fmla="*/ 506 w 580"/>
              <a:gd name="T37" fmla="*/ 46 h 164"/>
              <a:gd name="T38" fmla="*/ 64 w 580"/>
              <a:gd name="T39" fmla="*/ 46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80" h="164">
                <a:moveTo>
                  <a:pt x="506" y="163"/>
                </a:moveTo>
                <a:lnTo>
                  <a:pt x="506" y="163"/>
                </a:lnTo>
                <a:cubicBezTo>
                  <a:pt x="64" y="163"/>
                  <a:pt x="64" y="163"/>
                  <a:pt x="64" y="163"/>
                </a:cubicBezTo>
                <a:cubicBezTo>
                  <a:pt x="28" y="163"/>
                  <a:pt x="0" y="136"/>
                  <a:pt x="0" y="100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28"/>
                  <a:pt x="28" y="0"/>
                  <a:pt x="64" y="0"/>
                </a:cubicBezTo>
                <a:cubicBezTo>
                  <a:pt x="506" y="0"/>
                  <a:pt x="506" y="0"/>
                  <a:pt x="506" y="0"/>
                </a:cubicBezTo>
                <a:cubicBezTo>
                  <a:pt x="543" y="0"/>
                  <a:pt x="579" y="28"/>
                  <a:pt x="579" y="64"/>
                </a:cubicBezTo>
                <a:cubicBezTo>
                  <a:pt x="579" y="100"/>
                  <a:pt x="579" y="100"/>
                  <a:pt x="579" y="100"/>
                </a:cubicBezTo>
                <a:cubicBezTo>
                  <a:pt x="579" y="136"/>
                  <a:pt x="543" y="163"/>
                  <a:pt x="506" y="163"/>
                </a:cubicBezTo>
                <a:close/>
                <a:moveTo>
                  <a:pt x="64" y="46"/>
                </a:moveTo>
                <a:lnTo>
                  <a:pt x="64" y="46"/>
                </a:lnTo>
                <a:cubicBezTo>
                  <a:pt x="55" y="46"/>
                  <a:pt x="46" y="55"/>
                  <a:pt x="46" y="64"/>
                </a:cubicBezTo>
                <a:cubicBezTo>
                  <a:pt x="46" y="100"/>
                  <a:pt x="46" y="100"/>
                  <a:pt x="46" y="100"/>
                </a:cubicBezTo>
                <a:cubicBezTo>
                  <a:pt x="46" y="109"/>
                  <a:pt x="55" y="118"/>
                  <a:pt x="64" y="118"/>
                </a:cubicBezTo>
                <a:cubicBezTo>
                  <a:pt x="506" y="118"/>
                  <a:pt x="506" y="118"/>
                  <a:pt x="506" y="118"/>
                </a:cubicBezTo>
                <a:cubicBezTo>
                  <a:pt x="525" y="118"/>
                  <a:pt x="534" y="109"/>
                  <a:pt x="534" y="100"/>
                </a:cubicBezTo>
                <a:cubicBezTo>
                  <a:pt x="534" y="64"/>
                  <a:pt x="534" y="64"/>
                  <a:pt x="534" y="64"/>
                </a:cubicBezTo>
                <a:cubicBezTo>
                  <a:pt x="534" y="55"/>
                  <a:pt x="525" y="46"/>
                  <a:pt x="506" y="46"/>
                </a:cubicBezTo>
                <a:lnTo>
                  <a:pt x="64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58" name="Grupo 557">
            <a:extLst>
              <a:ext uri="{FF2B5EF4-FFF2-40B4-BE49-F238E27FC236}">
                <a16:creationId xmlns:a16="http://schemas.microsoft.com/office/drawing/2014/main" id="{89A61836-2156-F841-8677-FE867E999BDA}"/>
              </a:ext>
            </a:extLst>
          </p:cNvPr>
          <p:cNvGrpSpPr/>
          <p:nvPr/>
        </p:nvGrpSpPr>
        <p:grpSpPr>
          <a:xfrm>
            <a:off x="2668308" y="344721"/>
            <a:ext cx="19041035" cy="2561450"/>
            <a:chOff x="2668308" y="861425"/>
            <a:chExt cx="19041035" cy="2561450"/>
          </a:xfrm>
        </p:grpSpPr>
        <p:sp>
          <p:nvSpPr>
            <p:cNvPr id="559" name="CuadroTexto 558">
              <a:extLst>
                <a:ext uri="{FF2B5EF4-FFF2-40B4-BE49-F238E27FC236}">
                  <a16:creationId xmlns:a16="http://schemas.microsoft.com/office/drawing/2014/main" id="{623AE3CC-4CBE-9D47-B8C9-273BBDD0B03A}"/>
                </a:ext>
              </a:extLst>
            </p:cNvPr>
            <p:cNvSpPr txBox="1"/>
            <p:nvPr/>
          </p:nvSpPr>
          <p:spPr>
            <a:xfrm>
              <a:off x="10875813" y="861425"/>
              <a:ext cx="262604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Brain</a:t>
              </a:r>
            </a:p>
          </p:txBody>
        </p:sp>
        <p:sp>
          <p:nvSpPr>
            <p:cNvPr id="560" name="CuadroTexto 559">
              <a:extLst>
                <a:ext uri="{FF2B5EF4-FFF2-40B4-BE49-F238E27FC236}">
                  <a16:creationId xmlns:a16="http://schemas.microsoft.com/office/drawing/2014/main" id="{5646B271-9049-7F4B-9EFD-B216A243DD4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561" name="Grupo 560">
            <a:extLst>
              <a:ext uri="{FF2B5EF4-FFF2-40B4-BE49-F238E27FC236}">
                <a16:creationId xmlns:a16="http://schemas.microsoft.com/office/drawing/2014/main" id="{DF0BAEE2-7C62-454B-81EC-5AB60979F3AE}"/>
              </a:ext>
            </a:extLst>
          </p:cNvPr>
          <p:cNvGrpSpPr/>
          <p:nvPr/>
        </p:nvGrpSpPr>
        <p:grpSpPr>
          <a:xfrm>
            <a:off x="6254592" y="4739142"/>
            <a:ext cx="2799774" cy="979142"/>
            <a:chOff x="4219707" y="10838283"/>
            <a:chExt cx="4236804" cy="979142"/>
          </a:xfrm>
        </p:grpSpPr>
        <p:sp>
          <p:nvSpPr>
            <p:cNvPr id="562" name="CuadroTexto 395">
              <a:extLst>
                <a:ext uri="{FF2B5EF4-FFF2-40B4-BE49-F238E27FC236}">
                  <a16:creationId xmlns:a16="http://schemas.microsoft.com/office/drawing/2014/main" id="{3CB99D14-81E1-C644-8C5A-989C00AB65E1}"/>
                </a:ext>
              </a:extLst>
            </p:cNvPr>
            <p:cNvSpPr txBox="1"/>
            <p:nvPr/>
          </p:nvSpPr>
          <p:spPr>
            <a:xfrm flipH="1">
              <a:off x="5146770" y="10838283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63" name="Rectangle 40">
              <a:extLst>
                <a:ext uri="{FF2B5EF4-FFF2-40B4-BE49-F238E27FC236}">
                  <a16:creationId xmlns:a16="http://schemas.microsoft.com/office/drawing/2014/main" id="{093D2F0B-8D4E-9B43-97DD-A17FDCB05677}"/>
                </a:ext>
              </a:extLst>
            </p:cNvPr>
            <p:cNvSpPr/>
            <p:nvPr/>
          </p:nvSpPr>
          <p:spPr>
            <a:xfrm>
              <a:off x="4219707" y="11232650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</a:t>
              </a:r>
            </a:p>
          </p:txBody>
        </p:sp>
      </p:grpSp>
      <p:grpSp>
        <p:nvGrpSpPr>
          <p:cNvPr id="564" name="Grupo 563">
            <a:extLst>
              <a:ext uri="{FF2B5EF4-FFF2-40B4-BE49-F238E27FC236}">
                <a16:creationId xmlns:a16="http://schemas.microsoft.com/office/drawing/2014/main" id="{9168FF3B-F588-284F-A5C7-357C489D4EAD}"/>
              </a:ext>
            </a:extLst>
          </p:cNvPr>
          <p:cNvGrpSpPr/>
          <p:nvPr/>
        </p:nvGrpSpPr>
        <p:grpSpPr>
          <a:xfrm>
            <a:off x="6195768" y="11177288"/>
            <a:ext cx="2799774" cy="979142"/>
            <a:chOff x="4219707" y="10838283"/>
            <a:chExt cx="4236804" cy="979142"/>
          </a:xfrm>
        </p:grpSpPr>
        <p:sp>
          <p:nvSpPr>
            <p:cNvPr id="565" name="CuadroTexto 395">
              <a:extLst>
                <a:ext uri="{FF2B5EF4-FFF2-40B4-BE49-F238E27FC236}">
                  <a16:creationId xmlns:a16="http://schemas.microsoft.com/office/drawing/2014/main" id="{861304FB-CE71-EA4E-B787-B5C4A0C3B519}"/>
                </a:ext>
              </a:extLst>
            </p:cNvPr>
            <p:cNvSpPr txBox="1"/>
            <p:nvPr/>
          </p:nvSpPr>
          <p:spPr>
            <a:xfrm flipH="1">
              <a:off x="5146770" y="10838283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66" name="Rectangle 40">
              <a:extLst>
                <a:ext uri="{FF2B5EF4-FFF2-40B4-BE49-F238E27FC236}">
                  <a16:creationId xmlns:a16="http://schemas.microsoft.com/office/drawing/2014/main" id="{5A8175E2-F20C-8F48-80B0-61F918059EF6}"/>
                </a:ext>
              </a:extLst>
            </p:cNvPr>
            <p:cNvSpPr/>
            <p:nvPr/>
          </p:nvSpPr>
          <p:spPr>
            <a:xfrm>
              <a:off x="4219707" y="11232650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</a:t>
              </a:r>
            </a:p>
          </p:txBody>
        </p:sp>
      </p:grpSp>
      <p:grpSp>
        <p:nvGrpSpPr>
          <p:cNvPr id="567" name="Grupo 566">
            <a:extLst>
              <a:ext uri="{FF2B5EF4-FFF2-40B4-BE49-F238E27FC236}">
                <a16:creationId xmlns:a16="http://schemas.microsoft.com/office/drawing/2014/main" id="{1A3FB806-E416-FD48-85C8-B05AFD323A3A}"/>
              </a:ext>
            </a:extLst>
          </p:cNvPr>
          <p:cNvGrpSpPr/>
          <p:nvPr/>
        </p:nvGrpSpPr>
        <p:grpSpPr>
          <a:xfrm>
            <a:off x="15262011" y="4694051"/>
            <a:ext cx="2799774" cy="979142"/>
            <a:chOff x="4219707" y="10838283"/>
            <a:chExt cx="4236804" cy="979142"/>
          </a:xfrm>
        </p:grpSpPr>
        <p:sp>
          <p:nvSpPr>
            <p:cNvPr id="568" name="CuadroTexto 395">
              <a:extLst>
                <a:ext uri="{FF2B5EF4-FFF2-40B4-BE49-F238E27FC236}">
                  <a16:creationId xmlns:a16="http://schemas.microsoft.com/office/drawing/2014/main" id="{FA5D4C35-2046-7E46-A16A-65C1DE10E4D7}"/>
                </a:ext>
              </a:extLst>
            </p:cNvPr>
            <p:cNvSpPr txBox="1"/>
            <p:nvPr/>
          </p:nvSpPr>
          <p:spPr>
            <a:xfrm flipH="1">
              <a:off x="5146770" y="10838283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69" name="Rectangle 40">
              <a:extLst>
                <a:ext uri="{FF2B5EF4-FFF2-40B4-BE49-F238E27FC236}">
                  <a16:creationId xmlns:a16="http://schemas.microsoft.com/office/drawing/2014/main" id="{43CA587E-691E-1641-90F7-F98EA36ED14A}"/>
                </a:ext>
              </a:extLst>
            </p:cNvPr>
            <p:cNvSpPr/>
            <p:nvPr/>
          </p:nvSpPr>
          <p:spPr>
            <a:xfrm>
              <a:off x="4219707" y="11232650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</a:t>
              </a:r>
            </a:p>
          </p:txBody>
        </p:sp>
      </p:grpSp>
      <p:grpSp>
        <p:nvGrpSpPr>
          <p:cNvPr id="570" name="Grupo 569">
            <a:extLst>
              <a:ext uri="{FF2B5EF4-FFF2-40B4-BE49-F238E27FC236}">
                <a16:creationId xmlns:a16="http://schemas.microsoft.com/office/drawing/2014/main" id="{1ECBAD7C-B45C-7740-BDEE-D5CDF98126BB}"/>
              </a:ext>
            </a:extLst>
          </p:cNvPr>
          <p:cNvGrpSpPr/>
          <p:nvPr/>
        </p:nvGrpSpPr>
        <p:grpSpPr>
          <a:xfrm>
            <a:off x="15254294" y="11230409"/>
            <a:ext cx="2799774" cy="979142"/>
            <a:chOff x="4219707" y="10838283"/>
            <a:chExt cx="4236804" cy="979142"/>
          </a:xfrm>
        </p:grpSpPr>
        <p:sp>
          <p:nvSpPr>
            <p:cNvPr id="571" name="CuadroTexto 395">
              <a:extLst>
                <a:ext uri="{FF2B5EF4-FFF2-40B4-BE49-F238E27FC236}">
                  <a16:creationId xmlns:a16="http://schemas.microsoft.com/office/drawing/2014/main" id="{CD8364CC-A555-C347-8724-009540874C12}"/>
                </a:ext>
              </a:extLst>
            </p:cNvPr>
            <p:cNvSpPr txBox="1"/>
            <p:nvPr/>
          </p:nvSpPr>
          <p:spPr>
            <a:xfrm flipH="1">
              <a:off x="5146770" y="10838283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72" name="Rectangle 40">
              <a:extLst>
                <a:ext uri="{FF2B5EF4-FFF2-40B4-BE49-F238E27FC236}">
                  <a16:creationId xmlns:a16="http://schemas.microsoft.com/office/drawing/2014/main" id="{BD600F8C-DE37-B041-8761-7B96D00F814D}"/>
                </a:ext>
              </a:extLst>
            </p:cNvPr>
            <p:cNvSpPr/>
            <p:nvPr/>
          </p:nvSpPr>
          <p:spPr>
            <a:xfrm>
              <a:off x="4219707" y="11232650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2040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1">
            <a:extLst>
              <a:ext uri="{FF2B5EF4-FFF2-40B4-BE49-F238E27FC236}">
                <a16:creationId xmlns:a16="http://schemas.microsoft.com/office/drawing/2014/main" id="{31994653-B05C-3442-BAF0-1F23B8C52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4547" y="10778325"/>
            <a:ext cx="2062814" cy="1393131"/>
          </a:xfrm>
          <a:custGeom>
            <a:avLst/>
            <a:gdLst>
              <a:gd name="T0" fmla="*/ 0 w 1862"/>
              <a:gd name="T1" fmla="*/ 280 h 1257"/>
              <a:gd name="T2" fmla="*/ 0 w 1862"/>
              <a:gd name="T3" fmla="*/ 280 h 1257"/>
              <a:gd name="T4" fmla="*/ 614 w 1862"/>
              <a:gd name="T5" fmla="*/ 822 h 1257"/>
              <a:gd name="T6" fmla="*/ 1319 w 1862"/>
              <a:gd name="T7" fmla="*/ 1229 h 1257"/>
              <a:gd name="T8" fmla="*/ 1527 w 1862"/>
              <a:gd name="T9" fmla="*/ 1238 h 1257"/>
              <a:gd name="T10" fmla="*/ 1735 w 1862"/>
              <a:gd name="T11" fmla="*/ 1102 h 1257"/>
              <a:gd name="T12" fmla="*/ 1843 w 1862"/>
              <a:gd name="T13" fmla="*/ 939 h 1257"/>
              <a:gd name="T14" fmla="*/ 1789 w 1862"/>
              <a:gd name="T15" fmla="*/ 759 h 1257"/>
              <a:gd name="T16" fmla="*/ 1491 w 1862"/>
              <a:gd name="T17" fmla="*/ 515 h 1257"/>
              <a:gd name="T18" fmla="*/ 1238 w 1862"/>
              <a:gd name="T19" fmla="*/ 36 h 1257"/>
              <a:gd name="T20" fmla="*/ 1238 w 1862"/>
              <a:gd name="T21" fmla="*/ 0 h 1257"/>
              <a:gd name="T22" fmla="*/ 0 w 1862"/>
              <a:gd name="T23" fmla="*/ 280 h 1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62" h="1257">
                <a:moveTo>
                  <a:pt x="0" y="280"/>
                </a:moveTo>
                <a:lnTo>
                  <a:pt x="0" y="280"/>
                </a:lnTo>
                <a:cubicBezTo>
                  <a:pt x="153" y="443"/>
                  <a:pt x="352" y="632"/>
                  <a:pt x="614" y="822"/>
                </a:cubicBezTo>
                <a:cubicBezTo>
                  <a:pt x="867" y="1012"/>
                  <a:pt x="1111" y="1138"/>
                  <a:pt x="1319" y="1229"/>
                </a:cubicBezTo>
                <a:cubicBezTo>
                  <a:pt x="1382" y="1256"/>
                  <a:pt x="1455" y="1256"/>
                  <a:pt x="1527" y="1238"/>
                </a:cubicBezTo>
                <a:cubicBezTo>
                  <a:pt x="1590" y="1211"/>
                  <a:pt x="1663" y="1174"/>
                  <a:pt x="1735" y="1102"/>
                </a:cubicBezTo>
                <a:cubicBezTo>
                  <a:pt x="1789" y="1048"/>
                  <a:pt x="1816" y="985"/>
                  <a:pt x="1843" y="939"/>
                </a:cubicBezTo>
                <a:cubicBezTo>
                  <a:pt x="1861" y="876"/>
                  <a:pt x="1843" y="804"/>
                  <a:pt x="1789" y="759"/>
                </a:cubicBezTo>
                <a:cubicBezTo>
                  <a:pt x="1690" y="677"/>
                  <a:pt x="1590" y="596"/>
                  <a:pt x="1491" y="515"/>
                </a:cubicBezTo>
                <a:cubicBezTo>
                  <a:pt x="1346" y="398"/>
                  <a:pt x="1256" y="226"/>
                  <a:pt x="1238" y="36"/>
                </a:cubicBezTo>
                <a:cubicBezTo>
                  <a:pt x="1238" y="0"/>
                  <a:pt x="1238" y="0"/>
                  <a:pt x="1238" y="0"/>
                </a:cubicBezTo>
                <a:cubicBezTo>
                  <a:pt x="1238" y="0"/>
                  <a:pt x="63" y="117"/>
                  <a:pt x="0" y="28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2">
            <a:extLst>
              <a:ext uri="{FF2B5EF4-FFF2-40B4-BE49-F238E27FC236}">
                <a16:creationId xmlns:a16="http://schemas.microsoft.com/office/drawing/2014/main" id="{71F79314-1498-C649-ABC0-2961AABC5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913" y="5391546"/>
            <a:ext cx="6980327" cy="5900037"/>
          </a:xfrm>
          <a:custGeom>
            <a:avLst/>
            <a:gdLst>
              <a:gd name="T0" fmla="*/ 6297 w 6298"/>
              <a:gd name="T1" fmla="*/ 2167 h 5322"/>
              <a:gd name="T2" fmla="*/ 6297 w 6298"/>
              <a:gd name="T3" fmla="*/ 2167 h 5322"/>
              <a:gd name="T4" fmla="*/ 5818 w 6298"/>
              <a:gd name="T5" fmla="*/ 1399 h 5322"/>
              <a:gd name="T6" fmla="*/ 5845 w 6298"/>
              <a:gd name="T7" fmla="*/ 1229 h 5322"/>
              <a:gd name="T8" fmla="*/ 5303 w 6298"/>
              <a:gd name="T9" fmla="*/ 678 h 5322"/>
              <a:gd name="T10" fmla="*/ 5240 w 6298"/>
              <a:gd name="T11" fmla="*/ 687 h 5322"/>
              <a:gd name="T12" fmla="*/ 4698 w 6298"/>
              <a:gd name="T13" fmla="*/ 217 h 5322"/>
              <a:gd name="T14" fmla="*/ 4463 w 6298"/>
              <a:gd name="T15" fmla="*/ 280 h 5322"/>
              <a:gd name="T16" fmla="*/ 4029 w 6298"/>
              <a:gd name="T17" fmla="*/ 72 h 5322"/>
              <a:gd name="T18" fmla="*/ 3750 w 6298"/>
              <a:gd name="T19" fmla="*/ 153 h 5322"/>
              <a:gd name="T20" fmla="*/ 3298 w 6298"/>
              <a:gd name="T21" fmla="*/ 0 h 5322"/>
              <a:gd name="T22" fmla="*/ 2503 w 6298"/>
              <a:gd name="T23" fmla="*/ 795 h 5322"/>
              <a:gd name="T24" fmla="*/ 2304 w 6298"/>
              <a:gd name="T25" fmla="*/ 768 h 5322"/>
              <a:gd name="T26" fmla="*/ 1671 w 6298"/>
              <a:gd name="T27" fmla="*/ 1300 h 5322"/>
              <a:gd name="T28" fmla="*/ 1093 w 6298"/>
              <a:gd name="T29" fmla="*/ 1869 h 5322"/>
              <a:gd name="T30" fmla="*/ 1093 w 6298"/>
              <a:gd name="T31" fmla="*/ 1869 h 5322"/>
              <a:gd name="T32" fmla="*/ 289 w 6298"/>
              <a:gd name="T33" fmla="*/ 2664 h 5322"/>
              <a:gd name="T34" fmla="*/ 406 w 6298"/>
              <a:gd name="T35" fmla="*/ 3071 h 5322"/>
              <a:gd name="T36" fmla="*/ 36 w 6298"/>
              <a:gd name="T37" fmla="*/ 3920 h 5322"/>
              <a:gd name="T38" fmla="*/ 786 w 6298"/>
              <a:gd name="T39" fmla="*/ 4761 h 5322"/>
              <a:gd name="T40" fmla="*/ 1193 w 6298"/>
              <a:gd name="T41" fmla="*/ 4752 h 5322"/>
              <a:gd name="T42" fmla="*/ 1997 w 6298"/>
              <a:gd name="T43" fmla="*/ 5321 h 5322"/>
              <a:gd name="T44" fmla="*/ 2575 w 6298"/>
              <a:gd name="T45" fmla="*/ 5086 h 5322"/>
              <a:gd name="T46" fmla="*/ 2919 w 6298"/>
              <a:gd name="T47" fmla="*/ 5176 h 5322"/>
              <a:gd name="T48" fmla="*/ 3578 w 6298"/>
              <a:gd name="T49" fmla="*/ 4724 h 5322"/>
              <a:gd name="T50" fmla="*/ 3849 w 6298"/>
              <a:gd name="T51" fmla="*/ 4778 h 5322"/>
              <a:gd name="T52" fmla="*/ 4454 w 6298"/>
              <a:gd name="T53" fmla="*/ 4354 h 5322"/>
              <a:gd name="T54" fmla="*/ 4562 w 6298"/>
              <a:gd name="T55" fmla="*/ 4372 h 5322"/>
              <a:gd name="T56" fmla="*/ 4887 w 6298"/>
              <a:gd name="T57" fmla="*/ 4191 h 5322"/>
              <a:gd name="T58" fmla="*/ 5276 w 6298"/>
              <a:gd name="T59" fmla="*/ 4200 h 5322"/>
              <a:gd name="T60" fmla="*/ 5845 w 6298"/>
              <a:gd name="T61" fmla="*/ 3514 h 5322"/>
              <a:gd name="T62" fmla="*/ 5682 w 6298"/>
              <a:gd name="T63" fmla="*/ 2990 h 5322"/>
              <a:gd name="T64" fmla="*/ 6297 w 6298"/>
              <a:gd name="T65" fmla="*/ 2167 h 5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298" h="5322">
                <a:moveTo>
                  <a:pt x="6297" y="2167"/>
                </a:moveTo>
                <a:lnTo>
                  <a:pt x="6297" y="2167"/>
                </a:lnTo>
                <a:cubicBezTo>
                  <a:pt x="6297" y="1833"/>
                  <a:pt x="6098" y="1535"/>
                  <a:pt x="5818" y="1399"/>
                </a:cubicBezTo>
                <a:cubicBezTo>
                  <a:pt x="5836" y="1345"/>
                  <a:pt x="5845" y="1283"/>
                  <a:pt x="5845" y="1229"/>
                </a:cubicBezTo>
                <a:cubicBezTo>
                  <a:pt x="5845" y="922"/>
                  <a:pt x="5601" y="678"/>
                  <a:pt x="5303" y="678"/>
                </a:cubicBezTo>
                <a:cubicBezTo>
                  <a:pt x="5285" y="678"/>
                  <a:pt x="5258" y="687"/>
                  <a:pt x="5240" y="687"/>
                </a:cubicBezTo>
                <a:cubicBezTo>
                  <a:pt x="5195" y="425"/>
                  <a:pt x="4969" y="217"/>
                  <a:pt x="4698" y="217"/>
                </a:cubicBezTo>
                <a:cubicBezTo>
                  <a:pt x="4616" y="217"/>
                  <a:pt x="4535" y="244"/>
                  <a:pt x="4463" y="280"/>
                </a:cubicBezTo>
                <a:cubicBezTo>
                  <a:pt x="4363" y="153"/>
                  <a:pt x="4210" y="72"/>
                  <a:pt x="4029" y="72"/>
                </a:cubicBezTo>
                <a:cubicBezTo>
                  <a:pt x="3931" y="72"/>
                  <a:pt x="3831" y="99"/>
                  <a:pt x="3750" y="153"/>
                </a:cubicBezTo>
                <a:cubicBezTo>
                  <a:pt x="3623" y="54"/>
                  <a:pt x="3461" y="0"/>
                  <a:pt x="3298" y="0"/>
                </a:cubicBezTo>
                <a:cubicBezTo>
                  <a:pt x="2855" y="0"/>
                  <a:pt x="2503" y="352"/>
                  <a:pt x="2503" y="795"/>
                </a:cubicBezTo>
                <a:cubicBezTo>
                  <a:pt x="2440" y="777"/>
                  <a:pt x="2376" y="768"/>
                  <a:pt x="2304" y="768"/>
                </a:cubicBezTo>
                <a:cubicBezTo>
                  <a:pt x="1988" y="768"/>
                  <a:pt x="1726" y="994"/>
                  <a:pt x="1671" y="1300"/>
                </a:cubicBezTo>
                <a:cubicBezTo>
                  <a:pt x="1364" y="1327"/>
                  <a:pt x="1129" y="1571"/>
                  <a:pt x="1093" y="1869"/>
                </a:cubicBezTo>
                <a:lnTo>
                  <a:pt x="1093" y="1869"/>
                </a:lnTo>
                <a:cubicBezTo>
                  <a:pt x="651" y="1869"/>
                  <a:pt x="289" y="2231"/>
                  <a:pt x="289" y="2664"/>
                </a:cubicBezTo>
                <a:cubicBezTo>
                  <a:pt x="289" y="2818"/>
                  <a:pt x="334" y="2953"/>
                  <a:pt x="406" y="3071"/>
                </a:cubicBezTo>
                <a:cubicBezTo>
                  <a:pt x="153" y="3261"/>
                  <a:pt x="0" y="3577"/>
                  <a:pt x="36" y="3920"/>
                </a:cubicBezTo>
                <a:cubicBezTo>
                  <a:pt x="72" y="4327"/>
                  <a:pt x="380" y="4670"/>
                  <a:pt x="786" y="4761"/>
                </a:cubicBezTo>
                <a:cubicBezTo>
                  <a:pt x="931" y="4788"/>
                  <a:pt x="1066" y="4788"/>
                  <a:pt x="1193" y="4752"/>
                </a:cubicBezTo>
                <a:cubicBezTo>
                  <a:pt x="1310" y="5086"/>
                  <a:pt x="1626" y="5321"/>
                  <a:pt x="1997" y="5321"/>
                </a:cubicBezTo>
                <a:cubicBezTo>
                  <a:pt x="2223" y="5321"/>
                  <a:pt x="2422" y="5230"/>
                  <a:pt x="2575" y="5086"/>
                </a:cubicBezTo>
                <a:cubicBezTo>
                  <a:pt x="2684" y="5140"/>
                  <a:pt x="2792" y="5176"/>
                  <a:pt x="2919" y="5176"/>
                </a:cubicBezTo>
                <a:cubicBezTo>
                  <a:pt x="3217" y="5176"/>
                  <a:pt x="3479" y="4986"/>
                  <a:pt x="3578" y="4724"/>
                </a:cubicBezTo>
                <a:cubicBezTo>
                  <a:pt x="3659" y="4761"/>
                  <a:pt x="3750" y="4778"/>
                  <a:pt x="3849" y="4778"/>
                </a:cubicBezTo>
                <a:cubicBezTo>
                  <a:pt x="4128" y="4778"/>
                  <a:pt x="4363" y="4598"/>
                  <a:pt x="4454" y="4354"/>
                </a:cubicBezTo>
                <a:cubicBezTo>
                  <a:pt x="4490" y="4363"/>
                  <a:pt x="4526" y="4372"/>
                  <a:pt x="4562" y="4372"/>
                </a:cubicBezTo>
                <a:cubicBezTo>
                  <a:pt x="4698" y="4372"/>
                  <a:pt x="4815" y="4300"/>
                  <a:pt x="4887" y="4191"/>
                </a:cubicBezTo>
                <a:cubicBezTo>
                  <a:pt x="5005" y="4227"/>
                  <a:pt x="5131" y="4227"/>
                  <a:pt x="5276" y="4200"/>
                </a:cubicBezTo>
                <a:cubicBezTo>
                  <a:pt x="5592" y="4119"/>
                  <a:pt x="5827" y="3839"/>
                  <a:pt x="5845" y="3514"/>
                </a:cubicBezTo>
                <a:cubicBezTo>
                  <a:pt x="5863" y="3315"/>
                  <a:pt x="5791" y="3134"/>
                  <a:pt x="5682" y="2990"/>
                </a:cubicBezTo>
                <a:cubicBezTo>
                  <a:pt x="6035" y="2881"/>
                  <a:pt x="6297" y="2556"/>
                  <a:pt x="6297" y="216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3">
            <a:extLst>
              <a:ext uri="{FF2B5EF4-FFF2-40B4-BE49-F238E27FC236}">
                <a16:creationId xmlns:a16="http://schemas.microsoft.com/office/drawing/2014/main" id="{ECCFC9DC-8EF0-B14D-8FC9-8E2E327EE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26" y="7605892"/>
            <a:ext cx="3529269" cy="2326776"/>
          </a:xfrm>
          <a:custGeom>
            <a:avLst/>
            <a:gdLst>
              <a:gd name="T0" fmla="*/ 0 w 3182"/>
              <a:gd name="T1" fmla="*/ 1084 h 2097"/>
              <a:gd name="T2" fmla="*/ 0 w 3182"/>
              <a:gd name="T3" fmla="*/ 1084 h 2097"/>
              <a:gd name="T4" fmla="*/ 1627 w 3182"/>
              <a:gd name="T5" fmla="*/ 831 h 2097"/>
              <a:gd name="T6" fmla="*/ 2630 w 3182"/>
              <a:gd name="T7" fmla="*/ 289 h 2097"/>
              <a:gd name="T8" fmla="*/ 3082 w 3182"/>
              <a:gd name="T9" fmla="*/ 0 h 2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82" h="2097">
                <a:moveTo>
                  <a:pt x="0" y="1084"/>
                </a:moveTo>
                <a:lnTo>
                  <a:pt x="0" y="1084"/>
                </a:lnTo>
                <a:cubicBezTo>
                  <a:pt x="0" y="1084"/>
                  <a:pt x="759" y="2096"/>
                  <a:pt x="1627" y="831"/>
                </a:cubicBezTo>
                <a:cubicBezTo>
                  <a:pt x="1627" y="831"/>
                  <a:pt x="2079" y="126"/>
                  <a:pt x="2630" y="289"/>
                </a:cubicBezTo>
                <a:cubicBezTo>
                  <a:pt x="3181" y="451"/>
                  <a:pt x="3082" y="0"/>
                  <a:pt x="3082" y="0"/>
                </a:cubicBezTo>
              </a:path>
            </a:pathLst>
          </a:custGeom>
          <a:noFill/>
          <a:ln w="38100" cap="flat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" name="Freeform 4">
            <a:extLst>
              <a:ext uri="{FF2B5EF4-FFF2-40B4-BE49-F238E27FC236}">
                <a16:creationId xmlns:a16="http://schemas.microsoft.com/office/drawing/2014/main" id="{A867FE65-3782-B24C-B1D6-376011B00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9524" y="9199440"/>
            <a:ext cx="552366" cy="1002079"/>
          </a:xfrm>
          <a:custGeom>
            <a:avLst/>
            <a:gdLst>
              <a:gd name="T0" fmla="*/ 289 w 498"/>
              <a:gd name="T1" fmla="*/ 0 h 905"/>
              <a:gd name="T2" fmla="*/ 289 w 498"/>
              <a:gd name="T3" fmla="*/ 0 h 905"/>
              <a:gd name="T4" fmla="*/ 497 w 498"/>
              <a:gd name="T5" fmla="*/ 904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8" h="905">
                <a:moveTo>
                  <a:pt x="289" y="0"/>
                </a:moveTo>
                <a:lnTo>
                  <a:pt x="289" y="0"/>
                </a:lnTo>
                <a:cubicBezTo>
                  <a:pt x="289" y="0"/>
                  <a:pt x="0" y="515"/>
                  <a:pt x="497" y="904"/>
                </a:cubicBezTo>
              </a:path>
            </a:pathLst>
          </a:custGeom>
          <a:noFill/>
          <a:ln w="38100" cap="flat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" name="Freeform 5">
            <a:extLst>
              <a:ext uri="{FF2B5EF4-FFF2-40B4-BE49-F238E27FC236}">
                <a16:creationId xmlns:a16="http://schemas.microsoft.com/office/drawing/2014/main" id="{89A8CC9B-C005-B145-AE41-8517E84CE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3680" y="6515829"/>
            <a:ext cx="2082366" cy="3035561"/>
          </a:xfrm>
          <a:custGeom>
            <a:avLst/>
            <a:gdLst>
              <a:gd name="T0" fmla="*/ 0 w 1880"/>
              <a:gd name="T1" fmla="*/ 2420 h 2738"/>
              <a:gd name="T2" fmla="*/ 0 w 1880"/>
              <a:gd name="T3" fmla="*/ 2420 h 2738"/>
              <a:gd name="T4" fmla="*/ 1066 w 1880"/>
              <a:gd name="T5" fmla="*/ 1797 h 2738"/>
              <a:gd name="T6" fmla="*/ 1707 w 1880"/>
              <a:gd name="T7" fmla="*/ 1571 h 2738"/>
              <a:gd name="T8" fmla="*/ 1861 w 1880"/>
              <a:gd name="T9" fmla="*/ 1092 h 2738"/>
              <a:gd name="T10" fmla="*/ 515 w 1880"/>
              <a:gd name="T11" fmla="*/ 469 h 2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80" h="2738">
                <a:moveTo>
                  <a:pt x="0" y="2420"/>
                </a:moveTo>
                <a:lnTo>
                  <a:pt x="0" y="2420"/>
                </a:lnTo>
                <a:cubicBezTo>
                  <a:pt x="0" y="2420"/>
                  <a:pt x="741" y="2737"/>
                  <a:pt x="1066" y="1797"/>
                </a:cubicBezTo>
                <a:cubicBezTo>
                  <a:pt x="1066" y="1797"/>
                  <a:pt x="1454" y="1851"/>
                  <a:pt x="1707" y="1571"/>
                </a:cubicBezTo>
                <a:cubicBezTo>
                  <a:pt x="1824" y="1444"/>
                  <a:pt x="1879" y="1264"/>
                  <a:pt x="1861" y="1092"/>
                </a:cubicBezTo>
                <a:cubicBezTo>
                  <a:pt x="1834" y="731"/>
                  <a:pt x="1626" y="0"/>
                  <a:pt x="515" y="469"/>
                </a:cubicBezTo>
              </a:path>
            </a:pathLst>
          </a:custGeom>
          <a:noFill/>
          <a:ln w="38100" cap="flat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" name="Freeform 6">
            <a:extLst>
              <a:ext uri="{FF2B5EF4-FFF2-40B4-BE49-F238E27FC236}">
                <a16:creationId xmlns:a16="http://schemas.microsoft.com/office/drawing/2014/main" id="{A7BAAB2D-3314-CE4E-9F35-AD99BB324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1444" y="9957110"/>
            <a:ext cx="1593548" cy="821215"/>
          </a:xfrm>
          <a:custGeom>
            <a:avLst/>
            <a:gdLst>
              <a:gd name="T0" fmla="*/ 0 w 1436"/>
              <a:gd name="T1" fmla="*/ 623 h 742"/>
              <a:gd name="T2" fmla="*/ 0 w 1436"/>
              <a:gd name="T3" fmla="*/ 623 h 742"/>
              <a:gd name="T4" fmla="*/ 469 w 1436"/>
              <a:gd name="T5" fmla="*/ 145 h 742"/>
              <a:gd name="T6" fmla="*/ 1435 w 1436"/>
              <a:gd name="T7" fmla="*/ 0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36" h="742">
                <a:moveTo>
                  <a:pt x="0" y="623"/>
                </a:moveTo>
                <a:lnTo>
                  <a:pt x="0" y="623"/>
                </a:lnTo>
                <a:cubicBezTo>
                  <a:pt x="0" y="623"/>
                  <a:pt x="506" y="614"/>
                  <a:pt x="469" y="145"/>
                </a:cubicBezTo>
                <a:cubicBezTo>
                  <a:pt x="469" y="145"/>
                  <a:pt x="1030" y="741"/>
                  <a:pt x="1435" y="0"/>
                </a:cubicBezTo>
              </a:path>
            </a:pathLst>
          </a:custGeom>
          <a:noFill/>
          <a:ln w="12960" cap="flat">
            <a:solidFill>
              <a:srgbClr val="05D1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" name="Freeform 7">
            <a:extLst>
              <a:ext uri="{FF2B5EF4-FFF2-40B4-BE49-F238E27FC236}">
                <a16:creationId xmlns:a16="http://schemas.microsoft.com/office/drawing/2014/main" id="{5FA61A93-5CC8-2A4C-A688-F1634C855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4097" y="6163879"/>
            <a:ext cx="1275818" cy="1393131"/>
          </a:xfrm>
          <a:custGeom>
            <a:avLst/>
            <a:gdLst>
              <a:gd name="T0" fmla="*/ 886 w 1149"/>
              <a:gd name="T1" fmla="*/ 0 h 1255"/>
              <a:gd name="T2" fmla="*/ 886 w 1149"/>
              <a:gd name="T3" fmla="*/ 0 h 1255"/>
              <a:gd name="T4" fmla="*/ 1148 w 1149"/>
              <a:gd name="T5" fmla="*/ 1254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49" h="1255">
                <a:moveTo>
                  <a:pt x="886" y="0"/>
                </a:moveTo>
                <a:lnTo>
                  <a:pt x="886" y="0"/>
                </a:lnTo>
                <a:cubicBezTo>
                  <a:pt x="886" y="0"/>
                  <a:pt x="0" y="703"/>
                  <a:pt x="1148" y="1254"/>
                </a:cubicBezTo>
              </a:path>
            </a:pathLst>
          </a:custGeom>
          <a:noFill/>
          <a:ln w="12960" cap="flat">
            <a:solidFill>
              <a:srgbClr val="05D1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" name="Freeform 8">
            <a:extLst>
              <a:ext uri="{FF2B5EF4-FFF2-40B4-BE49-F238E27FC236}">
                <a16:creationId xmlns:a16="http://schemas.microsoft.com/office/drawing/2014/main" id="{E12505B4-E504-9948-B193-5CDEFF2DB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1187" y="6251867"/>
            <a:ext cx="6980327" cy="5900037"/>
          </a:xfrm>
          <a:custGeom>
            <a:avLst/>
            <a:gdLst>
              <a:gd name="T0" fmla="*/ 6297 w 6298"/>
              <a:gd name="T1" fmla="*/ 2168 h 5322"/>
              <a:gd name="T2" fmla="*/ 6297 w 6298"/>
              <a:gd name="T3" fmla="*/ 2168 h 5322"/>
              <a:gd name="T4" fmla="*/ 5827 w 6298"/>
              <a:gd name="T5" fmla="*/ 1399 h 5322"/>
              <a:gd name="T6" fmla="*/ 5854 w 6298"/>
              <a:gd name="T7" fmla="*/ 1228 h 5322"/>
              <a:gd name="T8" fmla="*/ 5312 w 6298"/>
              <a:gd name="T9" fmla="*/ 686 h 5322"/>
              <a:gd name="T10" fmla="*/ 5240 w 6298"/>
              <a:gd name="T11" fmla="*/ 686 h 5322"/>
              <a:gd name="T12" fmla="*/ 4707 w 6298"/>
              <a:gd name="T13" fmla="*/ 217 h 5322"/>
              <a:gd name="T14" fmla="*/ 4463 w 6298"/>
              <a:gd name="T15" fmla="*/ 280 h 5322"/>
              <a:gd name="T16" fmla="*/ 4038 w 6298"/>
              <a:gd name="T17" fmla="*/ 72 h 5322"/>
              <a:gd name="T18" fmla="*/ 3758 w 6298"/>
              <a:gd name="T19" fmla="*/ 154 h 5322"/>
              <a:gd name="T20" fmla="*/ 3297 w 6298"/>
              <a:gd name="T21" fmla="*/ 0 h 5322"/>
              <a:gd name="T22" fmla="*/ 2502 w 6298"/>
              <a:gd name="T23" fmla="*/ 794 h 5322"/>
              <a:gd name="T24" fmla="*/ 2312 w 6298"/>
              <a:gd name="T25" fmla="*/ 767 h 5322"/>
              <a:gd name="T26" fmla="*/ 1681 w 6298"/>
              <a:gd name="T27" fmla="*/ 1300 h 5322"/>
              <a:gd name="T28" fmla="*/ 1102 w 6298"/>
              <a:gd name="T29" fmla="*/ 1869 h 5322"/>
              <a:gd name="T30" fmla="*/ 1093 w 6298"/>
              <a:gd name="T31" fmla="*/ 1869 h 5322"/>
              <a:gd name="T32" fmla="*/ 298 w 6298"/>
              <a:gd name="T33" fmla="*/ 2664 h 5322"/>
              <a:gd name="T34" fmla="*/ 407 w 6298"/>
              <a:gd name="T35" fmla="*/ 3071 h 5322"/>
              <a:gd name="T36" fmla="*/ 36 w 6298"/>
              <a:gd name="T37" fmla="*/ 3920 h 5322"/>
              <a:gd name="T38" fmla="*/ 786 w 6298"/>
              <a:gd name="T39" fmla="*/ 4760 h 5322"/>
              <a:gd name="T40" fmla="*/ 1202 w 6298"/>
              <a:gd name="T41" fmla="*/ 4760 h 5322"/>
              <a:gd name="T42" fmla="*/ 1997 w 6298"/>
              <a:gd name="T43" fmla="*/ 5321 h 5322"/>
              <a:gd name="T44" fmla="*/ 2583 w 6298"/>
              <a:gd name="T45" fmla="*/ 5086 h 5322"/>
              <a:gd name="T46" fmla="*/ 2918 w 6298"/>
              <a:gd name="T47" fmla="*/ 5176 h 5322"/>
              <a:gd name="T48" fmla="*/ 3586 w 6298"/>
              <a:gd name="T49" fmla="*/ 4724 h 5322"/>
              <a:gd name="T50" fmla="*/ 3848 w 6298"/>
              <a:gd name="T51" fmla="*/ 4779 h 5322"/>
              <a:gd name="T52" fmla="*/ 4454 w 6298"/>
              <a:gd name="T53" fmla="*/ 4354 h 5322"/>
              <a:gd name="T54" fmla="*/ 4571 w 6298"/>
              <a:gd name="T55" fmla="*/ 4372 h 5322"/>
              <a:gd name="T56" fmla="*/ 4887 w 6298"/>
              <a:gd name="T57" fmla="*/ 4191 h 5322"/>
              <a:gd name="T58" fmla="*/ 5276 w 6298"/>
              <a:gd name="T59" fmla="*/ 4200 h 5322"/>
              <a:gd name="T60" fmla="*/ 5854 w 6298"/>
              <a:gd name="T61" fmla="*/ 3514 h 5322"/>
              <a:gd name="T62" fmla="*/ 5682 w 6298"/>
              <a:gd name="T63" fmla="*/ 2990 h 5322"/>
              <a:gd name="T64" fmla="*/ 6297 w 6298"/>
              <a:gd name="T65" fmla="*/ 2168 h 5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298" h="5322">
                <a:moveTo>
                  <a:pt x="6297" y="2168"/>
                </a:moveTo>
                <a:lnTo>
                  <a:pt x="6297" y="2168"/>
                </a:lnTo>
                <a:cubicBezTo>
                  <a:pt x="6297" y="1833"/>
                  <a:pt x="6107" y="1535"/>
                  <a:pt x="5827" y="1399"/>
                </a:cubicBezTo>
                <a:cubicBezTo>
                  <a:pt x="5845" y="1345"/>
                  <a:pt x="5854" y="1282"/>
                  <a:pt x="5854" y="1228"/>
                </a:cubicBezTo>
                <a:cubicBezTo>
                  <a:pt x="5854" y="929"/>
                  <a:pt x="5610" y="686"/>
                  <a:pt x="5312" y="686"/>
                </a:cubicBezTo>
                <a:cubicBezTo>
                  <a:pt x="5285" y="686"/>
                  <a:pt x="5267" y="686"/>
                  <a:pt x="5240" y="686"/>
                </a:cubicBezTo>
                <a:cubicBezTo>
                  <a:pt x="5204" y="424"/>
                  <a:pt x="4978" y="217"/>
                  <a:pt x="4707" y="217"/>
                </a:cubicBezTo>
                <a:cubicBezTo>
                  <a:pt x="4616" y="217"/>
                  <a:pt x="4535" y="244"/>
                  <a:pt x="4463" y="280"/>
                </a:cubicBezTo>
                <a:cubicBezTo>
                  <a:pt x="4363" y="154"/>
                  <a:pt x="4210" y="72"/>
                  <a:pt x="4038" y="72"/>
                </a:cubicBezTo>
                <a:cubicBezTo>
                  <a:pt x="3939" y="72"/>
                  <a:pt x="3839" y="99"/>
                  <a:pt x="3758" y="154"/>
                </a:cubicBezTo>
                <a:cubicBezTo>
                  <a:pt x="3622" y="54"/>
                  <a:pt x="3469" y="0"/>
                  <a:pt x="3297" y="0"/>
                </a:cubicBezTo>
                <a:cubicBezTo>
                  <a:pt x="2863" y="0"/>
                  <a:pt x="2502" y="361"/>
                  <a:pt x="2502" y="794"/>
                </a:cubicBezTo>
                <a:cubicBezTo>
                  <a:pt x="2439" y="776"/>
                  <a:pt x="2376" y="767"/>
                  <a:pt x="2312" y="767"/>
                </a:cubicBezTo>
                <a:cubicBezTo>
                  <a:pt x="1988" y="767"/>
                  <a:pt x="1726" y="1002"/>
                  <a:pt x="1681" y="1300"/>
                </a:cubicBezTo>
                <a:cubicBezTo>
                  <a:pt x="1373" y="1327"/>
                  <a:pt x="1129" y="1571"/>
                  <a:pt x="1102" y="1869"/>
                </a:cubicBezTo>
                <a:cubicBezTo>
                  <a:pt x="1093" y="1869"/>
                  <a:pt x="1093" y="1869"/>
                  <a:pt x="1093" y="1869"/>
                </a:cubicBezTo>
                <a:cubicBezTo>
                  <a:pt x="651" y="1869"/>
                  <a:pt x="298" y="2231"/>
                  <a:pt x="298" y="2664"/>
                </a:cubicBezTo>
                <a:cubicBezTo>
                  <a:pt x="298" y="2818"/>
                  <a:pt x="334" y="2953"/>
                  <a:pt x="407" y="3071"/>
                </a:cubicBezTo>
                <a:cubicBezTo>
                  <a:pt x="154" y="3261"/>
                  <a:pt x="0" y="3577"/>
                  <a:pt x="36" y="3920"/>
                </a:cubicBezTo>
                <a:cubicBezTo>
                  <a:pt x="81" y="4336"/>
                  <a:pt x="389" y="4670"/>
                  <a:pt x="786" y="4760"/>
                </a:cubicBezTo>
                <a:cubicBezTo>
                  <a:pt x="931" y="4788"/>
                  <a:pt x="1066" y="4788"/>
                  <a:pt x="1202" y="4760"/>
                </a:cubicBezTo>
                <a:cubicBezTo>
                  <a:pt x="1319" y="5086"/>
                  <a:pt x="1635" y="5321"/>
                  <a:pt x="1997" y="5321"/>
                </a:cubicBezTo>
                <a:cubicBezTo>
                  <a:pt x="2223" y="5321"/>
                  <a:pt x="2430" y="5230"/>
                  <a:pt x="2583" y="5086"/>
                </a:cubicBezTo>
                <a:cubicBezTo>
                  <a:pt x="2683" y="5140"/>
                  <a:pt x="2800" y="5176"/>
                  <a:pt x="2918" y="5176"/>
                </a:cubicBezTo>
                <a:cubicBezTo>
                  <a:pt x="3225" y="5176"/>
                  <a:pt x="3478" y="4987"/>
                  <a:pt x="3586" y="4724"/>
                </a:cubicBezTo>
                <a:cubicBezTo>
                  <a:pt x="3667" y="4760"/>
                  <a:pt x="3758" y="4779"/>
                  <a:pt x="3848" y="4779"/>
                </a:cubicBezTo>
                <a:cubicBezTo>
                  <a:pt x="4128" y="4779"/>
                  <a:pt x="4363" y="4598"/>
                  <a:pt x="4454" y="4354"/>
                </a:cubicBezTo>
                <a:cubicBezTo>
                  <a:pt x="4490" y="4363"/>
                  <a:pt x="4526" y="4372"/>
                  <a:pt x="4571" y="4372"/>
                </a:cubicBezTo>
                <a:cubicBezTo>
                  <a:pt x="4707" y="4372"/>
                  <a:pt x="4824" y="4300"/>
                  <a:pt x="4887" y="4191"/>
                </a:cubicBezTo>
                <a:cubicBezTo>
                  <a:pt x="5005" y="4228"/>
                  <a:pt x="5140" y="4237"/>
                  <a:pt x="5276" y="4200"/>
                </a:cubicBezTo>
                <a:cubicBezTo>
                  <a:pt x="5592" y="4119"/>
                  <a:pt x="5827" y="3839"/>
                  <a:pt x="5854" y="3514"/>
                </a:cubicBezTo>
                <a:cubicBezTo>
                  <a:pt x="5863" y="3315"/>
                  <a:pt x="5800" y="3134"/>
                  <a:pt x="5682" y="2990"/>
                </a:cubicBezTo>
                <a:cubicBezTo>
                  <a:pt x="6044" y="2881"/>
                  <a:pt x="6297" y="2556"/>
                  <a:pt x="6297" y="216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9">
            <a:extLst>
              <a:ext uri="{FF2B5EF4-FFF2-40B4-BE49-F238E27FC236}">
                <a16:creationId xmlns:a16="http://schemas.microsoft.com/office/drawing/2014/main" id="{C0827980-1532-7742-BBE0-9FD40AC46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1794" y="8427107"/>
            <a:ext cx="3524382" cy="2336552"/>
          </a:xfrm>
          <a:custGeom>
            <a:avLst/>
            <a:gdLst>
              <a:gd name="T0" fmla="*/ 0 w 3181"/>
              <a:gd name="T1" fmla="*/ 1093 h 2106"/>
              <a:gd name="T2" fmla="*/ 0 w 3181"/>
              <a:gd name="T3" fmla="*/ 1093 h 2106"/>
              <a:gd name="T4" fmla="*/ 1636 w 3181"/>
              <a:gd name="T5" fmla="*/ 831 h 2106"/>
              <a:gd name="T6" fmla="*/ 2638 w 3181"/>
              <a:gd name="T7" fmla="*/ 298 h 2106"/>
              <a:gd name="T8" fmla="*/ 3090 w 3181"/>
              <a:gd name="T9" fmla="*/ 0 h 2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81" h="2106">
                <a:moveTo>
                  <a:pt x="0" y="1093"/>
                </a:moveTo>
                <a:lnTo>
                  <a:pt x="0" y="1093"/>
                </a:lnTo>
                <a:cubicBezTo>
                  <a:pt x="0" y="1093"/>
                  <a:pt x="768" y="2105"/>
                  <a:pt x="1636" y="831"/>
                </a:cubicBezTo>
                <a:cubicBezTo>
                  <a:pt x="1636" y="831"/>
                  <a:pt x="2087" y="126"/>
                  <a:pt x="2638" y="298"/>
                </a:cubicBezTo>
                <a:cubicBezTo>
                  <a:pt x="3180" y="460"/>
                  <a:pt x="3090" y="0"/>
                  <a:pt x="3090" y="0"/>
                </a:cubicBezTo>
              </a:path>
            </a:pathLst>
          </a:custGeom>
          <a:noFill/>
          <a:ln w="38100" cap="flat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" name="Freeform 10">
            <a:extLst>
              <a:ext uri="{FF2B5EF4-FFF2-40B4-BE49-F238E27FC236}">
                <a16:creationId xmlns:a16="http://schemas.microsoft.com/office/drawing/2014/main" id="{F39EBC55-8A28-074F-8BFE-76D32E80F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0582" y="10020655"/>
            <a:ext cx="542587" cy="1011856"/>
          </a:xfrm>
          <a:custGeom>
            <a:avLst/>
            <a:gdLst>
              <a:gd name="T0" fmla="*/ 289 w 489"/>
              <a:gd name="T1" fmla="*/ 0 h 914"/>
              <a:gd name="T2" fmla="*/ 289 w 489"/>
              <a:gd name="T3" fmla="*/ 0 h 914"/>
              <a:gd name="T4" fmla="*/ 488 w 489"/>
              <a:gd name="T5" fmla="*/ 913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9" h="914">
                <a:moveTo>
                  <a:pt x="289" y="0"/>
                </a:moveTo>
                <a:lnTo>
                  <a:pt x="289" y="0"/>
                </a:lnTo>
                <a:cubicBezTo>
                  <a:pt x="289" y="0"/>
                  <a:pt x="0" y="524"/>
                  <a:pt x="488" y="913"/>
                </a:cubicBezTo>
              </a:path>
            </a:pathLst>
          </a:custGeom>
          <a:noFill/>
          <a:ln w="38100" cap="flat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" name="Freeform 11">
            <a:extLst>
              <a:ext uri="{FF2B5EF4-FFF2-40B4-BE49-F238E27FC236}">
                <a16:creationId xmlns:a16="http://schemas.microsoft.com/office/drawing/2014/main" id="{EFA33C4F-8128-0C47-98AC-1F5F91EF7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4738" y="7346820"/>
            <a:ext cx="2087253" cy="3035561"/>
          </a:xfrm>
          <a:custGeom>
            <a:avLst/>
            <a:gdLst>
              <a:gd name="T0" fmla="*/ 0 w 1881"/>
              <a:gd name="T1" fmla="*/ 2412 h 2739"/>
              <a:gd name="T2" fmla="*/ 0 w 1881"/>
              <a:gd name="T3" fmla="*/ 2412 h 2739"/>
              <a:gd name="T4" fmla="*/ 1066 w 1881"/>
              <a:gd name="T5" fmla="*/ 1798 h 2739"/>
              <a:gd name="T6" fmla="*/ 1708 w 1881"/>
              <a:gd name="T7" fmla="*/ 1572 h 2739"/>
              <a:gd name="T8" fmla="*/ 1861 w 1881"/>
              <a:gd name="T9" fmla="*/ 1084 h 2739"/>
              <a:gd name="T10" fmla="*/ 515 w 1881"/>
              <a:gd name="T11" fmla="*/ 461 h 2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81" h="2739">
                <a:moveTo>
                  <a:pt x="0" y="2412"/>
                </a:moveTo>
                <a:lnTo>
                  <a:pt x="0" y="2412"/>
                </a:lnTo>
                <a:cubicBezTo>
                  <a:pt x="0" y="2412"/>
                  <a:pt x="732" y="2738"/>
                  <a:pt x="1066" y="1798"/>
                </a:cubicBezTo>
                <a:cubicBezTo>
                  <a:pt x="1066" y="1798"/>
                  <a:pt x="1455" y="1843"/>
                  <a:pt x="1708" y="1572"/>
                </a:cubicBezTo>
                <a:cubicBezTo>
                  <a:pt x="1825" y="1436"/>
                  <a:pt x="1880" y="1265"/>
                  <a:pt x="1861" y="1084"/>
                </a:cubicBezTo>
                <a:cubicBezTo>
                  <a:pt x="1825" y="732"/>
                  <a:pt x="1627" y="0"/>
                  <a:pt x="515" y="461"/>
                </a:cubicBezTo>
              </a:path>
            </a:pathLst>
          </a:custGeom>
          <a:noFill/>
          <a:ln w="38100" cap="flat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0" name="Freeform 12">
            <a:extLst>
              <a:ext uri="{FF2B5EF4-FFF2-40B4-BE49-F238E27FC236}">
                <a16:creationId xmlns:a16="http://schemas.microsoft.com/office/drawing/2014/main" id="{B3ED952D-43FE-2E4D-A11E-577470D11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2501" y="10778325"/>
            <a:ext cx="1583772" cy="830991"/>
          </a:xfrm>
          <a:custGeom>
            <a:avLst/>
            <a:gdLst>
              <a:gd name="T0" fmla="*/ 0 w 1429"/>
              <a:gd name="T1" fmla="*/ 623 h 751"/>
              <a:gd name="T2" fmla="*/ 0 w 1429"/>
              <a:gd name="T3" fmla="*/ 623 h 751"/>
              <a:gd name="T4" fmla="*/ 461 w 1429"/>
              <a:gd name="T5" fmla="*/ 154 h 751"/>
              <a:gd name="T6" fmla="*/ 1428 w 1429"/>
              <a:gd name="T7" fmla="*/ 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9" h="751">
                <a:moveTo>
                  <a:pt x="0" y="623"/>
                </a:moveTo>
                <a:lnTo>
                  <a:pt x="0" y="623"/>
                </a:lnTo>
                <a:cubicBezTo>
                  <a:pt x="0" y="623"/>
                  <a:pt x="506" y="623"/>
                  <a:pt x="461" y="154"/>
                </a:cubicBezTo>
                <a:cubicBezTo>
                  <a:pt x="461" y="154"/>
                  <a:pt x="1031" y="750"/>
                  <a:pt x="1428" y="0"/>
                </a:cubicBezTo>
              </a:path>
            </a:pathLst>
          </a:custGeom>
          <a:noFill/>
          <a:ln w="38100" cap="flat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" name="Freeform 13">
            <a:extLst>
              <a:ext uri="{FF2B5EF4-FFF2-40B4-BE49-F238E27FC236}">
                <a16:creationId xmlns:a16="http://schemas.microsoft.com/office/drawing/2014/main" id="{7689521E-CC4E-7448-80DA-9F0DABB64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5155" y="6994871"/>
            <a:ext cx="1275814" cy="1393131"/>
          </a:xfrm>
          <a:custGeom>
            <a:avLst/>
            <a:gdLst>
              <a:gd name="T0" fmla="*/ 877 w 1149"/>
              <a:gd name="T1" fmla="*/ 0 h 1256"/>
              <a:gd name="T2" fmla="*/ 877 w 1149"/>
              <a:gd name="T3" fmla="*/ 0 h 1256"/>
              <a:gd name="T4" fmla="*/ 1148 w 1149"/>
              <a:gd name="T5" fmla="*/ 1255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49" h="1256">
                <a:moveTo>
                  <a:pt x="877" y="0"/>
                </a:moveTo>
                <a:lnTo>
                  <a:pt x="877" y="0"/>
                </a:lnTo>
                <a:cubicBezTo>
                  <a:pt x="877" y="0"/>
                  <a:pt x="0" y="704"/>
                  <a:pt x="1148" y="1255"/>
                </a:cubicBezTo>
              </a:path>
            </a:pathLst>
          </a:custGeom>
          <a:noFill/>
          <a:ln w="38100" cap="flat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6" name="Line 88">
            <a:extLst>
              <a:ext uri="{FF2B5EF4-FFF2-40B4-BE49-F238E27FC236}">
                <a16:creationId xmlns:a16="http://schemas.microsoft.com/office/drawing/2014/main" id="{FBAD31CB-0295-CF40-AC06-D841C78200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58763" y="6442504"/>
            <a:ext cx="5176588" cy="489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7" name="Freeform 89">
            <a:extLst>
              <a:ext uri="{FF2B5EF4-FFF2-40B4-BE49-F238E27FC236}">
                <a16:creationId xmlns:a16="http://schemas.microsoft.com/office/drawing/2014/main" id="{1D4CE1CB-8E3D-8F46-983D-A2DAE4241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2251" y="6374070"/>
            <a:ext cx="151535" cy="151535"/>
          </a:xfrm>
          <a:custGeom>
            <a:avLst/>
            <a:gdLst>
              <a:gd name="T0" fmla="*/ 73 w 137"/>
              <a:gd name="T1" fmla="*/ 136 h 137"/>
              <a:gd name="T2" fmla="*/ 73 w 137"/>
              <a:gd name="T3" fmla="*/ 136 h 137"/>
              <a:gd name="T4" fmla="*/ 136 w 137"/>
              <a:gd name="T5" fmla="*/ 63 h 137"/>
              <a:gd name="T6" fmla="*/ 73 w 137"/>
              <a:gd name="T7" fmla="*/ 0 h 137"/>
              <a:gd name="T8" fmla="*/ 0 w 137"/>
              <a:gd name="T9" fmla="*/ 63 h 137"/>
              <a:gd name="T10" fmla="*/ 73 w 137"/>
              <a:gd name="T11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7">
                <a:moveTo>
                  <a:pt x="73" y="136"/>
                </a:moveTo>
                <a:lnTo>
                  <a:pt x="73" y="136"/>
                </a:lnTo>
                <a:cubicBezTo>
                  <a:pt x="109" y="136"/>
                  <a:pt x="136" y="100"/>
                  <a:pt x="136" y="63"/>
                </a:cubicBezTo>
                <a:cubicBezTo>
                  <a:pt x="136" y="27"/>
                  <a:pt x="109" y="0"/>
                  <a:pt x="73" y="0"/>
                </a:cubicBezTo>
                <a:cubicBezTo>
                  <a:pt x="27" y="0"/>
                  <a:pt x="0" y="27"/>
                  <a:pt x="0" y="63"/>
                </a:cubicBezTo>
                <a:cubicBezTo>
                  <a:pt x="0" y="100"/>
                  <a:pt x="27" y="136"/>
                  <a:pt x="73" y="136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Line 90">
            <a:extLst>
              <a:ext uri="{FF2B5EF4-FFF2-40B4-BE49-F238E27FC236}">
                <a16:creationId xmlns:a16="http://schemas.microsoft.com/office/drawing/2014/main" id="{873DC717-49A6-4042-B1B6-1679915C2C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91417" y="8827938"/>
            <a:ext cx="3543935" cy="489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9" name="Freeform 91">
            <a:extLst>
              <a:ext uri="{FF2B5EF4-FFF2-40B4-BE49-F238E27FC236}">
                <a16:creationId xmlns:a16="http://schemas.microsoft.com/office/drawing/2014/main" id="{2FB9F028-860A-EE45-B730-2EA6F94E9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2251" y="8759504"/>
            <a:ext cx="151535" cy="151535"/>
          </a:xfrm>
          <a:custGeom>
            <a:avLst/>
            <a:gdLst>
              <a:gd name="T0" fmla="*/ 73 w 137"/>
              <a:gd name="T1" fmla="*/ 135 h 136"/>
              <a:gd name="T2" fmla="*/ 73 w 137"/>
              <a:gd name="T3" fmla="*/ 135 h 136"/>
              <a:gd name="T4" fmla="*/ 136 w 137"/>
              <a:gd name="T5" fmla="*/ 63 h 136"/>
              <a:gd name="T6" fmla="*/ 73 w 137"/>
              <a:gd name="T7" fmla="*/ 0 h 136"/>
              <a:gd name="T8" fmla="*/ 0 w 137"/>
              <a:gd name="T9" fmla="*/ 63 h 136"/>
              <a:gd name="T10" fmla="*/ 73 w 137"/>
              <a:gd name="T11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6">
                <a:moveTo>
                  <a:pt x="73" y="135"/>
                </a:moveTo>
                <a:lnTo>
                  <a:pt x="73" y="135"/>
                </a:lnTo>
                <a:cubicBezTo>
                  <a:pt x="109" y="135"/>
                  <a:pt x="136" y="108"/>
                  <a:pt x="136" y="63"/>
                </a:cubicBezTo>
                <a:cubicBezTo>
                  <a:pt x="136" y="27"/>
                  <a:pt x="109" y="0"/>
                  <a:pt x="73" y="0"/>
                </a:cubicBezTo>
                <a:cubicBezTo>
                  <a:pt x="27" y="0"/>
                  <a:pt x="0" y="27"/>
                  <a:pt x="0" y="63"/>
                </a:cubicBezTo>
                <a:cubicBezTo>
                  <a:pt x="0" y="108"/>
                  <a:pt x="27" y="135"/>
                  <a:pt x="73" y="13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Line 92">
            <a:extLst>
              <a:ext uri="{FF2B5EF4-FFF2-40B4-BE49-F238E27FC236}">
                <a16:creationId xmlns:a16="http://schemas.microsoft.com/office/drawing/2014/main" id="{A7A9660A-68E6-8B43-94B9-32EB091FC3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85856" y="11223148"/>
            <a:ext cx="5049496" cy="489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1" name="Freeform 93">
            <a:extLst>
              <a:ext uri="{FF2B5EF4-FFF2-40B4-BE49-F238E27FC236}">
                <a16:creationId xmlns:a16="http://schemas.microsoft.com/office/drawing/2014/main" id="{155C3C33-D643-A848-9EF1-7DB6E5BBF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2251" y="11140051"/>
            <a:ext cx="151535" cy="151532"/>
          </a:xfrm>
          <a:custGeom>
            <a:avLst/>
            <a:gdLst>
              <a:gd name="T0" fmla="*/ 73 w 137"/>
              <a:gd name="T1" fmla="*/ 136 h 137"/>
              <a:gd name="T2" fmla="*/ 73 w 137"/>
              <a:gd name="T3" fmla="*/ 136 h 137"/>
              <a:gd name="T4" fmla="*/ 136 w 137"/>
              <a:gd name="T5" fmla="*/ 73 h 137"/>
              <a:gd name="T6" fmla="*/ 73 w 137"/>
              <a:gd name="T7" fmla="*/ 0 h 137"/>
              <a:gd name="T8" fmla="*/ 0 w 137"/>
              <a:gd name="T9" fmla="*/ 73 h 137"/>
              <a:gd name="T10" fmla="*/ 73 w 137"/>
              <a:gd name="T11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7">
                <a:moveTo>
                  <a:pt x="73" y="136"/>
                </a:moveTo>
                <a:lnTo>
                  <a:pt x="73" y="136"/>
                </a:lnTo>
                <a:cubicBezTo>
                  <a:pt x="109" y="136"/>
                  <a:pt x="136" y="109"/>
                  <a:pt x="136" y="73"/>
                </a:cubicBezTo>
                <a:cubicBezTo>
                  <a:pt x="136" y="36"/>
                  <a:pt x="109" y="0"/>
                  <a:pt x="73" y="0"/>
                </a:cubicBezTo>
                <a:cubicBezTo>
                  <a:pt x="27" y="0"/>
                  <a:pt x="0" y="36"/>
                  <a:pt x="0" y="73"/>
                </a:cubicBezTo>
                <a:cubicBezTo>
                  <a:pt x="0" y="109"/>
                  <a:pt x="27" y="136"/>
                  <a:pt x="73" y="136"/>
                </a:cubicBezTo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Line 94">
            <a:extLst>
              <a:ext uri="{FF2B5EF4-FFF2-40B4-BE49-F238E27FC236}">
                <a16:creationId xmlns:a16="http://schemas.microsoft.com/office/drawing/2014/main" id="{1E374B7D-9279-BE41-A0A5-9340CB512E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20095" y="6364293"/>
            <a:ext cx="5587196" cy="489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3" name="Freeform 95">
            <a:extLst>
              <a:ext uri="{FF2B5EF4-FFF2-40B4-BE49-F238E27FC236}">
                <a16:creationId xmlns:a16="http://schemas.microsoft.com/office/drawing/2014/main" id="{0D18A014-10F3-F541-BC59-67AFF8DEB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661" y="6286082"/>
            <a:ext cx="151535" cy="151535"/>
          </a:xfrm>
          <a:custGeom>
            <a:avLst/>
            <a:gdLst>
              <a:gd name="T0" fmla="*/ 72 w 136"/>
              <a:gd name="T1" fmla="*/ 0 h 137"/>
              <a:gd name="T2" fmla="*/ 72 w 136"/>
              <a:gd name="T3" fmla="*/ 0 h 137"/>
              <a:gd name="T4" fmla="*/ 0 w 136"/>
              <a:gd name="T5" fmla="*/ 72 h 137"/>
              <a:gd name="T6" fmla="*/ 72 w 136"/>
              <a:gd name="T7" fmla="*/ 136 h 137"/>
              <a:gd name="T8" fmla="*/ 135 w 136"/>
              <a:gd name="T9" fmla="*/ 72 h 137"/>
              <a:gd name="T10" fmla="*/ 72 w 136"/>
              <a:gd name="T11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7">
                <a:moveTo>
                  <a:pt x="72" y="0"/>
                </a:moveTo>
                <a:lnTo>
                  <a:pt x="72" y="0"/>
                </a:lnTo>
                <a:cubicBezTo>
                  <a:pt x="36" y="0"/>
                  <a:pt x="0" y="36"/>
                  <a:pt x="0" y="72"/>
                </a:cubicBezTo>
                <a:cubicBezTo>
                  <a:pt x="0" y="108"/>
                  <a:pt x="36" y="136"/>
                  <a:pt x="72" y="136"/>
                </a:cubicBezTo>
                <a:cubicBezTo>
                  <a:pt x="108" y="136"/>
                  <a:pt x="135" y="108"/>
                  <a:pt x="135" y="72"/>
                </a:cubicBezTo>
                <a:cubicBezTo>
                  <a:pt x="135" y="36"/>
                  <a:pt x="108" y="0"/>
                  <a:pt x="72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Line 96">
            <a:extLst>
              <a:ext uri="{FF2B5EF4-FFF2-40B4-BE49-F238E27FC236}">
                <a16:creationId xmlns:a16="http://schemas.microsoft.com/office/drawing/2014/main" id="{40E792A0-024E-5C45-A207-A1DC947389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20095" y="8744841"/>
            <a:ext cx="3964319" cy="4887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5" name="Freeform 97">
            <a:extLst>
              <a:ext uri="{FF2B5EF4-FFF2-40B4-BE49-F238E27FC236}">
                <a16:creationId xmlns:a16="http://schemas.microsoft.com/office/drawing/2014/main" id="{74AF18FE-87CE-B749-B94D-396FDCB8A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661" y="8666630"/>
            <a:ext cx="151535" cy="151532"/>
          </a:xfrm>
          <a:custGeom>
            <a:avLst/>
            <a:gdLst>
              <a:gd name="T0" fmla="*/ 72 w 136"/>
              <a:gd name="T1" fmla="*/ 0 h 137"/>
              <a:gd name="T2" fmla="*/ 72 w 136"/>
              <a:gd name="T3" fmla="*/ 0 h 137"/>
              <a:gd name="T4" fmla="*/ 0 w 136"/>
              <a:gd name="T5" fmla="*/ 73 h 137"/>
              <a:gd name="T6" fmla="*/ 72 w 136"/>
              <a:gd name="T7" fmla="*/ 136 h 137"/>
              <a:gd name="T8" fmla="*/ 135 w 136"/>
              <a:gd name="T9" fmla="*/ 73 h 137"/>
              <a:gd name="T10" fmla="*/ 72 w 136"/>
              <a:gd name="T11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7">
                <a:moveTo>
                  <a:pt x="72" y="0"/>
                </a:moveTo>
                <a:lnTo>
                  <a:pt x="72" y="0"/>
                </a:lnTo>
                <a:cubicBezTo>
                  <a:pt x="36" y="0"/>
                  <a:pt x="0" y="37"/>
                  <a:pt x="0" y="73"/>
                </a:cubicBezTo>
                <a:cubicBezTo>
                  <a:pt x="0" y="109"/>
                  <a:pt x="36" y="136"/>
                  <a:pt x="72" y="136"/>
                </a:cubicBezTo>
                <a:cubicBezTo>
                  <a:pt x="108" y="136"/>
                  <a:pt x="135" y="109"/>
                  <a:pt x="135" y="73"/>
                </a:cubicBezTo>
                <a:cubicBezTo>
                  <a:pt x="135" y="37"/>
                  <a:pt x="108" y="0"/>
                  <a:pt x="72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Line 98">
            <a:extLst>
              <a:ext uri="{FF2B5EF4-FFF2-40B4-BE49-F238E27FC236}">
                <a16:creationId xmlns:a16="http://schemas.microsoft.com/office/drawing/2014/main" id="{22852599-53B6-5643-987A-44ECCA716C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15209" y="11130274"/>
            <a:ext cx="4668214" cy="4887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7" name="Freeform 99">
            <a:extLst>
              <a:ext uri="{FF2B5EF4-FFF2-40B4-BE49-F238E27FC236}">
                <a16:creationId xmlns:a16="http://schemas.microsoft.com/office/drawing/2014/main" id="{EE965A7A-FD79-C74C-86E7-39EB4E6EE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661" y="11061840"/>
            <a:ext cx="151535" cy="151532"/>
          </a:xfrm>
          <a:custGeom>
            <a:avLst/>
            <a:gdLst>
              <a:gd name="T0" fmla="*/ 72 w 136"/>
              <a:gd name="T1" fmla="*/ 0 h 136"/>
              <a:gd name="T2" fmla="*/ 72 w 136"/>
              <a:gd name="T3" fmla="*/ 0 h 136"/>
              <a:gd name="T4" fmla="*/ 0 w 136"/>
              <a:gd name="T5" fmla="*/ 63 h 136"/>
              <a:gd name="T6" fmla="*/ 72 w 136"/>
              <a:gd name="T7" fmla="*/ 135 h 136"/>
              <a:gd name="T8" fmla="*/ 135 w 136"/>
              <a:gd name="T9" fmla="*/ 63 h 136"/>
              <a:gd name="T10" fmla="*/ 72 w 136"/>
              <a:gd name="T11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6">
                <a:moveTo>
                  <a:pt x="72" y="0"/>
                </a:moveTo>
                <a:lnTo>
                  <a:pt x="72" y="0"/>
                </a:lnTo>
                <a:cubicBezTo>
                  <a:pt x="36" y="0"/>
                  <a:pt x="0" y="27"/>
                  <a:pt x="0" y="63"/>
                </a:cubicBezTo>
                <a:cubicBezTo>
                  <a:pt x="0" y="99"/>
                  <a:pt x="36" y="135"/>
                  <a:pt x="72" y="135"/>
                </a:cubicBezTo>
                <a:cubicBezTo>
                  <a:pt x="108" y="135"/>
                  <a:pt x="135" y="99"/>
                  <a:pt x="135" y="63"/>
                </a:cubicBezTo>
                <a:cubicBezTo>
                  <a:pt x="135" y="27"/>
                  <a:pt x="108" y="0"/>
                  <a:pt x="72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100">
            <a:extLst>
              <a:ext uri="{FF2B5EF4-FFF2-40B4-BE49-F238E27FC236}">
                <a16:creationId xmlns:a16="http://schemas.microsoft.com/office/drawing/2014/main" id="{F4448D94-C9C7-5542-9CEA-9752EC8EB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9694" y="5811930"/>
            <a:ext cx="1266038" cy="1261151"/>
          </a:xfrm>
          <a:custGeom>
            <a:avLst/>
            <a:gdLst>
              <a:gd name="T0" fmla="*/ 1139 w 1140"/>
              <a:gd name="T1" fmla="*/ 569 h 1139"/>
              <a:gd name="T2" fmla="*/ 1139 w 1140"/>
              <a:gd name="T3" fmla="*/ 569 h 1139"/>
              <a:gd name="T4" fmla="*/ 569 w 1140"/>
              <a:gd name="T5" fmla="*/ 1138 h 1139"/>
              <a:gd name="T6" fmla="*/ 0 w 1140"/>
              <a:gd name="T7" fmla="*/ 569 h 1139"/>
              <a:gd name="T8" fmla="*/ 569 w 1140"/>
              <a:gd name="T9" fmla="*/ 0 h 1139"/>
              <a:gd name="T10" fmla="*/ 1139 w 1140"/>
              <a:gd name="T11" fmla="*/ 569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0" h="1139">
                <a:moveTo>
                  <a:pt x="1139" y="569"/>
                </a:moveTo>
                <a:lnTo>
                  <a:pt x="1139" y="569"/>
                </a:lnTo>
                <a:cubicBezTo>
                  <a:pt x="1139" y="886"/>
                  <a:pt x="886" y="1138"/>
                  <a:pt x="569" y="1138"/>
                </a:cubicBezTo>
                <a:cubicBezTo>
                  <a:pt x="262" y="1138"/>
                  <a:pt x="0" y="886"/>
                  <a:pt x="0" y="569"/>
                </a:cubicBezTo>
                <a:cubicBezTo>
                  <a:pt x="0" y="262"/>
                  <a:pt x="262" y="0"/>
                  <a:pt x="569" y="0"/>
                </a:cubicBezTo>
                <a:cubicBezTo>
                  <a:pt x="886" y="0"/>
                  <a:pt x="1139" y="262"/>
                  <a:pt x="1139" y="56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101">
            <a:extLst>
              <a:ext uri="{FF2B5EF4-FFF2-40B4-BE49-F238E27FC236}">
                <a16:creationId xmlns:a16="http://schemas.microsoft.com/office/drawing/2014/main" id="{339B4A67-0B74-0347-9F64-DE04F331B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9694" y="8207140"/>
            <a:ext cx="1266038" cy="1251375"/>
          </a:xfrm>
          <a:custGeom>
            <a:avLst/>
            <a:gdLst>
              <a:gd name="T0" fmla="*/ 1139 w 1140"/>
              <a:gd name="T1" fmla="*/ 560 h 1130"/>
              <a:gd name="T2" fmla="*/ 1139 w 1140"/>
              <a:gd name="T3" fmla="*/ 560 h 1130"/>
              <a:gd name="T4" fmla="*/ 569 w 1140"/>
              <a:gd name="T5" fmla="*/ 1129 h 1130"/>
              <a:gd name="T6" fmla="*/ 0 w 1140"/>
              <a:gd name="T7" fmla="*/ 560 h 1130"/>
              <a:gd name="T8" fmla="*/ 569 w 1140"/>
              <a:gd name="T9" fmla="*/ 0 h 1130"/>
              <a:gd name="T10" fmla="*/ 1139 w 1140"/>
              <a:gd name="T11" fmla="*/ 560 h 1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0" h="1130">
                <a:moveTo>
                  <a:pt x="1139" y="560"/>
                </a:moveTo>
                <a:lnTo>
                  <a:pt x="1139" y="560"/>
                </a:lnTo>
                <a:cubicBezTo>
                  <a:pt x="1139" y="876"/>
                  <a:pt x="886" y="1129"/>
                  <a:pt x="569" y="1129"/>
                </a:cubicBezTo>
                <a:cubicBezTo>
                  <a:pt x="262" y="1129"/>
                  <a:pt x="0" y="876"/>
                  <a:pt x="0" y="560"/>
                </a:cubicBezTo>
                <a:cubicBezTo>
                  <a:pt x="0" y="253"/>
                  <a:pt x="262" y="0"/>
                  <a:pt x="569" y="0"/>
                </a:cubicBezTo>
                <a:cubicBezTo>
                  <a:pt x="886" y="0"/>
                  <a:pt x="1139" y="253"/>
                  <a:pt x="1139" y="56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102">
            <a:extLst>
              <a:ext uri="{FF2B5EF4-FFF2-40B4-BE49-F238E27FC236}">
                <a16:creationId xmlns:a16="http://schemas.microsoft.com/office/drawing/2014/main" id="{63B293DF-86CE-FD4B-9B76-DBA78E01F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9694" y="10587684"/>
            <a:ext cx="1266038" cy="1266041"/>
          </a:xfrm>
          <a:custGeom>
            <a:avLst/>
            <a:gdLst>
              <a:gd name="T0" fmla="*/ 1139 w 1140"/>
              <a:gd name="T1" fmla="*/ 570 h 1140"/>
              <a:gd name="T2" fmla="*/ 1139 w 1140"/>
              <a:gd name="T3" fmla="*/ 570 h 1140"/>
              <a:gd name="T4" fmla="*/ 569 w 1140"/>
              <a:gd name="T5" fmla="*/ 1139 h 1140"/>
              <a:gd name="T6" fmla="*/ 0 w 1140"/>
              <a:gd name="T7" fmla="*/ 570 h 1140"/>
              <a:gd name="T8" fmla="*/ 569 w 1140"/>
              <a:gd name="T9" fmla="*/ 0 h 1140"/>
              <a:gd name="T10" fmla="*/ 1139 w 1140"/>
              <a:gd name="T11" fmla="*/ 570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0" h="1140">
                <a:moveTo>
                  <a:pt x="1139" y="570"/>
                </a:moveTo>
                <a:lnTo>
                  <a:pt x="1139" y="570"/>
                </a:lnTo>
                <a:cubicBezTo>
                  <a:pt x="1139" y="877"/>
                  <a:pt x="886" y="1139"/>
                  <a:pt x="569" y="1139"/>
                </a:cubicBezTo>
                <a:cubicBezTo>
                  <a:pt x="262" y="1139"/>
                  <a:pt x="0" y="877"/>
                  <a:pt x="0" y="570"/>
                </a:cubicBezTo>
                <a:cubicBezTo>
                  <a:pt x="0" y="253"/>
                  <a:pt x="262" y="0"/>
                  <a:pt x="569" y="0"/>
                </a:cubicBezTo>
                <a:cubicBezTo>
                  <a:pt x="886" y="0"/>
                  <a:pt x="1139" y="253"/>
                  <a:pt x="1139" y="57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103">
            <a:extLst>
              <a:ext uri="{FF2B5EF4-FFF2-40B4-BE49-F238E27FC236}">
                <a16:creationId xmlns:a16="http://schemas.microsoft.com/office/drawing/2014/main" id="{FB3B2977-5808-4E4A-86EC-1B885290A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601" y="5733719"/>
            <a:ext cx="1261151" cy="1261151"/>
          </a:xfrm>
          <a:custGeom>
            <a:avLst/>
            <a:gdLst>
              <a:gd name="T0" fmla="*/ 1138 w 1139"/>
              <a:gd name="T1" fmla="*/ 569 h 1139"/>
              <a:gd name="T2" fmla="*/ 1138 w 1139"/>
              <a:gd name="T3" fmla="*/ 569 h 1139"/>
              <a:gd name="T4" fmla="*/ 569 w 1139"/>
              <a:gd name="T5" fmla="*/ 1138 h 1139"/>
              <a:gd name="T6" fmla="*/ 0 w 1139"/>
              <a:gd name="T7" fmla="*/ 569 h 1139"/>
              <a:gd name="T8" fmla="*/ 569 w 1139"/>
              <a:gd name="T9" fmla="*/ 0 h 1139"/>
              <a:gd name="T10" fmla="*/ 1138 w 1139"/>
              <a:gd name="T11" fmla="*/ 569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9" h="1139">
                <a:moveTo>
                  <a:pt x="1138" y="569"/>
                </a:moveTo>
                <a:lnTo>
                  <a:pt x="1138" y="569"/>
                </a:lnTo>
                <a:cubicBezTo>
                  <a:pt x="1138" y="877"/>
                  <a:pt x="885" y="1138"/>
                  <a:pt x="569" y="1138"/>
                </a:cubicBezTo>
                <a:cubicBezTo>
                  <a:pt x="253" y="1138"/>
                  <a:pt x="0" y="877"/>
                  <a:pt x="0" y="569"/>
                </a:cubicBezTo>
                <a:cubicBezTo>
                  <a:pt x="0" y="253"/>
                  <a:pt x="253" y="0"/>
                  <a:pt x="569" y="0"/>
                </a:cubicBezTo>
                <a:cubicBezTo>
                  <a:pt x="885" y="0"/>
                  <a:pt x="1138" y="253"/>
                  <a:pt x="1138" y="56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104">
            <a:extLst>
              <a:ext uri="{FF2B5EF4-FFF2-40B4-BE49-F238E27FC236}">
                <a16:creationId xmlns:a16="http://schemas.microsoft.com/office/drawing/2014/main" id="{C4AFD3CF-8C8E-D740-902E-BBE17755B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601" y="8114263"/>
            <a:ext cx="1261151" cy="1266041"/>
          </a:xfrm>
          <a:custGeom>
            <a:avLst/>
            <a:gdLst>
              <a:gd name="T0" fmla="*/ 1138 w 1139"/>
              <a:gd name="T1" fmla="*/ 570 h 1140"/>
              <a:gd name="T2" fmla="*/ 1138 w 1139"/>
              <a:gd name="T3" fmla="*/ 570 h 1140"/>
              <a:gd name="T4" fmla="*/ 569 w 1139"/>
              <a:gd name="T5" fmla="*/ 1139 h 1140"/>
              <a:gd name="T6" fmla="*/ 0 w 1139"/>
              <a:gd name="T7" fmla="*/ 570 h 1140"/>
              <a:gd name="T8" fmla="*/ 569 w 1139"/>
              <a:gd name="T9" fmla="*/ 0 h 1140"/>
              <a:gd name="T10" fmla="*/ 1138 w 1139"/>
              <a:gd name="T11" fmla="*/ 570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9" h="1140">
                <a:moveTo>
                  <a:pt x="1138" y="570"/>
                </a:moveTo>
                <a:lnTo>
                  <a:pt x="1138" y="570"/>
                </a:lnTo>
                <a:cubicBezTo>
                  <a:pt x="1138" y="886"/>
                  <a:pt x="885" y="1139"/>
                  <a:pt x="569" y="1139"/>
                </a:cubicBezTo>
                <a:cubicBezTo>
                  <a:pt x="253" y="1139"/>
                  <a:pt x="0" y="886"/>
                  <a:pt x="0" y="570"/>
                </a:cubicBezTo>
                <a:cubicBezTo>
                  <a:pt x="0" y="253"/>
                  <a:pt x="253" y="0"/>
                  <a:pt x="569" y="0"/>
                </a:cubicBezTo>
                <a:cubicBezTo>
                  <a:pt x="885" y="0"/>
                  <a:pt x="1138" y="253"/>
                  <a:pt x="1138" y="57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105">
            <a:extLst>
              <a:ext uri="{FF2B5EF4-FFF2-40B4-BE49-F238E27FC236}">
                <a16:creationId xmlns:a16="http://schemas.microsoft.com/office/drawing/2014/main" id="{D20636D1-378B-3944-9777-1F1CEAA22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601" y="10499697"/>
            <a:ext cx="1261151" cy="1261151"/>
          </a:xfrm>
          <a:custGeom>
            <a:avLst/>
            <a:gdLst>
              <a:gd name="T0" fmla="*/ 1138 w 1139"/>
              <a:gd name="T1" fmla="*/ 569 h 1139"/>
              <a:gd name="T2" fmla="*/ 1138 w 1139"/>
              <a:gd name="T3" fmla="*/ 569 h 1139"/>
              <a:gd name="T4" fmla="*/ 569 w 1139"/>
              <a:gd name="T5" fmla="*/ 1138 h 1139"/>
              <a:gd name="T6" fmla="*/ 0 w 1139"/>
              <a:gd name="T7" fmla="*/ 569 h 1139"/>
              <a:gd name="T8" fmla="*/ 569 w 1139"/>
              <a:gd name="T9" fmla="*/ 0 h 1139"/>
              <a:gd name="T10" fmla="*/ 1138 w 1139"/>
              <a:gd name="T11" fmla="*/ 569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9" h="1139">
                <a:moveTo>
                  <a:pt x="1138" y="569"/>
                </a:moveTo>
                <a:lnTo>
                  <a:pt x="1138" y="569"/>
                </a:lnTo>
                <a:cubicBezTo>
                  <a:pt x="1138" y="885"/>
                  <a:pt x="885" y="1138"/>
                  <a:pt x="569" y="1138"/>
                </a:cubicBezTo>
                <a:cubicBezTo>
                  <a:pt x="253" y="1138"/>
                  <a:pt x="0" y="885"/>
                  <a:pt x="0" y="569"/>
                </a:cubicBezTo>
                <a:cubicBezTo>
                  <a:pt x="0" y="253"/>
                  <a:pt x="253" y="0"/>
                  <a:pt x="569" y="0"/>
                </a:cubicBezTo>
                <a:cubicBezTo>
                  <a:pt x="885" y="0"/>
                  <a:pt x="1138" y="253"/>
                  <a:pt x="1138" y="56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46">
            <a:extLst>
              <a:ext uri="{FF2B5EF4-FFF2-40B4-BE49-F238E27FC236}">
                <a16:creationId xmlns:a16="http://schemas.microsoft.com/office/drawing/2014/main" id="{13593058-2369-E543-8C87-A19D787FC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639" y="11149827"/>
            <a:ext cx="200414" cy="283515"/>
          </a:xfrm>
          <a:custGeom>
            <a:avLst/>
            <a:gdLst>
              <a:gd name="T0" fmla="*/ 181 w 182"/>
              <a:gd name="T1" fmla="*/ 253 h 254"/>
              <a:gd name="T2" fmla="*/ 181 w 182"/>
              <a:gd name="T3" fmla="*/ 253 h 254"/>
              <a:gd name="T4" fmla="*/ 0 w 182"/>
              <a:gd name="T5" fmla="*/ 253 h 254"/>
              <a:gd name="T6" fmla="*/ 0 w 182"/>
              <a:gd name="T7" fmla="*/ 36 h 254"/>
              <a:gd name="T8" fmla="*/ 45 w 182"/>
              <a:gd name="T9" fmla="*/ 0 h 254"/>
              <a:gd name="T10" fmla="*/ 144 w 182"/>
              <a:gd name="T11" fmla="*/ 0 h 254"/>
              <a:gd name="T12" fmla="*/ 181 w 182"/>
              <a:gd name="T13" fmla="*/ 36 h 254"/>
              <a:gd name="T14" fmla="*/ 181 w 182"/>
              <a:gd name="T15" fmla="*/ 253 h 254"/>
              <a:gd name="T16" fmla="*/ 36 w 182"/>
              <a:gd name="T17" fmla="*/ 217 h 254"/>
              <a:gd name="T18" fmla="*/ 36 w 182"/>
              <a:gd name="T19" fmla="*/ 217 h 254"/>
              <a:gd name="T20" fmla="*/ 144 w 182"/>
              <a:gd name="T21" fmla="*/ 217 h 254"/>
              <a:gd name="T22" fmla="*/ 144 w 182"/>
              <a:gd name="T23" fmla="*/ 36 h 254"/>
              <a:gd name="T24" fmla="*/ 144 w 182"/>
              <a:gd name="T25" fmla="*/ 36 h 254"/>
              <a:gd name="T26" fmla="*/ 45 w 182"/>
              <a:gd name="T27" fmla="*/ 36 h 254"/>
              <a:gd name="T28" fmla="*/ 36 w 182"/>
              <a:gd name="T29" fmla="*/ 36 h 254"/>
              <a:gd name="T30" fmla="*/ 36 w 182"/>
              <a:gd name="T31" fmla="*/ 217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" h="254">
                <a:moveTo>
                  <a:pt x="181" y="253"/>
                </a:moveTo>
                <a:lnTo>
                  <a:pt x="181" y="253"/>
                </a:lnTo>
                <a:cubicBezTo>
                  <a:pt x="0" y="253"/>
                  <a:pt x="0" y="253"/>
                  <a:pt x="0" y="253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9"/>
                  <a:pt x="18" y="0"/>
                  <a:pt x="45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62" y="0"/>
                  <a:pt x="181" y="9"/>
                  <a:pt x="181" y="36"/>
                </a:cubicBezTo>
                <a:lnTo>
                  <a:pt x="181" y="253"/>
                </a:lnTo>
                <a:close/>
                <a:moveTo>
                  <a:pt x="36" y="217"/>
                </a:moveTo>
                <a:lnTo>
                  <a:pt x="36" y="217"/>
                </a:lnTo>
                <a:cubicBezTo>
                  <a:pt x="144" y="217"/>
                  <a:pt x="144" y="217"/>
                  <a:pt x="144" y="217"/>
                </a:cubicBezTo>
                <a:cubicBezTo>
                  <a:pt x="144" y="36"/>
                  <a:pt x="144" y="36"/>
                  <a:pt x="144" y="36"/>
                </a:cubicBezTo>
                <a:lnTo>
                  <a:pt x="144" y="36"/>
                </a:lnTo>
                <a:cubicBezTo>
                  <a:pt x="45" y="36"/>
                  <a:pt x="45" y="36"/>
                  <a:pt x="45" y="36"/>
                </a:cubicBezTo>
                <a:lnTo>
                  <a:pt x="36" y="36"/>
                </a:lnTo>
                <a:lnTo>
                  <a:pt x="36" y="2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47">
            <a:extLst>
              <a:ext uri="{FF2B5EF4-FFF2-40B4-BE49-F238E27FC236}">
                <a16:creationId xmlns:a16="http://schemas.microsoft.com/office/drawing/2014/main" id="{C94C7FEB-7BB3-C94F-A343-AAE706F69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774" y="11071616"/>
            <a:ext cx="591472" cy="371502"/>
          </a:xfrm>
          <a:custGeom>
            <a:avLst/>
            <a:gdLst>
              <a:gd name="T0" fmla="*/ 479 w 534"/>
              <a:gd name="T1" fmla="*/ 334 h 335"/>
              <a:gd name="T2" fmla="*/ 479 w 534"/>
              <a:gd name="T3" fmla="*/ 334 h 335"/>
              <a:gd name="T4" fmla="*/ 54 w 534"/>
              <a:gd name="T5" fmla="*/ 334 h 335"/>
              <a:gd name="T6" fmla="*/ 0 w 534"/>
              <a:gd name="T7" fmla="*/ 280 h 335"/>
              <a:gd name="T8" fmla="*/ 0 w 534"/>
              <a:gd name="T9" fmla="*/ 63 h 335"/>
              <a:gd name="T10" fmla="*/ 27 w 534"/>
              <a:gd name="T11" fmla="*/ 36 h 335"/>
              <a:gd name="T12" fmla="*/ 27 w 534"/>
              <a:gd name="T13" fmla="*/ 36 h 335"/>
              <a:gd name="T14" fmla="*/ 54 w 534"/>
              <a:gd name="T15" fmla="*/ 63 h 335"/>
              <a:gd name="T16" fmla="*/ 54 w 534"/>
              <a:gd name="T17" fmla="*/ 280 h 335"/>
              <a:gd name="T18" fmla="*/ 54 w 534"/>
              <a:gd name="T19" fmla="*/ 280 h 335"/>
              <a:gd name="T20" fmla="*/ 479 w 534"/>
              <a:gd name="T21" fmla="*/ 280 h 335"/>
              <a:gd name="T22" fmla="*/ 479 w 534"/>
              <a:gd name="T23" fmla="*/ 280 h 335"/>
              <a:gd name="T24" fmla="*/ 479 w 534"/>
              <a:gd name="T25" fmla="*/ 0 h 335"/>
              <a:gd name="T26" fmla="*/ 533 w 534"/>
              <a:gd name="T27" fmla="*/ 0 h 335"/>
              <a:gd name="T28" fmla="*/ 533 w 534"/>
              <a:gd name="T29" fmla="*/ 280 h 335"/>
              <a:gd name="T30" fmla="*/ 479 w 534"/>
              <a:gd name="T31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4" h="335">
                <a:moveTo>
                  <a:pt x="479" y="334"/>
                </a:moveTo>
                <a:lnTo>
                  <a:pt x="479" y="334"/>
                </a:lnTo>
                <a:cubicBezTo>
                  <a:pt x="54" y="334"/>
                  <a:pt x="54" y="334"/>
                  <a:pt x="54" y="334"/>
                </a:cubicBezTo>
                <a:cubicBezTo>
                  <a:pt x="27" y="334"/>
                  <a:pt x="0" y="307"/>
                  <a:pt x="0" y="280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45"/>
                  <a:pt x="9" y="36"/>
                  <a:pt x="27" y="36"/>
                </a:cubicBezTo>
                <a:lnTo>
                  <a:pt x="27" y="36"/>
                </a:lnTo>
                <a:cubicBezTo>
                  <a:pt x="36" y="36"/>
                  <a:pt x="54" y="45"/>
                  <a:pt x="54" y="63"/>
                </a:cubicBezTo>
                <a:cubicBezTo>
                  <a:pt x="54" y="280"/>
                  <a:pt x="54" y="280"/>
                  <a:pt x="54" y="280"/>
                </a:cubicBezTo>
                <a:lnTo>
                  <a:pt x="54" y="280"/>
                </a:lnTo>
                <a:cubicBezTo>
                  <a:pt x="479" y="280"/>
                  <a:pt x="479" y="280"/>
                  <a:pt x="479" y="280"/>
                </a:cubicBezTo>
                <a:lnTo>
                  <a:pt x="479" y="280"/>
                </a:lnTo>
                <a:cubicBezTo>
                  <a:pt x="479" y="0"/>
                  <a:pt x="479" y="0"/>
                  <a:pt x="479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33" y="280"/>
                  <a:pt x="533" y="280"/>
                  <a:pt x="533" y="280"/>
                </a:cubicBezTo>
                <a:cubicBezTo>
                  <a:pt x="533" y="307"/>
                  <a:pt x="506" y="334"/>
                  <a:pt x="479" y="33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48">
            <a:extLst>
              <a:ext uri="{FF2B5EF4-FFF2-40B4-BE49-F238E27FC236}">
                <a16:creationId xmlns:a16="http://schemas.microsoft.com/office/drawing/2014/main" id="{B0EEE6A8-A807-AD4B-BD9D-861C70111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782" y="10822317"/>
            <a:ext cx="659903" cy="283515"/>
          </a:xfrm>
          <a:custGeom>
            <a:avLst/>
            <a:gdLst>
              <a:gd name="T0" fmla="*/ 506 w 597"/>
              <a:gd name="T1" fmla="*/ 253 h 254"/>
              <a:gd name="T2" fmla="*/ 506 w 597"/>
              <a:gd name="T3" fmla="*/ 253 h 254"/>
              <a:gd name="T4" fmla="*/ 434 w 597"/>
              <a:gd name="T5" fmla="*/ 226 h 254"/>
              <a:gd name="T6" fmla="*/ 371 w 597"/>
              <a:gd name="T7" fmla="*/ 253 h 254"/>
              <a:gd name="T8" fmla="*/ 298 w 597"/>
              <a:gd name="T9" fmla="*/ 217 h 254"/>
              <a:gd name="T10" fmla="*/ 226 w 597"/>
              <a:gd name="T11" fmla="*/ 253 h 254"/>
              <a:gd name="T12" fmla="*/ 163 w 597"/>
              <a:gd name="T13" fmla="*/ 217 h 254"/>
              <a:gd name="T14" fmla="*/ 81 w 597"/>
              <a:gd name="T15" fmla="*/ 253 h 254"/>
              <a:gd name="T16" fmla="*/ 0 w 597"/>
              <a:gd name="T17" fmla="*/ 154 h 254"/>
              <a:gd name="T18" fmla="*/ 0 w 597"/>
              <a:gd name="T19" fmla="*/ 145 h 254"/>
              <a:gd name="T20" fmla="*/ 72 w 597"/>
              <a:gd name="T21" fmla="*/ 27 h 254"/>
              <a:gd name="T22" fmla="*/ 118 w 597"/>
              <a:gd name="T23" fmla="*/ 9 h 254"/>
              <a:gd name="T24" fmla="*/ 479 w 597"/>
              <a:gd name="T25" fmla="*/ 0 h 254"/>
              <a:gd name="T26" fmla="*/ 479 w 597"/>
              <a:gd name="T27" fmla="*/ 0 h 254"/>
              <a:gd name="T28" fmla="*/ 515 w 597"/>
              <a:gd name="T29" fmla="*/ 27 h 254"/>
              <a:gd name="T30" fmla="*/ 596 w 597"/>
              <a:gd name="T31" fmla="*/ 145 h 254"/>
              <a:gd name="T32" fmla="*/ 596 w 597"/>
              <a:gd name="T33" fmla="*/ 154 h 254"/>
              <a:gd name="T34" fmla="*/ 515 w 597"/>
              <a:gd name="T35" fmla="*/ 253 h 254"/>
              <a:gd name="T36" fmla="*/ 506 w 597"/>
              <a:gd name="T37" fmla="*/ 253 h 254"/>
              <a:gd name="T38" fmla="*/ 434 w 597"/>
              <a:gd name="T39" fmla="*/ 163 h 254"/>
              <a:gd name="T40" fmla="*/ 434 w 597"/>
              <a:gd name="T41" fmla="*/ 163 h 254"/>
              <a:gd name="T42" fmla="*/ 434 w 597"/>
              <a:gd name="T43" fmla="*/ 163 h 254"/>
              <a:gd name="T44" fmla="*/ 461 w 597"/>
              <a:gd name="T45" fmla="*/ 181 h 254"/>
              <a:gd name="T46" fmla="*/ 506 w 597"/>
              <a:gd name="T47" fmla="*/ 208 h 254"/>
              <a:gd name="T48" fmla="*/ 551 w 597"/>
              <a:gd name="T49" fmla="*/ 163 h 254"/>
              <a:gd name="T50" fmla="*/ 479 w 597"/>
              <a:gd name="T51" fmla="*/ 54 h 254"/>
              <a:gd name="T52" fmla="*/ 118 w 597"/>
              <a:gd name="T53" fmla="*/ 54 h 254"/>
              <a:gd name="T54" fmla="*/ 118 w 597"/>
              <a:gd name="T55" fmla="*/ 54 h 254"/>
              <a:gd name="T56" fmla="*/ 45 w 597"/>
              <a:gd name="T57" fmla="*/ 163 h 254"/>
              <a:gd name="T58" fmla="*/ 90 w 597"/>
              <a:gd name="T59" fmla="*/ 199 h 254"/>
              <a:gd name="T60" fmla="*/ 135 w 597"/>
              <a:gd name="T61" fmla="*/ 172 h 254"/>
              <a:gd name="T62" fmla="*/ 163 w 597"/>
              <a:gd name="T63" fmla="*/ 154 h 254"/>
              <a:gd name="T64" fmla="*/ 163 w 597"/>
              <a:gd name="T65" fmla="*/ 154 h 254"/>
              <a:gd name="T66" fmla="*/ 190 w 597"/>
              <a:gd name="T67" fmla="*/ 172 h 254"/>
              <a:gd name="T68" fmla="*/ 226 w 597"/>
              <a:gd name="T69" fmla="*/ 208 h 254"/>
              <a:gd name="T70" fmla="*/ 271 w 597"/>
              <a:gd name="T71" fmla="*/ 181 h 254"/>
              <a:gd name="T72" fmla="*/ 298 w 597"/>
              <a:gd name="T73" fmla="*/ 154 h 254"/>
              <a:gd name="T74" fmla="*/ 298 w 597"/>
              <a:gd name="T75" fmla="*/ 154 h 254"/>
              <a:gd name="T76" fmla="*/ 325 w 597"/>
              <a:gd name="T77" fmla="*/ 181 h 254"/>
              <a:gd name="T78" fmla="*/ 371 w 597"/>
              <a:gd name="T79" fmla="*/ 208 h 254"/>
              <a:gd name="T80" fmla="*/ 407 w 597"/>
              <a:gd name="T81" fmla="*/ 181 h 254"/>
              <a:gd name="T82" fmla="*/ 434 w 597"/>
              <a:gd name="T83" fmla="*/ 16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97" h="254">
                <a:moveTo>
                  <a:pt x="506" y="253"/>
                </a:moveTo>
                <a:lnTo>
                  <a:pt x="506" y="253"/>
                </a:lnTo>
                <a:cubicBezTo>
                  <a:pt x="479" y="253"/>
                  <a:pt x="452" y="244"/>
                  <a:pt x="434" y="226"/>
                </a:cubicBezTo>
                <a:cubicBezTo>
                  <a:pt x="416" y="244"/>
                  <a:pt x="397" y="253"/>
                  <a:pt x="371" y="253"/>
                </a:cubicBezTo>
                <a:cubicBezTo>
                  <a:pt x="343" y="253"/>
                  <a:pt x="316" y="244"/>
                  <a:pt x="298" y="217"/>
                </a:cubicBezTo>
                <a:cubicBezTo>
                  <a:pt x="280" y="244"/>
                  <a:pt x="253" y="253"/>
                  <a:pt x="226" y="253"/>
                </a:cubicBezTo>
                <a:cubicBezTo>
                  <a:pt x="199" y="253"/>
                  <a:pt x="181" y="244"/>
                  <a:pt x="163" y="217"/>
                </a:cubicBezTo>
                <a:cubicBezTo>
                  <a:pt x="144" y="244"/>
                  <a:pt x="108" y="253"/>
                  <a:pt x="81" y="253"/>
                </a:cubicBezTo>
                <a:cubicBezTo>
                  <a:pt x="36" y="244"/>
                  <a:pt x="0" y="208"/>
                  <a:pt x="0" y="154"/>
                </a:cubicBezTo>
                <a:cubicBezTo>
                  <a:pt x="0" y="145"/>
                  <a:pt x="0" y="145"/>
                  <a:pt x="0" y="145"/>
                </a:cubicBezTo>
                <a:cubicBezTo>
                  <a:pt x="72" y="27"/>
                  <a:pt x="72" y="27"/>
                  <a:pt x="72" y="27"/>
                </a:cubicBezTo>
                <a:cubicBezTo>
                  <a:pt x="81" y="9"/>
                  <a:pt x="99" y="9"/>
                  <a:pt x="118" y="9"/>
                </a:cubicBezTo>
                <a:cubicBezTo>
                  <a:pt x="479" y="0"/>
                  <a:pt x="479" y="0"/>
                  <a:pt x="479" y="0"/>
                </a:cubicBezTo>
                <a:lnTo>
                  <a:pt x="479" y="0"/>
                </a:lnTo>
                <a:cubicBezTo>
                  <a:pt x="497" y="0"/>
                  <a:pt x="506" y="9"/>
                  <a:pt x="515" y="27"/>
                </a:cubicBezTo>
                <a:cubicBezTo>
                  <a:pt x="596" y="145"/>
                  <a:pt x="596" y="145"/>
                  <a:pt x="596" y="145"/>
                </a:cubicBezTo>
                <a:cubicBezTo>
                  <a:pt x="596" y="154"/>
                  <a:pt x="596" y="154"/>
                  <a:pt x="596" y="154"/>
                </a:cubicBezTo>
                <a:cubicBezTo>
                  <a:pt x="596" y="208"/>
                  <a:pt x="560" y="253"/>
                  <a:pt x="515" y="253"/>
                </a:cubicBezTo>
                <a:cubicBezTo>
                  <a:pt x="506" y="253"/>
                  <a:pt x="506" y="253"/>
                  <a:pt x="506" y="253"/>
                </a:cubicBezTo>
                <a:close/>
                <a:moveTo>
                  <a:pt x="434" y="163"/>
                </a:moveTo>
                <a:lnTo>
                  <a:pt x="434" y="163"/>
                </a:lnTo>
                <a:lnTo>
                  <a:pt x="434" y="163"/>
                </a:lnTo>
                <a:cubicBezTo>
                  <a:pt x="452" y="163"/>
                  <a:pt x="461" y="163"/>
                  <a:pt x="461" y="181"/>
                </a:cubicBezTo>
                <a:cubicBezTo>
                  <a:pt x="470" y="199"/>
                  <a:pt x="488" y="208"/>
                  <a:pt x="506" y="208"/>
                </a:cubicBezTo>
                <a:cubicBezTo>
                  <a:pt x="533" y="208"/>
                  <a:pt x="551" y="181"/>
                  <a:pt x="551" y="163"/>
                </a:cubicBezTo>
                <a:cubicBezTo>
                  <a:pt x="479" y="54"/>
                  <a:pt x="479" y="54"/>
                  <a:pt x="479" y="54"/>
                </a:cubicBezTo>
                <a:cubicBezTo>
                  <a:pt x="118" y="54"/>
                  <a:pt x="118" y="54"/>
                  <a:pt x="118" y="54"/>
                </a:cubicBezTo>
                <a:lnTo>
                  <a:pt x="118" y="54"/>
                </a:lnTo>
                <a:cubicBezTo>
                  <a:pt x="45" y="163"/>
                  <a:pt x="45" y="163"/>
                  <a:pt x="45" y="163"/>
                </a:cubicBezTo>
                <a:cubicBezTo>
                  <a:pt x="45" y="181"/>
                  <a:pt x="63" y="199"/>
                  <a:pt x="90" y="199"/>
                </a:cubicBezTo>
                <a:cubicBezTo>
                  <a:pt x="108" y="208"/>
                  <a:pt x="127" y="190"/>
                  <a:pt x="135" y="172"/>
                </a:cubicBezTo>
                <a:cubicBezTo>
                  <a:pt x="135" y="163"/>
                  <a:pt x="144" y="154"/>
                  <a:pt x="163" y="154"/>
                </a:cubicBezTo>
                <a:lnTo>
                  <a:pt x="163" y="154"/>
                </a:lnTo>
                <a:cubicBezTo>
                  <a:pt x="172" y="154"/>
                  <a:pt x="181" y="163"/>
                  <a:pt x="190" y="172"/>
                </a:cubicBezTo>
                <a:cubicBezTo>
                  <a:pt x="199" y="190"/>
                  <a:pt x="208" y="208"/>
                  <a:pt x="226" y="208"/>
                </a:cubicBezTo>
                <a:cubicBezTo>
                  <a:pt x="244" y="208"/>
                  <a:pt x="262" y="190"/>
                  <a:pt x="271" y="181"/>
                </a:cubicBezTo>
                <a:cubicBezTo>
                  <a:pt x="271" y="163"/>
                  <a:pt x="289" y="154"/>
                  <a:pt x="298" y="154"/>
                </a:cubicBezTo>
                <a:lnTo>
                  <a:pt x="298" y="154"/>
                </a:lnTo>
                <a:cubicBezTo>
                  <a:pt x="307" y="154"/>
                  <a:pt x="316" y="163"/>
                  <a:pt x="325" y="181"/>
                </a:cubicBezTo>
                <a:cubicBezTo>
                  <a:pt x="334" y="190"/>
                  <a:pt x="352" y="208"/>
                  <a:pt x="371" y="208"/>
                </a:cubicBezTo>
                <a:cubicBezTo>
                  <a:pt x="388" y="208"/>
                  <a:pt x="397" y="190"/>
                  <a:pt x="407" y="181"/>
                </a:cubicBezTo>
                <a:cubicBezTo>
                  <a:pt x="416" y="163"/>
                  <a:pt x="425" y="163"/>
                  <a:pt x="434" y="1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49">
            <a:extLst>
              <a:ext uri="{FF2B5EF4-FFF2-40B4-BE49-F238E27FC236}">
                <a16:creationId xmlns:a16="http://schemas.microsoft.com/office/drawing/2014/main" id="{69233A3B-F005-E04E-BC54-1D17EC1C3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6934" y="8725288"/>
            <a:ext cx="180864" cy="39105"/>
          </a:xfrm>
          <a:custGeom>
            <a:avLst/>
            <a:gdLst>
              <a:gd name="T0" fmla="*/ 162 w 163"/>
              <a:gd name="T1" fmla="*/ 36 h 37"/>
              <a:gd name="T2" fmla="*/ 0 w 163"/>
              <a:gd name="T3" fmla="*/ 36 h 37"/>
              <a:gd name="T4" fmla="*/ 0 w 163"/>
              <a:gd name="T5" fmla="*/ 0 h 37"/>
              <a:gd name="T6" fmla="*/ 162 w 163"/>
              <a:gd name="T7" fmla="*/ 0 h 37"/>
              <a:gd name="T8" fmla="*/ 162 w 163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" h="37">
                <a:moveTo>
                  <a:pt x="162" y="36"/>
                </a:moveTo>
                <a:lnTo>
                  <a:pt x="0" y="36"/>
                </a:lnTo>
                <a:lnTo>
                  <a:pt x="0" y="0"/>
                </a:lnTo>
                <a:lnTo>
                  <a:pt x="162" y="0"/>
                </a:lnTo>
                <a:lnTo>
                  <a:pt x="162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50">
            <a:extLst>
              <a:ext uri="{FF2B5EF4-FFF2-40B4-BE49-F238E27FC236}">
                <a16:creationId xmlns:a16="http://schemas.microsoft.com/office/drawing/2014/main" id="{E7F06F6B-059F-4B43-B492-7DB27213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6264" y="8607971"/>
            <a:ext cx="171088" cy="332397"/>
          </a:xfrm>
          <a:custGeom>
            <a:avLst/>
            <a:gdLst>
              <a:gd name="T0" fmla="*/ 63 w 154"/>
              <a:gd name="T1" fmla="*/ 0 h 299"/>
              <a:gd name="T2" fmla="*/ 63 w 154"/>
              <a:gd name="T3" fmla="*/ 0 h 299"/>
              <a:gd name="T4" fmla="*/ 0 w 154"/>
              <a:gd name="T5" fmla="*/ 0 h 299"/>
              <a:gd name="T6" fmla="*/ 0 w 154"/>
              <a:gd name="T7" fmla="*/ 36 h 299"/>
              <a:gd name="T8" fmla="*/ 45 w 154"/>
              <a:gd name="T9" fmla="*/ 36 h 299"/>
              <a:gd name="T10" fmla="*/ 54 w 154"/>
              <a:gd name="T11" fmla="*/ 46 h 299"/>
              <a:gd name="T12" fmla="*/ 117 w 154"/>
              <a:gd name="T13" fmla="*/ 118 h 299"/>
              <a:gd name="T14" fmla="*/ 117 w 154"/>
              <a:gd name="T15" fmla="*/ 262 h 299"/>
              <a:gd name="T16" fmla="*/ 18 w 154"/>
              <a:gd name="T17" fmla="*/ 262 h 299"/>
              <a:gd name="T18" fmla="*/ 27 w 154"/>
              <a:gd name="T19" fmla="*/ 271 h 299"/>
              <a:gd name="T20" fmla="*/ 18 w 154"/>
              <a:gd name="T21" fmla="*/ 298 h 299"/>
              <a:gd name="T22" fmla="*/ 117 w 154"/>
              <a:gd name="T23" fmla="*/ 298 h 299"/>
              <a:gd name="T24" fmla="*/ 153 w 154"/>
              <a:gd name="T25" fmla="*/ 262 h 299"/>
              <a:gd name="T26" fmla="*/ 153 w 154"/>
              <a:gd name="T27" fmla="*/ 109 h 299"/>
              <a:gd name="T28" fmla="*/ 153 w 154"/>
              <a:gd name="T29" fmla="*/ 100 h 299"/>
              <a:gd name="T30" fmla="*/ 72 w 154"/>
              <a:gd name="T31" fmla="*/ 9 h 299"/>
              <a:gd name="T32" fmla="*/ 63 w 154"/>
              <a:gd name="T33" fmla="*/ 0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4" h="299">
                <a:moveTo>
                  <a:pt x="63" y="0"/>
                </a:moveTo>
                <a:lnTo>
                  <a:pt x="63" y="0"/>
                </a:ln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cubicBezTo>
                  <a:pt x="45" y="36"/>
                  <a:pt x="45" y="36"/>
                  <a:pt x="45" y="36"/>
                </a:cubicBezTo>
                <a:lnTo>
                  <a:pt x="54" y="46"/>
                </a:lnTo>
                <a:cubicBezTo>
                  <a:pt x="117" y="118"/>
                  <a:pt x="117" y="118"/>
                  <a:pt x="117" y="118"/>
                </a:cubicBezTo>
                <a:cubicBezTo>
                  <a:pt x="117" y="262"/>
                  <a:pt x="117" y="262"/>
                  <a:pt x="117" y="262"/>
                </a:cubicBezTo>
                <a:cubicBezTo>
                  <a:pt x="18" y="262"/>
                  <a:pt x="18" y="262"/>
                  <a:pt x="18" y="262"/>
                </a:cubicBezTo>
                <a:cubicBezTo>
                  <a:pt x="27" y="262"/>
                  <a:pt x="27" y="271"/>
                  <a:pt x="27" y="271"/>
                </a:cubicBezTo>
                <a:cubicBezTo>
                  <a:pt x="27" y="280"/>
                  <a:pt x="27" y="289"/>
                  <a:pt x="18" y="298"/>
                </a:cubicBezTo>
                <a:cubicBezTo>
                  <a:pt x="117" y="298"/>
                  <a:pt x="117" y="298"/>
                  <a:pt x="117" y="298"/>
                </a:cubicBezTo>
                <a:cubicBezTo>
                  <a:pt x="135" y="298"/>
                  <a:pt x="153" y="280"/>
                  <a:pt x="153" y="262"/>
                </a:cubicBezTo>
                <a:cubicBezTo>
                  <a:pt x="153" y="109"/>
                  <a:pt x="153" y="109"/>
                  <a:pt x="153" y="109"/>
                </a:cubicBezTo>
                <a:cubicBezTo>
                  <a:pt x="153" y="100"/>
                  <a:pt x="153" y="100"/>
                  <a:pt x="153" y="100"/>
                </a:cubicBezTo>
                <a:cubicBezTo>
                  <a:pt x="72" y="9"/>
                  <a:pt x="72" y="9"/>
                  <a:pt x="72" y="9"/>
                </a:cubicBezTo>
                <a:lnTo>
                  <a:pt x="63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51">
            <a:extLst>
              <a:ext uri="{FF2B5EF4-FFF2-40B4-BE49-F238E27FC236}">
                <a16:creationId xmlns:a16="http://schemas.microsoft.com/office/drawing/2014/main" id="{55616CC1-AFCB-BB48-9705-546AEB9C6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7415" y="8886596"/>
            <a:ext cx="200414" cy="48882"/>
          </a:xfrm>
          <a:custGeom>
            <a:avLst/>
            <a:gdLst>
              <a:gd name="T0" fmla="*/ 180 w 181"/>
              <a:gd name="T1" fmla="*/ 0 h 46"/>
              <a:gd name="T2" fmla="*/ 180 w 181"/>
              <a:gd name="T3" fmla="*/ 0 h 46"/>
              <a:gd name="T4" fmla="*/ 9 w 181"/>
              <a:gd name="T5" fmla="*/ 0 h 46"/>
              <a:gd name="T6" fmla="*/ 9 w 181"/>
              <a:gd name="T7" fmla="*/ 18 h 46"/>
              <a:gd name="T8" fmla="*/ 0 w 181"/>
              <a:gd name="T9" fmla="*/ 45 h 46"/>
              <a:gd name="T10" fmla="*/ 180 w 181"/>
              <a:gd name="T11" fmla="*/ 45 h 46"/>
              <a:gd name="T12" fmla="*/ 172 w 181"/>
              <a:gd name="T13" fmla="*/ 18 h 46"/>
              <a:gd name="T14" fmla="*/ 180 w 181"/>
              <a:gd name="T1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" h="46">
                <a:moveTo>
                  <a:pt x="180" y="0"/>
                </a:moveTo>
                <a:lnTo>
                  <a:pt x="180" y="0"/>
                </a:lnTo>
                <a:cubicBezTo>
                  <a:pt x="9" y="0"/>
                  <a:pt x="9" y="0"/>
                  <a:pt x="9" y="0"/>
                </a:cubicBezTo>
                <a:cubicBezTo>
                  <a:pt x="9" y="9"/>
                  <a:pt x="9" y="18"/>
                  <a:pt x="9" y="18"/>
                </a:cubicBezTo>
                <a:cubicBezTo>
                  <a:pt x="9" y="27"/>
                  <a:pt x="9" y="45"/>
                  <a:pt x="0" y="45"/>
                </a:cubicBezTo>
                <a:cubicBezTo>
                  <a:pt x="180" y="45"/>
                  <a:pt x="180" y="45"/>
                  <a:pt x="180" y="45"/>
                </a:cubicBezTo>
                <a:cubicBezTo>
                  <a:pt x="180" y="36"/>
                  <a:pt x="172" y="27"/>
                  <a:pt x="172" y="18"/>
                </a:cubicBezTo>
                <a:cubicBezTo>
                  <a:pt x="172" y="18"/>
                  <a:pt x="180" y="9"/>
                  <a:pt x="180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52">
            <a:extLst>
              <a:ext uri="{FF2B5EF4-FFF2-40B4-BE49-F238E27FC236}">
                <a16:creationId xmlns:a16="http://schemas.microsoft.com/office/drawing/2014/main" id="{0C479A96-644F-7640-A410-F067D19AF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006" y="8505318"/>
            <a:ext cx="513258" cy="361726"/>
          </a:xfrm>
          <a:custGeom>
            <a:avLst/>
            <a:gdLst>
              <a:gd name="T0" fmla="*/ 443 w 462"/>
              <a:gd name="T1" fmla="*/ 316 h 326"/>
              <a:gd name="T2" fmla="*/ 443 w 462"/>
              <a:gd name="T3" fmla="*/ 316 h 326"/>
              <a:gd name="T4" fmla="*/ 461 w 462"/>
              <a:gd name="T5" fmla="*/ 325 h 326"/>
              <a:gd name="T6" fmla="*/ 461 w 462"/>
              <a:gd name="T7" fmla="*/ 126 h 326"/>
              <a:gd name="T8" fmla="*/ 461 w 462"/>
              <a:gd name="T9" fmla="*/ 90 h 326"/>
              <a:gd name="T10" fmla="*/ 461 w 462"/>
              <a:gd name="T11" fmla="*/ 45 h 326"/>
              <a:gd name="T12" fmla="*/ 416 w 462"/>
              <a:gd name="T13" fmla="*/ 0 h 326"/>
              <a:gd name="T14" fmla="*/ 27 w 462"/>
              <a:gd name="T15" fmla="*/ 0 h 326"/>
              <a:gd name="T16" fmla="*/ 0 w 462"/>
              <a:gd name="T17" fmla="*/ 27 h 326"/>
              <a:gd name="T18" fmla="*/ 27 w 462"/>
              <a:gd name="T19" fmla="*/ 54 h 326"/>
              <a:gd name="T20" fmla="*/ 406 w 462"/>
              <a:gd name="T21" fmla="*/ 54 h 326"/>
              <a:gd name="T22" fmla="*/ 406 w 462"/>
              <a:gd name="T23" fmla="*/ 325 h 326"/>
              <a:gd name="T24" fmla="*/ 443 w 462"/>
              <a:gd name="T25" fmla="*/ 316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2" h="326">
                <a:moveTo>
                  <a:pt x="443" y="316"/>
                </a:moveTo>
                <a:lnTo>
                  <a:pt x="443" y="316"/>
                </a:lnTo>
                <a:cubicBezTo>
                  <a:pt x="443" y="316"/>
                  <a:pt x="452" y="316"/>
                  <a:pt x="461" y="325"/>
                </a:cubicBezTo>
                <a:cubicBezTo>
                  <a:pt x="461" y="126"/>
                  <a:pt x="461" y="126"/>
                  <a:pt x="461" y="126"/>
                </a:cubicBezTo>
                <a:cubicBezTo>
                  <a:pt x="461" y="90"/>
                  <a:pt x="461" y="90"/>
                  <a:pt x="461" y="90"/>
                </a:cubicBezTo>
                <a:cubicBezTo>
                  <a:pt x="461" y="45"/>
                  <a:pt x="461" y="45"/>
                  <a:pt x="461" y="45"/>
                </a:cubicBezTo>
                <a:cubicBezTo>
                  <a:pt x="461" y="27"/>
                  <a:pt x="434" y="0"/>
                  <a:pt x="41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8"/>
                  <a:pt x="0" y="27"/>
                </a:cubicBezTo>
                <a:cubicBezTo>
                  <a:pt x="0" y="36"/>
                  <a:pt x="9" y="54"/>
                  <a:pt x="27" y="54"/>
                </a:cubicBezTo>
                <a:cubicBezTo>
                  <a:pt x="406" y="54"/>
                  <a:pt x="406" y="54"/>
                  <a:pt x="406" y="54"/>
                </a:cubicBezTo>
                <a:cubicBezTo>
                  <a:pt x="406" y="325"/>
                  <a:pt x="406" y="325"/>
                  <a:pt x="406" y="325"/>
                </a:cubicBezTo>
                <a:cubicBezTo>
                  <a:pt x="416" y="325"/>
                  <a:pt x="425" y="316"/>
                  <a:pt x="443" y="31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53">
            <a:extLst>
              <a:ext uri="{FF2B5EF4-FFF2-40B4-BE49-F238E27FC236}">
                <a16:creationId xmlns:a16="http://schemas.microsoft.com/office/drawing/2014/main" id="{4B4F22B6-BF84-0844-9F21-2D7BF2E87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6551" y="8705735"/>
            <a:ext cx="102653" cy="229743"/>
          </a:xfrm>
          <a:custGeom>
            <a:avLst/>
            <a:gdLst>
              <a:gd name="T0" fmla="*/ 82 w 91"/>
              <a:gd name="T1" fmla="*/ 162 h 208"/>
              <a:gd name="T2" fmla="*/ 82 w 91"/>
              <a:gd name="T3" fmla="*/ 162 h 208"/>
              <a:gd name="T4" fmla="*/ 45 w 91"/>
              <a:gd name="T5" fmla="*/ 162 h 208"/>
              <a:gd name="T6" fmla="*/ 45 w 91"/>
              <a:gd name="T7" fmla="*/ 0 h 208"/>
              <a:gd name="T8" fmla="*/ 0 w 91"/>
              <a:gd name="T9" fmla="*/ 0 h 208"/>
              <a:gd name="T10" fmla="*/ 0 w 91"/>
              <a:gd name="T11" fmla="*/ 162 h 208"/>
              <a:gd name="T12" fmla="*/ 9 w 91"/>
              <a:gd name="T13" fmla="*/ 189 h 208"/>
              <a:gd name="T14" fmla="*/ 45 w 91"/>
              <a:gd name="T15" fmla="*/ 207 h 208"/>
              <a:gd name="T16" fmla="*/ 45 w 91"/>
              <a:gd name="T17" fmla="*/ 207 h 208"/>
              <a:gd name="T18" fmla="*/ 90 w 91"/>
              <a:gd name="T19" fmla="*/ 207 h 208"/>
              <a:gd name="T20" fmla="*/ 82 w 91"/>
              <a:gd name="T21" fmla="*/ 180 h 208"/>
              <a:gd name="T22" fmla="*/ 82 w 91"/>
              <a:gd name="T23" fmla="*/ 16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" h="208">
                <a:moveTo>
                  <a:pt x="82" y="162"/>
                </a:moveTo>
                <a:lnTo>
                  <a:pt x="82" y="162"/>
                </a:lnTo>
                <a:cubicBezTo>
                  <a:pt x="45" y="162"/>
                  <a:pt x="45" y="162"/>
                  <a:pt x="45" y="162"/>
                </a:cubicBezTo>
                <a:cubicBezTo>
                  <a:pt x="45" y="0"/>
                  <a:pt x="45" y="0"/>
                  <a:pt x="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71"/>
                  <a:pt x="0" y="189"/>
                  <a:pt x="9" y="189"/>
                </a:cubicBezTo>
                <a:cubicBezTo>
                  <a:pt x="18" y="207"/>
                  <a:pt x="27" y="207"/>
                  <a:pt x="45" y="207"/>
                </a:cubicBezTo>
                <a:lnTo>
                  <a:pt x="45" y="207"/>
                </a:lnTo>
                <a:cubicBezTo>
                  <a:pt x="90" y="207"/>
                  <a:pt x="90" y="207"/>
                  <a:pt x="90" y="207"/>
                </a:cubicBezTo>
                <a:cubicBezTo>
                  <a:pt x="82" y="207"/>
                  <a:pt x="82" y="189"/>
                  <a:pt x="82" y="180"/>
                </a:cubicBezTo>
                <a:cubicBezTo>
                  <a:pt x="82" y="180"/>
                  <a:pt x="82" y="171"/>
                  <a:pt x="82" y="16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54">
            <a:extLst>
              <a:ext uri="{FF2B5EF4-FFF2-40B4-BE49-F238E27FC236}">
                <a16:creationId xmlns:a16="http://schemas.microsoft.com/office/drawing/2014/main" id="{C33CD5D7-4A56-9745-B138-DCE667A4E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3613" y="8837715"/>
            <a:ext cx="151532" cy="141759"/>
          </a:xfrm>
          <a:custGeom>
            <a:avLst/>
            <a:gdLst>
              <a:gd name="T0" fmla="*/ 73 w 137"/>
              <a:gd name="T1" fmla="*/ 127 h 128"/>
              <a:gd name="T2" fmla="*/ 73 w 137"/>
              <a:gd name="T3" fmla="*/ 127 h 128"/>
              <a:gd name="T4" fmla="*/ 0 w 137"/>
              <a:gd name="T5" fmla="*/ 63 h 128"/>
              <a:gd name="T6" fmla="*/ 73 w 137"/>
              <a:gd name="T7" fmla="*/ 0 h 128"/>
              <a:gd name="T8" fmla="*/ 136 w 137"/>
              <a:gd name="T9" fmla="*/ 63 h 128"/>
              <a:gd name="T10" fmla="*/ 73 w 137"/>
              <a:gd name="T11" fmla="*/ 127 h 128"/>
              <a:gd name="T12" fmla="*/ 73 w 137"/>
              <a:gd name="T13" fmla="*/ 36 h 128"/>
              <a:gd name="T14" fmla="*/ 73 w 137"/>
              <a:gd name="T15" fmla="*/ 36 h 128"/>
              <a:gd name="T16" fmla="*/ 36 w 137"/>
              <a:gd name="T17" fmla="*/ 63 h 128"/>
              <a:gd name="T18" fmla="*/ 73 w 137"/>
              <a:gd name="T19" fmla="*/ 99 h 128"/>
              <a:gd name="T20" fmla="*/ 100 w 137"/>
              <a:gd name="T21" fmla="*/ 63 h 128"/>
              <a:gd name="T22" fmla="*/ 73 w 137"/>
              <a:gd name="T23" fmla="*/ 3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7" h="128">
                <a:moveTo>
                  <a:pt x="73" y="127"/>
                </a:moveTo>
                <a:lnTo>
                  <a:pt x="73" y="127"/>
                </a:lnTo>
                <a:cubicBezTo>
                  <a:pt x="36" y="127"/>
                  <a:pt x="0" y="99"/>
                  <a:pt x="0" y="63"/>
                </a:cubicBezTo>
                <a:cubicBezTo>
                  <a:pt x="0" y="27"/>
                  <a:pt x="36" y="0"/>
                  <a:pt x="73" y="0"/>
                </a:cubicBezTo>
                <a:cubicBezTo>
                  <a:pt x="109" y="0"/>
                  <a:pt x="136" y="27"/>
                  <a:pt x="136" y="63"/>
                </a:cubicBezTo>
                <a:cubicBezTo>
                  <a:pt x="136" y="99"/>
                  <a:pt x="109" y="127"/>
                  <a:pt x="73" y="127"/>
                </a:cubicBezTo>
                <a:close/>
                <a:moveTo>
                  <a:pt x="73" y="36"/>
                </a:moveTo>
                <a:lnTo>
                  <a:pt x="73" y="36"/>
                </a:lnTo>
                <a:cubicBezTo>
                  <a:pt x="55" y="36"/>
                  <a:pt x="36" y="54"/>
                  <a:pt x="36" y="63"/>
                </a:cubicBezTo>
                <a:cubicBezTo>
                  <a:pt x="36" y="81"/>
                  <a:pt x="55" y="99"/>
                  <a:pt x="73" y="99"/>
                </a:cubicBezTo>
                <a:cubicBezTo>
                  <a:pt x="82" y="99"/>
                  <a:pt x="100" y="81"/>
                  <a:pt x="100" y="63"/>
                </a:cubicBezTo>
                <a:cubicBezTo>
                  <a:pt x="100" y="54"/>
                  <a:pt x="82" y="36"/>
                  <a:pt x="73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55">
            <a:extLst>
              <a:ext uri="{FF2B5EF4-FFF2-40B4-BE49-F238E27FC236}">
                <a16:creationId xmlns:a16="http://schemas.microsoft.com/office/drawing/2014/main" id="{254B3B2A-6EB9-EC49-9A4C-D830401B2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985" y="8837715"/>
            <a:ext cx="141759" cy="141759"/>
          </a:xfrm>
          <a:custGeom>
            <a:avLst/>
            <a:gdLst>
              <a:gd name="T0" fmla="*/ 64 w 128"/>
              <a:gd name="T1" fmla="*/ 127 h 128"/>
              <a:gd name="T2" fmla="*/ 64 w 128"/>
              <a:gd name="T3" fmla="*/ 127 h 128"/>
              <a:gd name="T4" fmla="*/ 0 w 128"/>
              <a:gd name="T5" fmla="*/ 63 h 128"/>
              <a:gd name="T6" fmla="*/ 64 w 128"/>
              <a:gd name="T7" fmla="*/ 0 h 128"/>
              <a:gd name="T8" fmla="*/ 127 w 128"/>
              <a:gd name="T9" fmla="*/ 63 h 128"/>
              <a:gd name="T10" fmla="*/ 64 w 128"/>
              <a:gd name="T11" fmla="*/ 127 h 128"/>
              <a:gd name="T12" fmla="*/ 64 w 128"/>
              <a:gd name="T13" fmla="*/ 36 h 128"/>
              <a:gd name="T14" fmla="*/ 64 w 128"/>
              <a:gd name="T15" fmla="*/ 36 h 128"/>
              <a:gd name="T16" fmla="*/ 36 w 128"/>
              <a:gd name="T17" fmla="*/ 63 h 128"/>
              <a:gd name="T18" fmla="*/ 64 w 128"/>
              <a:gd name="T19" fmla="*/ 99 h 128"/>
              <a:gd name="T20" fmla="*/ 91 w 128"/>
              <a:gd name="T21" fmla="*/ 63 h 128"/>
              <a:gd name="T22" fmla="*/ 64 w 128"/>
              <a:gd name="T23" fmla="*/ 3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128">
                <a:moveTo>
                  <a:pt x="64" y="127"/>
                </a:moveTo>
                <a:lnTo>
                  <a:pt x="64" y="127"/>
                </a:lnTo>
                <a:cubicBezTo>
                  <a:pt x="27" y="127"/>
                  <a:pt x="0" y="99"/>
                  <a:pt x="0" y="63"/>
                </a:cubicBezTo>
                <a:cubicBezTo>
                  <a:pt x="0" y="27"/>
                  <a:pt x="27" y="0"/>
                  <a:pt x="64" y="0"/>
                </a:cubicBezTo>
                <a:cubicBezTo>
                  <a:pt x="100" y="0"/>
                  <a:pt x="127" y="27"/>
                  <a:pt x="127" y="63"/>
                </a:cubicBezTo>
                <a:cubicBezTo>
                  <a:pt x="127" y="99"/>
                  <a:pt x="100" y="127"/>
                  <a:pt x="64" y="127"/>
                </a:cubicBezTo>
                <a:close/>
                <a:moveTo>
                  <a:pt x="64" y="36"/>
                </a:moveTo>
                <a:lnTo>
                  <a:pt x="64" y="36"/>
                </a:lnTo>
                <a:cubicBezTo>
                  <a:pt x="46" y="36"/>
                  <a:pt x="36" y="54"/>
                  <a:pt x="36" y="63"/>
                </a:cubicBezTo>
                <a:cubicBezTo>
                  <a:pt x="36" y="81"/>
                  <a:pt x="46" y="99"/>
                  <a:pt x="64" y="99"/>
                </a:cubicBezTo>
                <a:cubicBezTo>
                  <a:pt x="82" y="99"/>
                  <a:pt x="91" y="81"/>
                  <a:pt x="91" y="63"/>
                </a:cubicBezTo>
                <a:cubicBezTo>
                  <a:pt x="91" y="54"/>
                  <a:pt x="82" y="36"/>
                  <a:pt x="64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56">
            <a:extLst>
              <a:ext uri="{FF2B5EF4-FFF2-40B4-BE49-F238E27FC236}">
                <a16:creationId xmlns:a16="http://schemas.microsoft.com/office/drawing/2014/main" id="{EF46F421-8A83-2044-A12B-BA5F4775E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7445" y="8607971"/>
            <a:ext cx="200417" cy="39105"/>
          </a:xfrm>
          <a:custGeom>
            <a:avLst/>
            <a:gdLst>
              <a:gd name="T0" fmla="*/ 163 w 182"/>
              <a:gd name="T1" fmla="*/ 36 h 37"/>
              <a:gd name="T2" fmla="*/ 163 w 182"/>
              <a:gd name="T3" fmla="*/ 36 h 37"/>
              <a:gd name="T4" fmla="*/ 18 w 182"/>
              <a:gd name="T5" fmla="*/ 36 h 37"/>
              <a:gd name="T6" fmla="*/ 0 w 182"/>
              <a:gd name="T7" fmla="*/ 18 h 37"/>
              <a:gd name="T8" fmla="*/ 0 w 182"/>
              <a:gd name="T9" fmla="*/ 18 h 37"/>
              <a:gd name="T10" fmla="*/ 18 w 182"/>
              <a:gd name="T11" fmla="*/ 0 h 37"/>
              <a:gd name="T12" fmla="*/ 163 w 182"/>
              <a:gd name="T13" fmla="*/ 0 h 37"/>
              <a:gd name="T14" fmla="*/ 181 w 182"/>
              <a:gd name="T15" fmla="*/ 18 h 37"/>
              <a:gd name="T16" fmla="*/ 181 w 182"/>
              <a:gd name="T17" fmla="*/ 18 h 37"/>
              <a:gd name="T18" fmla="*/ 163 w 182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2" h="37">
                <a:moveTo>
                  <a:pt x="163" y="36"/>
                </a:moveTo>
                <a:lnTo>
                  <a:pt x="163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72" y="0"/>
                  <a:pt x="181" y="9"/>
                  <a:pt x="181" y="18"/>
                </a:cubicBezTo>
                <a:lnTo>
                  <a:pt x="181" y="18"/>
                </a:lnTo>
                <a:cubicBezTo>
                  <a:pt x="181" y="27"/>
                  <a:pt x="172" y="36"/>
                  <a:pt x="163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57">
            <a:extLst>
              <a:ext uri="{FF2B5EF4-FFF2-40B4-BE49-F238E27FC236}">
                <a16:creationId xmlns:a16="http://schemas.microsoft.com/office/drawing/2014/main" id="{36485B1D-696E-0048-BBA0-C2B25F769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774" y="8676406"/>
            <a:ext cx="102653" cy="53768"/>
          </a:xfrm>
          <a:custGeom>
            <a:avLst/>
            <a:gdLst>
              <a:gd name="T0" fmla="*/ 72 w 92"/>
              <a:gd name="T1" fmla="*/ 46 h 47"/>
              <a:gd name="T2" fmla="*/ 72 w 92"/>
              <a:gd name="T3" fmla="*/ 46 h 47"/>
              <a:gd name="T4" fmla="*/ 18 w 92"/>
              <a:gd name="T5" fmla="*/ 37 h 47"/>
              <a:gd name="T6" fmla="*/ 0 w 92"/>
              <a:gd name="T7" fmla="*/ 19 h 47"/>
              <a:gd name="T8" fmla="*/ 0 w 92"/>
              <a:gd name="T9" fmla="*/ 19 h 47"/>
              <a:gd name="T10" fmla="*/ 18 w 92"/>
              <a:gd name="T11" fmla="*/ 0 h 47"/>
              <a:gd name="T12" fmla="*/ 82 w 92"/>
              <a:gd name="T13" fmla="*/ 9 h 47"/>
              <a:gd name="T14" fmla="*/ 91 w 92"/>
              <a:gd name="T15" fmla="*/ 28 h 47"/>
              <a:gd name="T16" fmla="*/ 91 w 92"/>
              <a:gd name="T17" fmla="*/ 28 h 47"/>
              <a:gd name="T18" fmla="*/ 72 w 92"/>
              <a:gd name="T1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47">
                <a:moveTo>
                  <a:pt x="72" y="46"/>
                </a:moveTo>
                <a:lnTo>
                  <a:pt x="72" y="46"/>
                </a:ln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37"/>
                  <a:pt x="0" y="19"/>
                </a:cubicBezTo>
                <a:lnTo>
                  <a:pt x="0" y="19"/>
                </a:lnTo>
                <a:cubicBezTo>
                  <a:pt x="0" y="9"/>
                  <a:pt x="9" y="0"/>
                  <a:pt x="18" y="0"/>
                </a:cubicBezTo>
                <a:cubicBezTo>
                  <a:pt x="82" y="9"/>
                  <a:pt x="82" y="9"/>
                  <a:pt x="82" y="9"/>
                </a:cubicBezTo>
                <a:cubicBezTo>
                  <a:pt x="91" y="9"/>
                  <a:pt x="91" y="19"/>
                  <a:pt x="91" y="28"/>
                </a:cubicBezTo>
                <a:lnTo>
                  <a:pt x="91" y="28"/>
                </a:lnTo>
                <a:cubicBezTo>
                  <a:pt x="91" y="37"/>
                  <a:pt x="91" y="46"/>
                  <a:pt x="72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58">
            <a:extLst>
              <a:ext uri="{FF2B5EF4-FFF2-40B4-BE49-F238E27FC236}">
                <a16:creationId xmlns:a16="http://schemas.microsoft.com/office/drawing/2014/main" id="{8449CC47-7E8D-714A-8933-439E0A402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867" y="8759504"/>
            <a:ext cx="601245" cy="73324"/>
          </a:xfrm>
          <a:custGeom>
            <a:avLst/>
            <a:gdLst>
              <a:gd name="T0" fmla="*/ 542 w 543"/>
              <a:gd name="T1" fmla="*/ 63 h 64"/>
              <a:gd name="T2" fmla="*/ 0 w 543"/>
              <a:gd name="T3" fmla="*/ 63 h 64"/>
              <a:gd name="T4" fmla="*/ 0 w 543"/>
              <a:gd name="T5" fmla="*/ 0 h 64"/>
              <a:gd name="T6" fmla="*/ 542 w 543"/>
              <a:gd name="T7" fmla="*/ 0 h 64"/>
              <a:gd name="T8" fmla="*/ 542 w 543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3" h="64">
                <a:moveTo>
                  <a:pt x="542" y="63"/>
                </a:moveTo>
                <a:lnTo>
                  <a:pt x="0" y="63"/>
                </a:lnTo>
                <a:lnTo>
                  <a:pt x="0" y="0"/>
                </a:lnTo>
                <a:lnTo>
                  <a:pt x="542" y="0"/>
                </a:lnTo>
                <a:lnTo>
                  <a:pt x="542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59">
            <a:extLst>
              <a:ext uri="{FF2B5EF4-FFF2-40B4-BE49-F238E27FC236}">
                <a16:creationId xmlns:a16="http://schemas.microsoft.com/office/drawing/2014/main" id="{341F2CD4-98F0-AD40-8545-B66717A7F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0525" y="8925702"/>
            <a:ext cx="131979" cy="63548"/>
          </a:xfrm>
          <a:custGeom>
            <a:avLst/>
            <a:gdLst>
              <a:gd name="T0" fmla="*/ 90 w 118"/>
              <a:gd name="T1" fmla="*/ 55 h 56"/>
              <a:gd name="T2" fmla="*/ 90 w 118"/>
              <a:gd name="T3" fmla="*/ 55 h 56"/>
              <a:gd name="T4" fmla="*/ 26 w 118"/>
              <a:gd name="T5" fmla="*/ 55 h 56"/>
              <a:gd name="T6" fmla="*/ 0 w 118"/>
              <a:gd name="T7" fmla="*/ 27 h 56"/>
              <a:gd name="T8" fmla="*/ 0 w 118"/>
              <a:gd name="T9" fmla="*/ 27 h 56"/>
              <a:gd name="T10" fmla="*/ 26 w 118"/>
              <a:gd name="T11" fmla="*/ 0 h 56"/>
              <a:gd name="T12" fmla="*/ 90 w 118"/>
              <a:gd name="T13" fmla="*/ 0 h 56"/>
              <a:gd name="T14" fmla="*/ 117 w 118"/>
              <a:gd name="T15" fmla="*/ 27 h 56"/>
              <a:gd name="T16" fmla="*/ 117 w 118"/>
              <a:gd name="T17" fmla="*/ 27 h 56"/>
              <a:gd name="T18" fmla="*/ 90 w 118"/>
              <a:gd name="T1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56">
                <a:moveTo>
                  <a:pt x="90" y="55"/>
                </a:moveTo>
                <a:lnTo>
                  <a:pt x="90" y="55"/>
                </a:lnTo>
                <a:cubicBezTo>
                  <a:pt x="26" y="55"/>
                  <a:pt x="26" y="55"/>
                  <a:pt x="26" y="55"/>
                </a:cubicBezTo>
                <a:cubicBezTo>
                  <a:pt x="9" y="55"/>
                  <a:pt x="0" y="46"/>
                  <a:pt x="0" y="27"/>
                </a:cubicBezTo>
                <a:lnTo>
                  <a:pt x="0" y="27"/>
                </a:lnTo>
                <a:cubicBezTo>
                  <a:pt x="0" y="18"/>
                  <a:pt x="9" y="0"/>
                  <a:pt x="26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108" y="0"/>
                  <a:pt x="117" y="18"/>
                  <a:pt x="117" y="27"/>
                </a:cubicBezTo>
                <a:lnTo>
                  <a:pt x="117" y="27"/>
                </a:lnTo>
                <a:cubicBezTo>
                  <a:pt x="117" y="46"/>
                  <a:pt x="108" y="55"/>
                  <a:pt x="90" y="5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60">
            <a:extLst>
              <a:ext uri="{FF2B5EF4-FFF2-40B4-BE49-F238E27FC236}">
                <a16:creationId xmlns:a16="http://schemas.microsoft.com/office/drawing/2014/main" id="{EE254CA3-5AC3-F04D-BEFC-E83723F6E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2762" y="8578642"/>
            <a:ext cx="674569" cy="513258"/>
          </a:xfrm>
          <a:custGeom>
            <a:avLst/>
            <a:gdLst>
              <a:gd name="T0" fmla="*/ 515 w 607"/>
              <a:gd name="T1" fmla="*/ 461 h 462"/>
              <a:gd name="T2" fmla="*/ 515 w 607"/>
              <a:gd name="T3" fmla="*/ 461 h 462"/>
              <a:gd name="T4" fmla="*/ 91 w 607"/>
              <a:gd name="T5" fmla="*/ 461 h 462"/>
              <a:gd name="T6" fmla="*/ 0 w 607"/>
              <a:gd name="T7" fmla="*/ 371 h 462"/>
              <a:gd name="T8" fmla="*/ 0 w 607"/>
              <a:gd name="T9" fmla="*/ 90 h 462"/>
              <a:gd name="T10" fmla="*/ 91 w 607"/>
              <a:gd name="T11" fmla="*/ 0 h 462"/>
              <a:gd name="T12" fmla="*/ 515 w 607"/>
              <a:gd name="T13" fmla="*/ 0 h 462"/>
              <a:gd name="T14" fmla="*/ 606 w 607"/>
              <a:gd name="T15" fmla="*/ 90 h 462"/>
              <a:gd name="T16" fmla="*/ 606 w 607"/>
              <a:gd name="T17" fmla="*/ 371 h 462"/>
              <a:gd name="T18" fmla="*/ 515 w 607"/>
              <a:gd name="T19" fmla="*/ 461 h 462"/>
              <a:gd name="T20" fmla="*/ 91 w 607"/>
              <a:gd name="T21" fmla="*/ 45 h 462"/>
              <a:gd name="T22" fmla="*/ 91 w 607"/>
              <a:gd name="T23" fmla="*/ 45 h 462"/>
              <a:gd name="T24" fmla="*/ 45 w 607"/>
              <a:gd name="T25" fmla="*/ 90 h 462"/>
              <a:gd name="T26" fmla="*/ 45 w 607"/>
              <a:gd name="T27" fmla="*/ 371 h 462"/>
              <a:gd name="T28" fmla="*/ 91 w 607"/>
              <a:gd name="T29" fmla="*/ 416 h 462"/>
              <a:gd name="T30" fmla="*/ 515 w 607"/>
              <a:gd name="T31" fmla="*/ 416 h 462"/>
              <a:gd name="T32" fmla="*/ 551 w 607"/>
              <a:gd name="T33" fmla="*/ 371 h 462"/>
              <a:gd name="T34" fmla="*/ 551 w 607"/>
              <a:gd name="T35" fmla="*/ 90 h 462"/>
              <a:gd name="T36" fmla="*/ 515 w 607"/>
              <a:gd name="T37" fmla="*/ 45 h 462"/>
              <a:gd name="T38" fmla="*/ 91 w 607"/>
              <a:gd name="T39" fmla="*/ 45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7" h="462">
                <a:moveTo>
                  <a:pt x="515" y="461"/>
                </a:moveTo>
                <a:lnTo>
                  <a:pt x="515" y="461"/>
                </a:lnTo>
                <a:cubicBezTo>
                  <a:pt x="91" y="461"/>
                  <a:pt x="91" y="461"/>
                  <a:pt x="91" y="461"/>
                </a:cubicBezTo>
                <a:cubicBezTo>
                  <a:pt x="36" y="461"/>
                  <a:pt x="0" y="425"/>
                  <a:pt x="0" y="371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36"/>
                  <a:pt x="36" y="0"/>
                  <a:pt x="91" y="0"/>
                </a:cubicBezTo>
                <a:cubicBezTo>
                  <a:pt x="515" y="0"/>
                  <a:pt x="515" y="0"/>
                  <a:pt x="515" y="0"/>
                </a:cubicBezTo>
                <a:cubicBezTo>
                  <a:pt x="560" y="0"/>
                  <a:pt x="606" y="36"/>
                  <a:pt x="606" y="90"/>
                </a:cubicBezTo>
                <a:cubicBezTo>
                  <a:pt x="606" y="371"/>
                  <a:pt x="606" y="371"/>
                  <a:pt x="606" y="371"/>
                </a:cubicBezTo>
                <a:cubicBezTo>
                  <a:pt x="606" y="425"/>
                  <a:pt x="560" y="461"/>
                  <a:pt x="515" y="461"/>
                </a:cubicBezTo>
                <a:close/>
                <a:moveTo>
                  <a:pt x="91" y="45"/>
                </a:moveTo>
                <a:lnTo>
                  <a:pt x="91" y="45"/>
                </a:lnTo>
                <a:cubicBezTo>
                  <a:pt x="63" y="45"/>
                  <a:pt x="45" y="63"/>
                  <a:pt x="45" y="90"/>
                </a:cubicBezTo>
                <a:cubicBezTo>
                  <a:pt x="45" y="371"/>
                  <a:pt x="45" y="371"/>
                  <a:pt x="45" y="371"/>
                </a:cubicBezTo>
                <a:cubicBezTo>
                  <a:pt x="45" y="398"/>
                  <a:pt x="63" y="416"/>
                  <a:pt x="91" y="416"/>
                </a:cubicBezTo>
                <a:cubicBezTo>
                  <a:pt x="515" y="416"/>
                  <a:pt x="515" y="416"/>
                  <a:pt x="515" y="416"/>
                </a:cubicBezTo>
                <a:cubicBezTo>
                  <a:pt x="533" y="416"/>
                  <a:pt x="551" y="398"/>
                  <a:pt x="551" y="371"/>
                </a:cubicBezTo>
                <a:cubicBezTo>
                  <a:pt x="551" y="90"/>
                  <a:pt x="551" y="90"/>
                  <a:pt x="551" y="90"/>
                </a:cubicBezTo>
                <a:cubicBezTo>
                  <a:pt x="551" y="63"/>
                  <a:pt x="533" y="45"/>
                  <a:pt x="515" y="45"/>
                </a:cubicBezTo>
                <a:lnTo>
                  <a:pt x="91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61">
            <a:extLst>
              <a:ext uri="{FF2B5EF4-FFF2-40B4-BE49-F238E27FC236}">
                <a16:creationId xmlns:a16="http://schemas.microsoft.com/office/drawing/2014/main" id="{1A35BAB2-F2D6-864B-A537-0E8087040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3846" y="6633145"/>
            <a:ext cx="371502" cy="39105"/>
          </a:xfrm>
          <a:custGeom>
            <a:avLst/>
            <a:gdLst>
              <a:gd name="T0" fmla="*/ 334 w 335"/>
              <a:gd name="T1" fmla="*/ 36 h 37"/>
              <a:gd name="T2" fmla="*/ 334 w 335"/>
              <a:gd name="T3" fmla="*/ 36 h 37"/>
              <a:gd name="T4" fmla="*/ 18 w 335"/>
              <a:gd name="T5" fmla="*/ 36 h 37"/>
              <a:gd name="T6" fmla="*/ 0 w 335"/>
              <a:gd name="T7" fmla="*/ 18 h 37"/>
              <a:gd name="T8" fmla="*/ 0 w 335"/>
              <a:gd name="T9" fmla="*/ 18 h 37"/>
              <a:gd name="T10" fmla="*/ 18 w 335"/>
              <a:gd name="T11" fmla="*/ 0 h 37"/>
              <a:gd name="T12" fmla="*/ 334 w 335"/>
              <a:gd name="T13" fmla="*/ 0 h 37"/>
              <a:gd name="T14" fmla="*/ 334 w 335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5" h="37">
                <a:moveTo>
                  <a:pt x="334" y="36"/>
                </a:moveTo>
                <a:lnTo>
                  <a:pt x="334" y="36"/>
                </a:lnTo>
                <a:cubicBezTo>
                  <a:pt x="18" y="36"/>
                  <a:pt x="18" y="36"/>
                  <a:pt x="18" y="36"/>
                </a:cubicBezTo>
                <a:cubicBezTo>
                  <a:pt x="0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0" y="0"/>
                  <a:pt x="18" y="0"/>
                </a:cubicBezTo>
                <a:cubicBezTo>
                  <a:pt x="334" y="0"/>
                  <a:pt x="334" y="0"/>
                  <a:pt x="334" y="0"/>
                </a:cubicBezTo>
                <a:lnTo>
                  <a:pt x="334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62">
            <a:extLst>
              <a:ext uri="{FF2B5EF4-FFF2-40B4-BE49-F238E27FC236}">
                <a16:creationId xmlns:a16="http://schemas.microsoft.com/office/drawing/2014/main" id="{CE12EB39-CE9E-E248-A873-F9468207E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0749" y="6232314"/>
            <a:ext cx="493705" cy="552363"/>
          </a:xfrm>
          <a:custGeom>
            <a:avLst/>
            <a:gdLst>
              <a:gd name="T0" fmla="*/ 335 w 444"/>
              <a:gd name="T1" fmla="*/ 497 h 498"/>
              <a:gd name="T2" fmla="*/ 335 w 444"/>
              <a:gd name="T3" fmla="*/ 497 h 498"/>
              <a:gd name="T4" fmla="*/ 100 w 444"/>
              <a:gd name="T5" fmla="*/ 497 h 498"/>
              <a:gd name="T6" fmla="*/ 27 w 444"/>
              <a:gd name="T7" fmla="*/ 470 h 498"/>
              <a:gd name="T8" fmla="*/ 0 w 444"/>
              <a:gd name="T9" fmla="*/ 388 h 498"/>
              <a:gd name="T10" fmla="*/ 19 w 444"/>
              <a:gd name="T11" fmla="*/ 72 h 498"/>
              <a:gd name="T12" fmla="*/ 100 w 444"/>
              <a:gd name="T13" fmla="*/ 0 h 498"/>
              <a:gd name="T14" fmla="*/ 344 w 444"/>
              <a:gd name="T15" fmla="*/ 0 h 498"/>
              <a:gd name="T16" fmla="*/ 416 w 444"/>
              <a:gd name="T17" fmla="*/ 72 h 498"/>
              <a:gd name="T18" fmla="*/ 434 w 444"/>
              <a:gd name="T19" fmla="*/ 388 h 498"/>
              <a:gd name="T20" fmla="*/ 407 w 444"/>
              <a:gd name="T21" fmla="*/ 470 h 498"/>
              <a:gd name="T22" fmla="*/ 335 w 444"/>
              <a:gd name="T23" fmla="*/ 497 h 498"/>
              <a:gd name="T24" fmla="*/ 100 w 444"/>
              <a:gd name="T25" fmla="*/ 45 h 498"/>
              <a:gd name="T26" fmla="*/ 100 w 444"/>
              <a:gd name="T27" fmla="*/ 45 h 498"/>
              <a:gd name="T28" fmla="*/ 73 w 444"/>
              <a:gd name="T29" fmla="*/ 72 h 498"/>
              <a:gd name="T30" fmla="*/ 55 w 444"/>
              <a:gd name="T31" fmla="*/ 397 h 498"/>
              <a:gd name="T32" fmla="*/ 64 w 444"/>
              <a:gd name="T33" fmla="*/ 434 h 498"/>
              <a:gd name="T34" fmla="*/ 100 w 444"/>
              <a:gd name="T35" fmla="*/ 452 h 498"/>
              <a:gd name="T36" fmla="*/ 335 w 444"/>
              <a:gd name="T37" fmla="*/ 452 h 498"/>
              <a:gd name="T38" fmla="*/ 380 w 444"/>
              <a:gd name="T39" fmla="*/ 434 h 498"/>
              <a:gd name="T40" fmla="*/ 389 w 444"/>
              <a:gd name="T41" fmla="*/ 397 h 498"/>
              <a:gd name="T42" fmla="*/ 371 w 444"/>
              <a:gd name="T43" fmla="*/ 72 h 498"/>
              <a:gd name="T44" fmla="*/ 344 w 444"/>
              <a:gd name="T45" fmla="*/ 45 h 498"/>
              <a:gd name="T46" fmla="*/ 100 w 444"/>
              <a:gd name="T47" fmla="*/ 45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44" h="498">
                <a:moveTo>
                  <a:pt x="335" y="497"/>
                </a:moveTo>
                <a:lnTo>
                  <a:pt x="335" y="497"/>
                </a:lnTo>
                <a:cubicBezTo>
                  <a:pt x="100" y="497"/>
                  <a:pt x="100" y="497"/>
                  <a:pt x="100" y="497"/>
                </a:cubicBezTo>
                <a:cubicBezTo>
                  <a:pt x="73" y="497"/>
                  <a:pt x="46" y="488"/>
                  <a:pt x="27" y="470"/>
                </a:cubicBezTo>
                <a:cubicBezTo>
                  <a:pt x="10" y="442"/>
                  <a:pt x="0" y="416"/>
                  <a:pt x="0" y="388"/>
                </a:cubicBezTo>
                <a:cubicBezTo>
                  <a:pt x="19" y="72"/>
                  <a:pt x="19" y="72"/>
                  <a:pt x="19" y="72"/>
                </a:cubicBezTo>
                <a:cubicBezTo>
                  <a:pt x="27" y="27"/>
                  <a:pt x="55" y="0"/>
                  <a:pt x="100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89" y="0"/>
                  <a:pt x="416" y="27"/>
                  <a:pt x="416" y="72"/>
                </a:cubicBezTo>
                <a:cubicBezTo>
                  <a:pt x="434" y="388"/>
                  <a:pt x="434" y="388"/>
                  <a:pt x="434" y="388"/>
                </a:cubicBezTo>
                <a:cubicBezTo>
                  <a:pt x="443" y="416"/>
                  <a:pt x="434" y="442"/>
                  <a:pt x="407" y="470"/>
                </a:cubicBezTo>
                <a:cubicBezTo>
                  <a:pt x="389" y="488"/>
                  <a:pt x="362" y="497"/>
                  <a:pt x="335" y="497"/>
                </a:cubicBezTo>
                <a:close/>
                <a:moveTo>
                  <a:pt x="100" y="45"/>
                </a:moveTo>
                <a:lnTo>
                  <a:pt x="100" y="45"/>
                </a:lnTo>
                <a:cubicBezTo>
                  <a:pt x="82" y="45"/>
                  <a:pt x="73" y="54"/>
                  <a:pt x="73" y="72"/>
                </a:cubicBezTo>
                <a:cubicBezTo>
                  <a:pt x="55" y="397"/>
                  <a:pt x="55" y="397"/>
                  <a:pt x="55" y="397"/>
                </a:cubicBezTo>
                <a:cubicBezTo>
                  <a:pt x="46" y="406"/>
                  <a:pt x="55" y="425"/>
                  <a:pt x="64" y="434"/>
                </a:cubicBezTo>
                <a:cubicBezTo>
                  <a:pt x="73" y="442"/>
                  <a:pt x="91" y="452"/>
                  <a:pt x="100" y="452"/>
                </a:cubicBezTo>
                <a:cubicBezTo>
                  <a:pt x="335" y="452"/>
                  <a:pt x="335" y="452"/>
                  <a:pt x="335" y="452"/>
                </a:cubicBezTo>
                <a:cubicBezTo>
                  <a:pt x="353" y="452"/>
                  <a:pt x="362" y="442"/>
                  <a:pt x="380" y="434"/>
                </a:cubicBezTo>
                <a:cubicBezTo>
                  <a:pt x="389" y="425"/>
                  <a:pt x="389" y="406"/>
                  <a:pt x="389" y="397"/>
                </a:cubicBezTo>
                <a:cubicBezTo>
                  <a:pt x="371" y="72"/>
                  <a:pt x="371" y="72"/>
                  <a:pt x="371" y="72"/>
                </a:cubicBezTo>
                <a:cubicBezTo>
                  <a:pt x="371" y="54"/>
                  <a:pt x="362" y="45"/>
                  <a:pt x="344" y="45"/>
                </a:cubicBezTo>
                <a:lnTo>
                  <a:pt x="100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63">
            <a:extLst>
              <a:ext uri="{FF2B5EF4-FFF2-40B4-BE49-F238E27FC236}">
                <a16:creationId xmlns:a16="http://schemas.microsoft.com/office/drawing/2014/main" id="{6D65057A-4EDE-1144-880A-8D7FC0805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2728" y="6105221"/>
            <a:ext cx="239523" cy="263962"/>
          </a:xfrm>
          <a:custGeom>
            <a:avLst/>
            <a:gdLst>
              <a:gd name="T0" fmla="*/ 190 w 218"/>
              <a:gd name="T1" fmla="*/ 235 h 236"/>
              <a:gd name="T2" fmla="*/ 190 w 218"/>
              <a:gd name="T3" fmla="*/ 235 h 236"/>
              <a:gd name="T4" fmla="*/ 190 w 218"/>
              <a:gd name="T5" fmla="*/ 235 h 236"/>
              <a:gd name="T6" fmla="*/ 162 w 218"/>
              <a:gd name="T7" fmla="*/ 208 h 236"/>
              <a:gd name="T8" fmla="*/ 162 w 218"/>
              <a:gd name="T9" fmla="*/ 118 h 236"/>
              <a:gd name="T10" fmla="*/ 108 w 218"/>
              <a:gd name="T11" fmla="*/ 55 h 236"/>
              <a:gd name="T12" fmla="*/ 45 w 218"/>
              <a:gd name="T13" fmla="*/ 118 h 236"/>
              <a:gd name="T14" fmla="*/ 45 w 218"/>
              <a:gd name="T15" fmla="*/ 208 h 236"/>
              <a:gd name="T16" fmla="*/ 18 w 218"/>
              <a:gd name="T17" fmla="*/ 235 h 236"/>
              <a:gd name="T18" fmla="*/ 18 w 218"/>
              <a:gd name="T19" fmla="*/ 235 h 236"/>
              <a:gd name="T20" fmla="*/ 0 w 218"/>
              <a:gd name="T21" fmla="*/ 208 h 236"/>
              <a:gd name="T22" fmla="*/ 0 w 218"/>
              <a:gd name="T23" fmla="*/ 118 h 236"/>
              <a:gd name="T24" fmla="*/ 99 w 218"/>
              <a:gd name="T25" fmla="*/ 9 h 236"/>
              <a:gd name="T26" fmla="*/ 217 w 218"/>
              <a:gd name="T27" fmla="*/ 118 h 236"/>
              <a:gd name="T28" fmla="*/ 217 w 218"/>
              <a:gd name="T29" fmla="*/ 208 h 236"/>
              <a:gd name="T30" fmla="*/ 190 w 218"/>
              <a:gd name="T31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8" h="236">
                <a:moveTo>
                  <a:pt x="190" y="235"/>
                </a:moveTo>
                <a:lnTo>
                  <a:pt x="190" y="235"/>
                </a:lnTo>
                <a:lnTo>
                  <a:pt x="190" y="235"/>
                </a:lnTo>
                <a:cubicBezTo>
                  <a:pt x="171" y="235"/>
                  <a:pt x="162" y="226"/>
                  <a:pt x="162" y="208"/>
                </a:cubicBezTo>
                <a:cubicBezTo>
                  <a:pt x="162" y="118"/>
                  <a:pt x="162" y="118"/>
                  <a:pt x="162" y="118"/>
                </a:cubicBezTo>
                <a:cubicBezTo>
                  <a:pt x="162" y="82"/>
                  <a:pt x="145" y="55"/>
                  <a:pt x="108" y="55"/>
                </a:cubicBezTo>
                <a:cubicBezTo>
                  <a:pt x="72" y="55"/>
                  <a:pt x="45" y="82"/>
                  <a:pt x="45" y="118"/>
                </a:cubicBezTo>
                <a:cubicBezTo>
                  <a:pt x="45" y="208"/>
                  <a:pt x="45" y="208"/>
                  <a:pt x="45" y="208"/>
                </a:cubicBezTo>
                <a:cubicBezTo>
                  <a:pt x="45" y="226"/>
                  <a:pt x="36" y="235"/>
                  <a:pt x="18" y="235"/>
                </a:cubicBezTo>
                <a:lnTo>
                  <a:pt x="18" y="235"/>
                </a:lnTo>
                <a:cubicBezTo>
                  <a:pt x="9" y="235"/>
                  <a:pt x="0" y="226"/>
                  <a:pt x="0" y="208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64"/>
                  <a:pt x="36" y="9"/>
                  <a:pt x="99" y="9"/>
                </a:cubicBezTo>
                <a:cubicBezTo>
                  <a:pt x="162" y="0"/>
                  <a:pt x="217" y="55"/>
                  <a:pt x="217" y="118"/>
                </a:cubicBezTo>
                <a:cubicBezTo>
                  <a:pt x="217" y="208"/>
                  <a:pt x="217" y="208"/>
                  <a:pt x="217" y="208"/>
                </a:cubicBezTo>
                <a:cubicBezTo>
                  <a:pt x="217" y="226"/>
                  <a:pt x="199" y="235"/>
                  <a:pt x="190" y="2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64">
            <a:extLst>
              <a:ext uri="{FF2B5EF4-FFF2-40B4-BE49-F238E27FC236}">
                <a16:creationId xmlns:a16="http://schemas.microsoft.com/office/drawing/2014/main" id="{59230D6F-E484-984A-A3EC-2729BE0D6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09" y="6613592"/>
            <a:ext cx="439937" cy="58658"/>
          </a:xfrm>
          <a:custGeom>
            <a:avLst/>
            <a:gdLst>
              <a:gd name="T0" fmla="*/ 398 w 399"/>
              <a:gd name="T1" fmla="*/ 54 h 55"/>
              <a:gd name="T2" fmla="*/ 0 w 399"/>
              <a:gd name="T3" fmla="*/ 54 h 55"/>
              <a:gd name="T4" fmla="*/ 0 w 399"/>
              <a:gd name="T5" fmla="*/ 0 h 55"/>
              <a:gd name="T6" fmla="*/ 398 w 399"/>
              <a:gd name="T7" fmla="*/ 0 h 55"/>
              <a:gd name="T8" fmla="*/ 398 w 399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9" h="55">
                <a:moveTo>
                  <a:pt x="398" y="54"/>
                </a:moveTo>
                <a:lnTo>
                  <a:pt x="0" y="54"/>
                </a:lnTo>
                <a:lnTo>
                  <a:pt x="0" y="0"/>
                </a:lnTo>
                <a:lnTo>
                  <a:pt x="398" y="0"/>
                </a:lnTo>
                <a:lnTo>
                  <a:pt x="398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65">
            <a:extLst>
              <a:ext uri="{FF2B5EF4-FFF2-40B4-BE49-F238E27FC236}">
                <a16:creationId xmlns:a16="http://schemas.microsoft.com/office/drawing/2014/main" id="{4B94A1B0-00BF-3446-A225-58D4C2921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222" y="6051450"/>
            <a:ext cx="620801" cy="620801"/>
          </a:xfrm>
          <a:custGeom>
            <a:avLst/>
            <a:gdLst>
              <a:gd name="T0" fmla="*/ 479 w 561"/>
              <a:gd name="T1" fmla="*/ 560 h 561"/>
              <a:gd name="T2" fmla="*/ 479 w 561"/>
              <a:gd name="T3" fmla="*/ 560 h 561"/>
              <a:gd name="T4" fmla="*/ 479 w 561"/>
              <a:gd name="T5" fmla="*/ 506 h 561"/>
              <a:gd name="T6" fmla="*/ 506 w 561"/>
              <a:gd name="T7" fmla="*/ 479 h 561"/>
              <a:gd name="T8" fmla="*/ 506 w 561"/>
              <a:gd name="T9" fmla="*/ 434 h 561"/>
              <a:gd name="T10" fmla="*/ 181 w 561"/>
              <a:gd name="T11" fmla="*/ 434 h 561"/>
              <a:gd name="T12" fmla="*/ 181 w 561"/>
              <a:gd name="T13" fmla="*/ 470 h 561"/>
              <a:gd name="T14" fmla="*/ 90 w 561"/>
              <a:gd name="T15" fmla="*/ 560 h 561"/>
              <a:gd name="T16" fmla="*/ 0 w 561"/>
              <a:gd name="T17" fmla="*/ 470 h 561"/>
              <a:gd name="T18" fmla="*/ 0 w 561"/>
              <a:gd name="T19" fmla="*/ 36 h 561"/>
              <a:gd name="T20" fmla="*/ 45 w 561"/>
              <a:gd name="T21" fmla="*/ 0 h 561"/>
              <a:gd name="T22" fmla="*/ 434 w 561"/>
              <a:gd name="T23" fmla="*/ 0 h 561"/>
              <a:gd name="T24" fmla="*/ 470 w 561"/>
              <a:gd name="T25" fmla="*/ 36 h 561"/>
              <a:gd name="T26" fmla="*/ 470 w 561"/>
              <a:gd name="T27" fmla="*/ 389 h 561"/>
              <a:gd name="T28" fmla="*/ 533 w 561"/>
              <a:gd name="T29" fmla="*/ 389 h 561"/>
              <a:gd name="T30" fmla="*/ 560 w 561"/>
              <a:gd name="T31" fmla="*/ 416 h 561"/>
              <a:gd name="T32" fmla="*/ 560 w 561"/>
              <a:gd name="T33" fmla="*/ 479 h 561"/>
              <a:gd name="T34" fmla="*/ 479 w 561"/>
              <a:gd name="T35" fmla="*/ 560 h 561"/>
              <a:gd name="T36" fmla="*/ 54 w 561"/>
              <a:gd name="T37" fmla="*/ 45 h 561"/>
              <a:gd name="T38" fmla="*/ 54 w 561"/>
              <a:gd name="T39" fmla="*/ 45 h 561"/>
              <a:gd name="T40" fmla="*/ 54 w 561"/>
              <a:gd name="T41" fmla="*/ 470 h 561"/>
              <a:gd name="T42" fmla="*/ 90 w 561"/>
              <a:gd name="T43" fmla="*/ 506 h 561"/>
              <a:gd name="T44" fmla="*/ 136 w 561"/>
              <a:gd name="T45" fmla="*/ 470 h 561"/>
              <a:gd name="T46" fmla="*/ 136 w 561"/>
              <a:gd name="T47" fmla="*/ 416 h 561"/>
              <a:gd name="T48" fmla="*/ 154 w 561"/>
              <a:gd name="T49" fmla="*/ 389 h 561"/>
              <a:gd name="T50" fmla="*/ 425 w 561"/>
              <a:gd name="T51" fmla="*/ 389 h 561"/>
              <a:gd name="T52" fmla="*/ 425 w 561"/>
              <a:gd name="T53" fmla="*/ 45 h 561"/>
              <a:gd name="T54" fmla="*/ 54 w 561"/>
              <a:gd name="T55" fmla="*/ 45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61" h="561">
                <a:moveTo>
                  <a:pt x="479" y="560"/>
                </a:moveTo>
                <a:lnTo>
                  <a:pt x="479" y="560"/>
                </a:lnTo>
                <a:cubicBezTo>
                  <a:pt x="479" y="506"/>
                  <a:pt x="479" y="506"/>
                  <a:pt x="479" y="506"/>
                </a:cubicBezTo>
                <a:cubicBezTo>
                  <a:pt x="497" y="506"/>
                  <a:pt x="506" y="497"/>
                  <a:pt x="506" y="479"/>
                </a:cubicBezTo>
                <a:cubicBezTo>
                  <a:pt x="506" y="434"/>
                  <a:pt x="506" y="434"/>
                  <a:pt x="506" y="434"/>
                </a:cubicBezTo>
                <a:cubicBezTo>
                  <a:pt x="181" y="434"/>
                  <a:pt x="181" y="434"/>
                  <a:pt x="181" y="434"/>
                </a:cubicBezTo>
                <a:cubicBezTo>
                  <a:pt x="181" y="470"/>
                  <a:pt x="181" y="470"/>
                  <a:pt x="181" y="470"/>
                </a:cubicBezTo>
                <a:cubicBezTo>
                  <a:pt x="181" y="515"/>
                  <a:pt x="136" y="560"/>
                  <a:pt x="90" y="560"/>
                </a:cubicBezTo>
                <a:cubicBezTo>
                  <a:pt x="45" y="560"/>
                  <a:pt x="0" y="515"/>
                  <a:pt x="0" y="470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45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52" y="0"/>
                  <a:pt x="470" y="18"/>
                  <a:pt x="470" y="36"/>
                </a:cubicBezTo>
                <a:cubicBezTo>
                  <a:pt x="470" y="389"/>
                  <a:pt x="470" y="389"/>
                  <a:pt x="470" y="389"/>
                </a:cubicBezTo>
                <a:cubicBezTo>
                  <a:pt x="533" y="389"/>
                  <a:pt x="533" y="389"/>
                  <a:pt x="533" y="389"/>
                </a:cubicBezTo>
                <a:cubicBezTo>
                  <a:pt x="542" y="389"/>
                  <a:pt x="560" y="398"/>
                  <a:pt x="560" y="416"/>
                </a:cubicBezTo>
                <a:cubicBezTo>
                  <a:pt x="560" y="479"/>
                  <a:pt x="560" y="479"/>
                  <a:pt x="560" y="479"/>
                </a:cubicBezTo>
                <a:cubicBezTo>
                  <a:pt x="560" y="524"/>
                  <a:pt x="524" y="560"/>
                  <a:pt x="479" y="560"/>
                </a:cubicBezTo>
                <a:close/>
                <a:moveTo>
                  <a:pt x="54" y="45"/>
                </a:moveTo>
                <a:lnTo>
                  <a:pt x="54" y="45"/>
                </a:lnTo>
                <a:cubicBezTo>
                  <a:pt x="54" y="470"/>
                  <a:pt x="54" y="470"/>
                  <a:pt x="54" y="470"/>
                </a:cubicBezTo>
                <a:cubicBezTo>
                  <a:pt x="54" y="488"/>
                  <a:pt x="72" y="506"/>
                  <a:pt x="90" y="506"/>
                </a:cubicBezTo>
                <a:cubicBezTo>
                  <a:pt x="117" y="506"/>
                  <a:pt x="136" y="488"/>
                  <a:pt x="136" y="470"/>
                </a:cubicBezTo>
                <a:cubicBezTo>
                  <a:pt x="136" y="416"/>
                  <a:pt x="136" y="416"/>
                  <a:pt x="136" y="416"/>
                </a:cubicBezTo>
                <a:cubicBezTo>
                  <a:pt x="136" y="398"/>
                  <a:pt x="145" y="389"/>
                  <a:pt x="154" y="389"/>
                </a:cubicBezTo>
                <a:cubicBezTo>
                  <a:pt x="425" y="389"/>
                  <a:pt x="425" y="389"/>
                  <a:pt x="425" y="389"/>
                </a:cubicBezTo>
                <a:cubicBezTo>
                  <a:pt x="425" y="45"/>
                  <a:pt x="425" y="45"/>
                  <a:pt x="425" y="45"/>
                </a:cubicBezTo>
                <a:lnTo>
                  <a:pt x="54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66">
            <a:extLst>
              <a:ext uri="{FF2B5EF4-FFF2-40B4-BE49-F238E27FC236}">
                <a16:creationId xmlns:a16="http://schemas.microsoft.com/office/drawing/2014/main" id="{64168FB0-04BC-9348-80DC-EF5B1AD46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314" y="6202985"/>
            <a:ext cx="263962" cy="39105"/>
          </a:xfrm>
          <a:custGeom>
            <a:avLst/>
            <a:gdLst>
              <a:gd name="T0" fmla="*/ 217 w 237"/>
              <a:gd name="T1" fmla="*/ 36 h 37"/>
              <a:gd name="T2" fmla="*/ 217 w 237"/>
              <a:gd name="T3" fmla="*/ 36 h 37"/>
              <a:gd name="T4" fmla="*/ 19 w 237"/>
              <a:gd name="T5" fmla="*/ 36 h 37"/>
              <a:gd name="T6" fmla="*/ 0 w 237"/>
              <a:gd name="T7" fmla="*/ 18 h 37"/>
              <a:gd name="T8" fmla="*/ 0 w 237"/>
              <a:gd name="T9" fmla="*/ 18 h 37"/>
              <a:gd name="T10" fmla="*/ 19 w 237"/>
              <a:gd name="T11" fmla="*/ 0 h 37"/>
              <a:gd name="T12" fmla="*/ 217 w 237"/>
              <a:gd name="T13" fmla="*/ 0 h 37"/>
              <a:gd name="T14" fmla="*/ 236 w 237"/>
              <a:gd name="T15" fmla="*/ 18 h 37"/>
              <a:gd name="T16" fmla="*/ 236 w 237"/>
              <a:gd name="T17" fmla="*/ 18 h 37"/>
              <a:gd name="T18" fmla="*/ 217 w 237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7" h="37">
                <a:moveTo>
                  <a:pt x="217" y="36"/>
                </a:moveTo>
                <a:lnTo>
                  <a:pt x="217" y="36"/>
                </a:lnTo>
                <a:cubicBezTo>
                  <a:pt x="19" y="36"/>
                  <a:pt x="19" y="36"/>
                  <a:pt x="19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9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36" y="9"/>
                  <a:pt x="236" y="18"/>
                </a:cubicBezTo>
                <a:lnTo>
                  <a:pt x="236" y="18"/>
                </a:lnTo>
                <a:cubicBezTo>
                  <a:pt x="236" y="27"/>
                  <a:pt x="226" y="36"/>
                  <a:pt x="217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67">
            <a:extLst>
              <a:ext uri="{FF2B5EF4-FFF2-40B4-BE49-F238E27FC236}">
                <a16:creationId xmlns:a16="http://schemas.microsoft.com/office/drawing/2014/main" id="{40412330-3C23-3B4F-91E5-A8E4F9ECB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314" y="6286082"/>
            <a:ext cx="263962" cy="39105"/>
          </a:xfrm>
          <a:custGeom>
            <a:avLst/>
            <a:gdLst>
              <a:gd name="T0" fmla="*/ 217 w 237"/>
              <a:gd name="T1" fmla="*/ 36 h 37"/>
              <a:gd name="T2" fmla="*/ 217 w 237"/>
              <a:gd name="T3" fmla="*/ 36 h 37"/>
              <a:gd name="T4" fmla="*/ 19 w 237"/>
              <a:gd name="T5" fmla="*/ 36 h 37"/>
              <a:gd name="T6" fmla="*/ 0 w 237"/>
              <a:gd name="T7" fmla="*/ 18 h 37"/>
              <a:gd name="T8" fmla="*/ 0 w 237"/>
              <a:gd name="T9" fmla="*/ 18 h 37"/>
              <a:gd name="T10" fmla="*/ 19 w 237"/>
              <a:gd name="T11" fmla="*/ 0 h 37"/>
              <a:gd name="T12" fmla="*/ 217 w 237"/>
              <a:gd name="T13" fmla="*/ 0 h 37"/>
              <a:gd name="T14" fmla="*/ 236 w 237"/>
              <a:gd name="T15" fmla="*/ 18 h 37"/>
              <a:gd name="T16" fmla="*/ 236 w 237"/>
              <a:gd name="T17" fmla="*/ 18 h 37"/>
              <a:gd name="T18" fmla="*/ 217 w 237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7" h="37">
                <a:moveTo>
                  <a:pt x="217" y="36"/>
                </a:moveTo>
                <a:lnTo>
                  <a:pt x="217" y="36"/>
                </a:lnTo>
                <a:cubicBezTo>
                  <a:pt x="19" y="36"/>
                  <a:pt x="19" y="36"/>
                  <a:pt x="19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9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36" y="9"/>
                  <a:pt x="236" y="18"/>
                </a:cubicBezTo>
                <a:lnTo>
                  <a:pt x="236" y="18"/>
                </a:lnTo>
                <a:cubicBezTo>
                  <a:pt x="236" y="27"/>
                  <a:pt x="226" y="36"/>
                  <a:pt x="217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68">
            <a:extLst>
              <a:ext uri="{FF2B5EF4-FFF2-40B4-BE49-F238E27FC236}">
                <a16:creationId xmlns:a16="http://schemas.microsoft.com/office/drawing/2014/main" id="{6C30CBFC-140C-DF46-A894-1D973CD5A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314" y="6374070"/>
            <a:ext cx="161312" cy="43995"/>
          </a:xfrm>
          <a:custGeom>
            <a:avLst/>
            <a:gdLst>
              <a:gd name="T0" fmla="*/ 127 w 146"/>
              <a:gd name="T1" fmla="*/ 37 h 38"/>
              <a:gd name="T2" fmla="*/ 127 w 146"/>
              <a:gd name="T3" fmla="*/ 37 h 38"/>
              <a:gd name="T4" fmla="*/ 19 w 146"/>
              <a:gd name="T5" fmla="*/ 37 h 38"/>
              <a:gd name="T6" fmla="*/ 0 w 146"/>
              <a:gd name="T7" fmla="*/ 18 h 38"/>
              <a:gd name="T8" fmla="*/ 0 w 146"/>
              <a:gd name="T9" fmla="*/ 18 h 38"/>
              <a:gd name="T10" fmla="*/ 19 w 146"/>
              <a:gd name="T11" fmla="*/ 0 h 38"/>
              <a:gd name="T12" fmla="*/ 127 w 146"/>
              <a:gd name="T13" fmla="*/ 0 h 38"/>
              <a:gd name="T14" fmla="*/ 145 w 146"/>
              <a:gd name="T15" fmla="*/ 18 h 38"/>
              <a:gd name="T16" fmla="*/ 145 w 146"/>
              <a:gd name="T17" fmla="*/ 18 h 38"/>
              <a:gd name="T18" fmla="*/ 127 w 146"/>
              <a:gd name="T1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" h="38">
                <a:moveTo>
                  <a:pt x="127" y="37"/>
                </a:moveTo>
                <a:lnTo>
                  <a:pt x="127" y="37"/>
                </a:lnTo>
                <a:cubicBezTo>
                  <a:pt x="19" y="37"/>
                  <a:pt x="19" y="37"/>
                  <a:pt x="19" y="37"/>
                </a:cubicBezTo>
                <a:cubicBezTo>
                  <a:pt x="9" y="37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9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45" y="0"/>
                  <a:pt x="145" y="9"/>
                  <a:pt x="145" y="18"/>
                </a:cubicBezTo>
                <a:lnTo>
                  <a:pt x="145" y="18"/>
                </a:lnTo>
                <a:cubicBezTo>
                  <a:pt x="145" y="27"/>
                  <a:pt x="145" y="37"/>
                  <a:pt x="127" y="3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69">
            <a:extLst>
              <a:ext uri="{FF2B5EF4-FFF2-40B4-BE49-F238E27FC236}">
                <a16:creationId xmlns:a16="http://schemas.microsoft.com/office/drawing/2014/main" id="{F5EC9F0B-FFCD-7D49-B722-4A3EEB81B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3846" y="10910305"/>
            <a:ext cx="171088" cy="180864"/>
          </a:xfrm>
          <a:custGeom>
            <a:avLst/>
            <a:gdLst>
              <a:gd name="T0" fmla="*/ 153 w 154"/>
              <a:gd name="T1" fmla="*/ 163 h 164"/>
              <a:gd name="T2" fmla="*/ 153 w 154"/>
              <a:gd name="T3" fmla="*/ 163 h 164"/>
              <a:gd name="T4" fmla="*/ 72 w 154"/>
              <a:gd name="T5" fmla="*/ 163 h 164"/>
              <a:gd name="T6" fmla="*/ 0 w 154"/>
              <a:gd name="T7" fmla="*/ 82 h 164"/>
              <a:gd name="T8" fmla="*/ 0 w 154"/>
              <a:gd name="T9" fmla="*/ 73 h 164"/>
              <a:gd name="T10" fmla="*/ 81 w 154"/>
              <a:gd name="T11" fmla="*/ 0 h 164"/>
              <a:gd name="T12" fmla="*/ 153 w 154"/>
              <a:gd name="T13" fmla="*/ 73 h 164"/>
              <a:gd name="T14" fmla="*/ 153 w 154"/>
              <a:gd name="T15" fmla="*/ 163 h 164"/>
              <a:gd name="T16" fmla="*/ 81 w 154"/>
              <a:gd name="T17" fmla="*/ 45 h 164"/>
              <a:gd name="T18" fmla="*/ 81 w 154"/>
              <a:gd name="T19" fmla="*/ 45 h 164"/>
              <a:gd name="T20" fmla="*/ 45 w 154"/>
              <a:gd name="T21" fmla="*/ 73 h 164"/>
              <a:gd name="T22" fmla="*/ 45 w 154"/>
              <a:gd name="T23" fmla="*/ 82 h 164"/>
              <a:gd name="T24" fmla="*/ 72 w 154"/>
              <a:gd name="T25" fmla="*/ 109 h 164"/>
              <a:gd name="T26" fmla="*/ 99 w 154"/>
              <a:gd name="T27" fmla="*/ 109 h 164"/>
              <a:gd name="T28" fmla="*/ 99 w 154"/>
              <a:gd name="T29" fmla="*/ 73 h 164"/>
              <a:gd name="T30" fmla="*/ 81 w 154"/>
              <a:gd name="T31" fmla="*/ 45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164">
                <a:moveTo>
                  <a:pt x="153" y="163"/>
                </a:moveTo>
                <a:lnTo>
                  <a:pt x="153" y="163"/>
                </a:lnTo>
                <a:cubicBezTo>
                  <a:pt x="72" y="163"/>
                  <a:pt x="72" y="163"/>
                  <a:pt x="72" y="163"/>
                </a:cubicBezTo>
                <a:cubicBezTo>
                  <a:pt x="36" y="163"/>
                  <a:pt x="0" y="127"/>
                  <a:pt x="0" y="82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37"/>
                  <a:pt x="36" y="0"/>
                  <a:pt x="81" y="0"/>
                </a:cubicBezTo>
                <a:cubicBezTo>
                  <a:pt x="117" y="0"/>
                  <a:pt x="153" y="28"/>
                  <a:pt x="153" y="73"/>
                </a:cubicBezTo>
                <a:lnTo>
                  <a:pt x="153" y="163"/>
                </a:lnTo>
                <a:close/>
                <a:moveTo>
                  <a:pt x="81" y="45"/>
                </a:moveTo>
                <a:lnTo>
                  <a:pt x="81" y="45"/>
                </a:lnTo>
                <a:cubicBezTo>
                  <a:pt x="63" y="45"/>
                  <a:pt x="45" y="54"/>
                  <a:pt x="45" y="73"/>
                </a:cubicBezTo>
                <a:cubicBezTo>
                  <a:pt x="45" y="82"/>
                  <a:pt x="45" y="82"/>
                  <a:pt x="45" y="82"/>
                </a:cubicBezTo>
                <a:cubicBezTo>
                  <a:pt x="45" y="100"/>
                  <a:pt x="63" y="109"/>
                  <a:pt x="72" y="109"/>
                </a:cubicBezTo>
                <a:cubicBezTo>
                  <a:pt x="99" y="109"/>
                  <a:pt x="99" y="109"/>
                  <a:pt x="99" y="109"/>
                </a:cubicBezTo>
                <a:cubicBezTo>
                  <a:pt x="99" y="73"/>
                  <a:pt x="99" y="73"/>
                  <a:pt x="99" y="73"/>
                </a:cubicBezTo>
                <a:cubicBezTo>
                  <a:pt x="99" y="54"/>
                  <a:pt x="90" y="45"/>
                  <a:pt x="81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70">
            <a:extLst>
              <a:ext uri="{FF2B5EF4-FFF2-40B4-BE49-F238E27FC236}">
                <a16:creationId xmlns:a16="http://schemas.microsoft.com/office/drawing/2014/main" id="{770F9FAB-21BC-9646-A2D4-383050C59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0268" y="10910305"/>
            <a:ext cx="171088" cy="180864"/>
          </a:xfrm>
          <a:custGeom>
            <a:avLst/>
            <a:gdLst>
              <a:gd name="T0" fmla="*/ 72 w 155"/>
              <a:gd name="T1" fmla="*/ 163 h 164"/>
              <a:gd name="T2" fmla="*/ 72 w 155"/>
              <a:gd name="T3" fmla="*/ 163 h 164"/>
              <a:gd name="T4" fmla="*/ 0 w 155"/>
              <a:gd name="T5" fmla="*/ 163 h 164"/>
              <a:gd name="T6" fmla="*/ 0 w 155"/>
              <a:gd name="T7" fmla="*/ 73 h 164"/>
              <a:gd name="T8" fmla="*/ 72 w 155"/>
              <a:gd name="T9" fmla="*/ 0 h 164"/>
              <a:gd name="T10" fmla="*/ 154 w 155"/>
              <a:gd name="T11" fmla="*/ 73 h 164"/>
              <a:gd name="T12" fmla="*/ 154 w 155"/>
              <a:gd name="T13" fmla="*/ 82 h 164"/>
              <a:gd name="T14" fmla="*/ 72 w 155"/>
              <a:gd name="T15" fmla="*/ 163 h 164"/>
              <a:gd name="T16" fmla="*/ 46 w 155"/>
              <a:gd name="T17" fmla="*/ 109 h 164"/>
              <a:gd name="T18" fmla="*/ 46 w 155"/>
              <a:gd name="T19" fmla="*/ 109 h 164"/>
              <a:gd name="T20" fmla="*/ 72 w 155"/>
              <a:gd name="T21" fmla="*/ 109 h 164"/>
              <a:gd name="T22" fmla="*/ 100 w 155"/>
              <a:gd name="T23" fmla="*/ 82 h 164"/>
              <a:gd name="T24" fmla="*/ 100 w 155"/>
              <a:gd name="T25" fmla="*/ 73 h 164"/>
              <a:gd name="T26" fmla="*/ 72 w 155"/>
              <a:gd name="T27" fmla="*/ 45 h 164"/>
              <a:gd name="T28" fmla="*/ 46 w 155"/>
              <a:gd name="T29" fmla="*/ 73 h 164"/>
              <a:gd name="T30" fmla="*/ 46 w 155"/>
              <a:gd name="T31" fmla="*/ 109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" h="164">
                <a:moveTo>
                  <a:pt x="72" y="163"/>
                </a:moveTo>
                <a:lnTo>
                  <a:pt x="72" y="163"/>
                </a:lnTo>
                <a:cubicBezTo>
                  <a:pt x="0" y="163"/>
                  <a:pt x="0" y="163"/>
                  <a:pt x="0" y="16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28"/>
                  <a:pt x="36" y="0"/>
                  <a:pt x="72" y="0"/>
                </a:cubicBezTo>
                <a:cubicBezTo>
                  <a:pt x="118" y="0"/>
                  <a:pt x="154" y="37"/>
                  <a:pt x="154" y="73"/>
                </a:cubicBezTo>
                <a:cubicBezTo>
                  <a:pt x="154" y="82"/>
                  <a:pt x="154" y="82"/>
                  <a:pt x="154" y="82"/>
                </a:cubicBezTo>
                <a:cubicBezTo>
                  <a:pt x="154" y="127"/>
                  <a:pt x="118" y="163"/>
                  <a:pt x="72" y="163"/>
                </a:cubicBezTo>
                <a:close/>
                <a:moveTo>
                  <a:pt x="46" y="109"/>
                </a:moveTo>
                <a:lnTo>
                  <a:pt x="46" y="109"/>
                </a:lnTo>
                <a:cubicBezTo>
                  <a:pt x="72" y="109"/>
                  <a:pt x="72" y="109"/>
                  <a:pt x="72" y="109"/>
                </a:cubicBezTo>
                <a:cubicBezTo>
                  <a:pt x="91" y="109"/>
                  <a:pt x="100" y="100"/>
                  <a:pt x="100" y="82"/>
                </a:cubicBezTo>
                <a:cubicBezTo>
                  <a:pt x="100" y="73"/>
                  <a:pt x="100" y="73"/>
                  <a:pt x="100" y="73"/>
                </a:cubicBezTo>
                <a:cubicBezTo>
                  <a:pt x="100" y="54"/>
                  <a:pt x="91" y="45"/>
                  <a:pt x="72" y="45"/>
                </a:cubicBezTo>
                <a:cubicBezTo>
                  <a:pt x="63" y="45"/>
                  <a:pt x="46" y="54"/>
                  <a:pt x="46" y="73"/>
                </a:cubicBezTo>
                <a:lnTo>
                  <a:pt x="46" y="1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71">
            <a:extLst>
              <a:ext uri="{FF2B5EF4-FFF2-40B4-BE49-F238E27FC236}">
                <a16:creationId xmlns:a16="http://schemas.microsoft.com/office/drawing/2014/main" id="{92A06FBF-CE1F-B343-AAA3-56144AC7A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0939" y="11252477"/>
            <a:ext cx="48882" cy="254186"/>
          </a:xfrm>
          <a:custGeom>
            <a:avLst/>
            <a:gdLst>
              <a:gd name="T0" fmla="*/ 45 w 46"/>
              <a:gd name="T1" fmla="*/ 227 h 228"/>
              <a:gd name="T2" fmla="*/ 45 w 46"/>
              <a:gd name="T3" fmla="*/ 227 h 228"/>
              <a:gd name="T4" fmla="*/ 0 w 46"/>
              <a:gd name="T5" fmla="*/ 227 h 228"/>
              <a:gd name="T6" fmla="*/ 0 w 46"/>
              <a:gd name="T7" fmla="*/ 28 h 228"/>
              <a:gd name="T8" fmla="*/ 18 w 46"/>
              <a:gd name="T9" fmla="*/ 0 h 228"/>
              <a:gd name="T10" fmla="*/ 18 w 46"/>
              <a:gd name="T11" fmla="*/ 0 h 228"/>
              <a:gd name="T12" fmla="*/ 45 w 46"/>
              <a:gd name="T13" fmla="*/ 28 h 228"/>
              <a:gd name="T14" fmla="*/ 45 w 46"/>
              <a:gd name="T15" fmla="*/ 227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228">
                <a:moveTo>
                  <a:pt x="45" y="227"/>
                </a:moveTo>
                <a:lnTo>
                  <a:pt x="45" y="227"/>
                </a:lnTo>
                <a:cubicBezTo>
                  <a:pt x="0" y="227"/>
                  <a:pt x="0" y="227"/>
                  <a:pt x="0" y="227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0"/>
                  <a:pt x="9" y="0"/>
                  <a:pt x="18" y="0"/>
                </a:cubicBezTo>
                <a:lnTo>
                  <a:pt x="18" y="0"/>
                </a:lnTo>
                <a:cubicBezTo>
                  <a:pt x="36" y="0"/>
                  <a:pt x="45" y="10"/>
                  <a:pt x="45" y="28"/>
                </a:cubicBezTo>
                <a:lnTo>
                  <a:pt x="45" y="22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72">
            <a:extLst>
              <a:ext uri="{FF2B5EF4-FFF2-40B4-BE49-F238E27FC236}">
                <a16:creationId xmlns:a16="http://schemas.microsoft.com/office/drawing/2014/main" id="{C98ED93A-04DC-024F-A1E8-B8027A266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0939" y="11061840"/>
            <a:ext cx="48882" cy="141756"/>
          </a:xfrm>
          <a:custGeom>
            <a:avLst/>
            <a:gdLst>
              <a:gd name="T0" fmla="*/ 45 w 46"/>
              <a:gd name="T1" fmla="*/ 126 h 127"/>
              <a:gd name="T2" fmla="*/ 0 w 46"/>
              <a:gd name="T3" fmla="*/ 126 h 127"/>
              <a:gd name="T4" fmla="*/ 0 w 46"/>
              <a:gd name="T5" fmla="*/ 0 h 127"/>
              <a:gd name="T6" fmla="*/ 45 w 46"/>
              <a:gd name="T7" fmla="*/ 0 h 127"/>
              <a:gd name="T8" fmla="*/ 45 w 46"/>
              <a:gd name="T9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27">
                <a:moveTo>
                  <a:pt x="45" y="126"/>
                </a:moveTo>
                <a:lnTo>
                  <a:pt x="0" y="126"/>
                </a:lnTo>
                <a:lnTo>
                  <a:pt x="0" y="0"/>
                </a:lnTo>
                <a:lnTo>
                  <a:pt x="45" y="0"/>
                </a:lnTo>
                <a:lnTo>
                  <a:pt x="45" y="12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73">
            <a:extLst>
              <a:ext uri="{FF2B5EF4-FFF2-40B4-BE49-F238E27FC236}">
                <a16:creationId xmlns:a16="http://schemas.microsoft.com/office/drawing/2014/main" id="{4E308EA5-9DF4-0849-8A6A-F1F5490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1420" y="11169380"/>
            <a:ext cx="552363" cy="361726"/>
          </a:xfrm>
          <a:custGeom>
            <a:avLst/>
            <a:gdLst>
              <a:gd name="T0" fmla="*/ 46 w 498"/>
              <a:gd name="T1" fmla="*/ 0 h 326"/>
              <a:gd name="T2" fmla="*/ 46 w 498"/>
              <a:gd name="T3" fmla="*/ 0 h 326"/>
              <a:gd name="T4" fmla="*/ 46 w 498"/>
              <a:gd name="T5" fmla="*/ 55 h 326"/>
              <a:gd name="T6" fmla="*/ 452 w 498"/>
              <a:gd name="T7" fmla="*/ 55 h 326"/>
              <a:gd name="T8" fmla="*/ 452 w 498"/>
              <a:gd name="T9" fmla="*/ 271 h 326"/>
              <a:gd name="T10" fmla="*/ 452 w 498"/>
              <a:gd name="T11" fmla="*/ 271 h 326"/>
              <a:gd name="T12" fmla="*/ 46 w 498"/>
              <a:gd name="T13" fmla="*/ 271 h 326"/>
              <a:gd name="T14" fmla="*/ 46 w 498"/>
              <a:gd name="T15" fmla="*/ 91 h 326"/>
              <a:gd name="T16" fmla="*/ 18 w 498"/>
              <a:gd name="T17" fmla="*/ 63 h 326"/>
              <a:gd name="T18" fmla="*/ 18 w 498"/>
              <a:gd name="T19" fmla="*/ 63 h 326"/>
              <a:gd name="T20" fmla="*/ 0 w 498"/>
              <a:gd name="T21" fmla="*/ 91 h 326"/>
              <a:gd name="T22" fmla="*/ 0 w 498"/>
              <a:gd name="T23" fmla="*/ 271 h 326"/>
              <a:gd name="T24" fmla="*/ 46 w 498"/>
              <a:gd name="T25" fmla="*/ 325 h 326"/>
              <a:gd name="T26" fmla="*/ 452 w 498"/>
              <a:gd name="T27" fmla="*/ 325 h 326"/>
              <a:gd name="T28" fmla="*/ 497 w 498"/>
              <a:gd name="T29" fmla="*/ 271 h 326"/>
              <a:gd name="T30" fmla="*/ 497 w 498"/>
              <a:gd name="T31" fmla="*/ 0 h 326"/>
              <a:gd name="T32" fmla="*/ 46 w 498"/>
              <a:gd name="T33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8" h="326">
                <a:moveTo>
                  <a:pt x="46" y="0"/>
                </a:moveTo>
                <a:lnTo>
                  <a:pt x="46" y="0"/>
                </a:lnTo>
                <a:cubicBezTo>
                  <a:pt x="46" y="55"/>
                  <a:pt x="46" y="55"/>
                  <a:pt x="46" y="55"/>
                </a:cubicBezTo>
                <a:cubicBezTo>
                  <a:pt x="452" y="55"/>
                  <a:pt x="452" y="55"/>
                  <a:pt x="452" y="55"/>
                </a:cubicBezTo>
                <a:cubicBezTo>
                  <a:pt x="452" y="271"/>
                  <a:pt x="452" y="271"/>
                  <a:pt x="452" y="271"/>
                </a:cubicBezTo>
                <a:lnTo>
                  <a:pt x="452" y="271"/>
                </a:lnTo>
                <a:cubicBezTo>
                  <a:pt x="46" y="271"/>
                  <a:pt x="46" y="271"/>
                  <a:pt x="46" y="271"/>
                </a:cubicBezTo>
                <a:cubicBezTo>
                  <a:pt x="46" y="91"/>
                  <a:pt x="46" y="91"/>
                  <a:pt x="46" y="91"/>
                </a:cubicBezTo>
                <a:cubicBezTo>
                  <a:pt x="46" y="82"/>
                  <a:pt x="37" y="63"/>
                  <a:pt x="18" y="63"/>
                </a:cubicBezTo>
                <a:lnTo>
                  <a:pt x="18" y="63"/>
                </a:lnTo>
                <a:cubicBezTo>
                  <a:pt x="9" y="63"/>
                  <a:pt x="0" y="82"/>
                  <a:pt x="0" y="91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99"/>
                  <a:pt x="18" y="325"/>
                  <a:pt x="46" y="325"/>
                </a:cubicBezTo>
                <a:cubicBezTo>
                  <a:pt x="452" y="325"/>
                  <a:pt x="452" y="325"/>
                  <a:pt x="452" y="325"/>
                </a:cubicBezTo>
                <a:cubicBezTo>
                  <a:pt x="479" y="325"/>
                  <a:pt x="497" y="299"/>
                  <a:pt x="497" y="271"/>
                </a:cubicBezTo>
                <a:cubicBezTo>
                  <a:pt x="497" y="0"/>
                  <a:pt x="497" y="0"/>
                  <a:pt x="497" y="0"/>
                </a:cubicBezTo>
                <a:lnTo>
                  <a:pt x="46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74">
            <a:extLst>
              <a:ext uri="{FF2B5EF4-FFF2-40B4-BE49-F238E27FC236}">
                <a16:creationId xmlns:a16="http://schemas.microsoft.com/office/drawing/2014/main" id="{FE707FE4-2F29-A54A-A435-C5F737E7D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2985" y="11032511"/>
            <a:ext cx="684346" cy="200414"/>
          </a:xfrm>
          <a:custGeom>
            <a:avLst/>
            <a:gdLst>
              <a:gd name="T0" fmla="*/ 551 w 616"/>
              <a:gd name="T1" fmla="*/ 181 h 182"/>
              <a:gd name="T2" fmla="*/ 551 w 616"/>
              <a:gd name="T3" fmla="*/ 181 h 182"/>
              <a:gd name="T4" fmla="*/ 72 w 616"/>
              <a:gd name="T5" fmla="*/ 181 h 182"/>
              <a:gd name="T6" fmla="*/ 0 w 616"/>
              <a:gd name="T7" fmla="*/ 108 h 182"/>
              <a:gd name="T8" fmla="*/ 0 w 616"/>
              <a:gd name="T9" fmla="*/ 72 h 182"/>
              <a:gd name="T10" fmla="*/ 72 w 616"/>
              <a:gd name="T11" fmla="*/ 0 h 182"/>
              <a:gd name="T12" fmla="*/ 551 w 616"/>
              <a:gd name="T13" fmla="*/ 0 h 182"/>
              <a:gd name="T14" fmla="*/ 615 w 616"/>
              <a:gd name="T15" fmla="*/ 72 h 182"/>
              <a:gd name="T16" fmla="*/ 615 w 616"/>
              <a:gd name="T17" fmla="*/ 108 h 182"/>
              <a:gd name="T18" fmla="*/ 551 w 616"/>
              <a:gd name="T19" fmla="*/ 181 h 182"/>
              <a:gd name="T20" fmla="*/ 72 w 616"/>
              <a:gd name="T21" fmla="*/ 54 h 182"/>
              <a:gd name="T22" fmla="*/ 72 w 616"/>
              <a:gd name="T23" fmla="*/ 54 h 182"/>
              <a:gd name="T24" fmla="*/ 54 w 616"/>
              <a:gd name="T25" fmla="*/ 72 h 182"/>
              <a:gd name="T26" fmla="*/ 54 w 616"/>
              <a:gd name="T27" fmla="*/ 108 h 182"/>
              <a:gd name="T28" fmla="*/ 72 w 616"/>
              <a:gd name="T29" fmla="*/ 126 h 182"/>
              <a:gd name="T30" fmla="*/ 551 w 616"/>
              <a:gd name="T31" fmla="*/ 126 h 182"/>
              <a:gd name="T32" fmla="*/ 569 w 616"/>
              <a:gd name="T33" fmla="*/ 108 h 182"/>
              <a:gd name="T34" fmla="*/ 569 w 616"/>
              <a:gd name="T35" fmla="*/ 72 h 182"/>
              <a:gd name="T36" fmla="*/ 551 w 616"/>
              <a:gd name="T37" fmla="*/ 54 h 182"/>
              <a:gd name="T38" fmla="*/ 72 w 616"/>
              <a:gd name="T39" fmla="*/ 5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16" h="182">
                <a:moveTo>
                  <a:pt x="551" y="181"/>
                </a:moveTo>
                <a:lnTo>
                  <a:pt x="551" y="181"/>
                </a:lnTo>
                <a:cubicBezTo>
                  <a:pt x="72" y="181"/>
                  <a:pt x="72" y="181"/>
                  <a:pt x="72" y="181"/>
                </a:cubicBezTo>
                <a:cubicBezTo>
                  <a:pt x="36" y="181"/>
                  <a:pt x="0" y="144"/>
                  <a:pt x="0" y="10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72" y="0"/>
                </a:cubicBezTo>
                <a:cubicBezTo>
                  <a:pt x="551" y="0"/>
                  <a:pt x="551" y="0"/>
                  <a:pt x="551" y="0"/>
                </a:cubicBezTo>
                <a:cubicBezTo>
                  <a:pt x="587" y="0"/>
                  <a:pt x="615" y="36"/>
                  <a:pt x="615" y="72"/>
                </a:cubicBezTo>
                <a:cubicBezTo>
                  <a:pt x="615" y="108"/>
                  <a:pt x="615" y="108"/>
                  <a:pt x="615" y="108"/>
                </a:cubicBezTo>
                <a:cubicBezTo>
                  <a:pt x="615" y="144"/>
                  <a:pt x="587" y="181"/>
                  <a:pt x="551" y="181"/>
                </a:cubicBezTo>
                <a:close/>
                <a:moveTo>
                  <a:pt x="72" y="54"/>
                </a:moveTo>
                <a:lnTo>
                  <a:pt x="72" y="54"/>
                </a:lnTo>
                <a:cubicBezTo>
                  <a:pt x="63" y="54"/>
                  <a:pt x="54" y="63"/>
                  <a:pt x="54" y="72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54" y="117"/>
                  <a:pt x="63" y="126"/>
                  <a:pt x="72" y="126"/>
                </a:cubicBezTo>
                <a:cubicBezTo>
                  <a:pt x="551" y="126"/>
                  <a:pt x="551" y="126"/>
                  <a:pt x="551" y="126"/>
                </a:cubicBezTo>
                <a:cubicBezTo>
                  <a:pt x="560" y="126"/>
                  <a:pt x="569" y="117"/>
                  <a:pt x="569" y="108"/>
                </a:cubicBezTo>
                <a:cubicBezTo>
                  <a:pt x="569" y="72"/>
                  <a:pt x="569" y="72"/>
                  <a:pt x="569" y="72"/>
                </a:cubicBezTo>
                <a:cubicBezTo>
                  <a:pt x="569" y="63"/>
                  <a:pt x="560" y="54"/>
                  <a:pt x="551" y="54"/>
                </a:cubicBezTo>
                <a:lnTo>
                  <a:pt x="72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44" name="Grupo 343">
            <a:extLst>
              <a:ext uri="{FF2B5EF4-FFF2-40B4-BE49-F238E27FC236}">
                <a16:creationId xmlns:a16="http://schemas.microsoft.com/office/drawing/2014/main" id="{D8448551-B162-F845-B122-915B59731CB4}"/>
              </a:ext>
            </a:extLst>
          </p:cNvPr>
          <p:cNvGrpSpPr/>
          <p:nvPr/>
        </p:nvGrpSpPr>
        <p:grpSpPr>
          <a:xfrm>
            <a:off x="2668308" y="1043965"/>
            <a:ext cx="19041035" cy="2561450"/>
            <a:chOff x="2668308" y="861425"/>
            <a:chExt cx="19041035" cy="2561450"/>
          </a:xfrm>
        </p:grpSpPr>
        <p:sp>
          <p:nvSpPr>
            <p:cNvPr id="345" name="CuadroTexto 344">
              <a:extLst>
                <a:ext uri="{FF2B5EF4-FFF2-40B4-BE49-F238E27FC236}">
                  <a16:creationId xmlns:a16="http://schemas.microsoft.com/office/drawing/2014/main" id="{5C10B8C5-A4CA-294F-AB18-981500C290D5}"/>
                </a:ext>
              </a:extLst>
            </p:cNvPr>
            <p:cNvSpPr txBox="1"/>
            <p:nvPr/>
          </p:nvSpPr>
          <p:spPr>
            <a:xfrm>
              <a:off x="10875813" y="861425"/>
              <a:ext cx="262604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Brain</a:t>
              </a:r>
            </a:p>
          </p:txBody>
        </p:sp>
        <p:sp>
          <p:nvSpPr>
            <p:cNvPr id="346" name="CuadroTexto 345">
              <a:extLst>
                <a:ext uri="{FF2B5EF4-FFF2-40B4-BE49-F238E27FC236}">
                  <a16:creationId xmlns:a16="http://schemas.microsoft.com/office/drawing/2014/main" id="{DDF91859-19A1-734D-8F36-118A6A527BF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47" name="Grupo 346">
            <a:extLst>
              <a:ext uri="{FF2B5EF4-FFF2-40B4-BE49-F238E27FC236}">
                <a16:creationId xmlns:a16="http://schemas.microsoft.com/office/drawing/2014/main" id="{AA78DDB1-46AF-7540-BAE1-CF03F3E35E07}"/>
              </a:ext>
            </a:extLst>
          </p:cNvPr>
          <p:cNvGrpSpPr/>
          <p:nvPr/>
        </p:nvGrpSpPr>
        <p:grpSpPr>
          <a:xfrm>
            <a:off x="19604199" y="5603916"/>
            <a:ext cx="4236804" cy="1390954"/>
            <a:chOff x="4247967" y="10620441"/>
            <a:chExt cx="4236804" cy="1390954"/>
          </a:xfrm>
        </p:grpSpPr>
        <p:sp>
          <p:nvSpPr>
            <p:cNvPr id="348" name="CuadroTexto 395">
              <a:extLst>
                <a:ext uri="{FF2B5EF4-FFF2-40B4-BE49-F238E27FC236}">
                  <a16:creationId xmlns:a16="http://schemas.microsoft.com/office/drawing/2014/main" id="{321DF8EA-A1DD-3941-9AC4-4297E0F309FE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49" name="Rectangle 40">
              <a:extLst>
                <a:ext uri="{FF2B5EF4-FFF2-40B4-BE49-F238E27FC236}">
                  <a16:creationId xmlns:a16="http://schemas.microsoft.com/office/drawing/2014/main" id="{BAD989DB-7F73-DA43-8C45-41AB92D4FC09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0" name="Grupo 349">
            <a:extLst>
              <a:ext uri="{FF2B5EF4-FFF2-40B4-BE49-F238E27FC236}">
                <a16:creationId xmlns:a16="http://schemas.microsoft.com/office/drawing/2014/main" id="{79347835-8C0C-CF4A-BEAE-D0B689838767}"/>
              </a:ext>
            </a:extLst>
          </p:cNvPr>
          <p:cNvGrpSpPr/>
          <p:nvPr/>
        </p:nvGrpSpPr>
        <p:grpSpPr>
          <a:xfrm>
            <a:off x="253889" y="5666372"/>
            <a:ext cx="4236804" cy="1390954"/>
            <a:chOff x="4301755" y="10620441"/>
            <a:chExt cx="4236804" cy="1390954"/>
          </a:xfrm>
        </p:grpSpPr>
        <p:sp>
          <p:nvSpPr>
            <p:cNvPr id="351" name="CuadroTexto 395">
              <a:extLst>
                <a:ext uri="{FF2B5EF4-FFF2-40B4-BE49-F238E27FC236}">
                  <a16:creationId xmlns:a16="http://schemas.microsoft.com/office/drawing/2014/main" id="{06E7315C-113A-CF4E-949F-767CCA49F994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52" name="Rectangle 40">
              <a:extLst>
                <a:ext uri="{FF2B5EF4-FFF2-40B4-BE49-F238E27FC236}">
                  <a16:creationId xmlns:a16="http://schemas.microsoft.com/office/drawing/2014/main" id="{CE4876FB-73C5-714C-ACA8-A00E9E3AB27A}"/>
                </a:ext>
              </a:extLst>
            </p:cNvPr>
            <p:cNvSpPr/>
            <p:nvPr/>
          </p:nvSpPr>
          <p:spPr>
            <a:xfrm>
              <a:off x="4301755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3" name="Grupo 352">
            <a:extLst>
              <a:ext uri="{FF2B5EF4-FFF2-40B4-BE49-F238E27FC236}">
                <a16:creationId xmlns:a16="http://schemas.microsoft.com/office/drawing/2014/main" id="{7AE5A826-1916-F04B-8F17-5D76E128B2C4}"/>
              </a:ext>
            </a:extLst>
          </p:cNvPr>
          <p:cNvGrpSpPr/>
          <p:nvPr/>
        </p:nvGrpSpPr>
        <p:grpSpPr>
          <a:xfrm>
            <a:off x="19619497" y="8139794"/>
            <a:ext cx="4236804" cy="1390954"/>
            <a:chOff x="4247967" y="10620441"/>
            <a:chExt cx="4236804" cy="1390954"/>
          </a:xfrm>
        </p:grpSpPr>
        <p:sp>
          <p:nvSpPr>
            <p:cNvPr id="354" name="CuadroTexto 395">
              <a:extLst>
                <a:ext uri="{FF2B5EF4-FFF2-40B4-BE49-F238E27FC236}">
                  <a16:creationId xmlns:a16="http://schemas.microsoft.com/office/drawing/2014/main" id="{E63BCF67-4453-CE4C-9951-7DC4A977284B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55" name="Rectangle 40">
              <a:extLst>
                <a:ext uri="{FF2B5EF4-FFF2-40B4-BE49-F238E27FC236}">
                  <a16:creationId xmlns:a16="http://schemas.microsoft.com/office/drawing/2014/main" id="{947031A0-1D4A-1E47-BF96-A8DEB7D83B3E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6" name="Grupo 355">
            <a:extLst>
              <a:ext uri="{FF2B5EF4-FFF2-40B4-BE49-F238E27FC236}">
                <a16:creationId xmlns:a16="http://schemas.microsoft.com/office/drawing/2014/main" id="{C703CC31-6C8E-D843-B764-DE0D75D48455}"/>
              </a:ext>
            </a:extLst>
          </p:cNvPr>
          <p:cNvGrpSpPr/>
          <p:nvPr/>
        </p:nvGrpSpPr>
        <p:grpSpPr>
          <a:xfrm>
            <a:off x="19605956" y="10442129"/>
            <a:ext cx="4236804" cy="1390954"/>
            <a:chOff x="4247967" y="10620441"/>
            <a:chExt cx="4236804" cy="1390954"/>
          </a:xfrm>
        </p:grpSpPr>
        <p:sp>
          <p:nvSpPr>
            <p:cNvPr id="357" name="CuadroTexto 395">
              <a:extLst>
                <a:ext uri="{FF2B5EF4-FFF2-40B4-BE49-F238E27FC236}">
                  <a16:creationId xmlns:a16="http://schemas.microsoft.com/office/drawing/2014/main" id="{12AE156D-0435-7348-A369-11BD364DF72B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58" name="Rectangle 40">
              <a:extLst>
                <a:ext uri="{FF2B5EF4-FFF2-40B4-BE49-F238E27FC236}">
                  <a16:creationId xmlns:a16="http://schemas.microsoft.com/office/drawing/2014/main" id="{623C735B-759F-BF46-8AD5-643744966D64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9" name="Grupo 358">
            <a:extLst>
              <a:ext uri="{FF2B5EF4-FFF2-40B4-BE49-F238E27FC236}">
                <a16:creationId xmlns:a16="http://schemas.microsoft.com/office/drawing/2014/main" id="{1F2D67B6-6693-B54D-9367-B6BCB59D0B51}"/>
              </a:ext>
            </a:extLst>
          </p:cNvPr>
          <p:cNvGrpSpPr/>
          <p:nvPr/>
        </p:nvGrpSpPr>
        <p:grpSpPr>
          <a:xfrm>
            <a:off x="275235" y="8054251"/>
            <a:ext cx="4236804" cy="1390954"/>
            <a:chOff x="4301755" y="10620441"/>
            <a:chExt cx="4236804" cy="1390954"/>
          </a:xfrm>
        </p:grpSpPr>
        <p:sp>
          <p:nvSpPr>
            <p:cNvPr id="360" name="CuadroTexto 395">
              <a:extLst>
                <a:ext uri="{FF2B5EF4-FFF2-40B4-BE49-F238E27FC236}">
                  <a16:creationId xmlns:a16="http://schemas.microsoft.com/office/drawing/2014/main" id="{162DC459-6FB5-364C-8B93-6F9510CFA91A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61" name="Rectangle 40">
              <a:extLst>
                <a:ext uri="{FF2B5EF4-FFF2-40B4-BE49-F238E27FC236}">
                  <a16:creationId xmlns:a16="http://schemas.microsoft.com/office/drawing/2014/main" id="{5406B55A-F740-C049-817D-E81DB91A4BFC}"/>
                </a:ext>
              </a:extLst>
            </p:cNvPr>
            <p:cNvSpPr/>
            <p:nvPr/>
          </p:nvSpPr>
          <p:spPr>
            <a:xfrm>
              <a:off x="4301755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5" name="Grupo 364">
            <a:extLst>
              <a:ext uri="{FF2B5EF4-FFF2-40B4-BE49-F238E27FC236}">
                <a16:creationId xmlns:a16="http://schemas.microsoft.com/office/drawing/2014/main" id="{39251996-2F9B-7A4B-9AAE-625D0BA40E43}"/>
              </a:ext>
            </a:extLst>
          </p:cNvPr>
          <p:cNvGrpSpPr/>
          <p:nvPr/>
        </p:nvGrpSpPr>
        <p:grpSpPr>
          <a:xfrm>
            <a:off x="264878" y="10442129"/>
            <a:ext cx="4236804" cy="1390954"/>
            <a:chOff x="4301755" y="10620441"/>
            <a:chExt cx="4236804" cy="1390954"/>
          </a:xfrm>
        </p:grpSpPr>
        <p:sp>
          <p:nvSpPr>
            <p:cNvPr id="366" name="CuadroTexto 395">
              <a:extLst>
                <a:ext uri="{FF2B5EF4-FFF2-40B4-BE49-F238E27FC236}">
                  <a16:creationId xmlns:a16="http://schemas.microsoft.com/office/drawing/2014/main" id="{FDAED2D2-64F8-9A41-B84B-7E21A2F27135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67" name="Rectangle 40">
              <a:extLst>
                <a:ext uri="{FF2B5EF4-FFF2-40B4-BE49-F238E27FC236}">
                  <a16:creationId xmlns:a16="http://schemas.microsoft.com/office/drawing/2014/main" id="{CF4A8F7F-5E5E-CA4E-9980-7DF1C9650141}"/>
                </a:ext>
              </a:extLst>
            </p:cNvPr>
            <p:cNvSpPr/>
            <p:nvPr/>
          </p:nvSpPr>
          <p:spPr>
            <a:xfrm>
              <a:off x="4301755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47650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1">
            <a:extLst>
              <a:ext uri="{FF2B5EF4-FFF2-40B4-BE49-F238E27FC236}">
                <a16:creationId xmlns:a16="http://schemas.microsoft.com/office/drawing/2014/main" id="{3CE431BD-502F-754B-BECE-066964578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5343" y="10506280"/>
            <a:ext cx="2077260" cy="1863356"/>
          </a:xfrm>
          <a:custGeom>
            <a:avLst/>
            <a:gdLst>
              <a:gd name="T0" fmla="*/ 0 w 1928"/>
              <a:gd name="T1" fmla="*/ 165 h 1727"/>
              <a:gd name="T2" fmla="*/ 0 w 1928"/>
              <a:gd name="T3" fmla="*/ 165 h 1727"/>
              <a:gd name="T4" fmla="*/ 514 w 1928"/>
              <a:gd name="T5" fmla="*/ 967 h 1727"/>
              <a:gd name="T6" fmla="*/ 1195 w 1928"/>
              <a:gd name="T7" fmla="*/ 1648 h 1727"/>
              <a:gd name="T8" fmla="*/ 1421 w 1928"/>
              <a:gd name="T9" fmla="*/ 1718 h 1727"/>
              <a:gd name="T10" fmla="*/ 1709 w 1928"/>
              <a:gd name="T11" fmla="*/ 1630 h 1727"/>
              <a:gd name="T12" fmla="*/ 1875 w 1928"/>
              <a:gd name="T13" fmla="*/ 1474 h 1727"/>
              <a:gd name="T14" fmla="*/ 1875 w 1928"/>
              <a:gd name="T15" fmla="*/ 1264 h 1727"/>
              <a:gd name="T16" fmla="*/ 1613 w 1928"/>
              <a:gd name="T17" fmla="*/ 889 h 1727"/>
              <a:gd name="T18" fmla="*/ 1474 w 1928"/>
              <a:gd name="T19" fmla="*/ 279 h 1727"/>
              <a:gd name="T20" fmla="*/ 1482 w 1928"/>
              <a:gd name="T21" fmla="*/ 235 h 1727"/>
              <a:gd name="T22" fmla="*/ 0 w 1928"/>
              <a:gd name="T23" fmla="*/ 165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28" h="1727">
                <a:moveTo>
                  <a:pt x="0" y="165"/>
                </a:moveTo>
                <a:lnTo>
                  <a:pt x="0" y="165"/>
                </a:lnTo>
                <a:cubicBezTo>
                  <a:pt x="113" y="392"/>
                  <a:pt x="279" y="680"/>
                  <a:pt x="514" y="967"/>
                </a:cubicBezTo>
                <a:cubicBezTo>
                  <a:pt x="750" y="1256"/>
                  <a:pt x="994" y="1482"/>
                  <a:pt x="1195" y="1648"/>
                </a:cubicBezTo>
                <a:cubicBezTo>
                  <a:pt x="1264" y="1700"/>
                  <a:pt x="1343" y="1726"/>
                  <a:pt x="1421" y="1718"/>
                </a:cubicBezTo>
                <a:cubicBezTo>
                  <a:pt x="1509" y="1709"/>
                  <a:pt x="1604" y="1691"/>
                  <a:pt x="1709" y="1630"/>
                </a:cubicBezTo>
                <a:cubicBezTo>
                  <a:pt x="1779" y="1587"/>
                  <a:pt x="1840" y="1526"/>
                  <a:pt x="1875" y="1474"/>
                </a:cubicBezTo>
                <a:cubicBezTo>
                  <a:pt x="1927" y="1412"/>
                  <a:pt x="1927" y="1325"/>
                  <a:pt x="1875" y="1264"/>
                </a:cubicBezTo>
                <a:cubicBezTo>
                  <a:pt x="1788" y="1133"/>
                  <a:pt x="1700" y="1011"/>
                  <a:pt x="1613" y="889"/>
                </a:cubicBezTo>
                <a:cubicBezTo>
                  <a:pt x="1482" y="715"/>
                  <a:pt x="1430" y="488"/>
                  <a:pt x="1474" y="279"/>
                </a:cubicBezTo>
                <a:cubicBezTo>
                  <a:pt x="1482" y="235"/>
                  <a:pt x="1482" y="235"/>
                  <a:pt x="1482" y="235"/>
                </a:cubicBezTo>
                <a:cubicBezTo>
                  <a:pt x="1482" y="235"/>
                  <a:pt x="113" y="0"/>
                  <a:pt x="0" y="16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2">
            <a:extLst>
              <a:ext uri="{FF2B5EF4-FFF2-40B4-BE49-F238E27FC236}">
                <a16:creationId xmlns:a16="http://schemas.microsoft.com/office/drawing/2014/main" id="{F299E044-679B-DB40-9711-6E8199391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1947" y="8172331"/>
            <a:ext cx="5133735" cy="3084996"/>
          </a:xfrm>
          <a:custGeom>
            <a:avLst/>
            <a:gdLst>
              <a:gd name="T0" fmla="*/ 427 w 4763"/>
              <a:gd name="T1" fmla="*/ 1569 h 2861"/>
              <a:gd name="T2" fmla="*/ 427 w 4763"/>
              <a:gd name="T3" fmla="*/ 1569 h 2861"/>
              <a:gd name="T4" fmla="*/ 1422 w 4763"/>
              <a:gd name="T5" fmla="*/ 2319 h 2861"/>
              <a:gd name="T6" fmla="*/ 3698 w 4763"/>
              <a:gd name="T7" fmla="*/ 2537 h 2861"/>
              <a:gd name="T8" fmla="*/ 4762 w 4763"/>
              <a:gd name="T9" fmla="*/ 1325 h 2861"/>
              <a:gd name="T10" fmla="*/ 427 w 4763"/>
              <a:gd name="T11" fmla="*/ 1569 h 2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63" h="2861">
                <a:moveTo>
                  <a:pt x="427" y="1569"/>
                </a:moveTo>
                <a:lnTo>
                  <a:pt x="427" y="1569"/>
                </a:lnTo>
                <a:cubicBezTo>
                  <a:pt x="427" y="1569"/>
                  <a:pt x="0" y="2311"/>
                  <a:pt x="1422" y="2319"/>
                </a:cubicBezTo>
                <a:cubicBezTo>
                  <a:pt x="1422" y="2319"/>
                  <a:pt x="1212" y="2860"/>
                  <a:pt x="3698" y="2537"/>
                </a:cubicBezTo>
                <a:cubicBezTo>
                  <a:pt x="3698" y="2537"/>
                  <a:pt x="4413" y="2599"/>
                  <a:pt x="4762" y="1325"/>
                </a:cubicBezTo>
                <a:cubicBezTo>
                  <a:pt x="4762" y="1325"/>
                  <a:pt x="2660" y="0"/>
                  <a:pt x="427" y="1569"/>
                </a:cubicBezTo>
              </a:path>
            </a:pathLst>
          </a:custGeom>
          <a:solidFill>
            <a:srgbClr val="F28E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87">
            <a:extLst>
              <a:ext uri="{FF2B5EF4-FFF2-40B4-BE49-F238E27FC236}">
                <a16:creationId xmlns:a16="http://schemas.microsoft.com/office/drawing/2014/main" id="{CA75B57B-375F-8842-BB23-C33EFDB73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98899" y="6789076"/>
            <a:ext cx="161618" cy="1749273"/>
          </a:xfrm>
          <a:custGeom>
            <a:avLst/>
            <a:gdLst>
              <a:gd name="T0" fmla="*/ 0 w 149"/>
              <a:gd name="T1" fmla="*/ 0 h 1622"/>
              <a:gd name="T2" fmla="*/ 0 w 149"/>
              <a:gd name="T3" fmla="*/ 0 h 1622"/>
              <a:gd name="T4" fmla="*/ 0 w 149"/>
              <a:gd name="T5" fmla="*/ 1621 h 1622"/>
              <a:gd name="T6" fmla="*/ 0 w 149"/>
              <a:gd name="T7" fmla="*/ 0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" h="1622">
                <a:moveTo>
                  <a:pt x="0" y="0"/>
                </a:moveTo>
                <a:lnTo>
                  <a:pt x="0" y="0"/>
                </a:lnTo>
                <a:cubicBezTo>
                  <a:pt x="0" y="1621"/>
                  <a:pt x="0" y="1621"/>
                  <a:pt x="0" y="1621"/>
                </a:cubicBezTo>
                <a:cubicBezTo>
                  <a:pt x="148" y="1142"/>
                  <a:pt x="105" y="549"/>
                  <a:pt x="0" y="0"/>
                </a:cubicBezTo>
              </a:path>
            </a:pathLst>
          </a:custGeom>
          <a:solidFill>
            <a:srgbClr val="F05F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88">
            <a:extLst>
              <a:ext uri="{FF2B5EF4-FFF2-40B4-BE49-F238E27FC236}">
                <a16:creationId xmlns:a16="http://schemas.microsoft.com/office/drawing/2014/main" id="{41420F54-1CFA-4847-B2C6-38BB4342D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3714" y="1645833"/>
            <a:ext cx="4211564" cy="4202057"/>
          </a:xfrm>
          <a:custGeom>
            <a:avLst/>
            <a:gdLst>
              <a:gd name="T0" fmla="*/ 3907 w 3908"/>
              <a:gd name="T1" fmla="*/ 3899 h 3900"/>
              <a:gd name="T2" fmla="*/ 3907 w 3908"/>
              <a:gd name="T3" fmla="*/ 3899 h 3900"/>
              <a:gd name="T4" fmla="*/ 3907 w 3908"/>
              <a:gd name="T5" fmla="*/ 0 h 3900"/>
              <a:gd name="T6" fmla="*/ 323 w 3908"/>
              <a:gd name="T7" fmla="*/ 2408 h 3900"/>
              <a:gd name="T8" fmla="*/ 314 w 3908"/>
              <a:gd name="T9" fmla="*/ 2408 h 3900"/>
              <a:gd name="T10" fmla="*/ 0 w 3908"/>
              <a:gd name="T11" fmla="*/ 3637 h 3900"/>
              <a:gd name="T12" fmla="*/ 0 w 3908"/>
              <a:gd name="T13" fmla="*/ 3899 h 3900"/>
              <a:gd name="T14" fmla="*/ 3907 w 3908"/>
              <a:gd name="T15" fmla="*/ 3899 h 3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08" h="3900">
                <a:moveTo>
                  <a:pt x="3907" y="3899"/>
                </a:moveTo>
                <a:lnTo>
                  <a:pt x="3907" y="3899"/>
                </a:lnTo>
                <a:cubicBezTo>
                  <a:pt x="3907" y="0"/>
                  <a:pt x="3907" y="0"/>
                  <a:pt x="3907" y="0"/>
                </a:cubicBezTo>
                <a:cubicBezTo>
                  <a:pt x="1814" y="384"/>
                  <a:pt x="794" y="1579"/>
                  <a:pt x="323" y="2408"/>
                </a:cubicBezTo>
                <a:cubicBezTo>
                  <a:pt x="323" y="2408"/>
                  <a:pt x="323" y="2408"/>
                  <a:pt x="314" y="2408"/>
                </a:cubicBezTo>
                <a:cubicBezTo>
                  <a:pt x="105" y="2783"/>
                  <a:pt x="0" y="3210"/>
                  <a:pt x="0" y="3637"/>
                </a:cubicBezTo>
                <a:cubicBezTo>
                  <a:pt x="0" y="3899"/>
                  <a:pt x="0" y="3899"/>
                  <a:pt x="0" y="3899"/>
                </a:cubicBezTo>
                <a:lnTo>
                  <a:pt x="3907" y="389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89">
            <a:extLst>
              <a:ext uri="{FF2B5EF4-FFF2-40B4-BE49-F238E27FC236}">
                <a16:creationId xmlns:a16="http://schemas.microsoft.com/office/drawing/2014/main" id="{6971517D-0F56-A04E-A068-FB5D2B7B5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5278" y="1346364"/>
            <a:ext cx="4211564" cy="4506279"/>
          </a:xfrm>
          <a:custGeom>
            <a:avLst/>
            <a:gdLst>
              <a:gd name="T0" fmla="*/ 3907 w 3908"/>
              <a:gd name="T1" fmla="*/ 349 h 4179"/>
              <a:gd name="T2" fmla="*/ 3907 w 3908"/>
              <a:gd name="T3" fmla="*/ 349 h 4179"/>
              <a:gd name="T4" fmla="*/ 1447 w 3908"/>
              <a:gd name="T5" fmla="*/ 122 h 4179"/>
              <a:gd name="T6" fmla="*/ 863 w 3908"/>
              <a:gd name="T7" fmla="*/ 175 h 4179"/>
              <a:gd name="T8" fmla="*/ 0 w 3908"/>
              <a:gd name="T9" fmla="*/ 279 h 4179"/>
              <a:gd name="T10" fmla="*/ 0 w 3908"/>
              <a:gd name="T11" fmla="*/ 4178 h 4179"/>
              <a:gd name="T12" fmla="*/ 3907 w 3908"/>
              <a:gd name="T13" fmla="*/ 4178 h 4179"/>
              <a:gd name="T14" fmla="*/ 3907 w 3908"/>
              <a:gd name="T15" fmla="*/ 349 h 4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08" h="4179">
                <a:moveTo>
                  <a:pt x="3907" y="349"/>
                </a:moveTo>
                <a:lnTo>
                  <a:pt x="3907" y="349"/>
                </a:lnTo>
                <a:cubicBezTo>
                  <a:pt x="2826" y="0"/>
                  <a:pt x="1875" y="61"/>
                  <a:pt x="1447" y="122"/>
                </a:cubicBezTo>
                <a:cubicBezTo>
                  <a:pt x="1247" y="148"/>
                  <a:pt x="1055" y="166"/>
                  <a:pt x="863" y="175"/>
                </a:cubicBezTo>
                <a:cubicBezTo>
                  <a:pt x="558" y="192"/>
                  <a:pt x="270" y="236"/>
                  <a:pt x="0" y="279"/>
                </a:cubicBezTo>
                <a:cubicBezTo>
                  <a:pt x="0" y="4178"/>
                  <a:pt x="0" y="4178"/>
                  <a:pt x="0" y="4178"/>
                </a:cubicBezTo>
                <a:cubicBezTo>
                  <a:pt x="3907" y="4178"/>
                  <a:pt x="3907" y="4178"/>
                  <a:pt x="3907" y="4178"/>
                </a:cubicBezTo>
                <a:lnTo>
                  <a:pt x="3907" y="34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90">
            <a:extLst>
              <a:ext uri="{FF2B5EF4-FFF2-40B4-BE49-F238E27FC236}">
                <a16:creationId xmlns:a16="http://schemas.microsoft.com/office/drawing/2014/main" id="{E8D5325D-FE5F-3246-BB03-FB9D17E6B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6842" y="1721889"/>
            <a:ext cx="3969139" cy="4130754"/>
          </a:xfrm>
          <a:custGeom>
            <a:avLst/>
            <a:gdLst>
              <a:gd name="T0" fmla="*/ 3681 w 3682"/>
              <a:gd name="T1" fmla="*/ 3829 h 3830"/>
              <a:gd name="T2" fmla="*/ 3681 w 3682"/>
              <a:gd name="T3" fmla="*/ 3829 h 3830"/>
              <a:gd name="T4" fmla="*/ 3393 w 3682"/>
              <a:gd name="T5" fmla="*/ 3044 h 3830"/>
              <a:gd name="T6" fmla="*/ 0 w 3682"/>
              <a:gd name="T7" fmla="*/ 0 h 3830"/>
              <a:gd name="T8" fmla="*/ 0 w 3682"/>
              <a:gd name="T9" fmla="*/ 3829 h 3830"/>
              <a:gd name="T10" fmla="*/ 3681 w 3682"/>
              <a:gd name="T11" fmla="*/ 3829 h 3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82" h="3830">
                <a:moveTo>
                  <a:pt x="3681" y="3829"/>
                </a:moveTo>
                <a:lnTo>
                  <a:pt x="3681" y="3829"/>
                </a:lnTo>
                <a:cubicBezTo>
                  <a:pt x="3533" y="3358"/>
                  <a:pt x="3393" y="3044"/>
                  <a:pt x="3393" y="3044"/>
                </a:cubicBezTo>
                <a:cubicBezTo>
                  <a:pt x="2425" y="1221"/>
                  <a:pt x="1143" y="375"/>
                  <a:pt x="0" y="0"/>
                </a:cubicBezTo>
                <a:cubicBezTo>
                  <a:pt x="0" y="3829"/>
                  <a:pt x="0" y="3829"/>
                  <a:pt x="0" y="3829"/>
                </a:cubicBezTo>
                <a:lnTo>
                  <a:pt x="3681" y="382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91">
            <a:extLst>
              <a:ext uri="{FF2B5EF4-FFF2-40B4-BE49-F238E27FC236}">
                <a16:creationId xmlns:a16="http://schemas.microsoft.com/office/drawing/2014/main" id="{E2AACA7E-8D22-1E47-BDF6-DA163CC27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3714" y="5852643"/>
            <a:ext cx="4211564" cy="4411210"/>
          </a:xfrm>
          <a:custGeom>
            <a:avLst/>
            <a:gdLst>
              <a:gd name="T0" fmla="*/ 2310 w 3908"/>
              <a:gd name="T1" fmla="*/ 2214 h 4091"/>
              <a:gd name="T2" fmla="*/ 2310 w 3908"/>
              <a:gd name="T3" fmla="*/ 2214 h 4091"/>
              <a:gd name="T4" fmla="*/ 2729 w 3908"/>
              <a:gd name="T5" fmla="*/ 3217 h 4091"/>
              <a:gd name="T6" fmla="*/ 3610 w 3908"/>
              <a:gd name="T7" fmla="*/ 4037 h 4091"/>
              <a:gd name="T8" fmla="*/ 3907 w 3908"/>
              <a:gd name="T9" fmla="*/ 4090 h 4091"/>
              <a:gd name="T10" fmla="*/ 3907 w 3908"/>
              <a:gd name="T11" fmla="*/ 0 h 4091"/>
              <a:gd name="T12" fmla="*/ 0 w 3908"/>
              <a:gd name="T13" fmla="*/ 0 h 4091"/>
              <a:gd name="T14" fmla="*/ 0 w 3908"/>
              <a:gd name="T15" fmla="*/ 44 h 4091"/>
              <a:gd name="T16" fmla="*/ 2232 w 3908"/>
              <a:gd name="T17" fmla="*/ 2214 h 4091"/>
              <a:gd name="T18" fmla="*/ 2310 w 3908"/>
              <a:gd name="T19" fmla="*/ 2214 h 4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08" h="4091">
                <a:moveTo>
                  <a:pt x="2310" y="2214"/>
                </a:moveTo>
                <a:lnTo>
                  <a:pt x="2310" y="2214"/>
                </a:lnTo>
                <a:cubicBezTo>
                  <a:pt x="2415" y="2258"/>
                  <a:pt x="2598" y="2807"/>
                  <a:pt x="2729" y="3217"/>
                </a:cubicBezTo>
                <a:cubicBezTo>
                  <a:pt x="2860" y="3627"/>
                  <a:pt x="3191" y="3941"/>
                  <a:pt x="3610" y="4037"/>
                </a:cubicBezTo>
                <a:cubicBezTo>
                  <a:pt x="3706" y="4063"/>
                  <a:pt x="3802" y="4081"/>
                  <a:pt x="3907" y="4090"/>
                </a:cubicBezTo>
                <a:cubicBezTo>
                  <a:pt x="3907" y="0"/>
                  <a:pt x="3907" y="0"/>
                  <a:pt x="390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264"/>
                  <a:pt x="1012" y="2249"/>
                  <a:pt x="2232" y="2214"/>
                </a:cubicBezTo>
                <a:cubicBezTo>
                  <a:pt x="2284" y="2214"/>
                  <a:pt x="2310" y="2214"/>
                  <a:pt x="2310" y="221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92">
            <a:extLst>
              <a:ext uri="{FF2B5EF4-FFF2-40B4-BE49-F238E27FC236}">
                <a16:creationId xmlns:a16="http://schemas.microsoft.com/office/drawing/2014/main" id="{CD0A410A-D45B-FD47-ADD9-A7EB8BBC1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5278" y="5852643"/>
            <a:ext cx="4211564" cy="4501527"/>
          </a:xfrm>
          <a:custGeom>
            <a:avLst/>
            <a:gdLst>
              <a:gd name="T0" fmla="*/ 0 w 3908"/>
              <a:gd name="T1" fmla="*/ 0 h 4178"/>
              <a:gd name="T2" fmla="*/ 0 w 3908"/>
              <a:gd name="T3" fmla="*/ 0 h 4178"/>
              <a:gd name="T4" fmla="*/ 0 w 3908"/>
              <a:gd name="T5" fmla="*/ 4090 h 4178"/>
              <a:gd name="T6" fmla="*/ 2468 w 3908"/>
              <a:gd name="T7" fmla="*/ 3584 h 4178"/>
              <a:gd name="T8" fmla="*/ 3061 w 3908"/>
              <a:gd name="T9" fmla="*/ 3313 h 4178"/>
              <a:gd name="T10" fmla="*/ 3907 w 3908"/>
              <a:gd name="T11" fmla="*/ 3357 h 4178"/>
              <a:gd name="T12" fmla="*/ 3907 w 3908"/>
              <a:gd name="T13" fmla="*/ 0 h 4178"/>
              <a:gd name="T14" fmla="*/ 0 w 3908"/>
              <a:gd name="T15" fmla="*/ 0 h 4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08" h="4178">
                <a:moveTo>
                  <a:pt x="0" y="0"/>
                </a:moveTo>
                <a:lnTo>
                  <a:pt x="0" y="0"/>
                </a:lnTo>
                <a:cubicBezTo>
                  <a:pt x="0" y="4090"/>
                  <a:pt x="0" y="4090"/>
                  <a:pt x="0" y="4090"/>
                </a:cubicBezTo>
                <a:cubicBezTo>
                  <a:pt x="854" y="4177"/>
                  <a:pt x="1849" y="3845"/>
                  <a:pt x="2468" y="3584"/>
                </a:cubicBezTo>
                <a:cubicBezTo>
                  <a:pt x="2826" y="3435"/>
                  <a:pt x="3061" y="3313"/>
                  <a:pt x="3061" y="3313"/>
                </a:cubicBezTo>
                <a:cubicBezTo>
                  <a:pt x="3157" y="3401"/>
                  <a:pt x="3497" y="3392"/>
                  <a:pt x="3907" y="3357"/>
                </a:cubicBezTo>
                <a:cubicBezTo>
                  <a:pt x="3907" y="0"/>
                  <a:pt x="3907" y="0"/>
                  <a:pt x="3907" y="0"/>
                </a:cubicBez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93">
            <a:extLst>
              <a:ext uri="{FF2B5EF4-FFF2-40B4-BE49-F238E27FC236}">
                <a16:creationId xmlns:a16="http://schemas.microsoft.com/office/drawing/2014/main" id="{30F8C0A9-6E8F-2448-90B2-6EFFAB3BF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6842" y="5852643"/>
            <a:ext cx="4202057" cy="3836043"/>
          </a:xfrm>
          <a:custGeom>
            <a:avLst/>
            <a:gdLst>
              <a:gd name="T0" fmla="*/ 0 w 3900"/>
              <a:gd name="T1" fmla="*/ 0 h 3559"/>
              <a:gd name="T2" fmla="*/ 0 w 3900"/>
              <a:gd name="T3" fmla="*/ 0 h 3559"/>
              <a:gd name="T4" fmla="*/ 0 w 3900"/>
              <a:gd name="T5" fmla="*/ 3357 h 3559"/>
              <a:gd name="T6" fmla="*/ 1527 w 3900"/>
              <a:gd name="T7" fmla="*/ 3121 h 3559"/>
              <a:gd name="T8" fmla="*/ 2346 w 3900"/>
              <a:gd name="T9" fmla="*/ 3479 h 3559"/>
              <a:gd name="T10" fmla="*/ 3899 w 3900"/>
              <a:gd name="T11" fmla="*/ 2493 h 3559"/>
              <a:gd name="T12" fmla="*/ 3899 w 3900"/>
              <a:gd name="T13" fmla="*/ 872 h 3559"/>
              <a:gd name="T14" fmla="*/ 3681 w 3900"/>
              <a:gd name="T15" fmla="*/ 0 h 3559"/>
              <a:gd name="T16" fmla="*/ 0 w 3900"/>
              <a:gd name="T17" fmla="*/ 0 h 3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0" h="3559">
                <a:moveTo>
                  <a:pt x="0" y="0"/>
                </a:moveTo>
                <a:lnTo>
                  <a:pt x="0" y="0"/>
                </a:lnTo>
                <a:cubicBezTo>
                  <a:pt x="0" y="3357"/>
                  <a:pt x="0" y="3357"/>
                  <a:pt x="0" y="3357"/>
                </a:cubicBezTo>
                <a:cubicBezTo>
                  <a:pt x="680" y="3287"/>
                  <a:pt x="1527" y="3121"/>
                  <a:pt x="1527" y="3121"/>
                </a:cubicBezTo>
                <a:cubicBezTo>
                  <a:pt x="1736" y="3558"/>
                  <a:pt x="2346" y="3479"/>
                  <a:pt x="2346" y="3479"/>
                </a:cubicBezTo>
                <a:cubicBezTo>
                  <a:pt x="3280" y="3497"/>
                  <a:pt x="3725" y="3078"/>
                  <a:pt x="3899" y="2493"/>
                </a:cubicBezTo>
                <a:cubicBezTo>
                  <a:pt x="3899" y="872"/>
                  <a:pt x="3899" y="872"/>
                  <a:pt x="3899" y="872"/>
                </a:cubicBezTo>
                <a:cubicBezTo>
                  <a:pt x="3838" y="558"/>
                  <a:pt x="3759" y="253"/>
                  <a:pt x="3681" y="0"/>
                </a:cubicBezTo>
                <a:lnTo>
                  <a:pt x="0" y="0"/>
                </a:lnTo>
              </a:path>
            </a:pathLst>
          </a:custGeom>
          <a:solidFill>
            <a:srgbClr val="F05F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18">
            <a:extLst>
              <a:ext uri="{FF2B5EF4-FFF2-40B4-BE49-F238E27FC236}">
                <a16:creationId xmlns:a16="http://schemas.microsoft.com/office/drawing/2014/main" id="{2E8CD172-CCC8-5140-A2C1-BC880A787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7485" y="3490175"/>
            <a:ext cx="199645" cy="38028"/>
          </a:xfrm>
          <a:custGeom>
            <a:avLst/>
            <a:gdLst>
              <a:gd name="T0" fmla="*/ 183 w 184"/>
              <a:gd name="T1" fmla="*/ 35 h 36"/>
              <a:gd name="T2" fmla="*/ 0 w 184"/>
              <a:gd name="T3" fmla="*/ 35 h 36"/>
              <a:gd name="T4" fmla="*/ 0 w 184"/>
              <a:gd name="T5" fmla="*/ 0 h 36"/>
              <a:gd name="T6" fmla="*/ 183 w 184"/>
              <a:gd name="T7" fmla="*/ 0 h 36"/>
              <a:gd name="T8" fmla="*/ 183 w 184"/>
              <a:gd name="T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36">
                <a:moveTo>
                  <a:pt x="183" y="35"/>
                </a:moveTo>
                <a:lnTo>
                  <a:pt x="0" y="35"/>
                </a:lnTo>
                <a:lnTo>
                  <a:pt x="0" y="0"/>
                </a:lnTo>
                <a:lnTo>
                  <a:pt x="183" y="0"/>
                </a:lnTo>
                <a:lnTo>
                  <a:pt x="183" y="3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19">
            <a:extLst>
              <a:ext uri="{FF2B5EF4-FFF2-40B4-BE49-F238E27FC236}">
                <a16:creationId xmlns:a16="http://schemas.microsoft.com/office/drawing/2014/main" id="{B6AE8602-BA98-8E49-AD71-1A084C388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6005" y="3361830"/>
            <a:ext cx="190138" cy="366018"/>
          </a:xfrm>
          <a:custGeom>
            <a:avLst/>
            <a:gdLst>
              <a:gd name="T0" fmla="*/ 70 w 176"/>
              <a:gd name="T1" fmla="*/ 0 h 341"/>
              <a:gd name="T2" fmla="*/ 70 w 176"/>
              <a:gd name="T3" fmla="*/ 0 h 341"/>
              <a:gd name="T4" fmla="*/ 0 w 176"/>
              <a:gd name="T5" fmla="*/ 0 h 341"/>
              <a:gd name="T6" fmla="*/ 0 w 176"/>
              <a:gd name="T7" fmla="*/ 43 h 341"/>
              <a:gd name="T8" fmla="*/ 53 w 176"/>
              <a:gd name="T9" fmla="*/ 43 h 341"/>
              <a:gd name="T10" fmla="*/ 70 w 176"/>
              <a:gd name="T11" fmla="*/ 52 h 341"/>
              <a:gd name="T12" fmla="*/ 131 w 176"/>
              <a:gd name="T13" fmla="*/ 130 h 341"/>
              <a:gd name="T14" fmla="*/ 131 w 176"/>
              <a:gd name="T15" fmla="*/ 296 h 341"/>
              <a:gd name="T16" fmla="*/ 26 w 176"/>
              <a:gd name="T17" fmla="*/ 296 h 341"/>
              <a:gd name="T18" fmla="*/ 26 w 176"/>
              <a:gd name="T19" fmla="*/ 314 h 341"/>
              <a:gd name="T20" fmla="*/ 26 w 176"/>
              <a:gd name="T21" fmla="*/ 340 h 341"/>
              <a:gd name="T22" fmla="*/ 131 w 176"/>
              <a:gd name="T23" fmla="*/ 340 h 341"/>
              <a:gd name="T24" fmla="*/ 175 w 176"/>
              <a:gd name="T25" fmla="*/ 296 h 341"/>
              <a:gd name="T26" fmla="*/ 175 w 176"/>
              <a:gd name="T27" fmla="*/ 122 h 341"/>
              <a:gd name="T28" fmla="*/ 175 w 176"/>
              <a:gd name="T29" fmla="*/ 113 h 341"/>
              <a:gd name="T30" fmla="*/ 88 w 176"/>
              <a:gd name="T31" fmla="*/ 9 h 341"/>
              <a:gd name="T32" fmla="*/ 70 w 176"/>
              <a:gd name="T33" fmla="*/ 0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341">
                <a:moveTo>
                  <a:pt x="70" y="0"/>
                </a:moveTo>
                <a:lnTo>
                  <a:pt x="70" y="0"/>
                </a:lnTo>
                <a:cubicBezTo>
                  <a:pt x="0" y="0"/>
                  <a:pt x="0" y="0"/>
                  <a:pt x="0" y="0"/>
                </a:cubicBezTo>
                <a:cubicBezTo>
                  <a:pt x="0" y="43"/>
                  <a:pt x="0" y="43"/>
                  <a:pt x="0" y="43"/>
                </a:cubicBezTo>
                <a:cubicBezTo>
                  <a:pt x="53" y="43"/>
                  <a:pt x="53" y="43"/>
                  <a:pt x="53" y="43"/>
                </a:cubicBezTo>
                <a:cubicBezTo>
                  <a:pt x="53" y="43"/>
                  <a:pt x="61" y="43"/>
                  <a:pt x="70" y="52"/>
                </a:cubicBezTo>
                <a:cubicBezTo>
                  <a:pt x="131" y="130"/>
                  <a:pt x="131" y="130"/>
                  <a:pt x="131" y="130"/>
                </a:cubicBezTo>
                <a:cubicBezTo>
                  <a:pt x="131" y="296"/>
                  <a:pt x="131" y="296"/>
                  <a:pt x="131" y="296"/>
                </a:cubicBezTo>
                <a:cubicBezTo>
                  <a:pt x="26" y="296"/>
                  <a:pt x="26" y="296"/>
                  <a:pt x="26" y="296"/>
                </a:cubicBezTo>
                <a:cubicBezTo>
                  <a:pt x="26" y="296"/>
                  <a:pt x="26" y="305"/>
                  <a:pt x="26" y="314"/>
                </a:cubicBezTo>
                <a:cubicBezTo>
                  <a:pt x="26" y="323"/>
                  <a:pt x="26" y="331"/>
                  <a:pt x="26" y="340"/>
                </a:cubicBezTo>
                <a:cubicBezTo>
                  <a:pt x="131" y="340"/>
                  <a:pt x="131" y="340"/>
                  <a:pt x="131" y="340"/>
                </a:cubicBezTo>
                <a:cubicBezTo>
                  <a:pt x="157" y="340"/>
                  <a:pt x="175" y="314"/>
                  <a:pt x="175" y="296"/>
                </a:cubicBezTo>
                <a:cubicBezTo>
                  <a:pt x="175" y="122"/>
                  <a:pt x="175" y="122"/>
                  <a:pt x="175" y="122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88" y="9"/>
                  <a:pt x="88" y="9"/>
                  <a:pt x="88" y="9"/>
                </a:cubicBezTo>
                <a:cubicBezTo>
                  <a:pt x="79" y="9"/>
                  <a:pt x="79" y="0"/>
                  <a:pt x="70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20">
            <a:extLst>
              <a:ext uri="{FF2B5EF4-FFF2-40B4-BE49-F238E27FC236}">
                <a16:creationId xmlns:a16="http://schemas.microsoft.com/office/drawing/2014/main" id="{8D3F0658-A423-3C40-8528-288CF5905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6539" y="3670807"/>
            <a:ext cx="223411" cy="57042"/>
          </a:xfrm>
          <a:custGeom>
            <a:avLst/>
            <a:gdLst>
              <a:gd name="T0" fmla="*/ 208 w 209"/>
              <a:gd name="T1" fmla="*/ 0 h 53"/>
              <a:gd name="T2" fmla="*/ 208 w 209"/>
              <a:gd name="T3" fmla="*/ 0 h 53"/>
              <a:gd name="T4" fmla="*/ 9 w 209"/>
              <a:gd name="T5" fmla="*/ 0 h 53"/>
              <a:gd name="T6" fmla="*/ 17 w 209"/>
              <a:gd name="T7" fmla="*/ 26 h 53"/>
              <a:gd name="T8" fmla="*/ 0 w 209"/>
              <a:gd name="T9" fmla="*/ 52 h 53"/>
              <a:gd name="T10" fmla="*/ 208 w 209"/>
              <a:gd name="T11" fmla="*/ 52 h 53"/>
              <a:gd name="T12" fmla="*/ 200 w 209"/>
              <a:gd name="T13" fmla="*/ 26 h 53"/>
              <a:gd name="T14" fmla="*/ 208 w 209"/>
              <a:gd name="T1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9" h="53">
                <a:moveTo>
                  <a:pt x="208" y="0"/>
                </a:moveTo>
                <a:lnTo>
                  <a:pt x="208" y="0"/>
                </a:lnTo>
                <a:cubicBezTo>
                  <a:pt x="9" y="0"/>
                  <a:pt x="9" y="0"/>
                  <a:pt x="9" y="0"/>
                </a:cubicBezTo>
                <a:cubicBezTo>
                  <a:pt x="9" y="8"/>
                  <a:pt x="17" y="17"/>
                  <a:pt x="17" y="26"/>
                </a:cubicBezTo>
                <a:cubicBezTo>
                  <a:pt x="17" y="35"/>
                  <a:pt x="9" y="43"/>
                  <a:pt x="0" y="52"/>
                </a:cubicBezTo>
                <a:cubicBezTo>
                  <a:pt x="208" y="52"/>
                  <a:pt x="208" y="52"/>
                  <a:pt x="208" y="52"/>
                </a:cubicBezTo>
                <a:cubicBezTo>
                  <a:pt x="208" y="43"/>
                  <a:pt x="200" y="35"/>
                  <a:pt x="200" y="26"/>
                </a:cubicBezTo>
                <a:cubicBezTo>
                  <a:pt x="200" y="17"/>
                  <a:pt x="200" y="8"/>
                  <a:pt x="208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21">
            <a:extLst>
              <a:ext uri="{FF2B5EF4-FFF2-40B4-BE49-F238E27FC236}">
                <a16:creationId xmlns:a16="http://schemas.microsoft.com/office/drawing/2014/main" id="{12729F39-BEF3-A249-BBA1-C3DFC5AC9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5097" y="3247747"/>
            <a:ext cx="565663" cy="404045"/>
          </a:xfrm>
          <a:custGeom>
            <a:avLst/>
            <a:gdLst>
              <a:gd name="T0" fmla="*/ 496 w 523"/>
              <a:gd name="T1" fmla="*/ 366 h 376"/>
              <a:gd name="T2" fmla="*/ 496 w 523"/>
              <a:gd name="T3" fmla="*/ 366 h 376"/>
              <a:gd name="T4" fmla="*/ 522 w 523"/>
              <a:gd name="T5" fmla="*/ 366 h 376"/>
              <a:gd name="T6" fmla="*/ 522 w 523"/>
              <a:gd name="T7" fmla="*/ 148 h 376"/>
              <a:gd name="T8" fmla="*/ 522 w 523"/>
              <a:gd name="T9" fmla="*/ 105 h 376"/>
              <a:gd name="T10" fmla="*/ 522 w 523"/>
              <a:gd name="T11" fmla="*/ 52 h 376"/>
              <a:gd name="T12" fmla="*/ 470 w 523"/>
              <a:gd name="T13" fmla="*/ 0 h 376"/>
              <a:gd name="T14" fmla="*/ 26 w 523"/>
              <a:gd name="T15" fmla="*/ 0 h 376"/>
              <a:gd name="T16" fmla="*/ 0 w 523"/>
              <a:gd name="T17" fmla="*/ 35 h 376"/>
              <a:gd name="T18" fmla="*/ 26 w 523"/>
              <a:gd name="T19" fmla="*/ 61 h 376"/>
              <a:gd name="T20" fmla="*/ 461 w 523"/>
              <a:gd name="T21" fmla="*/ 61 h 376"/>
              <a:gd name="T22" fmla="*/ 461 w 523"/>
              <a:gd name="T23" fmla="*/ 375 h 376"/>
              <a:gd name="T24" fmla="*/ 496 w 523"/>
              <a:gd name="T25" fmla="*/ 36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3" h="376">
                <a:moveTo>
                  <a:pt x="496" y="366"/>
                </a:moveTo>
                <a:lnTo>
                  <a:pt x="496" y="366"/>
                </a:lnTo>
                <a:cubicBezTo>
                  <a:pt x="505" y="366"/>
                  <a:pt x="514" y="366"/>
                  <a:pt x="522" y="366"/>
                </a:cubicBezTo>
                <a:cubicBezTo>
                  <a:pt x="522" y="148"/>
                  <a:pt x="522" y="148"/>
                  <a:pt x="522" y="148"/>
                </a:cubicBezTo>
                <a:cubicBezTo>
                  <a:pt x="522" y="105"/>
                  <a:pt x="522" y="105"/>
                  <a:pt x="522" y="105"/>
                </a:cubicBezTo>
                <a:cubicBezTo>
                  <a:pt x="522" y="52"/>
                  <a:pt x="522" y="52"/>
                  <a:pt x="522" y="52"/>
                </a:cubicBezTo>
                <a:cubicBezTo>
                  <a:pt x="522" y="26"/>
                  <a:pt x="496" y="0"/>
                  <a:pt x="47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9" y="0"/>
                  <a:pt x="0" y="18"/>
                  <a:pt x="0" y="35"/>
                </a:cubicBezTo>
                <a:cubicBezTo>
                  <a:pt x="0" y="44"/>
                  <a:pt x="9" y="61"/>
                  <a:pt x="26" y="61"/>
                </a:cubicBezTo>
                <a:cubicBezTo>
                  <a:pt x="461" y="61"/>
                  <a:pt x="461" y="61"/>
                  <a:pt x="461" y="61"/>
                </a:cubicBezTo>
                <a:cubicBezTo>
                  <a:pt x="461" y="375"/>
                  <a:pt x="461" y="375"/>
                  <a:pt x="461" y="375"/>
                </a:cubicBezTo>
                <a:cubicBezTo>
                  <a:pt x="479" y="366"/>
                  <a:pt x="487" y="366"/>
                  <a:pt x="496" y="36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22">
            <a:extLst>
              <a:ext uri="{FF2B5EF4-FFF2-40B4-BE49-F238E27FC236}">
                <a16:creationId xmlns:a16="http://schemas.microsoft.com/office/drawing/2014/main" id="{BFF52EA2-20A3-3849-81C2-BF7CDFCCA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6894" y="3471161"/>
            <a:ext cx="114083" cy="256687"/>
          </a:xfrm>
          <a:custGeom>
            <a:avLst/>
            <a:gdLst>
              <a:gd name="T0" fmla="*/ 96 w 106"/>
              <a:gd name="T1" fmla="*/ 183 h 236"/>
              <a:gd name="T2" fmla="*/ 96 w 106"/>
              <a:gd name="T3" fmla="*/ 183 h 236"/>
              <a:gd name="T4" fmla="*/ 52 w 106"/>
              <a:gd name="T5" fmla="*/ 183 h 236"/>
              <a:gd name="T6" fmla="*/ 52 w 106"/>
              <a:gd name="T7" fmla="*/ 0 h 236"/>
              <a:gd name="T8" fmla="*/ 0 w 106"/>
              <a:gd name="T9" fmla="*/ 0 h 236"/>
              <a:gd name="T10" fmla="*/ 0 w 106"/>
              <a:gd name="T11" fmla="*/ 183 h 236"/>
              <a:gd name="T12" fmla="*/ 9 w 106"/>
              <a:gd name="T13" fmla="*/ 218 h 236"/>
              <a:gd name="T14" fmla="*/ 44 w 106"/>
              <a:gd name="T15" fmla="*/ 235 h 236"/>
              <a:gd name="T16" fmla="*/ 44 w 106"/>
              <a:gd name="T17" fmla="*/ 235 h 236"/>
              <a:gd name="T18" fmla="*/ 105 w 106"/>
              <a:gd name="T19" fmla="*/ 235 h 236"/>
              <a:gd name="T20" fmla="*/ 87 w 106"/>
              <a:gd name="T21" fmla="*/ 209 h 236"/>
              <a:gd name="T22" fmla="*/ 96 w 106"/>
              <a:gd name="T23" fmla="*/ 18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6" h="236">
                <a:moveTo>
                  <a:pt x="96" y="183"/>
                </a:moveTo>
                <a:lnTo>
                  <a:pt x="96" y="183"/>
                </a:lnTo>
                <a:cubicBezTo>
                  <a:pt x="52" y="183"/>
                  <a:pt x="52" y="183"/>
                  <a:pt x="52" y="183"/>
                </a:cubicBezTo>
                <a:cubicBezTo>
                  <a:pt x="52" y="0"/>
                  <a:pt x="52" y="0"/>
                  <a:pt x="5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200"/>
                  <a:pt x="0" y="209"/>
                  <a:pt x="9" y="218"/>
                </a:cubicBezTo>
                <a:cubicBezTo>
                  <a:pt x="18" y="235"/>
                  <a:pt x="35" y="235"/>
                  <a:pt x="44" y="235"/>
                </a:cubicBezTo>
                <a:lnTo>
                  <a:pt x="44" y="235"/>
                </a:lnTo>
                <a:cubicBezTo>
                  <a:pt x="105" y="235"/>
                  <a:pt x="105" y="235"/>
                  <a:pt x="105" y="235"/>
                </a:cubicBezTo>
                <a:cubicBezTo>
                  <a:pt x="96" y="226"/>
                  <a:pt x="87" y="218"/>
                  <a:pt x="87" y="209"/>
                </a:cubicBezTo>
                <a:cubicBezTo>
                  <a:pt x="87" y="200"/>
                  <a:pt x="96" y="191"/>
                  <a:pt x="96" y="18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23">
            <a:extLst>
              <a:ext uri="{FF2B5EF4-FFF2-40B4-BE49-F238E27FC236}">
                <a16:creationId xmlns:a16="http://schemas.microsoft.com/office/drawing/2014/main" id="{C46C2445-9CB4-AF44-B01C-270B70DB6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1429" y="3613765"/>
            <a:ext cx="161618" cy="161618"/>
          </a:xfrm>
          <a:custGeom>
            <a:avLst/>
            <a:gdLst>
              <a:gd name="T0" fmla="*/ 70 w 150"/>
              <a:gd name="T1" fmla="*/ 149 h 150"/>
              <a:gd name="T2" fmla="*/ 70 w 150"/>
              <a:gd name="T3" fmla="*/ 149 h 150"/>
              <a:gd name="T4" fmla="*/ 0 w 150"/>
              <a:gd name="T5" fmla="*/ 79 h 150"/>
              <a:gd name="T6" fmla="*/ 70 w 150"/>
              <a:gd name="T7" fmla="*/ 0 h 150"/>
              <a:gd name="T8" fmla="*/ 149 w 150"/>
              <a:gd name="T9" fmla="*/ 79 h 150"/>
              <a:gd name="T10" fmla="*/ 70 w 150"/>
              <a:gd name="T11" fmla="*/ 149 h 150"/>
              <a:gd name="T12" fmla="*/ 70 w 150"/>
              <a:gd name="T13" fmla="*/ 44 h 150"/>
              <a:gd name="T14" fmla="*/ 70 w 150"/>
              <a:gd name="T15" fmla="*/ 44 h 150"/>
              <a:gd name="T16" fmla="*/ 44 w 150"/>
              <a:gd name="T17" fmla="*/ 79 h 150"/>
              <a:gd name="T18" fmla="*/ 70 w 150"/>
              <a:gd name="T19" fmla="*/ 114 h 150"/>
              <a:gd name="T20" fmla="*/ 105 w 150"/>
              <a:gd name="T21" fmla="*/ 79 h 150"/>
              <a:gd name="T22" fmla="*/ 70 w 150"/>
              <a:gd name="T23" fmla="*/ 4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0" h="150">
                <a:moveTo>
                  <a:pt x="70" y="149"/>
                </a:moveTo>
                <a:lnTo>
                  <a:pt x="70" y="149"/>
                </a:lnTo>
                <a:cubicBezTo>
                  <a:pt x="35" y="149"/>
                  <a:pt x="0" y="114"/>
                  <a:pt x="0" y="79"/>
                </a:cubicBezTo>
                <a:cubicBezTo>
                  <a:pt x="0" y="35"/>
                  <a:pt x="35" y="0"/>
                  <a:pt x="70" y="0"/>
                </a:cubicBezTo>
                <a:cubicBezTo>
                  <a:pt x="114" y="0"/>
                  <a:pt x="149" y="35"/>
                  <a:pt x="149" y="79"/>
                </a:cubicBezTo>
                <a:cubicBezTo>
                  <a:pt x="149" y="114"/>
                  <a:pt x="114" y="149"/>
                  <a:pt x="70" y="149"/>
                </a:cubicBezTo>
                <a:close/>
                <a:moveTo>
                  <a:pt x="70" y="44"/>
                </a:moveTo>
                <a:lnTo>
                  <a:pt x="70" y="44"/>
                </a:lnTo>
                <a:cubicBezTo>
                  <a:pt x="53" y="44"/>
                  <a:pt x="44" y="61"/>
                  <a:pt x="44" y="79"/>
                </a:cubicBezTo>
                <a:cubicBezTo>
                  <a:pt x="44" y="96"/>
                  <a:pt x="53" y="114"/>
                  <a:pt x="70" y="114"/>
                </a:cubicBezTo>
                <a:cubicBezTo>
                  <a:pt x="88" y="114"/>
                  <a:pt x="105" y="96"/>
                  <a:pt x="105" y="79"/>
                </a:cubicBezTo>
                <a:cubicBezTo>
                  <a:pt x="105" y="61"/>
                  <a:pt x="88" y="44"/>
                  <a:pt x="70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24">
            <a:extLst>
              <a:ext uri="{FF2B5EF4-FFF2-40B4-BE49-F238E27FC236}">
                <a16:creationId xmlns:a16="http://schemas.microsoft.com/office/drawing/2014/main" id="{DC5620D8-2438-9349-B322-15CB50F9D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2949" y="3613765"/>
            <a:ext cx="161618" cy="161618"/>
          </a:xfrm>
          <a:custGeom>
            <a:avLst/>
            <a:gdLst>
              <a:gd name="T0" fmla="*/ 78 w 148"/>
              <a:gd name="T1" fmla="*/ 149 h 150"/>
              <a:gd name="T2" fmla="*/ 78 w 148"/>
              <a:gd name="T3" fmla="*/ 149 h 150"/>
              <a:gd name="T4" fmla="*/ 0 w 148"/>
              <a:gd name="T5" fmla="*/ 79 h 150"/>
              <a:gd name="T6" fmla="*/ 78 w 148"/>
              <a:gd name="T7" fmla="*/ 0 h 150"/>
              <a:gd name="T8" fmla="*/ 147 w 148"/>
              <a:gd name="T9" fmla="*/ 79 h 150"/>
              <a:gd name="T10" fmla="*/ 78 w 148"/>
              <a:gd name="T11" fmla="*/ 149 h 150"/>
              <a:gd name="T12" fmla="*/ 78 w 148"/>
              <a:gd name="T13" fmla="*/ 44 h 150"/>
              <a:gd name="T14" fmla="*/ 78 w 148"/>
              <a:gd name="T15" fmla="*/ 44 h 150"/>
              <a:gd name="T16" fmla="*/ 43 w 148"/>
              <a:gd name="T17" fmla="*/ 79 h 150"/>
              <a:gd name="T18" fmla="*/ 78 w 148"/>
              <a:gd name="T19" fmla="*/ 114 h 150"/>
              <a:gd name="T20" fmla="*/ 104 w 148"/>
              <a:gd name="T21" fmla="*/ 79 h 150"/>
              <a:gd name="T22" fmla="*/ 78 w 148"/>
              <a:gd name="T23" fmla="*/ 4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8" h="150">
                <a:moveTo>
                  <a:pt x="78" y="149"/>
                </a:moveTo>
                <a:lnTo>
                  <a:pt x="78" y="149"/>
                </a:lnTo>
                <a:cubicBezTo>
                  <a:pt x="35" y="149"/>
                  <a:pt x="0" y="114"/>
                  <a:pt x="0" y="79"/>
                </a:cubicBezTo>
                <a:cubicBezTo>
                  <a:pt x="0" y="35"/>
                  <a:pt x="35" y="0"/>
                  <a:pt x="78" y="0"/>
                </a:cubicBezTo>
                <a:cubicBezTo>
                  <a:pt x="113" y="0"/>
                  <a:pt x="147" y="35"/>
                  <a:pt x="147" y="79"/>
                </a:cubicBezTo>
                <a:cubicBezTo>
                  <a:pt x="147" y="114"/>
                  <a:pt x="113" y="149"/>
                  <a:pt x="78" y="149"/>
                </a:cubicBezTo>
                <a:close/>
                <a:moveTo>
                  <a:pt x="78" y="44"/>
                </a:moveTo>
                <a:lnTo>
                  <a:pt x="78" y="44"/>
                </a:lnTo>
                <a:cubicBezTo>
                  <a:pt x="52" y="44"/>
                  <a:pt x="43" y="61"/>
                  <a:pt x="43" y="79"/>
                </a:cubicBezTo>
                <a:cubicBezTo>
                  <a:pt x="43" y="96"/>
                  <a:pt x="52" y="114"/>
                  <a:pt x="78" y="114"/>
                </a:cubicBezTo>
                <a:cubicBezTo>
                  <a:pt x="96" y="114"/>
                  <a:pt x="104" y="96"/>
                  <a:pt x="104" y="79"/>
                </a:cubicBezTo>
                <a:cubicBezTo>
                  <a:pt x="104" y="61"/>
                  <a:pt x="96" y="44"/>
                  <a:pt x="78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25">
            <a:extLst>
              <a:ext uri="{FF2B5EF4-FFF2-40B4-BE49-F238E27FC236}">
                <a16:creationId xmlns:a16="http://schemas.microsoft.com/office/drawing/2014/main" id="{7D173BD2-F91E-5A4E-BEE9-7964D6639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9359" y="3361830"/>
            <a:ext cx="228166" cy="47535"/>
          </a:xfrm>
          <a:custGeom>
            <a:avLst/>
            <a:gdLst>
              <a:gd name="T0" fmla="*/ 184 w 211"/>
              <a:gd name="T1" fmla="*/ 43 h 44"/>
              <a:gd name="T2" fmla="*/ 184 w 211"/>
              <a:gd name="T3" fmla="*/ 43 h 44"/>
              <a:gd name="T4" fmla="*/ 18 w 211"/>
              <a:gd name="T5" fmla="*/ 43 h 44"/>
              <a:gd name="T6" fmla="*/ 0 w 211"/>
              <a:gd name="T7" fmla="*/ 17 h 44"/>
              <a:gd name="T8" fmla="*/ 0 w 211"/>
              <a:gd name="T9" fmla="*/ 17 h 44"/>
              <a:gd name="T10" fmla="*/ 18 w 211"/>
              <a:gd name="T11" fmla="*/ 0 h 44"/>
              <a:gd name="T12" fmla="*/ 184 w 211"/>
              <a:gd name="T13" fmla="*/ 0 h 44"/>
              <a:gd name="T14" fmla="*/ 210 w 211"/>
              <a:gd name="T15" fmla="*/ 17 h 44"/>
              <a:gd name="T16" fmla="*/ 210 w 211"/>
              <a:gd name="T17" fmla="*/ 17 h 44"/>
              <a:gd name="T18" fmla="*/ 184 w 211"/>
              <a:gd name="T1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1" h="44">
                <a:moveTo>
                  <a:pt x="184" y="43"/>
                </a:moveTo>
                <a:lnTo>
                  <a:pt x="184" y="43"/>
                </a:lnTo>
                <a:cubicBezTo>
                  <a:pt x="18" y="43"/>
                  <a:pt x="18" y="43"/>
                  <a:pt x="18" y="43"/>
                </a:cubicBezTo>
                <a:cubicBezTo>
                  <a:pt x="9" y="43"/>
                  <a:pt x="0" y="35"/>
                  <a:pt x="0" y="17"/>
                </a:cubicBezTo>
                <a:lnTo>
                  <a:pt x="0" y="17"/>
                </a:lnTo>
                <a:cubicBezTo>
                  <a:pt x="0" y="9"/>
                  <a:pt x="9" y="0"/>
                  <a:pt x="18" y="0"/>
                </a:cubicBezTo>
                <a:cubicBezTo>
                  <a:pt x="184" y="0"/>
                  <a:pt x="184" y="0"/>
                  <a:pt x="184" y="0"/>
                </a:cubicBezTo>
                <a:cubicBezTo>
                  <a:pt x="201" y="0"/>
                  <a:pt x="210" y="9"/>
                  <a:pt x="210" y="17"/>
                </a:cubicBezTo>
                <a:lnTo>
                  <a:pt x="210" y="17"/>
                </a:lnTo>
                <a:cubicBezTo>
                  <a:pt x="210" y="35"/>
                  <a:pt x="201" y="43"/>
                  <a:pt x="184" y="4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26">
            <a:extLst>
              <a:ext uri="{FF2B5EF4-FFF2-40B4-BE49-F238E27FC236}">
                <a16:creationId xmlns:a16="http://schemas.microsoft.com/office/drawing/2014/main" id="{76051E02-0B80-C24E-B4D3-3A9269F33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7387" y="3442641"/>
            <a:ext cx="114083" cy="47535"/>
          </a:xfrm>
          <a:custGeom>
            <a:avLst/>
            <a:gdLst>
              <a:gd name="T0" fmla="*/ 87 w 106"/>
              <a:gd name="T1" fmla="*/ 44 h 45"/>
              <a:gd name="T2" fmla="*/ 87 w 106"/>
              <a:gd name="T3" fmla="*/ 44 h 45"/>
              <a:gd name="T4" fmla="*/ 18 w 106"/>
              <a:gd name="T5" fmla="*/ 35 h 45"/>
              <a:gd name="T6" fmla="*/ 0 w 106"/>
              <a:gd name="T7" fmla="*/ 18 h 45"/>
              <a:gd name="T8" fmla="*/ 0 w 106"/>
              <a:gd name="T9" fmla="*/ 18 h 45"/>
              <a:gd name="T10" fmla="*/ 18 w 106"/>
              <a:gd name="T11" fmla="*/ 0 h 45"/>
              <a:gd name="T12" fmla="*/ 87 w 106"/>
              <a:gd name="T13" fmla="*/ 0 h 45"/>
              <a:gd name="T14" fmla="*/ 105 w 106"/>
              <a:gd name="T15" fmla="*/ 18 h 45"/>
              <a:gd name="T16" fmla="*/ 105 w 106"/>
              <a:gd name="T17" fmla="*/ 18 h 45"/>
              <a:gd name="T18" fmla="*/ 87 w 106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45">
                <a:moveTo>
                  <a:pt x="87" y="44"/>
                </a:moveTo>
                <a:lnTo>
                  <a:pt x="87" y="44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96" y="0"/>
                  <a:pt x="105" y="9"/>
                  <a:pt x="105" y="18"/>
                </a:cubicBezTo>
                <a:lnTo>
                  <a:pt x="105" y="18"/>
                </a:lnTo>
                <a:cubicBezTo>
                  <a:pt x="105" y="35"/>
                  <a:pt x="96" y="44"/>
                  <a:pt x="87" y="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27">
            <a:extLst>
              <a:ext uri="{FF2B5EF4-FFF2-40B4-BE49-F238E27FC236}">
                <a16:creationId xmlns:a16="http://schemas.microsoft.com/office/drawing/2014/main" id="{6F649C92-7F8A-BC48-BCAC-D4551FDDF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1909" y="3067116"/>
            <a:ext cx="413549" cy="47535"/>
          </a:xfrm>
          <a:custGeom>
            <a:avLst/>
            <a:gdLst>
              <a:gd name="T0" fmla="*/ 384 w 385"/>
              <a:gd name="T1" fmla="*/ 44 h 45"/>
              <a:gd name="T2" fmla="*/ 384 w 385"/>
              <a:gd name="T3" fmla="*/ 44 h 45"/>
              <a:gd name="T4" fmla="*/ 18 w 385"/>
              <a:gd name="T5" fmla="*/ 44 h 45"/>
              <a:gd name="T6" fmla="*/ 0 w 385"/>
              <a:gd name="T7" fmla="*/ 18 h 45"/>
              <a:gd name="T8" fmla="*/ 0 w 385"/>
              <a:gd name="T9" fmla="*/ 18 h 45"/>
              <a:gd name="T10" fmla="*/ 18 w 385"/>
              <a:gd name="T11" fmla="*/ 0 h 45"/>
              <a:gd name="T12" fmla="*/ 384 w 385"/>
              <a:gd name="T13" fmla="*/ 0 h 45"/>
              <a:gd name="T14" fmla="*/ 384 w 385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5" h="45">
                <a:moveTo>
                  <a:pt x="384" y="44"/>
                </a:moveTo>
                <a:lnTo>
                  <a:pt x="384" y="44"/>
                </a:lnTo>
                <a:cubicBezTo>
                  <a:pt x="18" y="44"/>
                  <a:pt x="18" y="44"/>
                  <a:pt x="18" y="44"/>
                </a:cubicBezTo>
                <a:cubicBezTo>
                  <a:pt x="9" y="44"/>
                  <a:pt x="0" y="35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384" y="0"/>
                  <a:pt x="384" y="0"/>
                  <a:pt x="384" y="0"/>
                </a:cubicBezTo>
                <a:lnTo>
                  <a:pt x="384" y="4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28">
            <a:extLst>
              <a:ext uri="{FF2B5EF4-FFF2-40B4-BE49-F238E27FC236}">
                <a16:creationId xmlns:a16="http://schemas.microsoft.com/office/drawing/2014/main" id="{D8367F26-DDEB-3D4F-A76D-8811EDC2F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1099" y="2625046"/>
            <a:ext cx="537142" cy="613195"/>
          </a:xfrm>
          <a:custGeom>
            <a:avLst/>
            <a:gdLst>
              <a:gd name="T0" fmla="*/ 384 w 498"/>
              <a:gd name="T1" fmla="*/ 567 h 568"/>
              <a:gd name="T2" fmla="*/ 384 w 498"/>
              <a:gd name="T3" fmla="*/ 567 h 568"/>
              <a:gd name="T4" fmla="*/ 113 w 498"/>
              <a:gd name="T5" fmla="*/ 567 h 568"/>
              <a:gd name="T6" fmla="*/ 26 w 498"/>
              <a:gd name="T7" fmla="*/ 532 h 568"/>
              <a:gd name="T8" fmla="*/ 0 w 498"/>
              <a:gd name="T9" fmla="*/ 445 h 568"/>
              <a:gd name="T10" fmla="*/ 18 w 498"/>
              <a:gd name="T11" fmla="*/ 79 h 568"/>
              <a:gd name="T12" fmla="*/ 105 w 498"/>
              <a:gd name="T13" fmla="*/ 0 h 568"/>
              <a:gd name="T14" fmla="*/ 392 w 498"/>
              <a:gd name="T15" fmla="*/ 0 h 568"/>
              <a:gd name="T16" fmla="*/ 471 w 498"/>
              <a:gd name="T17" fmla="*/ 79 h 568"/>
              <a:gd name="T18" fmla="*/ 497 w 498"/>
              <a:gd name="T19" fmla="*/ 445 h 568"/>
              <a:gd name="T20" fmla="*/ 462 w 498"/>
              <a:gd name="T21" fmla="*/ 532 h 568"/>
              <a:gd name="T22" fmla="*/ 384 w 498"/>
              <a:gd name="T23" fmla="*/ 567 h 568"/>
              <a:gd name="T24" fmla="*/ 105 w 498"/>
              <a:gd name="T25" fmla="*/ 53 h 568"/>
              <a:gd name="T26" fmla="*/ 105 w 498"/>
              <a:gd name="T27" fmla="*/ 53 h 568"/>
              <a:gd name="T28" fmla="*/ 78 w 498"/>
              <a:gd name="T29" fmla="*/ 88 h 568"/>
              <a:gd name="T30" fmla="*/ 52 w 498"/>
              <a:gd name="T31" fmla="*/ 454 h 568"/>
              <a:gd name="T32" fmla="*/ 70 w 498"/>
              <a:gd name="T33" fmla="*/ 497 h 568"/>
              <a:gd name="T34" fmla="*/ 113 w 498"/>
              <a:gd name="T35" fmla="*/ 515 h 568"/>
              <a:gd name="T36" fmla="*/ 384 w 498"/>
              <a:gd name="T37" fmla="*/ 515 h 568"/>
              <a:gd name="T38" fmla="*/ 427 w 498"/>
              <a:gd name="T39" fmla="*/ 497 h 568"/>
              <a:gd name="T40" fmla="*/ 445 w 498"/>
              <a:gd name="T41" fmla="*/ 454 h 568"/>
              <a:gd name="T42" fmla="*/ 419 w 498"/>
              <a:gd name="T43" fmla="*/ 88 h 568"/>
              <a:gd name="T44" fmla="*/ 392 w 498"/>
              <a:gd name="T45" fmla="*/ 53 h 568"/>
              <a:gd name="T46" fmla="*/ 105 w 498"/>
              <a:gd name="T47" fmla="*/ 53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98" h="568">
                <a:moveTo>
                  <a:pt x="384" y="567"/>
                </a:moveTo>
                <a:lnTo>
                  <a:pt x="384" y="567"/>
                </a:lnTo>
                <a:cubicBezTo>
                  <a:pt x="113" y="567"/>
                  <a:pt x="113" y="567"/>
                  <a:pt x="113" y="567"/>
                </a:cubicBezTo>
                <a:cubicBezTo>
                  <a:pt x="78" y="567"/>
                  <a:pt x="52" y="559"/>
                  <a:pt x="26" y="532"/>
                </a:cubicBezTo>
                <a:cubicBezTo>
                  <a:pt x="9" y="506"/>
                  <a:pt x="0" y="480"/>
                  <a:pt x="0" y="445"/>
                </a:cubicBezTo>
                <a:cubicBezTo>
                  <a:pt x="18" y="79"/>
                  <a:pt x="18" y="79"/>
                  <a:pt x="18" y="79"/>
                </a:cubicBezTo>
                <a:cubicBezTo>
                  <a:pt x="26" y="35"/>
                  <a:pt x="61" y="0"/>
                  <a:pt x="105" y="0"/>
                </a:cubicBezTo>
                <a:cubicBezTo>
                  <a:pt x="392" y="0"/>
                  <a:pt x="392" y="0"/>
                  <a:pt x="392" y="0"/>
                </a:cubicBezTo>
                <a:cubicBezTo>
                  <a:pt x="436" y="0"/>
                  <a:pt x="471" y="35"/>
                  <a:pt x="471" y="79"/>
                </a:cubicBezTo>
                <a:cubicBezTo>
                  <a:pt x="497" y="445"/>
                  <a:pt x="497" y="445"/>
                  <a:pt x="497" y="445"/>
                </a:cubicBezTo>
                <a:cubicBezTo>
                  <a:pt x="497" y="480"/>
                  <a:pt x="488" y="506"/>
                  <a:pt x="462" y="532"/>
                </a:cubicBezTo>
                <a:cubicBezTo>
                  <a:pt x="445" y="559"/>
                  <a:pt x="410" y="567"/>
                  <a:pt x="384" y="567"/>
                </a:cubicBezTo>
                <a:close/>
                <a:moveTo>
                  <a:pt x="105" y="53"/>
                </a:moveTo>
                <a:lnTo>
                  <a:pt x="105" y="53"/>
                </a:lnTo>
                <a:cubicBezTo>
                  <a:pt x="87" y="53"/>
                  <a:pt x="78" y="70"/>
                  <a:pt x="78" y="88"/>
                </a:cubicBezTo>
                <a:cubicBezTo>
                  <a:pt x="52" y="454"/>
                  <a:pt x="52" y="454"/>
                  <a:pt x="52" y="454"/>
                </a:cubicBezTo>
                <a:cubicBezTo>
                  <a:pt x="52" y="472"/>
                  <a:pt x="61" y="480"/>
                  <a:pt x="70" y="497"/>
                </a:cubicBezTo>
                <a:cubicBezTo>
                  <a:pt x="78" y="506"/>
                  <a:pt x="96" y="515"/>
                  <a:pt x="113" y="515"/>
                </a:cubicBezTo>
                <a:cubicBezTo>
                  <a:pt x="384" y="515"/>
                  <a:pt x="384" y="515"/>
                  <a:pt x="384" y="515"/>
                </a:cubicBezTo>
                <a:cubicBezTo>
                  <a:pt x="401" y="515"/>
                  <a:pt x="410" y="506"/>
                  <a:pt x="427" y="497"/>
                </a:cubicBezTo>
                <a:cubicBezTo>
                  <a:pt x="436" y="480"/>
                  <a:pt x="445" y="472"/>
                  <a:pt x="445" y="454"/>
                </a:cubicBezTo>
                <a:cubicBezTo>
                  <a:pt x="419" y="88"/>
                  <a:pt x="419" y="88"/>
                  <a:pt x="419" y="88"/>
                </a:cubicBezTo>
                <a:cubicBezTo>
                  <a:pt x="419" y="70"/>
                  <a:pt x="410" y="53"/>
                  <a:pt x="392" y="53"/>
                </a:cubicBezTo>
                <a:lnTo>
                  <a:pt x="105" y="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29">
            <a:extLst>
              <a:ext uri="{FF2B5EF4-FFF2-40B4-BE49-F238E27FC236}">
                <a16:creationId xmlns:a16="http://schemas.microsoft.com/office/drawing/2014/main" id="{6F65A765-AE04-894D-A3BE-0236968D1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9444" y="2487194"/>
            <a:ext cx="275701" cy="280456"/>
          </a:xfrm>
          <a:custGeom>
            <a:avLst/>
            <a:gdLst>
              <a:gd name="T0" fmla="*/ 227 w 254"/>
              <a:gd name="T1" fmla="*/ 261 h 262"/>
              <a:gd name="T2" fmla="*/ 227 w 254"/>
              <a:gd name="T3" fmla="*/ 261 h 262"/>
              <a:gd name="T4" fmla="*/ 227 w 254"/>
              <a:gd name="T5" fmla="*/ 261 h 262"/>
              <a:gd name="T6" fmla="*/ 201 w 254"/>
              <a:gd name="T7" fmla="*/ 235 h 262"/>
              <a:gd name="T8" fmla="*/ 201 w 254"/>
              <a:gd name="T9" fmla="*/ 130 h 262"/>
              <a:gd name="T10" fmla="*/ 131 w 254"/>
              <a:gd name="T11" fmla="*/ 61 h 262"/>
              <a:gd name="T12" fmla="*/ 61 w 254"/>
              <a:gd name="T13" fmla="*/ 130 h 262"/>
              <a:gd name="T14" fmla="*/ 61 w 254"/>
              <a:gd name="T15" fmla="*/ 235 h 262"/>
              <a:gd name="T16" fmla="*/ 35 w 254"/>
              <a:gd name="T17" fmla="*/ 261 h 262"/>
              <a:gd name="T18" fmla="*/ 35 w 254"/>
              <a:gd name="T19" fmla="*/ 261 h 262"/>
              <a:gd name="T20" fmla="*/ 0 w 254"/>
              <a:gd name="T21" fmla="*/ 235 h 262"/>
              <a:gd name="T22" fmla="*/ 0 w 254"/>
              <a:gd name="T23" fmla="*/ 130 h 262"/>
              <a:gd name="T24" fmla="*/ 122 w 254"/>
              <a:gd name="T25" fmla="*/ 0 h 262"/>
              <a:gd name="T26" fmla="*/ 253 w 254"/>
              <a:gd name="T27" fmla="*/ 130 h 262"/>
              <a:gd name="T28" fmla="*/ 253 w 254"/>
              <a:gd name="T29" fmla="*/ 235 h 262"/>
              <a:gd name="T30" fmla="*/ 227 w 254"/>
              <a:gd name="T31" fmla="*/ 261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4" h="262">
                <a:moveTo>
                  <a:pt x="227" y="261"/>
                </a:moveTo>
                <a:lnTo>
                  <a:pt x="227" y="261"/>
                </a:lnTo>
                <a:lnTo>
                  <a:pt x="227" y="261"/>
                </a:lnTo>
                <a:cubicBezTo>
                  <a:pt x="210" y="261"/>
                  <a:pt x="201" y="253"/>
                  <a:pt x="201" y="235"/>
                </a:cubicBezTo>
                <a:cubicBezTo>
                  <a:pt x="201" y="130"/>
                  <a:pt x="201" y="130"/>
                  <a:pt x="201" y="130"/>
                </a:cubicBezTo>
                <a:cubicBezTo>
                  <a:pt x="201" y="96"/>
                  <a:pt x="175" y="61"/>
                  <a:pt x="131" y="61"/>
                </a:cubicBezTo>
                <a:cubicBezTo>
                  <a:pt x="96" y="52"/>
                  <a:pt x="61" y="87"/>
                  <a:pt x="61" y="130"/>
                </a:cubicBezTo>
                <a:cubicBezTo>
                  <a:pt x="61" y="235"/>
                  <a:pt x="61" y="235"/>
                  <a:pt x="61" y="235"/>
                </a:cubicBezTo>
                <a:cubicBezTo>
                  <a:pt x="61" y="253"/>
                  <a:pt x="44" y="261"/>
                  <a:pt x="35" y="261"/>
                </a:cubicBezTo>
                <a:lnTo>
                  <a:pt x="35" y="261"/>
                </a:lnTo>
                <a:cubicBezTo>
                  <a:pt x="17" y="261"/>
                  <a:pt x="0" y="253"/>
                  <a:pt x="0" y="235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61"/>
                  <a:pt x="52" y="8"/>
                  <a:pt x="122" y="0"/>
                </a:cubicBezTo>
                <a:cubicBezTo>
                  <a:pt x="192" y="0"/>
                  <a:pt x="253" y="52"/>
                  <a:pt x="253" y="130"/>
                </a:cubicBezTo>
                <a:cubicBezTo>
                  <a:pt x="253" y="235"/>
                  <a:pt x="253" y="235"/>
                  <a:pt x="253" y="235"/>
                </a:cubicBezTo>
                <a:cubicBezTo>
                  <a:pt x="253" y="253"/>
                  <a:pt x="235" y="261"/>
                  <a:pt x="227" y="2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41">
            <a:extLst>
              <a:ext uri="{FF2B5EF4-FFF2-40B4-BE49-F238E27FC236}">
                <a16:creationId xmlns:a16="http://schemas.microsoft.com/office/drawing/2014/main" id="{7756441C-04F8-CC4A-B79D-92D5B2F9F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4183" y="3661300"/>
            <a:ext cx="228166" cy="318480"/>
          </a:xfrm>
          <a:custGeom>
            <a:avLst/>
            <a:gdLst>
              <a:gd name="T0" fmla="*/ 209 w 210"/>
              <a:gd name="T1" fmla="*/ 296 h 297"/>
              <a:gd name="T2" fmla="*/ 209 w 210"/>
              <a:gd name="T3" fmla="*/ 296 h 297"/>
              <a:gd name="T4" fmla="*/ 0 w 210"/>
              <a:gd name="T5" fmla="*/ 296 h 297"/>
              <a:gd name="T6" fmla="*/ 0 w 210"/>
              <a:gd name="T7" fmla="*/ 44 h 297"/>
              <a:gd name="T8" fmla="*/ 44 w 210"/>
              <a:gd name="T9" fmla="*/ 0 h 297"/>
              <a:gd name="T10" fmla="*/ 166 w 210"/>
              <a:gd name="T11" fmla="*/ 0 h 297"/>
              <a:gd name="T12" fmla="*/ 209 w 210"/>
              <a:gd name="T13" fmla="*/ 44 h 297"/>
              <a:gd name="T14" fmla="*/ 209 w 210"/>
              <a:gd name="T15" fmla="*/ 296 h 297"/>
              <a:gd name="T16" fmla="*/ 44 w 210"/>
              <a:gd name="T17" fmla="*/ 253 h 297"/>
              <a:gd name="T18" fmla="*/ 44 w 210"/>
              <a:gd name="T19" fmla="*/ 253 h 297"/>
              <a:gd name="T20" fmla="*/ 166 w 210"/>
              <a:gd name="T21" fmla="*/ 253 h 297"/>
              <a:gd name="T22" fmla="*/ 166 w 210"/>
              <a:gd name="T23" fmla="*/ 44 h 297"/>
              <a:gd name="T24" fmla="*/ 166 w 210"/>
              <a:gd name="T25" fmla="*/ 44 h 297"/>
              <a:gd name="T26" fmla="*/ 44 w 210"/>
              <a:gd name="T27" fmla="*/ 44 h 297"/>
              <a:gd name="T28" fmla="*/ 44 w 210"/>
              <a:gd name="T29" fmla="*/ 44 h 297"/>
              <a:gd name="T30" fmla="*/ 44 w 210"/>
              <a:gd name="T31" fmla="*/ 253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0" h="297">
                <a:moveTo>
                  <a:pt x="209" y="296"/>
                </a:moveTo>
                <a:lnTo>
                  <a:pt x="209" y="296"/>
                </a:lnTo>
                <a:cubicBezTo>
                  <a:pt x="0" y="296"/>
                  <a:pt x="0" y="296"/>
                  <a:pt x="0" y="29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7"/>
                  <a:pt x="17" y="0"/>
                  <a:pt x="44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83" y="0"/>
                  <a:pt x="209" y="17"/>
                  <a:pt x="209" y="44"/>
                </a:cubicBezTo>
                <a:lnTo>
                  <a:pt x="209" y="296"/>
                </a:lnTo>
                <a:close/>
                <a:moveTo>
                  <a:pt x="44" y="253"/>
                </a:moveTo>
                <a:lnTo>
                  <a:pt x="44" y="253"/>
                </a:lnTo>
                <a:cubicBezTo>
                  <a:pt x="166" y="253"/>
                  <a:pt x="166" y="253"/>
                  <a:pt x="166" y="253"/>
                </a:cubicBezTo>
                <a:cubicBezTo>
                  <a:pt x="166" y="44"/>
                  <a:pt x="166" y="44"/>
                  <a:pt x="166" y="44"/>
                </a:cubicBezTo>
                <a:lnTo>
                  <a:pt x="166" y="44"/>
                </a:lnTo>
                <a:cubicBezTo>
                  <a:pt x="44" y="44"/>
                  <a:pt x="44" y="44"/>
                  <a:pt x="44" y="44"/>
                </a:cubicBezTo>
                <a:lnTo>
                  <a:pt x="44" y="44"/>
                </a:lnTo>
                <a:lnTo>
                  <a:pt x="44" y="2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42">
            <a:extLst>
              <a:ext uri="{FF2B5EF4-FFF2-40B4-BE49-F238E27FC236}">
                <a16:creationId xmlns:a16="http://schemas.microsoft.com/office/drawing/2014/main" id="{A7BB5B7F-3FD4-B543-90B5-5404F1EB1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31" y="3575738"/>
            <a:ext cx="660729" cy="413549"/>
          </a:xfrm>
          <a:custGeom>
            <a:avLst/>
            <a:gdLst>
              <a:gd name="T0" fmla="*/ 541 w 612"/>
              <a:gd name="T1" fmla="*/ 384 h 385"/>
              <a:gd name="T2" fmla="*/ 541 w 612"/>
              <a:gd name="T3" fmla="*/ 384 h 385"/>
              <a:gd name="T4" fmla="*/ 70 w 612"/>
              <a:gd name="T5" fmla="*/ 384 h 385"/>
              <a:gd name="T6" fmla="*/ 0 w 612"/>
              <a:gd name="T7" fmla="*/ 323 h 385"/>
              <a:gd name="T8" fmla="*/ 0 w 612"/>
              <a:gd name="T9" fmla="*/ 70 h 385"/>
              <a:gd name="T10" fmla="*/ 35 w 612"/>
              <a:gd name="T11" fmla="*/ 44 h 385"/>
              <a:gd name="T12" fmla="*/ 35 w 612"/>
              <a:gd name="T13" fmla="*/ 44 h 385"/>
              <a:gd name="T14" fmla="*/ 61 w 612"/>
              <a:gd name="T15" fmla="*/ 70 h 385"/>
              <a:gd name="T16" fmla="*/ 61 w 612"/>
              <a:gd name="T17" fmla="*/ 323 h 385"/>
              <a:gd name="T18" fmla="*/ 70 w 612"/>
              <a:gd name="T19" fmla="*/ 323 h 385"/>
              <a:gd name="T20" fmla="*/ 541 w 612"/>
              <a:gd name="T21" fmla="*/ 323 h 385"/>
              <a:gd name="T22" fmla="*/ 550 w 612"/>
              <a:gd name="T23" fmla="*/ 323 h 385"/>
              <a:gd name="T24" fmla="*/ 550 w 612"/>
              <a:gd name="T25" fmla="*/ 0 h 385"/>
              <a:gd name="T26" fmla="*/ 611 w 612"/>
              <a:gd name="T27" fmla="*/ 0 h 385"/>
              <a:gd name="T28" fmla="*/ 611 w 612"/>
              <a:gd name="T29" fmla="*/ 323 h 385"/>
              <a:gd name="T30" fmla="*/ 541 w 612"/>
              <a:gd name="T31" fmla="*/ 384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" h="385">
                <a:moveTo>
                  <a:pt x="541" y="384"/>
                </a:moveTo>
                <a:lnTo>
                  <a:pt x="541" y="384"/>
                </a:lnTo>
                <a:cubicBezTo>
                  <a:pt x="70" y="384"/>
                  <a:pt x="70" y="384"/>
                  <a:pt x="70" y="384"/>
                </a:cubicBezTo>
                <a:cubicBezTo>
                  <a:pt x="35" y="384"/>
                  <a:pt x="0" y="358"/>
                  <a:pt x="0" y="323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1"/>
                  <a:pt x="18" y="44"/>
                  <a:pt x="35" y="44"/>
                </a:cubicBezTo>
                <a:lnTo>
                  <a:pt x="35" y="44"/>
                </a:lnTo>
                <a:cubicBezTo>
                  <a:pt x="44" y="44"/>
                  <a:pt x="61" y="61"/>
                  <a:pt x="61" y="70"/>
                </a:cubicBezTo>
                <a:cubicBezTo>
                  <a:pt x="61" y="323"/>
                  <a:pt x="61" y="323"/>
                  <a:pt x="61" y="323"/>
                </a:cubicBezTo>
                <a:cubicBezTo>
                  <a:pt x="61" y="323"/>
                  <a:pt x="61" y="323"/>
                  <a:pt x="70" y="323"/>
                </a:cubicBezTo>
                <a:cubicBezTo>
                  <a:pt x="541" y="323"/>
                  <a:pt x="541" y="323"/>
                  <a:pt x="541" y="323"/>
                </a:cubicBezTo>
                <a:cubicBezTo>
                  <a:pt x="550" y="323"/>
                  <a:pt x="550" y="323"/>
                  <a:pt x="550" y="323"/>
                </a:cubicBezTo>
                <a:cubicBezTo>
                  <a:pt x="550" y="0"/>
                  <a:pt x="550" y="0"/>
                  <a:pt x="550" y="0"/>
                </a:cubicBezTo>
                <a:cubicBezTo>
                  <a:pt x="611" y="0"/>
                  <a:pt x="611" y="0"/>
                  <a:pt x="611" y="0"/>
                </a:cubicBezTo>
                <a:cubicBezTo>
                  <a:pt x="611" y="323"/>
                  <a:pt x="611" y="323"/>
                  <a:pt x="611" y="323"/>
                </a:cubicBezTo>
                <a:cubicBezTo>
                  <a:pt x="611" y="358"/>
                  <a:pt x="576" y="384"/>
                  <a:pt x="541" y="38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43">
            <a:extLst>
              <a:ext uri="{FF2B5EF4-FFF2-40B4-BE49-F238E27FC236}">
                <a16:creationId xmlns:a16="http://schemas.microsoft.com/office/drawing/2014/main" id="{0DEFF409-34ED-684E-97AF-2A93D23EC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7496" y="3304789"/>
            <a:ext cx="746291" cy="313728"/>
          </a:xfrm>
          <a:custGeom>
            <a:avLst/>
            <a:gdLst>
              <a:gd name="T0" fmla="*/ 585 w 691"/>
              <a:gd name="T1" fmla="*/ 288 h 289"/>
              <a:gd name="T2" fmla="*/ 585 w 691"/>
              <a:gd name="T3" fmla="*/ 288 h 289"/>
              <a:gd name="T4" fmla="*/ 498 w 691"/>
              <a:gd name="T5" fmla="*/ 253 h 289"/>
              <a:gd name="T6" fmla="*/ 419 w 691"/>
              <a:gd name="T7" fmla="*/ 288 h 289"/>
              <a:gd name="T8" fmla="*/ 341 w 691"/>
              <a:gd name="T9" fmla="*/ 253 h 289"/>
              <a:gd name="T10" fmla="*/ 262 w 691"/>
              <a:gd name="T11" fmla="*/ 288 h 289"/>
              <a:gd name="T12" fmla="*/ 184 w 691"/>
              <a:gd name="T13" fmla="*/ 253 h 289"/>
              <a:gd name="T14" fmla="*/ 96 w 691"/>
              <a:gd name="T15" fmla="*/ 288 h 289"/>
              <a:gd name="T16" fmla="*/ 0 w 691"/>
              <a:gd name="T17" fmla="*/ 175 h 289"/>
              <a:gd name="T18" fmla="*/ 0 w 691"/>
              <a:gd name="T19" fmla="*/ 166 h 289"/>
              <a:gd name="T20" fmla="*/ 88 w 691"/>
              <a:gd name="T21" fmla="*/ 27 h 289"/>
              <a:gd name="T22" fmla="*/ 140 w 691"/>
              <a:gd name="T23" fmla="*/ 0 h 289"/>
              <a:gd name="T24" fmla="*/ 550 w 691"/>
              <a:gd name="T25" fmla="*/ 0 h 289"/>
              <a:gd name="T26" fmla="*/ 550 w 691"/>
              <a:gd name="T27" fmla="*/ 0 h 289"/>
              <a:gd name="T28" fmla="*/ 594 w 691"/>
              <a:gd name="T29" fmla="*/ 27 h 289"/>
              <a:gd name="T30" fmla="*/ 690 w 691"/>
              <a:gd name="T31" fmla="*/ 166 h 289"/>
              <a:gd name="T32" fmla="*/ 690 w 691"/>
              <a:gd name="T33" fmla="*/ 175 h 289"/>
              <a:gd name="T34" fmla="*/ 585 w 691"/>
              <a:gd name="T35" fmla="*/ 288 h 289"/>
              <a:gd name="T36" fmla="*/ 498 w 691"/>
              <a:gd name="T37" fmla="*/ 175 h 289"/>
              <a:gd name="T38" fmla="*/ 498 w 691"/>
              <a:gd name="T39" fmla="*/ 175 h 289"/>
              <a:gd name="T40" fmla="*/ 506 w 691"/>
              <a:gd name="T41" fmla="*/ 175 h 289"/>
              <a:gd name="T42" fmla="*/ 532 w 691"/>
              <a:gd name="T43" fmla="*/ 201 h 289"/>
              <a:gd name="T44" fmla="*/ 585 w 691"/>
              <a:gd name="T45" fmla="*/ 236 h 289"/>
              <a:gd name="T46" fmla="*/ 637 w 691"/>
              <a:gd name="T47" fmla="*/ 183 h 289"/>
              <a:gd name="T48" fmla="*/ 550 w 691"/>
              <a:gd name="T49" fmla="*/ 62 h 289"/>
              <a:gd name="T50" fmla="*/ 140 w 691"/>
              <a:gd name="T51" fmla="*/ 62 h 289"/>
              <a:gd name="T52" fmla="*/ 140 w 691"/>
              <a:gd name="T53" fmla="*/ 62 h 289"/>
              <a:gd name="T54" fmla="*/ 53 w 691"/>
              <a:gd name="T55" fmla="*/ 183 h 289"/>
              <a:gd name="T56" fmla="*/ 105 w 691"/>
              <a:gd name="T57" fmla="*/ 227 h 289"/>
              <a:gd name="T58" fmla="*/ 157 w 691"/>
              <a:gd name="T59" fmla="*/ 201 h 289"/>
              <a:gd name="T60" fmla="*/ 184 w 691"/>
              <a:gd name="T61" fmla="*/ 175 h 289"/>
              <a:gd name="T62" fmla="*/ 184 w 691"/>
              <a:gd name="T63" fmla="*/ 175 h 289"/>
              <a:gd name="T64" fmla="*/ 218 w 691"/>
              <a:gd name="T65" fmla="*/ 201 h 289"/>
              <a:gd name="T66" fmla="*/ 262 w 691"/>
              <a:gd name="T67" fmla="*/ 227 h 289"/>
              <a:gd name="T68" fmla="*/ 314 w 691"/>
              <a:gd name="T69" fmla="*/ 201 h 289"/>
              <a:gd name="T70" fmla="*/ 341 w 691"/>
              <a:gd name="T71" fmla="*/ 175 h 289"/>
              <a:gd name="T72" fmla="*/ 341 w 691"/>
              <a:gd name="T73" fmla="*/ 175 h 289"/>
              <a:gd name="T74" fmla="*/ 376 w 691"/>
              <a:gd name="T75" fmla="*/ 201 h 289"/>
              <a:gd name="T76" fmla="*/ 419 w 691"/>
              <a:gd name="T77" fmla="*/ 227 h 289"/>
              <a:gd name="T78" fmla="*/ 471 w 691"/>
              <a:gd name="T79" fmla="*/ 201 h 289"/>
              <a:gd name="T80" fmla="*/ 498 w 691"/>
              <a:gd name="T81" fmla="*/ 175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91" h="289">
                <a:moveTo>
                  <a:pt x="585" y="288"/>
                </a:moveTo>
                <a:lnTo>
                  <a:pt x="585" y="288"/>
                </a:lnTo>
                <a:cubicBezTo>
                  <a:pt x="550" y="288"/>
                  <a:pt x="524" y="271"/>
                  <a:pt x="498" y="253"/>
                </a:cubicBezTo>
                <a:cubicBezTo>
                  <a:pt x="480" y="271"/>
                  <a:pt x="454" y="288"/>
                  <a:pt x="419" y="288"/>
                </a:cubicBezTo>
                <a:cubicBezTo>
                  <a:pt x="393" y="288"/>
                  <a:pt x="367" y="271"/>
                  <a:pt x="341" y="253"/>
                </a:cubicBezTo>
                <a:cubicBezTo>
                  <a:pt x="323" y="271"/>
                  <a:pt x="297" y="288"/>
                  <a:pt x="262" y="288"/>
                </a:cubicBezTo>
                <a:cubicBezTo>
                  <a:pt x="236" y="288"/>
                  <a:pt x="210" y="271"/>
                  <a:pt x="184" y="253"/>
                </a:cubicBezTo>
                <a:cubicBezTo>
                  <a:pt x="166" y="271"/>
                  <a:pt x="131" y="288"/>
                  <a:pt x="96" y="288"/>
                </a:cubicBezTo>
                <a:cubicBezTo>
                  <a:pt x="44" y="279"/>
                  <a:pt x="0" y="236"/>
                  <a:pt x="0" y="175"/>
                </a:cubicBezTo>
                <a:cubicBezTo>
                  <a:pt x="0" y="166"/>
                  <a:pt x="0" y="166"/>
                  <a:pt x="0" y="166"/>
                </a:cubicBezTo>
                <a:cubicBezTo>
                  <a:pt x="88" y="27"/>
                  <a:pt x="88" y="27"/>
                  <a:pt x="88" y="27"/>
                </a:cubicBezTo>
                <a:cubicBezTo>
                  <a:pt x="105" y="9"/>
                  <a:pt x="122" y="0"/>
                  <a:pt x="140" y="0"/>
                </a:cubicBezTo>
                <a:cubicBezTo>
                  <a:pt x="550" y="0"/>
                  <a:pt x="550" y="0"/>
                  <a:pt x="550" y="0"/>
                </a:cubicBezTo>
                <a:lnTo>
                  <a:pt x="550" y="0"/>
                </a:lnTo>
                <a:cubicBezTo>
                  <a:pt x="567" y="0"/>
                  <a:pt x="585" y="9"/>
                  <a:pt x="594" y="27"/>
                </a:cubicBezTo>
                <a:cubicBezTo>
                  <a:pt x="690" y="166"/>
                  <a:pt x="690" y="166"/>
                  <a:pt x="690" y="166"/>
                </a:cubicBezTo>
                <a:cubicBezTo>
                  <a:pt x="690" y="175"/>
                  <a:pt x="690" y="175"/>
                  <a:pt x="690" y="175"/>
                </a:cubicBezTo>
                <a:cubicBezTo>
                  <a:pt x="690" y="236"/>
                  <a:pt x="646" y="279"/>
                  <a:pt x="585" y="288"/>
                </a:cubicBezTo>
                <a:close/>
                <a:moveTo>
                  <a:pt x="498" y="175"/>
                </a:moveTo>
                <a:lnTo>
                  <a:pt x="498" y="175"/>
                </a:lnTo>
                <a:cubicBezTo>
                  <a:pt x="506" y="175"/>
                  <a:pt x="506" y="175"/>
                  <a:pt x="506" y="175"/>
                </a:cubicBezTo>
                <a:cubicBezTo>
                  <a:pt x="515" y="175"/>
                  <a:pt x="532" y="183"/>
                  <a:pt x="532" y="201"/>
                </a:cubicBezTo>
                <a:cubicBezTo>
                  <a:pt x="541" y="218"/>
                  <a:pt x="567" y="236"/>
                  <a:pt x="585" y="236"/>
                </a:cubicBezTo>
                <a:cubicBezTo>
                  <a:pt x="611" y="227"/>
                  <a:pt x="628" y="210"/>
                  <a:pt x="637" y="183"/>
                </a:cubicBezTo>
                <a:cubicBezTo>
                  <a:pt x="550" y="62"/>
                  <a:pt x="550" y="62"/>
                  <a:pt x="550" y="62"/>
                </a:cubicBezTo>
                <a:cubicBezTo>
                  <a:pt x="140" y="62"/>
                  <a:pt x="140" y="62"/>
                  <a:pt x="140" y="62"/>
                </a:cubicBezTo>
                <a:lnTo>
                  <a:pt x="140" y="62"/>
                </a:lnTo>
                <a:cubicBezTo>
                  <a:pt x="53" y="183"/>
                  <a:pt x="53" y="183"/>
                  <a:pt x="53" y="183"/>
                </a:cubicBezTo>
                <a:cubicBezTo>
                  <a:pt x="62" y="210"/>
                  <a:pt x="79" y="227"/>
                  <a:pt x="105" y="227"/>
                </a:cubicBezTo>
                <a:cubicBezTo>
                  <a:pt x="122" y="227"/>
                  <a:pt x="149" y="218"/>
                  <a:pt x="157" y="201"/>
                </a:cubicBezTo>
                <a:cubicBezTo>
                  <a:pt x="157" y="183"/>
                  <a:pt x="175" y="175"/>
                  <a:pt x="184" y="175"/>
                </a:cubicBezTo>
                <a:lnTo>
                  <a:pt x="184" y="175"/>
                </a:lnTo>
                <a:cubicBezTo>
                  <a:pt x="201" y="175"/>
                  <a:pt x="210" y="183"/>
                  <a:pt x="218" y="201"/>
                </a:cubicBezTo>
                <a:cubicBezTo>
                  <a:pt x="227" y="218"/>
                  <a:pt x="245" y="227"/>
                  <a:pt x="262" y="227"/>
                </a:cubicBezTo>
                <a:cubicBezTo>
                  <a:pt x="288" y="227"/>
                  <a:pt x="306" y="218"/>
                  <a:pt x="314" y="201"/>
                </a:cubicBezTo>
                <a:cubicBezTo>
                  <a:pt x="314" y="183"/>
                  <a:pt x="332" y="175"/>
                  <a:pt x="341" y="175"/>
                </a:cubicBezTo>
                <a:lnTo>
                  <a:pt x="341" y="175"/>
                </a:lnTo>
                <a:cubicBezTo>
                  <a:pt x="358" y="175"/>
                  <a:pt x="367" y="183"/>
                  <a:pt x="376" y="201"/>
                </a:cubicBezTo>
                <a:cubicBezTo>
                  <a:pt x="384" y="218"/>
                  <a:pt x="402" y="227"/>
                  <a:pt x="419" y="227"/>
                </a:cubicBezTo>
                <a:cubicBezTo>
                  <a:pt x="445" y="227"/>
                  <a:pt x="463" y="218"/>
                  <a:pt x="471" y="201"/>
                </a:cubicBezTo>
                <a:cubicBezTo>
                  <a:pt x="480" y="183"/>
                  <a:pt x="489" y="175"/>
                  <a:pt x="498" y="1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181">
            <a:extLst>
              <a:ext uri="{FF2B5EF4-FFF2-40B4-BE49-F238E27FC236}">
                <a16:creationId xmlns:a16="http://schemas.microsoft.com/office/drawing/2014/main" id="{8924E674-592A-B745-808D-FB27931C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4636" y="6670238"/>
            <a:ext cx="670239" cy="76055"/>
          </a:xfrm>
          <a:custGeom>
            <a:avLst/>
            <a:gdLst>
              <a:gd name="T0" fmla="*/ 619 w 620"/>
              <a:gd name="T1" fmla="*/ 70 h 71"/>
              <a:gd name="T2" fmla="*/ 0 w 620"/>
              <a:gd name="T3" fmla="*/ 70 h 71"/>
              <a:gd name="T4" fmla="*/ 0 w 620"/>
              <a:gd name="T5" fmla="*/ 0 h 71"/>
              <a:gd name="T6" fmla="*/ 619 w 620"/>
              <a:gd name="T7" fmla="*/ 0 h 71"/>
              <a:gd name="T8" fmla="*/ 619 w 620"/>
              <a:gd name="T9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0" h="71">
                <a:moveTo>
                  <a:pt x="619" y="70"/>
                </a:moveTo>
                <a:lnTo>
                  <a:pt x="0" y="70"/>
                </a:lnTo>
                <a:lnTo>
                  <a:pt x="0" y="0"/>
                </a:lnTo>
                <a:lnTo>
                  <a:pt x="619" y="0"/>
                </a:lnTo>
                <a:lnTo>
                  <a:pt x="619" y="7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182">
            <a:extLst>
              <a:ext uri="{FF2B5EF4-FFF2-40B4-BE49-F238E27FC236}">
                <a16:creationId xmlns:a16="http://schemas.microsoft.com/office/drawing/2014/main" id="{E4B8DA31-F44B-254D-B200-3709E02ED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1184" y="6865131"/>
            <a:ext cx="142604" cy="57042"/>
          </a:xfrm>
          <a:custGeom>
            <a:avLst/>
            <a:gdLst>
              <a:gd name="T0" fmla="*/ 104 w 132"/>
              <a:gd name="T1" fmla="*/ 51 h 52"/>
              <a:gd name="T2" fmla="*/ 104 w 132"/>
              <a:gd name="T3" fmla="*/ 51 h 52"/>
              <a:gd name="T4" fmla="*/ 26 w 132"/>
              <a:gd name="T5" fmla="*/ 51 h 52"/>
              <a:gd name="T6" fmla="*/ 0 w 132"/>
              <a:gd name="T7" fmla="*/ 25 h 52"/>
              <a:gd name="T8" fmla="*/ 0 w 132"/>
              <a:gd name="T9" fmla="*/ 25 h 52"/>
              <a:gd name="T10" fmla="*/ 26 w 132"/>
              <a:gd name="T11" fmla="*/ 0 h 52"/>
              <a:gd name="T12" fmla="*/ 104 w 132"/>
              <a:gd name="T13" fmla="*/ 0 h 52"/>
              <a:gd name="T14" fmla="*/ 131 w 132"/>
              <a:gd name="T15" fmla="*/ 25 h 52"/>
              <a:gd name="T16" fmla="*/ 131 w 132"/>
              <a:gd name="T17" fmla="*/ 25 h 52"/>
              <a:gd name="T18" fmla="*/ 104 w 132"/>
              <a:gd name="T1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" h="52">
                <a:moveTo>
                  <a:pt x="104" y="51"/>
                </a:moveTo>
                <a:lnTo>
                  <a:pt x="104" y="51"/>
                </a:lnTo>
                <a:cubicBezTo>
                  <a:pt x="26" y="51"/>
                  <a:pt x="26" y="51"/>
                  <a:pt x="26" y="51"/>
                </a:cubicBezTo>
                <a:cubicBezTo>
                  <a:pt x="8" y="51"/>
                  <a:pt x="0" y="43"/>
                  <a:pt x="0" y="25"/>
                </a:cubicBezTo>
                <a:lnTo>
                  <a:pt x="0" y="25"/>
                </a:lnTo>
                <a:cubicBezTo>
                  <a:pt x="0" y="17"/>
                  <a:pt x="8" y="0"/>
                  <a:pt x="26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22" y="0"/>
                  <a:pt x="131" y="17"/>
                  <a:pt x="131" y="25"/>
                </a:cubicBezTo>
                <a:lnTo>
                  <a:pt x="131" y="25"/>
                </a:lnTo>
                <a:cubicBezTo>
                  <a:pt x="131" y="43"/>
                  <a:pt x="122" y="51"/>
                  <a:pt x="104" y="5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183">
            <a:extLst>
              <a:ext uri="{FF2B5EF4-FFF2-40B4-BE49-F238E27FC236}">
                <a16:creationId xmlns:a16="http://schemas.microsoft.com/office/drawing/2014/main" id="{0145A853-5C12-E044-A1CD-11D0542C5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7101" y="6470592"/>
            <a:ext cx="741540" cy="575170"/>
          </a:xfrm>
          <a:custGeom>
            <a:avLst/>
            <a:gdLst>
              <a:gd name="T0" fmla="*/ 584 w 690"/>
              <a:gd name="T1" fmla="*/ 531 h 532"/>
              <a:gd name="T2" fmla="*/ 584 w 690"/>
              <a:gd name="T3" fmla="*/ 531 h 532"/>
              <a:gd name="T4" fmla="*/ 105 w 690"/>
              <a:gd name="T5" fmla="*/ 531 h 532"/>
              <a:gd name="T6" fmla="*/ 0 w 690"/>
              <a:gd name="T7" fmla="*/ 426 h 532"/>
              <a:gd name="T8" fmla="*/ 0 w 690"/>
              <a:gd name="T9" fmla="*/ 104 h 532"/>
              <a:gd name="T10" fmla="*/ 105 w 690"/>
              <a:gd name="T11" fmla="*/ 0 h 532"/>
              <a:gd name="T12" fmla="*/ 584 w 690"/>
              <a:gd name="T13" fmla="*/ 0 h 532"/>
              <a:gd name="T14" fmla="*/ 689 w 690"/>
              <a:gd name="T15" fmla="*/ 104 h 532"/>
              <a:gd name="T16" fmla="*/ 689 w 690"/>
              <a:gd name="T17" fmla="*/ 426 h 532"/>
              <a:gd name="T18" fmla="*/ 584 w 690"/>
              <a:gd name="T19" fmla="*/ 531 h 532"/>
              <a:gd name="T20" fmla="*/ 105 w 690"/>
              <a:gd name="T21" fmla="*/ 52 h 532"/>
              <a:gd name="T22" fmla="*/ 105 w 690"/>
              <a:gd name="T23" fmla="*/ 52 h 532"/>
              <a:gd name="T24" fmla="*/ 52 w 690"/>
              <a:gd name="T25" fmla="*/ 104 h 532"/>
              <a:gd name="T26" fmla="*/ 52 w 690"/>
              <a:gd name="T27" fmla="*/ 426 h 532"/>
              <a:gd name="T28" fmla="*/ 105 w 690"/>
              <a:gd name="T29" fmla="*/ 470 h 532"/>
              <a:gd name="T30" fmla="*/ 584 w 690"/>
              <a:gd name="T31" fmla="*/ 470 h 532"/>
              <a:gd name="T32" fmla="*/ 637 w 690"/>
              <a:gd name="T33" fmla="*/ 426 h 532"/>
              <a:gd name="T34" fmla="*/ 637 w 690"/>
              <a:gd name="T35" fmla="*/ 104 h 532"/>
              <a:gd name="T36" fmla="*/ 584 w 690"/>
              <a:gd name="T37" fmla="*/ 52 h 532"/>
              <a:gd name="T38" fmla="*/ 105 w 690"/>
              <a:gd name="T39" fmla="*/ 52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90" h="532">
                <a:moveTo>
                  <a:pt x="584" y="531"/>
                </a:moveTo>
                <a:lnTo>
                  <a:pt x="584" y="531"/>
                </a:lnTo>
                <a:cubicBezTo>
                  <a:pt x="105" y="531"/>
                  <a:pt x="105" y="531"/>
                  <a:pt x="105" y="531"/>
                </a:cubicBezTo>
                <a:cubicBezTo>
                  <a:pt x="44" y="531"/>
                  <a:pt x="0" y="478"/>
                  <a:pt x="0" y="426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43"/>
                  <a:pt x="44" y="0"/>
                  <a:pt x="105" y="0"/>
                </a:cubicBezTo>
                <a:cubicBezTo>
                  <a:pt x="584" y="0"/>
                  <a:pt x="584" y="0"/>
                  <a:pt x="584" y="0"/>
                </a:cubicBezTo>
                <a:cubicBezTo>
                  <a:pt x="645" y="0"/>
                  <a:pt x="689" y="43"/>
                  <a:pt x="689" y="104"/>
                </a:cubicBezTo>
                <a:cubicBezTo>
                  <a:pt x="689" y="426"/>
                  <a:pt x="689" y="426"/>
                  <a:pt x="689" y="426"/>
                </a:cubicBezTo>
                <a:cubicBezTo>
                  <a:pt x="689" y="478"/>
                  <a:pt x="645" y="531"/>
                  <a:pt x="584" y="531"/>
                </a:cubicBezTo>
                <a:close/>
                <a:moveTo>
                  <a:pt x="105" y="52"/>
                </a:moveTo>
                <a:lnTo>
                  <a:pt x="105" y="52"/>
                </a:lnTo>
                <a:cubicBezTo>
                  <a:pt x="78" y="52"/>
                  <a:pt x="52" y="78"/>
                  <a:pt x="52" y="104"/>
                </a:cubicBezTo>
                <a:cubicBezTo>
                  <a:pt x="52" y="426"/>
                  <a:pt x="52" y="426"/>
                  <a:pt x="52" y="426"/>
                </a:cubicBezTo>
                <a:cubicBezTo>
                  <a:pt x="52" y="452"/>
                  <a:pt x="78" y="470"/>
                  <a:pt x="105" y="470"/>
                </a:cubicBezTo>
                <a:cubicBezTo>
                  <a:pt x="584" y="470"/>
                  <a:pt x="584" y="470"/>
                  <a:pt x="584" y="470"/>
                </a:cubicBezTo>
                <a:cubicBezTo>
                  <a:pt x="610" y="470"/>
                  <a:pt x="637" y="452"/>
                  <a:pt x="637" y="426"/>
                </a:cubicBezTo>
                <a:cubicBezTo>
                  <a:pt x="637" y="104"/>
                  <a:pt x="637" y="104"/>
                  <a:pt x="637" y="104"/>
                </a:cubicBezTo>
                <a:cubicBezTo>
                  <a:pt x="637" y="78"/>
                  <a:pt x="610" y="52"/>
                  <a:pt x="584" y="52"/>
                </a:cubicBezTo>
                <a:lnTo>
                  <a:pt x="105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184">
            <a:extLst>
              <a:ext uri="{FF2B5EF4-FFF2-40B4-BE49-F238E27FC236}">
                <a16:creationId xmlns:a16="http://schemas.microsoft.com/office/drawing/2014/main" id="{5B435D68-CA0C-8B4B-88BB-5F83FF385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9620" y="7250160"/>
            <a:ext cx="470594" cy="57042"/>
          </a:xfrm>
          <a:custGeom>
            <a:avLst/>
            <a:gdLst>
              <a:gd name="T0" fmla="*/ 436 w 437"/>
              <a:gd name="T1" fmla="*/ 52 h 53"/>
              <a:gd name="T2" fmla="*/ 0 w 437"/>
              <a:gd name="T3" fmla="*/ 52 h 53"/>
              <a:gd name="T4" fmla="*/ 0 w 437"/>
              <a:gd name="T5" fmla="*/ 0 h 53"/>
              <a:gd name="T6" fmla="*/ 436 w 437"/>
              <a:gd name="T7" fmla="*/ 0 h 53"/>
              <a:gd name="T8" fmla="*/ 436 w 437"/>
              <a:gd name="T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7" h="53">
                <a:moveTo>
                  <a:pt x="436" y="52"/>
                </a:moveTo>
                <a:lnTo>
                  <a:pt x="0" y="52"/>
                </a:lnTo>
                <a:lnTo>
                  <a:pt x="0" y="0"/>
                </a:lnTo>
                <a:lnTo>
                  <a:pt x="436" y="0"/>
                </a:lnTo>
                <a:lnTo>
                  <a:pt x="436" y="5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185">
            <a:extLst>
              <a:ext uri="{FF2B5EF4-FFF2-40B4-BE49-F238E27FC236}">
                <a16:creationId xmlns:a16="http://schemas.microsoft.com/office/drawing/2014/main" id="{E951CE4B-BBB1-534A-AF81-A54FD6BED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4551" y="6651224"/>
            <a:ext cx="651225" cy="660732"/>
          </a:xfrm>
          <a:custGeom>
            <a:avLst/>
            <a:gdLst>
              <a:gd name="T0" fmla="*/ 523 w 603"/>
              <a:gd name="T1" fmla="*/ 610 h 611"/>
              <a:gd name="T2" fmla="*/ 523 w 603"/>
              <a:gd name="T3" fmla="*/ 610 h 611"/>
              <a:gd name="T4" fmla="*/ 523 w 603"/>
              <a:gd name="T5" fmla="*/ 558 h 611"/>
              <a:gd name="T6" fmla="*/ 549 w 603"/>
              <a:gd name="T7" fmla="*/ 523 h 611"/>
              <a:gd name="T8" fmla="*/ 549 w 603"/>
              <a:gd name="T9" fmla="*/ 479 h 611"/>
              <a:gd name="T10" fmla="*/ 192 w 603"/>
              <a:gd name="T11" fmla="*/ 479 h 611"/>
              <a:gd name="T12" fmla="*/ 192 w 603"/>
              <a:gd name="T13" fmla="*/ 514 h 611"/>
              <a:gd name="T14" fmla="*/ 96 w 603"/>
              <a:gd name="T15" fmla="*/ 610 h 611"/>
              <a:gd name="T16" fmla="*/ 0 w 603"/>
              <a:gd name="T17" fmla="*/ 514 h 611"/>
              <a:gd name="T18" fmla="*/ 0 w 603"/>
              <a:gd name="T19" fmla="*/ 44 h 611"/>
              <a:gd name="T20" fmla="*/ 44 w 603"/>
              <a:gd name="T21" fmla="*/ 0 h 611"/>
              <a:gd name="T22" fmla="*/ 471 w 603"/>
              <a:gd name="T23" fmla="*/ 0 h 611"/>
              <a:gd name="T24" fmla="*/ 506 w 603"/>
              <a:gd name="T25" fmla="*/ 44 h 611"/>
              <a:gd name="T26" fmla="*/ 506 w 603"/>
              <a:gd name="T27" fmla="*/ 427 h 611"/>
              <a:gd name="T28" fmla="*/ 576 w 603"/>
              <a:gd name="T29" fmla="*/ 427 h 611"/>
              <a:gd name="T30" fmla="*/ 602 w 603"/>
              <a:gd name="T31" fmla="*/ 453 h 611"/>
              <a:gd name="T32" fmla="*/ 602 w 603"/>
              <a:gd name="T33" fmla="*/ 523 h 611"/>
              <a:gd name="T34" fmla="*/ 523 w 603"/>
              <a:gd name="T35" fmla="*/ 610 h 611"/>
              <a:gd name="T36" fmla="*/ 52 w 603"/>
              <a:gd name="T37" fmla="*/ 53 h 611"/>
              <a:gd name="T38" fmla="*/ 52 w 603"/>
              <a:gd name="T39" fmla="*/ 53 h 611"/>
              <a:gd name="T40" fmla="*/ 52 w 603"/>
              <a:gd name="T41" fmla="*/ 514 h 611"/>
              <a:gd name="T42" fmla="*/ 96 w 603"/>
              <a:gd name="T43" fmla="*/ 558 h 611"/>
              <a:gd name="T44" fmla="*/ 139 w 603"/>
              <a:gd name="T45" fmla="*/ 514 h 611"/>
              <a:gd name="T46" fmla="*/ 139 w 603"/>
              <a:gd name="T47" fmla="*/ 453 h 611"/>
              <a:gd name="T48" fmla="*/ 166 w 603"/>
              <a:gd name="T49" fmla="*/ 427 h 611"/>
              <a:gd name="T50" fmla="*/ 453 w 603"/>
              <a:gd name="T51" fmla="*/ 427 h 611"/>
              <a:gd name="T52" fmla="*/ 453 w 603"/>
              <a:gd name="T53" fmla="*/ 53 h 611"/>
              <a:gd name="T54" fmla="*/ 52 w 603"/>
              <a:gd name="T55" fmla="*/ 53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03" h="611">
                <a:moveTo>
                  <a:pt x="523" y="610"/>
                </a:moveTo>
                <a:lnTo>
                  <a:pt x="523" y="610"/>
                </a:lnTo>
                <a:cubicBezTo>
                  <a:pt x="523" y="558"/>
                  <a:pt x="523" y="558"/>
                  <a:pt x="523" y="558"/>
                </a:cubicBezTo>
                <a:cubicBezTo>
                  <a:pt x="541" y="558"/>
                  <a:pt x="549" y="540"/>
                  <a:pt x="549" y="523"/>
                </a:cubicBezTo>
                <a:cubicBezTo>
                  <a:pt x="549" y="479"/>
                  <a:pt x="549" y="479"/>
                  <a:pt x="549" y="479"/>
                </a:cubicBezTo>
                <a:cubicBezTo>
                  <a:pt x="192" y="479"/>
                  <a:pt x="192" y="479"/>
                  <a:pt x="192" y="479"/>
                </a:cubicBezTo>
                <a:cubicBezTo>
                  <a:pt x="192" y="514"/>
                  <a:pt x="192" y="514"/>
                  <a:pt x="192" y="514"/>
                </a:cubicBezTo>
                <a:cubicBezTo>
                  <a:pt x="192" y="566"/>
                  <a:pt x="148" y="610"/>
                  <a:pt x="96" y="610"/>
                </a:cubicBezTo>
                <a:cubicBezTo>
                  <a:pt x="44" y="610"/>
                  <a:pt x="0" y="566"/>
                  <a:pt x="0" y="514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8"/>
                  <a:pt x="17" y="0"/>
                  <a:pt x="44" y="0"/>
                </a:cubicBezTo>
                <a:cubicBezTo>
                  <a:pt x="471" y="0"/>
                  <a:pt x="471" y="0"/>
                  <a:pt x="471" y="0"/>
                </a:cubicBezTo>
                <a:cubicBezTo>
                  <a:pt x="488" y="0"/>
                  <a:pt x="506" y="18"/>
                  <a:pt x="506" y="44"/>
                </a:cubicBezTo>
                <a:cubicBezTo>
                  <a:pt x="506" y="427"/>
                  <a:pt x="506" y="427"/>
                  <a:pt x="506" y="427"/>
                </a:cubicBezTo>
                <a:cubicBezTo>
                  <a:pt x="576" y="427"/>
                  <a:pt x="576" y="427"/>
                  <a:pt x="576" y="427"/>
                </a:cubicBezTo>
                <a:cubicBezTo>
                  <a:pt x="593" y="427"/>
                  <a:pt x="602" y="436"/>
                  <a:pt x="602" y="453"/>
                </a:cubicBezTo>
                <a:cubicBezTo>
                  <a:pt x="602" y="523"/>
                  <a:pt x="602" y="523"/>
                  <a:pt x="602" y="523"/>
                </a:cubicBezTo>
                <a:cubicBezTo>
                  <a:pt x="602" y="566"/>
                  <a:pt x="567" y="610"/>
                  <a:pt x="523" y="610"/>
                </a:cubicBezTo>
                <a:close/>
                <a:moveTo>
                  <a:pt x="52" y="53"/>
                </a:moveTo>
                <a:lnTo>
                  <a:pt x="52" y="53"/>
                </a:lnTo>
                <a:cubicBezTo>
                  <a:pt x="52" y="514"/>
                  <a:pt x="52" y="514"/>
                  <a:pt x="52" y="514"/>
                </a:cubicBezTo>
                <a:cubicBezTo>
                  <a:pt x="52" y="531"/>
                  <a:pt x="70" y="558"/>
                  <a:pt x="96" y="558"/>
                </a:cubicBezTo>
                <a:cubicBezTo>
                  <a:pt x="122" y="558"/>
                  <a:pt x="139" y="531"/>
                  <a:pt x="139" y="514"/>
                </a:cubicBezTo>
                <a:cubicBezTo>
                  <a:pt x="139" y="453"/>
                  <a:pt x="139" y="453"/>
                  <a:pt x="139" y="453"/>
                </a:cubicBezTo>
                <a:cubicBezTo>
                  <a:pt x="139" y="436"/>
                  <a:pt x="157" y="427"/>
                  <a:pt x="166" y="427"/>
                </a:cubicBezTo>
                <a:cubicBezTo>
                  <a:pt x="453" y="427"/>
                  <a:pt x="453" y="427"/>
                  <a:pt x="453" y="427"/>
                </a:cubicBezTo>
                <a:cubicBezTo>
                  <a:pt x="453" y="53"/>
                  <a:pt x="453" y="53"/>
                  <a:pt x="453" y="53"/>
                </a:cubicBezTo>
                <a:lnTo>
                  <a:pt x="52" y="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186">
            <a:extLst>
              <a:ext uri="{FF2B5EF4-FFF2-40B4-BE49-F238E27FC236}">
                <a16:creationId xmlns:a16="http://schemas.microsoft.com/office/drawing/2014/main" id="{1A97B7EF-FA0D-7C4D-BE18-AE24D41E4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7648" y="6808089"/>
            <a:ext cx="285208" cy="47535"/>
          </a:xfrm>
          <a:custGeom>
            <a:avLst/>
            <a:gdLst>
              <a:gd name="T0" fmla="*/ 236 w 263"/>
              <a:gd name="T1" fmla="*/ 43 h 44"/>
              <a:gd name="T2" fmla="*/ 236 w 263"/>
              <a:gd name="T3" fmla="*/ 43 h 44"/>
              <a:gd name="T4" fmla="*/ 17 w 263"/>
              <a:gd name="T5" fmla="*/ 43 h 44"/>
              <a:gd name="T6" fmla="*/ 0 w 263"/>
              <a:gd name="T7" fmla="*/ 17 h 44"/>
              <a:gd name="T8" fmla="*/ 0 w 263"/>
              <a:gd name="T9" fmla="*/ 17 h 44"/>
              <a:gd name="T10" fmla="*/ 17 w 263"/>
              <a:gd name="T11" fmla="*/ 0 h 44"/>
              <a:gd name="T12" fmla="*/ 236 w 263"/>
              <a:gd name="T13" fmla="*/ 0 h 44"/>
              <a:gd name="T14" fmla="*/ 262 w 263"/>
              <a:gd name="T15" fmla="*/ 17 h 44"/>
              <a:gd name="T16" fmla="*/ 262 w 263"/>
              <a:gd name="T17" fmla="*/ 17 h 44"/>
              <a:gd name="T18" fmla="*/ 236 w 263"/>
              <a:gd name="T1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" h="44">
                <a:moveTo>
                  <a:pt x="236" y="43"/>
                </a:moveTo>
                <a:lnTo>
                  <a:pt x="236" y="43"/>
                </a:lnTo>
                <a:cubicBezTo>
                  <a:pt x="17" y="43"/>
                  <a:pt x="17" y="43"/>
                  <a:pt x="17" y="43"/>
                </a:cubicBezTo>
                <a:cubicBezTo>
                  <a:pt x="9" y="43"/>
                  <a:pt x="0" y="35"/>
                  <a:pt x="0" y="17"/>
                </a:cubicBezTo>
                <a:lnTo>
                  <a:pt x="0" y="17"/>
                </a:lnTo>
                <a:cubicBezTo>
                  <a:pt x="0" y="9"/>
                  <a:pt x="9" y="0"/>
                  <a:pt x="17" y="0"/>
                </a:cubicBezTo>
                <a:cubicBezTo>
                  <a:pt x="236" y="0"/>
                  <a:pt x="236" y="0"/>
                  <a:pt x="236" y="0"/>
                </a:cubicBezTo>
                <a:cubicBezTo>
                  <a:pt x="253" y="0"/>
                  <a:pt x="262" y="9"/>
                  <a:pt x="262" y="17"/>
                </a:cubicBezTo>
                <a:lnTo>
                  <a:pt x="262" y="17"/>
                </a:lnTo>
                <a:cubicBezTo>
                  <a:pt x="262" y="35"/>
                  <a:pt x="253" y="43"/>
                  <a:pt x="236" y="4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187">
            <a:extLst>
              <a:ext uri="{FF2B5EF4-FFF2-40B4-BE49-F238E27FC236}">
                <a16:creationId xmlns:a16="http://schemas.microsoft.com/office/drawing/2014/main" id="{66B63201-5A92-7543-B0CE-65F905206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7648" y="6903159"/>
            <a:ext cx="285208" cy="38028"/>
          </a:xfrm>
          <a:custGeom>
            <a:avLst/>
            <a:gdLst>
              <a:gd name="T0" fmla="*/ 236 w 263"/>
              <a:gd name="T1" fmla="*/ 35 h 36"/>
              <a:gd name="T2" fmla="*/ 236 w 263"/>
              <a:gd name="T3" fmla="*/ 35 h 36"/>
              <a:gd name="T4" fmla="*/ 17 w 263"/>
              <a:gd name="T5" fmla="*/ 35 h 36"/>
              <a:gd name="T6" fmla="*/ 0 w 263"/>
              <a:gd name="T7" fmla="*/ 17 h 36"/>
              <a:gd name="T8" fmla="*/ 0 w 263"/>
              <a:gd name="T9" fmla="*/ 17 h 36"/>
              <a:gd name="T10" fmla="*/ 17 w 263"/>
              <a:gd name="T11" fmla="*/ 0 h 36"/>
              <a:gd name="T12" fmla="*/ 236 w 263"/>
              <a:gd name="T13" fmla="*/ 0 h 36"/>
              <a:gd name="T14" fmla="*/ 262 w 263"/>
              <a:gd name="T15" fmla="*/ 17 h 36"/>
              <a:gd name="T16" fmla="*/ 262 w 263"/>
              <a:gd name="T17" fmla="*/ 17 h 36"/>
              <a:gd name="T18" fmla="*/ 236 w 263"/>
              <a:gd name="T1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" h="36">
                <a:moveTo>
                  <a:pt x="236" y="35"/>
                </a:moveTo>
                <a:lnTo>
                  <a:pt x="236" y="35"/>
                </a:lnTo>
                <a:cubicBezTo>
                  <a:pt x="17" y="35"/>
                  <a:pt x="17" y="35"/>
                  <a:pt x="17" y="35"/>
                </a:cubicBezTo>
                <a:cubicBezTo>
                  <a:pt x="9" y="35"/>
                  <a:pt x="0" y="26"/>
                  <a:pt x="0" y="17"/>
                </a:cubicBezTo>
                <a:lnTo>
                  <a:pt x="0" y="17"/>
                </a:lnTo>
                <a:cubicBezTo>
                  <a:pt x="0" y="9"/>
                  <a:pt x="9" y="0"/>
                  <a:pt x="17" y="0"/>
                </a:cubicBezTo>
                <a:cubicBezTo>
                  <a:pt x="236" y="0"/>
                  <a:pt x="236" y="0"/>
                  <a:pt x="236" y="0"/>
                </a:cubicBezTo>
                <a:cubicBezTo>
                  <a:pt x="253" y="0"/>
                  <a:pt x="262" y="9"/>
                  <a:pt x="262" y="17"/>
                </a:cubicBezTo>
                <a:lnTo>
                  <a:pt x="262" y="17"/>
                </a:lnTo>
                <a:cubicBezTo>
                  <a:pt x="262" y="26"/>
                  <a:pt x="253" y="35"/>
                  <a:pt x="236" y="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188">
            <a:extLst>
              <a:ext uri="{FF2B5EF4-FFF2-40B4-BE49-F238E27FC236}">
                <a16:creationId xmlns:a16="http://schemas.microsoft.com/office/drawing/2014/main" id="{FAF3E559-20AE-8E43-919B-8ACD9C3E6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7648" y="6988721"/>
            <a:ext cx="180631" cy="47535"/>
          </a:xfrm>
          <a:custGeom>
            <a:avLst/>
            <a:gdLst>
              <a:gd name="T0" fmla="*/ 148 w 167"/>
              <a:gd name="T1" fmla="*/ 44 h 45"/>
              <a:gd name="T2" fmla="*/ 148 w 167"/>
              <a:gd name="T3" fmla="*/ 44 h 45"/>
              <a:gd name="T4" fmla="*/ 17 w 167"/>
              <a:gd name="T5" fmla="*/ 44 h 45"/>
              <a:gd name="T6" fmla="*/ 0 w 167"/>
              <a:gd name="T7" fmla="*/ 18 h 45"/>
              <a:gd name="T8" fmla="*/ 0 w 167"/>
              <a:gd name="T9" fmla="*/ 18 h 45"/>
              <a:gd name="T10" fmla="*/ 17 w 167"/>
              <a:gd name="T11" fmla="*/ 0 h 45"/>
              <a:gd name="T12" fmla="*/ 148 w 167"/>
              <a:gd name="T13" fmla="*/ 0 h 45"/>
              <a:gd name="T14" fmla="*/ 166 w 167"/>
              <a:gd name="T15" fmla="*/ 18 h 45"/>
              <a:gd name="T16" fmla="*/ 166 w 167"/>
              <a:gd name="T17" fmla="*/ 18 h 45"/>
              <a:gd name="T18" fmla="*/ 148 w 167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7" h="45">
                <a:moveTo>
                  <a:pt x="148" y="44"/>
                </a:moveTo>
                <a:lnTo>
                  <a:pt x="148" y="44"/>
                </a:lnTo>
                <a:cubicBezTo>
                  <a:pt x="17" y="44"/>
                  <a:pt x="17" y="44"/>
                  <a:pt x="17" y="44"/>
                </a:cubicBezTo>
                <a:cubicBezTo>
                  <a:pt x="9" y="44"/>
                  <a:pt x="0" y="35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7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7" y="0"/>
                  <a:pt x="166" y="9"/>
                  <a:pt x="166" y="18"/>
                </a:cubicBezTo>
                <a:lnTo>
                  <a:pt x="166" y="18"/>
                </a:lnTo>
                <a:cubicBezTo>
                  <a:pt x="166" y="35"/>
                  <a:pt x="157" y="44"/>
                  <a:pt x="148" y="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189">
            <a:extLst>
              <a:ext uri="{FF2B5EF4-FFF2-40B4-BE49-F238E27FC236}">
                <a16:creationId xmlns:a16="http://schemas.microsoft.com/office/drawing/2014/main" id="{5CA36389-FCCC-EC40-9B56-E710C0A57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3540" y="6076057"/>
            <a:ext cx="180631" cy="190138"/>
          </a:xfrm>
          <a:custGeom>
            <a:avLst/>
            <a:gdLst>
              <a:gd name="T0" fmla="*/ 166 w 167"/>
              <a:gd name="T1" fmla="*/ 175 h 176"/>
              <a:gd name="T2" fmla="*/ 166 w 167"/>
              <a:gd name="T3" fmla="*/ 175 h 176"/>
              <a:gd name="T4" fmla="*/ 78 w 167"/>
              <a:gd name="T5" fmla="*/ 175 h 176"/>
              <a:gd name="T6" fmla="*/ 0 w 167"/>
              <a:gd name="T7" fmla="*/ 96 h 176"/>
              <a:gd name="T8" fmla="*/ 0 w 167"/>
              <a:gd name="T9" fmla="*/ 88 h 176"/>
              <a:gd name="T10" fmla="*/ 78 w 167"/>
              <a:gd name="T11" fmla="*/ 0 h 176"/>
              <a:gd name="T12" fmla="*/ 166 w 167"/>
              <a:gd name="T13" fmla="*/ 79 h 176"/>
              <a:gd name="T14" fmla="*/ 166 w 167"/>
              <a:gd name="T15" fmla="*/ 175 h 176"/>
              <a:gd name="T16" fmla="*/ 78 w 167"/>
              <a:gd name="T17" fmla="*/ 53 h 176"/>
              <a:gd name="T18" fmla="*/ 78 w 167"/>
              <a:gd name="T19" fmla="*/ 53 h 176"/>
              <a:gd name="T20" fmla="*/ 52 w 167"/>
              <a:gd name="T21" fmla="*/ 88 h 176"/>
              <a:gd name="T22" fmla="*/ 52 w 167"/>
              <a:gd name="T23" fmla="*/ 96 h 176"/>
              <a:gd name="T24" fmla="*/ 78 w 167"/>
              <a:gd name="T25" fmla="*/ 122 h 176"/>
              <a:gd name="T26" fmla="*/ 113 w 167"/>
              <a:gd name="T27" fmla="*/ 122 h 176"/>
              <a:gd name="T28" fmla="*/ 113 w 167"/>
              <a:gd name="T29" fmla="*/ 79 h 176"/>
              <a:gd name="T30" fmla="*/ 78 w 167"/>
              <a:gd name="T31" fmla="*/ 5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7" h="176">
                <a:moveTo>
                  <a:pt x="166" y="175"/>
                </a:moveTo>
                <a:lnTo>
                  <a:pt x="166" y="175"/>
                </a:lnTo>
                <a:cubicBezTo>
                  <a:pt x="78" y="175"/>
                  <a:pt x="78" y="175"/>
                  <a:pt x="78" y="175"/>
                </a:cubicBezTo>
                <a:cubicBezTo>
                  <a:pt x="35" y="175"/>
                  <a:pt x="0" y="140"/>
                  <a:pt x="0" y="96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35"/>
                  <a:pt x="35" y="0"/>
                  <a:pt x="78" y="0"/>
                </a:cubicBezTo>
                <a:cubicBezTo>
                  <a:pt x="122" y="0"/>
                  <a:pt x="166" y="35"/>
                  <a:pt x="166" y="79"/>
                </a:cubicBezTo>
                <a:lnTo>
                  <a:pt x="166" y="175"/>
                </a:lnTo>
                <a:close/>
                <a:moveTo>
                  <a:pt x="78" y="53"/>
                </a:moveTo>
                <a:lnTo>
                  <a:pt x="78" y="53"/>
                </a:lnTo>
                <a:cubicBezTo>
                  <a:pt x="61" y="53"/>
                  <a:pt x="52" y="62"/>
                  <a:pt x="52" y="88"/>
                </a:cubicBezTo>
                <a:cubicBezTo>
                  <a:pt x="52" y="96"/>
                  <a:pt x="52" y="96"/>
                  <a:pt x="52" y="96"/>
                </a:cubicBezTo>
                <a:cubicBezTo>
                  <a:pt x="52" y="114"/>
                  <a:pt x="61" y="122"/>
                  <a:pt x="78" y="122"/>
                </a:cubicBezTo>
                <a:cubicBezTo>
                  <a:pt x="113" y="122"/>
                  <a:pt x="113" y="122"/>
                  <a:pt x="113" y="122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113" y="62"/>
                  <a:pt x="96" y="53"/>
                  <a:pt x="78" y="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190">
            <a:extLst>
              <a:ext uri="{FF2B5EF4-FFF2-40B4-BE49-F238E27FC236}">
                <a16:creationId xmlns:a16="http://schemas.microsoft.com/office/drawing/2014/main" id="{CE1AEA2F-4D72-F048-8C17-E783EF0B3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4664" y="6076057"/>
            <a:ext cx="180631" cy="190138"/>
          </a:xfrm>
          <a:custGeom>
            <a:avLst/>
            <a:gdLst>
              <a:gd name="T0" fmla="*/ 78 w 167"/>
              <a:gd name="T1" fmla="*/ 175 h 176"/>
              <a:gd name="T2" fmla="*/ 78 w 167"/>
              <a:gd name="T3" fmla="*/ 175 h 176"/>
              <a:gd name="T4" fmla="*/ 0 w 167"/>
              <a:gd name="T5" fmla="*/ 175 h 176"/>
              <a:gd name="T6" fmla="*/ 0 w 167"/>
              <a:gd name="T7" fmla="*/ 79 h 176"/>
              <a:gd name="T8" fmla="*/ 78 w 167"/>
              <a:gd name="T9" fmla="*/ 0 h 176"/>
              <a:gd name="T10" fmla="*/ 166 w 167"/>
              <a:gd name="T11" fmla="*/ 88 h 176"/>
              <a:gd name="T12" fmla="*/ 166 w 167"/>
              <a:gd name="T13" fmla="*/ 96 h 176"/>
              <a:gd name="T14" fmla="*/ 78 w 167"/>
              <a:gd name="T15" fmla="*/ 175 h 176"/>
              <a:gd name="T16" fmla="*/ 52 w 167"/>
              <a:gd name="T17" fmla="*/ 122 h 176"/>
              <a:gd name="T18" fmla="*/ 52 w 167"/>
              <a:gd name="T19" fmla="*/ 122 h 176"/>
              <a:gd name="T20" fmla="*/ 78 w 167"/>
              <a:gd name="T21" fmla="*/ 122 h 176"/>
              <a:gd name="T22" fmla="*/ 113 w 167"/>
              <a:gd name="T23" fmla="*/ 96 h 176"/>
              <a:gd name="T24" fmla="*/ 113 w 167"/>
              <a:gd name="T25" fmla="*/ 88 h 176"/>
              <a:gd name="T26" fmla="*/ 78 w 167"/>
              <a:gd name="T27" fmla="*/ 53 h 176"/>
              <a:gd name="T28" fmla="*/ 52 w 167"/>
              <a:gd name="T29" fmla="*/ 79 h 176"/>
              <a:gd name="T30" fmla="*/ 52 w 167"/>
              <a:gd name="T31" fmla="*/ 12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7" h="176">
                <a:moveTo>
                  <a:pt x="78" y="175"/>
                </a:moveTo>
                <a:lnTo>
                  <a:pt x="78" y="175"/>
                </a:lnTo>
                <a:cubicBezTo>
                  <a:pt x="0" y="175"/>
                  <a:pt x="0" y="175"/>
                  <a:pt x="0" y="175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35"/>
                  <a:pt x="35" y="0"/>
                  <a:pt x="78" y="0"/>
                </a:cubicBezTo>
                <a:cubicBezTo>
                  <a:pt x="122" y="0"/>
                  <a:pt x="166" y="35"/>
                  <a:pt x="166" y="88"/>
                </a:cubicBezTo>
                <a:cubicBezTo>
                  <a:pt x="166" y="96"/>
                  <a:pt x="166" y="96"/>
                  <a:pt x="166" y="96"/>
                </a:cubicBezTo>
                <a:cubicBezTo>
                  <a:pt x="166" y="140"/>
                  <a:pt x="122" y="175"/>
                  <a:pt x="78" y="175"/>
                </a:cubicBezTo>
                <a:close/>
                <a:moveTo>
                  <a:pt x="52" y="122"/>
                </a:moveTo>
                <a:lnTo>
                  <a:pt x="52" y="122"/>
                </a:lnTo>
                <a:cubicBezTo>
                  <a:pt x="78" y="122"/>
                  <a:pt x="78" y="122"/>
                  <a:pt x="78" y="122"/>
                </a:cubicBezTo>
                <a:cubicBezTo>
                  <a:pt x="96" y="122"/>
                  <a:pt x="113" y="114"/>
                  <a:pt x="113" y="96"/>
                </a:cubicBezTo>
                <a:cubicBezTo>
                  <a:pt x="113" y="88"/>
                  <a:pt x="113" y="88"/>
                  <a:pt x="113" y="88"/>
                </a:cubicBezTo>
                <a:cubicBezTo>
                  <a:pt x="113" y="62"/>
                  <a:pt x="96" y="53"/>
                  <a:pt x="78" y="53"/>
                </a:cubicBezTo>
                <a:cubicBezTo>
                  <a:pt x="61" y="53"/>
                  <a:pt x="52" y="62"/>
                  <a:pt x="52" y="79"/>
                </a:cubicBezTo>
                <a:lnTo>
                  <a:pt x="52" y="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191">
            <a:extLst>
              <a:ext uri="{FF2B5EF4-FFF2-40B4-BE49-F238E27FC236}">
                <a16:creationId xmlns:a16="http://schemas.microsoft.com/office/drawing/2014/main" id="{0AE3F83C-FF6F-6E44-ACEF-AD2E7AD54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6637" y="6442072"/>
            <a:ext cx="57042" cy="256687"/>
          </a:xfrm>
          <a:custGeom>
            <a:avLst/>
            <a:gdLst>
              <a:gd name="T0" fmla="*/ 52 w 53"/>
              <a:gd name="T1" fmla="*/ 235 h 236"/>
              <a:gd name="T2" fmla="*/ 52 w 53"/>
              <a:gd name="T3" fmla="*/ 235 h 236"/>
              <a:gd name="T4" fmla="*/ 0 w 53"/>
              <a:gd name="T5" fmla="*/ 235 h 236"/>
              <a:gd name="T6" fmla="*/ 0 w 53"/>
              <a:gd name="T7" fmla="*/ 26 h 236"/>
              <a:gd name="T8" fmla="*/ 26 w 53"/>
              <a:gd name="T9" fmla="*/ 0 h 236"/>
              <a:gd name="T10" fmla="*/ 26 w 53"/>
              <a:gd name="T11" fmla="*/ 0 h 236"/>
              <a:gd name="T12" fmla="*/ 52 w 53"/>
              <a:gd name="T13" fmla="*/ 26 h 236"/>
              <a:gd name="T14" fmla="*/ 52 w 53"/>
              <a:gd name="T15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" h="236">
                <a:moveTo>
                  <a:pt x="52" y="235"/>
                </a:moveTo>
                <a:lnTo>
                  <a:pt x="52" y="235"/>
                </a:lnTo>
                <a:cubicBezTo>
                  <a:pt x="0" y="235"/>
                  <a:pt x="0" y="235"/>
                  <a:pt x="0" y="235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9" y="0"/>
                  <a:pt x="26" y="0"/>
                </a:cubicBezTo>
                <a:lnTo>
                  <a:pt x="26" y="0"/>
                </a:lnTo>
                <a:cubicBezTo>
                  <a:pt x="44" y="0"/>
                  <a:pt x="52" y="8"/>
                  <a:pt x="52" y="26"/>
                </a:cubicBezTo>
                <a:lnTo>
                  <a:pt x="52" y="23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192">
            <a:extLst>
              <a:ext uri="{FF2B5EF4-FFF2-40B4-BE49-F238E27FC236}">
                <a16:creationId xmlns:a16="http://schemas.microsoft.com/office/drawing/2014/main" id="{FF1C1EB5-2EB6-FF43-A466-D43DE5670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6144" y="6237674"/>
            <a:ext cx="57042" cy="152111"/>
          </a:xfrm>
          <a:custGeom>
            <a:avLst/>
            <a:gdLst>
              <a:gd name="T0" fmla="*/ 52 w 53"/>
              <a:gd name="T1" fmla="*/ 139 h 140"/>
              <a:gd name="T2" fmla="*/ 0 w 53"/>
              <a:gd name="T3" fmla="*/ 139 h 140"/>
              <a:gd name="T4" fmla="*/ 0 w 53"/>
              <a:gd name="T5" fmla="*/ 0 h 140"/>
              <a:gd name="T6" fmla="*/ 52 w 53"/>
              <a:gd name="T7" fmla="*/ 0 h 140"/>
              <a:gd name="T8" fmla="*/ 52 w 53"/>
              <a:gd name="T9" fmla="*/ 1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140">
                <a:moveTo>
                  <a:pt x="52" y="139"/>
                </a:moveTo>
                <a:lnTo>
                  <a:pt x="0" y="139"/>
                </a:lnTo>
                <a:lnTo>
                  <a:pt x="0" y="0"/>
                </a:lnTo>
                <a:lnTo>
                  <a:pt x="52" y="0"/>
                </a:lnTo>
                <a:lnTo>
                  <a:pt x="52" y="13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193">
            <a:extLst>
              <a:ext uri="{FF2B5EF4-FFF2-40B4-BE49-F238E27FC236}">
                <a16:creationId xmlns:a16="http://schemas.microsoft.com/office/drawing/2014/main" id="{56A53993-F82E-9E43-A4E2-188E881B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9950" y="6356509"/>
            <a:ext cx="584677" cy="375525"/>
          </a:xfrm>
          <a:custGeom>
            <a:avLst/>
            <a:gdLst>
              <a:gd name="T0" fmla="*/ 53 w 542"/>
              <a:gd name="T1" fmla="*/ 0 h 350"/>
              <a:gd name="T2" fmla="*/ 53 w 542"/>
              <a:gd name="T3" fmla="*/ 0 h 350"/>
              <a:gd name="T4" fmla="*/ 53 w 542"/>
              <a:gd name="T5" fmla="*/ 52 h 350"/>
              <a:gd name="T6" fmla="*/ 489 w 542"/>
              <a:gd name="T7" fmla="*/ 52 h 350"/>
              <a:gd name="T8" fmla="*/ 489 w 542"/>
              <a:gd name="T9" fmla="*/ 297 h 350"/>
              <a:gd name="T10" fmla="*/ 489 w 542"/>
              <a:gd name="T11" fmla="*/ 297 h 350"/>
              <a:gd name="T12" fmla="*/ 53 w 542"/>
              <a:gd name="T13" fmla="*/ 297 h 350"/>
              <a:gd name="T14" fmla="*/ 53 w 542"/>
              <a:gd name="T15" fmla="*/ 96 h 350"/>
              <a:gd name="T16" fmla="*/ 27 w 542"/>
              <a:gd name="T17" fmla="*/ 70 h 350"/>
              <a:gd name="T18" fmla="*/ 27 w 542"/>
              <a:gd name="T19" fmla="*/ 70 h 350"/>
              <a:gd name="T20" fmla="*/ 0 w 542"/>
              <a:gd name="T21" fmla="*/ 96 h 350"/>
              <a:gd name="T22" fmla="*/ 0 w 542"/>
              <a:gd name="T23" fmla="*/ 297 h 350"/>
              <a:gd name="T24" fmla="*/ 53 w 542"/>
              <a:gd name="T25" fmla="*/ 349 h 350"/>
              <a:gd name="T26" fmla="*/ 489 w 542"/>
              <a:gd name="T27" fmla="*/ 349 h 350"/>
              <a:gd name="T28" fmla="*/ 541 w 542"/>
              <a:gd name="T29" fmla="*/ 297 h 350"/>
              <a:gd name="T30" fmla="*/ 541 w 542"/>
              <a:gd name="T31" fmla="*/ 0 h 350"/>
              <a:gd name="T32" fmla="*/ 53 w 542"/>
              <a:gd name="T33" fmla="*/ 0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42" h="350">
                <a:moveTo>
                  <a:pt x="53" y="0"/>
                </a:moveTo>
                <a:lnTo>
                  <a:pt x="53" y="0"/>
                </a:lnTo>
                <a:cubicBezTo>
                  <a:pt x="53" y="52"/>
                  <a:pt x="53" y="52"/>
                  <a:pt x="53" y="52"/>
                </a:cubicBezTo>
                <a:cubicBezTo>
                  <a:pt x="489" y="52"/>
                  <a:pt x="489" y="52"/>
                  <a:pt x="489" y="52"/>
                </a:cubicBezTo>
                <a:cubicBezTo>
                  <a:pt x="489" y="297"/>
                  <a:pt x="489" y="297"/>
                  <a:pt x="489" y="297"/>
                </a:cubicBezTo>
                <a:lnTo>
                  <a:pt x="489" y="297"/>
                </a:lnTo>
                <a:cubicBezTo>
                  <a:pt x="53" y="297"/>
                  <a:pt x="53" y="297"/>
                  <a:pt x="53" y="297"/>
                </a:cubicBezTo>
                <a:cubicBezTo>
                  <a:pt x="53" y="96"/>
                  <a:pt x="53" y="96"/>
                  <a:pt x="53" y="96"/>
                </a:cubicBezTo>
                <a:cubicBezTo>
                  <a:pt x="53" y="79"/>
                  <a:pt x="35" y="70"/>
                  <a:pt x="27" y="70"/>
                </a:cubicBezTo>
                <a:lnTo>
                  <a:pt x="27" y="70"/>
                </a:lnTo>
                <a:cubicBezTo>
                  <a:pt x="9" y="70"/>
                  <a:pt x="0" y="79"/>
                  <a:pt x="0" y="96"/>
                </a:cubicBezTo>
                <a:cubicBezTo>
                  <a:pt x="0" y="297"/>
                  <a:pt x="0" y="297"/>
                  <a:pt x="0" y="297"/>
                </a:cubicBezTo>
                <a:cubicBezTo>
                  <a:pt x="0" y="323"/>
                  <a:pt x="18" y="349"/>
                  <a:pt x="53" y="349"/>
                </a:cubicBezTo>
                <a:cubicBezTo>
                  <a:pt x="489" y="349"/>
                  <a:pt x="489" y="349"/>
                  <a:pt x="489" y="349"/>
                </a:cubicBezTo>
                <a:cubicBezTo>
                  <a:pt x="524" y="349"/>
                  <a:pt x="541" y="323"/>
                  <a:pt x="541" y="297"/>
                </a:cubicBezTo>
                <a:cubicBezTo>
                  <a:pt x="541" y="0"/>
                  <a:pt x="541" y="0"/>
                  <a:pt x="541" y="0"/>
                </a:cubicBezTo>
                <a:lnTo>
                  <a:pt x="53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194">
            <a:extLst>
              <a:ext uri="{FF2B5EF4-FFF2-40B4-BE49-F238E27FC236}">
                <a16:creationId xmlns:a16="http://schemas.microsoft.com/office/drawing/2014/main" id="{A3EAECE1-CD71-B340-BEA0-EEAD66010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3402" y="6209154"/>
            <a:ext cx="713019" cy="209152"/>
          </a:xfrm>
          <a:custGeom>
            <a:avLst/>
            <a:gdLst>
              <a:gd name="T0" fmla="*/ 593 w 663"/>
              <a:gd name="T1" fmla="*/ 192 h 193"/>
              <a:gd name="T2" fmla="*/ 593 w 663"/>
              <a:gd name="T3" fmla="*/ 192 h 193"/>
              <a:gd name="T4" fmla="*/ 69 w 663"/>
              <a:gd name="T5" fmla="*/ 192 h 193"/>
              <a:gd name="T6" fmla="*/ 0 w 663"/>
              <a:gd name="T7" fmla="*/ 114 h 193"/>
              <a:gd name="T8" fmla="*/ 0 w 663"/>
              <a:gd name="T9" fmla="*/ 79 h 193"/>
              <a:gd name="T10" fmla="*/ 69 w 663"/>
              <a:gd name="T11" fmla="*/ 0 h 193"/>
              <a:gd name="T12" fmla="*/ 593 w 663"/>
              <a:gd name="T13" fmla="*/ 0 h 193"/>
              <a:gd name="T14" fmla="*/ 662 w 663"/>
              <a:gd name="T15" fmla="*/ 79 h 193"/>
              <a:gd name="T16" fmla="*/ 662 w 663"/>
              <a:gd name="T17" fmla="*/ 114 h 193"/>
              <a:gd name="T18" fmla="*/ 593 w 663"/>
              <a:gd name="T19" fmla="*/ 192 h 193"/>
              <a:gd name="T20" fmla="*/ 69 w 663"/>
              <a:gd name="T21" fmla="*/ 53 h 193"/>
              <a:gd name="T22" fmla="*/ 69 w 663"/>
              <a:gd name="T23" fmla="*/ 53 h 193"/>
              <a:gd name="T24" fmla="*/ 52 w 663"/>
              <a:gd name="T25" fmla="*/ 79 h 193"/>
              <a:gd name="T26" fmla="*/ 52 w 663"/>
              <a:gd name="T27" fmla="*/ 114 h 193"/>
              <a:gd name="T28" fmla="*/ 69 w 663"/>
              <a:gd name="T29" fmla="*/ 140 h 193"/>
              <a:gd name="T30" fmla="*/ 593 w 663"/>
              <a:gd name="T31" fmla="*/ 140 h 193"/>
              <a:gd name="T32" fmla="*/ 610 w 663"/>
              <a:gd name="T33" fmla="*/ 114 h 193"/>
              <a:gd name="T34" fmla="*/ 610 w 663"/>
              <a:gd name="T35" fmla="*/ 79 h 193"/>
              <a:gd name="T36" fmla="*/ 593 w 663"/>
              <a:gd name="T37" fmla="*/ 53 h 193"/>
              <a:gd name="T38" fmla="*/ 69 w 663"/>
              <a:gd name="T39" fmla="*/ 53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63" h="193">
                <a:moveTo>
                  <a:pt x="593" y="192"/>
                </a:moveTo>
                <a:lnTo>
                  <a:pt x="593" y="192"/>
                </a:lnTo>
                <a:cubicBezTo>
                  <a:pt x="69" y="192"/>
                  <a:pt x="69" y="192"/>
                  <a:pt x="69" y="192"/>
                </a:cubicBezTo>
                <a:cubicBezTo>
                  <a:pt x="34" y="192"/>
                  <a:pt x="0" y="158"/>
                  <a:pt x="0" y="114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35"/>
                  <a:pt x="34" y="0"/>
                  <a:pt x="69" y="0"/>
                </a:cubicBezTo>
                <a:cubicBezTo>
                  <a:pt x="593" y="0"/>
                  <a:pt x="593" y="0"/>
                  <a:pt x="593" y="0"/>
                </a:cubicBezTo>
                <a:cubicBezTo>
                  <a:pt x="628" y="0"/>
                  <a:pt x="662" y="35"/>
                  <a:pt x="662" y="79"/>
                </a:cubicBezTo>
                <a:cubicBezTo>
                  <a:pt x="662" y="114"/>
                  <a:pt x="662" y="114"/>
                  <a:pt x="662" y="114"/>
                </a:cubicBezTo>
                <a:cubicBezTo>
                  <a:pt x="662" y="158"/>
                  <a:pt x="628" y="192"/>
                  <a:pt x="593" y="192"/>
                </a:cubicBezTo>
                <a:close/>
                <a:moveTo>
                  <a:pt x="69" y="53"/>
                </a:moveTo>
                <a:lnTo>
                  <a:pt x="69" y="53"/>
                </a:lnTo>
                <a:cubicBezTo>
                  <a:pt x="60" y="53"/>
                  <a:pt x="52" y="62"/>
                  <a:pt x="52" y="79"/>
                </a:cubicBezTo>
                <a:cubicBezTo>
                  <a:pt x="52" y="114"/>
                  <a:pt x="52" y="114"/>
                  <a:pt x="52" y="114"/>
                </a:cubicBezTo>
                <a:cubicBezTo>
                  <a:pt x="52" y="131"/>
                  <a:pt x="60" y="140"/>
                  <a:pt x="69" y="140"/>
                </a:cubicBezTo>
                <a:cubicBezTo>
                  <a:pt x="593" y="140"/>
                  <a:pt x="593" y="140"/>
                  <a:pt x="593" y="140"/>
                </a:cubicBezTo>
                <a:cubicBezTo>
                  <a:pt x="601" y="140"/>
                  <a:pt x="610" y="131"/>
                  <a:pt x="610" y="114"/>
                </a:cubicBezTo>
                <a:cubicBezTo>
                  <a:pt x="610" y="79"/>
                  <a:pt x="610" y="79"/>
                  <a:pt x="610" y="79"/>
                </a:cubicBezTo>
                <a:cubicBezTo>
                  <a:pt x="610" y="62"/>
                  <a:pt x="601" y="53"/>
                  <a:pt x="593" y="53"/>
                </a:cubicBezTo>
                <a:lnTo>
                  <a:pt x="69" y="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95" name="Group 71">
            <a:extLst>
              <a:ext uri="{FF2B5EF4-FFF2-40B4-BE49-F238E27FC236}">
                <a16:creationId xmlns:a16="http://schemas.microsoft.com/office/drawing/2014/main" id="{FD11764B-08B9-1740-9616-02552E69B3AE}"/>
              </a:ext>
            </a:extLst>
          </p:cNvPr>
          <p:cNvGrpSpPr/>
          <p:nvPr/>
        </p:nvGrpSpPr>
        <p:grpSpPr>
          <a:xfrm>
            <a:off x="1986270" y="8464528"/>
            <a:ext cx="8909115" cy="2500601"/>
            <a:chOff x="2232442" y="3643574"/>
            <a:chExt cx="8954788" cy="2500601"/>
          </a:xfrm>
        </p:grpSpPr>
        <p:sp>
          <p:nvSpPr>
            <p:cNvPr id="296" name="CuadroTexto 598">
              <a:extLst>
                <a:ext uri="{FF2B5EF4-FFF2-40B4-BE49-F238E27FC236}">
                  <a16:creationId xmlns:a16="http://schemas.microsoft.com/office/drawing/2014/main" id="{5C700D7F-64E0-014E-9971-9B9BDDCD4405}"/>
                </a:ext>
              </a:extLst>
            </p:cNvPr>
            <p:cNvSpPr txBox="1"/>
            <p:nvPr/>
          </p:nvSpPr>
          <p:spPr>
            <a:xfrm>
              <a:off x="2232442" y="3643574"/>
              <a:ext cx="26395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Brain</a:t>
              </a:r>
            </a:p>
          </p:txBody>
        </p:sp>
        <p:sp>
          <p:nvSpPr>
            <p:cNvPr id="297" name="CuadroTexto 599">
              <a:extLst>
                <a:ext uri="{FF2B5EF4-FFF2-40B4-BE49-F238E27FC236}">
                  <a16:creationId xmlns:a16="http://schemas.microsoft.com/office/drawing/2014/main" id="{A5F7B945-BBC7-CB4D-8DF2-755B5BB12A46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298" name="Grupo 297">
            <a:extLst>
              <a:ext uri="{FF2B5EF4-FFF2-40B4-BE49-F238E27FC236}">
                <a16:creationId xmlns:a16="http://schemas.microsoft.com/office/drawing/2014/main" id="{F03A40C2-E3B9-7542-9B0D-61C0AD6D37A7}"/>
              </a:ext>
            </a:extLst>
          </p:cNvPr>
          <p:cNvGrpSpPr/>
          <p:nvPr/>
        </p:nvGrpSpPr>
        <p:grpSpPr>
          <a:xfrm>
            <a:off x="14891173" y="3528203"/>
            <a:ext cx="2799774" cy="979142"/>
            <a:chOff x="4219707" y="10838283"/>
            <a:chExt cx="4236804" cy="979142"/>
          </a:xfrm>
        </p:grpSpPr>
        <p:sp>
          <p:nvSpPr>
            <p:cNvPr id="299" name="CuadroTexto 395">
              <a:extLst>
                <a:ext uri="{FF2B5EF4-FFF2-40B4-BE49-F238E27FC236}">
                  <a16:creationId xmlns:a16="http://schemas.microsoft.com/office/drawing/2014/main" id="{9E7AB812-0175-6E46-82D5-07714DFE085A}"/>
                </a:ext>
              </a:extLst>
            </p:cNvPr>
            <p:cNvSpPr txBox="1"/>
            <p:nvPr/>
          </p:nvSpPr>
          <p:spPr>
            <a:xfrm flipH="1">
              <a:off x="5146770" y="10838283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00" name="Rectangle 40">
              <a:extLst>
                <a:ext uri="{FF2B5EF4-FFF2-40B4-BE49-F238E27FC236}">
                  <a16:creationId xmlns:a16="http://schemas.microsoft.com/office/drawing/2014/main" id="{1B915F2D-44A8-4D47-885A-E10F8E54E7AF}"/>
                </a:ext>
              </a:extLst>
            </p:cNvPr>
            <p:cNvSpPr/>
            <p:nvPr/>
          </p:nvSpPr>
          <p:spPr>
            <a:xfrm>
              <a:off x="4219707" y="11232650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</a:t>
              </a:r>
            </a:p>
          </p:txBody>
        </p:sp>
      </p:grpSp>
      <p:grpSp>
        <p:nvGrpSpPr>
          <p:cNvPr id="301" name="Grupo 300">
            <a:extLst>
              <a:ext uri="{FF2B5EF4-FFF2-40B4-BE49-F238E27FC236}">
                <a16:creationId xmlns:a16="http://schemas.microsoft.com/office/drawing/2014/main" id="{039B1C03-955B-764A-9DA5-6FE61B57CBBF}"/>
              </a:ext>
            </a:extLst>
          </p:cNvPr>
          <p:cNvGrpSpPr/>
          <p:nvPr/>
        </p:nvGrpSpPr>
        <p:grpSpPr>
          <a:xfrm>
            <a:off x="10848357" y="3985834"/>
            <a:ext cx="2799774" cy="979142"/>
            <a:chOff x="4219707" y="10838283"/>
            <a:chExt cx="4236804" cy="979142"/>
          </a:xfrm>
        </p:grpSpPr>
        <p:sp>
          <p:nvSpPr>
            <p:cNvPr id="302" name="CuadroTexto 395">
              <a:extLst>
                <a:ext uri="{FF2B5EF4-FFF2-40B4-BE49-F238E27FC236}">
                  <a16:creationId xmlns:a16="http://schemas.microsoft.com/office/drawing/2014/main" id="{787646BA-D47E-3E48-A1AD-CB8C11057178}"/>
                </a:ext>
              </a:extLst>
            </p:cNvPr>
            <p:cNvSpPr txBox="1"/>
            <p:nvPr/>
          </p:nvSpPr>
          <p:spPr>
            <a:xfrm flipH="1">
              <a:off x="5146770" y="10838283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03" name="Rectangle 40">
              <a:extLst>
                <a:ext uri="{FF2B5EF4-FFF2-40B4-BE49-F238E27FC236}">
                  <a16:creationId xmlns:a16="http://schemas.microsoft.com/office/drawing/2014/main" id="{071FCE46-D3CC-5A4B-B8C0-0494288CCE8B}"/>
                </a:ext>
              </a:extLst>
            </p:cNvPr>
            <p:cNvSpPr/>
            <p:nvPr/>
          </p:nvSpPr>
          <p:spPr>
            <a:xfrm>
              <a:off x="4219707" y="11232650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</a:t>
              </a:r>
            </a:p>
          </p:txBody>
        </p:sp>
      </p:grpSp>
      <p:grpSp>
        <p:nvGrpSpPr>
          <p:cNvPr id="324" name="Grupo 323">
            <a:extLst>
              <a:ext uri="{FF2B5EF4-FFF2-40B4-BE49-F238E27FC236}">
                <a16:creationId xmlns:a16="http://schemas.microsoft.com/office/drawing/2014/main" id="{3ECAC0A5-4380-0F42-8CE6-302C957E7D07}"/>
              </a:ext>
            </a:extLst>
          </p:cNvPr>
          <p:cNvGrpSpPr/>
          <p:nvPr/>
        </p:nvGrpSpPr>
        <p:grpSpPr>
          <a:xfrm>
            <a:off x="18608379" y="4184036"/>
            <a:ext cx="2799774" cy="979142"/>
            <a:chOff x="4219707" y="10838283"/>
            <a:chExt cx="4236804" cy="979142"/>
          </a:xfrm>
        </p:grpSpPr>
        <p:sp>
          <p:nvSpPr>
            <p:cNvPr id="325" name="CuadroTexto 395">
              <a:extLst>
                <a:ext uri="{FF2B5EF4-FFF2-40B4-BE49-F238E27FC236}">
                  <a16:creationId xmlns:a16="http://schemas.microsoft.com/office/drawing/2014/main" id="{5CE871C7-870C-5846-AED7-F27F756FB999}"/>
                </a:ext>
              </a:extLst>
            </p:cNvPr>
            <p:cNvSpPr txBox="1"/>
            <p:nvPr/>
          </p:nvSpPr>
          <p:spPr>
            <a:xfrm flipH="1">
              <a:off x="5146770" y="10838283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26" name="Rectangle 40">
              <a:extLst>
                <a:ext uri="{FF2B5EF4-FFF2-40B4-BE49-F238E27FC236}">
                  <a16:creationId xmlns:a16="http://schemas.microsoft.com/office/drawing/2014/main" id="{E12C19F3-C76D-884D-8555-3475E738C7BE}"/>
                </a:ext>
              </a:extLst>
            </p:cNvPr>
            <p:cNvSpPr/>
            <p:nvPr/>
          </p:nvSpPr>
          <p:spPr>
            <a:xfrm>
              <a:off x="4219707" y="11232650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</a:t>
              </a:r>
            </a:p>
          </p:txBody>
        </p:sp>
      </p:grpSp>
      <p:grpSp>
        <p:nvGrpSpPr>
          <p:cNvPr id="327" name="Grupo 326">
            <a:extLst>
              <a:ext uri="{FF2B5EF4-FFF2-40B4-BE49-F238E27FC236}">
                <a16:creationId xmlns:a16="http://schemas.microsoft.com/office/drawing/2014/main" id="{F1AA331F-5DBD-E748-BEDA-4660B988D3B8}"/>
              </a:ext>
            </a:extLst>
          </p:cNvPr>
          <p:cNvGrpSpPr/>
          <p:nvPr/>
        </p:nvGrpSpPr>
        <p:grpSpPr>
          <a:xfrm>
            <a:off x="11245239" y="6828914"/>
            <a:ext cx="2799774" cy="979142"/>
            <a:chOff x="4219707" y="10838283"/>
            <a:chExt cx="4236804" cy="979142"/>
          </a:xfrm>
        </p:grpSpPr>
        <p:sp>
          <p:nvSpPr>
            <p:cNvPr id="328" name="CuadroTexto 395">
              <a:extLst>
                <a:ext uri="{FF2B5EF4-FFF2-40B4-BE49-F238E27FC236}">
                  <a16:creationId xmlns:a16="http://schemas.microsoft.com/office/drawing/2014/main" id="{09023133-A6C4-8A41-A4DE-10B9F694C1F0}"/>
                </a:ext>
              </a:extLst>
            </p:cNvPr>
            <p:cNvSpPr txBox="1"/>
            <p:nvPr/>
          </p:nvSpPr>
          <p:spPr>
            <a:xfrm flipH="1">
              <a:off x="5146770" y="10838283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29" name="Rectangle 40">
              <a:extLst>
                <a:ext uri="{FF2B5EF4-FFF2-40B4-BE49-F238E27FC236}">
                  <a16:creationId xmlns:a16="http://schemas.microsoft.com/office/drawing/2014/main" id="{60E42D6C-DFBC-5745-A6B2-1A967E3A30FC}"/>
                </a:ext>
              </a:extLst>
            </p:cNvPr>
            <p:cNvSpPr/>
            <p:nvPr/>
          </p:nvSpPr>
          <p:spPr>
            <a:xfrm>
              <a:off x="4219707" y="11232650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</a:t>
              </a:r>
            </a:p>
          </p:txBody>
        </p:sp>
      </p:grpSp>
      <p:grpSp>
        <p:nvGrpSpPr>
          <p:cNvPr id="330" name="Grupo 329">
            <a:extLst>
              <a:ext uri="{FF2B5EF4-FFF2-40B4-BE49-F238E27FC236}">
                <a16:creationId xmlns:a16="http://schemas.microsoft.com/office/drawing/2014/main" id="{52326646-6EB8-9043-AFF3-8492CC8014B8}"/>
              </a:ext>
            </a:extLst>
          </p:cNvPr>
          <p:cNvGrpSpPr/>
          <p:nvPr/>
        </p:nvGrpSpPr>
        <p:grpSpPr>
          <a:xfrm>
            <a:off x="14861165" y="7464066"/>
            <a:ext cx="2799774" cy="979142"/>
            <a:chOff x="4219707" y="10838283"/>
            <a:chExt cx="4236804" cy="979142"/>
          </a:xfrm>
        </p:grpSpPr>
        <p:sp>
          <p:nvSpPr>
            <p:cNvPr id="331" name="CuadroTexto 395">
              <a:extLst>
                <a:ext uri="{FF2B5EF4-FFF2-40B4-BE49-F238E27FC236}">
                  <a16:creationId xmlns:a16="http://schemas.microsoft.com/office/drawing/2014/main" id="{9A6770A8-6D05-D445-831E-2B9DB9890C4F}"/>
                </a:ext>
              </a:extLst>
            </p:cNvPr>
            <p:cNvSpPr txBox="1"/>
            <p:nvPr/>
          </p:nvSpPr>
          <p:spPr>
            <a:xfrm flipH="1">
              <a:off x="5146770" y="10838283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32" name="Rectangle 40">
              <a:extLst>
                <a:ext uri="{FF2B5EF4-FFF2-40B4-BE49-F238E27FC236}">
                  <a16:creationId xmlns:a16="http://schemas.microsoft.com/office/drawing/2014/main" id="{57359308-B9A4-6841-A718-3DB3A566C693}"/>
                </a:ext>
              </a:extLst>
            </p:cNvPr>
            <p:cNvSpPr/>
            <p:nvPr/>
          </p:nvSpPr>
          <p:spPr>
            <a:xfrm>
              <a:off x="4219707" y="11232650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</a:t>
              </a:r>
            </a:p>
          </p:txBody>
        </p:sp>
      </p:grpSp>
      <p:grpSp>
        <p:nvGrpSpPr>
          <p:cNvPr id="333" name="Grupo 332">
            <a:extLst>
              <a:ext uri="{FF2B5EF4-FFF2-40B4-BE49-F238E27FC236}">
                <a16:creationId xmlns:a16="http://schemas.microsoft.com/office/drawing/2014/main" id="{9A610B57-548A-9946-8760-CADEF96FC781}"/>
              </a:ext>
            </a:extLst>
          </p:cNvPr>
          <p:cNvGrpSpPr/>
          <p:nvPr/>
        </p:nvGrpSpPr>
        <p:grpSpPr>
          <a:xfrm>
            <a:off x="19124861" y="7164600"/>
            <a:ext cx="2799774" cy="979142"/>
            <a:chOff x="4219707" y="10838283"/>
            <a:chExt cx="4236804" cy="979142"/>
          </a:xfrm>
        </p:grpSpPr>
        <p:sp>
          <p:nvSpPr>
            <p:cNvPr id="334" name="CuadroTexto 395">
              <a:extLst>
                <a:ext uri="{FF2B5EF4-FFF2-40B4-BE49-F238E27FC236}">
                  <a16:creationId xmlns:a16="http://schemas.microsoft.com/office/drawing/2014/main" id="{49BEBC82-30E0-3141-853A-A9F3A4BA53C2}"/>
                </a:ext>
              </a:extLst>
            </p:cNvPr>
            <p:cNvSpPr txBox="1"/>
            <p:nvPr/>
          </p:nvSpPr>
          <p:spPr>
            <a:xfrm flipH="1">
              <a:off x="5146770" y="10838283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62" name="Rectangle 40">
              <a:extLst>
                <a:ext uri="{FF2B5EF4-FFF2-40B4-BE49-F238E27FC236}">
                  <a16:creationId xmlns:a16="http://schemas.microsoft.com/office/drawing/2014/main" id="{ECBA4E43-B1A4-ED43-9F25-138A0BD0CC41}"/>
                </a:ext>
              </a:extLst>
            </p:cNvPr>
            <p:cNvSpPr/>
            <p:nvPr/>
          </p:nvSpPr>
          <p:spPr>
            <a:xfrm>
              <a:off x="4219707" y="11232650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93913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111">
            <a:extLst>
              <a:ext uri="{FF2B5EF4-FFF2-40B4-BE49-F238E27FC236}">
                <a16:creationId xmlns:a16="http://schemas.microsoft.com/office/drawing/2014/main" id="{E730F7BB-DBD6-5B4F-8EFE-068F49AEA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9621" y="5583509"/>
            <a:ext cx="6023936" cy="6023936"/>
          </a:xfrm>
          <a:custGeom>
            <a:avLst/>
            <a:gdLst>
              <a:gd name="T0" fmla="*/ 5219 w 5220"/>
              <a:gd name="T1" fmla="*/ 2609 h 5219"/>
              <a:gd name="T2" fmla="*/ 5219 w 5220"/>
              <a:gd name="T3" fmla="*/ 2609 h 5219"/>
              <a:gd name="T4" fmla="*/ 2609 w 5220"/>
              <a:gd name="T5" fmla="*/ 5218 h 5219"/>
              <a:gd name="T6" fmla="*/ 0 w 5220"/>
              <a:gd name="T7" fmla="*/ 2609 h 5219"/>
              <a:gd name="T8" fmla="*/ 2609 w 5220"/>
              <a:gd name="T9" fmla="*/ 0 h 5219"/>
              <a:gd name="T10" fmla="*/ 5219 w 5220"/>
              <a:gd name="T11" fmla="*/ 2609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20" h="5219">
                <a:moveTo>
                  <a:pt x="5219" y="2609"/>
                </a:moveTo>
                <a:lnTo>
                  <a:pt x="5219" y="2609"/>
                </a:lnTo>
                <a:cubicBezTo>
                  <a:pt x="5219" y="4047"/>
                  <a:pt x="4048" y="5218"/>
                  <a:pt x="2609" y="5218"/>
                </a:cubicBezTo>
                <a:cubicBezTo>
                  <a:pt x="1171" y="5218"/>
                  <a:pt x="0" y="4047"/>
                  <a:pt x="0" y="2609"/>
                </a:cubicBezTo>
                <a:cubicBezTo>
                  <a:pt x="0" y="1171"/>
                  <a:pt x="1171" y="0"/>
                  <a:pt x="2609" y="0"/>
                </a:cubicBezTo>
                <a:cubicBezTo>
                  <a:pt x="4048" y="0"/>
                  <a:pt x="5219" y="1171"/>
                  <a:pt x="5219" y="260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12">
            <a:extLst>
              <a:ext uri="{FF2B5EF4-FFF2-40B4-BE49-F238E27FC236}">
                <a16:creationId xmlns:a16="http://schemas.microsoft.com/office/drawing/2014/main" id="{C8E1DDF8-0BDB-5B4D-B104-CCECDB612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953" y="5583509"/>
            <a:ext cx="6023936" cy="6023936"/>
          </a:xfrm>
          <a:custGeom>
            <a:avLst/>
            <a:gdLst>
              <a:gd name="T0" fmla="*/ 5219 w 5220"/>
              <a:gd name="T1" fmla="*/ 2609 h 5219"/>
              <a:gd name="T2" fmla="*/ 5219 w 5220"/>
              <a:gd name="T3" fmla="*/ 2609 h 5219"/>
              <a:gd name="T4" fmla="*/ 2609 w 5220"/>
              <a:gd name="T5" fmla="*/ 5218 h 5219"/>
              <a:gd name="T6" fmla="*/ 0 w 5220"/>
              <a:gd name="T7" fmla="*/ 2609 h 5219"/>
              <a:gd name="T8" fmla="*/ 2609 w 5220"/>
              <a:gd name="T9" fmla="*/ 0 h 5219"/>
              <a:gd name="T10" fmla="*/ 5219 w 5220"/>
              <a:gd name="T11" fmla="*/ 2609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20" h="5219">
                <a:moveTo>
                  <a:pt x="5219" y="2609"/>
                </a:moveTo>
                <a:lnTo>
                  <a:pt x="5219" y="2609"/>
                </a:lnTo>
                <a:cubicBezTo>
                  <a:pt x="5219" y="4047"/>
                  <a:pt x="4048" y="5218"/>
                  <a:pt x="2609" y="5218"/>
                </a:cubicBezTo>
                <a:cubicBezTo>
                  <a:pt x="1163" y="5218"/>
                  <a:pt x="0" y="4047"/>
                  <a:pt x="0" y="2609"/>
                </a:cubicBezTo>
                <a:cubicBezTo>
                  <a:pt x="0" y="1171"/>
                  <a:pt x="1163" y="0"/>
                  <a:pt x="2609" y="0"/>
                </a:cubicBezTo>
                <a:cubicBezTo>
                  <a:pt x="4048" y="0"/>
                  <a:pt x="5219" y="1171"/>
                  <a:pt x="5219" y="260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113">
            <a:extLst>
              <a:ext uri="{FF2B5EF4-FFF2-40B4-BE49-F238E27FC236}">
                <a16:creationId xmlns:a16="http://schemas.microsoft.com/office/drawing/2014/main" id="{94EADB2E-C558-1549-9088-E64F47E6E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0566" y="7832310"/>
            <a:ext cx="1511070" cy="1511073"/>
          </a:xfrm>
          <a:custGeom>
            <a:avLst/>
            <a:gdLst>
              <a:gd name="T0" fmla="*/ 1309 w 1310"/>
              <a:gd name="T1" fmla="*/ 659 h 1310"/>
              <a:gd name="T2" fmla="*/ 1309 w 1310"/>
              <a:gd name="T3" fmla="*/ 659 h 1310"/>
              <a:gd name="T4" fmla="*/ 651 w 1310"/>
              <a:gd name="T5" fmla="*/ 1309 h 1310"/>
              <a:gd name="T6" fmla="*/ 0 w 1310"/>
              <a:gd name="T7" fmla="*/ 659 h 1310"/>
              <a:gd name="T8" fmla="*/ 651 w 1310"/>
              <a:gd name="T9" fmla="*/ 0 h 1310"/>
              <a:gd name="T10" fmla="*/ 1309 w 1310"/>
              <a:gd name="T11" fmla="*/ 659 h 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0" h="1310">
                <a:moveTo>
                  <a:pt x="1309" y="659"/>
                </a:moveTo>
                <a:lnTo>
                  <a:pt x="1309" y="659"/>
                </a:lnTo>
                <a:cubicBezTo>
                  <a:pt x="1309" y="1018"/>
                  <a:pt x="1010" y="1309"/>
                  <a:pt x="651" y="1309"/>
                </a:cubicBezTo>
                <a:cubicBezTo>
                  <a:pt x="291" y="1309"/>
                  <a:pt x="0" y="1018"/>
                  <a:pt x="0" y="659"/>
                </a:cubicBezTo>
                <a:cubicBezTo>
                  <a:pt x="0" y="299"/>
                  <a:pt x="291" y="0"/>
                  <a:pt x="651" y="0"/>
                </a:cubicBezTo>
                <a:cubicBezTo>
                  <a:pt x="1010" y="0"/>
                  <a:pt x="1309" y="299"/>
                  <a:pt x="1309" y="65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114">
            <a:extLst>
              <a:ext uri="{FF2B5EF4-FFF2-40B4-BE49-F238E27FC236}">
                <a16:creationId xmlns:a16="http://schemas.microsoft.com/office/drawing/2014/main" id="{C48D523E-BDD0-494C-AFF3-5E166D6CB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871" y="7832310"/>
            <a:ext cx="1511073" cy="1511073"/>
          </a:xfrm>
          <a:custGeom>
            <a:avLst/>
            <a:gdLst>
              <a:gd name="T0" fmla="*/ 1308 w 1309"/>
              <a:gd name="T1" fmla="*/ 659 h 1310"/>
              <a:gd name="T2" fmla="*/ 1308 w 1309"/>
              <a:gd name="T3" fmla="*/ 659 h 1310"/>
              <a:gd name="T4" fmla="*/ 658 w 1309"/>
              <a:gd name="T5" fmla="*/ 1309 h 1310"/>
              <a:gd name="T6" fmla="*/ 0 w 1309"/>
              <a:gd name="T7" fmla="*/ 659 h 1310"/>
              <a:gd name="T8" fmla="*/ 658 w 1309"/>
              <a:gd name="T9" fmla="*/ 0 h 1310"/>
              <a:gd name="T10" fmla="*/ 1308 w 1309"/>
              <a:gd name="T11" fmla="*/ 659 h 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10">
                <a:moveTo>
                  <a:pt x="1308" y="659"/>
                </a:moveTo>
                <a:lnTo>
                  <a:pt x="1308" y="659"/>
                </a:lnTo>
                <a:cubicBezTo>
                  <a:pt x="1308" y="1018"/>
                  <a:pt x="1018" y="1309"/>
                  <a:pt x="658" y="1309"/>
                </a:cubicBezTo>
                <a:cubicBezTo>
                  <a:pt x="298" y="1309"/>
                  <a:pt x="0" y="1018"/>
                  <a:pt x="0" y="659"/>
                </a:cubicBezTo>
                <a:cubicBezTo>
                  <a:pt x="0" y="299"/>
                  <a:pt x="298" y="0"/>
                  <a:pt x="658" y="0"/>
                </a:cubicBezTo>
                <a:cubicBezTo>
                  <a:pt x="1018" y="0"/>
                  <a:pt x="1308" y="299"/>
                  <a:pt x="1308" y="6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15">
            <a:extLst>
              <a:ext uri="{FF2B5EF4-FFF2-40B4-BE49-F238E27FC236}">
                <a16:creationId xmlns:a16="http://schemas.microsoft.com/office/drawing/2014/main" id="{6D9BD52A-F86B-E947-BC13-3AB34B950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9492" y="5262981"/>
            <a:ext cx="1511073" cy="1511070"/>
          </a:xfrm>
          <a:custGeom>
            <a:avLst/>
            <a:gdLst>
              <a:gd name="T0" fmla="*/ 1308 w 1309"/>
              <a:gd name="T1" fmla="*/ 658 h 1309"/>
              <a:gd name="T2" fmla="*/ 1308 w 1309"/>
              <a:gd name="T3" fmla="*/ 658 h 1309"/>
              <a:gd name="T4" fmla="*/ 650 w 1309"/>
              <a:gd name="T5" fmla="*/ 1308 h 1309"/>
              <a:gd name="T6" fmla="*/ 0 w 1309"/>
              <a:gd name="T7" fmla="*/ 658 h 1309"/>
              <a:gd name="T8" fmla="*/ 650 w 1309"/>
              <a:gd name="T9" fmla="*/ 0 h 1309"/>
              <a:gd name="T10" fmla="*/ 1308 w 1309"/>
              <a:gd name="T11" fmla="*/ 65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8"/>
                </a:moveTo>
                <a:lnTo>
                  <a:pt x="1308" y="658"/>
                </a:lnTo>
                <a:cubicBezTo>
                  <a:pt x="1308" y="1017"/>
                  <a:pt x="1010" y="1308"/>
                  <a:pt x="650" y="1308"/>
                </a:cubicBezTo>
                <a:cubicBezTo>
                  <a:pt x="291" y="1308"/>
                  <a:pt x="0" y="1017"/>
                  <a:pt x="0" y="658"/>
                </a:cubicBezTo>
                <a:cubicBezTo>
                  <a:pt x="0" y="290"/>
                  <a:pt x="291" y="0"/>
                  <a:pt x="650" y="0"/>
                </a:cubicBezTo>
                <a:cubicBezTo>
                  <a:pt x="1010" y="0"/>
                  <a:pt x="1308" y="290"/>
                  <a:pt x="1308" y="65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16">
            <a:extLst>
              <a:ext uri="{FF2B5EF4-FFF2-40B4-BE49-F238E27FC236}">
                <a16:creationId xmlns:a16="http://schemas.microsoft.com/office/drawing/2014/main" id="{45A8CC29-A64F-1746-A79E-4D335F70F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9492" y="10391467"/>
            <a:ext cx="1511073" cy="1511070"/>
          </a:xfrm>
          <a:custGeom>
            <a:avLst/>
            <a:gdLst>
              <a:gd name="T0" fmla="*/ 1308 w 1309"/>
              <a:gd name="T1" fmla="*/ 650 h 1309"/>
              <a:gd name="T2" fmla="*/ 1308 w 1309"/>
              <a:gd name="T3" fmla="*/ 650 h 1309"/>
              <a:gd name="T4" fmla="*/ 650 w 1309"/>
              <a:gd name="T5" fmla="*/ 1308 h 1309"/>
              <a:gd name="T6" fmla="*/ 0 w 1309"/>
              <a:gd name="T7" fmla="*/ 650 h 1309"/>
              <a:gd name="T8" fmla="*/ 650 w 1309"/>
              <a:gd name="T9" fmla="*/ 0 h 1309"/>
              <a:gd name="T10" fmla="*/ 1308 w 1309"/>
              <a:gd name="T11" fmla="*/ 650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0"/>
                </a:moveTo>
                <a:lnTo>
                  <a:pt x="1308" y="650"/>
                </a:lnTo>
                <a:cubicBezTo>
                  <a:pt x="1308" y="1017"/>
                  <a:pt x="1010" y="1308"/>
                  <a:pt x="650" y="1308"/>
                </a:cubicBezTo>
                <a:cubicBezTo>
                  <a:pt x="291" y="1308"/>
                  <a:pt x="0" y="1017"/>
                  <a:pt x="0" y="650"/>
                </a:cubicBezTo>
                <a:cubicBezTo>
                  <a:pt x="0" y="290"/>
                  <a:pt x="291" y="0"/>
                  <a:pt x="650" y="0"/>
                </a:cubicBezTo>
                <a:cubicBezTo>
                  <a:pt x="1010" y="0"/>
                  <a:pt x="1308" y="290"/>
                  <a:pt x="1308" y="6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17">
            <a:extLst>
              <a:ext uri="{FF2B5EF4-FFF2-40B4-BE49-F238E27FC236}">
                <a16:creationId xmlns:a16="http://schemas.microsoft.com/office/drawing/2014/main" id="{558FCA5A-C310-1C4B-B6C6-1465C8D56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435" y="5262981"/>
            <a:ext cx="1511073" cy="1511070"/>
          </a:xfrm>
          <a:custGeom>
            <a:avLst/>
            <a:gdLst>
              <a:gd name="T0" fmla="*/ 1308 w 1309"/>
              <a:gd name="T1" fmla="*/ 658 h 1309"/>
              <a:gd name="T2" fmla="*/ 1308 w 1309"/>
              <a:gd name="T3" fmla="*/ 658 h 1309"/>
              <a:gd name="T4" fmla="*/ 658 w 1309"/>
              <a:gd name="T5" fmla="*/ 1308 h 1309"/>
              <a:gd name="T6" fmla="*/ 0 w 1309"/>
              <a:gd name="T7" fmla="*/ 658 h 1309"/>
              <a:gd name="T8" fmla="*/ 658 w 1309"/>
              <a:gd name="T9" fmla="*/ 0 h 1309"/>
              <a:gd name="T10" fmla="*/ 1308 w 1309"/>
              <a:gd name="T11" fmla="*/ 65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8"/>
                </a:moveTo>
                <a:lnTo>
                  <a:pt x="1308" y="658"/>
                </a:lnTo>
                <a:cubicBezTo>
                  <a:pt x="1308" y="1017"/>
                  <a:pt x="1018" y="1308"/>
                  <a:pt x="658" y="1308"/>
                </a:cubicBezTo>
                <a:cubicBezTo>
                  <a:pt x="291" y="1308"/>
                  <a:pt x="0" y="1017"/>
                  <a:pt x="0" y="658"/>
                </a:cubicBezTo>
                <a:cubicBezTo>
                  <a:pt x="0" y="290"/>
                  <a:pt x="291" y="0"/>
                  <a:pt x="658" y="0"/>
                </a:cubicBezTo>
                <a:cubicBezTo>
                  <a:pt x="1018" y="0"/>
                  <a:pt x="1308" y="290"/>
                  <a:pt x="1308" y="6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118">
            <a:extLst>
              <a:ext uri="{FF2B5EF4-FFF2-40B4-BE49-F238E27FC236}">
                <a16:creationId xmlns:a16="http://schemas.microsoft.com/office/drawing/2014/main" id="{326996A3-7B34-1343-8C51-C6903A5EA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435" y="10391467"/>
            <a:ext cx="1511073" cy="1511070"/>
          </a:xfrm>
          <a:custGeom>
            <a:avLst/>
            <a:gdLst>
              <a:gd name="T0" fmla="*/ 1308 w 1309"/>
              <a:gd name="T1" fmla="*/ 650 h 1309"/>
              <a:gd name="T2" fmla="*/ 1308 w 1309"/>
              <a:gd name="T3" fmla="*/ 650 h 1309"/>
              <a:gd name="T4" fmla="*/ 658 w 1309"/>
              <a:gd name="T5" fmla="*/ 1308 h 1309"/>
              <a:gd name="T6" fmla="*/ 0 w 1309"/>
              <a:gd name="T7" fmla="*/ 650 h 1309"/>
              <a:gd name="T8" fmla="*/ 658 w 1309"/>
              <a:gd name="T9" fmla="*/ 0 h 1309"/>
              <a:gd name="T10" fmla="*/ 1308 w 1309"/>
              <a:gd name="T11" fmla="*/ 650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0"/>
                </a:moveTo>
                <a:lnTo>
                  <a:pt x="1308" y="650"/>
                </a:lnTo>
                <a:cubicBezTo>
                  <a:pt x="1308" y="1017"/>
                  <a:pt x="1018" y="1308"/>
                  <a:pt x="658" y="1308"/>
                </a:cubicBezTo>
                <a:cubicBezTo>
                  <a:pt x="291" y="1308"/>
                  <a:pt x="0" y="1017"/>
                  <a:pt x="0" y="650"/>
                </a:cubicBezTo>
                <a:cubicBezTo>
                  <a:pt x="0" y="290"/>
                  <a:pt x="291" y="0"/>
                  <a:pt x="658" y="0"/>
                </a:cubicBezTo>
                <a:cubicBezTo>
                  <a:pt x="1018" y="0"/>
                  <a:pt x="1308" y="290"/>
                  <a:pt x="1308" y="6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75">
            <a:extLst>
              <a:ext uri="{FF2B5EF4-FFF2-40B4-BE49-F238E27FC236}">
                <a16:creationId xmlns:a16="http://schemas.microsoft.com/office/drawing/2014/main" id="{3332B8CB-75FE-B04F-9EEB-3A06685E3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2" y="10874805"/>
            <a:ext cx="585094" cy="361234"/>
          </a:xfrm>
          <a:custGeom>
            <a:avLst/>
            <a:gdLst>
              <a:gd name="T0" fmla="*/ 413 w 506"/>
              <a:gd name="T1" fmla="*/ 314 h 315"/>
              <a:gd name="T2" fmla="*/ 413 w 506"/>
              <a:gd name="T3" fmla="*/ 314 h 315"/>
              <a:gd name="T4" fmla="*/ 191 w 506"/>
              <a:gd name="T5" fmla="*/ 314 h 315"/>
              <a:gd name="T6" fmla="*/ 145 w 506"/>
              <a:gd name="T7" fmla="*/ 276 h 315"/>
              <a:gd name="T8" fmla="*/ 76 w 506"/>
              <a:gd name="T9" fmla="*/ 54 h 315"/>
              <a:gd name="T10" fmla="*/ 23 w 506"/>
              <a:gd name="T11" fmla="*/ 54 h 315"/>
              <a:gd name="T12" fmla="*/ 0 w 506"/>
              <a:gd name="T13" fmla="*/ 31 h 315"/>
              <a:gd name="T14" fmla="*/ 23 w 506"/>
              <a:gd name="T15" fmla="*/ 0 h 315"/>
              <a:gd name="T16" fmla="*/ 99 w 506"/>
              <a:gd name="T17" fmla="*/ 0 h 315"/>
              <a:gd name="T18" fmla="*/ 122 w 506"/>
              <a:gd name="T19" fmla="*/ 23 h 315"/>
              <a:gd name="T20" fmla="*/ 191 w 506"/>
              <a:gd name="T21" fmla="*/ 260 h 315"/>
              <a:gd name="T22" fmla="*/ 191 w 506"/>
              <a:gd name="T23" fmla="*/ 268 h 315"/>
              <a:gd name="T24" fmla="*/ 413 w 506"/>
              <a:gd name="T25" fmla="*/ 268 h 315"/>
              <a:gd name="T26" fmla="*/ 413 w 506"/>
              <a:gd name="T27" fmla="*/ 260 h 315"/>
              <a:gd name="T28" fmla="*/ 451 w 506"/>
              <a:gd name="T29" fmla="*/ 123 h 315"/>
              <a:gd name="T30" fmla="*/ 268 w 506"/>
              <a:gd name="T31" fmla="*/ 123 h 315"/>
              <a:gd name="T32" fmla="*/ 237 w 506"/>
              <a:gd name="T33" fmla="*/ 100 h 315"/>
              <a:gd name="T34" fmla="*/ 268 w 506"/>
              <a:gd name="T35" fmla="*/ 77 h 315"/>
              <a:gd name="T36" fmla="*/ 482 w 506"/>
              <a:gd name="T37" fmla="*/ 77 h 315"/>
              <a:gd name="T38" fmla="*/ 497 w 506"/>
              <a:gd name="T39" fmla="*/ 84 h 315"/>
              <a:gd name="T40" fmla="*/ 505 w 506"/>
              <a:gd name="T41" fmla="*/ 107 h 315"/>
              <a:gd name="T42" fmla="*/ 459 w 506"/>
              <a:gd name="T43" fmla="*/ 276 h 315"/>
              <a:gd name="T44" fmla="*/ 413 w 506"/>
              <a:gd name="T45" fmla="*/ 31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06" h="315">
                <a:moveTo>
                  <a:pt x="413" y="314"/>
                </a:moveTo>
                <a:lnTo>
                  <a:pt x="413" y="314"/>
                </a:lnTo>
                <a:cubicBezTo>
                  <a:pt x="191" y="314"/>
                  <a:pt x="191" y="314"/>
                  <a:pt x="191" y="314"/>
                </a:cubicBezTo>
                <a:cubicBezTo>
                  <a:pt x="168" y="314"/>
                  <a:pt x="145" y="299"/>
                  <a:pt x="145" y="276"/>
                </a:cubicBezTo>
                <a:cubicBezTo>
                  <a:pt x="76" y="54"/>
                  <a:pt x="76" y="54"/>
                  <a:pt x="76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8" y="54"/>
                  <a:pt x="0" y="39"/>
                  <a:pt x="0" y="31"/>
                </a:cubicBezTo>
                <a:cubicBezTo>
                  <a:pt x="0" y="16"/>
                  <a:pt x="8" y="0"/>
                  <a:pt x="2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15" y="8"/>
                  <a:pt x="122" y="23"/>
                </a:cubicBezTo>
                <a:cubicBezTo>
                  <a:pt x="191" y="260"/>
                  <a:pt x="191" y="260"/>
                  <a:pt x="191" y="260"/>
                </a:cubicBezTo>
                <a:cubicBezTo>
                  <a:pt x="191" y="268"/>
                  <a:pt x="191" y="268"/>
                  <a:pt x="191" y="268"/>
                </a:cubicBezTo>
                <a:cubicBezTo>
                  <a:pt x="413" y="268"/>
                  <a:pt x="413" y="268"/>
                  <a:pt x="413" y="268"/>
                </a:cubicBezTo>
                <a:cubicBezTo>
                  <a:pt x="413" y="268"/>
                  <a:pt x="413" y="268"/>
                  <a:pt x="413" y="260"/>
                </a:cubicBezTo>
                <a:cubicBezTo>
                  <a:pt x="451" y="123"/>
                  <a:pt x="451" y="123"/>
                  <a:pt x="451" y="123"/>
                </a:cubicBezTo>
                <a:cubicBezTo>
                  <a:pt x="268" y="123"/>
                  <a:pt x="268" y="123"/>
                  <a:pt x="268" y="123"/>
                </a:cubicBezTo>
                <a:cubicBezTo>
                  <a:pt x="252" y="123"/>
                  <a:pt x="237" y="115"/>
                  <a:pt x="237" y="100"/>
                </a:cubicBezTo>
                <a:cubicBezTo>
                  <a:pt x="237" y="84"/>
                  <a:pt x="252" y="77"/>
                  <a:pt x="268" y="77"/>
                </a:cubicBezTo>
                <a:cubicBezTo>
                  <a:pt x="482" y="77"/>
                  <a:pt x="482" y="77"/>
                  <a:pt x="482" y="77"/>
                </a:cubicBezTo>
                <a:cubicBezTo>
                  <a:pt x="489" y="77"/>
                  <a:pt x="497" y="77"/>
                  <a:pt x="497" y="84"/>
                </a:cubicBezTo>
                <a:cubicBezTo>
                  <a:pt x="505" y="92"/>
                  <a:pt x="505" y="100"/>
                  <a:pt x="505" y="107"/>
                </a:cubicBezTo>
                <a:cubicBezTo>
                  <a:pt x="459" y="276"/>
                  <a:pt x="459" y="276"/>
                  <a:pt x="459" y="276"/>
                </a:cubicBezTo>
                <a:cubicBezTo>
                  <a:pt x="459" y="299"/>
                  <a:pt x="436" y="314"/>
                  <a:pt x="413" y="3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76">
            <a:extLst>
              <a:ext uri="{FF2B5EF4-FFF2-40B4-BE49-F238E27FC236}">
                <a16:creationId xmlns:a16="http://schemas.microsoft.com/office/drawing/2014/main" id="{34733B81-CC2C-0849-95BE-00A500152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9851" y="11302178"/>
            <a:ext cx="106845" cy="106845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5"/>
                  <a:pt x="23" y="0"/>
                  <a:pt x="46" y="0"/>
                </a:cubicBezTo>
                <a:cubicBezTo>
                  <a:pt x="77" y="0"/>
                  <a:pt x="92" y="15"/>
                  <a:pt x="92" y="46"/>
                </a:cubicBezTo>
                <a:cubicBezTo>
                  <a:pt x="92" y="69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77">
            <a:extLst>
              <a:ext uri="{FF2B5EF4-FFF2-40B4-BE49-F238E27FC236}">
                <a16:creationId xmlns:a16="http://schemas.microsoft.com/office/drawing/2014/main" id="{BBE8F991-A665-D24A-8C36-E1BB00929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0032" y="11302178"/>
            <a:ext cx="117017" cy="106845"/>
          </a:xfrm>
          <a:custGeom>
            <a:avLst/>
            <a:gdLst>
              <a:gd name="T0" fmla="*/ 0 w 101"/>
              <a:gd name="T1" fmla="*/ 46 h 93"/>
              <a:gd name="T2" fmla="*/ 0 w 101"/>
              <a:gd name="T3" fmla="*/ 46 h 93"/>
              <a:gd name="T4" fmla="*/ 54 w 101"/>
              <a:gd name="T5" fmla="*/ 0 h 93"/>
              <a:gd name="T6" fmla="*/ 100 w 101"/>
              <a:gd name="T7" fmla="*/ 46 h 93"/>
              <a:gd name="T8" fmla="*/ 54 w 101"/>
              <a:gd name="T9" fmla="*/ 92 h 93"/>
              <a:gd name="T10" fmla="*/ 0 w 101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" h="93">
                <a:moveTo>
                  <a:pt x="0" y="46"/>
                </a:moveTo>
                <a:lnTo>
                  <a:pt x="0" y="46"/>
                </a:lnTo>
                <a:cubicBezTo>
                  <a:pt x="0" y="15"/>
                  <a:pt x="23" y="0"/>
                  <a:pt x="54" y="0"/>
                </a:cubicBezTo>
                <a:cubicBezTo>
                  <a:pt x="77" y="0"/>
                  <a:pt x="100" y="15"/>
                  <a:pt x="100" y="46"/>
                </a:cubicBezTo>
                <a:cubicBezTo>
                  <a:pt x="100" y="69"/>
                  <a:pt x="77" y="92"/>
                  <a:pt x="54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284">
            <a:extLst>
              <a:ext uri="{FF2B5EF4-FFF2-40B4-BE49-F238E27FC236}">
                <a16:creationId xmlns:a16="http://schemas.microsoft.com/office/drawing/2014/main" id="{6589581C-3A2B-FF4B-A24E-BB2A1E03E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932" y="8610742"/>
            <a:ext cx="213687" cy="300178"/>
          </a:xfrm>
          <a:custGeom>
            <a:avLst/>
            <a:gdLst>
              <a:gd name="T0" fmla="*/ 184 w 185"/>
              <a:gd name="T1" fmla="*/ 260 h 261"/>
              <a:gd name="T2" fmla="*/ 184 w 185"/>
              <a:gd name="T3" fmla="*/ 260 h 261"/>
              <a:gd name="T4" fmla="*/ 0 w 185"/>
              <a:gd name="T5" fmla="*/ 260 h 261"/>
              <a:gd name="T6" fmla="*/ 0 w 185"/>
              <a:gd name="T7" fmla="*/ 38 h 261"/>
              <a:gd name="T8" fmla="*/ 39 w 185"/>
              <a:gd name="T9" fmla="*/ 0 h 261"/>
              <a:gd name="T10" fmla="*/ 146 w 185"/>
              <a:gd name="T11" fmla="*/ 0 h 261"/>
              <a:gd name="T12" fmla="*/ 184 w 185"/>
              <a:gd name="T13" fmla="*/ 38 h 261"/>
              <a:gd name="T14" fmla="*/ 184 w 185"/>
              <a:gd name="T15" fmla="*/ 260 h 261"/>
              <a:gd name="T16" fmla="*/ 39 w 185"/>
              <a:gd name="T17" fmla="*/ 222 h 261"/>
              <a:gd name="T18" fmla="*/ 39 w 185"/>
              <a:gd name="T19" fmla="*/ 222 h 261"/>
              <a:gd name="T20" fmla="*/ 146 w 185"/>
              <a:gd name="T21" fmla="*/ 222 h 261"/>
              <a:gd name="T22" fmla="*/ 146 w 185"/>
              <a:gd name="T23" fmla="*/ 38 h 261"/>
              <a:gd name="T24" fmla="*/ 146 w 185"/>
              <a:gd name="T25" fmla="*/ 30 h 261"/>
              <a:gd name="T26" fmla="*/ 39 w 185"/>
              <a:gd name="T27" fmla="*/ 30 h 261"/>
              <a:gd name="T28" fmla="*/ 39 w 185"/>
              <a:gd name="T29" fmla="*/ 38 h 261"/>
              <a:gd name="T30" fmla="*/ 39 w 185"/>
              <a:gd name="T31" fmla="*/ 222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261">
                <a:moveTo>
                  <a:pt x="184" y="260"/>
                </a:moveTo>
                <a:lnTo>
                  <a:pt x="184" y="260"/>
                </a:lnTo>
                <a:cubicBezTo>
                  <a:pt x="0" y="260"/>
                  <a:pt x="0" y="260"/>
                  <a:pt x="0" y="26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5"/>
                  <a:pt x="23" y="0"/>
                  <a:pt x="39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9" y="0"/>
                  <a:pt x="184" y="15"/>
                  <a:pt x="184" y="38"/>
                </a:cubicBezTo>
                <a:lnTo>
                  <a:pt x="184" y="260"/>
                </a:lnTo>
                <a:close/>
                <a:moveTo>
                  <a:pt x="39" y="222"/>
                </a:moveTo>
                <a:lnTo>
                  <a:pt x="39" y="222"/>
                </a:lnTo>
                <a:cubicBezTo>
                  <a:pt x="146" y="222"/>
                  <a:pt x="146" y="222"/>
                  <a:pt x="146" y="222"/>
                </a:cubicBezTo>
                <a:cubicBezTo>
                  <a:pt x="146" y="38"/>
                  <a:pt x="146" y="38"/>
                  <a:pt x="146" y="38"/>
                </a:cubicBezTo>
                <a:cubicBezTo>
                  <a:pt x="146" y="30"/>
                  <a:pt x="146" y="30"/>
                  <a:pt x="146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8"/>
                </a:cubicBezTo>
                <a:lnTo>
                  <a:pt x="39" y="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285">
            <a:extLst>
              <a:ext uri="{FF2B5EF4-FFF2-40B4-BE49-F238E27FC236}">
                <a16:creationId xmlns:a16="http://schemas.microsoft.com/office/drawing/2014/main" id="{AFFB6895-87F6-1D44-AF41-6E5712004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72" y="8519162"/>
            <a:ext cx="610534" cy="391758"/>
          </a:xfrm>
          <a:custGeom>
            <a:avLst/>
            <a:gdLst>
              <a:gd name="T0" fmla="*/ 474 w 529"/>
              <a:gd name="T1" fmla="*/ 337 h 338"/>
              <a:gd name="T2" fmla="*/ 474 w 529"/>
              <a:gd name="T3" fmla="*/ 337 h 338"/>
              <a:gd name="T4" fmla="*/ 53 w 529"/>
              <a:gd name="T5" fmla="*/ 337 h 338"/>
              <a:gd name="T6" fmla="*/ 0 w 529"/>
              <a:gd name="T7" fmla="*/ 283 h 338"/>
              <a:gd name="T8" fmla="*/ 0 w 529"/>
              <a:gd name="T9" fmla="*/ 69 h 338"/>
              <a:gd name="T10" fmla="*/ 23 w 529"/>
              <a:gd name="T11" fmla="*/ 39 h 338"/>
              <a:gd name="T12" fmla="*/ 46 w 529"/>
              <a:gd name="T13" fmla="*/ 69 h 338"/>
              <a:gd name="T14" fmla="*/ 46 w 529"/>
              <a:gd name="T15" fmla="*/ 283 h 338"/>
              <a:gd name="T16" fmla="*/ 53 w 529"/>
              <a:gd name="T17" fmla="*/ 291 h 338"/>
              <a:gd name="T18" fmla="*/ 474 w 529"/>
              <a:gd name="T19" fmla="*/ 291 h 338"/>
              <a:gd name="T20" fmla="*/ 482 w 529"/>
              <a:gd name="T21" fmla="*/ 283 h 338"/>
              <a:gd name="T22" fmla="*/ 482 w 529"/>
              <a:gd name="T23" fmla="*/ 0 h 338"/>
              <a:gd name="T24" fmla="*/ 528 w 529"/>
              <a:gd name="T25" fmla="*/ 0 h 338"/>
              <a:gd name="T26" fmla="*/ 528 w 529"/>
              <a:gd name="T27" fmla="*/ 283 h 338"/>
              <a:gd name="T28" fmla="*/ 474 w 529"/>
              <a:gd name="T29" fmla="*/ 337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29" h="338">
                <a:moveTo>
                  <a:pt x="474" y="337"/>
                </a:moveTo>
                <a:lnTo>
                  <a:pt x="474" y="337"/>
                </a:lnTo>
                <a:cubicBezTo>
                  <a:pt x="53" y="337"/>
                  <a:pt x="53" y="337"/>
                  <a:pt x="53" y="337"/>
                </a:cubicBezTo>
                <a:cubicBezTo>
                  <a:pt x="23" y="337"/>
                  <a:pt x="0" y="314"/>
                  <a:pt x="0" y="283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54"/>
                  <a:pt x="7" y="39"/>
                  <a:pt x="23" y="39"/>
                </a:cubicBezTo>
                <a:cubicBezTo>
                  <a:pt x="30" y="39"/>
                  <a:pt x="46" y="54"/>
                  <a:pt x="46" y="69"/>
                </a:cubicBezTo>
                <a:cubicBezTo>
                  <a:pt x="46" y="283"/>
                  <a:pt x="46" y="283"/>
                  <a:pt x="46" y="283"/>
                </a:cubicBezTo>
                <a:cubicBezTo>
                  <a:pt x="46" y="291"/>
                  <a:pt x="46" y="291"/>
                  <a:pt x="53" y="291"/>
                </a:cubicBezTo>
                <a:cubicBezTo>
                  <a:pt x="474" y="291"/>
                  <a:pt x="474" y="291"/>
                  <a:pt x="474" y="291"/>
                </a:cubicBezTo>
                <a:cubicBezTo>
                  <a:pt x="482" y="291"/>
                  <a:pt x="482" y="291"/>
                  <a:pt x="482" y="283"/>
                </a:cubicBezTo>
                <a:cubicBezTo>
                  <a:pt x="482" y="0"/>
                  <a:pt x="482" y="0"/>
                  <a:pt x="482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28" y="283"/>
                  <a:pt x="528" y="283"/>
                  <a:pt x="528" y="283"/>
                </a:cubicBezTo>
                <a:cubicBezTo>
                  <a:pt x="528" y="314"/>
                  <a:pt x="505" y="337"/>
                  <a:pt x="474" y="33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86">
            <a:extLst>
              <a:ext uri="{FF2B5EF4-FFF2-40B4-BE49-F238E27FC236}">
                <a16:creationId xmlns:a16="http://schemas.microsoft.com/office/drawing/2014/main" id="{C9CD4CEC-76E2-FA4A-BE98-9DD4DA332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894" y="8264773"/>
            <a:ext cx="707204" cy="295091"/>
          </a:xfrm>
          <a:custGeom>
            <a:avLst/>
            <a:gdLst>
              <a:gd name="T0" fmla="*/ 512 w 613"/>
              <a:gd name="T1" fmla="*/ 253 h 254"/>
              <a:gd name="T2" fmla="*/ 512 w 613"/>
              <a:gd name="T3" fmla="*/ 253 h 254"/>
              <a:gd name="T4" fmla="*/ 444 w 613"/>
              <a:gd name="T5" fmla="*/ 222 h 254"/>
              <a:gd name="T6" fmla="*/ 375 w 613"/>
              <a:gd name="T7" fmla="*/ 253 h 254"/>
              <a:gd name="T8" fmla="*/ 306 w 613"/>
              <a:gd name="T9" fmla="*/ 222 h 254"/>
              <a:gd name="T10" fmla="*/ 237 w 613"/>
              <a:gd name="T11" fmla="*/ 253 h 254"/>
              <a:gd name="T12" fmla="*/ 168 w 613"/>
              <a:gd name="T13" fmla="*/ 222 h 254"/>
              <a:gd name="T14" fmla="*/ 84 w 613"/>
              <a:gd name="T15" fmla="*/ 253 h 254"/>
              <a:gd name="T16" fmla="*/ 0 w 613"/>
              <a:gd name="T17" fmla="*/ 154 h 254"/>
              <a:gd name="T18" fmla="*/ 0 w 613"/>
              <a:gd name="T19" fmla="*/ 146 h 254"/>
              <a:gd name="T20" fmla="*/ 84 w 613"/>
              <a:gd name="T21" fmla="*/ 23 h 254"/>
              <a:gd name="T22" fmla="*/ 122 w 613"/>
              <a:gd name="T23" fmla="*/ 0 h 254"/>
              <a:gd name="T24" fmla="*/ 489 w 613"/>
              <a:gd name="T25" fmla="*/ 0 h 254"/>
              <a:gd name="T26" fmla="*/ 489 w 613"/>
              <a:gd name="T27" fmla="*/ 0 h 254"/>
              <a:gd name="T28" fmla="*/ 528 w 613"/>
              <a:gd name="T29" fmla="*/ 23 h 254"/>
              <a:gd name="T30" fmla="*/ 612 w 613"/>
              <a:gd name="T31" fmla="*/ 146 h 254"/>
              <a:gd name="T32" fmla="*/ 612 w 613"/>
              <a:gd name="T33" fmla="*/ 154 h 254"/>
              <a:gd name="T34" fmla="*/ 520 w 613"/>
              <a:gd name="T35" fmla="*/ 253 h 254"/>
              <a:gd name="T36" fmla="*/ 512 w 613"/>
              <a:gd name="T37" fmla="*/ 253 h 254"/>
              <a:gd name="T38" fmla="*/ 444 w 613"/>
              <a:gd name="T39" fmla="*/ 161 h 254"/>
              <a:gd name="T40" fmla="*/ 444 w 613"/>
              <a:gd name="T41" fmla="*/ 161 h 254"/>
              <a:gd name="T42" fmla="*/ 444 w 613"/>
              <a:gd name="T43" fmla="*/ 161 h 254"/>
              <a:gd name="T44" fmla="*/ 474 w 613"/>
              <a:gd name="T45" fmla="*/ 176 h 254"/>
              <a:gd name="T46" fmla="*/ 520 w 613"/>
              <a:gd name="T47" fmla="*/ 207 h 254"/>
              <a:gd name="T48" fmla="*/ 558 w 613"/>
              <a:gd name="T49" fmla="*/ 161 h 254"/>
              <a:gd name="T50" fmla="*/ 489 w 613"/>
              <a:gd name="T51" fmla="*/ 54 h 254"/>
              <a:gd name="T52" fmla="*/ 122 w 613"/>
              <a:gd name="T53" fmla="*/ 54 h 254"/>
              <a:gd name="T54" fmla="*/ 122 w 613"/>
              <a:gd name="T55" fmla="*/ 54 h 254"/>
              <a:gd name="T56" fmla="*/ 46 w 613"/>
              <a:gd name="T57" fmla="*/ 161 h 254"/>
              <a:gd name="T58" fmla="*/ 92 w 613"/>
              <a:gd name="T59" fmla="*/ 199 h 254"/>
              <a:gd name="T60" fmla="*/ 138 w 613"/>
              <a:gd name="T61" fmla="*/ 176 h 254"/>
              <a:gd name="T62" fmla="*/ 168 w 613"/>
              <a:gd name="T63" fmla="*/ 154 h 254"/>
              <a:gd name="T64" fmla="*/ 168 w 613"/>
              <a:gd name="T65" fmla="*/ 154 h 254"/>
              <a:gd name="T66" fmla="*/ 191 w 613"/>
              <a:gd name="T67" fmla="*/ 176 h 254"/>
              <a:gd name="T68" fmla="*/ 237 w 613"/>
              <a:gd name="T69" fmla="*/ 207 h 254"/>
              <a:gd name="T70" fmla="*/ 275 w 613"/>
              <a:gd name="T71" fmla="*/ 176 h 254"/>
              <a:gd name="T72" fmla="*/ 306 w 613"/>
              <a:gd name="T73" fmla="*/ 161 h 254"/>
              <a:gd name="T74" fmla="*/ 306 w 613"/>
              <a:gd name="T75" fmla="*/ 161 h 254"/>
              <a:gd name="T76" fmla="*/ 336 w 613"/>
              <a:gd name="T77" fmla="*/ 176 h 254"/>
              <a:gd name="T78" fmla="*/ 375 w 613"/>
              <a:gd name="T79" fmla="*/ 207 h 254"/>
              <a:gd name="T80" fmla="*/ 413 w 613"/>
              <a:gd name="T81" fmla="*/ 176 h 254"/>
              <a:gd name="T82" fmla="*/ 444 w 613"/>
              <a:gd name="T83" fmla="*/ 161 h 254"/>
              <a:gd name="T84" fmla="*/ 512 w 613"/>
              <a:gd name="T85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3" h="254">
                <a:moveTo>
                  <a:pt x="512" y="253"/>
                </a:moveTo>
                <a:lnTo>
                  <a:pt x="512" y="253"/>
                </a:lnTo>
                <a:cubicBezTo>
                  <a:pt x="489" y="253"/>
                  <a:pt x="459" y="245"/>
                  <a:pt x="444" y="222"/>
                </a:cubicBezTo>
                <a:cubicBezTo>
                  <a:pt x="428" y="237"/>
                  <a:pt x="398" y="253"/>
                  <a:pt x="375" y="253"/>
                </a:cubicBezTo>
                <a:cubicBezTo>
                  <a:pt x="344" y="253"/>
                  <a:pt x="321" y="237"/>
                  <a:pt x="306" y="222"/>
                </a:cubicBezTo>
                <a:cubicBezTo>
                  <a:pt x="291" y="237"/>
                  <a:pt x="260" y="253"/>
                  <a:pt x="237" y="253"/>
                </a:cubicBezTo>
                <a:cubicBezTo>
                  <a:pt x="206" y="253"/>
                  <a:pt x="183" y="237"/>
                  <a:pt x="168" y="222"/>
                </a:cubicBezTo>
                <a:cubicBezTo>
                  <a:pt x="145" y="245"/>
                  <a:pt x="115" y="253"/>
                  <a:pt x="84" y="253"/>
                </a:cubicBezTo>
                <a:cubicBezTo>
                  <a:pt x="38" y="245"/>
                  <a:pt x="0" y="207"/>
                  <a:pt x="0" y="154"/>
                </a:cubicBezTo>
                <a:cubicBezTo>
                  <a:pt x="0" y="146"/>
                  <a:pt x="0" y="146"/>
                  <a:pt x="0" y="146"/>
                </a:cubicBezTo>
                <a:cubicBezTo>
                  <a:pt x="84" y="23"/>
                  <a:pt x="84" y="23"/>
                  <a:pt x="84" y="23"/>
                </a:cubicBezTo>
                <a:cubicBezTo>
                  <a:pt x="92" y="8"/>
                  <a:pt x="107" y="0"/>
                  <a:pt x="122" y="0"/>
                </a:cubicBezTo>
                <a:cubicBezTo>
                  <a:pt x="489" y="0"/>
                  <a:pt x="489" y="0"/>
                  <a:pt x="489" y="0"/>
                </a:cubicBezTo>
                <a:lnTo>
                  <a:pt x="489" y="0"/>
                </a:lnTo>
                <a:cubicBezTo>
                  <a:pt x="505" y="0"/>
                  <a:pt x="520" y="8"/>
                  <a:pt x="528" y="23"/>
                </a:cubicBezTo>
                <a:cubicBezTo>
                  <a:pt x="612" y="146"/>
                  <a:pt x="612" y="146"/>
                  <a:pt x="612" y="146"/>
                </a:cubicBezTo>
                <a:cubicBezTo>
                  <a:pt x="612" y="154"/>
                  <a:pt x="612" y="154"/>
                  <a:pt x="612" y="154"/>
                </a:cubicBezTo>
                <a:cubicBezTo>
                  <a:pt x="612" y="207"/>
                  <a:pt x="574" y="253"/>
                  <a:pt x="520" y="253"/>
                </a:cubicBezTo>
                <a:cubicBezTo>
                  <a:pt x="520" y="253"/>
                  <a:pt x="520" y="253"/>
                  <a:pt x="512" y="253"/>
                </a:cubicBezTo>
                <a:lnTo>
                  <a:pt x="444" y="161"/>
                </a:lnTo>
                <a:lnTo>
                  <a:pt x="444" y="161"/>
                </a:lnTo>
                <a:lnTo>
                  <a:pt x="444" y="161"/>
                </a:lnTo>
                <a:cubicBezTo>
                  <a:pt x="459" y="161"/>
                  <a:pt x="466" y="169"/>
                  <a:pt x="474" y="176"/>
                </a:cubicBezTo>
                <a:cubicBezTo>
                  <a:pt x="482" y="192"/>
                  <a:pt x="497" y="207"/>
                  <a:pt x="520" y="207"/>
                </a:cubicBezTo>
                <a:cubicBezTo>
                  <a:pt x="543" y="207"/>
                  <a:pt x="558" y="184"/>
                  <a:pt x="558" y="161"/>
                </a:cubicBezTo>
                <a:cubicBezTo>
                  <a:pt x="489" y="54"/>
                  <a:pt x="489" y="54"/>
                  <a:pt x="489" y="54"/>
                </a:cubicBezTo>
                <a:cubicBezTo>
                  <a:pt x="122" y="54"/>
                  <a:pt x="122" y="54"/>
                  <a:pt x="122" y="54"/>
                </a:cubicBezTo>
                <a:lnTo>
                  <a:pt x="122" y="54"/>
                </a:lnTo>
                <a:cubicBezTo>
                  <a:pt x="46" y="161"/>
                  <a:pt x="46" y="161"/>
                  <a:pt x="46" y="161"/>
                </a:cubicBezTo>
                <a:cubicBezTo>
                  <a:pt x="53" y="184"/>
                  <a:pt x="69" y="199"/>
                  <a:pt x="92" y="199"/>
                </a:cubicBezTo>
                <a:cubicBezTo>
                  <a:pt x="107" y="207"/>
                  <a:pt x="130" y="192"/>
                  <a:pt x="138" y="176"/>
                </a:cubicBezTo>
                <a:cubicBezTo>
                  <a:pt x="138" y="161"/>
                  <a:pt x="153" y="154"/>
                  <a:pt x="168" y="154"/>
                </a:cubicBezTo>
                <a:lnTo>
                  <a:pt x="168" y="154"/>
                </a:lnTo>
                <a:cubicBezTo>
                  <a:pt x="176" y="154"/>
                  <a:pt x="191" y="161"/>
                  <a:pt x="191" y="176"/>
                </a:cubicBezTo>
                <a:cubicBezTo>
                  <a:pt x="199" y="192"/>
                  <a:pt x="214" y="207"/>
                  <a:pt x="237" y="207"/>
                </a:cubicBezTo>
                <a:cubicBezTo>
                  <a:pt x="252" y="207"/>
                  <a:pt x="268" y="192"/>
                  <a:pt x="275" y="176"/>
                </a:cubicBezTo>
                <a:cubicBezTo>
                  <a:pt x="283" y="161"/>
                  <a:pt x="291" y="161"/>
                  <a:pt x="306" y="161"/>
                </a:cubicBezTo>
                <a:lnTo>
                  <a:pt x="306" y="161"/>
                </a:lnTo>
                <a:cubicBezTo>
                  <a:pt x="313" y="161"/>
                  <a:pt x="329" y="161"/>
                  <a:pt x="336" y="176"/>
                </a:cubicBezTo>
                <a:cubicBezTo>
                  <a:pt x="336" y="192"/>
                  <a:pt x="359" y="207"/>
                  <a:pt x="375" y="207"/>
                </a:cubicBezTo>
                <a:cubicBezTo>
                  <a:pt x="390" y="207"/>
                  <a:pt x="405" y="192"/>
                  <a:pt x="413" y="176"/>
                </a:cubicBezTo>
                <a:cubicBezTo>
                  <a:pt x="421" y="169"/>
                  <a:pt x="436" y="161"/>
                  <a:pt x="444" y="161"/>
                </a:cubicBezTo>
                <a:lnTo>
                  <a:pt x="512" y="2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87">
            <a:extLst>
              <a:ext uri="{FF2B5EF4-FFF2-40B4-BE49-F238E27FC236}">
                <a16:creationId xmlns:a16="http://schemas.microsoft.com/office/drawing/2014/main" id="{6072C6AC-17EE-DC46-97D4-204CB2221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3061" y="11124108"/>
            <a:ext cx="188250" cy="35613"/>
          </a:xfrm>
          <a:custGeom>
            <a:avLst/>
            <a:gdLst>
              <a:gd name="T0" fmla="*/ 161 w 162"/>
              <a:gd name="T1" fmla="*/ 30 h 31"/>
              <a:gd name="T2" fmla="*/ 0 w 162"/>
              <a:gd name="T3" fmla="*/ 30 h 31"/>
              <a:gd name="T4" fmla="*/ 0 w 162"/>
              <a:gd name="T5" fmla="*/ 0 h 31"/>
              <a:gd name="T6" fmla="*/ 161 w 162"/>
              <a:gd name="T7" fmla="*/ 0 h 31"/>
              <a:gd name="T8" fmla="*/ 161 w 162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" h="31">
                <a:moveTo>
                  <a:pt x="161" y="30"/>
                </a:moveTo>
                <a:lnTo>
                  <a:pt x="0" y="30"/>
                </a:lnTo>
                <a:lnTo>
                  <a:pt x="0" y="0"/>
                </a:lnTo>
                <a:lnTo>
                  <a:pt x="161" y="0"/>
                </a:lnTo>
                <a:lnTo>
                  <a:pt x="161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288">
            <a:extLst>
              <a:ext uri="{FF2B5EF4-FFF2-40B4-BE49-F238E27FC236}">
                <a16:creationId xmlns:a16="http://schemas.microsoft.com/office/drawing/2014/main" id="{447F6D96-2764-AC4D-94A6-203D84F4D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588" y="11002001"/>
            <a:ext cx="178074" cy="345969"/>
          </a:xfrm>
          <a:custGeom>
            <a:avLst/>
            <a:gdLst>
              <a:gd name="T0" fmla="*/ 61 w 154"/>
              <a:gd name="T1" fmla="*/ 0 h 300"/>
              <a:gd name="T2" fmla="*/ 61 w 154"/>
              <a:gd name="T3" fmla="*/ 0 h 300"/>
              <a:gd name="T4" fmla="*/ 0 w 154"/>
              <a:gd name="T5" fmla="*/ 0 h 300"/>
              <a:gd name="T6" fmla="*/ 0 w 154"/>
              <a:gd name="T7" fmla="*/ 39 h 300"/>
              <a:gd name="T8" fmla="*/ 46 w 154"/>
              <a:gd name="T9" fmla="*/ 39 h 300"/>
              <a:gd name="T10" fmla="*/ 61 w 154"/>
              <a:gd name="T11" fmla="*/ 46 h 300"/>
              <a:gd name="T12" fmla="*/ 115 w 154"/>
              <a:gd name="T13" fmla="*/ 115 h 300"/>
              <a:gd name="T14" fmla="*/ 115 w 154"/>
              <a:gd name="T15" fmla="*/ 261 h 300"/>
              <a:gd name="T16" fmla="*/ 23 w 154"/>
              <a:gd name="T17" fmla="*/ 261 h 300"/>
              <a:gd name="T18" fmla="*/ 23 w 154"/>
              <a:gd name="T19" fmla="*/ 276 h 300"/>
              <a:gd name="T20" fmla="*/ 23 w 154"/>
              <a:gd name="T21" fmla="*/ 299 h 300"/>
              <a:gd name="T22" fmla="*/ 115 w 154"/>
              <a:gd name="T23" fmla="*/ 299 h 300"/>
              <a:gd name="T24" fmla="*/ 153 w 154"/>
              <a:gd name="T25" fmla="*/ 261 h 300"/>
              <a:gd name="T26" fmla="*/ 153 w 154"/>
              <a:gd name="T27" fmla="*/ 100 h 300"/>
              <a:gd name="T28" fmla="*/ 153 w 154"/>
              <a:gd name="T29" fmla="*/ 100 h 300"/>
              <a:gd name="T30" fmla="*/ 77 w 154"/>
              <a:gd name="T31" fmla="*/ 8 h 300"/>
              <a:gd name="T32" fmla="*/ 61 w 154"/>
              <a:gd name="T33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4" h="300">
                <a:moveTo>
                  <a:pt x="61" y="0"/>
                </a:moveTo>
                <a:lnTo>
                  <a:pt x="61" y="0"/>
                </a:lnTo>
                <a:cubicBezTo>
                  <a:pt x="0" y="0"/>
                  <a:pt x="0" y="0"/>
                  <a:pt x="0" y="0"/>
                </a:cubicBezTo>
                <a:cubicBezTo>
                  <a:pt x="0" y="39"/>
                  <a:pt x="0" y="39"/>
                  <a:pt x="0" y="39"/>
                </a:cubicBezTo>
                <a:cubicBezTo>
                  <a:pt x="46" y="39"/>
                  <a:pt x="46" y="39"/>
                  <a:pt x="46" y="39"/>
                </a:cubicBezTo>
                <a:cubicBezTo>
                  <a:pt x="46" y="39"/>
                  <a:pt x="53" y="39"/>
                  <a:pt x="61" y="46"/>
                </a:cubicBezTo>
                <a:cubicBezTo>
                  <a:pt x="115" y="115"/>
                  <a:pt x="115" y="115"/>
                  <a:pt x="115" y="115"/>
                </a:cubicBezTo>
                <a:cubicBezTo>
                  <a:pt x="115" y="261"/>
                  <a:pt x="115" y="261"/>
                  <a:pt x="115" y="261"/>
                </a:cubicBezTo>
                <a:cubicBezTo>
                  <a:pt x="23" y="261"/>
                  <a:pt x="23" y="261"/>
                  <a:pt x="23" y="261"/>
                </a:cubicBezTo>
                <a:cubicBezTo>
                  <a:pt x="23" y="268"/>
                  <a:pt x="23" y="268"/>
                  <a:pt x="23" y="276"/>
                </a:cubicBezTo>
                <a:cubicBezTo>
                  <a:pt x="23" y="283"/>
                  <a:pt x="23" y="291"/>
                  <a:pt x="23" y="299"/>
                </a:cubicBezTo>
                <a:cubicBezTo>
                  <a:pt x="115" y="299"/>
                  <a:pt x="115" y="299"/>
                  <a:pt x="115" y="299"/>
                </a:cubicBezTo>
                <a:cubicBezTo>
                  <a:pt x="138" y="299"/>
                  <a:pt x="153" y="283"/>
                  <a:pt x="153" y="261"/>
                </a:cubicBezTo>
                <a:cubicBezTo>
                  <a:pt x="153" y="100"/>
                  <a:pt x="153" y="100"/>
                  <a:pt x="153" y="100"/>
                </a:cubicBezTo>
                <a:lnTo>
                  <a:pt x="153" y="100"/>
                </a:lnTo>
                <a:cubicBezTo>
                  <a:pt x="77" y="8"/>
                  <a:pt x="77" y="8"/>
                  <a:pt x="77" y="8"/>
                </a:cubicBezTo>
                <a:cubicBezTo>
                  <a:pt x="69" y="0"/>
                  <a:pt x="69" y="0"/>
                  <a:pt x="61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289">
            <a:extLst>
              <a:ext uri="{FF2B5EF4-FFF2-40B4-BE49-F238E27FC236}">
                <a16:creationId xmlns:a16="http://schemas.microsoft.com/office/drawing/2014/main" id="{ABC3EC71-A92E-B748-B2EF-75EEE7DA7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672" y="11292003"/>
            <a:ext cx="213687" cy="61053"/>
          </a:xfrm>
          <a:custGeom>
            <a:avLst/>
            <a:gdLst>
              <a:gd name="T0" fmla="*/ 184 w 185"/>
              <a:gd name="T1" fmla="*/ 0 h 55"/>
              <a:gd name="T2" fmla="*/ 184 w 185"/>
              <a:gd name="T3" fmla="*/ 0 h 55"/>
              <a:gd name="T4" fmla="*/ 8 w 185"/>
              <a:gd name="T5" fmla="*/ 0 h 55"/>
              <a:gd name="T6" fmla="*/ 8 w 185"/>
              <a:gd name="T7" fmla="*/ 23 h 55"/>
              <a:gd name="T8" fmla="*/ 0 w 185"/>
              <a:gd name="T9" fmla="*/ 54 h 55"/>
              <a:gd name="T10" fmla="*/ 184 w 185"/>
              <a:gd name="T11" fmla="*/ 46 h 55"/>
              <a:gd name="T12" fmla="*/ 176 w 185"/>
              <a:gd name="T13" fmla="*/ 23 h 55"/>
              <a:gd name="T14" fmla="*/ 184 w 185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5" h="55">
                <a:moveTo>
                  <a:pt x="184" y="0"/>
                </a:moveTo>
                <a:lnTo>
                  <a:pt x="184" y="0"/>
                </a:lnTo>
                <a:cubicBezTo>
                  <a:pt x="8" y="0"/>
                  <a:pt x="8" y="0"/>
                  <a:pt x="8" y="0"/>
                </a:cubicBezTo>
                <a:cubicBezTo>
                  <a:pt x="8" y="8"/>
                  <a:pt x="8" y="15"/>
                  <a:pt x="8" y="23"/>
                </a:cubicBezTo>
                <a:cubicBezTo>
                  <a:pt x="8" y="30"/>
                  <a:pt x="8" y="46"/>
                  <a:pt x="0" y="54"/>
                </a:cubicBezTo>
                <a:cubicBezTo>
                  <a:pt x="184" y="46"/>
                  <a:pt x="184" y="46"/>
                  <a:pt x="184" y="46"/>
                </a:cubicBezTo>
                <a:cubicBezTo>
                  <a:pt x="176" y="38"/>
                  <a:pt x="176" y="30"/>
                  <a:pt x="176" y="23"/>
                </a:cubicBezTo>
                <a:cubicBezTo>
                  <a:pt x="176" y="15"/>
                  <a:pt x="176" y="8"/>
                  <a:pt x="18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90">
            <a:extLst>
              <a:ext uri="{FF2B5EF4-FFF2-40B4-BE49-F238E27FC236}">
                <a16:creationId xmlns:a16="http://schemas.microsoft.com/office/drawing/2014/main" id="{1C7D8C09-564D-374E-952C-75758F990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283" y="10895156"/>
            <a:ext cx="539305" cy="381585"/>
          </a:xfrm>
          <a:custGeom>
            <a:avLst/>
            <a:gdLst>
              <a:gd name="T0" fmla="*/ 444 w 468"/>
              <a:gd name="T1" fmla="*/ 321 h 330"/>
              <a:gd name="T2" fmla="*/ 444 w 468"/>
              <a:gd name="T3" fmla="*/ 321 h 330"/>
              <a:gd name="T4" fmla="*/ 467 w 468"/>
              <a:gd name="T5" fmla="*/ 321 h 330"/>
              <a:gd name="T6" fmla="*/ 467 w 468"/>
              <a:gd name="T7" fmla="*/ 130 h 330"/>
              <a:gd name="T8" fmla="*/ 467 w 468"/>
              <a:gd name="T9" fmla="*/ 91 h 330"/>
              <a:gd name="T10" fmla="*/ 467 w 468"/>
              <a:gd name="T11" fmla="*/ 46 h 330"/>
              <a:gd name="T12" fmla="*/ 421 w 468"/>
              <a:gd name="T13" fmla="*/ 0 h 330"/>
              <a:gd name="T14" fmla="*/ 23 w 468"/>
              <a:gd name="T15" fmla="*/ 0 h 330"/>
              <a:gd name="T16" fmla="*/ 0 w 468"/>
              <a:gd name="T17" fmla="*/ 23 h 330"/>
              <a:gd name="T18" fmla="*/ 23 w 468"/>
              <a:gd name="T19" fmla="*/ 46 h 330"/>
              <a:gd name="T20" fmla="*/ 413 w 468"/>
              <a:gd name="T21" fmla="*/ 46 h 330"/>
              <a:gd name="T22" fmla="*/ 413 w 468"/>
              <a:gd name="T23" fmla="*/ 329 h 330"/>
              <a:gd name="T24" fmla="*/ 444 w 468"/>
              <a:gd name="T25" fmla="*/ 321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8" h="330">
                <a:moveTo>
                  <a:pt x="444" y="321"/>
                </a:moveTo>
                <a:lnTo>
                  <a:pt x="444" y="321"/>
                </a:lnTo>
                <a:cubicBezTo>
                  <a:pt x="452" y="321"/>
                  <a:pt x="459" y="321"/>
                  <a:pt x="467" y="321"/>
                </a:cubicBezTo>
                <a:cubicBezTo>
                  <a:pt x="467" y="130"/>
                  <a:pt x="467" y="130"/>
                  <a:pt x="467" y="130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67" y="46"/>
                  <a:pt x="467" y="46"/>
                  <a:pt x="467" y="46"/>
                </a:cubicBezTo>
                <a:cubicBezTo>
                  <a:pt x="467" y="23"/>
                  <a:pt x="444" y="0"/>
                  <a:pt x="421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6" y="0"/>
                  <a:pt x="0" y="15"/>
                  <a:pt x="0" y="23"/>
                </a:cubicBezTo>
                <a:cubicBezTo>
                  <a:pt x="0" y="38"/>
                  <a:pt x="16" y="46"/>
                  <a:pt x="23" y="46"/>
                </a:cubicBezTo>
                <a:cubicBezTo>
                  <a:pt x="413" y="46"/>
                  <a:pt x="413" y="46"/>
                  <a:pt x="413" y="46"/>
                </a:cubicBezTo>
                <a:cubicBezTo>
                  <a:pt x="413" y="329"/>
                  <a:pt x="413" y="329"/>
                  <a:pt x="413" y="329"/>
                </a:cubicBezTo>
                <a:cubicBezTo>
                  <a:pt x="421" y="321"/>
                  <a:pt x="436" y="321"/>
                  <a:pt x="444" y="3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291">
            <a:extLst>
              <a:ext uri="{FF2B5EF4-FFF2-40B4-BE49-F238E27FC236}">
                <a16:creationId xmlns:a16="http://schemas.microsoft.com/office/drawing/2014/main" id="{7C8D2C73-DAB4-F64D-AF80-10F808AFD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336" y="11108843"/>
            <a:ext cx="106845" cy="249303"/>
          </a:xfrm>
          <a:custGeom>
            <a:avLst/>
            <a:gdLst>
              <a:gd name="T0" fmla="*/ 92 w 93"/>
              <a:gd name="T1" fmla="*/ 161 h 216"/>
              <a:gd name="T2" fmla="*/ 92 w 93"/>
              <a:gd name="T3" fmla="*/ 161 h 216"/>
              <a:gd name="T4" fmla="*/ 46 w 93"/>
              <a:gd name="T5" fmla="*/ 161 h 216"/>
              <a:gd name="T6" fmla="*/ 46 w 93"/>
              <a:gd name="T7" fmla="*/ 0 h 216"/>
              <a:gd name="T8" fmla="*/ 0 w 93"/>
              <a:gd name="T9" fmla="*/ 0 h 216"/>
              <a:gd name="T10" fmla="*/ 0 w 93"/>
              <a:gd name="T11" fmla="*/ 169 h 216"/>
              <a:gd name="T12" fmla="*/ 7 w 93"/>
              <a:gd name="T13" fmla="*/ 191 h 216"/>
              <a:gd name="T14" fmla="*/ 46 w 93"/>
              <a:gd name="T15" fmla="*/ 215 h 216"/>
              <a:gd name="T16" fmla="*/ 46 w 93"/>
              <a:gd name="T17" fmla="*/ 215 h 216"/>
              <a:gd name="T18" fmla="*/ 92 w 93"/>
              <a:gd name="T19" fmla="*/ 215 h 216"/>
              <a:gd name="T20" fmla="*/ 84 w 93"/>
              <a:gd name="T21" fmla="*/ 184 h 216"/>
              <a:gd name="T22" fmla="*/ 92 w 93"/>
              <a:gd name="T23" fmla="*/ 161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" h="216">
                <a:moveTo>
                  <a:pt x="92" y="161"/>
                </a:moveTo>
                <a:lnTo>
                  <a:pt x="92" y="161"/>
                </a:lnTo>
                <a:cubicBezTo>
                  <a:pt x="46" y="161"/>
                  <a:pt x="46" y="161"/>
                  <a:pt x="46" y="161"/>
                </a:cubicBezTo>
                <a:cubicBezTo>
                  <a:pt x="46" y="0"/>
                  <a:pt x="46" y="0"/>
                  <a:pt x="4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76"/>
                  <a:pt x="0" y="184"/>
                  <a:pt x="7" y="191"/>
                </a:cubicBezTo>
                <a:cubicBezTo>
                  <a:pt x="15" y="207"/>
                  <a:pt x="30" y="215"/>
                  <a:pt x="46" y="215"/>
                </a:cubicBezTo>
                <a:lnTo>
                  <a:pt x="46" y="215"/>
                </a:lnTo>
                <a:cubicBezTo>
                  <a:pt x="92" y="215"/>
                  <a:pt x="92" y="215"/>
                  <a:pt x="92" y="215"/>
                </a:cubicBezTo>
                <a:cubicBezTo>
                  <a:pt x="84" y="207"/>
                  <a:pt x="84" y="191"/>
                  <a:pt x="84" y="184"/>
                </a:cubicBezTo>
                <a:cubicBezTo>
                  <a:pt x="84" y="176"/>
                  <a:pt x="84" y="169"/>
                  <a:pt x="92" y="1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292">
            <a:extLst>
              <a:ext uri="{FF2B5EF4-FFF2-40B4-BE49-F238E27FC236}">
                <a16:creationId xmlns:a16="http://schemas.microsoft.com/office/drawing/2014/main" id="{317324FB-2246-FC42-8878-FB0EEE27D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921" y="11241125"/>
            <a:ext cx="152634" cy="152634"/>
          </a:xfrm>
          <a:custGeom>
            <a:avLst/>
            <a:gdLst>
              <a:gd name="T0" fmla="*/ 61 w 131"/>
              <a:gd name="T1" fmla="*/ 130 h 131"/>
              <a:gd name="T2" fmla="*/ 61 w 131"/>
              <a:gd name="T3" fmla="*/ 130 h 131"/>
              <a:gd name="T4" fmla="*/ 0 w 131"/>
              <a:gd name="T5" fmla="*/ 69 h 131"/>
              <a:gd name="T6" fmla="*/ 61 w 131"/>
              <a:gd name="T7" fmla="*/ 0 h 131"/>
              <a:gd name="T8" fmla="*/ 130 w 131"/>
              <a:gd name="T9" fmla="*/ 69 h 131"/>
              <a:gd name="T10" fmla="*/ 61 w 131"/>
              <a:gd name="T11" fmla="*/ 130 h 131"/>
              <a:gd name="T12" fmla="*/ 61 w 131"/>
              <a:gd name="T13" fmla="*/ 38 h 131"/>
              <a:gd name="T14" fmla="*/ 61 w 131"/>
              <a:gd name="T15" fmla="*/ 38 h 131"/>
              <a:gd name="T16" fmla="*/ 30 w 131"/>
              <a:gd name="T17" fmla="*/ 69 h 131"/>
              <a:gd name="T18" fmla="*/ 61 w 131"/>
              <a:gd name="T19" fmla="*/ 100 h 131"/>
              <a:gd name="T20" fmla="*/ 92 w 131"/>
              <a:gd name="T21" fmla="*/ 69 h 131"/>
              <a:gd name="T22" fmla="*/ 61 w 131"/>
              <a:gd name="T23" fmla="*/ 38 h 131"/>
              <a:gd name="T24" fmla="*/ 61 w 131"/>
              <a:gd name="T2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61" y="130"/>
                </a:moveTo>
                <a:lnTo>
                  <a:pt x="61" y="130"/>
                </a:lnTo>
                <a:cubicBezTo>
                  <a:pt x="23" y="130"/>
                  <a:pt x="0" y="107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107"/>
                  <a:pt x="99" y="130"/>
                  <a:pt x="61" y="130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0" y="54"/>
                  <a:pt x="30" y="69"/>
                </a:cubicBezTo>
                <a:cubicBezTo>
                  <a:pt x="30" y="84"/>
                  <a:pt x="46" y="100"/>
                  <a:pt x="61" y="100"/>
                </a:cubicBezTo>
                <a:cubicBezTo>
                  <a:pt x="76" y="100"/>
                  <a:pt x="92" y="84"/>
                  <a:pt x="92" y="69"/>
                </a:cubicBezTo>
                <a:cubicBezTo>
                  <a:pt x="92" y="54"/>
                  <a:pt x="76" y="38"/>
                  <a:pt x="61" y="38"/>
                </a:cubicBezTo>
                <a:lnTo>
                  <a:pt x="61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293">
            <a:extLst>
              <a:ext uri="{FF2B5EF4-FFF2-40B4-BE49-F238E27FC236}">
                <a16:creationId xmlns:a16="http://schemas.microsoft.com/office/drawing/2014/main" id="{C2A260C6-C707-554C-A8AE-3C9A70973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740" y="11241125"/>
            <a:ext cx="152634" cy="152634"/>
          </a:xfrm>
          <a:custGeom>
            <a:avLst/>
            <a:gdLst>
              <a:gd name="T0" fmla="*/ 61 w 131"/>
              <a:gd name="T1" fmla="*/ 130 h 131"/>
              <a:gd name="T2" fmla="*/ 61 w 131"/>
              <a:gd name="T3" fmla="*/ 130 h 131"/>
              <a:gd name="T4" fmla="*/ 0 w 131"/>
              <a:gd name="T5" fmla="*/ 69 h 131"/>
              <a:gd name="T6" fmla="*/ 61 w 131"/>
              <a:gd name="T7" fmla="*/ 0 h 131"/>
              <a:gd name="T8" fmla="*/ 130 w 131"/>
              <a:gd name="T9" fmla="*/ 69 h 131"/>
              <a:gd name="T10" fmla="*/ 61 w 131"/>
              <a:gd name="T11" fmla="*/ 130 h 131"/>
              <a:gd name="T12" fmla="*/ 61 w 131"/>
              <a:gd name="T13" fmla="*/ 38 h 131"/>
              <a:gd name="T14" fmla="*/ 61 w 131"/>
              <a:gd name="T15" fmla="*/ 38 h 131"/>
              <a:gd name="T16" fmla="*/ 30 w 131"/>
              <a:gd name="T17" fmla="*/ 69 h 131"/>
              <a:gd name="T18" fmla="*/ 61 w 131"/>
              <a:gd name="T19" fmla="*/ 100 h 131"/>
              <a:gd name="T20" fmla="*/ 91 w 131"/>
              <a:gd name="T21" fmla="*/ 69 h 131"/>
              <a:gd name="T22" fmla="*/ 61 w 131"/>
              <a:gd name="T23" fmla="*/ 38 h 131"/>
              <a:gd name="T24" fmla="*/ 61 w 131"/>
              <a:gd name="T2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61" y="130"/>
                </a:moveTo>
                <a:lnTo>
                  <a:pt x="61" y="130"/>
                </a:lnTo>
                <a:cubicBezTo>
                  <a:pt x="23" y="130"/>
                  <a:pt x="0" y="107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107"/>
                  <a:pt x="99" y="130"/>
                  <a:pt x="61" y="130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0" y="54"/>
                  <a:pt x="30" y="69"/>
                </a:cubicBezTo>
                <a:cubicBezTo>
                  <a:pt x="30" y="84"/>
                  <a:pt x="46" y="100"/>
                  <a:pt x="61" y="100"/>
                </a:cubicBezTo>
                <a:cubicBezTo>
                  <a:pt x="76" y="100"/>
                  <a:pt x="91" y="84"/>
                  <a:pt x="91" y="69"/>
                </a:cubicBezTo>
                <a:cubicBezTo>
                  <a:pt x="91" y="54"/>
                  <a:pt x="76" y="38"/>
                  <a:pt x="61" y="38"/>
                </a:cubicBezTo>
                <a:lnTo>
                  <a:pt x="61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294">
            <a:extLst>
              <a:ext uri="{FF2B5EF4-FFF2-40B4-BE49-F238E27FC236}">
                <a16:creationId xmlns:a16="http://schemas.microsoft.com/office/drawing/2014/main" id="{40BA5411-000E-684D-8D8A-AF8FD4CE5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9547" y="10991825"/>
            <a:ext cx="223863" cy="55964"/>
          </a:xfrm>
          <a:custGeom>
            <a:avLst/>
            <a:gdLst>
              <a:gd name="T0" fmla="*/ 168 w 192"/>
              <a:gd name="T1" fmla="*/ 46 h 47"/>
              <a:gd name="T2" fmla="*/ 168 w 192"/>
              <a:gd name="T3" fmla="*/ 46 h 47"/>
              <a:gd name="T4" fmla="*/ 22 w 192"/>
              <a:gd name="T5" fmla="*/ 46 h 47"/>
              <a:gd name="T6" fmla="*/ 0 w 192"/>
              <a:gd name="T7" fmla="*/ 23 h 47"/>
              <a:gd name="T8" fmla="*/ 22 w 192"/>
              <a:gd name="T9" fmla="*/ 0 h 47"/>
              <a:gd name="T10" fmla="*/ 168 w 192"/>
              <a:gd name="T11" fmla="*/ 0 h 47"/>
              <a:gd name="T12" fmla="*/ 191 w 192"/>
              <a:gd name="T13" fmla="*/ 23 h 47"/>
              <a:gd name="T14" fmla="*/ 168 w 192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2" h="47">
                <a:moveTo>
                  <a:pt x="168" y="46"/>
                </a:moveTo>
                <a:lnTo>
                  <a:pt x="168" y="46"/>
                </a:lnTo>
                <a:cubicBezTo>
                  <a:pt x="22" y="46"/>
                  <a:pt x="22" y="46"/>
                  <a:pt x="22" y="46"/>
                </a:cubicBezTo>
                <a:cubicBezTo>
                  <a:pt x="7" y="46"/>
                  <a:pt x="0" y="38"/>
                  <a:pt x="0" y="23"/>
                </a:cubicBezTo>
                <a:cubicBezTo>
                  <a:pt x="0" y="15"/>
                  <a:pt x="7" y="0"/>
                  <a:pt x="22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83" y="0"/>
                  <a:pt x="191" y="15"/>
                  <a:pt x="191" y="23"/>
                </a:cubicBezTo>
                <a:cubicBezTo>
                  <a:pt x="191" y="38"/>
                  <a:pt x="183" y="46"/>
                  <a:pt x="168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295">
            <a:extLst>
              <a:ext uri="{FF2B5EF4-FFF2-40B4-BE49-F238E27FC236}">
                <a16:creationId xmlns:a16="http://schemas.microsoft.com/office/drawing/2014/main" id="{B1A72C73-4E75-F541-B509-02FBCECC6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160" y="11078316"/>
            <a:ext cx="117021" cy="45792"/>
          </a:xfrm>
          <a:custGeom>
            <a:avLst/>
            <a:gdLst>
              <a:gd name="T0" fmla="*/ 77 w 101"/>
              <a:gd name="T1" fmla="*/ 31 h 40"/>
              <a:gd name="T2" fmla="*/ 77 w 101"/>
              <a:gd name="T3" fmla="*/ 31 h 40"/>
              <a:gd name="T4" fmla="*/ 15 w 101"/>
              <a:gd name="T5" fmla="*/ 31 h 40"/>
              <a:gd name="T6" fmla="*/ 0 w 101"/>
              <a:gd name="T7" fmla="*/ 16 h 40"/>
              <a:gd name="T8" fmla="*/ 15 w 101"/>
              <a:gd name="T9" fmla="*/ 0 h 40"/>
              <a:gd name="T10" fmla="*/ 77 w 101"/>
              <a:gd name="T11" fmla="*/ 0 h 40"/>
              <a:gd name="T12" fmla="*/ 100 w 101"/>
              <a:gd name="T13" fmla="*/ 16 h 40"/>
              <a:gd name="T14" fmla="*/ 77 w 101"/>
              <a:gd name="T15" fmla="*/ 31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" h="40">
                <a:moveTo>
                  <a:pt x="77" y="31"/>
                </a:moveTo>
                <a:lnTo>
                  <a:pt x="77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92" y="0"/>
                  <a:pt x="100" y="8"/>
                  <a:pt x="100" y="16"/>
                </a:cubicBezTo>
                <a:cubicBezTo>
                  <a:pt x="100" y="23"/>
                  <a:pt x="84" y="39"/>
                  <a:pt x="77" y="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6" name="Grupo 85">
            <a:extLst>
              <a:ext uri="{FF2B5EF4-FFF2-40B4-BE49-F238E27FC236}">
                <a16:creationId xmlns:a16="http://schemas.microsoft.com/office/drawing/2014/main" id="{CD197690-989B-4942-AB06-360BF2F8A8ED}"/>
              </a:ext>
            </a:extLst>
          </p:cNvPr>
          <p:cNvGrpSpPr/>
          <p:nvPr/>
        </p:nvGrpSpPr>
        <p:grpSpPr>
          <a:xfrm>
            <a:off x="2668308" y="1044868"/>
            <a:ext cx="19041035" cy="2561450"/>
            <a:chOff x="2668308" y="861425"/>
            <a:chExt cx="19041035" cy="2561450"/>
          </a:xfrm>
        </p:grpSpPr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B9F235EB-7CFD-EF4E-B2B3-45962E13353D}"/>
                </a:ext>
              </a:extLst>
            </p:cNvPr>
            <p:cNvSpPr txBox="1"/>
            <p:nvPr/>
          </p:nvSpPr>
          <p:spPr>
            <a:xfrm>
              <a:off x="10875815" y="861425"/>
              <a:ext cx="262604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Brain</a:t>
              </a:r>
            </a:p>
          </p:txBody>
        </p:sp>
        <p:sp>
          <p:nvSpPr>
            <p:cNvPr id="88" name="CuadroTexto 87">
              <a:extLst>
                <a:ext uri="{FF2B5EF4-FFF2-40B4-BE49-F238E27FC236}">
                  <a16:creationId xmlns:a16="http://schemas.microsoft.com/office/drawing/2014/main" id="{5B9BD5BB-71DD-BF48-846F-A62249400B1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BC30116E-8F68-444C-B3A5-794FBD26FC9A}"/>
              </a:ext>
            </a:extLst>
          </p:cNvPr>
          <p:cNvGrpSpPr/>
          <p:nvPr/>
        </p:nvGrpSpPr>
        <p:grpSpPr>
          <a:xfrm>
            <a:off x="6862994" y="5701291"/>
            <a:ext cx="643990" cy="634450"/>
            <a:chOff x="15523655" y="10717162"/>
            <a:chExt cx="643990" cy="634450"/>
          </a:xfrm>
        </p:grpSpPr>
        <p:sp>
          <p:nvSpPr>
            <p:cNvPr id="90" name="Freeform 198">
              <a:extLst>
                <a:ext uri="{FF2B5EF4-FFF2-40B4-BE49-F238E27FC236}">
                  <a16:creationId xmlns:a16="http://schemas.microsoft.com/office/drawing/2014/main" id="{33DF3B11-9759-414E-AACE-4C05C5564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" name="Freeform 199">
              <a:extLst>
                <a:ext uri="{FF2B5EF4-FFF2-40B4-BE49-F238E27FC236}">
                  <a16:creationId xmlns:a16="http://schemas.microsoft.com/office/drawing/2014/main" id="{FB49ADAF-93AD-7742-AE86-95EE35B31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340E4DDE-EF1B-5F49-99CD-493CFD34D614}"/>
              </a:ext>
            </a:extLst>
          </p:cNvPr>
          <p:cNvGrpSpPr/>
          <p:nvPr/>
        </p:nvGrpSpPr>
        <p:grpSpPr>
          <a:xfrm>
            <a:off x="16860876" y="5678522"/>
            <a:ext cx="704273" cy="679987"/>
            <a:chOff x="15851840" y="9963000"/>
            <a:chExt cx="961334" cy="928184"/>
          </a:xfrm>
        </p:grpSpPr>
        <p:sp>
          <p:nvSpPr>
            <p:cNvPr id="93" name="Freeform 248">
              <a:extLst>
                <a:ext uri="{FF2B5EF4-FFF2-40B4-BE49-F238E27FC236}">
                  <a16:creationId xmlns:a16="http://schemas.microsoft.com/office/drawing/2014/main" id="{6C048DC4-F888-3E41-B4DE-575C80526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5601" y="10432615"/>
              <a:ext cx="232046" cy="232046"/>
            </a:xfrm>
            <a:custGeom>
              <a:avLst/>
              <a:gdLst>
                <a:gd name="T0" fmla="*/ 138 w 185"/>
                <a:gd name="T1" fmla="*/ 184 h 185"/>
                <a:gd name="T2" fmla="*/ 138 w 185"/>
                <a:gd name="T3" fmla="*/ 184 h 185"/>
                <a:gd name="T4" fmla="*/ 46 w 185"/>
                <a:gd name="T5" fmla="*/ 184 h 185"/>
                <a:gd name="T6" fmla="*/ 0 w 185"/>
                <a:gd name="T7" fmla="*/ 138 h 185"/>
                <a:gd name="T8" fmla="*/ 0 w 185"/>
                <a:gd name="T9" fmla="*/ 54 h 185"/>
                <a:gd name="T10" fmla="*/ 46 w 185"/>
                <a:gd name="T11" fmla="*/ 0 h 185"/>
                <a:gd name="T12" fmla="*/ 138 w 185"/>
                <a:gd name="T13" fmla="*/ 0 h 185"/>
                <a:gd name="T14" fmla="*/ 184 w 185"/>
                <a:gd name="T15" fmla="*/ 54 h 185"/>
                <a:gd name="T16" fmla="*/ 184 w 185"/>
                <a:gd name="T17" fmla="*/ 138 h 185"/>
                <a:gd name="T18" fmla="*/ 138 w 185"/>
                <a:gd name="T19" fmla="*/ 184 h 185"/>
                <a:gd name="T20" fmla="*/ 138 w 185"/>
                <a:gd name="T21" fmla="*/ 54 h 185"/>
                <a:gd name="T22" fmla="*/ 138 w 185"/>
                <a:gd name="T23" fmla="*/ 54 h 185"/>
                <a:gd name="T24" fmla="*/ 46 w 185"/>
                <a:gd name="T25" fmla="*/ 54 h 185"/>
                <a:gd name="T26" fmla="*/ 46 w 185"/>
                <a:gd name="T27" fmla="*/ 138 h 185"/>
                <a:gd name="T28" fmla="*/ 138 w 185"/>
                <a:gd name="T29" fmla="*/ 130 h 185"/>
                <a:gd name="T30" fmla="*/ 138 w 185"/>
                <a:gd name="T31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85">
                  <a:moveTo>
                    <a:pt x="138" y="184"/>
                  </a:moveTo>
                  <a:lnTo>
                    <a:pt x="138" y="184"/>
                  </a:lnTo>
                  <a:cubicBezTo>
                    <a:pt x="46" y="184"/>
                    <a:pt x="46" y="184"/>
                    <a:pt x="46" y="184"/>
                  </a:cubicBezTo>
                  <a:cubicBezTo>
                    <a:pt x="23" y="184"/>
                    <a:pt x="0" y="161"/>
                    <a:pt x="0" y="13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61" y="0"/>
                    <a:pt x="184" y="23"/>
                    <a:pt x="184" y="54"/>
                  </a:cubicBezTo>
                  <a:cubicBezTo>
                    <a:pt x="184" y="138"/>
                    <a:pt x="184" y="138"/>
                    <a:pt x="184" y="138"/>
                  </a:cubicBezTo>
                  <a:cubicBezTo>
                    <a:pt x="184" y="161"/>
                    <a:pt x="161" y="184"/>
                    <a:pt x="138" y="184"/>
                  </a:cubicBezTo>
                  <a:lnTo>
                    <a:pt x="138" y="54"/>
                  </a:lnTo>
                  <a:lnTo>
                    <a:pt x="138" y="54"/>
                  </a:lnTo>
                  <a:cubicBezTo>
                    <a:pt x="46" y="54"/>
                    <a:pt x="46" y="54"/>
                    <a:pt x="46" y="54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138" y="130"/>
                    <a:pt x="138" y="130"/>
                    <a:pt x="138" y="130"/>
                  </a:cubicBezTo>
                  <a:lnTo>
                    <a:pt x="138" y="1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4" name="Freeform 249">
              <a:extLst>
                <a:ext uri="{FF2B5EF4-FFF2-40B4-BE49-F238E27FC236}">
                  <a16:creationId xmlns:a16="http://schemas.microsoft.com/office/drawing/2014/main" id="{E1A24C16-D400-8A4C-8395-CAE5793DF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2890" y="10134270"/>
              <a:ext cx="950284" cy="756914"/>
            </a:xfrm>
            <a:custGeom>
              <a:avLst/>
              <a:gdLst>
                <a:gd name="T0" fmla="*/ 635 w 759"/>
                <a:gd name="T1" fmla="*/ 604 h 605"/>
                <a:gd name="T2" fmla="*/ 635 w 759"/>
                <a:gd name="T3" fmla="*/ 604 h 605"/>
                <a:gd name="T4" fmla="*/ 122 w 759"/>
                <a:gd name="T5" fmla="*/ 604 h 605"/>
                <a:gd name="T6" fmla="*/ 0 w 759"/>
                <a:gd name="T7" fmla="*/ 474 h 605"/>
                <a:gd name="T8" fmla="*/ 0 w 759"/>
                <a:gd name="T9" fmla="*/ 0 h 605"/>
                <a:gd name="T10" fmla="*/ 69 w 759"/>
                <a:gd name="T11" fmla="*/ 0 h 605"/>
                <a:gd name="T12" fmla="*/ 69 w 759"/>
                <a:gd name="T13" fmla="*/ 474 h 605"/>
                <a:gd name="T14" fmla="*/ 122 w 759"/>
                <a:gd name="T15" fmla="*/ 536 h 605"/>
                <a:gd name="T16" fmla="*/ 635 w 759"/>
                <a:gd name="T17" fmla="*/ 536 h 605"/>
                <a:gd name="T18" fmla="*/ 689 w 759"/>
                <a:gd name="T19" fmla="*/ 474 h 605"/>
                <a:gd name="T20" fmla="*/ 689 w 759"/>
                <a:gd name="T21" fmla="*/ 176 h 605"/>
                <a:gd name="T22" fmla="*/ 635 w 759"/>
                <a:gd name="T23" fmla="*/ 115 h 605"/>
                <a:gd name="T24" fmla="*/ 122 w 759"/>
                <a:gd name="T25" fmla="*/ 115 h 605"/>
                <a:gd name="T26" fmla="*/ 122 w 759"/>
                <a:gd name="T27" fmla="*/ 53 h 605"/>
                <a:gd name="T28" fmla="*/ 635 w 759"/>
                <a:gd name="T29" fmla="*/ 53 h 605"/>
                <a:gd name="T30" fmla="*/ 758 w 759"/>
                <a:gd name="T31" fmla="*/ 176 h 605"/>
                <a:gd name="T32" fmla="*/ 758 w 759"/>
                <a:gd name="T33" fmla="*/ 474 h 605"/>
                <a:gd name="T34" fmla="*/ 635 w 759"/>
                <a:gd name="T35" fmla="*/ 604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9" h="605">
                  <a:moveTo>
                    <a:pt x="635" y="604"/>
                  </a:moveTo>
                  <a:lnTo>
                    <a:pt x="635" y="604"/>
                  </a:lnTo>
                  <a:cubicBezTo>
                    <a:pt x="122" y="604"/>
                    <a:pt x="122" y="604"/>
                    <a:pt x="122" y="604"/>
                  </a:cubicBezTo>
                  <a:cubicBezTo>
                    <a:pt x="54" y="604"/>
                    <a:pt x="0" y="543"/>
                    <a:pt x="0" y="4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474"/>
                    <a:pt x="69" y="474"/>
                    <a:pt x="69" y="474"/>
                  </a:cubicBezTo>
                  <a:cubicBezTo>
                    <a:pt x="69" y="512"/>
                    <a:pt x="92" y="536"/>
                    <a:pt x="122" y="536"/>
                  </a:cubicBezTo>
                  <a:cubicBezTo>
                    <a:pt x="635" y="536"/>
                    <a:pt x="635" y="536"/>
                    <a:pt x="635" y="536"/>
                  </a:cubicBezTo>
                  <a:cubicBezTo>
                    <a:pt x="666" y="536"/>
                    <a:pt x="689" y="512"/>
                    <a:pt x="689" y="474"/>
                  </a:cubicBezTo>
                  <a:cubicBezTo>
                    <a:pt x="689" y="176"/>
                    <a:pt x="689" y="176"/>
                    <a:pt x="689" y="176"/>
                  </a:cubicBezTo>
                  <a:cubicBezTo>
                    <a:pt x="689" y="145"/>
                    <a:pt x="666" y="115"/>
                    <a:pt x="635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2" y="53"/>
                    <a:pt x="122" y="53"/>
                    <a:pt x="122" y="53"/>
                  </a:cubicBezTo>
                  <a:cubicBezTo>
                    <a:pt x="635" y="53"/>
                    <a:pt x="635" y="53"/>
                    <a:pt x="635" y="53"/>
                  </a:cubicBezTo>
                  <a:cubicBezTo>
                    <a:pt x="704" y="53"/>
                    <a:pt x="758" y="107"/>
                    <a:pt x="758" y="176"/>
                  </a:cubicBezTo>
                  <a:cubicBezTo>
                    <a:pt x="758" y="474"/>
                    <a:pt x="758" y="474"/>
                    <a:pt x="758" y="474"/>
                  </a:cubicBezTo>
                  <a:cubicBezTo>
                    <a:pt x="758" y="543"/>
                    <a:pt x="704" y="604"/>
                    <a:pt x="635" y="6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5" name="Freeform 250">
              <a:extLst>
                <a:ext uri="{FF2B5EF4-FFF2-40B4-BE49-F238E27FC236}">
                  <a16:creationId xmlns:a16="http://schemas.microsoft.com/office/drawing/2014/main" id="{A62DC974-6DFA-9442-829E-10DD65C79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1840" y="9963000"/>
              <a:ext cx="872935" cy="320445"/>
            </a:xfrm>
            <a:custGeom>
              <a:avLst/>
              <a:gdLst>
                <a:gd name="T0" fmla="*/ 138 w 698"/>
                <a:gd name="T1" fmla="*/ 253 h 254"/>
                <a:gd name="T2" fmla="*/ 138 w 698"/>
                <a:gd name="T3" fmla="*/ 253 h 254"/>
                <a:gd name="T4" fmla="*/ 8 w 698"/>
                <a:gd name="T5" fmla="*/ 107 h 254"/>
                <a:gd name="T6" fmla="*/ 138 w 698"/>
                <a:gd name="T7" fmla="*/ 0 h 254"/>
                <a:gd name="T8" fmla="*/ 590 w 698"/>
                <a:gd name="T9" fmla="*/ 0 h 254"/>
                <a:gd name="T10" fmla="*/ 697 w 698"/>
                <a:gd name="T11" fmla="*/ 107 h 254"/>
                <a:gd name="T12" fmla="*/ 697 w 698"/>
                <a:gd name="T13" fmla="*/ 130 h 254"/>
                <a:gd name="T14" fmla="*/ 658 w 698"/>
                <a:gd name="T15" fmla="*/ 161 h 254"/>
                <a:gd name="T16" fmla="*/ 628 w 698"/>
                <a:gd name="T17" fmla="*/ 130 h 254"/>
                <a:gd name="T18" fmla="*/ 628 w 698"/>
                <a:gd name="T19" fmla="*/ 107 h 254"/>
                <a:gd name="T20" fmla="*/ 590 w 698"/>
                <a:gd name="T21" fmla="*/ 69 h 254"/>
                <a:gd name="T22" fmla="*/ 138 w 698"/>
                <a:gd name="T23" fmla="*/ 69 h 254"/>
                <a:gd name="T24" fmla="*/ 77 w 698"/>
                <a:gd name="T25" fmla="*/ 115 h 254"/>
                <a:gd name="T26" fmla="*/ 138 w 698"/>
                <a:gd name="T27" fmla="*/ 191 h 254"/>
                <a:gd name="T28" fmla="*/ 138 w 698"/>
                <a:gd name="T29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8" h="254">
                  <a:moveTo>
                    <a:pt x="138" y="253"/>
                  </a:moveTo>
                  <a:lnTo>
                    <a:pt x="138" y="253"/>
                  </a:lnTo>
                  <a:cubicBezTo>
                    <a:pt x="62" y="253"/>
                    <a:pt x="0" y="191"/>
                    <a:pt x="8" y="107"/>
                  </a:cubicBezTo>
                  <a:cubicBezTo>
                    <a:pt x="16" y="46"/>
                    <a:pt x="77" y="0"/>
                    <a:pt x="138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651" y="0"/>
                    <a:pt x="697" y="46"/>
                    <a:pt x="697" y="107"/>
                  </a:cubicBezTo>
                  <a:cubicBezTo>
                    <a:pt x="697" y="130"/>
                    <a:pt x="697" y="130"/>
                    <a:pt x="697" y="130"/>
                  </a:cubicBezTo>
                  <a:cubicBezTo>
                    <a:pt x="697" y="146"/>
                    <a:pt x="681" y="161"/>
                    <a:pt x="658" y="161"/>
                  </a:cubicBezTo>
                  <a:cubicBezTo>
                    <a:pt x="643" y="161"/>
                    <a:pt x="628" y="146"/>
                    <a:pt x="628" y="130"/>
                  </a:cubicBezTo>
                  <a:cubicBezTo>
                    <a:pt x="628" y="107"/>
                    <a:pt x="628" y="107"/>
                    <a:pt x="628" y="107"/>
                  </a:cubicBezTo>
                  <a:cubicBezTo>
                    <a:pt x="628" y="84"/>
                    <a:pt x="613" y="69"/>
                    <a:pt x="590" y="69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07" y="69"/>
                    <a:pt x="85" y="84"/>
                    <a:pt x="77" y="115"/>
                  </a:cubicBezTo>
                  <a:cubicBezTo>
                    <a:pt x="69" y="153"/>
                    <a:pt x="100" y="191"/>
                    <a:pt x="138" y="191"/>
                  </a:cubicBezTo>
                  <a:lnTo>
                    <a:pt x="138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6" name="Grupo 95">
            <a:extLst>
              <a:ext uri="{FF2B5EF4-FFF2-40B4-BE49-F238E27FC236}">
                <a16:creationId xmlns:a16="http://schemas.microsoft.com/office/drawing/2014/main" id="{9CDA71CA-F4EE-014B-9333-A0AA02CFBE71}"/>
              </a:ext>
            </a:extLst>
          </p:cNvPr>
          <p:cNvGrpSpPr/>
          <p:nvPr/>
        </p:nvGrpSpPr>
        <p:grpSpPr>
          <a:xfrm>
            <a:off x="18327788" y="8289702"/>
            <a:ext cx="810949" cy="596288"/>
            <a:chOff x="8611508" y="10736243"/>
            <a:chExt cx="810949" cy="596288"/>
          </a:xfrm>
        </p:grpSpPr>
        <p:sp>
          <p:nvSpPr>
            <p:cNvPr id="97" name="Freeform 203">
              <a:extLst>
                <a:ext uri="{FF2B5EF4-FFF2-40B4-BE49-F238E27FC236}">
                  <a16:creationId xmlns:a16="http://schemas.microsoft.com/office/drawing/2014/main" id="{B7757A20-0441-F64A-B933-86DC15916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1508" y="10736243"/>
              <a:ext cx="810949" cy="596288"/>
            </a:xfrm>
            <a:custGeom>
              <a:avLst/>
              <a:gdLst>
                <a:gd name="T0" fmla="*/ 632 w 751"/>
                <a:gd name="T1" fmla="*/ 551 h 552"/>
                <a:gd name="T2" fmla="*/ 632 w 751"/>
                <a:gd name="T3" fmla="*/ 551 h 552"/>
                <a:gd name="T4" fmla="*/ 109 w 751"/>
                <a:gd name="T5" fmla="*/ 551 h 552"/>
                <a:gd name="T6" fmla="*/ 0 w 751"/>
                <a:gd name="T7" fmla="*/ 434 h 552"/>
                <a:gd name="T8" fmla="*/ 0 w 751"/>
                <a:gd name="T9" fmla="*/ 118 h 552"/>
                <a:gd name="T10" fmla="*/ 109 w 751"/>
                <a:gd name="T11" fmla="*/ 0 h 552"/>
                <a:gd name="T12" fmla="*/ 632 w 751"/>
                <a:gd name="T13" fmla="*/ 0 h 552"/>
                <a:gd name="T14" fmla="*/ 750 w 751"/>
                <a:gd name="T15" fmla="*/ 118 h 552"/>
                <a:gd name="T16" fmla="*/ 750 w 751"/>
                <a:gd name="T17" fmla="*/ 434 h 552"/>
                <a:gd name="T18" fmla="*/ 632 w 751"/>
                <a:gd name="T19" fmla="*/ 551 h 552"/>
                <a:gd name="T20" fmla="*/ 109 w 751"/>
                <a:gd name="T21" fmla="*/ 63 h 552"/>
                <a:gd name="T22" fmla="*/ 109 w 751"/>
                <a:gd name="T23" fmla="*/ 63 h 552"/>
                <a:gd name="T24" fmla="*/ 54 w 751"/>
                <a:gd name="T25" fmla="*/ 118 h 552"/>
                <a:gd name="T26" fmla="*/ 54 w 751"/>
                <a:gd name="T27" fmla="*/ 434 h 552"/>
                <a:gd name="T28" fmla="*/ 109 w 751"/>
                <a:gd name="T29" fmla="*/ 488 h 552"/>
                <a:gd name="T30" fmla="*/ 632 w 751"/>
                <a:gd name="T31" fmla="*/ 488 h 552"/>
                <a:gd name="T32" fmla="*/ 687 w 751"/>
                <a:gd name="T33" fmla="*/ 434 h 552"/>
                <a:gd name="T34" fmla="*/ 687 w 751"/>
                <a:gd name="T35" fmla="*/ 118 h 552"/>
                <a:gd name="T36" fmla="*/ 632 w 751"/>
                <a:gd name="T37" fmla="*/ 63 h 552"/>
                <a:gd name="T38" fmla="*/ 109 w 751"/>
                <a:gd name="T39" fmla="*/ 63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51" h="552">
                  <a:moveTo>
                    <a:pt x="632" y="551"/>
                  </a:moveTo>
                  <a:lnTo>
                    <a:pt x="632" y="551"/>
                  </a:lnTo>
                  <a:cubicBezTo>
                    <a:pt x="109" y="551"/>
                    <a:pt x="109" y="551"/>
                    <a:pt x="109" y="551"/>
                  </a:cubicBezTo>
                  <a:cubicBezTo>
                    <a:pt x="45" y="551"/>
                    <a:pt x="0" y="497"/>
                    <a:pt x="0" y="434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54"/>
                    <a:pt x="45" y="0"/>
                    <a:pt x="109" y="0"/>
                  </a:cubicBezTo>
                  <a:cubicBezTo>
                    <a:pt x="632" y="0"/>
                    <a:pt x="632" y="0"/>
                    <a:pt x="632" y="0"/>
                  </a:cubicBezTo>
                  <a:cubicBezTo>
                    <a:pt x="696" y="0"/>
                    <a:pt x="750" y="54"/>
                    <a:pt x="750" y="118"/>
                  </a:cubicBezTo>
                  <a:cubicBezTo>
                    <a:pt x="750" y="434"/>
                    <a:pt x="750" y="434"/>
                    <a:pt x="750" y="434"/>
                  </a:cubicBezTo>
                  <a:cubicBezTo>
                    <a:pt x="750" y="497"/>
                    <a:pt x="696" y="551"/>
                    <a:pt x="632" y="551"/>
                  </a:cubicBezTo>
                  <a:close/>
                  <a:moveTo>
                    <a:pt x="109" y="63"/>
                  </a:moveTo>
                  <a:lnTo>
                    <a:pt x="109" y="63"/>
                  </a:lnTo>
                  <a:cubicBezTo>
                    <a:pt x="81" y="63"/>
                    <a:pt x="54" y="81"/>
                    <a:pt x="54" y="118"/>
                  </a:cubicBezTo>
                  <a:cubicBezTo>
                    <a:pt x="54" y="434"/>
                    <a:pt x="54" y="434"/>
                    <a:pt x="54" y="434"/>
                  </a:cubicBezTo>
                  <a:cubicBezTo>
                    <a:pt x="54" y="461"/>
                    <a:pt x="81" y="488"/>
                    <a:pt x="109" y="488"/>
                  </a:cubicBezTo>
                  <a:cubicBezTo>
                    <a:pt x="632" y="488"/>
                    <a:pt x="632" y="488"/>
                    <a:pt x="632" y="488"/>
                  </a:cubicBezTo>
                  <a:cubicBezTo>
                    <a:pt x="669" y="488"/>
                    <a:pt x="687" y="461"/>
                    <a:pt x="687" y="434"/>
                  </a:cubicBezTo>
                  <a:cubicBezTo>
                    <a:pt x="687" y="118"/>
                    <a:pt x="687" y="118"/>
                    <a:pt x="687" y="118"/>
                  </a:cubicBezTo>
                  <a:cubicBezTo>
                    <a:pt x="687" y="81"/>
                    <a:pt x="669" y="63"/>
                    <a:pt x="632" y="63"/>
                  </a:cubicBezTo>
                  <a:lnTo>
                    <a:pt x="10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" name="Freeform 204">
              <a:extLst>
                <a:ext uri="{FF2B5EF4-FFF2-40B4-BE49-F238E27FC236}">
                  <a16:creationId xmlns:a16="http://schemas.microsoft.com/office/drawing/2014/main" id="{AB114A38-0CEB-CB40-9BBE-5DB489760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6348" y="10912745"/>
              <a:ext cx="176499" cy="243283"/>
            </a:xfrm>
            <a:custGeom>
              <a:avLst/>
              <a:gdLst>
                <a:gd name="T0" fmla="*/ 90 w 164"/>
                <a:gd name="T1" fmla="*/ 226 h 227"/>
                <a:gd name="T2" fmla="*/ 90 w 164"/>
                <a:gd name="T3" fmla="*/ 226 h 227"/>
                <a:gd name="T4" fmla="*/ 36 w 164"/>
                <a:gd name="T5" fmla="*/ 226 h 227"/>
                <a:gd name="T6" fmla="*/ 9 w 164"/>
                <a:gd name="T7" fmla="*/ 198 h 227"/>
                <a:gd name="T8" fmla="*/ 9 w 164"/>
                <a:gd name="T9" fmla="*/ 198 h 227"/>
                <a:gd name="T10" fmla="*/ 36 w 164"/>
                <a:gd name="T11" fmla="*/ 180 h 227"/>
                <a:gd name="T12" fmla="*/ 90 w 164"/>
                <a:gd name="T13" fmla="*/ 180 h 227"/>
                <a:gd name="T14" fmla="*/ 118 w 164"/>
                <a:gd name="T15" fmla="*/ 153 h 227"/>
                <a:gd name="T16" fmla="*/ 90 w 164"/>
                <a:gd name="T17" fmla="*/ 135 h 227"/>
                <a:gd name="T18" fmla="*/ 73 w 164"/>
                <a:gd name="T19" fmla="*/ 135 h 227"/>
                <a:gd name="T20" fmla="*/ 9 w 164"/>
                <a:gd name="T21" fmla="*/ 72 h 227"/>
                <a:gd name="T22" fmla="*/ 73 w 164"/>
                <a:gd name="T23" fmla="*/ 0 h 227"/>
                <a:gd name="T24" fmla="*/ 136 w 164"/>
                <a:gd name="T25" fmla="*/ 0 h 227"/>
                <a:gd name="T26" fmla="*/ 154 w 164"/>
                <a:gd name="T27" fmla="*/ 18 h 227"/>
                <a:gd name="T28" fmla="*/ 154 w 164"/>
                <a:gd name="T29" fmla="*/ 18 h 227"/>
                <a:gd name="T30" fmla="*/ 136 w 164"/>
                <a:gd name="T31" fmla="*/ 45 h 227"/>
                <a:gd name="T32" fmla="*/ 73 w 164"/>
                <a:gd name="T33" fmla="*/ 45 h 227"/>
                <a:gd name="T34" fmla="*/ 54 w 164"/>
                <a:gd name="T35" fmla="*/ 63 h 227"/>
                <a:gd name="T36" fmla="*/ 73 w 164"/>
                <a:gd name="T37" fmla="*/ 90 h 227"/>
                <a:gd name="T38" fmla="*/ 90 w 164"/>
                <a:gd name="T39" fmla="*/ 90 h 227"/>
                <a:gd name="T40" fmla="*/ 163 w 164"/>
                <a:gd name="T41" fmla="*/ 162 h 227"/>
                <a:gd name="T42" fmla="*/ 90 w 164"/>
                <a:gd name="T43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4" h="227">
                  <a:moveTo>
                    <a:pt x="90" y="226"/>
                  </a:moveTo>
                  <a:lnTo>
                    <a:pt x="90" y="226"/>
                  </a:lnTo>
                  <a:cubicBezTo>
                    <a:pt x="36" y="226"/>
                    <a:pt x="36" y="226"/>
                    <a:pt x="36" y="226"/>
                  </a:cubicBezTo>
                  <a:cubicBezTo>
                    <a:pt x="18" y="226"/>
                    <a:pt x="9" y="217"/>
                    <a:pt x="9" y="198"/>
                  </a:cubicBezTo>
                  <a:lnTo>
                    <a:pt x="9" y="198"/>
                  </a:lnTo>
                  <a:cubicBezTo>
                    <a:pt x="9" y="189"/>
                    <a:pt x="18" y="180"/>
                    <a:pt x="36" y="180"/>
                  </a:cubicBezTo>
                  <a:cubicBezTo>
                    <a:pt x="90" y="180"/>
                    <a:pt x="90" y="180"/>
                    <a:pt x="90" y="180"/>
                  </a:cubicBezTo>
                  <a:cubicBezTo>
                    <a:pt x="109" y="180"/>
                    <a:pt x="118" y="171"/>
                    <a:pt x="118" y="153"/>
                  </a:cubicBezTo>
                  <a:cubicBezTo>
                    <a:pt x="118" y="144"/>
                    <a:pt x="109" y="135"/>
                    <a:pt x="90" y="135"/>
                  </a:cubicBezTo>
                  <a:cubicBezTo>
                    <a:pt x="73" y="135"/>
                    <a:pt x="73" y="135"/>
                    <a:pt x="73" y="135"/>
                  </a:cubicBezTo>
                  <a:cubicBezTo>
                    <a:pt x="36" y="135"/>
                    <a:pt x="9" y="108"/>
                    <a:pt x="9" y="72"/>
                  </a:cubicBezTo>
                  <a:cubicBezTo>
                    <a:pt x="0" y="36"/>
                    <a:pt x="36" y="0"/>
                    <a:pt x="73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45" y="0"/>
                    <a:pt x="154" y="9"/>
                    <a:pt x="154" y="18"/>
                  </a:cubicBezTo>
                  <a:lnTo>
                    <a:pt x="154" y="18"/>
                  </a:lnTo>
                  <a:cubicBezTo>
                    <a:pt x="154" y="36"/>
                    <a:pt x="145" y="45"/>
                    <a:pt x="136" y="45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64" y="45"/>
                    <a:pt x="54" y="54"/>
                    <a:pt x="54" y="63"/>
                  </a:cubicBezTo>
                  <a:cubicBezTo>
                    <a:pt x="54" y="81"/>
                    <a:pt x="64" y="90"/>
                    <a:pt x="73" y="90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136" y="90"/>
                    <a:pt x="163" y="126"/>
                    <a:pt x="163" y="162"/>
                  </a:cubicBezTo>
                  <a:cubicBezTo>
                    <a:pt x="154" y="198"/>
                    <a:pt x="127" y="226"/>
                    <a:pt x="90" y="2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" name="Freeform 205">
              <a:extLst>
                <a:ext uri="{FF2B5EF4-FFF2-40B4-BE49-F238E27FC236}">
                  <a16:creationId xmlns:a16="http://schemas.microsoft.com/office/drawing/2014/main" id="{2048ABA3-2C13-D245-8460-78CCB6E74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3132" y="10874583"/>
              <a:ext cx="47703" cy="57243"/>
            </a:xfrm>
            <a:custGeom>
              <a:avLst/>
              <a:gdLst>
                <a:gd name="T0" fmla="*/ 45 w 46"/>
                <a:gd name="T1" fmla="*/ 54 h 55"/>
                <a:gd name="T2" fmla="*/ 0 w 46"/>
                <a:gd name="T3" fmla="*/ 54 h 55"/>
                <a:gd name="T4" fmla="*/ 0 w 46"/>
                <a:gd name="T5" fmla="*/ 0 h 55"/>
                <a:gd name="T6" fmla="*/ 45 w 46"/>
                <a:gd name="T7" fmla="*/ 0 h 55"/>
                <a:gd name="T8" fmla="*/ 45 w 46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5">
                  <a:moveTo>
                    <a:pt x="4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" name="Freeform 206">
              <a:extLst>
                <a:ext uri="{FF2B5EF4-FFF2-40B4-BE49-F238E27FC236}">
                  <a16:creationId xmlns:a16="http://schemas.microsoft.com/office/drawing/2014/main" id="{BBC07EB3-5E5C-A746-976E-D246AF3F9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3132" y="11127407"/>
              <a:ext cx="47703" cy="71556"/>
            </a:xfrm>
            <a:custGeom>
              <a:avLst/>
              <a:gdLst>
                <a:gd name="T0" fmla="*/ 45 w 46"/>
                <a:gd name="T1" fmla="*/ 64 h 65"/>
                <a:gd name="T2" fmla="*/ 0 w 46"/>
                <a:gd name="T3" fmla="*/ 64 h 65"/>
                <a:gd name="T4" fmla="*/ 0 w 46"/>
                <a:gd name="T5" fmla="*/ 0 h 65"/>
                <a:gd name="T6" fmla="*/ 45 w 46"/>
                <a:gd name="T7" fmla="*/ 0 h 65"/>
                <a:gd name="T8" fmla="*/ 45 w 46"/>
                <a:gd name="T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65">
                  <a:moveTo>
                    <a:pt x="45" y="64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6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" name="Freeform 207">
              <a:extLst>
                <a:ext uri="{FF2B5EF4-FFF2-40B4-BE49-F238E27FC236}">
                  <a16:creationId xmlns:a16="http://schemas.microsoft.com/office/drawing/2014/main" id="{8BF93BC6-9101-7740-AC33-941C13D35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5955" y="10826880"/>
              <a:ext cx="90637" cy="81093"/>
            </a:xfrm>
            <a:custGeom>
              <a:avLst/>
              <a:gdLst>
                <a:gd name="T0" fmla="*/ 45 w 83"/>
                <a:gd name="T1" fmla="*/ 9 h 74"/>
                <a:gd name="T2" fmla="*/ 45 w 83"/>
                <a:gd name="T3" fmla="*/ 9 h 74"/>
                <a:gd name="T4" fmla="*/ 9 w 83"/>
                <a:gd name="T5" fmla="*/ 27 h 74"/>
                <a:gd name="T6" fmla="*/ 0 w 83"/>
                <a:gd name="T7" fmla="*/ 64 h 74"/>
                <a:gd name="T8" fmla="*/ 0 w 83"/>
                <a:gd name="T9" fmla="*/ 64 h 74"/>
                <a:gd name="T10" fmla="*/ 37 w 83"/>
                <a:gd name="T11" fmla="*/ 64 h 74"/>
                <a:gd name="T12" fmla="*/ 64 w 83"/>
                <a:gd name="T13" fmla="*/ 46 h 74"/>
                <a:gd name="T14" fmla="*/ 73 w 83"/>
                <a:gd name="T15" fmla="*/ 18 h 74"/>
                <a:gd name="T16" fmla="*/ 73 w 83"/>
                <a:gd name="T17" fmla="*/ 18 h 74"/>
                <a:gd name="T18" fmla="*/ 45 w 83"/>
                <a:gd name="T19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74">
                  <a:moveTo>
                    <a:pt x="45" y="9"/>
                  </a:moveTo>
                  <a:lnTo>
                    <a:pt x="45" y="9"/>
                  </a:lnTo>
                  <a:cubicBezTo>
                    <a:pt x="9" y="27"/>
                    <a:pt x="9" y="27"/>
                    <a:pt x="9" y="27"/>
                  </a:cubicBezTo>
                  <a:cubicBezTo>
                    <a:pt x="0" y="37"/>
                    <a:pt x="0" y="46"/>
                    <a:pt x="0" y="64"/>
                  </a:cubicBezTo>
                  <a:lnTo>
                    <a:pt x="0" y="64"/>
                  </a:lnTo>
                  <a:cubicBezTo>
                    <a:pt x="9" y="73"/>
                    <a:pt x="28" y="73"/>
                    <a:pt x="37" y="6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73" y="37"/>
                    <a:pt x="82" y="27"/>
                    <a:pt x="73" y="18"/>
                  </a:cubicBezTo>
                  <a:lnTo>
                    <a:pt x="73" y="18"/>
                  </a:lnTo>
                  <a:cubicBezTo>
                    <a:pt x="64" y="0"/>
                    <a:pt x="55" y="0"/>
                    <a:pt x="45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2" name="Freeform 208">
              <a:extLst>
                <a:ext uri="{FF2B5EF4-FFF2-40B4-BE49-F238E27FC236}">
                  <a16:creationId xmlns:a16="http://schemas.microsoft.com/office/drawing/2014/main" id="{C7B697A5-2376-824B-8FEE-61F6B222D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2142" y="11160800"/>
              <a:ext cx="90637" cy="81093"/>
            </a:xfrm>
            <a:custGeom>
              <a:avLst/>
              <a:gdLst>
                <a:gd name="T0" fmla="*/ 45 w 83"/>
                <a:gd name="T1" fmla="*/ 9 h 73"/>
                <a:gd name="T2" fmla="*/ 45 w 83"/>
                <a:gd name="T3" fmla="*/ 9 h 73"/>
                <a:gd name="T4" fmla="*/ 19 w 83"/>
                <a:gd name="T5" fmla="*/ 27 h 73"/>
                <a:gd name="T6" fmla="*/ 9 w 83"/>
                <a:gd name="T7" fmla="*/ 63 h 73"/>
                <a:gd name="T8" fmla="*/ 9 w 83"/>
                <a:gd name="T9" fmla="*/ 63 h 73"/>
                <a:gd name="T10" fmla="*/ 45 w 83"/>
                <a:gd name="T11" fmla="*/ 63 h 73"/>
                <a:gd name="T12" fmla="*/ 73 w 83"/>
                <a:gd name="T13" fmla="*/ 45 h 73"/>
                <a:gd name="T14" fmla="*/ 73 w 83"/>
                <a:gd name="T15" fmla="*/ 9 h 73"/>
                <a:gd name="T16" fmla="*/ 73 w 83"/>
                <a:gd name="T17" fmla="*/ 9 h 73"/>
                <a:gd name="T18" fmla="*/ 45 w 83"/>
                <a:gd name="T19" fmla="*/ 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73">
                  <a:moveTo>
                    <a:pt x="45" y="9"/>
                  </a:moveTo>
                  <a:lnTo>
                    <a:pt x="45" y="9"/>
                  </a:lnTo>
                  <a:cubicBezTo>
                    <a:pt x="19" y="27"/>
                    <a:pt x="19" y="27"/>
                    <a:pt x="19" y="27"/>
                  </a:cubicBezTo>
                  <a:cubicBezTo>
                    <a:pt x="9" y="36"/>
                    <a:pt x="0" y="45"/>
                    <a:pt x="9" y="63"/>
                  </a:cubicBezTo>
                  <a:lnTo>
                    <a:pt x="9" y="63"/>
                  </a:lnTo>
                  <a:cubicBezTo>
                    <a:pt x="19" y="72"/>
                    <a:pt x="28" y="72"/>
                    <a:pt x="45" y="63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82" y="36"/>
                    <a:pt x="82" y="18"/>
                    <a:pt x="73" y="9"/>
                  </a:cubicBezTo>
                  <a:lnTo>
                    <a:pt x="73" y="9"/>
                  </a:lnTo>
                  <a:cubicBezTo>
                    <a:pt x="73" y="0"/>
                    <a:pt x="55" y="0"/>
                    <a:pt x="45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B80B8F82-6820-2D4F-85A2-E6C8064FAE8E}"/>
              </a:ext>
            </a:extLst>
          </p:cNvPr>
          <p:cNvGrpSpPr/>
          <p:nvPr/>
        </p:nvGrpSpPr>
        <p:grpSpPr>
          <a:xfrm>
            <a:off x="18327788" y="5250070"/>
            <a:ext cx="4236804" cy="1390954"/>
            <a:chOff x="4247967" y="10620441"/>
            <a:chExt cx="4236804" cy="1390954"/>
          </a:xfrm>
        </p:grpSpPr>
        <p:sp>
          <p:nvSpPr>
            <p:cNvPr id="104" name="CuadroTexto 395">
              <a:extLst>
                <a:ext uri="{FF2B5EF4-FFF2-40B4-BE49-F238E27FC236}">
                  <a16:creationId xmlns:a16="http://schemas.microsoft.com/office/drawing/2014/main" id="{EE673D50-F7CC-794A-9BA0-EF941A770F0B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05" name="Rectangle 40">
              <a:extLst>
                <a:ext uri="{FF2B5EF4-FFF2-40B4-BE49-F238E27FC236}">
                  <a16:creationId xmlns:a16="http://schemas.microsoft.com/office/drawing/2014/main" id="{8537E8D3-D72F-514D-BAF6-2F928FAD5D33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6" name="Grupo 105">
            <a:extLst>
              <a:ext uri="{FF2B5EF4-FFF2-40B4-BE49-F238E27FC236}">
                <a16:creationId xmlns:a16="http://schemas.microsoft.com/office/drawing/2014/main" id="{207C7D41-6D13-6540-8375-A97975A30482}"/>
              </a:ext>
            </a:extLst>
          </p:cNvPr>
          <p:cNvGrpSpPr/>
          <p:nvPr/>
        </p:nvGrpSpPr>
        <p:grpSpPr>
          <a:xfrm>
            <a:off x="19766476" y="7900000"/>
            <a:ext cx="4236804" cy="1390954"/>
            <a:chOff x="4247967" y="10620441"/>
            <a:chExt cx="4236804" cy="1390954"/>
          </a:xfrm>
        </p:grpSpPr>
        <p:sp>
          <p:nvSpPr>
            <p:cNvPr id="107" name="CuadroTexto 395">
              <a:extLst>
                <a:ext uri="{FF2B5EF4-FFF2-40B4-BE49-F238E27FC236}">
                  <a16:creationId xmlns:a16="http://schemas.microsoft.com/office/drawing/2014/main" id="{62DC9E7D-BE87-AD41-8545-8ECEFC43CEB4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08" name="Rectangle 40">
              <a:extLst>
                <a:ext uri="{FF2B5EF4-FFF2-40B4-BE49-F238E27FC236}">
                  <a16:creationId xmlns:a16="http://schemas.microsoft.com/office/drawing/2014/main" id="{22B4EA1C-A3EE-7B4B-B3AB-DC361D5A76C6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9" name="Grupo 108">
            <a:extLst>
              <a:ext uri="{FF2B5EF4-FFF2-40B4-BE49-F238E27FC236}">
                <a16:creationId xmlns:a16="http://schemas.microsoft.com/office/drawing/2014/main" id="{FCC90676-AAED-B944-BE55-D7F038C104C9}"/>
              </a:ext>
            </a:extLst>
          </p:cNvPr>
          <p:cNvGrpSpPr/>
          <p:nvPr/>
        </p:nvGrpSpPr>
        <p:grpSpPr>
          <a:xfrm>
            <a:off x="18327788" y="10511583"/>
            <a:ext cx="4236804" cy="1390954"/>
            <a:chOff x="4247967" y="10620441"/>
            <a:chExt cx="4236804" cy="1390954"/>
          </a:xfrm>
        </p:grpSpPr>
        <p:sp>
          <p:nvSpPr>
            <p:cNvPr id="110" name="CuadroTexto 395">
              <a:extLst>
                <a:ext uri="{FF2B5EF4-FFF2-40B4-BE49-F238E27FC236}">
                  <a16:creationId xmlns:a16="http://schemas.microsoft.com/office/drawing/2014/main" id="{10C5B28A-DFF9-E24D-96E2-A9B8A5DDC971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11" name="Rectangle 40">
              <a:extLst>
                <a:ext uri="{FF2B5EF4-FFF2-40B4-BE49-F238E27FC236}">
                  <a16:creationId xmlns:a16="http://schemas.microsoft.com/office/drawing/2014/main" id="{A92C48AF-0ADB-2E4B-8C94-B56F92CFBF59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751CFE7A-D7BB-D546-9F14-5A87E3E5C58C}"/>
              </a:ext>
            </a:extLst>
          </p:cNvPr>
          <p:cNvGrpSpPr/>
          <p:nvPr/>
        </p:nvGrpSpPr>
        <p:grpSpPr>
          <a:xfrm>
            <a:off x="1851818" y="5250070"/>
            <a:ext cx="4289833" cy="1390954"/>
            <a:chOff x="4247967" y="10620441"/>
            <a:chExt cx="4289833" cy="1390954"/>
          </a:xfrm>
        </p:grpSpPr>
        <p:sp>
          <p:nvSpPr>
            <p:cNvPr id="113" name="CuadroTexto 395">
              <a:extLst>
                <a:ext uri="{FF2B5EF4-FFF2-40B4-BE49-F238E27FC236}">
                  <a16:creationId xmlns:a16="http://schemas.microsoft.com/office/drawing/2014/main" id="{29AE06BA-8594-A343-B4B6-9765E0F37473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14" name="Rectangle 40">
              <a:extLst>
                <a:ext uri="{FF2B5EF4-FFF2-40B4-BE49-F238E27FC236}">
                  <a16:creationId xmlns:a16="http://schemas.microsoft.com/office/drawing/2014/main" id="{AAE9DE42-6B9D-7D45-9A6D-117E4E2897E1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5" name="Grupo 114">
            <a:extLst>
              <a:ext uri="{FF2B5EF4-FFF2-40B4-BE49-F238E27FC236}">
                <a16:creationId xmlns:a16="http://schemas.microsoft.com/office/drawing/2014/main" id="{FD2F2FBC-F564-454A-B588-C78A0E78C659}"/>
              </a:ext>
            </a:extLst>
          </p:cNvPr>
          <p:cNvGrpSpPr/>
          <p:nvPr/>
        </p:nvGrpSpPr>
        <p:grpSpPr>
          <a:xfrm>
            <a:off x="240672" y="7892368"/>
            <a:ext cx="4321364" cy="1390954"/>
            <a:chOff x="4247967" y="10620441"/>
            <a:chExt cx="4321364" cy="1390954"/>
          </a:xfrm>
        </p:grpSpPr>
        <p:sp>
          <p:nvSpPr>
            <p:cNvPr id="116" name="CuadroTexto 115">
              <a:extLst>
                <a:ext uri="{FF2B5EF4-FFF2-40B4-BE49-F238E27FC236}">
                  <a16:creationId xmlns:a16="http://schemas.microsoft.com/office/drawing/2014/main" id="{F09F1C22-4ACC-8749-9FA6-8C0A6F25E615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17" name="Rectangle 40">
              <a:extLst>
                <a:ext uri="{FF2B5EF4-FFF2-40B4-BE49-F238E27FC236}">
                  <a16:creationId xmlns:a16="http://schemas.microsoft.com/office/drawing/2014/main" id="{EDE150BF-7A32-EA40-9164-1AEC5C4C63C0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C525031F-D1F8-3D4E-B5A9-7AA1F9E176C5}"/>
              </a:ext>
            </a:extLst>
          </p:cNvPr>
          <p:cNvGrpSpPr/>
          <p:nvPr/>
        </p:nvGrpSpPr>
        <p:grpSpPr>
          <a:xfrm>
            <a:off x="1798789" y="10508714"/>
            <a:ext cx="4289833" cy="1390954"/>
            <a:chOff x="4247967" y="10620441"/>
            <a:chExt cx="4289833" cy="1390954"/>
          </a:xfrm>
        </p:grpSpPr>
        <p:sp>
          <p:nvSpPr>
            <p:cNvPr id="119" name="CuadroTexto 395">
              <a:extLst>
                <a:ext uri="{FF2B5EF4-FFF2-40B4-BE49-F238E27FC236}">
                  <a16:creationId xmlns:a16="http://schemas.microsoft.com/office/drawing/2014/main" id="{F3930BA1-0F63-E245-A6A8-A306DA735F8C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20" name="Rectangle 40">
              <a:extLst>
                <a:ext uri="{FF2B5EF4-FFF2-40B4-BE49-F238E27FC236}">
                  <a16:creationId xmlns:a16="http://schemas.microsoft.com/office/drawing/2014/main" id="{8FEAF0B6-AD1E-A449-9CD8-58812A785269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21" name="Freeform 252">
            <a:extLst>
              <a:ext uri="{FF2B5EF4-FFF2-40B4-BE49-F238E27FC236}">
                <a16:creationId xmlns:a16="http://schemas.microsoft.com/office/drawing/2014/main" id="{0DF82189-346E-0A49-B8CF-1A5AA5643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4868" y="10238123"/>
            <a:ext cx="1304648" cy="921598"/>
          </a:xfrm>
          <a:custGeom>
            <a:avLst/>
            <a:gdLst>
              <a:gd name="T0" fmla="*/ 0 w 1517"/>
              <a:gd name="T1" fmla="*/ 143 h 1073"/>
              <a:gd name="T2" fmla="*/ 0 w 1517"/>
              <a:gd name="T3" fmla="*/ 143 h 1073"/>
              <a:gd name="T4" fmla="*/ 1039 w 1517"/>
              <a:gd name="T5" fmla="*/ 1022 h 1073"/>
              <a:gd name="T6" fmla="*/ 1248 w 1517"/>
              <a:gd name="T7" fmla="*/ 1030 h 1073"/>
              <a:gd name="T8" fmla="*/ 1441 w 1517"/>
              <a:gd name="T9" fmla="*/ 880 h 1073"/>
              <a:gd name="T10" fmla="*/ 1449 w 1517"/>
              <a:gd name="T11" fmla="*/ 637 h 1073"/>
              <a:gd name="T12" fmla="*/ 1098 w 1517"/>
              <a:gd name="T13" fmla="*/ 285 h 1073"/>
              <a:gd name="T14" fmla="*/ 1098 w 1517"/>
              <a:gd name="T15" fmla="*/ 0 h 1073"/>
              <a:gd name="T16" fmla="*/ 0 w 1517"/>
              <a:gd name="T17" fmla="*/ 143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7" h="1073">
                <a:moveTo>
                  <a:pt x="0" y="143"/>
                </a:moveTo>
                <a:lnTo>
                  <a:pt x="0" y="143"/>
                </a:lnTo>
                <a:cubicBezTo>
                  <a:pt x="1039" y="1022"/>
                  <a:pt x="1039" y="1022"/>
                  <a:pt x="1039" y="1022"/>
                </a:cubicBezTo>
                <a:cubicBezTo>
                  <a:pt x="1098" y="1072"/>
                  <a:pt x="1181" y="1072"/>
                  <a:pt x="1248" y="1030"/>
                </a:cubicBezTo>
                <a:cubicBezTo>
                  <a:pt x="1441" y="880"/>
                  <a:pt x="1441" y="880"/>
                  <a:pt x="1441" y="880"/>
                </a:cubicBezTo>
                <a:cubicBezTo>
                  <a:pt x="1516" y="821"/>
                  <a:pt x="1516" y="704"/>
                  <a:pt x="1449" y="637"/>
                </a:cubicBezTo>
                <a:cubicBezTo>
                  <a:pt x="1098" y="285"/>
                  <a:pt x="1098" y="285"/>
                  <a:pt x="1098" y="285"/>
                </a:cubicBezTo>
                <a:cubicBezTo>
                  <a:pt x="1098" y="0"/>
                  <a:pt x="1098" y="0"/>
                  <a:pt x="1098" y="0"/>
                </a:cubicBezTo>
                <a:cubicBezTo>
                  <a:pt x="1098" y="0"/>
                  <a:pt x="67" y="9"/>
                  <a:pt x="0" y="14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253">
            <a:extLst>
              <a:ext uri="{FF2B5EF4-FFF2-40B4-BE49-F238E27FC236}">
                <a16:creationId xmlns:a16="http://schemas.microsoft.com/office/drawing/2014/main" id="{6476A01F-446E-B44F-AAF7-211BD16E7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2560" y="8804527"/>
            <a:ext cx="2889947" cy="1960766"/>
          </a:xfrm>
          <a:custGeom>
            <a:avLst/>
            <a:gdLst>
              <a:gd name="T0" fmla="*/ 217 w 3359"/>
              <a:gd name="T1" fmla="*/ 1432 h 2279"/>
              <a:gd name="T2" fmla="*/ 217 w 3359"/>
              <a:gd name="T3" fmla="*/ 1432 h 2279"/>
              <a:gd name="T4" fmla="*/ 1046 w 3359"/>
              <a:gd name="T5" fmla="*/ 1859 h 2279"/>
              <a:gd name="T6" fmla="*/ 2738 w 3359"/>
              <a:gd name="T7" fmla="*/ 1725 h 2279"/>
              <a:gd name="T8" fmla="*/ 3358 w 3359"/>
              <a:gd name="T9" fmla="*/ 695 h 2279"/>
              <a:gd name="T10" fmla="*/ 217 w 3359"/>
              <a:gd name="T11" fmla="*/ 1432 h 2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59" h="2279">
                <a:moveTo>
                  <a:pt x="217" y="1432"/>
                </a:moveTo>
                <a:lnTo>
                  <a:pt x="217" y="1432"/>
                </a:lnTo>
                <a:cubicBezTo>
                  <a:pt x="217" y="1432"/>
                  <a:pt x="0" y="2035"/>
                  <a:pt x="1046" y="1859"/>
                </a:cubicBezTo>
                <a:cubicBezTo>
                  <a:pt x="1046" y="1859"/>
                  <a:pt x="963" y="2278"/>
                  <a:pt x="2738" y="1725"/>
                </a:cubicBezTo>
                <a:cubicBezTo>
                  <a:pt x="2738" y="1725"/>
                  <a:pt x="3266" y="1675"/>
                  <a:pt x="3358" y="695"/>
                </a:cubicBezTo>
                <a:cubicBezTo>
                  <a:pt x="3358" y="695"/>
                  <a:pt x="1650" y="0"/>
                  <a:pt x="217" y="143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254">
            <a:extLst>
              <a:ext uri="{FF2B5EF4-FFF2-40B4-BE49-F238E27FC236}">
                <a16:creationId xmlns:a16="http://schemas.microsoft.com/office/drawing/2014/main" id="{5B1F5343-3ECD-B244-834F-66FE8934D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2303" y="5831143"/>
            <a:ext cx="6454973" cy="4543512"/>
          </a:xfrm>
          <a:custGeom>
            <a:avLst/>
            <a:gdLst>
              <a:gd name="T0" fmla="*/ 7402 w 7504"/>
              <a:gd name="T1" fmla="*/ 3240 h 5284"/>
              <a:gd name="T2" fmla="*/ 7402 w 7504"/>
              <a:gd name="T3" fmla="*/ 3240 h 5284"/>
              <a:gd name="T4" fmla="*/ 7453 w 7504"/>
              <a:gd name="T5" fmla="*/ 3039 h 5284"/>
              <a:gd name="T6" fmla="*/ 7428 w 7504"/>
              <a:gd name="T7" fmla="*/ 2361 h 5284"/>
              <a:gd name="T8" fmla="*/ 7185 w 7504"/>
              <a:gd name="T9" fmla="*/ 1841 h 5284"/>
              <a:gd name="T10" fmla="*/ 7034 w 7504"/>
              <a:gd name="T11" fmla="*/ 1590 h 5284"/>
              <a:gd name="T12" fmla="*/ 6716 w 7504"/>
              <a:gd name="T13" fmla="*/ 1114 h 5284"/>
              <a:gd name="T14" fmla="*/ 6222 w 7504"/>
              <a:gd name="T15" fmla="*/ 720 h 5284"/>
              <a:gd name="T16" fmla="*/ 5811 w 7504"/>
              <a:gd name="T17" fmla="*/ 561 h 5284"/>
              <a:gd name="T18" fmla="*/ 5778 w 7504"/>
              <a:gd name="T19" fmla="*/ 544 h 5284"/>
              <a:gd name="T20" fmla="*/ 5183 w 7504"/>
              <a:gd name="T21" fmla="*/ 343 h 5284"/>
              <a:gd name="T22" fmla="*/ 4882 w 7504"/>
              <a:gd name="T23" fmla="*/ 427 h 5284"/>
              <a:gd name="T24" fmla="*/ 4806 w 7504"/>
              <a:gd name="T25" fmla="*/ 293 h 5284"/>
              <a:gd name="T26" fmla="*/ 4094 w 7504"/>
              <a:gd name="T27" fmla="*/ 100 h 5284"/>
              <a:gd name="T28" fmla="*/ 4019 w 7504"/>
              <a:gd name="T29" fmla="*/ 109 h 5284"/>
              <a:gd name="T30" fmla="*/ 3258 w 7504"/>
              <a:gd name="T31" fmla="*/ 167 h 5284"/>
              <a:gd name="T32" fmla="*/ 3199 w 7504"/>
              <a:gd name="T33" fmla="*/ 167 h 5284"/>
              <a:gd name="T34" fmla="*/ 2914 w 7504"/>
              <a:gd name="T35" fmla="*/ 134 h 5284"/>
              <a:gd name="T36" fmla="*/ 2136 w 7504"/>
              <a:gd name="T37" fmla="*/ 326 h 5284"/>
              <a:gd name="T38" fmla="*/ 1717 w 7504"/>
              <a:gd name="T39" fmla="*/ 586 h 5284"/>
              <a:gd name="T40" fmla="*/ 1574 w 7504"/>
              <a:gd name="T41" fmla="*/ 670 h 5284"/>
              <a:gd name="T42" fmla="*/ 1131 w 7504"/>
              <a:gd name="T43" fmla="*/ 921 h 5284"/>
              <a:gd name="T44" fmla="*/ 502 w 7504"/>
              <a:gd name="T45" fmla="*/ 1582 h 5284"/>
              <a:gd name="T46" fmla="*/ 318 w 7504"/>
              <a:gd name="T47" fmla="*/ 2042 h 5284"/>
              <a:gd name="T48" fmla="*/ 301 w 7504"/>
              <a:gd name="T49" fmla="*/ 2093 h 5284"/>
              <a:gd name="T50" fmla="*/ 100 w 7504"/>
              <a:gd name="T51" fmla="*/ 2444 h 5284"/>
              <a:gd name="T52" fmla="*/ 109 w 7504"/>
              <a:gd name="T53" fmla="*/ 3533 h 5284"/>
              <a:gd name="T54" fmla="*/ 494 w 7504"/>
              <a:gd name="T55" fmla="*/ 3918 h 5284"/>
              <a:gd name="T56" fmla="*/ 536 w 7504"/>
              <a:gd name="T57" fmla="*/ 3960 h 5284"/>
              <a:gd name="T58" fmla="*/ 1265 w 7504"/>
              <a:gd name="T59" fmla="*/ 4295 h 5284"/>
              <a:gd name="T60" fmla="*/ 1323 w 7504"/>
              <a:gd name="T61" fmla="*/ 4320 h 5284"/>
              <a:gd name="T62" fmla="*/ 1600 w 7504"/>
              <a:gd name="T63" fmla="*/ 4446 h 5284"/>
              <a:gd name="T64" fmla="*/ 1759 w 7504"/>
              <a:gd name="T65" fmla="*/ 4471 h 5284"/>
              <a:gd name="T66" fmla="*/ 2094 w 7504"/>
              <a:gd name="T67" fmla="*/ 5007 h 5284"/>
              <a:gd name="T68" fmla="*/ 3107 w 7504"/>
              <a:gd name="T69" fmla="*/ 5241 h 5284"/>
              <a:gd name="T70" fmla="*/ 3601 w 7504"/>
              <a:gd name="T71" fmla="*/ 5133 h 5284"/>
              <a:gd name="T72" fmla="*/ 3610 w 7504"/>
              <a:gd name="T73" fmla="*/ 5133 h 5284"/>
              <a:gd name="T74" fmla="*/ 3952 w 7504"/>
              <a:gd name="T75" fmla="*/ 4839 h 5284"/>
              <a:gd name="T76" fmla="*/ 3960 w 7504"/>
              <a:gd name="T77" fmla="*/ 4823 h 5284"/>
              <a:gd name="T78" fmla="*/ 4078 w 7504"/>
              <a:gd name="T79" fmla="*/ 4722 h 5284"/>
              <a:gd name="T80" fmla="*/ 4379 w 7504"/>
              <a:gd name="T81" fmla="*/ 4630 h 5284"/>
              <a:gd name="T82" fmla="*/ 4454 w 7504"/>
              <a:gd name="T83" fmla="*/ 4622 h 5284"/>
              <a:gd name="T84" fmla="*/ 4480 w 7504"/>
              <a:gd name="T85" fmla="*/ 4630 h 5284"/>
              <a:gd name="T86" fmla="*/ 4505 w 7504"/>
              <a:gd name="T87" fmla="*/ 4630 h 5284"/>
              <a:gd name="T88" fmla="*/ 4530 w 7504"/>
              <a:gd name="T89" fmla="*/ 4630 h 5284"/>
              <a:gd name="T90" fmla="*/ 4739 w 7504"/>
              <a:gd name="T91" fmla="*/ 4546 h 5284"/>
              <a:gd name="T92" fmla="*/ 5057 w 7504"/>
              <a:gd name="T93" fmla="*/ 4396 h 5284"/>
              <a:gd name="T94" fmla="*/ 5057 w 7504"/>
              <a:gd name="T95" fmla="*/ 4396 h 5284"/>
              <a:gd name="T96" fmla="*/ 5083 w 7504"/>
              <a:gd name="T97" fmla="*/ 4387 h 5284"/>
              <a:gd name="T98" fmla="*/ 5577 w 7504"/>
              <a:gd name="T99" fmla="*/ 4237 h 5284"/>
              <a:gd name="T100" fmla="*/ 6322 w 7504"/>
              <a:gd name="T101" fmla="*/ 4136 h 5284"/>
              <a:gd name="T102" fmla="*/ 6372 w 7504"/>
              <a:gd name="T103" fmla="*/ 4136 h 5284"/>
              <a:gd name="T104" fmla="*/ 6557 w 7504"/>
              <a:gd name="T105" fmla="*/ 4161 h 5284"/>
              <a:gd name="T106" fmla="*/ 6582 w 7504"/>
              <a:gd name="T107" fmla="*/ 4161 h 5284"/>
              <a:gd name="T108" fmla="*/ 6607 w 7504"/>
              <a:gd name="T109" fmla="*/ 4161 h 5284"/>
              <a:gd name="T110" fmla="*/ 6649 w 7504"/>
              <a:gd name="T111" fmla="*/ 4161 h 5284"/>
              <a:gd name="T112" fmla="*/ 6942 w 7504"/>
              <a:gd name="T113" fmla="*/ 4220 h 5284"/>
              <a:gd name="T114" fmla="*/ 7193 w 7504"/>
              <a:gd name="T115" fmla="*/ 4153 h 5284"/>
              <a:gd name="T116" fmla="*/ 7394 w 7504"/>
              <a:gd name="T117" fmla="*/ 3315 h 5284"/>
              <a:gd name="T118" fmla="*/ 7402 w 7504"/>
              <a:gd name="T119" fmla="*/ 3240 h 5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504" h="5284">
                <a:moveTo>
                  <a:pt x="7402" y="3240"/>
                </a:moveTo>
                <a:lnTo>
                  <a:pt x="7402" y="3240"/>
                </a:lnTo>
                <a:cubicBezTo>
                  <a:pt x="7419" y="3173"/>
                  <a:pt x="7453" y="3106"/>
                  <a:pt x="7453" y="3039"/>
                </a:cubicBezTo>
                <a:cubicBezTo>
                  <a:pt x="7453" y="2813"/>
                  <a:pt x="7453" y="2587"/>
                  <a:pt x="7428" y="2361"/>
                </a:cubicBezTo>
                <a:cubicBezTo>
                  <a:pt x="7411" y="2160"/>
                  <a:pt x="7335" y="1984"/>
                  <a:pt x="7185" y="1841"/>
                </a:cubicBezTo>
                <a:cubicBezTo>
                  <a:pt x="7151" y="1808"/>
                  <a:pt x="7051" y="1640"/>
                  <a:pt x="7034" y="1590"/>
                </a:cubicBezTo>
                <a:cubicBezTo>
                  <a:pt x="6992" y="1389"/>
                  <a:pt x="6866" y="1239"/>
                  <a:pt x="6716" y="1114"/>
                </a:cubicBezTo>
                <a:cubicBezTo>
                  <a:pt x="6557" y="980"/>
                  <a:pt x="6389" y="854"/>
                  <a:pt x="6222" y="720"/>
                </a:cubicBezTo>
                <a:cubicBezTo>
                  <a:pt x="6105" y="628"/>
                  <a:pt x="5971" y="569"/>
                  <a:pt x="5811" y="561"/>
                </a:cubicBezTo>
                <a:cubicBezTo>
                  <a:pt x="5803" y="561"/>
                  <a:pt x="5786" y="553"/>
                  <a:pt x="5778" y="544"/>
                </a:cubicBezTo>
                <a:cubicBezTo>
                  <a:pt x="5627" y="343"/>
                  <a:pt x="5418" y="301"/>
                  <a:pt x="5183" y="343"/>
                </a:cubicBezTo>
                <a:cubicBezTo>
                  <a:pt x="5083" y="360"/>
                  <a:pt x="4982" y="402"/>
                  <a:pt x="4882" y="427"/>
                </a:cubicBezTo>
                <a:cubicBezTo>
                  <a:pt x="4856" y="385"/>
                  <a:pt x="4840" y="335"/>
                  <a:pt x="4806" y="293"/>
                </a:cubicBezTo>
                <a:cubicBezTo>
                  <a:pt x="4664" y="92"/>
                  <a:pt x="4337" y="0"/>
                  <a:pt x="4094" y="100"/>
                </a:cubicBezTo>
                <a:cubicBezTo>
                  <a:pt x="4069" y="109"/>
                  <a:pt x="4044" y="109"/>
                  <a:pt x="4019" y="109"/>
                </a:cubicBezTo>
                <a:cubicBezTo>
                  <a:pt x="3760" y="33"/>
                  <a:pt x="3509" y="58"/>
                  <a:pt x="3258" y="167"/>
                </a:cubicBezTo>
                <a:cubicBezTo>
                  <a:pt x="3241" y="176"/>
                  <a:pt x="3216" y="176"/>
                  <a:pt x="3199" y="167"/>
                </a:cubicBezTo>
                <a:cubicBezTo>
                  <a:pt x="3107" y="134"/>
                  <a:pt x="3015" y="125"/>
                  <a:pt x="2914" y="134"/>
                </a:cubicBezTo>
                <a:cubicBezTo>
                  <a:pt x="2646" y="159"/>
                  <a:pt x="2387" y="243"/>
                  <a:pt x="2136" y="326"/>
                </a:cubicBezTo>
                <a:cubicBezTo>
                  <a:pt x="1985" y="385"/>
                  <a:pt x="1826" y="452"/>
                  <a:pt x="1717" y="586"/>
                </a:cubicBezTo>
                <a:cubicBezTo>
                  <a:pt x="1683" y="636"/>
                  <a:pt x="1641" y="661"/>
                  <a:pt x="1574" y="670"/>
                </a:cubicBezTo>
                <a:cubicBezTo>
                  <a:pt x="1399" y="703"/>
                  <a:pt x="1256" y="804"/>
                  <a:pt x="1131" y="921"/>
                </a:cubicBezTo>
                <a:cubicBezTo>
                  <a:pt x="904" y="1130"/>
                  <a:pt x="728" y="1381"/>
                  <a:pt x="502" y="1582"/>
                </a:cubicBezTo>
                <a:cubicBezTo>
                  <a:pt x="377" y="1699"/>
                  <a:pt x="310" y="1858"/>
                  <a:pt x="318" y="2042"/>
                </a:cubicBezTo>
                <a:cubicBezTo>
                  <a:pt x="326" y="2059"/>
                  <a:pt x="310" y="2084"/>
                  <a:pt x="301" y="2093"/>
                </a:cubicBezTo>
                <a:cubicBezTo>
                  <a:pt x="201" y="2193"/>
                  <a:pt x="142" y="2310"/>
                  <a:pt x="100" y="2444"/>
                </a:cubicBezTo>
                <a:cubicBezTo>
                  <a:pt x="0" y="2804"/>
                  <a:pt x="8" y="3173"/>
                  <a:pt x="109" y="3533"/>
                </a:cubicBezTo>
                <a:cubicBezTo>
                  <a:pt x="167" y="3734"/>
                  <a:pt x="285" y="3876"/>
                  <a:pt x="494" y="3918"/>
                </a:cubicBezTo>
                <a:cubicBezTo>
                  <a:pt x="511" y="3927"/>
                  <a:pt x="527" y="3943"/>
                  <a:pt x="536" y="3960"/>
                </a:cubicBezTo>
                <a:cubicBezTo>
                  <a:pt x="720" y="4203"/>
                  <a:pt x="963" y="4320"/>
                  <a:pt x="1265" y="4295"/>
                </a:cubicBezTo>
                <a:cubicBezTo>
                  <a:pt x="1290" y="4295"/>
                  <a:pt x="1315" y="4303"/>
                  <a:pt x="1323" y="4320"/>
                </a:cubicBezTo>
                <a:cubicBezTo>
                  <a:pt x="1407" y="4387"/>
                  <a:pt x="1499" y="4429"/>
                  <a:pt x="1600" y="4446"/>
                </a:cubicBezTo>
                <a:cubicBezTo>
                  <a:pt x="1650" y="4463"/>
                  <a:pt x="1708" y="4463"/>
                  <a:pt x="1759" y="4471"/>
                </a:cubicBezTo>
                <a:cubicBezTo>
                  <a:pt x="1775" y="4705"/>
                  <a:pt x="1901" y="4881"/>
                  <a:pt x="2094" y="5007"/>
                </a:cubicBezTo>
                <a:cubicBezTo>
                  <a:pt x="2404" y="5208"/>
                  <a:pt x="2739" y="5283"/>
                  <a:pt x="3107" y="5241"/>
                </a:cubicBezTo>
                <a:cubicBezTo>
                  <a:pt x="3275" y="5225"/>
                  <a:pt x="3434" y="5174"/>
                  <a:pt x="3601" y="5133"/>
                </a:cubicBezTo>
                <a:cubicBezTo>
                  <a:pt x="3601" y="5133"/>
                  <a:pt x="3601" y="5133"/>
                  <a:pt x="3610" y="5133"/>
                </a:cubicBezTo>
                <a:cubicBezTo>
                  <a:pt x="3752" y="5066"/>
                  <a:pt x="3851" y="4948"/>
                  <a:pt x="3952" y="4839"/>
                </a:cubicBezTo>
                <a:cubicBezTo>
                  <a:pt x="3960" y="4831"/>
                  <a:pt x="3960" y="4831"/>
                  <a:pt x="3960" y="4823"/>
                </a:cubicBezTo>
                <a:cubicBezTo>
                  <a:pt x="3994" y="4781"/>
                  <a:pt x="4036" y="4747"/>
                  <a:pt x="4078" y="4722"/>
                </a:cubicBezTo>
                <a:cubicBezTo>
                  <a:pt x="4170" y="4672"/>
                  <a:pt x="4279" y="4638"/>
                  <a:pt x="4379" y="4630"/>
                </a:cubicBezTo>
                <a:cubicBezTo>
                  <a:pt x="4404" y="4622"/>
                  <a:pt x="4429" y="4613"/>
                  <a:pt x="4454" y="4622"/>
                </a:cubicBezTo>
                <a:cubicBezTo>
                  <a:pt x="4463" y="4622"/>
                  <a:pt x="4471" y="4630"/>
                  <a:pt x="4480" y="4630"/>
                </a:cubicBezTo>
                <a:cubicBezTo>
                  <a:pt x="4488" y="4630"/>
                  <a:pt x="4496" y="4630"/>
                  <a:pt x="4505" y="4630"/>
                </a:cubicBezTo>
                <a:cubicBezTo>
                  <a:pt x="4513" y="4630"/>
                  <a:pt x="4521" y="4630"/>
                  <a:pt x="4530" y="4630"/>
                </a:cubicBezTo>
                <a:cubicBezTo>
                  <a:pt x="4605" y="4630"/>
                  <a:pt x="4664" y="4597"/>
                  <a:pt x="4739" y="4546"/>
                </a:cubicBezTo>
                <a:cubicBezTo>
                  <a:pt x="4840" y="4488"/>
                  <a:pt x="4940" y="4421"/>
                  <a:pt x="5057" y="4396"/>
                </a:cubicBezTo>
                <a:lnTo>
                  <a:pt x="5057" y="4396"/>
                </a:lnTo>
                <a:cubicBezTo>
                  <a:pt x="5066" y="4387"/>
                  <a:pt x="5083" y="4387"/>
                  <a:pt x="5083" y="4387"/>
                </a:cubicBezTo>
                <a:cubicBezTo>
                  <a:pt x="5242" y="4303"/>
                  <a:pt x="5409" y="4262"/>
                  <a:pt x="5577" y="4237"/>
                </a:cubicBezTo>
                <a:cubicBezTo>
                  <a:pt x="5828" y="4195"/>
                  <a:pt x="6079" y="4170"/>
                  <a:pt x="6322" y="4136"/>
                </a:cubicBezTo>
                <a:cubicBezTo>
                  <a:pt x="6372" y="4136"/>
                  <a:pt x="6372" y="4136"/>
                  <a:pt x="6372" y="4136"/>
                </a:cubicBezTo>
                <a:cubicBezTo>
                  <a:pt x="6448" y="4144"/>
                  <a:pt x="6473" y="4153"/>
                  <a:pt x="6557" y="4161"/>
                </a:cubicBezTo>
                <a:cubicBezTo>
                  <a:pt x="6557" y="4161"/>
                  <a:pt x="6574" y="4161"/>
                  <a:pt x="6582" y="4161"/>
                </a:cubicBezTo>
                <a:cubicBezTo>
                  <a:pt x="6590" y="4161"/>
                  <a:pt x="6598" y="4161"/>
                  <a:pt x="6607" y="4161"/>
                </a:cubicBezTo>
                <a:cubicBezTo>
                  <a:pt x="6624" y="4161"/>
                  <a:pt x="6632" y="4161"/>
                  <a:pt x="6649" y="4161"/>
                </a:cubicBezTo>
                <a:cubicBezTo>
                  <a:pt x="6741" y="4178"/>
                  <a:pt x="6842" y="4211"/>
                  <a:pt x="6942" y="4220"/>
                </a:cubicBezTo>
                <a:cubicBezTo>
                  <a:pt x="7034" y="4228"/>
                  <a:pt x="7110" y="4203"/>
                  <a:pt x="7193" y="4153"/>
                </a:cubicBezTo>
                <a:cubicBezTo>
                  <a:pt x="7419" y="3943"/>
                  <a:pt x="7503" y="3617"/>
                  <a:pt x="7394" y="3315"/>
                </a:cubicBezTo>
                <a:cubicBezTo>
                  <a:pt x="7386" y="3290"/>
                  <a:pt x="7394" y="3265"/>
                  <a:pt x="7402" y="324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255">
            <a:extLst>
              <a:ext uri="{FF2B5EF4-FFF2-40B4-BE49-F238E27FC236}">
                <a16:creationId xmlns:a16="http://schemas.microsoft.com/office/drawing/2014/main" id="{DF73131F-179C-F742-B4F3-3571A6FEB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5542" y="7401272"/>
            <a:ext cx="3204732" cy="2275549"/>
          </a:xfrm>
          <a:custGeom>
            <a:avLst/>
            <a:gdLst>
              <a:gd name="T0" fmla="*/ 0 w 3727"/>
              <a:gd name="T1" fmla="*/ 2646 h 2647"/>
              <a:gd name="T2" fmla="*/ 0 w 3727"/>
              <a:gd name="T3" fmla="*/ 2646 h 2647"/>
              <a:gd name="T4" fmla="*/ 2704 w 3727"/>
              <a:gd name="T5" fmla="*/ 1515 h 2647"/>
              <a:gd name="T6" fmla="*/ 3676 w 3727"/>
              <a:gd name="T7" fmla="*/ 829 h 2647"/>
              <a:gd name="T8" fmla="*/ 2637 w 3727"/>
              <a:gd name="T9" fmla="*/ 309 h 2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27" h="2647">
                <a:moveTo>
                  <a:pt x="0" y="2646"/>
                </a:moveTo>
                <a:lnTo>
                  <a:pt x="0" y="2646"/>
                </a:lnTo>
                <a:cubicBezTo>
                  <a:pt x="0" y="2646"/>
                  <a:pt x="125" y="1524"/>
                  <a:pt x="2704" y="1515"/>
                </a:cubicBezTo>
                <a:cubicBezTo>
                  <a:pt x="2704" y="1515"/>
                  <a:pt x="3726" y="1666"/>
                  <a:pt x="3676" y="829"/>
                </a:cubicBezTo>
                <a:cubicBezTo>
                  <a:pt x="3617" y="0"/>
                  <a:pt x="2637" y="309"/>
                  <a:pt x="2637" y="309"/>
                </a:cubicBezTo>
              </a:path>
            </a:pathLst>
          </a:custGeom>
          <a:noFill/>
          <a:ln w="38100" cap="flat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5" name="Freeform 256">
            <a:extLst>
              <a:ext uri="{FF2B5EF4-FFF2-40B4-BE49-F238E27FC236}">
                <a16:creationId xmlns:a16="http://schemas.microsoft.com/office/drawing/2014/main" id="{818B97F7-C903-2E4E-B70F-61F37E8BD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6692" y="6984088"/>
            <a:ext cx="546132" cy="1145360"/>
          </a:xfrm>
          <a:custGeom>
            <a:avLst/>
            <a:gdLst>
              <a:gd name="T0" fmla="*/ 636 w 637"/>
              <a:gd name="T1" fmla="*/ 0 h 1331"/>
              <a:gd name="T2" fmla="*/ 636 w 637"/>
              <a:gd name="T3" fmla="*/ 0 h 1331"/>
              <a:gd name="T4" fmla="*/ 109 w 637"/>
              <a:gd name="T5" fmla="*/ 443 h 1331"/>
              <a:gd name="T6" fmla="*/ 76 w 637"/>
              <a:gd name="T7" fmla="*/ 535 h 1331"/>
              <a:gd name="T8" fmla="*/ 493 w 637"/>
              <a:gd name="T9" fmla="*/ 1330 h 1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7" h="1331">
                <a:moveTo>
                  <a:pt x="636" y="0"/>
                </a:moveTo>
                <a:lnTo>
                  <a:pt x="636" y="0"/>
                </a:lnTo>
                <a:cubicBezTo>
                  <a:pt x="401" y="57"/>
                  <a:pt x="200" y="225"/>
                  <a:pt x="109" y="443"/>
                </a:cubicBezTo>
                <a:cubicBezTo>
                  <a:pt x="101" y="468"/>
                  <a:pt x="84" y="501"/>
                  <a:pt x="76" y="535"/>
                </a:cubicBezTo>
                <a:cubicBezTo>
                  <a:pt x="0" y="861"/>
                  <a:pt x="175" y="1213"/>
                  <a:pt x="493" y="1330"/>
                </a:cubicBezTo>
              </a:path>
            </a:pathLst>
          </a:custGeom>
          <a:noFill/>
          <a:ln w="38100" cap="flat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6" name="Freeform 257">
            <a:extLst>
              <a:ext uri="{FF2B5EF4-FFF2-40B4-BE49-F238E27FC236}">
                <a16:creationId xmlns:a16="http://schemas.microsoft.com/office/drawing/2014/main" id="{4CECED61-0DAD-9748-BC2E-A62C9288C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3589" y="7761568"/>
            <a:ext cx="815406" cy="565093"/>
          </a:xfrm>
          <a:custGeom>
            <a:avLst/>
            <a:gdLst>
              <a:gd name="T0" fmla="*/ 16 w 947"/>
              <a:gd name="T1" fmla="*/ 0 h 655"/>
              <a:gd name="T2" fmla="*/ 16 w 947"/>
              <a:gd name="T3" fmla="*/ 0 h 655"/>
              <a:gd name="T4" fmla="*/ 218 w 947"/>
              <a:gd name="T5" fmla="*/ 478 h 655"/>
              <a:gd name="T6" fmla="*/ 276 w 947"/>
              <a:gd name="T7" fmla="*/ 528 h 655"/>
              <a:gd name="T8" fmla="*/ 946 w 947"/>
              <a:gd name="T9" fmla="*/ 394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7" h="655">
                <a:moveTo>
                  <a:pt x="16" y="0"/>
                </a:moveTo>
                <a:lnTo>
                  <a:pt x="16" y="0"/>
                </a:lnTo>
                <a:cubicBezTo>
                  <a:pt x="0" y="185"/>
                  <a:pt x="83" y="369"/>
                  <a:pt x="218" y="478"/>
                </a:cubicBezTo>
                <a:cubicBezTo>
                  <a:pt x="234" y="494"/>
                  <a:pt x="259" y="511"/>
                  <a:pt x="276" y="528"/>
                </a:cubicBezTo>
                <a:cubicBezTo>
                  <a:pt x="494" y="654"/>
                  <a:pt x="795" y="603"/>
                  <a:pt x="946" y="394"/>
                </a:cubicBezTo>
              </a:path>
            </a:pathLst>
          </a:custGeom>
          <a:noFill/>
          <a:ln w="38100" cap="flat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7" name="Freeform 258">
            <a:extLst>
              <a:ext uri="{FF2B5EF4-FFF2-40B4-BE49-F238E27FC236}">
                <a16:creationId xmlns:a16="http://schemas.microsoft.com/office/drawing/2014/main" id="{26718F3E-AE6D-D244-BDD8-79D1E7393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1953" y="9339282"/>
            <a:ext cx="849538" cy="417184"/>
          </a:xfrm>
          <a:custGeom>
            <a:avLst/>
            <a:gdLst>
              <a:gd name="T0" fmla="*/ 987 w 988"/>
              <a:gd name="T1" fmla="*/ 277 h 487"/>
              <a:gd name="T2" fmla="*/ 987 w 988"/>
              <a:gd name="T3" fmla="*/ 277 h 487"/>
              <a:gd name="T4" fmla="*/ 552 w 988"/>
              <a:gd name="T5" fmla="*/ 0 h 487"/>
              <a:gd name="T6" fmla="*/ 477 w 988"/>
              <a:gd name="T7" fmla="*/ 0 h 487"/>
              <a:gd name="T8" fmla="*/ 0 w 988"/>
              <a:gd name="T9" fmla="*/ 486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8" h="487">
                <a:moveTo>
                  <a:pt x="987" y="277"/>
                </a:moveTo>
                <a:lnTo>
                  <a:pt x="987" y="277"/>
                </a:lnTo>
                <a:cubicBezTo>
                  <a:pt x="895" y="118"/>
                  <a:pt x="728" y="17"/>
                  <a:pt x="552" y="0"/>
                </a:cubicBezTo>
                <a:cubicBezTo>
                  <a:pt x="527" y="0"/>
                  <a:pt x="502" y="0"/>
                  <a:pt x="477" y="0"/>
                </a:cubicBezTo>
                <a:cubicBezTo>
                  <a:pt x="226" y="17"/>
                  <a:pt x="8" y="226"/>
                  <a:pt x="0" y="486"/>
                </a:cubicBezTo>
              </a:path>
            </a:pathLst>
          </a:custGeom>
          <a:noFill/>
          <a:ln w="38100" cap="flat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8" name="Freeform 259">
            <a:extLst>
              <a:ext uri="{FF2B5EF4-FFF2-40B4-BE49-F238E27FC236}">
                <a16:creationId xmlns:a16="http://schemas.microsoft.com/office/drawing/2014/main" id="{05BC3843-8D90-984B-A9FE-9200AF9D2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4642" y="8755224"/>
            <a:ext cx="599228" cy="511997"/>
          </a:xfrm>
          <a:custGeom>
            <a:avLst/>
            <a:gdLst>
              <a:gd name="T0" fmla="*/ 654 w 696"/>
              <a:gd name="T1" fmla="*/ 595 h 596"/>
              <a:gd name="T2" fmla="*/ 654 w 696"/>
              <a:gd name="T3" fmla="*/ 595 h 596"/>
              <a:gd name="T4" fmla="*/ 578 w 696"/>
              <a:gd name="T5" fmla="*/ 193 h 596"/>
              <a:gd name="T6" fmla="*/ 536 w 696"/>
              <a:gd name="T7" fmla="*/ 142 h 596"/>
              <a:gd name="T8" fmla="*/ 0 w 696"/>
              <a:gd name="T9" fmla="*/ 126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6" h="596">
                <a:moveTo>
                  <a:pt x="654" y="595"/>
                </a:moveTo>
                <a:lnTo>
                  <a:pt x="654" y="595"/>
                </a:lnTo>
                <a:cubicBezTo>
                  <a:pt x="695" y="452"/>
                  <a:pt x="662" y="302"/>
                  <a:pt x="578" y="193"/>
                </a:cubicBezTo>
                <a:cubicBezTo>
                  <a:pt x="561" y="176"/>
                  <a:pt x="553" y="159"/>
                  <a:pt x="536" y="142"/>
                </a:cubicBezTo>
                <a:cubicBezTo>
                  <a:pt x="394" y="8"/>
                  <a:pt x="151" y="0"/>
                  <a:pt x="0" y="126"/>
                </a:cubicBezTo>
              </a:path>
            </a:pathLst>
          </a:custGeom>
          <a:noFill/>
          <a:ln w="38100" cap="flat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9" name="Freeform 260">
            <a:extLst>
              <a:ext uri="{FF2B5EF4-FFF2-40B4-BE49-F238E27FC236}">
                <a16:creationId xmlns:a16="http://schemas.microsoft.com/office/drawing/2014/main" id="{0179F266-2A76-9641-B7CF-90E83795D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9720" y="6430371"/>
            <a:ext cx="542340" cy="1331197"/>
          </a:xfrm>
          <a:custGeom>
            <a:avLst/>
            <a:gdLst>
              <a:gd name="T0" fmla="*/ 201 w 629"/>
              <a:gd name="T1" fmla="*/ 0 h 1549"/>
              <a:gd name="T2" fmla="*/ 201 w 629"/>
              <a:gd name="T3" fmla="*/ 0 h 1549"/>
              <a:gd name="T4" fmla="*/ 0 w 629"/>
              <a:gd name="T5" fmla="*/ 1548 h 1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9" h="1549">
                <a:moveTo>
                  <a:pt x="201" y="0"/>
                </a:moveTo>
                <a:lnTo>
                  <a:pt x="201" y="0"/>
                </a:lnTo>
                <a:cubicBezTo>
                  <a:pt x="201" y="0"/>
                  <a:pt x="628" y="1088"/>
                  <a:pt x="0" y="1548"/>
                </a:cubicBezTo>
              </a:path>
            </a:pathLst>
          </a:custGeom>
          <a:noFill/>
          <a:ln w="38100" cap="flat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0" name="Freeform 261">
            <a:extLst>
              <a:ext uri="{FF2B5EF4-FFF2-40B4-BE49-F238E27FC236}">
                <a16:creationId xmlns:a16="http://schemas.microsoft.com/office/drawing/2014/main" id="{0E35F456-3CFD-B942-9412-49D7D8A74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5201" y="5975261"/>
            <a:ext cx="1535997" cy="2889947"/>
          </a:xfrm>
          <a:custGeom>
            <a:avLst/>
            <a:gdLst>
              <a:gd name="T0" fmla="*/ 1474 w 1785"/>
              <a:gd name="T1" fmla="*/ 0 h 3359"/>
              <a:gd name="T2" fmla="*/ 1474 w 1785"/>
              <a:gd name="T3" fmla="*/ 0 h 3359"/>
              <a:gd name="T4" fmla="*/ 0 w 1785"/>
              <a:gd name="T5" fmla="*/ 3358 h 3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85" h="3359">
                <a:moveTo>
                  <a:pt x="1474" y="0"/>
                </a:moveTo>
                <a:lnTo>
                  <a:pt x="1474" y="0"/>
                </a:lnTo>
                <a:cubicBezTo>
                  <a:pt x="1474" y="0"/>
                  <a:pt x="1784" y="1942"/>
                  <a:pt x="0" y="3358"/>
                </a:cubicBezTo>
              </a:path>
            </a:pathLst>
          </a:custGeom>
          <a:noFill/>
          <a:ln w="38100" cap="flat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1" name="Freeform 262">
            <a:extLst>
              <a:ext uri="{FF2B5EF4-FFF2-40B4-BE49-F238E27FC236}">
                <a16:creationId xmlns:a16="http://schemas.microsoft.com/office/drawing/2014/main" id="{9533C1F1-0D80-9F4B-B3BC-4A2264934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7222" y="6312802"/>
            <a:ext cx="1737002" cy="3109917"/>
          </a:xfrm>
          <a:custGeom>
            <a:avLst/>
            <a:gdLst>
              <a:gd name="T0" fmla="*/ 770 w 2019"/>
              <a:gd name="T1" fmla="*/ 0 h 3618"/>
              <a:gd name="T2" fmla="*/ 770 w 2019"/>
              <a:gd name="T3" fmla="*/ 0 h 3618"/>
              <a:gd name="T4" fmla="*/ 921 w 2019"/>
              <a:gd name="T5" fmla="*/ 2444 h 3618"/>
              <a:gd name="T6" fmla="*/ 938 w 2019"/>
              <a:gd name="T7" fmla="*/ 3617 h 3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9" h="3618">
                <a:moveTo>
                  <a:pt x="770" y="0"/>
                </a:moveTo>
                <a:lnTo>
                  <a:pt x="770" y="0"/>
                </a:lnTo>
                <a:cubicBezTo>
                  <a:pt x="770" y="0"/>
                  <a:pt x="2018" y="1833"/>
                  <a:pt x="921" y="2444"/>
                </a:cubicBezTo>
                <a:cubicBezTo>
                  <a:pt x="0" y="2964"/>
                  <a:pt x="938" y="3617"/>
                  <a:pt x="938" y="3617"/>
                </a:cubicBezTo>
              </a:path>
            </a:pathLst>
          </a:custGeom>
          <a:noFill/>
          <a:ln w="38100" cap="flat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9251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60">
      <a:dk1>
        <a:srgbClr val="989998"/>
      </a:dk1>
      <a:lt1>
        <a:srgbClr val="FFFFFF"/>
      </a:lt1>
      <a:dk2>
        <a:srgbClr val="363E48"/>
      </a:dk2>
      <a:lt2>
        <a:srgbClr val="FEFFFF"/>
      </a:lt2>
      <a:accent1>
        <a:srgbClr val="F05F41"/>
      </a:accent1>
      <a:accent2>
        <a:srgbClr val="F18E43"/>
      </a:accent2>
      <a:accent3>
        <a:srgbClr val="46D9C8"/>
      </a:accent3>
      <a:accent4>
        <a:srgbClr val="264551"/>
      </a:accent4>
      <a:accent5>
        <a:srgbClr val="FED678"/>
      </a:accent5>
      <a:accent6>
        <a:srgbClr val="D5D5D5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92075</TotalTime>
  <Words>557</Words>
  <Application>Microsoft Macintosh PowerPoint</Application>
  <PresentationFormat>Personalizado</PresentationFormat>
  <Paragraphs>153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16569</cp:revision>
  <dcterms:created xsi:type="dcterms:W3CDTF">2014-11-12T21:47:38Z</dcterms:created>
  <dcterms:modified xsi:type="dcterms:W3CDTF">2019-10-07T13:44:23Z</dcterms:modified>
  <cp:category/>
</cp:coreProperties>
</file>